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 id="2147483761" r:id="rId2"/>
  </p:sldMasterIdLst>
  <p:notesMasterIdLst>
    <p:notesMasterId r:id="rId85"/>
  </p:notesMasterIdLst>
  <p:handoutMasterIdLst>
    <p:handoutMasterId r:id="rId86"/>
  </p:handoutMasterIdLst>
  <p:sldIdLst>
    <p:sldId id="322" r:id="rId3"/>
    <p:sldId id="5215" r:id="rId4"/>
    <p:sldId id="5381" r:id="rId5"/>
    <p:sldId id="5377" r:id="rId6"/>
    <p:sldId id="5432" r:id="rId7"/>
    <p:sldId id="5404" r:id="rId8"/>
    <p:sldId id="5426" r:id="rId9"/>
    <p:sldId id="5457" r:id="rId10"/>
    <p:sldId id="273" r:id="rId11"/>
    <p:sldId id="5427" r:id="rId12"/>
    <p:sldId id="3740" r:id="rId13"/>
    <p:sldId id="5480" r:id="rId14"/>
    <p:sldId id="5428" r:id="rId15"/>
    <p:sldId id="5574" r:id="rId16"/>
    <p:sldId id="5573" r:id="rId17"/>
    <p:sldId id="5489" r:id="rId18"/>
    <p:sldId id="5576" r:id="rId19"/>
    <p:sldId id="5581" r:id="rId20"/>
    <p:sldId id="5490" r:id="rId21"/>
    <p:sldId id="5506" r:id="rId22"/>
    <p:sldId id="5538" r:id="rId23"/>
    <p:sldId id="5507" r:id="rId24"/>
    <p:sldId id="5491" r:id="rId25"/>
    <p:sldId id="5470" r:id="rId26"/>
    <p:sldId id="5472" r:id="rId27"/>
    <p:sldId id="5471" r:id="rId28"/>
    <p:sldId id="5031" r:id="rId29"/>
    <p:sldId id="5539" r:id="rId30"/>
    <p:sldId id="5510" r:id="rId31"/>
    <p:sldId id="5540" r:id="rId32"/>
    <p:sldId id="2619" r:id="rId33"/>
    <p:sldId id="5508" r:id="rId34"/>
    <p:sldId id="5509" r:id="rId35"/>
    <p:sldId id="5492" r:id="rId36"/>
    <p:sldId id="5473" r:id="rId37"/>
    <p:sldId id="5474" r:id="rId38"/>
    <p:sldId id="5565" r:id="rId39"/>
    <p:sldId id="5582" r:id="rId40"/>
    <p:sldId id="5511" r:id="rId41"/>
    <p:sldId id="5493" r:id="rId42"/>
    <p:sldId id="5475" r:id="rId43"/>
    <p:sldId id="5476" r:id="rId44"/>
    <p:sldId id="5519" r:id="rId45"/>
    <p:sldId id="5520" r:id="rId46"/>
    <p:sldId id="5541" r:id="rId47"/>
    <p:sldId id="5521" r:id="rId48"/>
    <p:sldId id="5494" r:id="rId49"/>
    <p:sldId id="5522" r:id="rId50"/>
    <p:sldId id="5478" r:id="rId51"/>
    <p:sldId id="5577" r:id="rId52"/>
    <p:sldId id="5433" r:id="rId53"/>
    <p:sldId id="5479" r:id="rId54"/>
    <p:sldId id="5567" r:id="rId55"/>
    <p:sldId id="5578" r:id="rId56"/>
    <p:sldId id="5434" r:id="rId57"/>
    <p:sldId id="5512" r:id="rId58"/>
    <p:sldId id="5525" r:id="rId59"/>
    <p:sldId id="5524" r:id="rId60"/>
    <p:sldId id="5526" r:id="rId61"/>
    <p:sldId id="5513" r:id="rId62"/>
    <p:sldId id="5527" r:id="rId63"/>
    <p:sldId id="5514" r:id="rId64"/>
    <p:sldId id="5530" r:id="rId65"/>
    <p:sldId id="5575" r:id="rId66"/>
    <p:sldId id="5531" r:id="rId67"/>
    <p:sldId id="5532" r:id="rId68"/>
    <p:sldId id="5533" r:id="rId69"/>
    <p:sldId id="5535" r:id="rId70"/>
    <p:sldId id="5534" r:id="rId71"/>
    <p:sldId id="5515" r:id="rId72"/>
    <p:sldId id="5516" r:id="rId73"/>
    <p:sldId id="324" r:id="rId74"/>
    <p:sldId id="319" r:id="rId75"/>
    <p:sldId id="320" r:id="rId76"/>
    <p:sldId id="5517" r:id="rId77"/>
    <p:sldId id="5536" r:id="rId78"/>
    <p:sldId id="570" r:id="rId79"/>
    <p:sldId id="5583" r:id="rId80"/>
    <p:sldId id="5361" r:id="rId81"/>
    <p:sldId id="5579" r:id="rId82"/>
    <p:sldId id="5580" r:id="rId83"/>
    <p:sldId id="5429" r:id="rId84"/>
  </p:sldIdLst>
  <p:sldSz cx="9144000" cy="6858000" type="screen4x3"/>
  <p:notesSz cx="7315200" cy="9601200"/>
  <p:defaultTextStyle>
    <a:defPPr>
      <a:defRPr lang="en-US"/>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dy Woods" initials="AW" lastIdx="1" clrIdx="0">
    <p:extLst>
      <p:ext uri="{19B8F6BF-5375-455C-9EA6-DF929625EA0E}">
        <p15:presenceInfo xmlns:p15="http://schemas.microsoft.com/office/powerpoint/2012/main" userId="f980d2db616d9d0d"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CC"/>
    <a:srgbClr val="0000CC"/>
    <a:srgbClr val="00CC00"/>
    <a:srgbClr val="33CC33"/>
    <a:srgbClr val="00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65" autoAdjust="0"/>
    <p:restoredTop sz="95294" autoAdjust="0"/>
  </p:normalViewPr>
  <p:slideViewPr>
    <p:cSldViewPr>
      <p:cViewPr varScale="1">
        <p:scale>
          <a:sx n="57" d="100"/>
          <a:sy n="57" d="100"/>
        </p:scale>
        <p:origin x="822"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91" d="100"/>
          <a:sy n="91" d="100"/>
        </p:scale>
        <p:origin x="3048" y="10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84" Type="http://schemas.openxmlformats.org/officeDocument/2006/relationships/slide" Target="slides/slide82.xml"/><Relationship Id="rId89" Type="http://schemas.openxmlformats.org/officeDocument/2006/relationships/viewProps" Target="viewProps.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commentAuthors" Target="commentAuthors.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theme" Target="theme/theme1.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notesMaster" Target="notesMasters/notesMaster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565B2A10-C472-49BC-81AC-C157068EF75B}"/>
              </a:ext>
            </a:extLst>
          </p:cNvPr>
          <p:cNvSpPr>
            <a:spLocks noGrp="1"/>
          </p:cNvSpPr>
          <p:nvPr>
            <p:ph type="ftr" sz="quarter" idx="2"/>
          </p:nvPr>
        </p:nvSpPr>
        <p:spPr>
          <a:xfrm>
            <a:off x="0" y="9119475"/>
            <a:ext cx="3169920" cy="481726"/>
          </a:xfrm>
          <a:prstGeom prst="rect">
            <a:avLst/>
          </a:prstGeom>
        </p:spPr>
        <p:txBody>
          <a:bodyPr vert="horz" lIns="96647" tIns="48324" rIns="96647" bIns="48324" rtlCol="0" anchor="b"/>
          <a:lstStyle>
            <a:lvl1pPr algn="l">
              <a:defRPr sz="1300"/>
            </a:lvl1pPr>
          </a:lstStyle>
          <a:p>
            <a:r>
              <a:rPr lang="en-US" dirty="0">
                <a:latin typeface="Calibri" panose="020F0502020204030204" pitchFamily="34" charset="0"/>
                <a:cs typeface="Calibri" panose="020F0502020204030204" pitchFamily="34" charset="0"/>
              </a:rPr>
              <a:t>Sugar Land Bible Church</a:t>
            </a:r>
          </a:p>
        </p:txBody>
      </p:sp>
      <p:sp>
        <p:nvSpPr>
          <p:cNvPr id="5" name="Slide Number Placeholder 4">
            <a:extLst>
              <a:ext uri="{FF2B5EF4-FFF2-40B4-BE49-F238E27FC236}">
                <a16:creationId xmlns:a16="http://schemas.microsoft.com/office/drawing/2014/main" id="{F848B993-9FEA-456C-BD22-279EAB2C5CDD}"/>
              </a:ext>
            </a:extLst>
          </p:cNvPr>
          <p:cNvSpPr>
            <a:spLocks noGrp="1"/>
          </p:cNvSpPr>
          <p:nvPr>
            <p:ph type="sldNum" sz="quarter" idx="3"/>
          </p:nvPr>
        </p:nvSpPr>
        <p:spPr>
          <a:xfrm>
            <a:off x="4143587" y="9119475"/>
            <a:ext cx="3169920" cy="481726"/>
          </a:xfrm>
          <a:prstGeom prst="rect">
            <a:avLst/>
          </a:prstGeom>
        </p:spPr>
        <p:txBody>
          <a:bodyPr vert="horz" lIns="96647" tIns="48324" rIns="96647" bIns="48324" rtlCol="0" anchor="b"/>
          <a:lstStyle>
            <a:lvl1pPr algn="r">
              <a:defRPr sz="1300"/>
            </a:lvl1pPr>
          </a:lstStyle>
          <a:p>
            <a:fld id="{A4464E78-A106-46F6-8462-196B5B740175}" type="slidenum">
              <a:rPr lang="en-US" smtClean="0"/>
              <a:t>‹#›</a:t>
            </a:fld>
            <a:endParaRPr lang="en-US"/>
          </a:p>
        </p:txBody>
      </p:sp>
      <p:sp>
        <p:nvSpPr>
          <p:cNvPr id="6" name="Header Placeholder 1">
            <a:extLst>
              <a:ext uri="{FF2B5EF4-FFF2-40B4-BE49-F238E27FC236}">
                <a16:creationId xmlns:a16="http://schemas.microsoft.com/office/drawing/2014/main" id="{E684BDDF-74F5-451B-9B2B-2E9BC1582EF7}"/>
              </a:ext>
            </a:extLst>
          </p:cNvPr>
          <p:cNvSpPr>
            <a:spLocks noGrp="1"/>
          </p:cNvSpPr>
          <p:nvPr>
            <p:ph type="hdr" sz="quarter"/>
          </p:nvPr>
        </p:nvSpPr>
        <p:spPr>
          <a:xfrm>
            <a:off x="2072640" y="158353"/>
            <a:ext cx="3169920" cy="481727"/>
          </a:xfrm>
          <a:prstGeom prst="rect">
            <a:avLst/>
          </a:prstGeom>
        </p:spPr>
        <p:txBody>
          <a:bodyPr vert="horz" lIns="96647" tIns="48324" rIns="96647" bIns="48324" rtlCol="0"/>
          <a:lstStyle>
            <a:lvl1pPr algn="l">
              <a:defRPr sz="1300"/>
            </a:lvl1pPr>
          </a:lstStyle>
          <a:p>
            <a:pPr algn="ctr"/>
            <a:r>
              <a:rPr lang="en-US" dirty="0">
                <a:latin typeface="Calibri" panose="020F0502020204030204" pitchFamily="34" charset="0"/>
                <a:cs typeface="Calibri" panose="020F0502020204030204" pitchFamily="34" charset="0"/>
              </a:rPr>
              <a:t>Dr. Andy Woods – Satanology 006</a:t>
            </a:r>
          </a:p>
          <a:p>
            <a:pPr algn="ctr"/>
            <a:r>
              <a:rPr lang="en-US" dirty="0">
                <a:latin typeface="Calibri" panose="020F0502020204030204" pitchFamily="34" charset="0"/>
                <a:cs typeface="Calibri" panose="020F0502020204030204" pitchFamily="34" charset="0"/>
              </a:rPr>
              <a:t>09-08-2019</a:t>
            </a:r>
          </a:p>
        </p:txBody>
      </p:sp>
    </p:spTree>
    <p:extLst>
      <p:ext uri="{BB962C8B-B14F-4D97-AF65-F5344CB8AC3E}">
        <p14:creationId xmlns:p14="http://schemas.microsoft.com/office/powerpoint/2010/main" val="222050918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170238" cy="481013"/>
          </a:xfrm>
          <a:prstGeom prst="rect">
            <a:avLst/>
          </a:prstGeom>
        </p:spPr>
        <p:txBody>
          <a:bodyPr vert="horz" lIns="91427" tIns="45714" rIns="91427" bIns="45714" rtlCol="0"/>
          <a:lstStyle>
            <a:lvl1pPr algn="l">
              <a:defRPr sz="1200"/>
            </a:lvl1pPr>
          </a:lstStyle>
          <a:p>
            <a:endParaRPr lang="en-US"/>
          </a:p>
        </p:txBody>
      </p:sp>
      <p:sp>
        <p:nvSpPr>
          <p:cNvPr id="3" name="Date Placeholder 2"/>
          <p:cNvSpPr>
            <a:spLocks noGrp="1"/>
          </p:cNvSpPr>
          <p:nvPr>
            <p:ph type="dt" idx="1"/>
          </p:nvPr>
        </p:nvSpPr>
        <p:spPr>
          <a:xfrm>
            <a:off x="4143375" y="1"/>
            <a:ext cx="3170238" cy="481013"/>
          </a:xfrm>
          <a:prstGeom prst="rect">
            <a:avLst/>
          </a:prstGeom>
        </p:spPr>
        <p:txBody>
          <a:bodyPr vert="horz" lIns="91427" tIns="45714" rIns="91427" bIns="45714" rtlCol="0"/>
          <a:lstStyle>
            <a:lvl1pPr algn="r">
              <a:defRPr sz="1200"/>
            </a:lvl1pPr>
          </a:lstStyle>
          <a:p>
            <a:fld id="{164DEDF2-C45B-48F3-A788-5ACA1787D72D}" type="datetimeFigureOut">
              <a:rPr lang="en-US" smtClean="0"/>
              <a:t>9/7/2019</a:t>
            </a:fld>
            <a:endParaRPr lang="en-US"/>
          </a:p>
        </p:txBody>
      </p:sp>
      <p:sp>
        <p:nvSpPr>
          <p:cNvPr id="4" name="Slide Image Placeholder 3"/>
          <p:cNvSpPr>
            <a:spLocks noGrp="1" noRot="1" noChangeAspect="1"/>
          </p:cNvSpPr>
          <p:nvPr>
            <p:ph type="sldImg" idx="2"/>
          </p:nvPr>
        </p:nvSpPr>
        <p:spPr>
          <a:xfrm>
            <a:off x="1497013" y="1200150"/>
            <a:ext cx="4321175" cy="3240088"/>
          </a:xfrm>
          <a:prstGeom prst="rect">
            <a:avLst/>
          </a:prstGeom>
          <a:noFill/>
          <a:ln w="12700">
            <a:solidFill>
              <a:prstClr val="black"/>
            </a:solidFill>
          </a:ln>
        </p:spPr>
        <p:txBody>
          <a:bodyPr vert="horz" lIns="91427" tIns="45714" rIns="91427" bIns="45714" rtlCol="0" anchor="ctr"/>
          <a:lstStyle/>
          <a:p>
            <a:endParaRPr lang="en-US"/>
          </a:p>
        </p:txBody>
      </p:sp>
      <p:sp>
        <p:nvSpPr>
          <p:cNvPr id="5" name="Notes Placeholder 4"/>
          <p:cNvSpPr>
            <a:spLocks noGrp="1"/>
          </p:cNvSpPr>
          <p:nvPr>
            <p:ph type="body" sz="quarter" idx="3"/>
          </p:nvPr>
        </p:nvSpPr>
        <p:spPr>
          <a:xfrm>
            <a:off x="731839" y="4621213"/>
            <a:ext cx="5851525" cy="3779837"/>
          </a:xfrm>
          <a:prstGeom prst="rect">
            <a:avLst/>
          </a:prstGeom>
        </p:spPr>
        <p:txBody>
          <a:bodyPr vert="horz" lIns="91427" tIns="45714" rIns="91427" bIns="4571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9120188"/>
            <a:ext cx="3170238" cy="481012"/>
          </a:xfrm>
          <a:prstGeom prst="rect">
            <a:avLst/>
          </a:prstGeom>
        </p:spPr>
        <p:txBody>
          <a:bodyPr vert="horz" lIns="91427" tIns="45714" rIns="91427" bIns="45714" rtlCol="0" anchor="b"/>
          <a:lstStyle>
            <a:lvl1pPr algn="l">
              <a:defRPr sz="1200"/>
            </a:lvl1pPr>
          </a:lstStyle>
          <a:p>
            <a:endParaRPr lang="en-US"/>
          </a:p>
        </p:txBody>
      </p:sp>
      <p:sp>
        <p:nvSpPr>
          <p:cNvPr id="7" name="Slide Number Placeholder 6"/>
          <p:cNvSpPr>
            <a:spLocks noGrp="1"/>
          </p:cNvSpPr>
          <p:nvPr>
            <p:ph type="sldNum" sz="quarter" idx="5"/>
          </p:nvPr>
        </p:nvSpPr>
        <p:spPr>
          <a:xfrm>
            <a:off x="4143375" y="9120188"/>
            <a:ext cx="3170238" cy="481012"/>
          </a:xfrm>
          <a:prstGeom prst="rect">
            <a:avLst/>
          </a:prstGeom>
        </p:spPr>
        <p:txBody>
          <a:bodyPr vert="horz" lIns="91427" tIns="45714" rIns="91427" bIns="45714" rtlCol="0" anchor="b"/>
          <a:lstStyle>
            <a:lvl1pPr algn="r">
              <a:defRPr sz="1200"/>
            </a:lvl1pPr>
          </a:lstStyle>
          <a:p>
            <a:fld id="{4815BEA4-19DD-443C-A7AD-0F3DA7554192}" type="slidenum">
              <a:rPr lang="en-US" smtClean="0"/>
              <a:t>‹#›</a:t>
            </a:fld>
            <a:endParaRPr lang="en-US"/>
          </a:p>
        </p:txBody>
      </p:sp>
    </p:spTree>
    <p:extLst>
      <p:ext uri="{BB962C8B-B14F-4D97-AF65-F5344CB8AC3E}">
        <p14:creationId xmlns:p14="http://schemas.microsoft.com/office/powerpoint/2010/main" val="15281141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798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defRPr>
            </a:lvl1pPr>
            <a:lvl2pPr marL="742842" indent="-285708" eaLnBrk="0" hangingPunct="0">
              <a:defRPr sz="2400">
                <a:solidFill>
                  <a:schemeClr val="tx1"/>
                </a:solidFill>
                <a:latin typeface="Times New Roman" panose="02020603050405020304" pitchFamily="18" charset="0"/>
              </a:defRPr>
            </a:lvl2pPr>
            <a:lvl3pPr marL="1142833" indent="-228567" eaLnBrk="0" hangingPunct="0">
              <a:defRPr sz="2400">
                <a:solidFill>
                  <a:schemeClr val="tx1"/>
                </a:solidFill>
                <a:latin typeface="Times New Roman" panose="02020603050405020304" pitchFamily="18" charset="0"/>
              </a:defRPr>
            </a:lvl3pPr>
            <a:lvl4pPr marL="1599966" indent="-228567" eaLnBrk="0" hangingPunct="0">
              <a:defRPr sz="2400">
                <a:solidFill>
                  <a:schemeClr val="tx1"/>
                </a:solidFill>
                <a:latin typeface="Times New Roman" panose="02020603050405020304" pitchFamily="18" charset="0"/>
              </a:defRPr>
            </a:lvl4pPr>
            <a:lvl5pPr marL="2057099" indent="-228567" eaLnBrk="0" hangingPunct="0">
              <a:defRPr sz="2400">
                <a:solidFill>
                  <a:schemeClr val="tx1"/>
                </a:solidFill>
                <a:latin typeface="Times New Roman" panose="02020603050405020304" pitchFamily="18" charset="0"/>
              </a:defRPr>
            </a:lvl5pPr>
            <a:lvl6pPr marL="2514232" indent="-228567" eaLnBrk="0" fontAlgn="base" hangingPunct="0">
              <a:spcBef>
                <a:spcPct val="0"/>
              </a:spcBef>
              <a:spcAft>
                <a:spcPct val="0"/>
              </a:spcAft>
              <a:defRPr sz="2400">
                <a:solidFill>
                  <a:schemeClr val="tx1"/>
                </a:solidFill>
                <a:latin typeface="Times New Roman" panose="02020603050405020304" pitchFamily="18" charset="0"/>
              </a:defRPr>
            </a:lvl6pPr>
            <a:lvl7pPr marL="2971365" indent="-228567" eaLnBrk="0" fontAlgn="base" hangingPunct="0">
              <a:spcBef>
                <a:spcPct val="0"/>
              </a:spcBef>
              <a:spcAft>
                <a:spcPct val="0"/>
              </a:spcAft>
              <a:defRPr sz="2400">
                <a:solidFill>
                  <a:schemeClr val="tx1"/>
                </a:solidFill>
                <a:latin typeface="Times New Roman" panose="02020603050405020304" pitchFamily="18" charset="0"/>
              </a:defRPr>
            </a:lvl7pPr>
            <a:lvl8pPr marL="3428497" indent="-228567" eaLnBrk="0" fontAlgn="base" hangingPunct="0">
              <a:spcBef>
                <a:spcPct val="0"/>
              </a:spcBef>
              <a:spcAft>
                <a:spcPct val="0"/>
              </a:spcAft>
              <a:defRPr sz="2400">
                <a:solidFill>
                  <a:schemeClr val="tx1"/>
                </a:solidFill>
                <a:latin typeface="Times New Roman" panose="02020603050405020304" pitchFamily="18" charset="0"/>
              </a:defRPr>
            </a:lvl8pPr>
            <a:lvl9pPr marL="3885630" indent="-228567"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E66E85B8-20B6-4F9D-8463-B51583D8F9E0}" type="slidenum">
              <a:rPr lang="en-US" altLang="en-US" sz="1200">
                <a:latin typeface="Calibri" panose="020F0502020204030204" pitchFamily="34" charset="0"/>
              </a:rPr>
              <a:pPr eaLnBrk="1" hangingPunct="1"/>
              <a:t>21</a:t>
            </a:fld>
            <a:endParaRPr lang="en-US" altLang="en-US" sz="1200" dirty="0">
              <a:latin typeface="Calibri" panose="020F0502020204030204" pitchFamily="34" charset="0"/>
            </a:endParaRPr>
          </a:p>
        </p:txBody>
      </p:sp>
    </p:spTree>
    <p:extLst>
      <p:ext uri="{BB962C8B-B14F-4D97-AF65-F5344CB8AC3E}">
        <p14:creationId xmlns:p14="http://schemas.microsoft.com/office/powerpoint/2010/main" val="41176170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798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defRPr>
            </a:lvl1pPr>
            <a:lvl2pPr marL="742842" indent="-285708" eaLnBrk="0" hangingPunct="0">
              <a:defRPr sz="2400">
                <a:solidFill>
                  <a:schemeClr val="tx1"/>
                </a:solidFill>
                <a:latin typeface="Times New Roman" panose="02020603050405020304" pitchFamily="18" charset="0"/>
              </a:defRPr>
            </a:lvl2pPr>
            <a:lvl3pPr marL="1142833" indent="-228567" eaLnBrk="0" hangingPunct="0">
              <a:defRPr sz="2400">
                <a:solidFill>
                  <a:schemeClr val="tx1"/>
                </a:solidFill>
                <a:latin typeface="Times New Roman" panose="02020603050405020304" pitchFamily="18" charset="0"/>
              </a:defRPr>
            </a:lvl3pPr>
            <a:lvl4pPr marL="1599966" indent="-228567" eaLnBrk="0" hangingPunct="0">
              <a:defRPr sz="2400">
                <a:solidFill>
                  <a:schemeClr val="tx1"/>
                </a:solidFill>
                <a:latin typeface="Times New Roman" panose="02020603050405020304" pitchFamily="18" charset="0"/>
              </a:defRPr>
            </a:lvl4pPr>
            <a:lvl5pPr marL="2057099" indent="-228567" eaLnBrk="0" hangingPunct="0">
              <a:defRPr sz="2400">
                <a:solidFill>
                  <a:schemeClr val="tx1"/>
                </a:solidFill>
                <a:latin typeface="Times New Roman" panose="02020603050405020304" pitchFamily="18" charset="0"/>
              </a:defRPr>
            </a:lvl5pPr>
            <a:lvl6pPr marL="2514232" indent="-228567" eaLnBrk="0" fontAlgn="base" hangingPunct="0">
              <a:spcBef>
                <a:spcPct val="0"/>
              </a:spcBef>
              <a:spcAft>
                <a:spcPct val="0"/>
              </a:spcAft>
              <a:defRPr sz="2400">
                <a:solidFill>
                  <a:schemeClr val="tx1"/>
                </a:solidFill>
                <a:latin typeface="Times New Roman" panose="02020603050405020304" pitchFamily="18" charset="0"/>
              </a:defRPr>
            </a:lvl6pPr>
            <a:lvl7pPr marL="2971365" indent="-228567" eaLnBrk="0" fontAlgn="base" hangingPunct="0">
              <a:spcBef>
                <a:spcPct val="0"/>
              </a:spcBef>
              <a:spcAft>
                <a:spcPct val="0"/>
              </a:spcAft>
              <a:defRPr sz="2400">
                <a:solidFill>
                  <a:schemeClr val="tx1"/>
                </a:solidFill>
                <a:latin typeface="Times New Roman" panose="02020603050405020304" pitchFamily="18" charset="0"/>
              </a:defRPr>
            </a:lvl7pPr>
            <a:lvl8pPr marL="3428497" indent="-228567" eaLnBrk="0" fontAlgn="base" hangingPunct="0">
              <a:spcBef>
                <a:spcPct val="0"/>
              </a:spcBef>
              <a:spcAft>
                <a:spcPct val="0"/>
              </a:spcAft>
              <a:defRPr sz="2400">
                <a:solidFill>
                  <a:schemeClr val="tx1"/>
                </a:solidFill>
                <a:latin typeface="Times New Roman" panose="02020603050405020304" pitchFamily="18" charset="0"/>
              </a:defRPr>
            </a:lvl8pPr>
            <a:lvl9pPr marL="3885630" indent="-228567"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E66E85B8-20B6-4F9D-8463-B51583D8F9E0}" type="slidenum">
              <a:rPr lang="en-US" altLang="en-US" sz="1200">
                <a:latin typeface="Calibri" panose="020F0502020204030204" pitchFamily="34" charset="0"/>
              </a:rPr>
              <a:pPr eaLnBrk="1" hangingPunct="1"/>
              <a:t>28</a:t>
            </a:fld>
            <a:endParaRPr lang="en-US" altLang="en-US" sz="1200" dirty="0">
              <a:latin typeface="Calibri" panose="020F0502020204030204" pitchFamily="34" charset="0"/>
            </a:endParaRPr>
          </a:p>
        </p:txBody>
      </p:sp>
    </p:spTree>
    <p:extLst>
      <p:ext uri="{BB962C8B-B14F-4D97-AF65-F5344CB8AC3E}">
        <p14:creationId xmlns:p14="http://schemas.microsoft.com/office/powerpoint/2010/main" val="19020292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798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defRPr>
            </a:lvl1pPr>
            <a:lvl2pPr marL="742842" indent="-285708" eaLnBrk="0" hangingPunct="0">
              <a:defRPr sz="2400">
                <a:solidFill>
                  <a:schemeClr val="tx1"/>
                </a:solidFill>
                <a:latin typeface="Times New Roman" panose="02020603050405020304" pitchFamily="18" charset="0"/>
              </a:defRPr>
            </a:lvl2pPr>
            <a:lvl3pPr marL="1142833" indent="-228567" eaLnBrk="0" hangingPunct="0">
              <a:defRPr sz="2400">
                <a:solidFill>
                  <a:schemeClr val="tx1"/>
                </a:solidFill>
                <a:latin typeface="Times New Roman" panose="02020603050405020304" pitchFamily="18" charset="0"/>
              </a:defRPr>
            </a:lvl3pPr>
            <a:lvl4pPr marL="1599966" indent="-228567" eaLnBrk="0" hangingPunct="0">
              <a:defRPr sz="2400">
                <a:solidFill>
                  <a:schemeClr val="tx1"/>
                </a:solidFill>
                <a:latin typeface="Times New Roman" panose="02020603050405020304" pitchFamily="18" charset="0"/>
              </a:defRPr>
            </a:lvl4pPr>
            <a:lvl5pPr marL="2057099" indent="-228567" eaLnBrk="0" hangingPunct="0">
              <a:defRPr sz="2400">
                <a:solidFill>
                  <a:schemeClr val="tx1"/>
                </a:solidFill>
                <a:latin typeface="Times New Roman" panose="02020603050405020304" pitchFamily="18" charset="0"/>
              </a:defRPr>
            </a:lvl5pPr>
            <a:lvl6pPr marL="2514232" indent="-228567" eaLnBrk="0" fontAlgn="base" hangingPunct="0">
              <a:spcBef>
                <a:spcPct val="0"/>
              </a:spcBef>
              <a:spcAft>
                <a:spcPct val="0"/>
              </a:spcAft>
              <a:defRPr sz="2400">
                <a:solidFill>
                  <a:schemeClr val="tx1"/>
                </a:solidFill>
                <a:latin typeface="Times New Roman" panose="02020603050405020304" pitchFamily="18" charset="0"/>
              </a:defRPr>
            </a:lvl6pPr>
            <a:lvl7pPr marL="2971365" indent="-228567" eaLnBrk="0" fontAlgn="base" hangingPunct="0">
              <a:spcBef>
                <a:spcPct val="0"/>
              </a:spcBef>
              <a:spcAft>
                <a:spcPct val="0"/>
              </a:spcAft>
              <a:defRPr sz="2400">
                <a:solidFill>
                  <a:schemeClr val="tx1"/>
                </a:solidFill>
                <a:latin typeface="Times New Roman" panose="02020603050405020304" pitchFamily="18" charset="0"/>
              </a:defRPr>
            </a:lvl7pPr>
            <a:lvl8pPr marL="3428497" indent="-228567" eaLnBrk="0" fontAlgn="base" hangingPunct="0">
              <a:spcBef>
                <a:spcPct val="0"/>
              </a:spcBef>
              <a:spcAft>
                <a:spcPct val="0"/>
              </a:spcAft>
              <a:defRPr sz="2400">
                <a:solidFill>
                  <a:schemeClr val="tx1"/>
                </a:solidFill>
                <a:latin typeface="Times New Roman" panose="02020603050405020304" pitchFamily="18" charset="0"/>
              </a:defRPr>
            </a:lvl8pPr>
            <a:lvl9pPr marL="3885630" indent="-228567"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E66E85B8-20B6-4F9D-8463-B51583D8F9E0}" type="slidenum">
              <a:rPr lang="en-US" altLang="en-US" sz="1200">
                <a:latin typeface="Calibri" panose="020F0502020204030204" pitchFamily="34" charset="0"/>
              </a:rPr>
              <a:pPr eaLnBrk="1" hangingPunct="1"/>
              <a:t>46</a:t>
            </a:fld>
            <a:endParaRPr lang="en-US" altLang="en-US" sz="1200" dirty="0">
              <a:latin typeface="Calibri" panose="020F0502020204030204" pitchFamily="34" charset="0"/>
            </a:endParaRPr>
          </a:p>
        </p:txBody>
      </p:sp>
    </p:spTree>
    <p:extLst>
      <p:ext uri="{BB962C8B-B14F-4D97-AF65-F5344CB8AC3E}">
        <p14:creationId xmlns:p14="http://schemas.microsoft.com/office/powerpoint/2010/main" val="30209524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4385A203-AD58-455C-AA30-40CCCEC70CC0}"/>
              </a:ext>
            </a:extLst>
          </p:cNvPr>
          <p:cNvGrpSpPr>
            <a:grpSpLocks/>
          </p:cNvGrpSpPr>
          <p:nvPr/>
        </p:nvGrpSpPr>
        <p:grpSpPr bwMode="auto">
          <a:xfrm>
            <a:off x="0" y="0"/>
            <a:ext cx="1085850" cy="6854825"/>
            <a:chOff x="0" y="0"/>
            <a:chExt cx="684" cy="4318"/>
          </a:xfrm>
        </p:grpSpPr>
        <p:sp>
          <p:nvSpPr>
            <p:cNvPr id="5" name="Rectangle 3">
              <a:extLst>
                <a:ext uri="{FF2B5EF4-FFF2-40B4-BE49-F238E27FC236}">
                  <a16:creationId xmlns:a16="http://schemas.microsoft.com/office/drawing/2014/main" id="{7C5E0EEB-AF71-426C-8454-69A4F5D8BA20}"/>
                </a:ext>
              </a:extLst>
            </p:cNvPr>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eaLnBrk="1" hangingPunct="1">
                <a:defRPr/>
              </a:pPr>
              <a:endParaRPr lang="en-US" dirty="0">
                <a:latin typeface="Calibri" panose="020F0502020204030204" pitchFamily="34" charset="0"/>
              </a:endParaRPr>
            </a:p>
          </p:txBody>
        </p:sp>
        <p:grpSp>
          <p:nvGrpSpPr>
            <p:cNvPr id="6" name="Group 4">
              <a:extLst>
                <a:ext uri="{FF2B5EF4-FFF2-40B4-BE49-F238E27FC236}">
                  <a16:creationId xmlns:a16="http://schemas.microsoft.com/office/drawing/2014/main" id="{391CC137-0637-4639-923A-9C9B54E286A1}"/>
                </a:ext>
              </a:extLst>
            </p:cNvPr>
            <p:cNvGrpSpPr>
              <a:grpSpLocks/>
            </p:cNvGrpSpPr>
            <p:nvPr/>
          </p:nvGrpSpPr>
          <p:grpSpPr bwMode="auto">
            <a:xfrm>
              <a:off x="48" y="103"/>
              <a:ext cx="96" cy="4126"/>
              <a:chOff x="48" y="103"/>
              <a:chExt cx="96" cy="4126"/>
            </a:xfrm>
          </p:grpSpPr>
          <p:sp>
            <p:nvSpPr>
              <p:cNvPr id="7" name="Rectangle 5">
                <a:extLst>
                  <a:ext uri="{FF2B5EF4-FFF2-40B4-BE49-F238E27FC236}">
                    <a16:creationId xmlns:a16="http://schemas.microsoft.com/office/drawing/2014/main" id="{B85A892B-B333-4AA6-A81B-A8DCD1BB4142}"/>
                  </a:ext>
                </a:extLst>
              </p:cNvPr>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a:latin typeface="Calibri" panose="020F0502020204030204" pitchFamily="34" charset="0"/>
                </a:endParaRPr>
              </a:p>
            </p:txBody>
          </p:sp>
          <p:sp>
            <p:nvSpPr>
              <p:cNvPr id="8" name="Rectangle 6">
                <a:extLst>
                  <a:ext uri="{FF2B5EF4-FFF2-40B4-BE49-F238E27FC236}">
                    <a16:creationId xmlns:a16="http://schemas.microsoft.com/office/drawing/2014/main" id="{0CD58244-906E-431F-BEF2-F45F2CAFE69A}"/>
                  </a:ext>
                </a:extLst>
              </p:cNvPr>
              <p:cNvSpPr>
                <a:spLocks noChangeArrowheads="1"/>
              </p:cNvSpPr>
              <p:nvPr/>
            </p:nvSpPr>
            <p:spPr bwMode="auto">
              <a:xfrm>
                <a:off x="48" y="1250"/>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a:latin typeface="Calibri" panose="020F0502020204030204" pitchFamily="34" charset="0"/>
                </a:endParaRPr>
              </a:p>
            </p:txBody>
          </p:sp>
          <p:sp>
            <p:nvSpPr>
              <p:cNvPr id="9" name="Rectangle 7">
                <a:extLst>
                  <a:ext uri="{FF2B5EF4-FFF2-40B4-BE49-F238E27FC236}">
                    <a16:creationId xmlns:a16="http://schemas.microsoft.com/office/drawing/2014/main" id="{EFC7D4D2-07CC-4E64-825E-5CBC4E70CD1C}"/>
                  </a:ext>
                </a:extLst>
              </p:cNvPr>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a:latin typeface="Calibri" panose="020F0502020204030204" pitchFamily="34" charset="0"/>
                </a:endParaRPr>
              </a:p>
            </p:txBody>
          </p:sp>
          <p:sp>
            <p:nvSpPr>
              <p:cNvPr id="10" name="Rectangle 8">
                <a:extLst>
                  <a:ext uri="{FF2B5EF4-FFF2-40B4-BE49-F238E27FC236}">
                    <a16:creationId xmlns:a16="http://schemas.microsoft.com/office/drawing/2014/main" id="{C6521D47-9859-489D-B0CC-5050FF27372B}"/>
                  </a:ext>
                </a:extLst>
              </p:cNvPr>
              <p:cNvSpPr>
                <a:spLocks noChangeArrowheads="1"/>
              </p:cNvSpPr>
              <p:nvPr/>
            </p:nvSpPr>
            <p:spPr bwMode="auto">
              <a:xfrm>
                <a:off x="48" y="1538"/>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a:latin typeface="Calibri" panose="020F0502020204030204" pitchFamily="34" charset="0"/>
                </a:endParaRPr>
              </a:p>
            </p:txBody>
          </p:sp>
          <p:sp>
            <p:nvSpPr>
              <p:cNvPr id="11" name="Rectangle 9">
                <a:extLst>
                  <a:ext uri="{FF2B5EF4-FFF2-40B4-BE49-F238E27FC236}">
                    <a16:creationId xmlns:a16="http://schemas.microsoft.com/office/drawing/2014/main" id="{9A33D8CA-4F8A-4A5A-B087-14E31636BBE3}"/>
                  </a:ext>
                </a:extLst>
              </p:cNvPr>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a:latin typeface="Calibri" panose="020F0502020204030204" pitchFamily="34" charset="0"/>
                </a:endParaRPr>
              </a:p>
            </p:txBody>
          </p:sp>
          <p:sp>
            <p:nvSpPr>
              <p:cNvPr id="12" name="Rectangle 10">
                <a:extLst>
                  <a:ext uri="{FF2B5EF4-FFF2-40B4-BE49-F238E27FC236}">
                    <a16:creationId xmlns:a16="http://schemas.microsoft.com/office/drawing/2014/main" id="{BA4804EE-A84F-4BBC-8937-CA27AAF7FAF8}"/>
                  </a:ext>
                </a:extLst>
              </p:cNvPr>
              <p:cNvSpPr>
                <a:spLocks noChangeArrowheads="1"/>
              </p:cNvSpPr>
              <p:nvPr/>
            </p:nvSpPr>
            <p:spPr bwMode="auto">
              <a:xfrm>
                <a:off x="48" y="1826"/>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a:latin typeface="Calibri" panose="020F0502020204030204" pitchFamily="34" charset="0"/>
                </a:endParaRPr>
              </a:p>
            </p:txBody>
          </p:sp>
          <p:sp>
            <p:nvSpPr>
              <p:cNvPr id="13" name="Rectangle 11">
                <a:extLst>
                  <a:ext uri="{FF2B5EF4-FFF2-40B4-BE49-F238E27FC236}">
                    <a16:creationId xmlns:a16="http://schemas.microsoft.com/office/drawing/2014/main" id="{788CF3F1-825A-4DEC-B498-E41199BBD753}"/>
                  </a:ext>
                </a:extLst>
              </p:cNvPr>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a:latin typeface="Calibri" panose="020F0502020204030204" pitchFamily="34" charset="0"/>
                </a:endParaRPr>
              </a:p>
            </p:txBody>
          </p:sp>
          <p:sp>
            <p:nvSpPr>
              <p:cNvPr id="14" name="Rectangle 12">
                <a:extLst>
                  <a:ext uri="{FF2B5EF4-FFF2-40B4-BE49-F238E27FC236}">
                    <a16:creationId xmlns:a16="http://schemas.microsoft.com/office/drawing/2014/main" id="{02A2C2D6-31C4-4F9B-A6F7-ADB632224D65}"/>
                  </a:ext>
                </a:extLst>
              </p:cNvPr>
              <p:cNvSpPr>
                <a:spLocks noChangeArrowheads="1"/>
              </p:cNvSpPr>
              <p:nvPr/>
            </p:nvSpPr>
            <p:spPr bwMode="auto">
              <a:xfrm>
                <a:off x="48" y="2116"/>
                <a:ext cx="96" cy="94"/>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a:latin typeface="Calibri" panose="020F0502020204030204" pitchFamily="34" charset="0"/>
                </a:endParaRPr>
              </a:p>
            </p:txBody>
          </p:sp>
          <p:sp>
            <p:nvSpPr>
              <p:cNvPr id="15" name="Rectangle 13">
                <a:extLst>
                  <a:ext uri="{FF2B5EF4-FFF2-40B4-BE49-F238E27FC236}">
                    <a16:creationId xmlns:a16="http://schemas.microsoft.com/office/drawing/2014/main" id="{FC80AF85-4BD1-4128-89D4-4473C2353303}"/>
                  </a:ext>
                </a:extLst>
              </p:cNvPr>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a:latin typeface="Calibri" panose="020F0502020204030204" pitchFamily="34" charset="0"/>
                </a:endParaRPr>
              </a:p>
            </p:txBody>
          </p:sp>
          <p:sp>
            <p:nvSpPr>
              <p:cNvPr id="16" name="Rectangle 14">
                <a:extLst>
                  <a:ext uri="{FF2B5EF4-FFF2-40B4-BE49-F238E27FC236}">
                    <a16:creationId xmlns:a16="http://schemas.microsoft.com/office/drawing/2014/main" id="{97E7A73C-0DE7-415A-A567-2B25372AEAD2}"/>
                  </a:ext>
                </a:extLst>
              </p:cNvPr>
              <p:cNvSpPr>
                <a:spLocks noChangeArrowheads="1"/>
              </p:cNvSpPr>
              <p:nvPr/>
            </p:nvSpPr>
            <p:spPr bwMode="auto">
              <a:xfrm>
                <a:off x="48" y="2404"/>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a:latin typeface="Calibri" panose="020F0502020204030204" pitchFamily="34" charset="0"/>
                </a:endParaRPr>
              </a:p>
            </p:txBody>
          </p:sp>
          <p:sp>
            <p:nvSpPr>
              <p:cNvPr id="17" name="Rectangle 15">
                <a:extLst>
                  <a:ext uri="{FF2B5EF4-FFF2-40B4-BE49-F238E27FC236}">
                    <a16:creationId xmlns:a16="http://schemas.microsoft.com/office/drawing/2014/main" id="{2F789F5F-3096-487B-ABF1-7980CC8FF462}"/>
                  </a:ext>
                </a:extLst>
              </p:cNvPr>
              <p:cNvSpPr>
                <a:spLocks noChangeArrowheads="1"/>
              </p:cNvSpPr>
              <p:nvPr/>
            </p:nvSpPr>
            <p:spPr bwMode="auto">
              <a:xfrm>
                <a:off x="48" y="2549"/>
                <a:ext cx="96" cy="94"/>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a:latin typeface="Calibri" panose="020F0502020204030204" pitchFamily="34" charset="0"/>
                </a:endParaRPr>
              </a:p>
            </p:txBody>
          </p:sp>
          <p:sp>
            <p:nvSpPr>
              <p:cNvPr id="18" name="Rectangle 16">
                <a:extLst>
                  <a:ext uri="{FF2B5EF4-FFF2-40B4-BE49-F238E27FC236}">
                    <a16:creationId xmlns:a16="http://schemas.microsoft.com/office/drawing/2014/main" id="{0FCC1CBF-CB5D-48E6-B58F-D1A44E0F3C3A}"/>
                  </a:ext>
                </a:extLst>
              </p:cNvPr>
              <p:cNvSpPr>
                <a:spLocks noChangeArrowheads="1"/>
              </p:cNvSpPr>
              <p:nvPr/>
            </p:nvSpPr>
            <p:spPr bwMode="auto">
              <a:xfrm>
                <a:off x="48" y="2691"/>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a:latin typeface="Calibri" panose="020F0502020204030204" pitchFamily="34" charset="0"/>
                </a:endParaRPr>
              </a:p>
            </p:txBody>
          </p:sp>
          <p:sp>
            <p:nvSpPr>
              <p:cNvPr id="19" name="Rectangle 17">
                <a:extLst>
                  <a:ext uri="{FF2B5EF4-FFF2-40B4-BE49-F238E27FC236}">
                    <a16:creationId xmlns:a16="http://schemas.microsoft.com/office/drawing/2014/main" id="{ADA4134B-A926-4331-BF04-F451FC81BBE6}"/>
                  </a:ext>
                </a:extLst>
              </p:cNvPr>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a:latin typeface="Calibri" panose="020F0502020204030204" pitchFamily="34" charset="0"/>
                </a:endParaRPr>
              </a:p>
            </p:txBody>
          </p:sp>
          <p:sp>
            <p:nvSpPr>
              <p:cNvPr id="20" name="Rectangle 18">
                <a:extLst>
                  <a:ext uri="{FF2B5EF4-FFF2-40B4-BE49-F238E27FC236}">
                    <a16:creationId xmlns:a16="http://schemas.microsoft.com/office/drawing/2014/main" id="{6AA19B29-2C74-4C31-8284-574A7E74A8EB}"/>
                  </a:ext>
                </a:extLst>
              </p:cNvPr>
              <p:cNvSpPr>
                <a:spLocks noChangeArrowheads="1"/>
              </p:cNvSpPr>
              <p:nvPr/>
            </p:nvSpPr>
            <p:spPr bwMode="auto">
              <a:xfrm>
                <a:off x="48" y="2979"/>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a:latin typeface="Calibri" panose="020F0502020204030204" pitchFamily="34" charset="0"/>
                </a:endParaRPr>
              </a:p>
            </p:txBody>
          </p:sp>
          <p:sp>
            <p:nvSpPr>
              <p:cNvPr id="21" name="Rectangle 19">
                <a:extLst>
                  <a:ext uri="{FF2B5EF4-FFF2-40B4-BE49-F238E27FC236}">
                    <a16:creationId xmlns:a16="http://schemas.microsoft.com/office/drawing/2014/main" id="{D70B845C-4BBF-44C1-ADB2-D566F0F5599F}"/>
                  </a:ext>
                </a:extLst>
              </p:cNvPr>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a:latin typeface="Calibri" panose="020F0502020204030204" pitchFamily="34" charset="0"/>
                </a:endParaRPr>
              </a:p>
            </p:txBody>
          </p:sp>
          <p:sp>
            <p:nvSpPr>
              <p:cNvPr id="22" name="Rectangle 20">
                <a:extLst>
                  <a:ext uri="{FF2B5EF4-FFF2-40B4-BE49-F238E27FC236}">
                    <a16:creationId xmlns:a16="http://schemas.microsoft.com/office/drawing/2014/main" id="{D87B6483-91A5-4046-8F48-E9B761D441E7}"/>
                  </a:ext>
                </a:extLst>
              </p:cNvPr>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a:latin typeface="Calibri" panose="020F0502020204030204" pitchFamily="34" charset="0"/>
                </a:endParaRPr>
              </a:p>
            </p:txBody>
          </p:sp>
          <p:sp>
            <p:nvSpPr>
              <p:cNvPr id="23" name="Rectangle 21">
                <a:extLst>
                  <a:ext uri="{FF2B5EF4-FFF2-40B4-BE49-F238E27FC236}">
                    <a16:creationId xmlns:a16="http://schemas.microsoft.com/office/drawing/2014/main" id="{7BF1B425-2648-4D05-A126-EF5E3149A210}"/>
                  </a:ext>
                </a:extLst>
              </p:cNvPr>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a:latin typeface="Calibri" panose="020F0502020204030204" pitchFamily="34" charset="0"/>
                </a:endParaRPr>
              </a:p>
            </p:txBody>
          </p:sp>
          <p:sp>
            <p:nvSpPr>
              <p:cNvPr id="24" name="Rectangle 22">
                <a:extLst>
                  <a:ext uri="{FF2B5EF4-FFF2-40B4-BE49-F238E27FC236}">
                    <a16:creationId xmlns:a16="http://schemas.microsoft.com/office/drawing/2014/main" id="{E2A1EC18-6B53-4048-A728-931C6F050CB4}"/>
                  </a:ext>
                </a:extLst>
              </p:cNvPr>
              <p:cNvSpPr>
                <a:spLocks noChangeArrowheads="1"/>
              </p:cNvSpPr>
              <p:nvPr/>
            </p:nvSpPr>
            <p:spPr bwMode="auto">
              <a:xfrm>
                <a:off x="48" y="3557"/>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a:latin typeface="Calibri" panose="020F0502020204030204" pitchFamily="34" charset="0"/>
                </a:endParaRPr>
              </a:p>
            </p:txBody>
          </p:sp>
          <p:sp>
            <p:nvSpPr>
              <p:cNvPr id="25" name="Rectangle 23">
                <a:extLst>
                  <a:ext uri="{FF2B5EF4-FFF2-40B4-BE49-F238E27FC236}">
                    <a16:creationId xmlns:a16="http://schemas.microsoft.com/office/drawing/2014/main" id="{093B0FE6-A6B4-45D1-9666-EA70F324EE8C}"/>
                  </a:ext>
                </a:extLst>
              </p:cNvPr>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a:latin typeface="Calibri" panose="020F0502020204030204" pitchFamily="34" charset="0"/>
                </a:endParaRPr>
              </a:p>
            </p:txBody>
          </p:sp>
          <p:sp>
            <p:nvSpPr>
              <p:cNvPr id="26" name="Rectangle 24">
                <a:extLst>
                  <a:ext uri="{FF2B5EF4-FFF2-40B4-BE49-F238E27FC236}">
                    <a16:creationId xmlns:a16="http://schemas.microsoft.com/office/drawing/2014/main" id="{05611320-885C-4EF6-A408-0CC741C6260E}"/>
                  </a:ext>
                </a:extLst>
              </p:cNvPr>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a:latin typeface="Calibri" panose="020F0502020204030204" pitchFamily="34" charset="0"/>
                </a:endParaRPr>
              </a:p>
            </p:txBody>
          </p:sp>
          <p:sp>
            <p:nvSpPr>
              <p:cNvPr id="27" name="Rectangle 25">
                <a:extLst>
                  <a:ext uri="{FF2B5EF4-FFF2-40B4-BE49-F238E27FC236}">
                    <a16:creationId xmlns:a16="http://schemas.microsoft.com/office/drawing/2014/main" id="{17438CC4-D81E-4CA6-9974-61EE20ECD231}"/>
                  </a:ext>
                </a:extLst>
              </p:cNvPr>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a:latin typeface="Calibri" panose="020F0502020204030204" pitchFamily="34" charset="0"/>
                </a:endParaRPr>
              </a:p>
            </p:txBody>
          </p:sp>
          <p:sp>
            <p:nvSpPr>
              <p:cNvPr id="28" name="Rectangle 26">
                <a:extLst>
                  <a:ext uri="{FF2B5EF4-FFF2-40B4-BE49-F238E27FC236}">
                    <a16:creationId xmlns:a16="http://schemas.microsoft.com/office/drawing/2014/main" id="{17E90135-BC6C-411E-B2EE-89E4CA765BD7}"/>
                  </a:ext>
                </a:extLst>
              </p:cNvPr>
              <p:cNvSpPr>
                <a:spLocks noChangeArrowheads="1"/>
              </p:cNvSpPr>
              <p:nvPr/>
            </p:nvSpPr>
            <p:spPr bwMode="auto">
              <a:xfrm>
                <a:off x="48" y="4134"/>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a:latin typeface="Calibri" panose="020F0502020204030204" pitchFamily="34" charset="0"/>
                </a:endParaRPr>
              </a:p>
            </p:txBody>
          </p:sp>
          <p:sp>
            <p:nvSpPr>
              <p:cNvPr id="29" name="Rectangle 27">
                <a:extLst>
                  <a:ext uri="{FF2B5EF4-FFF2-40B4-BE49-F238E27FC236}">
                    <a16:creationId xmlns:a16="http://schemas.microsoft.com/office/drawing/2014/main" id="{DD0F257D-1C00-4C04-AE44-06A310B42924}"/>
                  </a:ext>
                </a:extLst>
              </p:cNvPr>
              <p:cNvSpPr>
                <a:spLocks noChangeArrowheads="1"/>
              </p:cNvSpPr>
              <p:nvPr/>
            </p:nvSpPr>
            <p:spPr bwMode="auto">
              <a:xfrm>
                <a:off x="48" y="103"/>
                <a:ext cx="96" cy="94"/>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a:latin typeface="Calibri" panose="020F0502020204030204" pitchFamily="34" charset="0"/>
                </a:endParaRPr>
              </a:p>
            </p:txBody>
          </p:sp>
          <p:sp>
            <p:nvSpPr>
              <p:cNvPr id="30" name="Rectangle 28">
                <a:extLst>
                  <a:ext uri="{FF2B5EF4-FFF2-40B4-BE49-F238E27FC236}">
                    <a16:creationId xmlns:a16="http://schemas.microsoft.com/office/drawing/2014/main" id="{35094F1C-ED57-42C0-B8BD-CCAC24D6E481}"/>
                  </a:ext>
                </a:extLst>
              </p:cNvPr>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a:latin typeface="Calibri" panose="020F0502020204030204" pitchFamily="34" charset="0"/>
                </a:endParaRPr>
              </a:p>
            </p:txBody>
          </p:sp>
          <p:sp>
            <p:nvSpPr>
              <p:cNvPr id="31" name="Rectangle 29">
                <a:extLst>
                  <a:ext uri="{FF2B5EF4-FFF2-40B4-BE49-F238E27FC236}">
                    <a16:creationId xmlns:a16="http://schemas.microsoft.com/office/drawing/2014/main" id="{75BBA394-CDDC-4692-816D-73C85C13562E}"/>
                  </a:ext>
                </a:extLst>
              </p:cNvPr>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a:latin typeface="Calibri" panose="020F0502020204030204" pitchFamily="34" charset="0"/>
                </a:endParaRPr>
              </a:p>
            </p:txBody>
          </p:sp>
          <p:sp>
            <p:nvSpPr>
              <p:cNvPr id="32" name="Rectangle 30">
                <a:extLst>
                  <a:ext uri="{FF2B5EF4-FFF2-40B4-BE49-F238E27FC236}">
                    <a16:creationId xmlns:a16="http://schemas.microsoft.com/office/drawing/2014/main" id="{10AB1502-6F09-4015-AD79-253C409E8758}"/>
                  </a:ext>
                </a:extLst>
              </p:cNvPr>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a:latin typeface="Calibri" panose="020F0502020204030204" pitchFamily="34" charset="0"/>
                </a:endParaRPr>
              </a:p>
            </p:txBody>
          </p:sp>
          <p:sp>
            <p:nvSpPr>
              <p:cNvPr id="33" name="Rectangle 31">
                <a:extLst>
                  <a:ext uri="{FF2B5EF4-FFF2-40B4-BE49-F238E27FC236}">
                    <a16:creationId xmlns:a16="http://schemas.microsoft.com/office/drawing/2014/main" id="{057F3A9D-FFF5-4A26-8268-F472B7714679}"/>
                  </a:ext>
                </a:extLst>
              </p:cNvPr>
              <p:cNvSpPr>
                <a:spLocks noChangeArrowheads="1"/>
              </p:cNvSpPr>
              <p:nvPr/>
            </p:nvSpPr>
            <p:spPr bwMode="auto">
              <a:xfrm>
                <a:off x="48" y="678"/>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a:latin typeface="Calibri" panose="020F0502020204030204" pitchFamily="34" charset="0"/>
                </a:endParaRPr>
              </a:p>
            </p:txBody>
          </p:sp>
          <p:sp>
            <p:nvSpPr>
              <p:cNvPr id="34" name="Rectangle 32">
                <a:extLst>
                  <a:ext uri="{FF2B5EF4-FFF2-40B4-BE49-F238E27FC236}">
                    <a16:creationId xmlns:a16="http://schemas.microsoft.com/office/drawing/2014/main" id="{6B643307-91D5-4C17-9663-A19D963B1BD2}"/>
                  </a:ext>
                </a:extLst>
              </p:cNvPr>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a:latin typeface="Calibri" panose="020F0502020204030204" pitchFamily="34" charset="0"/>
                </a:endParaRPr>
              </a:p>
            </p:txBody>
          </p:sp>
          <p:sp>
            <p:nvSpPr>
              <p:cNvPr id="35" name="Rectangle 33">
                <a:extLst>
                  <a:ext uri="{FF2B5EF4-FFF2-40B4-BE49-F238E27FC236}">
                    <a16:creationId xmlns:a16="http://schemas.microsoft.com/office/drawing/2014/main" id="{3C76CBCE-18A7-4770-A2C6-C6BD466E7C82}"/>
                  </a:ext>
                </a:extLst>
              </p:cNvPr>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a:latin typeface="Calibri" panose="020F0502020204030204" pitchFamily="34" charset="0"/>
                </a:endParaRPr>
              </a:p>
            </p:txBody>
          </p:sp>
        </p:grpSp>
      </p:grpSp>
      <p:sp>
        <p:nvSpPr>
          <p:cNvPr id="20514" name="Rectangle 34"/>
          <p:cNvSpPr>
            <a:spLocks noGrp="1" noChangeArrowheads="1"/>
          </p:cNvSpPr>
          <p:nvPr>
            <p:ph type="ctrTitle" sz="quarter"/>
          </p:nvPr>
        </p:nvSpPr>
        <p:spPr>
          <a:xfrm>
            <a:off x="1143000" y="2286000"/>
            <a:ext cx="7772400" cy="1143000"/>
          </a:xfrm>
        </p:spPr>
        <p:txBody>
          <a:bodyPr/>
          <a:lstStyle>
            <a:lvl1pPr algn="ctr">
              <a:defRPr>
                <a:solidFill>
                  <a:srgbClr val="00FFFF"/>
                </a:solidFill>
              </a:defRPr>
            </a:lvl1pPr>
          </a:lstStyle>
          <a:p>
            <a:r>
              <a:rPr lang="en-US"/>
              <a:t>Click to edit Master title style</a:t>
            </a:r>
          </a:p>
        </p:txBody>
      </p:sp>
      <p:sp>
        <p:nvSpPr>
          <p:cNvPr id="20515" name="Rectangle 35"/>
          <p:cNvSpPr>
            <a:spLocks noGrp="1" noChangeArrowheads="1"/>
          </p:cNvSpPr>
          <p:nvPr>
            <p:ph type="subTitle" sz="quarter" idx="1"/>
          </p:nvPr>
        </p:nvSpPr>
        <p:spPr>
          <a:xfrm>
            <a:off x="1828800" y="3886200"/>
            <a:ext cx="6400800" cy="1752600"/>
          </a:xfrm>
        </p:spPr>
        <p:txBody>
          <a:bodyPr lIns="92075" tIns="46038" rIns="92075" bIns="46038"/>
          <a:lstStyle>
            <a:lvl1pPr marL="0" indent="0" algn="ctr">
              <a:buFont typeface="Wingdings" pitchFamily="2" charset="2"/>
              <a:buNone/>
              <a:defRPr>
                <a:solidFill>
                  <a:srgbClr val="FFFFFF"/>
                </a:solidFill>
              </a:defRPr>
            </a:lvl1pPr>
          </a:lstStyle>
          <a:p>
            <a:r>
              <a:rPr lang="en-US"/>
              <a:t>Click to edit Master subtitle style</a:t>
            </a:r>
          </a:p>
        </p:txBody>
      </p:sp>
      <p:sp>
        <p:nvSpPr>
          <p:cNvPr id="36" name="Rectangle 36">
            <a:extLst>
              <a:ext uri="{FF2B5EF4-FFF2-40B4-BE49-F238E27FC236}">
                <a16:creationId xmlns:a16="http://schemas.microsoft.com/office/drawing/2014/main" id="{3446D7BE-16EB-4856-BF62-DE022F783109}"/>
              </a:ext>
            </a:extLst>
          </p:cNvPr>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37" name="Rectangle 37">
            <a:extLst>
              <a:ext uri="{FF2B5EF4-FFF2-40B4-BE49-F238E27FC236}">
                <a16:creationId xmlns:a16="http://schemas.microsoft.com/office/drawing/2014/main" id="{6314F36B-A4A8-42E6-B32E-3779390A9E73}"/>
              </a:ext>
            </a:extLst>
          </p:cNvPr>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38" name="Rectangle 38">
            <a:extLst>
              <a:ext uri="{FF2B5EF4-FFF2-40B4-BE49-F238E27FC236}">
                <a16:creationId xmlns:a16="http://schemas.microsoft.com/office/drawing/2014/main" id="{8C1C083B-63AA-4BC3-9E82-D911F9FB8705}"/>
              </a:ext>
            </a:extLst>
          </p:cNvPr>
          <p:cNvSpPr>
            <a:spLocks noGrp="1" noChangeArrowheads="1"/>
          </p:cNvSpPr>
          <p:nvPr>
            <p:ph type="sldNum" sz="quarter" idx="12"/>
          </p:nvPr>
        </p:nvSpPr>
        <p:spPr/>
        <p:txBody>
          <a:bodyPr/>
          <a:lstStyle>
            <a:lvl1pPr>
              <a:defRPr>
                <a:solidFill>
                  <a:srgbClr val="FFFFFF"/>
                </a:solidFill>
              </a:defRPr>
            </a:lvl1pPr>
          </a:lstStyle>
          <a:p>
            <a:pPr>
              <a:defRPr/>
            </a:pPr>
            <a:fld id="{E7F15DFA-24CD-4809-9767-AFB1BFB0C84E}" type="slidenum">
              <a:rPr lang="en-US" altLang="en-US"/>
              <a:pPr>
                <a:defRPr/>
              </a:pPr>
              <a:t>‹#›</a:t>
            </a:fld>
            <a:endParaRPr lang="en-US" altLang="en-US"/>
          </a:p>
        </p:txBody>
      </p:sp>
    </p:spTree>
    <p:extLst>
      <p:ext uri="{BB962C8B-B14F-4D97-AF65-F5344CB8AC3E}">
        <p14:creationId xmlns:p14="http://schemas.microsoft.com/office/powerpoint/2010/main" val="12874705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59">
            <a:extLst>
              <a:ext uri="{FF2B5EF4-FFF2-40B4-BE49-F238E27FC236}">
                <a16:creationId xmlns:a16="http://schemas.microsoft.com/office/drawing/2014/main" id="{DF01AD43-33D9-4DEE-9C1A-0EF1304B10C2}"/>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1060">
            <a:extLst>
              <a:ext uri="{FF2B5EF4-FFF2-40B4-BE49-F238E27FC236}">
                <a16:creationId xmlns:a16="http://schemas.microsoft.com/office/drawing/2014/main" id="{EF210093-6EAD-4F07-8387-F10BE759EA09}"/>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1061">
            <a:extLst>
              <a:ext uri="{FF2B5EF4-FFF2-40B4-BE49-F238E27FC236}">
                <a16:creationId xmlns:a16="http://schemas.microsoft.com/office/drawing/2014/main" id="{BA2666A4-C89E-4585-8325-CA56C04519AD}"/>
              </a:ext>
            </a:extLst>
          </p:cNvPr>
          <p:cNvSpPr>
            <a:spLocks noGrp="1" noChangeArrowheads="1"/>
          </p:cNvSpPr>
          <p:nvPr>
            <p:ph type="sldNum" sz="quarter" idx="12"/>
          </p:nvPr>
        </p:nvSpPr>
        <p:spPr/>
        <p:txBody>
          <a:bodyPr/>
          <a:lstStyle>
            <a:lvl1pPr>
              <a:defRPr/>
            </a:lvl1pPr>
          </a:lstStyle>
          <a:p>
            <a:pPr>
              <a:defRPr/>
            </a:pPr>
            <a:fld id="{F2856161-ECAB-4FF8-B33A-E9202FA2DCF9}" type="slidenum">
              <a:rPr lang="en-US" altLang="en-US"/>
              <a:pPr>
                <a:defRPr/>
              </a:pPr>
              <a:t>‹#›</a:t>
            </a:fld>
            <a:endParaRPr lang="en-US" altLang="en-US"/>
          </a:p>
        </p:txBody>
      </p:sp>
    </p:spTree>
    <p:extLst>
      <p:ext uri="{BB962C8B-B14F-4D97-AF65-F5344CB8AC3E}">
        <p14:creationId xmlns:p14="http://schemas.microsoft.com/office/powerpoint/2010/main" val="23982986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92938" y="609600"/>
            <a:ext cx="1949450" cy="54514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43000" y="609600"/>
            <a:ext cx="5697538" cy="54514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59">
            <a:extLst>
              <a:ext uri="{FF2B5EF4-FFF2-40B4-BE49-F238E27FC236}">
                <a16:creationId xmlns:a16="http://schemas.microsoft.com/office/drawing/2014/main" id="{C80E2AC0-5BDA-466B-A9E0-50DA9317F666}"/>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1060">
            <a:extLst>
              <a:ext uri="{FF2B5EF4-FFF2-40B4-BE49-F238E27FC236}">
                <a16:creationId xmlns:a16="http://schemas.microsoft.com/office/drawing/2014/main" id="{355F9253-D20D-49ED-BEB3-63F61B87F004}"/>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1061">
            <a:extLst>
              <a:ext uri="{FF2B5EF4-FFF2-40B4-BE49-F238E27FC236}">
                <a16:creationId xmlns:a16="http://schemas.microsoft.com/office/drawing/2014/main" id="{3E8961FD-D19A-4B3A-BA8D-A7266D3D6190}"/>
              </a:ext>
            </a:extLst>
          </p:cNvPr>
          <p:cNvSpPr>
            <a:spLocks noGrp="1" noChangeArrowheads="1"/>
          </p:cNvSpPr>
          <p:nvPr>
            <p:ph type="sldNum" sz="quarter" idx="12"/>
          </p:nvPr>
        </p:nvSpPr>
        <p:spPr/>
        <p:txBody>
          <a:bodyPr/>
          <a:lstStyle>
            <a:lvl1pPr>
              <a:defRPr/>
            </a:lvl1pPr>
          </a:lstStyle>
          <a:p>
            <a:pPr>
              <a:defRPr/>
            </a:pPr>
            <a:fld id="{DF30B3BE-CD55-4B8A-B068-27D3DA82175F}" type="slidenum">
              <a:rPr lang="en-US" altLang="en-US"/>
              <a:pPr>
                <a:defRPr/>
              </a:pPr>
              <a:t>‹#›</a:t>
            </a:fld>
            <a:endParaRPr lang="en-US" altLang="en-US"/>
          </a:p>
        </p:txBody>
      </p:sp>
    </p:spTree>
    <p:extLst>
      <p:ext uri="{BB962C8B-B14F-4D97-AF65-F5344CB8AC3E}">
        <p14:creationId xmlns:p14="http://schemas.microsoft.com/office/powerpoint/2010/main" val="30145346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2097280"/>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3346" name="Rectangle 34"/>
          <p:cNvSpPr>
            <a:spLocks noGrp="1" noChangeArrowheads="1"/>
          </p:cNvSpPr>
          <p:nvPr>
            <p:ph type="ctrTitle" sz="quarter"/>
          </p:nvPr>
        </p:nvSpPr>
        <p:spPr>
          <a:xfrm>
            <a:off x="1143000" y="228600"/>
            <a:ext cx="7772400" cy="1143000"/>
          </a:xfrm>
        </p:spPr>
        <p:txBody>
          <a:bodyPr/>
          <a:lstStyle>
            <a:lvl1pPr algn="ctr">
              <a:defRPr sz="3600">
                <a:solidFill>
                  <a:srgbClr val="00FFFF"/>
                </a:solidFill>
                <a:latin typeface="Calibri" panose="020F0502020204030204" pitchFamily="34" charset="0"/>
                <a:cs typeface="Calibri" panose="020F0502020204030204" pitchFamily="34" charset="0"/>
              </a:defRPr>
            </a:lvl1pPr>
          </a:lstStyle>
          <a:p>
            <a:r>
              <a:rPr lang="en-US" dirty="0"/>
              <a:t>Click to edit Master title style</a:t>
            </a:r>
          </a:p>
        </p:txBody>
      </p:sp>
      <p:sp>
        <p:nvSpPr>
          <p:cNvPr id="13347" name="Rectangle 35"/>
          <p:cNvSpPr>
            <a:spLocks noGrp="1" noChangeArrowheads="1"/>
          </p:cNvSpPr>
          <p:nvPr>
            <p:ph type="subTitle" sz="quarter" idx="1"/>
          </p:nvPr>
        </p:nvSpPr>
        <p:spPr>
          <a:xfrm>
            <a:off x="1828800" y="3886200"/>
            <a:ext cx="6400800" cy="1752600"/>
          </a:xfrm>
        </p:spPr>
        <p:txBody>
          <a:bodyPr lIns="92075" tIns="46038" rIns="92075" bIns="46038"/>
          <a:lstStyle>
            <a:lvl1pPr marL="0" indent="0" algn="ctr">
              <a:buFont typeface="Wingdings" pitchFamily="2" charset="2"/>
              <a:buNone/>
              <a:defRPr>
                <a:solidFill>
                  <a:srgbClr val="FFFFFF"/>
                </a:solidFill>
                <a:latin typeface="Calibri" panose="020F0502020204030204" pitchFamily="34" charset="0"/>
                <a:cs typeface="Calibri" panose="020F0502020204030204" pitchFamily="34" charset="0"/>
              </a:defRPr>
            </a:lvl1pPr>
          </a:lstStyle>
          <a:p>
            <a:r>
              <a:rPr lang="en-US"/>
              <a:t>Click to edit Master subtitle style</a:t>
            </a:r>
          </a:p>
        </p:txBody>
      </p:sp>
      <p:sp>
        <p:nvSpPr>
          <p:cNvPr id="4" name="Rectangle 36">
            <a:extLst>
              <a:ext uri="{FF2B5EF4-FFF2-40B4-BE49-F238E27FC236}">
                <a16:creationId xmlns:a16="http://schemas.microsoft.com/office/drawing/2014/main" id="{53F60BD7-9E11-4D60-9DDF-EC8AD40023ED}"/>
              </a:ext>
            </a:extLst>
          </p:cNvPr>
          <p:cNvSpPr>
            <a:spLocks noGrp="1" noChangeArrowheads="1"/>
          </p:cNvSpPr>
          <p:nvPr>
            <p:ph type="dt" sz="quarter" idx="10"/>
          </p:nvPr>
        </p:nvSpPr>
        <p:spPr/>
        <p:txBody>
          <a:bodyPr/>
          <a:lstStyle>
            <a:lvl1pPr>
              <a:defRPr>
                <a:solidFill>
                  <a:srgbClr val="FFFFFF"/>
                </a:solidFill>
                <a:latin typeface="Calibri" panose="020F0502020204030204" pitchFamily="34" charset="0"/>
                <a:cs typeface="Calibri" panose="020F0502020204030204" pitchFamily="34" charset="0"/>
              </a:defRPr>
            </a:lvl1pPr>
          </a:lstStyle>
          <a:p>
            <a:pPr>
              <a:defRPr/>
            </a:pPr>
            <a:endParaRPr lang="en-US"/>
          </a:p>
        </p:txBody>
      </p:sp>
      <p:sp>
        <p:nvSpPr>
          <p:cNvPr id="5" name="Rectangle 37">
            <a:extLst>
              <a:ext uri="{FF2B5EF4-FFF2-40B4-BE49-F238E27FC236}">
                <a16:creationId xmlns:a16="http://schemas.microsoft.com/office/drawing/2014/main" id="{CF1AAE28-3E4B-4E15-AC3A-2D4B39C31931}"/>
              </a:ext>
            </a:extLst>
          </p:cNvPr>
          <p:cNvSpPr>
            <a:spLocks noGrp="1" noChangeArrowheads="1"/>
          </p:cNvSpPr>
          <p:nvPr>
            <p:ph type="ftr" sz="quarter" idx="11"/>
          </p:nvPr>
        </p:nvSpPr>
        <p:spPr/>
        <p:txBody>
          <a:bodyPr/>
          <a:lstStyle>
            <a:lvl1pPr>
              <a:defRPr>
                <a:solidFill>
                  <a:srgbClr val="FFFFFF"/>
                </a:solidFill>
                <a:latin typeface="Calibri" panose="020F0502020204030204" pitchFamily="34" charset="0"/>
                <a:cs typeface="Calibri" panose="020F0502020204030204" pitchFamily="34" charset="0"/>
              </a:defRPr>
            </a:lvl1pPr>
          </a:lstStyle>
          <a:p>
            <a:pPr>
              <a:defRPr/>
            </a:pPr>
            <a:endParaRPr lang="en-US"/>
          </a:p>
        </p:txBody>
      </p:sp>
      <p:sp>
        <p:nvSpPr>
          <p:cNvPr id="6" name="Rectangle 38">
            <a:extLst>
              <a:ext uri="{FF2B5EF4-FFF2-40B4-BE49-F238E27FC236}">
                <a16:creationId xmlns:a16="http://schemas.microsoft.com/office/drawing/2014/main" id="{1E7F9564-1A7B-4D19-BC8E-8DDD27C35BCB}"/>
              </a:ext>
            </a:extLst>
          </p:cNvPr>
          <p:cNvSpPr>
            <a:spLocks noGrp="1" noChangeArrowheads="1"/>
          </p:cNvSpPr>
          <p:nvPr>
            <p:ph type="sldNum" sz="quarter" idx="12"/>
          </p:nvPr>
        </p:nvSpPr>
        <p:spPr/>
        <p:txBody>
          <a:bodyPr/>
          <a:lstStyle>
            <a:lvl1pPr>
              <a:defRPr>
                <a:solidFill>
                  <a:srgbClr val="FFFFFF"/>
                </a:solidFill>
                <a:latin typeface="Calibri" panose="020F0502020204030204" pitchFamily="34" charset="0"/>
                <a:cs typeface="Calibri" panose="020F0502020204030204" pitchFamily="34" charset="0"/>
              </a:defRPr>
            </a:lvl1pPr>
          </a:lstStyle>
          <a:p>
            <a:pPr>
              <a:defRPr/>
            </a:pPr>
            <a:fld id="{AD92ECD0-2D52-4688-B8E7-9B5D93689A49}" type="slidenum">
              <a:rPr lang="en-US" altLang="en-US"/>
              <a:pPr>
                <a:defRPr/>
              </a:pPr>
              <a:t>‹#›</a:t>
            </a:fld>
            <a:endParaRPr lang="en-US" altLang="en-US"/>
          </a:p>
        </p:txBody>
      </p:sp>
    </p:spTree>
    <p:extLst>
      <p:ext uri="{BB962C8B-B14F-4D97-AF65-F5344CB8AC3E}">
        <p14:creationId xmlns:p14="http://schemas.microsoft.com/office/powerpoint/2010/main" val="28694573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anose="020F0502020204030204" pitchFamily="34" charset="0"/>
                <a:cs typeface="Calibri" panose="020F050202020403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marL="461963" indent="-461963">
              <a:defRPr>
                <a:latin typeface="Calibri" panose="020F0502020204030204" pitchFamily="34" charset="0"/>
                <a:cs typeface="Calibri" panose="020F0502020204030204" pitchFamily="34" charset="0"/>
              </a:defRPr>
            </a:lvl1pPr>
            <a:lvl2pPr marL="914400" indent="-457200">
              <a:defRPr>
                <a:latin typeface="Calibri" panose="020F0502020204030204" pitchFamily="34" charset="0"/>
                <a:cs typeface="Calibri" panose="020F0502020204030204" pitchFamily="34" charset="0"/>
              </a:defRPr>
            </a:lvl2pPr>
            <a:lvl3pPr marL="1376363" indent="-461963">
              <a:buClr>
                <a:srgbClr val="FFFFCC"/>
              </a:buClr>
              <a:buFont typeface="Wingdings 2" panose="05020102010507070707" pitchFamily="18" charset="2"/>
              <a:buChar char=""/>
              <a:tabLst/>
              <a:defRPr>
                <a:latin typeface="Calibri" panose="020F0502020204030204" pitchFamily="34" charset="0"/>
                <a:cs typeface="Calibri" panose="020F0502020204030204" pitchFamily="34" charset="0"/>
              </a:defRPr>
            </a:lvl3pPr>
            <a:lvl4pPr marL="1828800" indent="-457200">
              <a:buClr>
                <a:srgbClr val="33CC33"/>
              </a:buClr>
              <a:defRPr>
                <a:latin typeface="Calibri" panose="020F0502020204030204" pitchFamily="34" charset="0"/>
                <a:cs typeface="Calibri" panose="020F0502020204030204" pitchFamily="34" charset="0"/>
              </a:defRPr>
            </a:lvl4pPr>
            <a:lvl5pPr marL="2290763" indent="-461963">
              <a:defRPr>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5">
            <a:extLst>
              <a:ext uri="{FF2B5EF4-FFF2-40B4-BE49-F238E27FC236}">
                <a16:creationId xmlns:a16="http://schemas.microsoft.com/office/drawing/2014/main" id="{635A3CEC-4B06-416E-90C5-11967A011BB9}"/>
              </a:ext>
            </a:extLst>
          </p:cNvPr>
          <p:cNvSpPr>
            <a:spLocks noGrp="1" noChangeArrowheads="1"/>
          </p:cNvSpPr>
          <p:nvPr>
            <p:ph type="dt" sz="half" idx="10"/>
          </p:nvPr>
        </p:nvSpPr>
        <p:spPr/>
        <p:txBody>
          <a:bodyPr/>
          <a:lstStyle>
            <a:lvl1pPr>
              <a:defRPr>
                <a:latin typeface="Calibri" panose="020F0502020204030204" pitchFamily="34" charset="0"/>
                <a:cs typeface="Calibri" panose="020F0502020204030204" pitchFamily="34" charset="0"/>
              </a:defRPr>
            </a:lvl1pPr>
          </a:lstStyle>
          <a:p>
            <a:pPr>
              <a:defRPr/>
            </a:pPr>
            <a:endParaRPr lang="en-US"/>
          </a:p>
        </p:txBody>
      </p:sp>
      <p:sp>
        <p:nvSpPr>
          <p:cNvPr id="5" name="Rectangle 36">
            <a:extLst>
              <a:ext uri="{FF2B5EF4-FFF2-40B4-BE49-F238E27FC236}">
                <a16:creationId xmlns:a16="http://schemas.microsoft.com/office/drawing/2014/main" id="{11890424-20F5-4899-AE6A-C7D33FF5CE4E}"/>
              </a:ext>
            </a:extLst>
          </p:cNvPr>
          <p:cNvSpPr>
            <a:spLocks noGrp="1" noChangeArrowheads="1"/>
          </p:cNvSpPr>
          <p:nvPr>
            <p:ph type="ftr" sz="quarter" idx="11"/>
          </p:nvPr>
        </p:nvSpPr>
        <p:spPr/>
        <p:txBody>
          <a:bodyPr/>
          <a:lstStyle>
            <a:lvl1pPr>
              <a:defRPr>
                <a:latin typeface="Calibri" panose="020F0502020204030204" pitchFamily="34" charset="0"/>
                <a:cs typeface="Calibri" panose="020F0502020204030204" pitchFamily="34" charset="0"/>
              </a:defRPr>
            </a:lvl1pPr>
          </a:lstStyle>
          <a:p>
            <a:pPr>
              <a:defRPr/>
            </a:pPr>
            <a:endParaRPr lang="en-US"/>
          </a:p>
        </p:txBody>
      </p:sp>
      <p:sp>
        <p:nvSpPr>
          <p:cNvPr id="6" name="Rectangle 37">
            <a:extLst>
              <a:ext uri="{FF2B5EF4-FFF2-40B4-BE49-F238E27FC236}">
                <a16:creationId xmlns:a16="http://schemas.microsoft.com/office/drawing/2014/main" id="{DFF5F8B6-8B94-4043-AA88-181C9F3CF2DD}"/>
              </a:ext>
            </a:extLst>
          </p:cNvPr>
          <p:cNvSpPr>
            <a:spLocks noGrp="1" noChangeArrowheads="1"/>
          </p:cNvSpPr>
          <p:nvPr>
            <p:ph type="sldNum" sz="quarter" idx="12"/>
          </p:nvPr>
        </p:nvSpPr>
        <p:spPr/>
        <p:txBody>
          <a:bodyPr/>
          <a:lstStyle>
            <a:lvl1pPr>
              <a:defRPr>
                <a:latin typeface="Calibri" panose="020F0502020204030204" pitchFamily="34" charset="0"/>
                <a:cs typeface="Calibri" panose="020F0502020204030204" pitchFamily="34" charset="0"/>
              </a:defRPr>
            </a:lvl1pPr>
          </a:lstStyle>
          <a:p>
            <a:pPr>
              <a:defRPr/>
            </a:pPr>
            <a:fld id="{F3A3B005-2191-4D8E-AD05-A0BBAC5F9B8D}" type="slidenum">
              <a:rPr lang="en-US" altLang="en-US"/>
              <a:pPr>
                <a:defRPr/>
              </a:pPr>
              <a:t>‹#›</a:t>
            </a:fld>
            <a:endParaRPr lang="en-US" altLang="en-US"/>
          </a:p>
        </p:txBody>
      </p:sp>
    </p:spTree>
    <p:extLst>
      <p:ext uri="{BB962C8B-B14F-4D97-AF65-F5344CB8AC3E}">
        <p14:creationId xmlns:p14="http://schemas.microsoft.com/office/powerpoint/2010/main" val="25848040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5">
            <a:extLst>
              <a:ext uri="{FF2B5EF4-FFF2-40B4-BE49-F238E27FC236}">
                <a16:creationId xmlns:a16="http://schemas.microsoft.com/office/drawing/2014/main" id="{9BB8422F-18BD-4BF5-83A6-BA6EEB3C14B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36">
            <a:extLst>
              <a:ext uri="{FF2B5EF4-FFF2-40B4-BE49-F238E27FC236}">
                <a16:creationId xmlns:a16="http://schemas.microsoft.com/office/drawing/2014/main" id="{41B372BF-E0E2-468C-A508-2458921B200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37">
            <a:extLst>
              <a:ext uri="{FF2B5EF4-FFF2-40B4-BE49-F238E27FC236}">
                <a16:creationId xmlns:a16="http://schemas.microsoft.com/office/drawing/2014/main" id="{37838090-06C8-43E2-99AD-1A32EAF33B5A}"/>
              </a:ext>
            </a:extLst>
          </p:cNvPr>
          <p:cNvSpPr>
            <a:spLocks noGrp="1" noChangeArrowheads="1"/>
          </p:cNvSpPr>
          <p:nvPr>
            <p:ph type="sldNum" sz="quarter" idx="12"/>
          </p:nvPr>
        </p:nvSpPr>
        <p:spPr>
          <a:ln/>
        </p:spPr>
        <p:txBody>
          <a:bodyPr/>
          <a:lstStyle>
            <a:lvl1pPr>
              <a:defRPr/>
            </a:lvl1pPr>
          </a:lstStyle>
          <a:p>
            <a:pPr>
              <a:defRPr/>
            </a:pPr>
            <a:fld id="{57DA04DA-416D-4734-A6DF-42B60702F98E}" type="slidenum">
              <a:rPr lang="en-US" altLang="en-US"/>
              <a:pPr>
                <a:defRPr/>
              </a:pPr>
              <a:t>‹#›</a:t>
            </a:fld>
            <a:endParaRPr lang="en-US" altLang="en-US" dirty="0"/>
          </a:p>
        </p:txBody>
      </p:sp>
    </p:spTree>
    <p:extLst>
      <p:ext uri="{BB962C8B-B14F-4D97-AF65-F5344CB8AC3E}">
        <p14:creationId xmlns:p14="http://schemas.microsoft.com/office/powerpoint/2010/main" val="12167548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699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a:extLst>
              <a:ext uri="{FF2B5EF4-FFF2-40B4-BE49-F238E27FC236}">
                <a16:creationId xmlns:a16="http://schemas.microsoft.com/office/drawing/2014/main" id="{DC577B3F-CE17-4B51-B39D-53ED8930901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36">
            <a:extLst>
              <a:ext uri="{FF2B5EF4-FFF2-40B4-BE49-F238E27FC236}">
                <a16:creationId xmlns:a16="http://schemas.microsoft.com/office/drawing/2014/main" id="{1114CBD9-D326-4AF9-A392-739AD386222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37">
            <a:extLst>
              <a:ext uri="{FF2B5EF4-FFF2-40B4-BE49-F238E27FC236}">
                <a16:creationId xmlns:a16="http://schemas.microsoft.com/office/drawing/2014/main" id="{3C393299-1527-48CF-BE93-150CD68C94A3}"/>
              </a:ext>
            </a:extLst>
          </p:cNvPr>
          <p:cNvSpPr>
            <a:spLocks noGrp="1" noChangeArrowheads="1"/>
          </p:cNvSpPr>
          <p:nvPr>
            <p:ph type="sldNum" sz="quarter" idx="12"/>
          </p:nvPr>
        </p:nvSpPr>
        <p:spPr>
          <a:ln/>
        </p:spPr>
        <p:txBody>
          <a:bodyPr/>
          <a:lstStyle>
            <a:lvl1pPr>
              <a:defRPr/>
            </a:lvl1pPr>
          </a:lstStyle>
          <a:p>
            <a:pPr>
              <a:defRPr/>
            </a:pPr>
            <a:fld id="{DAEA2DCE-36FB-4894-9D31-18EC507C3D07}" type="slidenum">
              <a:rPr lang="en-US" altLang="en-US"/>
              <a:pPr>
                <a:defRPr/>
              </a:pPr>
              <a:t>‹#›</a:t>
            </a:fld>
            <a:endParaRPr lang="en-US" altLang="en-US" dirty="0"/>
          </a:p>
        </p:txBody>
      </p:sp>
    </p:spTree>
    <p:extLst>
      <p:ext uri="{BB962C8B-B14F-4D97-AF65-F5344CB8AC3E}">
        <p14:creationId xmlns:p14="http://schemas.microsoft.com/office/powerpoint/2010/main" val="25161150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5">
            <a:extLst>
              <a:ext uri="{FF2B5EF4-FFF2-40B4-BE49-F238E27FC236}">
                <a16:creationId xmlns:a16="http://schemas.microsoft.com/office/drawing/2014/main" id="{9DDFDF5F-CD6E-4521-A48C-0DC045606040}"/>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36">
            <a:extLst>
              <a:ext uri="{FF2B5EF4-FFF2-40B4-BE49-F238E27FC236}">
                <a16:creationId xmlns:a16="http://schemas.microsoft.com/office/drawing/2014/main" id="{47BF940B-6C07-4092-A7A6-183E1745DE9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37">
            <a:extLst>
              <a:ext uri="{FF2B5EF4-FFF2-40B4-BE49-F238E27FC236}">
                <a16:creationId xmlns:a16="http://schemas.microsoft.com/office/drawing/2014/main" id="{5ACB6AFC-C5B3-4B06-8B7E-20898A5D8EDA}"/>
              </a:ext>
            </a:extLst>
          </p:cNvPr>
          <p:cNvSpPr>
            <a:spLocks noGrp="1" noChangeArrowheads="1"/>
          </p:cNvSpPr>
          <p:nvPr>
            <p:ph type="sldNum" sz="quarter" idx="12"/>
          </p:nvPr>
        </p:nvSpPr>
        <p:spPr>
          <a:ln/>
        </p:spPr>
        <p:txBody>
          <a:bodyPr/>
          <a:lstStyle>
            <a:lvl1pPr>
              <a:defRPr/>
            </a:lvl1pPr>
          </a:lstStyle>
          <a:p>
            <a:pPr>
              <a:defRPr/>
            </a:pPr>
            <a:fld id="{0377C762-F8C8-4AB7-8FD2-14DC349A9F1F}" type="slidenum">
              <a:rPr lang="en-US" altLang="en-US"/>
              <a:pPr>
                <a:defRPr/>
              </a:pPr>
              <a:t>‹#›</a:t>
            </a:fld>
            <a:endParaRPr lang="en-US" altLang="en-US" dirty="0"/>
          </a:p>
        </p:txBody>
      </p:sp>
    </p:spTree>
    <p:extLst>
      <p:ext uri="{BB962C8B-B14F-4D97-AF65-F5344CB8AC3E}">
        <p14:creationId xmlns:p14="http://schemas.microsoft.com/office/powerpoint/2010/main" val="30239165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5">
            <a:extLst>
              <a:ext uri="{FF2B5EF4-FFF2-40B4-BE49-F238E27FC236}">
                <a16:creationId xmlns:a16="http://schemas.microsoft.com/office/drawing/2014/main" id="{0428BB93-206B-4448-9413-4618EA85D828}"/>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36">
            <a:extLst>
              <a:ext uri="{FF2B5EF4-FFF2-40B4-BE49-F238E27FC236}">
                <a16:creationId xmlns:a16="http://schemas.microsoft.com/office/drawing/2014/main" id="{696E75C5-DB84-493C-A5F5-866CB5BAC90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37">
            <a:extLst>
              <a:ext uri="{FF2B5EF4-FFF2-40B4-BE49-F238E27FC236}">
                <a16:creationId xmlns:a16="http://schemas.microsoft.com/office/drawing/2014/main" id="{31C94848-F99A-464E-A0E2-7E641AFB8FA2}"/>
              </a:ext>
            </a:extLst>
          </p:cNvPr>
          <p:cNvSpPr>
            <a:spLocks noGrp="1" noChangeArrowheads="1"/>
          </p:cNvSpPr>
          <p:nvPr>
            <p:ph type="sldNum" sz="quarter" idx="12"/>
          </p:nvPr>
        </p:nvSpPr>
        <p:spPr>
          <a:ln/>
        </p:spPr>
        <p:txBody>
          <a:bodyPr/>
          <a:lstStyle>
            <a:lvl1pPr>
              <a:defRPr/>
            </a:lvl1pPr>
          </a:lstStyle>
          <a:p>
            <a:pPr>
              <a:defRPr/>
            </a:pPr>
            <a:fld id="{F3739C48-2384-4E0D-A706-AA9D32028361}" type="slidenum">
              <a:rPr lang="en-US" altLang="en-US"/>
              <a:pPr>
                <a:defRPr/>
              </a:pPr>
              <a:t>‹#›</a:t>
            </a:fld>
            <a:endParaRPr lang="en-US" altLang="en-US" dirty="0"/>
          </a:p>
        </p:txBody>
      </p:sp>
    </p:spTree>
    <p:extLst>
      <p:ext uri="{BB962C8B-B14F-4D97-AF65-F5344CB8AC3E}">
        <p14:creationId xmlns:p14="http://schemas.microsoft.com/office/powerpoint/2010/main" val="38891494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5">
            <a:extLst>
              <a:ext uri="{FF2B5EF4-FFF2-40B4-BE49-F238E27FC236}">
                <a16:creationId xmlns:a16="http://schemas.microsoft.com/office/drawing/2014/main" id="{0077810F-EEE7-42CB-BED5-369BFA47BCE2}"/>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36">
            <a:extLst>
              <a:ext uri="{FF2B5EF4-FFF2-40B4-BE49-F238E27FC236}">
                <a16:creationId xmlns:a16="http://schemas.microsoft.com/office/drawing/2014/main" id="{735CB68A-31DC-46F3-8685-6FDC4957864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37">
            <a:extLst>
              <a:ext uri="{FF2B5EF4-FFF2-40B4-BE49-F238E27FC236}">
                <a16:creationId xmlns:a16="http://schemas.microsoft.com/office/drawing/2014/main" id="{DDCD736B-FA5C-40F0-BA49-5EC42178F648}"/>
              </a:ext>
            </a:extLst>
          </p:cNvPr>
          <p:cNvSpPr>
            <a:spLocks noGrp="1" noChangeArrowheads="1"/>
          </p:cNvSpPr>
          <p:nvPr>
            <p:ph type="sldNum" sz="quarter" idx="12"/>
          </p:nvPr>
        </p:nvSpPr>
        <p:spPr>
          <a:ln/>
        </p:spPr>
        <p:txBody>
          <a:bodyPr/>
          <a:lstStyle>
            <a:lvl1pPr>
              <a:defRPr/>
            </a:lvl1pPr>
          </a:lstStyle>
          <a:p>
            <a:pPr>
              <a:defRPr/>
            </a:pPr>
            <a:fld id="{D87E527B-B9B1-4100-9C7E-2A77212AA4A2}" type="slidenum">
              <a:rPr lang="en-US" altLang="en-US"/>
              <a:pPr>
                <a:defRPr/>
              </a:pPr>
              <a:t>‹#›</a:t>
            </a:fld>
            <a:endParaRPr lang="en-US" altLang="en-US" dirty="0"/>
          </a:p>
        </p:txBody>
      </p:sp>
    </p:spTree>
    <p:extLst>
      <p:ext uri="{BB962C8B-B14F-4D97-AF65-F5344CB8AC3E}">
        <p14:creationId xmlns:p14="http://schemas.microsoft.com/office/powerpoint/2010/main" val="7200655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59">
            <a:extLst>
              <a:ext uri="{FF2B5EF4-FFF2-40B4-BE49-F238E27FC236}">
                <a16:creationId xmlns:a16="http://schemas.microsoft.com/office/drawing/2014/main" id="{B6A2E077-2331-4D77-B20D-5D152847508C}"/>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1060">
            <a:extLst>
              <a:ext uri="{FF2B5EF4-FFF2-40B4-BE49-F238E27FC236}">
                <a16:creationId xmlns:a16="http://schemas.microsoft.com/office/drawing/2014/main" id="{F379C7B3-226E-4ED7-ADB5-20EA784A60CC}"/>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1061">
            <a:extLst>
              <a:ext uri="{FF2B5EF4-FFF2-40B4-BE49-F238E27FC236}">
                <a16:creationId xmlns:a16="http://schemas.microsoft.com/office/drawing/2014/main" id="{3305A305-1F00-4FB4-8289-1394AF985AD8}"/>
              </a:ext>
            </a:extLst>
          </p:cNvPr>
          <p:cNvSpPr>
            <a:spLocks noGrp="1" noChangeArrowheads="1"/>
          </p:cNvSpPr>
          <p:nvPr>
            <p:ph type="sldNum" sz="quarter" idx="12"/>
          </p:nvPr>
        </p:nvSpPr>
        <p:spPr/>
        <p:txBody>
          <a:bodyPr/>
          <a:lstStyle>
            <a:lvl1pPr>
              <a:defRPr/>
            </a:lvl1pPr>
          </a:lstStyle>
          <a:p>
            <a:pPr>
              <a:defRPr/>
            </a:pPr>
            <a:fld id="{8C611016-48F2-4F16-ACEE-1F7133236F18}" type="slidenum">
              <a:rPr lang="en-US" altLang="en-US"/>
              <a:pPr>
                <a:defRPr/>
              </a:pPr>
              <a:t>‹#›</a:t>
            </a:fld>
            <a:endParaRPr lang="en-US" altLang="en-US"/>
          </a:p>
        </p:txBody>
      </p:sp>
    </p:spTree>
    <p:extLst>
      <p:ext uri="{BB962C8B-B14F-4D97-AF65-F5344CB8AC3E}">
        <p14:creationId xmlns:p14="http://schemas.microsoft.com/office/powerpoint/2010/main" val="16691293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a:extLst>
              <a:ext uri="{FF2B5EF4-FFF2-40B4-BE49-F238E27FC236}">
                <a16:creationId xmlns:a16="http://schemas.microsoft.com/office/drawing/2014/main" id="{7EEF65D9-0FDF-49C9-B42E-5FF4C8BD11A7}"/>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36">
            <a:extLst>
              <a:ext uri="{FF2B5EF4-FFF2-40B4-BE49-F238E27FC236}">
                <a16:creationId xmlns:a16="http://schemas.microsoft.com/office/drawing/2014/main" id="{118BF43C-1CDB-4BE2-A68C-0207CCCFC0B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37">
            <a:extLst>
              <a:ext uri="{FF2B5EF4-FFF2-40B4-BE49-F238E27FC236}">
                <a16:creationId xmlns:a16="http://schemas.microsoft.com/office/drawing/2014/main" id="{8C7378C6-B0DB-4FA4-86CB-91CB0BA21AC3}"/>
              </a:ext>
            </a:extLst>
          </p:cNvPr>
          <p:cNvSpPr>
            <a:spLocks noGrp="1" noChangeArrowheads="1"/>
          </p:cNvSpPr>
          <p:nvPr>
            <p:ph type="sldNum" sz="quarter" idx="12"/>
          </p:nvPr>
        </p:nvSpPr>
        <p:spPr>
          <a:ln/>
        </p:spPr>
        <p:txBody>
          <a:bodyPr/>
          <a:lstStyle>
            <a:lvl1pPr>
              <a:defRPr/>
            </a:lvl1pPr>
          </a:lstStyle>
          <a:p>
            <a:pPr>
              <a:defRPr/>
            </a:pPr>
            <a:fld id="{6E9CDB8E-5FED-4FF9-A36A-83BB289BA841}" type="slidenum">
              <a:rPr lang="en-US" altLang="en-US"/>
              <a:pPr>
                <a:defRPr/>
              </a:pPr>
              <a:t>‹#›</a:t>
            </a:fld>
            <a:endParaRPr lang="en-US" altLang="en-US" dirty="0"/>
          </a:p>
        </p:txBody>
      </p:sp>
    </p:spTree>
    <p:extLst>
      <p:ext uri="{BB962C8B-B14F-4D97-AF65-F5344CB8AC3E}">
        <p14:creationId xmlns:p14="http://schemas.microsoft.com/office/powerpoint/2010/main" val="40459104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a:extLst>
              <a:ext uri="{FF2B5EF4-FFF2-40B4-BE49-F238E27FC236}">
                <a16:creationId xmlns:a16="http://schemas.microsoft.com/office/drawing/2014/main" id="{9E484373-391D-40EB-859A-B9C11D18526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36">
            <a:extLst>
              <a:ext uri="{FF2B5EF4-FFF2-40B4-BE49-F238E27FC236}">
                <a16:creationId xmlns:a16="http://schemas.microsoft.com/office/drawing/2014/main" id="{D11F2177-8C19-4E0D-B87A-CC6ADB0A7E8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37">
            <a:extLst>
              <a:ext uri="{FF2B5EF4-FFF2-40B4-BE49-F238E27FC236}">
                <a16:creationId xmlns:a16="http://schemas.microsoft.com/office/drawing/2014/main" id="{F15474D4-E5D7-4272-8211-046D2DE85071}"/>
              </a:ext>
            </a:extLst>
          </p:cNvPr>
          <p:cNvSpPr>
            <a:spLocks noGrp="1" noChangeArrowheads="1"/>
          </p:cNvSpPr>
          <p:nvPr>
            <p:ph type="sldNum" sz="quarter" idx="12"/>
          </p:nvPr>
        </p:nvSpPr>
        <p:spPr>
          <a:ln/>
        </p:spPr>
        <p:txBody>
          <a:bodyPr/>
          <a:lstStyle>
            <a:lvl1pPr>
              <a:defRPr/>
            </a:lvl1pPr>
          </a:lstStyle>
          <a:p>
            <a:pPr>
              <a:defRPr/>
            </a:pPr>
            <a:fld id="{1DAAB3FE-E270-4829-87DC-FB02BD59D82A}" type="slidenum">
              <a:rPr lang="en-US" altLang="en-US"/>
              <a:pPr>
                <a:defRPr/>
              </a:pPr>
              <a:t>‹#›</a:t>
            </a:fld>
            <a:endParaRPr lang="en-US" altLang="en-US" dirty="0"/>
          </a:p>
        </p:txBody>
      </p:sp>
    </p:spTree>
    <p:extLst>
      <p:ext uri="{BB962C8B-B14F-4D97-AF65-F5344CB8AC3E}">
        <p14:creationId xmlns:p14="http://schemas.microsoft.com/office/powerpoint/2010/main" val="343369032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a:extLst>
              <a:ext uri="{FF2B5EF4-FFF2-40B4-BE49-F238E27FC236}">
                <a16:creationId xmlns:a16="http://schemas.microsoft.com/office/drawing/2014/main" id="{C6838668-3CEC-49F0-AFA6-5B012031764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36">
            <a:extLst>
              <a:ext uri="{FF2B5EF4-FFF2-40B4-BE49-F238E27FC236}">
                <a16:creationId xmlns:a16="http://schemas.microsoft.com/office/drawing/2014/main" id="{1A7E41A2-F111-4612-BCBA-671A9088A4F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37">
            <a:extLst>
              <a:ext uri="{FF2B5EF4-FFF2-40B4-BE49-F238E27FC236}">
                <a16:creationId xmlns:a16="http://schemas.microsoft.com/office/drawing/2014/main" id="{1CC1F06D-381E-479C-ACEB-42A90DC3B8B5}"/>
              </a:ext>
            </a:extLst>
          </p:cNvPr>
          <p:cNvSpPr>
            <a:spLocks noGrp="1" noChangeArrowheads="1"/>
          </p:cNvSpPr>
          <p:nvPr>
            <p:ph type="sldNum" sz="quarter" idx="12"/>
          </p:nvPr>
        </p:nvSpPr>
        <p:spPr>
          <a:ln/>
        </p:spPr>
        <p:txBody>
          <a:bodyPr/>
          <a:lstStyle>
            <a:lvl1pPr>
              <a:defRPr/>
            </a:lvl1pPr>
          </a:lstStyle>
          <a:p>
            <a:pPr>
              <a:defRPr/>
            </a:pPr>
            <a:fld id="{78704F60-8F73-438E-BCE7-7609C0A58F19}" type="slidenum">
              <a:rPr lang="en-US" altLang="en-US"/>
              <a:pPr>
                <a:defRPr/>
              </a:pPr>
              <a:t>‹#›</a:t>
            </a:fld>
            <a:endParaRPr lang="en-US" altLang="en-US" dirty="0"/>
          </a:p>
        </p:txBody>
      </p:sp>
    </p:spTree>
    <p:extLst>
      <p:ext uri="{BB962C8B-B14F-4D97-AF65-F5344CB8AC3E}">
        <p14:creationId xmlns:p14="http://schemas.microsoft.com/office/powerpoint/2010/main" val="24796352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92938" y="609600"/>
            <a:ext cx="1949450" cy="54514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43000" y="609600"/>
            <a:ext cx="5697538" cy="54514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a:extLst>
              <a:ext uri="{FF2B5EF4-FFF2-40B4-BE49-F238E27FC236}">
                <a16:creationId xmlns:a16="http://schemas.microsoft.com/office/drawing/2014/main" id="{11D509D8-1128-48BD-BEDC-B5BBC44D37B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36">
            <a:extLst>
              <a:ext uri="{FF2B5EF4-FFF2-40B4-BE49-F238E27FC236}">
                <a16:creationId xmlns:a16="http://schemas.microsoft.com/office/drawing/2014/main" id="{E52E93AB-8735-4A84-8E55-7D8B4F68000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37">
            <a:extLst>
              <a:ext uri="{FF2B5EF4-FFF2-40B4-BE49-F238E27FC236}">
                <a16:creationId xmlns:a16="http://schemas.microsoft.com/office/drawing/2014/main" id="{0918D82E-1317-43C0-A706-D34D39DBBC6A}"/>
              </a:ext>
            </a:extLst>
          </p:cNvPr>
          <p:cNvSpPr>
            <a:spLocks noGrp="1" noChangeArrowheads="1"/>
          </p:cNvSpPr>
          <p:nvPr>
            <p:ph type="sldNum" sz="quarter" idx="12"/>
          </p:nvPr>
        </p:nvSpPr>
        <p:spPr>
          <a:ln/>
        </p:spPr>
        <p:txBody>
          <a:bodyPr/>
          <a:lstStyle>
            <a:lvl1pPr>
              <a:defRPr/>
            </a:lvl1pPr>
          </a:lstStyle>
          <a:p>
            <a:pPr>
              <a:defRPr/>
            </a:pPr>
            <a:fld id="{BDF40826-1316-43D1-91EF-394776BD321D}" type="slidenum">
              <a:rPr lang="en-US" altLang="en-US"/>
              <a:pPr>
                <a:defRPr/>
              </a:pPr>
              <a:t>‹#›</a:t>
            </a:fld>
            <a:endParaRPr lang="en-US" altLang="en-US" dirty="0"/>
          </a:p>
        </p:txBody>
      </p:sp>
    </p:spTree>
    <p:extLst>
      <p:ext uri="{BB962C8B-B14F-4D97-AF65-F5344CB8AC3E}">
        <p14:creationId xmlns:p14="http://schemas.microsoft.com/office/powerpoint/2010/main" val="315870620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11699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5132388" y="1946275"/>
            <a:ext cx="3810000" cy="4114800"/>
          </a:xfrm>
        </p:spPr>
        <p:txBody>
          <a:bodyPr/>
          <a:lstStyle/>
          <a:p>
            <a:pPr lvl="0"/>
            <a:endParaRPr lang="en-US" noProof="0"/>
          </a:p>
        </p:txBody>
      </p:sp>
      <p:sp>
        <p:nvSpPr>
          <p:cNvPr id="5" name="Rectangle 35">
            <a:extLst>
              <a:ext uri="{FF2B5EF4-FFF2-40B4-BE49-F238E27FC236}">
                <a16:creationId xmlns:a16="http://schemas.microsoft.com/office/drawing/2014/main" id="{55F6949F-EE1A-44C2-BC83-D1B96411A7A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36">
            <a:extLst>
              <a:ext uri="{FF2B5EF4-FFF2-40B4-BE49-F238E27FC236}">
                <a16:creationId xmlns:a16="http://schemas.microsoft.com/office/drawing/2014/main" id="{9F5F7A4E-235B-4E04-87F2-A28AA5615AF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37">
            <a:extLst>
              <a:ext uri="{FF2B5EF4-FFF2-40B4-BE49-F238E27FC236}">
                <a16:creationId xmlns:a16="http://schemas.microsoft.com/office/drawing/2014/main" id="{6B5A6283-BA2F-4910-8057-492A0C972AC9}"/>
              </a:ext>
            </a:extLst>
          </p:cNvPr>
          <p:cNvSpPr>
            <a:spLocks noGrp="1" noChangeArrowheads="1"/>
          </p:cNvSpPr>
          <p:nvPr>
            <p:ph type="sldNum" sz="quarter" idx="12"/>
          </p:nvPr>
        </p:nvSpPr>
        <p:spPr>
          <a:ln/>
        </p:spPr>
        <p:txBody>
          <a:bodyPr/>
          <a:lstStyle>
            <a:lvl1pPr>
              <a:defRPr/>
            </a:lvl1pPr>
          </a:lstStyle>
          <a:p>
            <a:pPr>
              <a:defRPr/>
            </a:pPr>
            <a:fld id="{5377A07C-0C7B-4AFF-ABD0-CB31C4CF0CD3}" type="slidenum">
              <a:rPr lang="en-US" altLang="en-US"/>
              <a:pPr>
                <a:defRPr/>
              </a:pPr>
              <a:t>‹#›</a:t>
            </a:fld>
            <a:endParaRPr lang="en-US" altLang="en-US" dirty="0"/>
          </a:p>
        </p:txBody>
      </p:sp>
    </p:spTree>
    <p:extLst>
      <p:ext uri="{BB962C8B-B14F-4D97-AF65-F5344CB8AC3E}">
        <p14:creationId xmlns:p14="http://schemas.microsoft.com/office/powerpoint/2010/main" val="35040373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59">
            <a:extLst>
              <a:ext uri="{FF2B5EF4-FFF2-40B4-BE49-F238E27FC236}">
                <a16:creationId xmlns:a16="http://schemas.microsoft.com/office/drawing/2014/main" id="{67FB8142-F4AF-4AC4-9BF4-51F15E7C3735}"/>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1060">
            <a:extLst>
              <a:ext uri="{FF2B5EF4-FFF2-40B4-BE49-F238E27FC236}">
                <a16:creationId xmlns:a16="http://schemas.microsoft.com/office/drawing/2014/main" id="{553E2E78-A120-4EDD-9193-A90238356B63}"/>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1061">
            <a:extLst>
              <a:ext uri="{FF2B5EF4-FFF2-40B4-BE49-F238E27FC236}">
                <a16:creationId xmlns:a16="http://schemas.microsoft.com/office/drawing/2014/main" id="{E4BE2849-1BED-4D67-BAF2-82E553EA1C2A}"/>
              </a:ext>
            </a:extLst>
          </p:cNvPr>
          <p:cNvSpPr>
            <a:spLocks noGrp="1" noChangeArrowheads="1"/>
          </p:cNvSpPr>
          <p:nvPr>
            <p:ph type="sldNum" sz="quarter" idx="12"/>
          </p:nvPr>
        </p:nvSpPr>
        <p:spPr/>
        <p:txBody>
          <a:bodyPr/>
          <a:lstStyle>
            <a:lvl1pPr>
              <a:defRPr/>
            </a:lvl1pPr>
          </a:lstStyle>
          <a:p>
            <a:pPr>
              <a:defRPr/>
            </a:pPr>
            <a:fld id="{8DEDFA71-A560-4A2D-A8A1-D0C622F50E00}" type="slidenum">
              <a:rPr lang="en-US" altLang="en-US"/>
              <a:pPr>
                <a:defRPr/>
              </a:pPr>
              <a:t>‹#›</a:t>
            </a:fld>
            <a:endParaRPr lang="en-US" altLang="en-US"/>
          </a:p>
        </p:txBody>
      </p:sp>
    </p:spTree>
    <p:extLst>
      <p:ext uri="{BB962C8B-B14F-4D97-AF65-F5344CB8AC3E}">
        <p14:creationId xmlns:p14="http://schemas.microsoft.com/office/powerpoint/2010/main" val="39083374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699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59">
            <a:extLst>
              <a:ext uri="{FF2B5EF4-FFF2-40B4-BE49-F238E27FC236}">
                <a16:creationId xmlns:a16="http://schemas.microsoft.com/office/drawing/2014/main" id="{63F59EA4-610C-4603-818C-54E9D2E27FC6}"/>
              </a:ext>
            </a:extLst>
          </p:cNvPr>
          <p:cNvSpPr>
            <a:spLocks noGrp="1" noChangeArrowheads="1"/>
          </p:cNvSpPr>
          <p:nvPr>
            <p:ph type="dt" sz="half" idx="10"/>
          </p:nvPr>
        </p:nvSpPr>
        <p:spPr/>
        <p:txBody>
          <a:bodyPr/>
          <a:lstStyle>
            <a:lvl1pPr>
              <a:defRPr/>
            </a:lvl1pPr>
          </a:lstStyle>
          <a:p>
            <a:pPr>
              <a:defRPr/>
            </a:pPr>
            <a:endParaRPr lang="en-US"/>
          </a:p>
        </p:txBody>
      </p:sp>
      <p:sp>
        <p:nvSpPr>
          <p:cNvPr id="6" name="Rectangle 1060">
            <a:extLst>
              <a:ext uri="{FF2B5EF4-FFF2-40B4-BE49-F238E27FC236}">
                <a16:creationId xmlns:a16="http://schemas.microsoft.com/office/drawing/2014/main" id="{D2BB94A8-E1B4-4420-9676-41D253A6DF27}"/>
              </a:ext>
            </a:extLst>
          </p:cNvPr>
          <p:cNvSpPr>
            <a:spLocks noGrp="1" noChangeArrowheads="1"/>
          </p:cNvSpPr>
          <p:nvPr>
            <p:ph type="ftr" sz="quarter" idx="11"/>
          </p:nvPr>
        </p:nvSpPr>
        <p:spPr/>
        <p:txBody>
          <a:bodyPr/>
          <a:lstStyle>
            <a:lvl1pPr>
              <a:defRPr/>
            </a:lvl1pPr>
          </a:lstStyle>
          <a:p>
            <a:pPr>
              <a:defRPr/>
            </a:pPr>
            <a:endParaRPr lang="en-US"/>
          </a:p>
        </p:txBody>
      </p:sp>
      <p:sp>
        <p:nvSpPr>
          <p:cNvPr id="7" name="Rectangle 1061">
            <a:extLst>
              <a:ext uri="{FF2B5EF4-FFF2-40B4-BE49-F238E27FC236}">
                <a16:creationId xmlns:a16="http://schemas.microsoft.com/office/drawing/2014/main" id="{02B114FE-9AAF-4129-82EF-D0E65ABF4C03}"/>
              </a:ext>
            </a:extLst>
          </p:cNvPr>
          <p:cNvSpPr>
            <a:spLocks noGrp="1" noChangeArrowheads="1"/>
          </p:cNvSpPr>
          <p:nvPr>
            <p:ph type="sldNum" sz="quarter" idx="12"/>
          </p:nvPr>
        </p:nvSpPr>
        <p:spPr/>
        <p:txBody>
          <a:bodyPr/>
          <a:lstStyle>
            <a:lvl1pPr>
              <a:defRPr/>
            </a:lvl1pPr>
          </a:lstStyle>
          <a:p>
            <a:pPr>
              <a:defRPr/>
            </a:pPr>
            <a:fld id="{98982DD4-031A-46A6-9DF6-2E8C17C16D6F}" type="slidenum">
              <a:rPr lang="en-US" altLang="en-US"/>
              <a:pPr>
                <a:defRPr/>
              </a:pPr>
              <a:t>‹#›</a:t>
            </a:fld>
            <a:endParaRPr lang="en-US" altLang="en-US"/>
          </a:p>
        </p:txBody>
      </p:sp>
    </p:spTree>
    <p:extLst>
      <p:ext uri="{BB962C8B-B14F-4D97-AF65-F5344CB8AC3E}">
        <p14:creationId xmlns:p14="http://schemas.microsoft.com/office/powerpoint/2010/main" val="27821781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59">
            <a:extLst>
              <a:ext uri="{FF2B5EF4-FFF2-40B4-BE49-F238E27FC236}">
                <a16:creationId xmlns:a16="http://schemas.microsoft.com/office/drawing/2014/main" id="{C7898C54-6A63-4563-973E-A5258DB59FDE}"/>
              </a:ext>
            </a:extLst>
          </p:cNvPr>
          <p:cNvSpPr>
            <a:spLocks noGrp="1" noChangeArrowheads="1"/>
          </p:cNvSpPr>
          <p:nvPr>
            <p:ph type="dt" sz="half" idx="10"/>
          </p:nvPr>
        </p:nvSpPr>
        <p:spPr/>
        <p:txBody>
          <a:bodyPr/>
          <a:lstStyle>
            <a:lvl1pPr>
              <a:defRPr/>
            </a:lvl1pPr>
          </a:lstStyle>
          <a:p>
            <a:pPr>
              <a:defRPr/>
            </a:pPr>
            <a:endParaRPr lang="en-US"/>
          </a:p>
        </p:txBody>
      </p:sp>
      <p:sp>
        <p:nvSpPr>
          <p:cNvPr id="8" name="Rectangle 1060">
            <a:extLst>
              <a:ext uri="{FF2B5EF4-FFF2-40B4-BE49-F238E27FC236}">
                <a16:creationId xmlns:a16="http://schemas.microsoft.com/office/drawing/2014/main" id="{C3DC4CA0-2041-49B7-805D-FC7D027BC307}"/>
              </a:ext>
            </a:extLst>
          </p:cNvPr>
          <p:cNvSpPr>
            <a:spLocks noGrp="1" noChangeArrowheads="1"/>
          </p:cNvSpPr>
          <p:nvPr>
            <p:ph type="ftr" sz="quarter" idx="11"/>
          </p:nvPr>
        </p:nvSpPr>
        <p:spPr/>
        <p:txBody>
          <a:bodyPr/>
          <a:lstStyle>
            <a:lvl1pPr>
              <a:defRPr/>
            </a:lvl1pPr>
          </a:lstStyle>
          <a:p>
            <a:pPr>
              <a:defRPr/>
            </a:pPr>
            <a:endParaRPr lang="en-US"/>
          </a:p>
        </p:txBody>
      </p:sp>
      <p:sp>
        <p:nvSpPr>
          <p:cNvPr id="9" name="Rectangle 1061">
            <a:extLst>
              <a:ext uri="{FF2B5EF4-FFF2-40B4-BE49-F238E27FC236}">
                <a16:creationId xmlns:a16="http://schemas.microsoft.com/office/drawing/2014/main" id="{ABE038E2-A81A-43B0-872F-59933393B208}"/>
              </a:ext>
            </a:extLst>
          </p:cNvPr>
          <p:cNvSpPr>
            <a:spLocks noGrp="1" noChangeArrowheads="1"/>
          </p:cNvSpPr>
          <p:nvPr>
            <p:ph type="sldNum" sz="quarter" idx="12"/>
          </p:nvPr>
        </p:nvSpPr>
        <p:spPr/>
        <p:txBody>
          <a:bodyPr/>
          <a:lstStyle>
            <a:lvl1pPr>
              <a:defRPr/>
            </a:lvl1pPr>
          </a:lstStyle>
          <a:p>
            <a:pPr>
              <a:defRPr/>
            </a:pPr>
            <a:fld id="{5A6E63D9-2B59-4B6A-BE27-17F8975DA675}" type="slidenum">
              <a:rPr lang="en-US" altLang="en-US"/>
              <a:pPr>
                <a:defRPr/>
              </a:pPr>
              <a:t>‹#›</a:t>
            </a:fld>
            <a:endParaRPr lang="en-US" altLang="en-US"/>
          </a:p>
        </p:txBody>
      </p:sp>
    </p:spTree>
    <p:extLst>
      <p:ext uri="{BB962C8B-B14F-4D97-AF65-F5344CB8AC3E}">
        <p14:creationId xmlns:p14="http://schemas.microsoft.com/office/powerpoint/2010/main" val="2198814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59">
            <a:extLst>
              <a:ext uri="{FF2B5EF4-FFF2-40B4-BE49-F238E27FC236}">
                <a16:creationId xmlns:a16="http://schemas.microsoft.com/office/drawing/2014/main" id="{A402ECF5-5FFA-4231-9888-0E1D69D747DA}"/>
              </a:ext>
            </a:extLst>
          </p:cNvPr>
          <p:cNvSpPr>
            <a:spLocks noGrp="1" noChangeArrowheads="1"/>
          </p:cNvSpPr>
          <p:nvPr>
            <p:ph type="dt" sz="half" idx="10"/>
          </p:nvPr>
        </p:nvSpPr>
        <p:spPr/>
        <p:txBody>
          <a:bodyPr/>
          <a:lstStyle>
            <a:lvl1pPr>
              <a:defRPr/>
            </a:lvl1pPr>
          </a:lstStyle>
          <a:p>
            <a:pPr>
              <a:defRPr/>
            </a:pPr>
            <a:endParaRPr lang="en-US"/>
          </a:p>
        </p:txBody>
      </p:sp>
      <p:sp>
        <p:nvSpPr>
          <p:cNvPr id="4" name="Rectangle 1060">
            <a:extLst>
              <a:ext uri="{FF2B5EF4-FFF2-40B4-BE49-F238E27FC236}">
                <a16:creationId xmlns:a16="http://schemas.microsoft.com/office/drawing/2014/main" id="{E3A0CA58-931A-4DD0-A4A4-7C9B9C6F667E}"/>
              </a:ext>
            </a:extLst>
          </p:cNvPr>
          <p:cNvSpPr>
            <a:spLocks noGrp="1" noChangeArrowheads="1"/>
          </p:cNvSpPr>
          <p:nvPr>
            <p:ph type="ftr" sz="quarter" idx="11"/>
          </p:nvPr>
        </p:nvSpPr>
        <p:spPr/>
        <p:txBody>
          <a:bodyPr/>
          <a:lstStyle>
            <a:lvl1pPr>
              <a:defRPr/>
            </a:lvl1pPr>
          </a:lstStyle>
          <a:p>
            <a:pPr>
              <a:defRPr/>
            </a:pPr>
            <a:endParaRPr lang="en-US"/>
          </a:p>
        </p:txBody>
      </p:sp>
      <p:sp>
        <p:nvSpPr>
          <p:cNvPr id="5" name="Rectangle 1061">
            <a:extLst>
              <a:ext uri="{FF2B5EF4-FFF2-40B4-BE49-F238E27FC236}">
                <a16:creationId xmlns:a16="http://schemas.microsoft.com/office/drawing/2014/main" id="{BFC39DF7-2FA8-4486-BA03-BBB15393BCE4}"/>
              </a:ext>
            </a:extLst>
          </p:cNvPr>
          <p:cNvSpPr>
            <a:spLocks noGrp="1" noChangeArrowheads="1"/>
          </p:cNvSpPr>
          <p:nvPr>
            <p:ph type="sldNum" sz="quarter" idx="12"/>
          </p:nvPr>
        </p:nvSpPr>
        <p:spPr/>
        <p:txBody>
          <a:bodyPr/>
          <a:lstStyle>
            <a:lvl1pPr>
              <a:defRPr/>
            </a:lvl1pPr>
          </a:lstStyle>
          <a:p>
            <a:pPr>
              <a:defRPr/>
            </a:pPr>
            <a:fld id="{39E0D55D-753D-4E4E-B08D-7DC511373E8D}" type="slidenum">
              <a:rPr lang="en-US" altLang="en-US"/>
              <a:pPr>
                <a:defRPr/>
              </a:pPr>
              <a:t>‹#›</a:t>
            </a:fld>
            <a:endParaRPr lang="en-US" altLang="en-US"/>
          </a:p>
        </p:txBody>
      </p:sp>
    </p:spTree>
    <p:extLst>
      <p:ext uri="{BB962C8B-B14F-4D97-AF65-F5344CB8AC3E}">
        <p14:creationId xmlns:p14="http://schemas.microsoft.com/office/powerpoint/2010/main" val="18575464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1059">
            <a:extLst>
              <a:ext uri="{FF2B5EF4-FFF2-40B4-BE49-F238E27FC236}">
                <a16:creationId xmlns:a16="http://schemas.microsoft.com/office/drawing/2014/main" id="{ACD558A1-8D9B-4CA9-A5F6-1DAD5572CBC7}"/>
              </a:ext>
            </a:extLst>
          </p:cNvPr>
          <p:cNvSpPr>
            <a:spLocks noGrp="1" noChangeArrowheads="1"/>
          </p:cNvSpPr>
          <p:nvPr>
            <p:ph type="dt" sz="half" idx="10"/>
          </p:nvPr>
        </p:nvSpPr>
        <p:spPr/>
        <p:txBody>
          <a:bodyPr/>
          <a:lstStyle>
            <a:lvl1pPr>
              <a:defRPr/>
            </a:lvl1pPr>
          </a:lstStyle>
          <a:p>
            <a:pPr>
              <a:defRPr/>
            </a:pPr>
            <a:endParaRPr lang="en-US"/>
          </a:p>
        </p:txBody>
      </p:sp>
      <p:sp>
        <p:nvSpPr>
          <p:cNvPr id="3" name="Rectangle 1060">
            <a:extLst>
              <a:ext uri="{FF2B5EF4-FFF2-40B4-BE49-F238E27FC236}">
                <a16:creationId xmlns:a16="http://schemas.microsoft.com/office/drawing/2014/main" id="{EDBA12C6-69DB-44AE-B927-DAD0692CAA1A}"/>
              </a:ext>
            </a:extLst>
          </p:cNvPr>
          <p:cNvSpPr>
            <a:spLocks noGrp="1" noChangeArrowheads="1"/>
          </p:cNvSpPr>
          <p:nvPr>
            <p:ph type="ftr" sz="quarter" idx="11"/>
          </p:nvPr>
        </p:nvSpPr>
        <p:spPr/>
        <p:txBody>
          <a:bodyPr/>
          <a:lstStyle>
            <a:lvl1pPr>
              <a:defRPr/>
            </a:lvl1pPr>
          </a:lstStyle>
          <a:p>
            <a:pPr>
              <a:defRPr/>
            </a:pPr>
            <a:endParaRPr lang="en-US"/>
          </a:p>
        </p:txBody>
      </p:sp>
      <p:sp>
        <p:nvSpPr>
          <p:cNvPr id="4" name="Rectangle 1061">
            <a:extLst>
              <a:ext uri="{FF2B5EF4-FFF2-40B4-BE49-F238E27FC236}">
                <a16:creationId xmlns:a16="http://schemas.microsoft.com/office/drawing/2014/main" id="{0E2BDE5F-9B35-4F21-A457-F42F45E1527D}"/>
              </a:ext>
            </a:extLst>
          </p:cNvPr>
          <p:cNvSpPr>
            <a:spLocks noGrp="1" noChangeArrowheads="1"/>
          </p:cNvSpPr>
          <p:nvPr>
            <p:ph type="sldNum" sz="quarter" idx="12"/>
          </p:nvPr>
        </p:nvSpPr>
        <p:spPr/>
        <p:txBody>
          <a:bodyPr/>
          <a:lstStyle>
            <a:lvl1pPr>
              <a:defRPr/>
            </a:lvl1pPr>
          </a:lstStyle>
          <a:p>
            <a:pPr>
              <a:defRPr/>
            </a:pPr>
            <a:fld id="{85A26506-E57F-4A78-85DD-1AB2930C4623}" type="slidenum">
              <a:rPr lang="en-US" altLang="en-US"/>
              <a:pPr>
                <a:defRPr/>
              </a:pPr>
              <a:t>‹#›</a:t>
            </a:fld>
            <a:endParaRPr lang="en-US" altLang="en-US"/>
          </a:p>
        </p:txBody>
      </p:sp>
    </p:spTree>
    <p:extLst>
      <p:ext uri="{BB962C8B-B14F-4D97-AF65-F5344CB8AC3E}">
        <p14:creationId xmlns:p14="http://schemas.microsoft.com/office/powerpoint/2010/main" val="21271790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59">
            <a:extLst>
              <a:ext uri="{FF2B5EF4-FFF2-40B4-BE49-F238E27FC236}">
                <a16:creationId xmlns:a16="http://schemas.microsoft.com/office/drawing/2014/main" id="{2E203E33-ED0C-4DA9-B326-5D56B236C64E}"/>
              </a:ext>
            </a:extLst>
          </p:cNvPr>
          <p:cNvSpPr>
            <a:spLocks noGrp="1" noChangeArrowheads="1"/>
          </p:cNvSpPr>
          <p:nvPr>
            <p:ph type="dt" sz="half" idx="10"/>
          </p:nvPr>
        </p:nvSpPr>
        <p:spPr/>
        <p:txBody>
          <a:bodyPr/>
          <a:lstStyle>
            <a:lvl1pPr>
              <a:defRPr/>
            </a:lvl1pPr>
          </a:lstStyle>
          <a:p>
            <a:pPr>
              <a:defRPr/>
            </a:pPr>
            <a:endParaRPr lang="en-US"/>
          </a:p>
        </p:txBody>
      </p:sp>
      <p:sp>
        <p:nvSpPr>
          <p:cNvPr id="6" name="Rectangle 1060">
            <a:extLst>
              <a:ext uri="{FF2B5EF4-FFF2-40B4-BE49-F238E27FC236}">
                <a16:creationId xmlns:a16="http://schemas.microsoft.com/office/drawing/2014/main" id="{96D117D1-EF17-4A1D-99B7-EE92BDE21C84}"/>
              </a:ext>
            </a:extLst>
          </p:cNvPr>
          <p:cNvSpPr>
            <a:spLocks noGrp="1" noChangeArrowheads="1"/>
          </p:cNvSpPr>
          <p:nvPr>
            <p:ph type="ftr" sz="quarter" idx="11"/>
          </p:nvPr>
        </p:nvSpPr>
        <p:spPr/>
        <p:txBody>
          <a:bodyPr/>
          <a:lstStyle>
            <a:lvl1pPr>
              <a:defRPr/>
            </a:lvl1pPr>
          </a:lstStyle>
          <a:p>
            <a:pPr>
              <a:defRPr/>
            </a:pPr>
            <a:endParaRPr lang="en-US"/>
          </a:p>
        </p:txBody>
      </p:sp>
      <p:sp>
        <p:nvSpPr>
          <p:cNvPr id="7" name="Rectangle 1061">
            <a:extLst>
              <a:ext uri="{FF2B5EF4-FFF2-40B4-BE49-F238E27FC236}">
                <a16:creationId xmlns:a16="http://schemas.microsoft.com/office/drawing/2014/main" id="{03150791-1058-433C-83DF-79A5CD443230}"/>
              </a:ext>
            </a:extLst>
          </p:cNvPr>
          <p:cNvSpPr>
            <a:spLocks noGrp="1" noChangeArrowheads="1"/>
          </p:cNvSpPr>
          <p:nvPr>
            <p:ph type="sldNum" sz="quarter" idx="12"/>
          </p:nvPr>
        </p:nvSpPr>
        <p:spPr/>
        <p:txBody>
          <a:bodyPr/>
          <a:lstStyle>
            <a:lvl1pPr>
              <a:defRPr/>
            </a:lvl1pPr>
          </a:lstStyle>
          <a:p>
            <a:pPr>
              <a:defRPr/>
            </a:pPr>
            <a:fld id="{C780B305-B01A-422D-BA88-8CB9F33BA5AE}" type="slidenum">
              <a:rPr lang="en-US" altLang="en-US"/>
              <a:pPr>
                <a:defRPr/>
              </a:pPr>
              <a:t>‹#›</a:t>
            </a:fld>
            <a:endParaRPr lang="en-US" altLang="en-US"/>
          </a:p>
        </p:txBody>
      </p:sp>
    </p:spTree>
    <p:extLst>
      <p:ext uri="{BB962C8B-B14F-4D97-AF65-F5344CB8AC3E}">
        <p14:creationId xmlns:p14="http://schemas.microsoft.com/office/powerpoint/2010/main" val="29055712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59">
            <a:extLst>
              <a:ext uri="{FF2B5EF4-FFF2-40B4-BE49-F238E27FC236}">
                <a16:creationId xmlns:a16="http://schemas.microsoft.com/office/drawing/2014/main" id="{2CADE884-8829-4D29-AB53-7C6E927106A3}"/>
              </a:ext>
            </a:extLst>
          </p:cNvPr>
          <p:cNvSpPr>
            <a:spLocks noGrp="1" noChangeArrowheads="1"/>
          </p:cNvSpPr>
          <p:nvPr>
            <p:ph type="dt" sz="half" idx="10"/>
          </p:nvPr>
        </p:nvSpPr>
        <p:spPr/>
        <p:txBody>
          <a:bodyPr/>
          <a:lstStyle>
            <a:lvl1pPr>
              <a:defRPr/>
            </a:lvl1pPr>
          </a:lstStyle>
          <a:p>
            <a:pPr>
              <a:defRPr/>
            </a:pPr>
            <a:endParaRPr lang="en-US"/>
          </a:p>
        </p:txBody>
      </p:sp>
      <p:sp>
        <p:nvSpPr>
          <p:cNvPr id="6" name="Rectangle 1060">
            <a:extLst>
              <a:ext uri="{FF2B5EF4-FFF2-40B4-BE49-F238E27FC236}">
                <a16:creationId xmlns:a16="http://schemas.microsoft.com/office/drawing/2014/main" id="{22D6068C-3A4C-45F8-BA65-9ADDE2DCFFF6}"/>
              </a:ext>
            </a:extLst>
          </p:cNvPr>
          <p:cNvSpPr>
            <a:spLocks noGrp="1" noChangeArrowheads="1"/>
          </p:cNvSpPr>
          <p:nvPr>
            <p:ph type="ftr" sz="quarter" idx="11"/>
          </p:nvPr>
        </p:nvSpPr>
        <p:spPr/>
        <p:txBody>
          <a:bodyPr/>
          <a:lstStyle>
            <a:lvl1pPr>
              <a:defRPr/>
            </a:lvl1pPr>
          </a:lstStyle>
          <a:p>
            <a:pPr>
              <a:defRPr/>
            </a:pPr>
            <a:endParaRPr lang="en-US"/>
          </a:p>
        </p:txBody>
      </p:sp>
      <p:sp>
        <p:nvSpPr>
          <p:cNvPr id="7" name="Rectangle 1061">
            <a:extLst>
              <a:ext uri="{FF2B5EF4-FFF2-40B4-BE49-F238E27FC236}">
                <a16:creationId xmlns:a16="http://schemas.microsoft.com/office/drawing/2014/main" id="{3595651D-B5A7-405F-A80B-537E77DE410D}"/>
              </a:ext>
            </a:extLst>
          </p:cNvPr>
          <p:cNvSpPr>
            <a:spLocks noGrp="1" noChangeArrowheads="1"/>
          </p:cNvSpPr>
          <p:nvPr>
            <p:ph type="sldNum" sz="quarter" idx="12"/>
          </p:nvPr>
        </p:nvSpPr>
        <p:spPr/>
        <p:txBody>
          <a:bodyPr/>
          <a:lstStyle>
            <a:lvl1pPr>
              <a:defRPr/>
            </a:lvl1pPr>
          </a:lstStyle>
          <a:p>
            <a:pPr>
              <a:defRPr/>
            </a:pPr>
            <a:fld id="{3592B443-066D-4AEC-809B-FE640D5DED66}" type="slidenum">
              <a:rPr lang="en-US" altLang="en-US"/>
              <a:pPr>
                <a:defRPr/>
              </a:pPr>
              <a:t>‹#›</a:t>
            </a:fld>
            <a:endParaRPr lang="en-US" altLang="en-US"/>
          </a:p>
        </p:txBody>
      </p:sp>
    </p:spTree>
    <p:extLst>
      <p:ext uri="{BB962C8B-B14F-4D97-AF65-F5344CB8AC3E}">
        <p14:creationId xmlns:p14="http://schemas.microsoft.com/office/powerpoint/2010/main" val="1919969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grpSp>
        <p:nvGrpSpPr>
          <p:cNvPr id="1026" name="Group 1026">
            <a:extLst>
              <a:ext uri="{FF2B5EF4-FFF2-40B4-BE49-F238E27FC236}">
                <a16:creationId xmlns:a16="http://schemas.microsoft.com/office/drawing/2014/main" id="{EEA2DF35-DBB4-4C3D-BF76-628ED2741D36}"/>
              </a:ext>
            </a:extLst>
          </p:cNvPr>
          <p:cNvGrpSpPr>
            <a:grpSpLocks/>
          </p:cNvGrpSpPr>
          <p:nvPr/>
        </p:nvGrpSpPr>
        <p:grpSpPr bwMode="auto">
          <a:xfrm>
            <a:off x="0" y="0"/>
            <a:ext cx="1085850" cy="6854825"/>
            <a:chOff x="0" y="0"/>
            <a:chExt cx="684" cy="4318"/>
          </a:xfrm>
        </p:grpSpPr>
        <p:sp>
          <p:nvSpPr>
            <p:cNvPr id="19459" name="Rectangle 1027">
              <a:extLst>
                <a:ext uri="{FF2B5EF4-FFF2-40B4-BE49-F238E27FC236}">
                  <a16:creationId xmlns:a16="http://schemas.microsoft.com/office/drawing/2014/main" id="{7E8BC4C6-A455-48DA-A007-C9A399191A6E}"/>
                </a:ext>
              </a:extLst>
            </p:cNvPr>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eaLnBrk="1" hangingPunct="1">
                <a:defRPr/>
              </a:pPr>
              <a:endParaRPr lang="en-US" dirty="0">
                <a:latin typeface="Calibri" panose="020F0502020204030204" pitchFamily="34" charset="0"/>
              </a:endParaRPr>
            </a:p>
          </p:txBody>
        </p:sp>
        <p:grpSp>
          <p:nvGrpSpPr>
            <p:cNvPr id="1033" name="Group 1028">
              <a:extLst>
                <a:ext uri="{FF2B5EF4-FFF2-40B4-BE49-F238E27FC236}">
                  <a16:creationId xmlns:a16="http://schemas.microsoft.com/office/drawing/2014/main" id="{526C640F-7091-4387-85F1-E22DE14E7889}"/>
                </a:ext>
              </a:extLst>
            </p:cNvPr>
            <p:cNvGrpSpPr>
              <a:grpSpLocks/>
            </p:cNvGrpSpPr>
            <p:nvPr/>
          </p:nvGrpSpPr>
          <p:grpSpPr bwMode="auto">
            <a:xfrm>
              <a:off x="48" y="102"/>
              <a:ext cx="96" cy="4128"/>
              <a:chOff x="48" y="102"/>
              <a:chExt cx="96" cy="4128"/>
            </a:xfrm>
          </p:grpSpPr>
          <p:sp>
            <p:nvSpPr>
              <p:cNvPr id="1034" name="Rectangle 1029">
                <a:extLst>
                  <a:ext uri="{FF2B5EF4-FFF2-40B4-BE49-F238E27FC236}">
                    <a16:creationId xmlns:a16="http://schemas.microsoft.com/office/drawing/2014/main" id="{12D09574-CB0E-4463-B32D-607A1B0FE801}"/>
                  </a:ext>
                </a:extLst>
              </p:cNvPr>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a:latin typeface="Calibri" panose="020F0502020204030204" pitchFamily="34" charset="0"/>
                </a:endParaRPr>
              </a:p>
            </p:txBody>
          </p:sp>
          <p:sp>
            <p:nvSpPr>
              <p:cNvPr id="1035" name="Rectangle 1030">
                <a:extLst>
                  <a:ext uri="{FF2B5EF4-FFF2-40B4-BE49-F238E27FC236}">
                    <a16:creationId xmlns:a16="http://schemas.microsoft.com/office/drawing/2014/main" id="{9EA66DB2-F3F8-4178-9EAD-280AA9E69F8E}"/>
                  </a:ext>
                </a:extLst>
              </p:cNvPr>
              <p:cNvSpPr>
                <a:spLocks noChangeArrowheads="1"/>
              </p:cNvSpPr>
              <p:nvPr/>
            </p:nvSpPr>
            <p:spPr bwMode="auto">
              <a:xfrm>
                <a:off x="48" y="1250"/>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a:latin typeface="Calibri" panose="020F0502020204030204" pitchFamily="34" charset="0"/>
                </a:endParaRPr>
              </a:p>
            </p:txBody>
          </p:sp>
          <p:sp>
            <p:nvSpPr>
              <p:cNvPr id="1036" name="Rectangle 1031">
                <a:extLst>
                  <a:ext uri="{FF2B5EF4-FFF2-40B4-BE49-F238E27FC236}">
                    <a16:creationId xmlns:a16="http://schemas.microsoft.com/office/drawing/2014/main" id="{58A653F2-1BE0-4654-A3EA-D208A27EBF21}"/>
                  </a:ext>
                </a:extLst>
              </p:cNvPr>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a:latin typeface="Calibri" panose="020F0502020204030204" pitchFamily="34" charset="0"/>
                </a:endParaRPr>
              </a:p>
            </p:txBody>
          </p:sp>
          <p:sp>
            <p:nvSpPr>
              <p:cNvPr id="1037" name="Rectangle 1032">
                <a:extLst>
                  <a:ext uri="{FF2B5EF4-FFF2-40B4-BE49-F238E27FC236}">
                    <a16:creationId xmlns:a16="http://schemas.microsoft.com/office/drawing/2014/main" id="{FF4D014F-ADFC-4A16-A410-D5A11157E088}"/>
                  </a:ext>
                </a:extLst>
              </p:cNvPr>
              <p:cNvSpPr>
                <a:spLocks noChangeArrowheads="1"/>
              </p:cNvSpPr>
              <p:nvPr/>
            </p:nvSpPr>
            <p:spPr bwMode="auto">
              <a:xfrm>
                <a:off x="48" y="1538"/>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a:latin typeface="Calibri" panose="020F0502020204030204" pitchFamily="34" charset="0"/>
                </a:endParaRPr>
              </a:p>
            </p:txBody>
          </p:sp>
          <p:sp>
            <p:nvSpPr>
              <p:cNvPr id="1038" name="Rectangle 1033">
                <a:extLst>
                  <a:ext uri="{FF2B5EF4-FFF2-40B4-BE49-F238E27FC236}">
                    <a16:creationId xmlns:a16="http://schemas.microsoft.com/office/drawing/2014/main" id="{529F107F-A539-4688-9BF0-90A3D89175FB}"/>
                  </a:ext>
                </a:extLst>
              </p:cNvPr>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a:latin typeface="Calibri" panose="020F0502020204030204" pitchFamily="34" charset="0"/>
                </a:endParaRPr>
              </a:p>
            </p:txBody>
          </p:sp>
          <p:sp>
            <p:nvSpPr>
              <p:cNvPr id="1039" name="Rectangle 1034">
                <a:extLst>
                  <a:ext uri="{FF2B5EF4-FFF2-40B4-BE49-F238E27FC236}">
                    <a16:creationId xmlns:a16="http://schemas.microsoft.com/office/drawing/2014/main" id="{61C0D9A7-945C-4442-B5C0-8597B8488BBF}"/>
                  </a:ext>
                </a:extLst>
              </p:cNvPr>
              <p:cNvSpPr>
                <a:spLocks noChangeArrowheads="1"/>
              </p:cNvSpPr>
              <p:nvPr/>
            </p:nvSpPr>
            <p:spPr bwMode="auto">
              <a:xfrm>
                <a:off x="48" y="1826"/>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a:latin typeface="Calibri" panose="020F0502020204030204" pitchFamily="34" charset="0"/>
                </a:endParaRPr>
              </a:p>
            </p:txBody>
          </p:sp>
          <p:sp>
            <p:nvSpPr>
              <p:cNvPr id="1040" name="Rectangle 1035">
                <a:extLst>
                  <a:ext uri="{FF2B5EF4-FFF2-40B4-BE49-F238E27FC236}">
                    <a16:creationId xmlns:a16="http://schemas.microsoft.com/office/drawing/2014/main" id="{4210D51C-D6E8-4B25-AFC8-965287F25D76}"/>
                  </a:ext>
                </a:extLst>
              </p:cNvPr>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a:latin typeface="Calibri" panose="020F0502020204030204" pitchFamily="34" charset="0"/>
                </a:endParaRPr>
              </a:p>
            </p:txBody>
          </p:sp>
          <p:sp>
            <p:nvSpPr>
              <p:cNvPr id="1041" name="Rectangle 1036">
                <a:extLst>
                  <a:ext uri="{FF2B5EF4-FFF2-40B4-BE49-F238E27FC236}">
                    <a16:creationId xmlns:a16="http://schemas.microsoft.com/office/drawing/2014/main" id="{861F9C2C-514E-4DAE-AECD-977DFFFB68C9}"/>
                  </a:ext>
                </a:extLst>
              </p:cNvPr>
              <p:cNvSpPr>
                <a:spLocks noChangeArrowheads="1"/>
              </p:cNvSpPr>
              <p:nvPr/>
            </p:nvSpPr>
            <p:spPr bwMode="auto">
              <a:xfrm>
                <a:off x="48" y="2115"/>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a:latin typeface="Calibri" panose="020F0502020204030204" pitchFamily="34" charset="0"/>
                </a:endParaRPr>
              </a:p>
            </p:txBody>
          </p:sp>
          <p:sp>
            <p:nvSpPr>
              <p:cNvPr id="1042" name="Rectangle 1037">
                <a:extLst>
                  <a:ext uri="{FF2B5EF4-FFF2-40B4-BE49-F238E27FC236}">
                    <a16:creationId xmlns:a16="http://schemas.microsoft.com/office/drawing/2014/main" id="{40EC77C8-5ADA-4294-A98D-E8EE3E7C4974}"/>
                  </a:ext>
                </a:extLst>
              </p:cNvPr>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a:latin typeface="Calibri" panose="020F0502020204030204" pitchFamily="34" charset="0"/>
                </a:endParaRPr>
              </a:p>
            </p:txBody>
          </p:sp>
          <p:sp>
            <p:nvSpPr>
              <p:cNvPr id="1043" name="Rectangle 1038">
                <a:extLst>
                  <a:ext uri="{FF2B5EF4-FFF2-40B4-BE49-F238E27FC236}">
                    <a16:creationId xmlns:a16="http://schemas.microsoft.com/office/drawing/2014/main" id="{5F0903B2-C387-49D8-A96C-D94F33EFF55C}"/>
                  </a:ext>
                </a:extLst>
              </p:cNvPr>
              <p:cNvSpPr>
                <a:spLocks noChangeArrowheads="1"/>
              </p:cNvSpPr>
              <p:nvPr/>
            </p:nvSpPr>
            <p:spPr bwMode="auto">
              <a:xfrm>
                <a:off x="48" y="2403"/>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a:latin typeface="Calibri" panose="020F0502020204030204" pitchFamily="34" charset="0"/>
                </a:endParaRPr>
              </a:p>
            </p:txBody>
          </p:sp>
          <p:sp>
            <p:nvSpPr>
              <p:cNvPr id="1044" name="Rectangle 1039">
                <a:extLst>
                  <a:ext uri="{FF2B5EF4-FFF2-40B4-BE49-F238E27FC236}">
                    <a16:creationId xmlns:a16="http://schemas.microsoft.com/office/drawing/2014/main" id="{7537641E-DF6E-448E-B5FE-05AA8846705D}"/>
                  </a:ext>
                </a:extLst>
              </p:cNvPr>
              <p:cNvSpPr>
                <a:spLocks noChangeArrowheads="1"/>
              </p:cNvSpPr>
              <p:nvPr/>
            </p:nvSpPr>
            <p:spPr bwMode="auto">
              <a:xfrm>
                <a:off x="48" y="2548"/>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a:latin typeface="Calibri" panose="020F0502020204030204" pitchFamily="34" charset="0"/>
                </a:endParaRPr>
              </a:p>
            </p:txBody>
          </p:sp>
          <p:sp>
            <p:nvSpPr>
              <p:cNvPr id="1045" name="Rectangle 1040">
                <a:extLst>
                  <a:ext uri="{FF2B5EF4-FFF2-40B4-BE49-F238E27FC236}">
                    <a16:creationId xmlns:a16="http://schemas.microsoft.com/office/drawing/2014/main" id="{9EDEBEEE-892F-43CC-B81E-3AFA0E066AAD}"/>
                  </a:ext>
                </a:extLst>
              </p:cNvPr>
              <p:cNvSpPr>
                <a:spLocks noChangeArrowheads="1"/>
              </p:cNvSpPr>
              <p:nvPr/>
            </p:nvSpPr>
            <p:spPr bwMode="auto">
              <a:xfrm>
                <a:off x="48" y="2692"/>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a:latin typeface="Calibri" panose="020F0502020204030204" pitchFamily="34" charset="0"/>
                </a:endParaRPr>
              </a:p>
            </p:txBody>
          </p:sp>
          <p:sp>
            <p:nvSpPr>
              <p:cNvPr id="1046" name="Rectangle 1041">
                <a:extLst>
                  <a:ext uri="{FF2B5EF4-FFF2-40B4-BE49-F238E27FC236}">
                    <a16:creationId xmlns:a16="http://schemas.microsoft.com/office/drawing/2014/main" id="{85E4226E-D103-43A8-9997-6FC8E529BD84}"/>
                  </a:ext>
                </a:extLst>
              </p:cNvPr>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a:latin typeface="Calibri" panose="020F0502020204030204" pitchFamily="34" charset="0"/>
                </a:endParaRPr>
              </a:p>
            </p:txBody>
          </p:sp>
          <p:sp>
            <p:nvSpPr>
              <p:cNvPr id="1047" name="Rectangle 1042">
                <a:extLst>
                  <a:ext uri="{FF2B5EF4-FFF2-40B4-BE49-F238E27FC236}">
                    <a16:creationId xmlns:a16="http://schemas.microsoft.com/office/drawing/2014/main" id="{0201008E-426E-4964-BB3A-A1A6A21FC88A}"/>
                  </a:ext>
                </a:extLst>
              </p:cNvPr>
              <p:cNvSpPr>
                <a:spLocks noChangeArrowheads="1"/>
              </p:cNvSpPr>
              <p:nvPr/>
            </p:nvSpPr>
            <p:spPr bwMode="auto">
              <a:xfrm>
                <a:off x="48" y="2980"/>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a:latin typeface="Calibri" panose="020F0502020204030204" pitchFamily="34" charset="0"/>
                </a:endParaRPr>
              </a:p>
            </p:txBody>
          </p:sp>
          <p:sp>
            <p:nvSpPr>
              <p:cNvPr id="1048" name="Rectangle 1043">
                <a:extLst>
                  <a:ext uri="{FF2B5EF4-FFF2-40B4-BE49-F238E27FC236}">
                    <a16:creationId xmlns:a16="http://schemas.microsoft.com/office/drawing/2014/main" id="{BE989595-0420-4775-A893-EF74028BB595}"/>
                  </a:ext>
                </a:extLst>
              </p:cNvPr>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a:latin typeface="Calibri" panose="020F0502020204030204" pitchFamily="34" charset="0"/>
                </a:endParaRPr>
              </a:p>
            </p:txBody>
          </p:sp>
          <p:sp>
            <p:nvSpPr>
              <p:cNvPr id="1049" name="Rectangle 1044">
                <a:extLst>
                  <a:ext uri="{FF2B5EF4-FFF2-40B4-BE49-F238E27FC236}">
                    <a16:creationId xmlns:a16="http://schemas.microsoft.com/office/drawing/2014/main" id="{09769C42-1E36-4481-A2AE-D4D0A7C8C829}"/>
                  </a:ext>
                </a:extLst>
              </p:cNvPr>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a:latin typeface="Calibri" panose="020F0502020204030204" pitchFamily="34" charset="0"/>
                </a:endParaRPr>
              </a:p>
            </p:txBody>
          </p:sp>
          <p:sp>
            <p:nvSpPr>
              <p:cNvPr id="1050" name="Rectangle 1045">
                <a:extLst>
                  <a:ext uri="{FF2B5EF4-FFF2-40B4-BE49-F238E27FC236}">
                    <a16:creationId xmlns:a16="http://schemas.microsoft.com/office/drawing/2014/main" id="{BDC28D83-8A41-4965-B1CD-C34938A84CB6}"/>
                  </a:ext>
                </a:extLst>
              </p:cNvPr>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a:latin typeface="Calibri" panose="020F0502020204030204" pitchFamily="34" charset="0"/>
                </a:endParaRPr>
              </a:p>
            </p:txBody>
          </p:sp>
          <p:sp>
            <p:nvSpPr>
              <p:cNvPr id="1051" name="Rectangle 1046">
                <a:extLst>
                  <a:ext uri="{FF2B5EF4-FFF2-40B4-BE49-F238E27FC236}">
                    <a16:creationId xmlns:a16="http://schemas.microsoft.com/office/drawing/2014/main" id="{EA5BEA9A-2344-40EB-9387-1F0750B7C2B8}"/>
                  </a:ext>
                </a:extLst>
              </p:cNvPr>
              <p:cNvSpPr>
                <a:spLocks noChangeArrowheads="1"/>
              </p:cNvSpPr>
              <p:nvPr/>
            </p:nvSpPr>
            <p:spPr bwMode="auto">
              <a:xfrm>
                <a:off x="48" y="3557"/>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a:latin typeface="Calibri" panose="020F0502020204030204" pitchFamily="34" charset="0"/>
                </a:endParaRPr>
              </a:p>
            </p:txBody>
          </p:sp>
          <p:sp>
            <p:nvSpPr>
              <p:cNvPr id="1052" name="Rectangle 1047">
                <a:extLst>
                  <a:ext uri="{FF2B5EF4-FFF2-40B4-BE49-F238E27FC236}">
                    <a16:creationId xmlns:a16="http://schemas.microsoft.com/office/drawing/2014/main" id="{8BA1E245-849E-41D8-9BD5-D1893B1E7426}"/>
                  </a:ext>
                </a:extLst>
              </p:cNvPr>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a:latin typeface="Calibri" panose="020F0502020204030204" pitchFamily="34" charset="0"/>
                </a:endParaRPr>
              </a:p>
            </p:txBody>
          </p:sp>
          <p:sp>
            <p:nvSpPr>
              <p:cNvPr id="1053" name="Rectangle 1048">
                <a:extLst>
                  <a:ext uri="{FF2B5EF4-FFF2-40B4-BE49-F238E27FC236}">
                    <a16:creationId xmlns:a16="http://schemas.microsoft.com/office/drawing/2014/main" id="{91496B4A-4F12-485E-83EF-14E836F02D7E}"/>
                  </a:ext>
                </a:extLst>
              </p:cNvPr>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a:latin typeface="Calibri" panose="020F0502020204030204" pitchFamily="34" charset="0"/>
                </a:endParaRPr>
              </a:p>
            </p:txBody>
          </p:sp>
          <p:sp>
            <p:nvSpPr>
              <p:cNvPr id="1054" name="Rectangle 1049">
                <a:extLst>
                  <a:ext uri="{FF2B5EF4-FFF2-40B4-BE49-F238E27FC236}">
                    <a16:creationId xmlns:a16="http://schemas.microsoft.com/office/drawing/2014/main" id="{4F79E889-29AD-43B0-8F0D-CF32A1985272}"/>
                  </a:ext>
                </a:extLst>
              </p:cNvPr>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a:latin typeface="Calibri" panose="020F0502020204030204" pitchFamily="34" charset="0"/>
                </a:endParaRPr>
              </a:p>
            </p:txBody>
          </p:sp>
          <p:sp>
            <p:nvSpPr>
              <p:cNvPr id="1055" name="Rectangle 1050">
                <a:extLst>
                  <a:ext uri="{FF2B5EF4-FFF2-40B4-BE49-F238E27FC236}">
                    <a16:creationId xmlns:a16="http://schemas.microsoft.com/office/drawing/2014/main" id="{1A462C32-6DF3-4E04-ADAF-452EB4EE3E2D}"/>
                  </a:ext>
                </a:extLst>
              </p:cNvPr>
              <p:cNvSpPr>
                <a:spLocks noChangeArrowheads="1"/>
              </p:cNvSpPr>
              <p:nvPr/>
            </p:nvSpPr>
            <p:spPr bwMode="auto">
              <a:xfrm>
                <a:off x="48" y="4133"/>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a:latin typeface="Calibri" panose="020F0502020204030204" pitchFamily="34" charset="0"/>
                </a:endParaRPr>
              </a:p>
            </p:txBody>
          </p:sp>
          <p:sp>
            <p:nvSpPr>
              <p:cNvPr id="1056" name="Rectangle 1051">
                <a:extLst>
                  <a:ext uri="{FF2B5EF4-FFF2-40B4-BE49-F238E27FC236}">
                    <a16:creationId xmlns:a16="http://schemas.microsoft.com/office/drawing/2014/main" id="{3C4731A9-0F5F-4C10-9189-B3733BB81B16}"/>
                  </a:ext>
                </a:extLst>
              </p:cNvPr>
              <p:cNvSpPr>
                <a:spLocks noChangeArrowheads="1"/>
              </p:cNvSpPr>
              <p:nvPr/>
            </p:nvSpPr>
            <p:spPr bwMode="auto">
              <a:xfrm>
                <a:off x="48" y="102"/>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a:latin typeface="Calibri" panose="020F0502020204030204" pitchFamily="34" charset="0"/>
                </a:endParaRPr>
              </a:p>
            </p:txBody>
          </p:sp>
          <p:sp>
            <p:nvSpPr>
              <p:cNvPr id="1057" name="Rectangle 1052">
                <a:extLst>
                  <a:ext uri="{FF2B5EF4-FFF2-40B4-BE49-F238E27FC236}">
                    <a16:creationId xmlns:a16="http://schemas.microsoft.com/office/drawing/2014/main" id="{50DADE41-0EDF-4E29-AA0C-4E525739114F}"/>
                  </a:ext>
                </a:extLst>
              </p:cNvPr>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a:latin typeface="Calibri" panose="020F0502020204030204" pitchFamily="34" charset="0"/>
                </a:endParaRPr>
              </a:p>
            </p:txBody>
          </p:sp>
          <p:sp>
            <p:nvSpPr>
              <p:cNvPr id="1058" name="Rectangle 1053">
                <a:extLst>
                  <a:ext uri="{FF2B5EF4-FFF2-40B4-BE49-F238E27FC236}">
                    <a16:creationId xmlns:a16="http://schemas.microsoft.com/office/drawing/2014/main" id="{5521758A-FF85-4F26-A07D-F8762CB4E3C3}"/>
                  </a:ext>
                </a:extLst>
              </p:cNvPr>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a:latin typeface="Calibri" panose="020F0502020204030204" pitchFamily="34" charset="0"/>
                </a:endParaRPr>
              </a:p>
            </p:txBody>
          </p:sp>
          <p:sp>
            <p:nvSpPr>
              <p:cNvPr id="1059" name="Rectangle 1054">
                <a:extLst>
                  <a:ext uri="{FF2B5EF4-FFF2-40B4-BE49-F238E27FC236}">
                    <a16:creationId xmlns:a16="http://schemas.microsoft.com/office/drawing/2014/main" id="{8771C28E-A782-4264-905D-D32C7A348084}"/>
                  </a:ext>
                </a:extLst>
              </p:cNvPr>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a:latin typeface="Calibri" panose="020F0502020204030204" pitchFamily="34" charset="0"/>
                </a:endParaRPr>
              </a:p>
            </p:txBody>
          </p:sp>
          <p:sp>
            <p:nvSpPr>
              <p:cNvPr id="1060" name="Rectangle 1055">
                <a:extLst>
                  <a:ext uri="{FF2B5EF4-FFF2-40B4-BE49-F238E27FC236}">
                    <a16:creationId xmlns:a16="http://schemas.microsoft.com/office/drawing/2014/main" id="{7D1F4BA6-C46E-4F99-A9CE-512A6433136E}"/>
                  </a:ext>
                </a:extLst>
              </p:cNvPr>
              <p:cNvSpPr>
                <a:spLocks noChangeArrowheads="1"/>
              </p:cNvSpPr>
              <p:nvPr/>
            </p:nvSpPr>
            <p:spPr bwMode="auto">
              <a:xfrm>
                <a:off x="48" y="679"/>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a:latin typeface="Calibri" panose="020F0502020204030204" pitchFamily="34" charset="0"/>
                </a:endParaRPr>
              </a:p>
            </p:txBody>
          </p:sp>
          <p:sp>
            <p:nvSpPr>
              <p:cNvPr id="1061" name="Rectangle 1056">
                <a:extLst>
                  <a:ext uri="{FF2B5EF4-FFF2-40B4-BE49-F238E27FC236}">
                    <a16:creationId xmlns:a16="http://schemas.microsoft.com/office/drawing/2014/main" id="{3F87D553-F529-48AC-BA46-3B82045BAAA6}"/>
                  </a:ext>
                </a:extLst>
              </p:cNvPr>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a:latin typeface="Calibri" panose="020F0502020204030204" pitchFamily="34" charset="0"/>
                </a:endParaRPr>
              </a:p>
            </p:txBody>
          </p:sp>
          <p:sp>
            <p:nvSpPr>
              <p:cNvPr id="1062" name="Rectangle 1057">
                <a:extLst>
                  <a:ext uri="{FF2B5EF4-FFF2-40B4-BE49-F238E27FC236}">
                    <a16:creationId xmlns:a16="http://schemas.microsoft.com/office/drawing/2014/main" id="{5A6666FB-41FA-40B5-BA07-D0769C945787}"/>
                  </a:ext>
                </a:extLst>
              </p:cNvPr>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a:latin typeface="Calibri" panose="020F0502020204030204" pitchFamily="34" charset="0"/>
                </a:endParaRPr>
              </a:p>
            </p:txBody>
          </p:sp>
        </p:grpSp>
      </p:grpSp>
      <p:sp>
        <p:nvSpPr>
          <p:cNvPr id="1027" name="Rectangle 1058">
            <a:extLst>
              <a:ext uri="{FF2B5EF4-FFF2-40B4-BE49-F238E27FC236}">
                <a16:creationId xmlns:a16="http://schemas.microsoft.com/office/drawing/2014/main" id="{A0F4273A-76EF-4E69-8623-9324475FA578}"/>
              </a:ext>
            </a:extLst>
          </p:cNvPr>
          <p:cNvSpPr>
            <a:spLocks noGrp="1" noChangeArrowheads="1"/>
          </p:cNvSpPr>
          <p:nvPr>
            <p:ph type="title"/>
          </p:nvPr>
        </p:nvSpPr>
        <p:spPr bwMode="auto">
          <a:xfrm>
            <a:off x="11430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a:t>Click to edit Master title style</a:t>
            </a:r>
          </a:p>
        </p:txBody>
      </p:sp>
      <p:sp>
        <p:nvSpPr>
          <p:cNvPr id="19491" name="Rectangle 1059">
            <a:extLst>
              <a:ext uri="{FF2B5EF4-FFF2-40B4-BE49-F238E27FC236}">
                <a16:creationId xmlns:a16="http://schemas.microsoft.com/office/drawing/2014/main" id="{1A60341E-A26F-4943-A711-A487CAB01C6C}"/>
              </a:ext>
            </a:extLst>
          </p:cNvPr>
          <p:cNvSpPr>
            <a:spLocks noGrp="1" noChangeArrowheads="1"/>
          </p:cNvSpPr>
          <p:nvPr>
            <p:ph type="dt" sz="half" idx="2"/>
          </p:nvPr>
        </p:nvSpPr>
        <p:spPr bwMode="auto">
          <a:xfrm>
            <a:off x="11430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latin typeface="Calibri" panose="020F0502020204030204" pitchFamily="34" charset="0"/>
              </a:defRPr>
            </a:lvl1pPr>
          </a:lstStyle>
          <a:p>
            <a:pPr>
              <a:defRPr/>
            </a:pPr>
            <a:endParaRPr lang="en-US"/>
          </a:p>
        </p:txBody>
      </p:sp>
      <p:sp>
        <p:nvSpPr>
          <p:cNvPr id="19492" name="Rectangle 1060">
            <a:extLst>
              <a:ext uri="{FF2B5EF4-FFF2-40B4-BE49-F238E27FC236}">
                <a16:creationId xmlns:a16="http://schemas.microsoft.com/office/drawing/2014/main" id="{2B5BB006-8598-49C3-BD23-9477E66F0EEC}"/>
              </a:ext>
            </a:extLst>
          </p:cNvPr>
          <p:cNvSpPr>
            <a:spLocks noGrp="1" noChangeArrowheads="1"/>
          </p:cNvSpPr>
          <p:nvPr>
            <p:ph type="ftr" sz="quarter" idx="3"/>
          </p:nvPr>
        </p:nvSpPr>
        <p:spPr bwMode="auto">
          <a:xfrm>
            <a:off x="35814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atin typeface="Calibri" panose="020F0502020204030204" pitchFamily="34" charset="0"/>
              </a:defRPr>
            </a:lvl1pPr>
          </a:lstStyle>
          <a:p>
            <a:pPr>
              <a:defRPr/>
            </a:pPr>
            <a:endParaRPr lang="en-US"/>
          </a:p>
        </p:txBody>
      </p:sp>
      <p:sp>
        <p:nvSpPr>
          <p:cNvPr id="19493" name="Rectangle 1061">
            <a:extLst>
              <a:ext uri="{FF2B5EF4-FFF2-40B4-BE49-F238E27FC236}">
                <a16:creationId xmlns:a16="http://schemas.microsoft.com/office/drawing/2014/main" id="{FE7A21FA-35D8-483E-A5D9-8F7E19EA1B5F}"/>
              </a:ext>
            </a:extLst>
          </p:cNvPr>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eaLnBrk="1" hangingPunct="1">
              <a:defRPr sz="1400">
                <a:latin typeface="Calibri" panose="020F0502020204030204" pitchFamily="34" charset="0"/>
              </a:defRPr>
            </a:lvl1pPr>
          </a:lstStyle>
          <a:p>
            <a:pPr>
              <a:defRPr/>
            </a:pPr>
            <a:fld id="{3B4588C2-B419-42A1-8117-442D3D43EA84}" type="slidenum">
              <a:rPr lang="en-US" altLang="en-US"/>
              <a:pPr>
                <a:defRPr/>
              </a:pPr>
              <a:t>‹#›</a:t>
            </a:fld>
            <a:endParaRPr lang="en-US" altLang="en-US" dirty="0"/>
          </a:p>
        </p:txBody>
      </p:sp>
      <p:sp>
        <p:nvSpPr>
          <p:cNvPr id="19494" name="Rectangle 1062">
            <a:extLst>
              <a:ext uri="{FF2B5EF4-FFF2-40B4-BE49-F238E27FC236}">
                <a16:creationId xmlns:a16="http://schemas.microsoft.com/office/drawing/2014/main" id="{FC010C21-6B58-4E24-8CC9-C5DE120757EE}"/>
              </a:ext>
            </a:extLst>
          </p:cNvPr>
          <p:cNvSpPr>
            <a:spLocks noGrp="1" noChangeArrowheads="1"/>
          </p:cNvSpPr>
          <p:nvPr>
            <p:ph type="body" idx="1"/>
          </p:nvPr>
        </p:nvSpPr>
        <p:spPr bwMode="auto">
          <a:xfrm>
            <a:off x="1169988" y="1946275"/>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83843" r:id="rId1"/>
    <p:sldLayoutId id="2147483844" r:id="rId2"/>
    <p:sldLayoutId id="2147483845" r:id="rId3"/>
    <p:sldLayoutId id="2147483846" r:id="rId4"/>
    <p:sldLayoutId id="2147483847" r:id="rId5"/>
    <p:sldLayoutId id="2147483848" r:id="rId6"/>
    <p:sldLayoutId id="2147483849" r:id="rId7"/>
    <p:sldLayoutId id="2147483850" r:id="rId8"/>
    <p:sldLayoutId id="2147483851" r:id="rId9"/>
    <p:sldLayoutId id="2147483852" r:id="rId10"/>
    <p:sldLayoutId id="2147483853" r:id="rId11"/>
    <p:sldLayoutId id="2147483856" r:id="rId12"/>
  </p:sldLayoutIdLst>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Calibri" panose="020F0502020204030204" pitchFamily="34" charset="0"/>
        </a:defRPr>
      </a:lvl2pPr>
      <a:lvl3pPr algn="l" rtl="0" eaLnBrk="0" fontAlgn="base" hangingPunct="0">
        <a:spcBef>
          <a:spcPct val="0"/>
        </a:spcBef>
        <a:spcAft>
          <a:spcPct val="0"/>
        </a:spcAft>
        <a:defRPr sz="4400">
          <a:solidFill>
            <a:schemeClr val="tx2"/>
          </a:solidFill>
          <a:latin typeface="Calibri" panose="020F0502020204030204" pitchFamily="34" charset="0"/>
        </a:defRPr>
      </a:lvl3pPr>
      <a:lvl4pPr algn="l" rtl="0" eaLnBrk="0" fontAlgn="base" hangingPunct="0">
        <a:spcBef>
          <a:spcPct val="0"/>
        </a:spcBef>
        <a:spcAft>
          <a:spcPct val="0"/>
        </a:spcAft>
        <a:defRPr sz="4400">
          <a:solidFill>
            <a:schemeClr val="tx2"/>
          </a:solidFill>
          <a:latin typeface="Calibri" panose="020F0502020204030204" pitchFamily="34" charset="0"/>
        </a:defRPr>
      </a:lvl4pPr>
      <a:lvl5pPr algn="l" rtl="0" eaLnBrk="0" fontAlgn="base" hangingPunct="0">
        <a:spcBef>
          <a:spcPct val="0"/>
        </a:spcBef>
        <a:spcAft>
          <a:spcPct val="0"/>
        </a:spcAft>
        <a:defRPr sz="4400">
          <a:solidFill>
            <a:schemeClr val="tx2"/>
          </a:solidFill>
          <a:latin typeface="Calibri" panose="020F0502020204030204" pitchFamily="34" charset="0"/>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2050" name="Rectangle 34">
            <a:extLst>
              <a:ext uri="{FF2B5EF4-FFF2-40B4-BE49-F238E27FC236}">
                <a16:creationId xmlns:a16="http://schemas.microsoft.com/office/drawing/2014/main" id="{00A831CD-C111-46E1-B282-82B03CAA2C3B}"/>
              </a:ext>
            </a:extLst>
          </p:cNvPr>
          <p:cNvSpPr>
            <a:spLocks noGrp="1" noChangeArrowheads="1"/>
          </p:cNvSpPr>
          <p:nvPr>
            <p:ph type="title"/>
          </p:nvPr>
        </p:nvSpPr>
        <p:spPr bwMode="auto">
          <a:xfrm>
            <a:off x="685800" y="228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a:t>Click to edit Master title style</a:t>
            </a:r>
          </a:p>
        </p:txBody>
      </p:sp>
      <p:sp>
        <p:nvSpPr>
          <p:cNvPr id="12323" name="Rectangle 35">
            <a:extLst>
              <a:ext uri="{FF2B5EF4-FFF2-40B4-BE49-F238E27FC236}">
                <a16:creationId xmlns:a16="http://schemas.microsoft.com/office/drawing/2014/main" id="{37AFA021-3EC0-43D6-83CF-DA3E3ADC8FC2}"/>
              </a:ext>
            </a:extLst>
          </p:cNvPr>
          <p:cNvSpPr>
            <a:spLocks noGrp="1" noChangeArrowheads="1"/>
          </p:cNvSpPr>
          <p:nvPr>
            <p:ph type="dt" sz="half" idx="2"/>
          </p:nvPr>
        </p:nvSpPr>
        <p:spPr bwMode="auto">
          <a:xfrm>
            <a:off x="11430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latin typeface="Calibri" panose="020F0502020204030204" pitchFamily="34" charset="0"/>
              </a:defRPr>
            </a:lvl1pPr>
          </a:lstStyle>
          <a:p>
            <a:pPr>
              <a:defRPr/>
            </a:pPr>
            <a:endParaRPr lang="en-US"/>
          </a:p>
        </p:txBody>
      </p:sp>
      <p:sp>
        <p:nvSpPr>
          <p:cNvPr id="12324" name="Rectangle 36">
            <a:extLst>
              <a:ext uri="{FF2B5EF4-FFF2-40B4-BE49-F238E27FC236}">
                <a16:creationId xmlns:a16="http://schemas.microsoft.com/office/drawing/2014/main" id="{183536FE-EB1C-4CC7-B57D-4055CD106710}"/>
              </a:ext>
            </a:extLst>
          </p:cNvPr>
          <p:cNvSpPr>
            <a:spLocks noGrp="1" noChangeArrowheads="1"/>
          </p:cNvSpPr>
          <p:nvPr>
            <p:ph type="ftr" sz="quarter" idx="3"/>
          </p:nvPr>
        </p:nvSpPr>
        <p:spPr bwMode="auto">
          <a:xfrm>
            <a:off x="35814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atin typeface="Calibri" panose="020F0502020204030204" pitchFamily="34" charset="0"/>
              </a:defRPr>
            </a:lvl1pPr>
          </a:lstStyle>
          <a:p>
            <a:pPr>
              <a:defRPr/>
            </a:pPr>
            <a:endParaRPr lang="en-US"/>
          </a:p>
        </p:txBody>
      </p:sp>
      <p:sp>
        <p:nvSpPr>
          <p:cNvPr id="12325" name="Rectangle 37">
            <a:extLst>
              <a:ext uri="{FF2B5EF4-FFF2-40B4-BE49-F238E27FC236}">
                <a16:creationId xmlns:a16="http://schemas.microsoft.com/office/drawing/2014/main" id="{E60693DF-639E-49AE-92EA-04744CD7E2BE}"/>
              </a:ext>
            </a:extLst>
          </p:cNvPr>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eaLnBrk="1" hangingPunct="1">
              <a:defRPr sz="1400">
                <a:latin typeface="Calibri" panose="020F0502020204030204" pitchFamily="34" charset="0"/>
              </a:defRPr>
            </a:lvl1pPr>
          </a:lstStyle>
          <a:p>
            <a:pPr>
              <a:defRPr/>
            </a:pPr>
            <a:fld id="{6B577523-0B9A-4590-85D2-C9F0612AAEE5}" type="slidenum">
              <a:rPr lang="en-US" altLang="en-US"/>
              <a:pPr>
                <a:defRPr/>
              </a:pPr>
              <a:t>‹#›</a:t>
            </a:fld>
            <a:endParaRPr lang="en-US" altLang="en-US" dirty="0"/>
          </a:p>
        </p:txBody>
      </p:sp>
      <p:sp>
        <p:nvSpPr>
          <p:cNvPr id="12326" name="Rectangle 38">
            <a:extLst>
              <a:ext uri="{FF2B5EF4-FFF2-40B4-BE49-F238E27FC236}">
                <a16:creationId xmlns:a16="http://schemas.microsoft.com/office/drawing/2014/main" id="{C66F727D-766A-46C2-BBFA-4E55019C63A3}"/>
              </a:ext>
            </a:extLst>
          </p:cNvPr>
          <p:cNvSpPr>
            <a:spLocks noGrp="1" noChangeArrowheads="1"/>
          </p:cNvSpPr>
          <p:nvPr>
            <p:ph type="body" idx="1"/>
          </p:nvPr>
        </p:nvSpPr>
        <p:spPr bwMode="auto">
          <a:xfrm>
            <a:off x="1169988" y="1946275"/>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83854" r:id="rId1"/>
    <p:sldLayoutId id="2147483855" r:id="rId2"/>
    <p:sldLayoutId id="2147483833" r:id="rId3"/>
    <p:sldLayoutId id="2147483834" r:id="rId4"/>
    <p:sldLayoutId id="2147483835" r:id="rId5"/>
    <p:sldLayoutId id="2147483836" r:id="rId6"/>
    <p:sldLayoutId id="2147483837" r:id="rId7"/>
    <p:sldLayoutId id="2147483838" r:id="rId8"/>
    <p:sldLayoutId id="2147483839" r:id="rId9"/>
    <p:sldLayoutId id="2147483840" r:id="rId10"/>
    <p:sldLayoutId id="2147483841" r:id="rId11"/>
    <p:sldLayoutId id="2147483842" r:id="rId12"/>
  </p:sldLayoutIdLst>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Calibri" panose="020F0502020204030204" pitchFamily="34" charset="0"/>
        </a:defRPr>
      </a:lvl2pPr>
      <a:lvl3pPr algn="l" rtl="0" eaLnBrk="0" fontAlgn="base" hangingPunct="0">
        <a:spcBef>
          <a:spcPct val="0"/>
        </a:spcBef>
        <a:spcAft>
          <a:spcPct val="0"/>
        </a:spcAft>
        <a:defRPr sz="4400">
          <a:solidFill>
            <a:schemeClr val="tx2"/>
          </a:solidFill>
          <a:latin typeface="Calibri" panose="020F0502020204030204" pitchFamily="34" charset="0"/>
        </a:defRPr>
      </a:lvl3pPr>
      <a:lvl4pPr algn="l" rtl="0" eaLnBrk="0" fontAlgn="base" hangingPunct="0">
        <a:spcBef>
          <a:spcPct val="0"/>
        </a:spcBef>
        <a:spcAft>
          <a:spcPct val="0"/>
        </a:spcAft>
        <a:defRPr sz="4400">
          <a:solidFill>
            <a:schemeClr val="tx2"/>
          </a:solidFill>
          <a:latin typeface="Calibri" panose="020F0502020204030204" pitchFamily="34" charset="0"/>
        </a:defRPr>
      </a:lvl4pPr>
      <a:lvl5pPr algn="l" rtl="0" eaLnBrk="0" fontAlgn="base" hangingPunct="0">
        <a:spcBef>
          <a:spcPct val="0"/>
        </a:spcBef>
        <a:spcAft>
          <a:spcPct val="0"/>
        </a:spcAft>
        <a:defRPr sz="4400">
          <a:solidFill>
            <a:schemeClr val="tx2"/>
          </a:solidFill>
          <a:latin typeface="Calibri" panose="020F0502020204030204" pitchFamily="34" charset="0"/>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2.xml"/></Relationships>
</file>

<file path=ppt/slides/_rels/slide7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7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6621BF93-6427-4CE3-93E0-EEE60B323B3F}"/>
              </a:ext>
            </a:extLst>
          </p:cNvPr>
          <p:cNvSpPr>
            <a:spLocks noGrp="1" noChangeArrowheads="1"/>
          </p:cNvSpPr>
          <p:nvPr>
            <p:ph type="ctrTitle"/>
          </p:nvPr>
        </p:nvSpPr>
        <p:spPr>
          <a:xfrm>
            <a:off x="685800" y="228600"/>
            <a:ext cx="7772400" cy="914400"/>
          </a:xfrm>
        </p:spPr>
        <p:txBody>
          <a:bodyPr/>
          <a:lstStyle/>
          <a:p>
            <a:pPr eaLnBrk="1" hangingPunct="1">
              <a:defRPr/>
            </a:pPr>
            <a:r>
              <a:rPr lang="en-US" altLang="en-US" sz="4000" dirty="0">
                <a:effectLst>
                  <a:outerShdw blurRad="38100" dist="38100" dir="2700000" algn="tl">
                    <a:srgbClr val="000000">
                      <a:alpha val="43137"/>
                    </a:srgbClr>
                  </a:outerShdw>
                </a:effectLst>
              </a:rPr>
              <a:t>SATANOLOGY</a:t>
            </a:r>
          </a:p>
        </p:txBody>
      </p:sp>
      <p:pic>
        <p:nvPicPr>
          <p:cNvPr id="16387" name="Picture 3">
            <a:extLst>
              <a:ext uri="{FF2B5EF4-FFF2-40B4-BE49-F238E27FC236}">
                <a16:creationId xmlns:a16="http://schemas.microsoft.com/office/drawing/2014/main" id="{2550EBD7-77A4-4332-9644-5F986611DC4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5581650"/>
            <a:ext cx="787400" cy="1096963"/>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8" name="Subtitle 2">
            <a:extLst>
              <a:ext uri="{FF2B5EF4-FFF2-40B4-BE49-F238E27FC236}">
                <a16:creationId xmlns:a16="http://schemas.microsoft.com/office/drawing/2014/main" id="{E07204B0-3B78-40DF-8EF5-BCF72DF11826}"/>
              </a:ext>
            </a:extLst>
          </p:cNvPr>
          <p:cNvSpPr txBox="1">
            <a:spLocks/>
          </p:cNvSpPr>
          <p:nvPr/>
        </p:nvSpPr>
        <p:spPr bwMode="auto">
          <a:xfrm>
            <a:off x="1914525" y="5486400"/>
            <a:ext cx="5314950" cy="1295400"/>
          </a:xfrm>
          <a:prstGeom prst="rect">
            <a:avLst/>
          </a:prstGeom>
          <a:noFill/>
          <a:ln w="9525">
            <a:noFill/>
            <a:miter lim="800000"/>
            <a:headEnd/>
            <a:tailEnd/>
          </a:ln>
          <a:effectLst/>
        </p:spPr>
        <p:txBody>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ctr" eaLnBrk="1" hangingPunct="1">
              <a:buClr>
                <a:srgbClr val="00FFFF"/>
              </a:buClr>
              <a:buFont typeface="Wingdings" panose="05000000000000000000" pitchFamily="2" charset="2"/>
              <a:buNone/>
              <a:defRPr/>
            </a:pPr>
            <a:r>
              <a:rPr lang="en-US" altLang="en-US" kern="0"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Dr. Andy Woods</a:t>
            </a:r>
          </a:p>
          <a:p>
            <a:pPr marL="0" indent="0" algn="ctr" eaLnBrk="1" hangingPunct="1">
              <a:buClr>
                <a:srgbClr val="00FFFF"/>
              </a:buClr>
              <a:buFont typeface="Wingdings" panose="05000000000000000000" pitchFamily="2" charset="2"/>
              <a:buNone/>
              <a:defRPr/>
            </a:pPr>
            <a:r>
              <a:rPr lang="en-US" altLang="en-US" sz="2000" kern="0"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Senior Pastor – Sugar Land Bible Church</a:t>
            </a:r>
          </a:p>
          <a:p>
            <a:pPr marL="0" indent="0" algn="ctr" eaLnBrk="1" hangingPunct="1">
              <a:buClr>
                <a:srgbClr val="00FFFF"/>
              </a:buClr>
              <a:buFont typeface="Wingdings" panose="05000000000000000000" pitchFamily="2" charset="2"/>
              <a:buNone/>
              <a:defRPr/>
            </a:pPr>
            <a:r>
              <a:rPr lang="en-US" altLang="en-US" sz="2000" kern="0"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President – Chafer Theological Seminary</a:t>
            </a:r>
            <a:endParaRPr lang="en-US" altLang="en-US" sz="2000" kern="0" dirty="0">
              <a:solidFill>
                <a:srgbClr val="3333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16389" name="Picture 1">
            <a:extLst>
              <a:ext uri="{FF2B5EF4-FFF2-40B4-BE49-F238E27FC236}">
                <a16:creationId xmlns:a16="http://schemas.microsoft.com/office/drawing/2014/main" id="{794734C7-468D-4A11-903D-30F7EEE165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25763" y="1219200"/>
            <a:ext cx="3292475"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07689C41-61EA-403A-AF23-0AF78E0A413F}"/>
              </a:ext>
            </a:extLst>
          </p:cNvPr>
          <p:cNvSpPr>
            <a:spLocks noGrp="1" noChangeArrowheads="1"/>
          </p:cNvSpPr>
          <p:nvPr>
            <p:ph type="title"/>
          </p:nvPr>
        </p:nvSpPr>
        <p:spPr>
          <a:xfrm>
            <a:off x="685800" y="228600"/>
            <a:ext cx="7772400" cy="914400"/>
          </a:xfrm>
        </p:spPr>
        <p:txBody>
          <a:bodyPr/>
          <a:lstStyle/>
          <a:p>
            <a:pPr algn="ctr" eaLnBrk="1" hangingPunct="1">
              <a:defRPr/>
            </a:pPr>
            <a:r>
              <a:rPr lang="en-US" altLang="en-US" sz="3600" dirty="0">
                <a:effectLst>
                  <a:outerShdw blurRad="38100" dist="38100" dir="2700000" algn="tl">
                    <a:srgbClr val="000000">
                      <a:alpha val="43137"/>
                    </a:srgbClr>
                  </a:outerShdw>
                </a:effectLst>
              </a:rPr>
              <a:t>Gap Theory Preview</a:t>
            </a:r>
          </a:p>
        </p:txBody>
      </p:sp>
      <p:sp>
        <p:nvSpPr>
          <p:cNvPr id="5" name="Rectangle 1027">
            <a:extLst>
              <a:ext uri="{FF2B5EF4-FFF2-40B4-BE49-F238E27FC236}">
                <a16:creationId xmlns:a16="http://schemas.microsoft.com/office/drawing/2014/main" id="{98F6B430-E29C-4B9C-83C7-D8FD2DCBF88B}"/>
              </a:ext>
            </a:extLst>
          </p:cNvPr>
          <p:cNvSpPr txBox="1">
            <a:spLocks noChangeArrowheads="1"/>
          </p:cNvSpPr>
          <p:nvPr/>
        </p:nvSpPr>
        <p:spPr bwMode="auto">
          <a:xfrm>
            <a:off x="218282" y="1143000"/>
            <a:ext cx="8707437" cy="46323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461963" indent="-461963"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Calibri" panose="020F0502020204030204" pitchFamily="34" charset="0"/>
              </a:defRPr>
            </a:lvl1pPr>
            <a:lvl2pPr marL="914400" indent="-45720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cs typeface="Calibri" panose="020F0502020204030204" pitchFamily="34" charset="0"/>
              </a:defRPr>
            </a:lvl2pPr>
            <a:lvl3pPr marL="1376363" indent="-461963" algn="l" rtl="0" eaLnBrk="0" fontAlgn="base" hangingPunct="0">
              <a:spcBef>
                <a:spcPct val="20000"/>
              </a:spcBef>
              <a:spcAft>
                <a:spcPct val="0"/>
              </a:spcAft>
              <a:buClr>
                <a:srgbClr val="FFFFCC"/>
              </a:buClr>
              <a:buSzPct val="60000"/>
              <a:buFont typeface="Wingdings 2" panose="05020102010507070707" pitchFamily="18" charset="2"/>
              <a:buChar char=""/>
              <a:tabLst/>
              <a:defRPr sz="3200">
                <a:solidFill>
                  <a:schemeClr val="tx1"/>
                </a:solidFill>
                <a:effectLst>
                  <a:outerShdw blurRad="38100" dist="38100" dir="2700000" algn="tl">
                    <a:srgbClr val="000000"/>
                  </a:outerShdw>
                </a:effectLst>
                <a:latin typeface="Calibri" panose="020F0502020204030204" pitchFamily="34" charset="0"/>
                <a:cs typeface="Calibri" panose="020F0502020204030204" pitchFamily="34" charset="0"/>
              </a:defRPr>
            </a:lvl3pPr>
            <a:lvl4pPr marL="1828800" indent="-457200" algn="l" rtl="0" eaLnBrk="0" fontAlgn="base" hangingPunct="0">
              <a:spcBef>
                <a:spcPct val="20000"/>
              </a:spcBef>
              <a:spcAft>
                <a:spcPct val="0"/>
              </a:spcAft>
              <a:buClr>
                <a:srgbClr val="33CC33"/>
              </a:buClr>
              <a:buSzPct val="100000"/>
              <a:buChar char="•"/>
              <a:defRPr sz="3200">
                <a:solidFill>
                  <a:schemeClr val="tx1"/>
                </a:solidFill>
                <a:effectLst>
                  <a:outerShdw blurRad="38100" dist="38100" dir="2700000" algn="tl">
                    <a:srgbClr val="000000"/>
                  </a:outerShdw>
                </a:effectLst>
                <a:latin typeface="Calibri" panose="020F0502020204030204" pitchFamily="34" charset="0"/>
                <a:cs typeface="Calibri" panose="020F0502020204030204" pitchFamily="34" charset="0"/>
              </a:defRPr>
            </a:lvl4pPr>
            <a:lvl5pPr marL="2290763" indent="-461963"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cs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514350" indent="-514350" eaLnBrk="1" hangingPunct="1">
              <a:spcBef>
                <a:spcPts val="0"/>
              </a:spcBef>
              <a:spcAft>
                <a:spcPts val="3600"/>
              </a:spcAft>
              <a:buClr>
                <a:schemeClr val="tx2"/>
              </a:buClr>
              <a:buSzPct val="100000"/>
              <a:buFont typeface="+mj-lt"/>
              <a:buAutoNum type="arabicPeriod"/>
              <a:defRPr/>
            </a:pPr>
            <a:r>
              <a:rPr lang="en-US" kern="0" dirty="0">
                <a:solidFill>
                  <a:srgbClr val="FFFFFF"/>
                </a:solidFill>
                <a:effectLst>
                  <a:outerShdw blurRad="38100" dist="38100" dir="2700000" algn="tl">
                    <a:srgbClr val="000000">
                      <a:alpha val="43137"/>
                    </a:srgbClr>
                  </a:outerShdw>
                </a:effectLst>
              </a:rPr>
              <a:t>Definition of the Gap Theory</a:t>
            </a:r>
          </a:p>
          <a:p>
            <a:pPr marL="514350" indent="-514350" eaLnBrk="1" hangingPunct="1">
              <a:spcBef>
                <a:spcPts val="0"/>
              </a:spcBef>
              <a:spcAft>
                <a:spcPts val="3600"/>
              </a:spcAft>
              <a:buClr>
                <a:srgbClr val="00FFFF"/>
              </a:buClr>
              <a:buSzPct val="100000"/>
              <a:buFont typeface="+mj-lt"/>
              <a:buAutoNum type="arabicPeriod"/>
              <a:defRPr/>
            </a:pPr>
            <a:r>
              <a:rPr lang="en-US" b="1" u="sng" dirty="0">
                <a:solidFill>
                  <a:srgbClr val="FFFFCC"/>
                </a:solidFill>
                <a:effectLst>
                  <a:outerShdw blurRad="38100" dist="38100" dir="2700000" algn="tl">
                    <a:srgbClr val="000000">
                      <a:alpha val="43137"/>
                    </a:srgbClr>
                  </a:outerShdw>
                </a:effectLst>
              </a:rPr>
              <a:t>Evidence Favoring the Gap Theory</a:t>
            </a:r>
          </a:p>
          <a:p>
            <a:pPr marL="514350" indent="-514350" eaLnBrk="1" hangingPunct="1">
              <a:spcBef>
                <a:spcPts val="0"/>
              </a:spcBef>
              <a:spcAft>
                <a:spcPts val="3600"/>
              </a:spcAft>
              <a:buClr>
                <a:srgbClr val="00FFFF"/>
              </a:buClr>
              <a:buSzPct val="100000"/>
              <a:buFont typeface="+mj-lt"/>
              <a:buAutoNum type="arabicPeriod"/>
              <a:defRPr/>
            </a:pPr>
            <a:r>
              <a:rPr lang="en-US" kern="0" dirty="0">
                <a:solidFill>
                  <a:srgbClr val="FFFFFF"/>
                </a:solidFill>
                <a:effectLst>
                  <a:outerShdw blurRad="38100" dist="38100" dir="2700000" algn="tl">
                    <a:srgbClr val="000000">
                      <a:alpha val="43137"/>
                    </a:srgbClr>
                  </a:outerShdw>
                </a:effectLst>
              </a:rPr>
              <a:t>Response to Evidence Favoring the Gap Theory</a:t>
            </a:r>
          </a:p>
          <a:p>
            <a:pPr marL="514350" indent="-514350" eaLnBrk="1" hangingPunct="1">
              <a:spcBef>
                <a:spcPts val="0"/>
              </a:spcBef>
              <a:spcAft>
                <a:spcPts val="3600"/>
              </a:spcAft>
              <a:buClr>
                <a:srgbClr val="00FFFF"/>
              </a:buClr>
              <a:buSzPct val="100000"/>
              <a:buFont typeface="+mj-lt"/>
              <a:buAutoNum type="arabicPeriod"/>
              <a:defRPr/>
            </a:pPr>
            <a:r>
              <a:rPr lang="en-US" kern="0" dirty="0">
                <a:solidFill>
                  <a:srgbClr val="FFFFFF"/>
                </a:solidFill>
                <a:effectLst>
                  <a:outerShdw blurRad="38100" dist="38100" dir="2700000" algn="tl">
                    <a:srgbClr val="000000">
                      <a:alpha val="43137"/>
                    </a:srgbClr>
                  </a:outerShdw>
                </a:effectLst>
              </a:rPr>
              <a:t>Remaining Problems with the Gap Theory</a:t>
            </a:r>
          </a:p>
          <a:p>
            <a:pPr marL="514350" indent="-514350" eaLnBrk="1" hangingPunct="1">
              <a:spcBef>
                <a:spcPts val="0"/>
              </a:spcBef>
              <a:spcAft>
                <a:spcPts val="3600"/>
              </a:spcAft>
              <a:buClr>
                <a:srgbClr val="00FFFF"/>
              </a:buClr>
              <a:buSzPct val="100000"/>
              <a:buFont typeface="+mj-lt"/>
              <a:buAutoNum type="arabicPeriod"/>
              <a:defRPr/>
            </a:pPr>
            <a:r>
              <a:rPr lang="en-US" kern="0" dirty="0">
                <a:solidFill>
                  <a:srgbClr val="FFFFFF"/>
                </a:solidFill>
                <a:effectLst>
                  <a:outerShdw blurRad="38100" dist="38100" dir="2700000" algn="tl">
                    <a:srgbClr val="000000">
                      <a:alpha val="43137"/>
                    </a:srgbClr>
                  </a:outerShdw>
                </a:effectLst>
              </a:rPr>
              <a:t>Correct View of Gen. 1:1-2</a:t>
            </a:r>
          </a:p>
        </p:txBody>
      </p:sp>
      <p:pic>
        <p:nvPicPr>
          <p:cNvPr id="6" name="Picture 2" descr="Image result for gap theory">
            <a:extLst>
              <a:ext uri="{FF2B5EF4-FFF2-40B4-BE49-F238E27FC236}">
                <a16:creationId xmlns:a16="http://schemas.microsoft.com/office/drawing/2014/main" id="{A1D09AEF-DBE1-4AD6-89A5-10DB6F91A6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50025" y="4874419"/>
            <a:ext cx="2441575" cy="18311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51395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5740899E-4884-4A6C-8524-BB6960541AA6}"/>
              </a:ext>
            </a:extLst>
          </p:cNvPr>
          <p:cNvGraphicFramePr>
            <a:graphicFrameLocks noGrp="1"/>
          </p:cNvGraphicFramePr>
          <p:nvPr>
            <p:ph idx="1"/>
            <p:extLst>
              <p:ext uri="{D42A27DB-BD31-4B8C-83A1-F6EECF244321}">
                <p14:modId xmlns:p14="http://schemas.microsoft.com/office/powerpoint/2010/main" val="1378468514"/>
              </p:ext>
            </p:extLst>
          </p:nvPr>
        </p:nvGraphicFramePr>
        <p:xfrm>
          <a:off x="152401" y="120775"/>
          <a:ext cx="8839200" cy="6649789"/>
        </p:xfrm>
        <a:graphic>
          <a:graphicData uri="http://schemas.openxmlformats.org/drawingml/2006/table">
            <a:tbl>
              <a:tblPr firstRow="1" bandRow="1">
                <a:tableStyleId>{073A0DAA-6AF3-43AB-8588-CEC1D06C72B9}</a:tableStyleId>
              </a:tblPr>
              <a:tblGrid>
                <a:gridCol w="736600">
                  <a:extLst>
                    <a:ext uri="{9D8B030D-6E8A-4147-A177-3AD203B41FA5}">
                      <a16:colId xmlns:a16="http://schemas.microsoft.com/office/drawing/2014/main" val="1281036659"/>
                    </a:ext>
                  </a:extLst>
                </a:gridCol>
                <a:gridCol w="1128572">
                  <a:extLst>
                    <a:ext uri="{9D8B030D-6E8A-4147-A177-3AD203B41FA5}">
                      <a16:colId xmlns:a16="http://schemas.microsoft.com/office/drawing/2014/main" val="1064214743"/>
                    </a:ext>
                  </a:extLst>
                </a:gridCol>
                <a:gridCol w="3876114">
                  <a:extLst>
                    <a:ext uri="{9D8B030D-6E8A-4147-A177-3AD203B41FA5}">
                      <a16:colId xmlns:a16="http://schemas.microsoft.com/office/drawing/2014/main" val="3939120806"/>
                    </a:ext>
                  </a:extLst>
                </a:gridCol>
                <a:gridCol w="3097914">
                  <a:extLst>
                    <a:ext uri="{9D8B030D-6E8A-4147-A177-3AD203B41FA5}">
                      <a16:colId xmlns:a16="http://schemas.microsoft.com/office/drawing/2014/main" val="3131948577"/>
                    </a:ext>
                  </a:extLst>
                </a:gridCol>
              </a:tblGrid>
              <a:tr h="826579">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The Gap Theory</a:t>
                      </a:r>
                      <a:endParaRPr lang="en-US" sz="3600" b="0" noProof="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endParaRPr>
                    </a:p>
                  </a:txBody>
                  <a:tcPr anchor="ctr"/>
                </a:tc>
                <a:tc hMerge="1">
                  <a:txBody>
                    <a:bodyPr/>
                    <a:lstStyle/>
                    <a:p>
                      <a:endParaRPr lang="en-US"/>
                    </a:p>
                  </a:txBody>
                  <a:tcPr/>
                </a:tc>
                <a:tc hMerge="1">
                  <a:txBody>
                    <a:bodyPr/>
                    <a:lstStyle/>
                    <a:p>
                      <a:endParaRPr lang="en-US" dirty="0"/>
                    </a:p>
                  </a:txBody>
                  <a:tcPr anchor="ctr"/>
                </a:tc>
                <a:tc hMerge="1">
                  <a:txBody>
                    <a:bodyPr/>
                    <a:lstStyle/>
                    <a:p>
                      <a:endParaRPr lang="en-US" dirty="0"/>
                    </a:p>
                  </a:txBody>
                  <a:tcPr anchor="ctr"/>
                </a:tc>
                <a:extLst>
                  <a:ext uri="{0D108BD9-81ED-4DB2-BD59-A6C34878D82A}">
                    <a16:rowId xmlns:a16="http://schemas.microsoft.com/office/drawing/2014/main" val="3257300286"/>
                  </a:ext>
                </a:extLst>
              </a:tr>
              <a:tr h="590413">
                <a:tc>
                  <a:txBody>
                    <a:bodyPr/>
                    <a:lstStyle/>
                    <a:p>
                      <a:pPr algn="ctr"/>
                      <a:r>
                        <a:rPr lang="en-US" sz="2400" b="1" kern="1200"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NO.</a:t>
                      </a:r>
                    </a:p>
                  </a:txBody>
                  <a:tcPr anchor="ctr">
                    <a:solidFill>
                      <a:schemeClr val="bg2"/>
                    </a:solidFill>
                  </a:tcPr>
                </a:tc>
                <a:tc>
                  <a:txBody>
                    <a:bodyPr/>
                    <a:lstStyle/>
                    <a:p>
                      <a:pPr algn="ctr"/>
                      <a:r>
                        <a:rPr lang="en-US" sz="2400" b="1" kern="1200"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Gen 1</a:t>
                      </a:r>
                    </a:p>
                  </a:txBody>
                  <a:tcPr anchor="ctr">
                    <a:solidFill>
                      <a:schemeClr val="bg2"/>
                    </a:solidFill>
                  </a:tcPr>
                </a:tc>
                <a:tc>
                  <a:txBody>
                    <a:bodyPr/>
                    <a:lstStyle/>
                    <a:p>
                      <a:pPr algn="ctr"/>
                      <a:r>
                        <a:rPr lang="en-US" sz="2400" b="1" kern="1200"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Evidence</a:t>
                      </a:r>
                    </a:p>
                  </a:txBody>
                  <a:tcPr anchor="ctr">
                    <a:solidFill>
                      <a:schemeClr val="bg2"/>
                    </a:solidFill>
                  </a:tcPr>
                </a:tc>
                <a:tc>
                  <a:txBody>
                    <a:bodyPr/>
                    <a:lstStyle/>
                    <a:p>
                      <a:pPr algn="ctr"/>
                      <a:r>
                        <a:rPr lang="en-US" sz="2400" b="1" kern="1200"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Response</a:t>
                      </a:r>
                    </a:p>
                  </a:txBody>
                  <a:tcPr anchor="ctr">
                    <a:solidFill>
                      <a:schemeClr val="bg2"/>
                    </a:solidFill>
                  </a:tcPr>
                </a:tc>
                <a:extLst>
                  <a:ext uri="{0D108BD9-81ED-4DB2-BD59-A6C34878D82A}">
                    <a16:rowId xmlns:a16="http://schemas.microsoft.com/office/drawing/2014/main" val="1204976739"/>
                  </a:ext>
                </a:extLst>
              </a:tr>
              <a:tr h="569319">
                <a:tc>
                  <a:txBody>
                    <a:bodyPr/>
                    <a:lstStyle/>
                    <a:p>
                      <a:pPr algn="ctr"/>
                      <a:r>
                        <a:rPr lang="en-US" sz="2200" b="1" dirty="0">
                          <a:latin typeface="Calibri" panose="020F0502020204030204" pitchFamily="34" charset="0"/>
                          <a:cs typeface="Calibri" panose="020F0502020204030204" pitchFamily="34" charset="0"/>
                        </a:rPr>
                        <a:t>1.</a:t>
                      </a:r>
                    </a:p>
                  </a:txBody>
                  <a:tcPr anchor="ctr"/>
                </a:tc>
                <a:tc>
                  <a:txBody>
                    <a:bodyPr/>
                    <a:lstStyle/>
                    <a:p>
                      <a:pPr algn="ctr"/>
                      <a:r>
                        <a:rPr lang="en-US" sz="2200" b="1" dirty="0">
                          <a:latin typeface="Calibri" panose="020F0502020204030204" pitchFamily="34" charset="0"/>
                          <a:cs typeface="Calibri" panose="020F0502020204030204" pitchFamily="34" charset="0"/>
                        </a:rPr>
                        <a:t>vs. 2</a:t>
                      </a:r>
                    </a:p>
                  </a:txBody>
                  <a:tcPr anchor="ctr"/>
                </a:tc>
                <a:tc>
                  <a:txBody>
                    <a:bodyPr/>
                    <a:lstStyle/>
                    <a:p>
                      <a:pPr algn="l"/>
                      <a:r>
                        <a:rPr lang="en-US" sz="2200" b="1" dirty="0">
                          <a:latin typeface="Calibri" panose="020F0502020204030204" pitchFamily="34" charset="0"/>
                          <a:cs typeface="Calibri" panose="020F0502020204030204" pitchFamily="34" charset="0"/>
                        </a:rPr>
                        <a:t>Conjunction = “but”</a:t>
                      </a:r>
                    </a:p>
                  </a:txBody>
                  <a:tcPr anchor="ctr"/>
                </a:tc>
                <a:tc>
                  <a:txBody>
                    <a:bodyPr/>
                    <a:lstStyle/>
                    <a:p>
                      <a:pPr marL="0" algn="l" defTabSz="914400" rtl="0" eaLnBrk="1" latinLnBrk="0" hangingPunct="1"/>
                      <a:r>
                        <a:rPr lang="en-US" sz="2200" b="1" kern="1200" dirty="0">
                          <a:solidFill>
                            <a:srgbClr val="C00000"/>
                          </a:solidFill>
                          <a:latin typeface="Calibri" panose="020F0502020204030204" pitchFamily="34" charset="0"/>
                          <a:ea typeface="+mn-ea"/>
                          <a:cs typeface="Calibri" panose="020F0502020204030204" pitchFamily="34" charset="0"/>
                        </a:rPr>
                        <a:t>Conjunction = “and”</a:t>
                      </a:r>
                    </a:p>
                  </a:txBody>
                  <a:tcPr anchor="ctr"/>
                </a:tc>
                <a:extLst>
                  <a:ext uri="{0D108BD9-81ED-4DB2-BD59-A6C34878D82A}">
                    <a16:rowId xmlns:a16="http://schemas.microsoft.com/office/drawing/2014/main" val="558539107"/>
                  </a:ext>
                </a:extLst>
              </a:tr>
              <a:tr h="569319">
                <a:tc>
                  <a:txBody>
                    <a:bodyPr/>
                    <a:lstStyle/>
                    <a:p>
                      <a:pPr algn="ctr"/>
                      <a:r>
                        <a:rPr lang="en-US" sz="2200" b="1" dirty="0">
                          <a:latin typeface="Calibri" panose="020F0502020204030204" pitchFamily="34" charset="0"/>
                          <a:cs typeface="Calibri" panose="020F0502020204030204" pitchFamily="34" charset="0"/>
                        </a:rPr>
                        <a:t>2.</a:t>
                      </a:r>
                    </a:p>
                  </a:txBody>
                  <a:tcPr anchor="ctr"/>
                </a:tc>
                <a:tc>
                  <a:txBody>
                    <a:bodyPr/>
                    <a:lstStyle/>
                    <a:p>
                      <a:pPr algn="ctr"/>
                      <a:r>
                        <a:rPr lang="en-US" sz="2200" b="1" dirty="0">
                          <a:latin typeface="Calibri" panose="020F0502020204030204" pitchFamily="34" charset="0"/>
                          <a:cs typeface="Calibri" panose="020F0502020204030204" pitchFamily="34" charset="0"/>
                        </a:rPr>
                        <a:t>vs. 2</a:t>
                      </a:r>
                    </a:p>
                  </a:txBody>
                  <a:tcPr anchor="ctr"/>
                </a:tc>
                <a:tc>
                  <a:txBody>
                    <a:bodyPr/>
                    <a:lstStyle/>
                    <a:p>
                      <a:pPr algn="l"/>
                      <a:r>
                        <a:rPr lang="en-US" sz="2200" b="1" i="1" dirty="0">
                          <a:latin typeface="Calibri" panose="020F0502020204030204" pitchFamily="34" charset="0"/>
                          <a:cs typeface="Calibri" panose="020F0502020204030204" pitchFamily="34" charset="0"/>
                        </a:rPr>
                        <a:t>Hāyāh</a:t>
                      </a:r>
                      <a:r>
                        <a:rPr lang="en-US" sz="2200" b="1" dirty="0">
                          <a:latin typeface="Calibri" panose="020F0502020204030204" pitchFamily="34" charset="0"/>
                          <a:cs typeface="Calibri" panose="020F0502020204030204" pitchFamily="34" charset="0"/>
                        </a:rPr>
                        <a:t> = “became”</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b="1" i="1" kern="1200" dirty="0">
                          <a:solidFill>
                            <a:srgbClr val="C00000"/>
                          </a:solidFill>
                          <a:latin typeface="Calibri" panose="020F0502020204030204" pitchFamily="34" charset="0"/>
                          <a:ea typeface="+mn-ea"/>
                          <a:cs typeface="Calibri" panose="020F0502020204030204" pitchFamily="34" charset="0"/>
                        </a:rPr>
                        <a:t>Hāyāh</a:t>
                      </a:r>
                      <a:r>
                        <a:rPr lang="en-US" sz="2200" b="1" kern="1200" dirty="0">
                          <a:solidFill>
                            <a:srgbClr val="C00000"/>
                          </a:solidFill>
                          <a:latin typeface="Calibri" panose="020F0502020204030204" pitchFamily="34" charset="0"/>
                          <a:ea typeface="+mn-ea"/>
                          <a:cs typeface="Calibri" panose="020F0502020204030204" pitchFamily="34" charset="0"/>
                        </a:rPr>
                        <a:t> = “was”</a:t>
                      </a:r>
                    </a:p>
                  </a:txBody>
                  <a:tcPr anchor="ctr"/>
                </a:tc>
                <a:extLst>
                  <a:ext uri="{0D108BD9-81ED-4DB2-BD59-A6C34878D82A}">
                    <a16:rowId xmlns:a16="http://schemas.microsoft.com/office/drawing/2014/main" val="2935229951"/>
                  </a:ext>
                </a:extLst>
              </a:tr>
              <a:tr h="732672">
                <a:tc>
                  <a:txBody>
                    <a:bodyPr/>
                    <a:lstStyle/>
                    <a:p>
                      <a:pPr algn="ctr"/>
                      <a:r>
                        <a:rPr lang="en-US" sz="2200" b="1" dirty="0">
                          <a:latin typeface="Calibri" panose="020F0502020204030204" pitchFamily="34" charset="0"/>
                          <a:cs typeface="Calibri" panose="020F0502020204030204" pitchFamily="34" charset="0"/>
                        </a:rPr>
                        <a:t>3.</a:t>
                      </a:r>
                    </a:p>
                  </a:txBody>
                  <a:tcPr anchor="ctr"/>
                </a:tc>
                <a:tc>
                  <a:txBody>
                    <a:bodyPr/>
                    <a:lstStyle/>
                    <a:p>
                      <a:pPr algn="ctr"/>
                      <a:r>
                        <a:rPr lang="en-US" sz="2200" b="1" dirty="0">
                          <a:latin typeface="Calibri" panose="020F0502020204030204" pitchFamily="34" charset="0"/>
                          <a:cs typeface="Calibri" panose="020F0502020204030204" pitchFamily="34" charset="0"/>
                        </a:rPr>
                        <a:t>vs. 2</a:t>
                      </a:r>
                    </a:p>
                  </a:txBody>
                  <a:tcPr anchor="ctr"/>
                </a:tc>
                <a:tc>
                  <a:txBody>
                    <a:bodyPr/>
                    <a:lstStyle/>
                    <a:p>
                      <a:pPr algn="l"/>
                      <a:r>
                        <a:rPr lang="en-US" sz="2200" b="1" i="1" dirty="0">
                          <a:latin typeface="Calibri" panose="020F0502020204030204" pitchFamily="34" charset="0"/>
                          <a:cs typeface="Calibri" panose="020F0502020204030204" pitchFamily="34" charset="0"/>
                        </a:rPr>
                        <a:t>Tohu</a:t>
                      </a:r>
                      <a:r>
                        <a:rPr lang="en-US" sz="2200" b="1" dirty="0">
                          <a:latin typeface="Calibri" panose="020F0502020204030204" pitchFamily="34" charset="0"/>
                          <a:cs typeface="Calibri" panose="020F0502020204030204" pitchFamily="34" charset="0"/>
                        </a:rPr>
                        <a:t> &amp; </a:t>
                      </a:r>
                      <a:r>
                        <a:rPr lang="en-US" sz="2200" b="1" i="1" dirty="0" err="1">
                          <a:latin typeface="Calibri" panose="020F0502020204030204" pitchFamily="34" charset="0"/>
                          <a:cs typeface="Calibri" panose="020F0502020204030204" pitchFamily="34" charset="0"/>
                        </a:rPr>
                        <a:t>Bohu</a:t>
                      </a:r>
                      <a:r>
                        <a:rPr lang="en-US" sz="2200" b="1" dirty="0">
                          <a:latin typeface="Calibri" panose="020F0502020204030204" pitchFamily="34" charset="0"/>
                          <a:cs typeface="Calibri" panose="020F0502020204030204" pitchFamily="34" charset="0"/>
                        </a:rPr>
                        <a:t> = judgment</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b="1" i="1" kern="1200" dirty="0">
                          <a:solidFill>
                            <a:srgbClr val="C00000"/>
                          </a:solidFill>
                          <a:latin typeface="Calibri" panose="020F0502020204030204" pitchFamily="34" charset="0"/>
                          <a:ea typeface="+mn-ea"/>
                          <a:cs typeface="Calibri" panose="020F0502020204030204" pitchFamily="34" charset="0"/>
                        </a:rPr>
                        <a:t>Tohu</a:t>
                      </a:r>
                      <a:r>
                        <a:rPr lang="en-US" sz="2200" b="1" kern="1200" dirty="0">
                          <a:solidFill>
                            <a:srgbClr val="C00000"/>
                          </a:solidFill>
                          <a:latin typeface="Calibri" panose="020F0502020204030204" pitchFamily="34" charset="0"/>
                          <a:ea typeface="+mn-ea"/>
                          <a:cs typeface="Calibri" panose="020F0502020204030204" pitchFamily="34" charset="0"/>
                        </a:rPr>
                        <a:t> &amp; </a:t>
                      </a:r>
                      <a:r>
                        <a:rPr lang="en-US" sz="2200" b="1" i="1" kern="1200" dirty="0" err="1">
                          <a:solidFill>
                            <a:srgbClr val="C00000"/>
                          </a:solidFill>
                          <a:latin typeface="Calibri" panose="020F0502020204030204" pitchFamily="34" charset="0"/>
                          <a:ea typeface="+mn-ea"/>
                          <a:cs typeface="Calibri" panose="020F0502020204030204" pitchFamily="34" charset="0"/>
                        </a:rPr>
                        <a:t>Bohu</a:t>
                      </a:r>
                      <a:r>
                        <a:rPr lang="en-US" sz="2200" b="1" kern="1200" dirty="0">
                          <a:solidFill>
                            <a:srgbClr val="C00000"/>
                          </a:solidFill>
                          <a:latin typeface="Calibri" panose="020F0502020204030204" pitchFamily="34" charset="0"/>
                          <a:ea typeface="+mn-ea"/>
                          <a:cs typeface="Calibri" panose="020F0502020204030204" pitchFamily="34" charset="0"/>
                        </a:rPr>
                        <a:t> = incompletion</a:t>
                      </a:r>
                    </a:p>
                  </a:txBody>
                  <a:tcPr anchor="ctr"/>
                </a:tc>
                <a:extLst>
                  <a:ext uri="{0D108BD9-81ED-4DB2-BD59-A6C34878D82A}">
                    <a16:rowId xmlns:a16="http://schemas.microsoft.com/office/drawing/2014/main" val="1282089858"/>
                  </a:ext>
                </a:extLst>
              </a:tr>
              <a:tr h="732672">
                <a:tc>
                  <a:txBody>
                    <a:bodyPr/>
                    <a:lstStyle/>
                    <a:p>
                      <a:pPr algn="ctr"/>
                      <a:r>
                        <a:rPr lang="en-US" sz="2200" b="1" dirty="0">
                          <a:latin typeface="Calibri" panose="020F0502020204030204" pitchFamily="34" charset="0"/>
                          <a:cs typeface="Calibri" panose="020F0502020204030204" pitchFamily="34" charset="0"/>
                        </a:rPr>
                        <a:t>4.</a:t>
                      </a:r>
                    </a:p>
                  </a:txBody>
                  <a:tcPr anchor="ctr"/>
                </a:tc>
                <a:tc>
                  <a:txBody>
                    <a:bodyPr/>
                    <a:lstStyle/>
                    <a:p>
                      <a:pPr algn="ctr"/>
                      <a:r>
                        <a:rPr lang="en-US" sz="2200" b="1" dirty="0">
                          <a:latin typeface="Calibri" panose="020F0502020204030204" pitchFamily="34" charset="0"/>
                          <a:cs typeface="Calibri" panose="020F0502020204030204" pitchFamily="34" charset="0"/>
                        </a:rPr>
                        <a:t>vs. 2</a:t>
                      </a:r>
                    </a:p>
                  </a:txBody>
                  <a:tcPr anchor="ctr"/>
                </a:tc>
                <a:tc>
                  <a:txBody>
                    <a:bodyPr/>
                    <a:lstStyle/>
                    <a:p>
                      <a:pPr algn="l"/>
                      <a:r>
                        <a:rPr lang="en-US" sz="2200" b="1" dirty="0">
                          <a:latin typeface="Calibri" panose="020F0502020204030204" pitchFamily="34" charset="0"/>
                          <a:cs typeface="Calibri" panose="020F0502020204030204" pitchFamily="34" charset="0"/>
                        </a:rPr>
                        <a:t>Darkness = evil</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b="1" kern="1200" dirty="0">
                          <a:solidFill>
                            <a:srgbClr val="C00000"/>
                          </a:solidFill>
                          <a:latin typeface="Calibri" panose="020F0502020204030204" pitchFamily="34" charset="0"/>
                          <a:ea typeface="+mn-ea"/>
                          <a:cs typeface="Calibri" panose="020F0502020204030204" pitchFamily="34" charset="0"/>
                        </a:rPr>
                        <a:t>Darkness = absence of light</a:t>
                      </a:r>
                    </a:p>
                  </a:txBody>
                  <a:tcPr anchor="ctr"/>
                </a:tc>
                <a:extLst>
                  <a:ext uri="{0D108BD9-81ED-4DB2-BD59-A6C34878D82A}">
                    <a16:rowId xmlns:a16="http://schemas.microsoft.com/office/drawing/2014/main" val="1982611401"/>
                  </a:ext>
                </a:extLst>
              </a:tr>
              <a:tr h="569319">
                <a:tc>
                  <a:txBody>
                    <a:bodyPr/>
                    <a:lstStyle/>
                    <a:p>
                      <a:pPr algn="ctr"/>
                      <a:r>
                        <a:rPr lang="en-US" sz="2200" b="1" dirty="0">
                          <a:latin typeface="Calibri" panose="020F0502020204030204" pitchFamily="34" charset="0"/>
                          <a:cs typeface="Calibri" panose="020F0502020204030204" pitchFamily="34" charset="0"/>
                        </a:rPr>
                        <a:t>5.</a:t>
                      </a:r>
                    </a:p>
                  </a:txBody>
                  <a:tcPr anchor="ctr"/>
                </a:tc>
                <a:tc>
                  <a:txBody>
                    <a:bodyPr/>
                    <a:lstStyle/>
                    <a:p>
                      <a:pPr algn="ctr"/>
                      <a:r>
                        <a:rPr lang="en-US" sz="2200" b="1" dirty="0">
                          <a:latin typeface="Calibri" panose="020F0502020204030204" pitchFamily="34" charset="0"/>
                          <a:cs typeface="Calibri" panose="020F0502020204030204" pitchFamily="34" charset="0"/>
                        </a:rPr>
                        <a:t>vs. 1, 3</a:t>
                      </a:r>
                    </a:p>
                  </a:txBody>
                  <a:tcPr anchor="ctr"/>
                </a:tc>
                <a:tc>
                  <a:txBody>
                    <a:bodyPr/>
                    <a:lstStyle/>
                    <a:p>
                      <a:pPr algn="l"/>
                      <a:r>
                        <a:rPr lang="en-US" sz="2200" b="1" i="1" dirty="0">
                          <a:latin typeface="Calibri" panose="020F0502020204030204" pitchFamily="34" charset="0"/>
                          <a:cs typeface="Calibri" panose="020F0502020204030204" pitchFamily="34" charset="0"/>
                        </a:rPr>
                        <a:t>Bara</a:t>
                      </a:r>
                      <a:r>
                        <a:rPr lang="en-US" sz="2200" b="1" dirty="0">
                          <a:latin typeface="Calibri" panose="020F0502020204030204" pitchFamily="34" charset="0"/>
                          <a:cs typeface="Calibri" panose="020F0502020204030204" pitchFamily="34" charset="0"/>
                        </a:rPr>
                        <a:t> &amp; </a:t>
                      </a:r>
                      <a:r>
                        <a:rPr lang="en-US" sz="2200" b="1" i="1" dirty="0">
                          <a:latin typeface="Calibri" panose="020F0502020204030204" pitchFamily="34" charset="0"/>
                          <a:cs typeface="Calibri" panose="020F0502020204030204" pitchFamily="34" charset="0"/>
                        </a:rPr>
                        <a:t>āsāh</a:t>
                      </a:r>
                      <a:r>
                        <a:rPr lang="en-US" sz="2200" b="1" dirty="0">
                          <a:latin typeface="Calibri" panose="020F0502020204030204" pitchFamily="34" charset="0"/>
                          <a:cs typeface="Calibri" panose="020F0502020204030204" pitchFamily="34" charset="0"/>
                        </a:rPr>
                        <a:t> distinction</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b="1" i="1" kern="1200" dirty="0">
                          <a:solidFill>
                            <a:srgbClr val="C00000"/>
                          </a:solidFill>
                          <a:latin typeface="Calibri" panose="020F0502020204030204" pitchFamily="34" charset="0"/>
                          <a:ea typeface="+mn-ea"/>
                          <a:cs typeface="Calibri" panose="020F0502020204030204" pitchFamily="34" charset="0"/>
                        </a:rPr>
                        <a:t>Bara</a:t>
                      </a:r>
                      <a:r>
                        <a:rPr lang="en-US" sz="2200" b="1" kern="1200" dirty="0">
                          <a:solidFill>
                            <a:srgbClr val="C00000"/>
                          </a:solidFill>
                          <a:latin typeface="Calibri" panose="020F0502020204030204" pitchFamily="34" charset="0"/>
                          <a:ea typeface="+mn-ea"/>
                          <a:cs typeface="Calibri" panose="020F0502020204030204" pitchFamily="34" charset="0"/>
                        </a:rPr>
                        <a:t> &amp; </a:t>
                      </a:r>
                      <a:r>
                        <a:rPr lang="en-US" sz="2200" b="1" i="1" kern="1200" dirty="0">
                          <a:solidFill>
                            <a:srgbClr val="C00000"/>
                          </a:solidFill>
                          <a:latin typeface="Calibri" panose="020F0502020204030204" pitchFamily="34" charset="0"/>
                          <a:ea typeface="+mn-ea"/>
                          <a:cs typeface="Calibri" panose="020F0502020204030204" pitchFamily="34" charset="0"/>
                        </a:rPr>
                        <a:t>āsāh</a:t>
                      </a:r>
                      <a:r>
                        <a:rPr lang="en-US" sz="2200" b="1" kern="1200" dirty="0">
                          <a:solidFill>
                            <a:srgbClr val="C00000"/>
                          </a:solidFill>
                          <a:latin typeface="Calibri" panose="020F0502020204030204" pitchFamily="34" charset="0"/>
                          <a:ea typeface="+mn-ea"/>
                          <a:cs typeface="Calibri" panose="020F0502020204030204" pitchFamily="34" charset="0"/>
                        </a:rPr>
                        <a:t> overlap</a:t>
                      </a:r>
                    </a:p>
                  </a:txBody>
                  <a:tcPr anchor="ctr"/>
                </a:tc>
                <a:extLst>
                  <a:ext uri="{0D108BD9-81ED-4DB2-BD59-A6C34878D82A}">
                    <a16:rowId xmlns:a16="http://schemas.microsoft.com/office/drawing/2014/main" val="1913668434"/>
                  </a:ext>
                </a:extLst>
              </a:tr>
              <a:tr h="1090973">
                <a:tc>
                  <a:txBody>
                    <a:bodyPr/>
                    <a:lstStyle/>
                    <a:p>
                      <a:pPr algn="ctr"/>
                      <a:r>
                        <a:rPr lang="en-US" sz="2200" b="1" dirty="0">
                          <a:latin typeface="Calibri" panose="020F0502020204030204" pitchFamily="34" charset="0"/>
                          <a:cs typeface="Calibri" panose="020F0502020204030204" pitchFamily="34" charset="0"/>
                        </a:rPr>
                        <a:t>6.</a:t>
                      </a:r>
                    </a:p>
                  </a:txBody>
                  <a:tcPr anchor="ctr"/>
                </a:tc>
                <a:tc>
                  <a:txBody>
                    <a:bodyPr/>
                    <a:lstStyle/>
                    <a:p>
                      <a:pPr algn="ctr"/>
                      <a:r>
                        <a:rPr lang="en-US" sz="2200" b="1" dirty="0">
                          <a:latin typeface="Calibri" panose="020F0502020204030204" pitchFamily="34" charset="0"/>
                          <a:cs typeface="Calibri" panose="020F0502020204030204" pitchFamily="34" charset="0"/>
                        </a:rPr>
                        <a:t>vs. 2</a:t>
                      </a:r>
                    </a:p>
                  </a:txBody>
                  <a:tcPr anchor="ctr"/>
                </a:tc>
                <a:tc>
                  <a:txBody>
                    <a:bodyPr/>
                    <a:lstStyle/>
                    <a:p>
                      <a:pPr algn="l"/>
                      <a:r>
                        <a:rPr lang="en-US" sz="2200" b="1" i="1" dirty="0">
                          <a:latin typeface="Calibri" panose="020F0502020204030204" pitchFamily="34" charset="0"/>
                          <a:cs typeface="Calibri" panose="020F0502020204030204" pitchFamily="34" charset="0"/>
                        </a:rPr>
                        <a:t>Lo tohu</a:t>
                      </a:r>
                      <a:r>
                        <a:rPr lang="en-US" sz="2200" b="1" dirty="0">
                          <a:latin typeface="Calibri" panose="020F0502020204030204" pitchFamily="34" charset="0"/>
                          <a:cs typeface="Calibri" panose="020F0502020204030204" pitchFamily="34" charset="0"/>
                        </a:rPr>
                        <a:t> (Isa. 45:18) = God did not create the Earth desolate</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b="1" i="1" kern="1200" dirty="0">
                          <a:solidFill>
                            <a:srgbClr val="C00000"/>
                          </a:solidFill>
                          <a:latin typeface="Calibri" panose="020F0502020204030204" pitchFamily="34" charset="0"/>
                          <a:ea typeface="+mn-ea"/>
                          <a:cs typeface="Calibri" panose="020F0502020204030204" pitchFamily="34" charset="0"/>
                        </a:rPr>
                        <a:t>Lo tohu </a:t>
                      </a:r>
                      <a:r>
                        <a:rPr lang="en-US" sz="2200" b="1" kern="1200" dirty="0">
                          <a:solidFill>
                            <a:srgbClr val="C00000"/>
                          </a:solidFill>
                          <a:latin typeface="Calibri" panose="020F0502020204030204" pitchFamily="34" charset="0"/>
                          <a:ea typeface="+mn-ea"/>
                          <a:cs typeface="Calibri" panose="020F0502020204030204" pitchFamily="34" charset="0"/>
                        </a:rPr>
                        <a:t>(Isa. 45:18) = Original creation was good</a:t>
                      </a:r>
                    </a:p>
                  </a:txBody>
                  <a:tcPr anchor="ctr"/>
                </a:tc>
                <a:extLst>
                  <a:ext uri="{0D108BD9-81ED-4DB2-BD59-A6C34878D82A}">
                    <a16:rowId xmlns:a16="http://schemas.microsoft.com/office/drawing/2014/main" val="443366115"/>
                  </a:ext>
                </a:extLst>
              </a:tr>
              <a:tr h="903560">
                <a:tc>
                  <a:txBody>
                    <a:bodyPr/>
                    <a:lstStyle/>
                    <a:p>
                      <a:pPr algn="ctr"/>
                      <a:r>
                        <a:rPr lang="en-US" sz="2200" b="1" dirty="0">
                          <a:latin typeface="Calibri" panose="020F0502020204030204" pitchFamily="34" charset="0"/>
                          <a:cs typeface="Calibri" panose="020F0502020204030204" pitchFamily="34" charset="0"/>
                        </a:rPr>
                        <a:t>7.</a:t>
                      </a:r>
                    </a:p>
                  </a:txBody>
                  <a:tcPr anchor="ctr"/>
                </a:tc>
                <a:tc>
                  <a:txBody>
                    <a:bodyPr/>
                    <a:lstStyle/>
                    <a:p>
                      <a:pPr algn="ctr"/>
                      <a:r>
                        <a:rPr lang="en-US" sz="2200" b="1" dirty="0">
                          <a:latin typeface="Calibri" panose="020F0502020204030204" pitchFamily="34" charset="0"/>
                          <a:cs typeface="Calibri" panose="020F0502020204030204" pitchFamily="34" charset="0"/>
                        </a:rPr>
                        <a:t>vs. 2</a:t>
                      </a:r>
                    </a:p>
                  </a:txBody>
                  <a:tcPr anchor="ctr"/>
                </a:tc>
                <a:tc>
                  <a:txBody>
                    <a:bodyPr/>
                    <a:lstStyle/>
                    <a:p>
                      <a:pPr algn="l"/>
                      <a:r>
                        <a:rPr lang="en-US" sz="2200" b="1" i="0" dirty="0">
                          <a:latin typeface="Calibri" panose="020F0502020204030204" pitchFamily="34" charset="0"/>
                          <a:cs typeface="Calibri" panose="020F0502020204030204" pitchFamily="34" charset="0"/>
                        </a:rPr>
                        <a:t>Spirit = brooding (Eph. 4:30)</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b="1" i="0" kern="1200" dirty="0">
                          <a:solidFill>
                            <a:srgbClr val="C00000"/>
                          </a:solidFill>
                          <a:latin typeface="Calibri" panose="020F0502020204030204" pitchFamily="34" charset="0"/>
                          <a:ea typeface="+mn-ea"/>
                          <a:cs typeface="Calibri" panose="020F0502020204030204" pitchFamily="34" charset="0"/>
                        </a:rPr>
                        <a:t>Spirit = moving</a:t>
                      </a:r>
                    </a:p>
                  </a:txBody>
                  <a:tcPr anchor="ctr"/>
                </a:tc>
                <a:extLst>
                  <a:ext uri="{0D108BD9-81ED-4DB2-BD59-A6C34878D82A}">
                    <a16:rowId xmlns:a16="http://schemas.microsoft.com/office/drawing/2014/main" val="482985495"/>
                  </a:ext>
                </a:extLst>
              </a:tr>
            </a:tbl>
          </a:graphicData>
        </a:graphic>
      </p:graphicFrame>
    </p:spTree>
    <p:extLst>
      <p:ext uri="{BB962C8B-B14F-4D97-AF65-F5344CB8AC3E}">
        <p14:creationId xmlns:p14="http://schemas.microsoft.com/office/powerpoint/2010/main" val="23256067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5740899E-4884-4A6C-8524-BB6960541AA6}"/>
              </a:ext>
            </a:extLst>
          </p:cNvPr>
          <p:cNvGraphicFramePr>
            <a:graphicFrameLocks noGrp="1"/>
          </p:cNvGraphicFramePr>
          <p:nvPr>
            <p:ph idx="1"/>
            <p:extLst>
              <p:ext uri="{D42A27DB-BD31-4B8C-83A1-F6EECF244321}">
                <p14:modId xmlns:p14="http://schemas.microsoft.com/office/powerpoint/2010/main" val="3128124407"/>
              </p:ext>
            </p:extLst>
          </p:nvPr>
        </p:nvGraphicFramePr>
        <p:xfrm>
          <a:off x="152401" y="120775"/>
          <a:ext cx="8839200" cy="6536721"/>
        </p:xfrm>
        <a:graphic>
          <a:graphicData uri="http://schemas.openxmlformats.org/drawingml/2006/table">
            <a:tbl>
              <a:tblPr firstRow="1" bandRow="1">
                <a:tableStyleId>{073A0DAA-6AF3-43AB-8588-CEC1D06C72B9}</a:tableStyleId>
              </a:tblPr>
              <a:tblGrid>
                <a:gridCol w="761999">
                  <a:extLst>
                    <a:ext uri="{9D8B030D-6E8A-4147-A177-3AD203B41FA5}">
                      <a16:colId xmlns:a16="http://schemas.microsoft.com/office/drawing/2014/main" val="1281036659"/>
                    </a:ext>
                  </a:extLst>
                </a:gridCol>
                <a:gridCol w="1981200">
                  <a:extLst>
                    <a:ext uri="{9D8B030D-6E8A-4147-A177-3AD203B41FA5}">
                      <a16:colId xmlns:a16="http://schemas.microsoft.com/office/drawing/2014/main" val="1064214743"/>
                    </a:ext>
                  </a:extLst>
                </a:gridCol>
                <a:gridCol w="3352800">
                  <a:extLst>
                    <a:ext uri="{9D8B030D-6E8A-4147-A177-3AD203B41FA5}">
                      <a16:colId xmlns:a16="http://schemas.microsoft.com/office/drawing/2014/main" val="3939120806"/>
                    </a:ext>
                  </a:extLst>
                </a:gridCol>
                <a:gridCol w="2743201">
                  <a:extLst>
                    <a:ext uri="{9D8B030D-6E8A-4147-A177-3AD203B41FA5}">
                      <a16:colId xmlns:a16="http://schemas.microsoft.com/office/drawing/2014/main" val="3131948577"/>
                    </a:ext>
                  </a:extLst>
                </a:gridCol>
              </a:tblGrid>
              <a:tr h="671125">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0" kern="1200" dirty="0">
                          <a:solidFill>
                            <a:schemeClr val="tx2"/>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The Gap Theory</a:t>
                      </a:r>
                      <a:endParaRPr kumimoji="0" lang="en-US" sz="3600" b="0" i="0" u="none" strike="noStrike" kern="1200" cap="none" spc="0" normalizeH="0" baseline="0" noProof="0" dirty="0">
                        <a:ln>
                          <a:noFill/>
                        </a:ln>
                        <a:solidFill>
                          <a:srgbClr val="FFFFCC"/>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endParaRPr>
                    </a:p>
                  </a:txBody>
                  <a:tcPr anchor="ctr"/>
                </a:tc>
                <a:tc hMerge="1">
                  <a:txBody>
                    <a:bodyPr/>
                    <a:lstStyle/>
                    <a:p>
                      <a:endParaRPr lang="en-US"/>
                    </a:p>
                  </a:txBody>
                  <a:tcPr/>
                </a:tc>
                <a:tc hMerge="1">
                  <a:txBody>
                    <a:bodyPr/>
                    <a:lstStyle/>
                    <a:p>
                      <a:endParaRPr lang="en-US" dirty="0"/>
                    </a:p>
                  </a:txBody>
                  <a:tcPr anchor="ctr"/>
                </a:tc>
                <a:tc hMerge="1">
                  <a:txBody>
                    <a:bodyPr/>
                    <a:lstStyle/>
                    <a:p>
                      <a:endParaRPr lang="en-US" dirty="0"/>
                    </a:p>
                  </a:txBody>
                  <a:tcPr anchor="ctr"/>
                </a:tc>
                <a:extLst>
                  <a:ext uri="{0D108BD9-81ED-4DB2-BD59-A6C34878D82A}">
                    <a16:rowId xmlns:a16="http://schemas.microsoft.com/office/drawing/2014/main" val="3257300286"/>
                  </a:ext>
                </a:extLst>
              </a:tr>
              <a:tr h="609348">
                <a:tc>
                  <a:txBody>
                    <a:bodyPr/>
                    <a:lstStyle/>
                    <a:p>
                      <a:pPr algn="ctr"/>
                      <a:r>
                        <a:rPr lang="en-US" sz="2400" b="1" kern="1200"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NO.</a:t>
                      </a:r>
                    </a:p>
                  </a:txBody>
                  <a:tcPr anchor="ctr">
                    <a:solidFill>
                      <a:schemeClr val="bg2"/>
                    </a:solidFill>
                  </a:tcPr>
                </a:tc>
                <a:tc>
                  <a:txBody>
                    <a:bodyPr/>
                    <a:lstStyle/>
                    <a:p>
                      <a:pPr algn="ctr"/>
                      <a:r>
                        <a:rPr lang="en-US" sz="2400" b="1" kern="1200"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Scripture</a:t>
                      </a:r>
                    </a:p>
                  </a:txBody>
                  <a:tcPr anchor="ctr">
                    <a:solidFill>
                      <a:schemeClr val="bg2"/>
                    </a:solidFill>
                  </a:tcPr>
                </a:tc>
                <a:tc>
                  <a:txBody>
                    <a:bodyPr/>
                    <a:lstStyle/>
                    <a:p>
                      <a:pPr algn="ctr"/>
                      <a:r>
                        <a:rPr lang="en-US" sz="2400" b="1" kern="1200"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Evidence</a:t>
                      </a:r>
                    </a:p>
                  </a:txBody>
                  <a:tcPr anchor="ctr">
                    <a:solidFill>
                      <a:schemeClr val="bg2"/>
                    </a:solidFill>
                  </a:tcPr>
                </a:tc>
                <a:tc>
                  <a:txBody>
                    <a:bodyPr/>
                    <a:lstStyle/>
                    <a:p>
                      <a:pPr algn="ctr"/>
                      <a:r>
                        <a:rPr lang="en-US" sz="2400" b="1" kern="1200"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Response</a:t>
                      </a:r>
                    </a:p>
                  </a:txBody>
                  <a:tcPr anchor="ctr">
                    <a:solidFill>
                      <a:schemeClr val="bg2"/>
                    </a:solidFill>
                  </a:tcPr>
                </a:tc>
                <a:extLst>
                  <a:ext uri="{0D108BD9-81ED-4DB2-BD59-A6C34878D82A}">
                    <a16:rowId xmlns:a16="http://schemas.microsoft.com/office/drawing/2014/main" val="1204976739"/>
                  </a:ext>
                </a:extLst>
              </a:tr>
              <a:tr h="709399">
                <a:tc>
                  <a:txBody>
                    <a:bodyPr/>
                    <a:lstStyle/>
                    <a:p>
                      <a:pPr algn="ctr"/>
                      <a:r>
                        <a:rPr lang="en-US" sz="2200" b="1" dirty="0">
                          <a:latin typeface="Calibri" panose="020F0502020204030204" pitchFamily="34" charset="0"/>
                          <a:cs typeface="Calibri" panose="020F0502020204030204" pitchFamily="34" charset="0"/>
                        </a:rPr>
                        <a:t>8.</a:t>
                      </a:r>
                    </a:p>
                  </a:txBody>
                  <a:tcPr anchor="ctr"/>
                </a:tc>
                <a:tc>
                  <a:txBody>
                    <a:bodyPr/>
                    <a:lstStyle/>
                    <a:p>
                      <a:pPr algn="ctr"/>
                      <a:r>
                        <a:rPr lang="en-US" sz="2200" b="1" dirty="0">
                          <a:latin typeface="Calibri" panose="020F0502020204030204" pitchFamily="34" charset="0"/>
                          <a:cs typeface="Calibri" panose="020F0502020204030204" pitchFamily="34" charset="0"/>
                        </a:rPr>
                        <a:t>Gen. 1:28</a:t>
                      </a:r>
                    </a:p>
                  </a:txBody>
                  <a:tcPr anchor="ctr"/>
                </a:tc>
                <a:tc>
                  <a:txBody>
                    <a:bodyPr/>
                    <a:lstStyle/>
                    <a:p>
                      <a:pPr algn="l"/>
                      <a:r>
                        <a:rPr lang="en-US" sz="2200" b="1" i="1" dirty="0">
                          <a:latin typeface="Calibri" panose="020F0502020204030204" pitchFamily="34" charset="0"/>
                          <a:cs typeface="Calibri" panose="020F0502020204030204" pitchFamily="34" charset="0"/>
                        </a:rPr>
                        <a:t>Male’</a:t>
                      </a:r>
                      <a:r>
                        <a:rPr lang="en-US" sz="2200" b="1" dirty="0">
                          <a:latin typeface="Calibri" panose="020F0502020204030204" pitchFamily="34" charset="0"/>
                          <a:cs typeface="Calibri" panose="020F0502020204030204" pitchFamily="34" charset="0"/>
                        </a:rPr>
                        <a:t> = “ to replenish”</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b="1" i="1" kern="1200" dirty="0">
                          <a:solidFill>
                            <a:srgbClr val="C00000"/>
                          </a:solidFill>
                          <a:latin typeface="Calibri" panose="020F0502020204030204" pitchFamily="34" charset="0"/>
                          <a:ea typeface="+mn-ea"/>
                          <a:cs typeface="Calibri" panose="020F0502020204030204" pitchFamily="34" charset="0"/>
                        </a:rPr>
                        <a:t>Male’</a:t>
                      </a:r>
                      <a:r>
                        <a:rPr lang="en-US" sz="2200" b="1" kern="1200" dirty="0">
                          <a:solidFill>
                            <a:srgbClr val="C00000"/>
                          </a:solidFill>
                          <a:latin typeface="Calibri" panose="020F0502020204030204" pitchFamily="34" charset="0"/>
                          <a:ea typeface="+mn-ea"/>
                          <a:cs typeface="Calibri" panose="020F0502020204030204" pitchFamily="34" charset="0"/>
                        </a:rPr>
                        <a:t> = “to fill”</a:t>
                      </a:r>
                    </a:p>
                  </a:txBody>
                  <a:tcPr anchor="ctr"/>
                </a:tc>
                <a:extLst>
                  <a:ext uri="{0D108BD9-81ED-4DB2-BD59-A6C34878D82A}">
                    <a16:rowId xmlns:a16="http://schemas.microsoft.com/office/drawing/2014/main" val="1700984971"/>
                  </a:ext>
                </a:extLst>
              </a:tr>
              <a:tr h="709399">
                <a:tc>
                  <a:txBody>
                    <a:bodyPr/>
                    <a:lstStyle/>
                    <a:p>
                      <a:pPr algn="ctr"/>
                      <a:r>
                        <a:rPr lang="en-US" sz="2200" b="1" dirty="0">
                          <a:latin typeface="Calibri" panose="020F0502020204030204" pitchFamily="34" charset="0"/>
                          <a:cs typeface="Calibri" panose="020F0502020204030204" pitchFamily="34" charset="0"/>
                        </a:rPr>
                        <a:t>9.</a:t>
                      </a:r>
                    </a:p>
                  </a:txBody>
                  <a:tcPr anchor="ctr"/>
                </a:tc>
                <a:tc>
                  <a:txBody>
                    <a:bodyPr/>
                    <a:lstStyle/>
                    <a:p>
                      <a:pPr algn="ctr"/>
                      <a:r>
                        <a:rPr lang="en-US" sz="2200" b="1" dirty="0">
                          <a:latin typeface="Calibri" panose="020F0502020204030204" pitchFamily="34" charset="0"/>
                          <a:cs typeface="Calibri" panose="020F0502020204030204" pitchFamily="34" charset="0"/>
                        </a:rPr>
                        <a:t>Isa. 24:1</a:t>
                      </a:r>
                    </a:p>
                  </a:txBody>
                  <a:tcPr anchor="ctr"/>
                </a:tc>
                <a:tc>
                  <a:txBody>
                    <a:bodyPr/>
                    <a:lstStyle/>
                    <a:p>
                      <a:pPr algn="l"/>
                      <a:r>
                        <a:rPr lang="en-US" sz="2200" b="1" dirty="0">
                          <a:latin typeface="Calibri" panose="020F0502020204030204" pitchFamily="34" charset="0"/>
                          <a:cs typeface="Calibri" panose="020F0502020204030204" pitchFamily="34" charset="0"/>
                        </a:rPr>
                        <a:t>The Earth was formerly in ruin</a:t>
                      </a:r>
                    </a:p>
                  </a:txBody>
                  <a:tcPr anchor="ctr"/>
                </a:tc>
                <a:tc>
                  <a:txBody>
                    <a:bodyPr/>
                    <a:lstStyle/>
                    <a:p>
                      <a:pPr marL="0" algn="l" defTabSz="914400" rtl="0" eaLnBrk="1" latinLnBrk="0" hangingPunct="1"/>
                      <a:r>
                        <a:rPr lang="en-US" sz="2200" b="1" kern="1200" dirty="0">
                          <a:solidFill>
                            <a:srgbClr val="C00000"/>
                          </a:solidFill>
                          <a:latin typeface="Calibri" panose="020F0502020204030204" pitchFamily="34" charset="0"/>
                          <a:ea typeface="+mn-ea"/>
                          <a:cs typeface="Calibri" panose="020F0502020204030204" pitchFamily="34" charset="0"/>
                        </a:rPr>
                        <a:t>Context = future judgment</a:t>
                      </a:r>
                    </a:p>
                  </a:txBody>
                  <a:tcPr anchor="ctr"/>
                </a:tc>
                <a:extLst>
                  <a:ext uri="{0D108BD9-81ED-4DB2-BD59-A6C34878D82A}">
                    <a16:rowId xmlns:a16="http://schemas.microsoft.com/office/drawing/2014/main" val="558539107"/>
                  </a:ext>
                </a:extLst>
              </a:tr>
              <a:tr h="828289">
                <a:tc>
                  <a:txBody>
                    <a:bodyPr/>
                    <a:lstStyle/>
                    <a:p>
                      <a:pPr algn="ctr"/>
                      <a:r>
                        <a:rPr lang="en-US" sz="2200" b="1" dirty="0">
                          <a:latin typeface="Calibri" panose="020F0502020204030204" pitchFamily="34" charset="0"/>
                          <a:cs typeface="Calibri" panose="020F0502020204030204" pitchFamily="34" charset="0"/>
                        </a:rPr>
                        <a:t>10.</a:t>
                      </a:r>
                    </a:p>
                  </a:txBody>
                  <a:tcPr anchor="ctr"/>
                </a:tc>
                <a:tc>
                  <a:txBody>
                    <a:bodyPr/>
                    <a:lstStyle/>
                    <a:p>
                      <a:pPr algn="ctr"/>
                      <a:r>
                        <a:rPr lang="en-US" sz="2200" b="1" dirty="0">
                          <a:latin typeface="Calibri" panose="020F0502020204030204" pitchFamily="34" charset="0"/>
                          <a:cs typeface="Calibri" panose="020F0502020204030204" pitchFamily="34" charset="0"/>
                        </a:rPr>
                        <a:t>Ezek. 28:13-14</a:t>
                      </a:r>
                    </a:p>
                  </a:txBody>
                  <a:tcPr anchor="ctr"/>
                </a:tc>
                <a:tc>
                  <a:txBody>
                    <a:bodyPr/>
                    <a:lstStyle/>
                    <a:p>
                      <a:pPr algn="l"/>
                      <a:r>
                        <a:rPr lang="en-US" sz="2200" b="1" i="0" dirty="0">
                          <a:latin typeface="Calibri" panose="020F0502020204030204" pitchFamily="34" charset="0"/>
                          <a:cs typeface="Calibri" panose="020F0502020204030204" pitchFamily="34" charset="0"/>
                        </a:rPr>
                        <a:t>Satan was in a mineral garden</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b="1" i="0" kern="1200" dirty="0">
                          <a:solidFill>
                            <a:srgbClr val="C00000"/>
                          </a:solidFill>
                          <a:latin typeface="Calibri" panose="020F0502020204030204" pitchFamily="34" charset="0"/>
                          <a:ea typeface="+mn-ea"/>
                          <a:cs typeface="Calibri" panose="020F0502020204030204" pitchFamily="34" charset="0"/>
                        </a:rPr>
                        <a:t>Context = heaven</a:t>
                      </a:r>
                    </a:p>
                  </a:txBody>
                  <a:tcPr anchor="ctr"/>
                </a:tc>
                <a:extLst>
                  <a:ext uri="{0D108BD9-81ED-4DB2-BD59-A6C34878D82A}">
                    <a16:rowId xmlns:a16="http://schemas.microsoft.com/office/drawing/2014/main" val="2935229951"/>
                  </a:ext>
                </a:extLst>
              </a:tr>
              <a:tr h="1021534">
                <a:tc>
                  <a:txBody>
                    <a:bodyPr/>
                    <a:lstStyle/>
                    <a:p>
                      <a:pPr algn="ctr"/>
                      <a:r>
                        <a:rPr lang="en-US" sz="2200" b="1" dirty="0">
                          <a:latin typeface="Calibri" panose="020F0502020204030204" pitchFamily="34" charset="0"/>
                          <a:cs typeface="Calibri" panose="020F0502020204030204" pitchFamily="34" charset="0"/>
                        </a:rPr>
                        <a:t>11.</a:t>
                      </a:r>
                    </a:p>
                  </a:txBody>
                  <a:tcPr anchor="ctr"/>
                </a:tc>
                <a:tc>
                  <a:txBody>
                    <a:bodyPr/>
                    <a:lstStyle/>
                    <a:p>
                      <a:pPr algn="ctr"/>
                      <a:r>
                        <a:rPr lang="en-US" sz="2200" b="1" dirty="0">
                          <a:latin typeface="Calibri" panose="020F0502020204030204" pitchFamily="34" charset="0"/>
                          <a:cs typeface="Calibri" panose="020F0502020204030204" pitchFamily="34" charset="0"/>
                        </a:rPr>
                        <a:t>Gen. 1‒3</a:t>
                      </a:r>
                    </a:p>
                  </a:txBody>
                  <a:tcPr anchor="ctr"/>
                </a:tc>
                <a:tc>
                  <a:txBody>
                    <a:bodyPr/>
                    <a:lstStyle/>
                    <a:p>
                      <a:pPr algn="l"/>
                      <a:r>
                        <a:rPr lang="en-US" sz="2200" b="1" i="0" dirty="0">
                          <a:latin typeface="Calibri" panose="020F0502020204030204" pitchFamily="34" charset="0"/>
                          <a:cs typeface="Calibri" panose="020F0502020204030204" pitchFamily="34" charset="0"/>
                        </a:rPr>
                        <a:t>Not enough time for angelic rebellion between Gen. 1:31 &amp; 3:1</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b="1" kern="1200" dirty="0">
                          <a:solidFill>
                            <a:srgbClr val="C00000"/>
                          </a:solidFill>
                          <a:latin typeface="Calibri" panose="020F0502020204030204" pitchFamily="34" charset="0"/>
                          <a:ea typeface="+mn-ea"/>
                          <a:cs typeface="Calibri" panose="020F0502020204030204" pitchFamily="34" charset="0"/>
                        </a:rPr>
                        <a:t>Angelic rebellion  &amp; judgment = instantaneous</a:t>
                      </a:r>
                    </a:p>
                  </a:txBody>
                  <a:tcPr anchor="ctr"/>
                </a:tc>
                <a:extLst>
                  <a:ext uri="{0D108BD9-81ED-4DB2-BD59-A6C34878D82A}">
                    <a16:rowId xmlns:a16="http://schemas.microsoft.com/office/drawing/2014/main" val="1282089858"/>
                  </a:ext>
                </a:extLst>
              </a:tr>
              <a:tr h="1021534">
                <a:tc>
                  <a:txBody>
                    <a:bodyPr/>
                    <a:lstStyle/>
                    <a:p>
                      <a:pPr algn="ctr"/>
                      <a:r>
                        <a:rPr lang="en-US" sz="2200" b="1" dirty="0">
                          <a:latin typeface="Calibri" panose="020F0502020204030204" pitchFamily="34" charset="0"/>
                          <a:cs typeface="Calibri" panose="020F0502020204030204" pitchFamily="34" charset="0"/>
                        </a:rPr>
                        <a:t>12.</a:t>
                      </a:r>
                    </a:p>
                  </a:txBody>
                  <a:tcPr anchor="ctr"/>
                </a:tc>
                <a:tc>
                  <a:txBody>
                    <a:bodyPr/>
                    <a:lstStyle/>
                    <a:p>
                      <a:pPr algn="ctr"/>
                      <a:endParaRPr lang="en-US" sz="2200" b="1" dirty="0">
                        <a:latin typeface="Calibri" panose="020F0502020204030204" pitchFamily="34" charset="0"/>
                        <a:cs typeface="Calibri" panose="020F0502020204030204" pitchFamily="34" charset="0"/>
                      </a:endParaRPr>
                    </a:p>
                  </a:txBody>
                  <a:tcPr anchor="ctr"/>
                </a:tc>
                <a:tc>
                  <a:txBody>
                    <a:bodyPr/>
                    <a:lstStyle/>
                    <a:p>
                      <a:pPr algn="l"/>
                      <a:r>
                        <a:rPr lang="en-US" sz="2200" b="1" dirty="0">
                          <a:latin typeface="Calibri" panose="020F0502020204030204" pitchFamily="34" charset="0"/>
                          <a:cs typeface="Calibri" panose="020F0502020204030204" pitchFamily="34" charset="0"/>
                        </a:rPr>
                        <a:t>Explanation of fossil record</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b="1" kern="1200" dirty="0">
                          <a:solidFill>
                            <a:srgbClr val="C00000"/>
                          </a:solidFill>
                          <a:latin typeface="Calibri" panose="020F0502020204030204" pitchFamily="34" charset="0"/>
                          <a:ea typeface="+mn-ea"/>
                          <a:cs typeface="Calibri" panose="020F0502020204030204" pitchFamily="34" charset="0"/>
                        </a:rPr>
                        <a:t>Similarities between fossils and current counter parts</a:t>
                      </a:r>
                    </a:p>
                  </a:txBody>
                  <a:tcPr anchor="ctr"/>
                </a:tc>
                <a:extLst>
                  <a:ext uri="{0D108BD9-81ED-4DB2-BD59-A6C34878D82A}">
                    <a16:rowId xmlns:a16="http://schemas.microsoft.com/office/drawing/2014/main" val="1982611401"/>
                  </a:ext>
                </a:extLst>
              </a:tr>
              <a:tr h="709399">
                <a:tc>
                  <a:txBody>
                    <a:bodyPr/>
                    <a:lstStyle/>
                    <a:p>
                      <a:pPr algn="ctr"/>
                      <a:r>
                        <a:rPr lang="en-US" sz="2200" b="1" dirty="0">
                          <a:latin typeface="Calibri" panose="020F0502020204030204" pitchFamily="34" charset="0"/>
                          <a:cs typeface="Calibri" panose="020F0502020204030204" pitchFamily="34" charset="0"/>
                        </a:rPr>
                        <a:t>13.</a:t>
                      </a:r>
                    </a:p>
                  </a:txBody>
                  <a:tcPr anchor="ctr"/>
                </a:tc>
                <a:tc>
                  <a:txBody>
                    <a:bodyPr/>
                    <a:lstStyle/>
                    <a:p>
                      <a:pPr algn="ctr"/>
                      <a:r>
                        <a:rPr lang="en-US" sz="2200" b="1" dirty="0">
                          <a:latin typeface="Calibri" panose="020F0502020204030204" pitchFamily="34" charset="0"/>
                          <a:cs typeface="Calibri" panose="020F0502020204030204" pitchFamily="34" charset="0"/>
                        </a:rPr>
                        <a:t>Isa. 61:1-2</a:t>
                      </a:r>
                    </a:p>
                  </a:txBody>
                  <a:tcPr anchor="ctr"/>
                </a:tc>
                <a:tc>
                  <a:txBody>
                    <a:bodyPr/>
                    <a:lstStyle/>
                    <a:p>
                      <a:pPr algn="l"/>
                      <a:r>
                        <a:rPr lang="en-US" sz="2200" b="1" i="0" dirty="0">
                          <a:latin typeface="Calibri" panose="020F0502020204030204" pitchFamily="34" charset="0"/>
                          <a:cs typeface="Calibri" panose="020F0502020204030204" pitchFamily="34" charset="0"/>
                        </a:rPr>
                        <a:t>Prophetic gaps are common</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b="1" i="0" kern="1200" dirty="0">
                          <a:solidFill>
                            <a:srgbClr val="C00000"/>
                          </a:solidFill>
                          <a:latin typeface="Calibri" panose="020F0502020204030204" pitchFamily="34" charset="0"/>
                          <a:ea typeface="+mn-ea"/>
                          <a:cs typeface="Calibri" panose="020F0502020204030204" pitchFamily="34" charset="0"/>
                        </a:rPr>
                        <a:t>Genre confusion</a:t>
                      </a:r>
                    </a:p>
                  </a:txBody>
                  <a:tcPr anchor="ctr"/>
                </a:tc>
                <a:extLst>
                  <a:ext uri="{0D108BD9-81ED-4DB2-BD59-A6C34878D82A}">
                    <a16:rowId xmlns:a16="http://schemas.microsoft.com/office/drawing/2014/main" val="1913668434"/>
                  </a:ext>
                </a:extLst>
              </a:tr>
            </a:tbl>
          </a:graphicData>
        </a:graphic>
      </p:graphicFrame>
    </p:spTree>
    <p:extLst>
      <p:ext uri="{BB962C8B-B14F-4D97-AF65-F5344CB8AC3E}">
        <p14:creationId xmlns:p14="http://schemas.microsoft.com/office/powerpoint/2010/main" val="16592143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07689C41-61EA-403A-AF23-0AF78E0A413F}"/>
              </a:ext>
            </a:extLst>
          </p:cNvPr>
          <p:cNvSpPr>
            <a:spLocks noGrp="1" noChangeArrowheads="1"/>
          </p:cNvSpPr>
          <p:nvPr>
            <p:ph type="title"/>
          </p:nvPr>
        </p:nvSpPr>
        <p:spPr>
          <a:xfrm>
            <a:off x="685800" y="228600"/>
            <a:ext cx="7772400" cy="914400"/>
          </a:xfrm>
        </p:spPr>
        <p:txBody>
          <a:bodyPr/>
          <a:lstStyle/>
          <a:p>
            <a:pPr algn="ctr" eaLnBrk="1" hangingPunct="1">
              <a:defRPr/>
            </a:pPr>
            <a:r>
              <a:rPr lang="en-US" altLang="en-US" sz="3600" dirty="0">
                <a:effectLst>
                  <a:outerShdw blurRad="38100" dist="38100" dir="2700000" algn="tl">
                    <a:srgbClr val="000000">
                      <a:alpha val="43137"/>
                    </a:srgbClr>
                  </a:outerShdw>
                </a:effectLst>
              </a:rPr>
              <a:t>Gap Theory Preview</a:t>
            </a:r>
          </a:p>
        </p:txBody>
      </p:sp>
      <p:sp>
        <p:nvSpPr>
          <p:cNvPr id="5" name="Rectangle 1027">
            <a:extLst>
              <a:ext uri="{FF2B5EF4-FFF2-40B4-BE49-F238E27FC236}">
                <a16:creationId xmlns:a16="http://schemas.microsoft.com/office/drawing/2014/main" id="{98F6B430-E29C-4B9C-83C7-D8FD2DCBF88B}"/>
              </a:ext>
            </a:extLst>
          </p:cNvPr>
          <p:cNvSpPr txBox="1">
            <a:spLocks noChangeArrowheads="1"/>
          </p:cNvSpPr>
          <p:nvPr/>
        </p:nvSpPr>
        <p:spPr bwMode="auto">
          <a:xfrm>
            <a:off x="218282" y="1143000"/>
            <a:ext cx="8707437" cy="46323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461963" indent="-461963"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Calibri" panose="020F0502020204030204" pitchFamily="34" charset="0"/>
              </a:defRPr>
            </a:lvl1pPr>
            <a:lvl2pPr marL="914400" indent="-45720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cs typeface="Calibri" panose="020F0502020204030204" pitchFamily="34" charset="0"/>
              </a:defRPr>
            </a:lvl2pPr>
            <a:lvl3pPr marL="1376363" indent="-461963" algn="l" rtl="0" eaLnBrk="0" fontAlgn="base" hangingPunct="0">
              <a:spcBef>
                <a:spcPct val="20000"/>
              </a:spcBef>
              <a:spcAft>
                <a:spcPct val="0"/>
              </a:spcAft>
              <a:buClr>
                <a:srgbClr val="FFFFCC"/>
              </a:buClr>
              <a:buSzPct val="60000"/>
              <a:buFont typeface="Wingdings 2" panose="05020102010507070707" pitchFamily="18" charset="2"/>
              <a:buChar char=""/>
              <a:tabLst/>
              <a:defRPr sz="3200">
                <a:solidFill>
                  <a:schemeClr val="tx1"/>
                </a:solidFill>
                <a:effectLst>
                  <a:outerShdw blurRad="38100" dist="38100" dir="2700000" algn="tl">
                    <a:srgbClr val="000000"/>
                  </a:outerShdw>
                </a:effectLst>
                <a:latin typeface="Calibri" panose="020F0502020204030204" pitchFamily="34" charset="0"/>
                <a:cs typeface="Calibri" panose="020F0502020204030204" pitchFamily="34" charset="0"/>
              </a:defRPr>
            </a:lvl3pPr>
            <a:lvl4pPr marL="1828800" indent="-457200" algn="l" rtl="0" eaLnBrk="0" fontAlgn="base" hangingPunct="0">
              <a:spcBef>
                <a:spcPct val="20000"/>
              </a:spcBef>
              <a:spcAft>
                <a:spcPct val="0"/>
              </a:spcAft>
              <a:buClr>
                <a:srgbClr val="33CC33"/>
              </a:buClr>
              <a:buSzPct val="100000"/>
              <a:buChar char="•"/>
              <a:defRPr sz="3200">
                <a:solidFill>
                  <a:schemeClr val="tx1"/>
                </a:solidFill>
                <a:effectLst>
                  <a:outerShdw blurRad="38100" dist="38100" dir="2700000" algn="tl">
                    <a:srgbClr val="000000"/>
                  </a:outerShdw>
                </a:effectLst>
                <a:latin typeface="Calibri" panose="020F0502020204030204" pitchFamily="34" charset="0"/>
                <a:cs typeface="Calibri" panose="020F0502020204030204" pitchFamily="34" charset="0"/>
              </a:defRPr>
            </a:lvl4pPr>
            <a:lvl5pPr marL="2290763" indent="-461963"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cs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514350" indent="-514350" eaLnBrk="1" hangingPunct="1">
              <a:spcBef>
                <a:spcPts val="0"/>
              </a:spcBef>
              <a:spcAft>
                <a:spcPts val="3600"/>
              </a:spcAft>
              <a:buClr>
                <a:schemeClr val="tx2"/>
              </a:buClr>
              <a:buSzPct val="100000"/>
              <a:buFont typeface="+mj-lt"/>
              <a:buAutoNum type="arabicPeriod"/>
              <a:defRPr/>
            </a:pPr>
            <a:r>
              <a:rPr lang="en-US" kern="0" dirty="0">
                <a:solidFill>
                  <a:srgbClr val="FFFFFF"/>
                </a:solidFill>
                <a:effectLst>
                  <a:outerShdw blurRad="38100" dist="38100" dir="2700000" algn="tl">
                    <a:srgbClr val="000000">
                      <a:alpha val="43137"/>
                    </a:srgbClr>
                  </a:outerShdw>
                </a:effectLst>
              </a:rPr>
              <a:t>Definition of the Gap Theory</a:t>
            </a:r>
          </a:p>
          <a:p>
            <a:pPr marL="514350" indent="-514350" eaLnBrk="1" hangingPunct="1">
              <a:spcBef>
                <a:spcPts val="0"/>
              </a:spcBef>
              <a:spcAft>
                <a:spcPts val="3600"/>
              </a:spcAft>
              <a:buClr>
                <a:srgbClr val="00FFFF"/>
              </a:buClr>
              <a:buSzPct val="100000"/>
              <a:buFont typeface="+mj-lt"/>
              <a:buAutoNum type="arabicPeriod"/>
              <a:defRPr/>
            </a:pPr>
            <a:r>
              <a:rPr lang="en-US" kern="0" dirty="0">
                <a:solidFill>
                  <a:srgbClr val="FFFFFF"/>
                </a:solidFill>
                <a:effectLst>
                  <a:outerShdw blurRad="38100" dist="38100" dir="2700000" algn="tl">
                    <a:srgbClr val="000000">
                      <a:alpha val="43137"/>
                    </a:srgbClr>
                  </a:outerShdw>
                </a:effectLst>
              </a:rPr>
              <a:t>Evidence Favoring the Gap Theory</a:t>
            </a:r>
          </a:p>
          <a:p>
            <a:pPr marL="514350" indent="-514350" eaLnBrk="1" hangingPunct="1">
              <a:spcBef>
                <a:spcPts val="0"/>
              </a:spcBef>
              <a:spcAft>
                <a:spcPts val="3600"/>
              </a:spcAft>
              <a:buClr>
                <a:srgbClr val="00FFFF"/>
              </a:buClr>
              <a:buSzPct val="100000"/>
              <a:buFont typeface="+mj-lt"/>
              <a:buAutoNum type="arabicPeriod"/>
              <a:defRPr/>
            </a:pPr>
            <a:r>
              <a:rPr lang="en-US" b="1" u="sng" dirty="0">
                <a:solidFill>
                  <a:srgbClr val="FFFFCC"/>
                </a:solidFill>
                <a:effectLst>
                  <a:outerShdw blurRad="38100" dist="38100" dir="2700000" algn="tl">
                    <a:srgbClr val="000000">
                      <a:alpha val="43137"/>
                    </a:srgbClr>
                  </a:outerShdw>
                </a:effectLst>
              </a:rPr>
              <a:t>Response to Evidence Favoring the Gap Theory</a:t>
            </a:r>
          </a:p>
          <a:p>
            <a:pPr marL="514350" indent="-514350" eaLnBrk="1" hangingPunct="1">
              <a:spcBef>
                <a:spcPts val="0"/>
              </a:spcBef>
              <a:spcAft>
                <a:spcPts val="3600"/>
              </a:spcAft>
              <a:buClr>
                <a:srgbClr val="00FFFF"/>
              </a:buClr>
              <a:buSzPct val="100000"/>
              <a:buFont typeface="+mj-lt"/>
              <a:buAutoNum type="arabicPeriod"/>
              <a:defRPr/>
            </a:pPr>
            <a:r>
              <a:rPr lang="en-US" kern="0" dirty="0">
                <a:solidFill>
                  <a:srgbClr val="FFFFFF"/>
                </a:solidFill>
                <a:effectLst>
                  <a:outerShdw blurRad="38100" dist="38100" dir="2700000" algn="tl">
                    <a:srgbClr val="000000">
                      <a:alpha val="43137"/>
                    </a:srgbClr>
                  </a:outerShdw>
                </a:effectLst>
              </a:rPr>
              <a:t>Remaining Problems with the Gap Theory</a:t>
            </a:r>
          </a:p>
          <a:p>
            <a:pPr marL="514350" indent="-514350" eaLnBrk="1" hangingPunct="1">
              <a:spcBef>
                <a:spcPts val="0"/>
              </a:spcBef>
              <a:spcAft>
                <a:spcPts val="3600"/>
              </a:spcAft>
              <a:buClr>
                <a:srgbClr val="00FFFF"/>
              </a:buClr>
              <a:buSzPct val="100000"/>
              <a:buFont typeface="+mj-lt"/>
              <a:buAutoNum type="arabicPeriod"/>
              <a:defRPr/>
            </a:pPr>
            <a:r>
              <a:rPr lang="en-US" kern="0" dirty="0">
                <a:solidFill>
                  <a:srgbClr val="FFFFFF"/>
                </a:solidFill>
                <a:effectLst>
                  <a:outerShdw blurRad="38100" dist="38100" dir="2700000" algn="tl">
                    <a:srgbClr val="000000">
                      <a:alpha val="43137"/>
                    </a:srgbClr>
                  </a:outerShdw>
                </a:effectLst>
              </a:rPr>
              <a:t>Correct View of Gen. 1:1-2</a:t>
            </a:r>
          </a:p>
        </p:txBody>
      </p:sp>
      <p:pic>
        <p:nvPicPr>
          <p:cNvPr id="6" name="Picture 2" descr="Image result for gap theory">
            <a:extLst>
              <a:ext uri="{FF2B5EF4-FFF2-40B4-BE49-F238E27FC236}">
                <a16:creationId xmlns:a16="http://schemas.microsoft.com/office/drawing/2014/main" id="{A1D09AEF-DBE1-4AD6-89A5-10DB6F91A6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50025" y="4874419"/>
            <a:ext cx="2441575" cy="18311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47784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F87FAAE-7944-4368-89B0-57F039DBFC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38914" name="Rectangle 3"/>
          <p:cNvSpPr>
            <a:spLocks noChangeArrowheads="1"/>
          </p:cNvSpPr>
          <p:nvPr/>
        </p:nvSpPr>
        <p:spPr bwMode="auto">
          <a:xfrm>
            <a:off x="0" y="0"/>
            <a:ext cx="9144000"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lnSpc>
                <a:spcPct val="90000"/>
              </a:lnSpc>
              <a:spcAft>
                <a:spcPts val="12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Psalm 11:3</a:t>
            </a:r>
          </a:p>
          <a:p>
            <a:pPr algn="just">
              <a:spcAft>
                <a:spcPts val="12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“If the foundations are destroyed, What can the righteous do?”</a:t>
            </a:r>
          </a:p>
          <a:p>
            <a:pPr algn="just">
              <a:spcAft>
                <a:spcPts val="1200"/>
              </a:spcAft>
            </a:pPr>
            <a:endPar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4" name="Picture 2" descr="Image result for gap theory">
            <a:extLst>
              <a:ext uri="{FF2B5EF4-FFF2-40B4-BE49-F238E27FC236}">
                <a16:creationId xmlns:a16="http://schemas.microsoft.com/office/drawing/2014/main" id="{BEDC1E97-887C-4CD0-A4F6-BD6963BDA5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84513" y="2313384"/>
            <a:ext cx="2974975" cy="22312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8806096"/>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F87FAAE-7944-4368-89B0-57F039DBFC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38914" name="Rectangle 3"/>
          <p:cNvSpPr>
            <a:spLocks noChangeArrowheads="1"/>
          </p:cNvSpPr>
          <p:nvPr/>
        </p:nvSpPr>
        <p:spPr bwMode="auto">
          <a:xfrm>
            <a:off x="0" y="0"/>
            <a:ext cx="9144000"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lnSpc>
                <a:spcPct val="90000"/>
              </a:lnSpc>
              <a:spcAft>
                <a:spcPts val="12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Proverbs 18:17</a:t>
            </a:r>
          </a:p>
          <a:p>
            <a:pPr algn="just">
              <a:spcAft>
                <a:spcPts val="12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first to plead his case seems right, Until another comes and examines him.”</a:t>
            </a:r>
          </a:p>
          <a:p>
            <a:pPr algn="just">
              <a:spcAft>
                <a:spcPts val="1200"/>
              </a:spcAft>
            </a:pPr>
            <a:endPar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4" name="Picture 2" descr="Image result for gap theory">
            <a:extLst>
              <a:ext uri="{FF2B5EF4-FFF2-40B4-BE49-F238E27FC236}">
                <a16:creationId xmlns:a16="http://schemas.microsoft.com/office/drawing/2014/main" id="{BEDC1E97-887C-4CD0-A4F6-BD6963BDA5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84513" y="2313384"/>
            <a:ext cx="2974975" cy="22312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7263537"/>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5740899E-4884-4A6C-8524-BB6960541AA6}"/>
              </a:ext>
            </a:extLst>
          </p:cNvPr>
          <p:cNvGraphicFramePr>
            <a:graphicFrameLocks noGrp="1"/>
          </p:cNvGraphicFramePr>
          <p:nvPr>
            <p:ph idx="1"/>
          </p:nvPr>
        </p:nvGraphicFramePr>
        <p:xfrm>
          <a:off x="152401" y="120775"/>
          <a:ext cx="8839200" cy="6649789"/>
        </p:xfrm>
        <a:graphic>
          <a:graphicData uri="http://schemas.openxmlformats.org/drawingml/2006/table">
            <a:tbl>
              <a:tblPr firstRow="1" bandRow="1">
                <a:tableStyleId>{073A0DAA-6AF3-43AB-8588-CEC1D06C72B9}</a:tableStyleId>
              </a:tblPr>
              <a:tblGrid>
                <a:gridCol w="736600">
                  <a:extLst>
                    <a:ext uri="{9D8B030D-6E8A-4147-A177-3AD203B41FA5}">
                      <a16:colId xmlns:a16="http://schemas.microsoft.com/office/drawing/2014/main" val="1281036659"/>
                    </a:ext>
                  </a:extLst>
                </a:gridCol>
                <a:gridCol w="1128572">
                  <a:extLst>
                    <a:ext uri="{9D8B030D-6E8A-4147-A177-3AD203B41FA5}">
                      <a16:colId xmlns:a16="http://schemas.microsoft.com/office/drawing/2014/main" val="1064214743"/>
                    </a:ext>
                  </a:extLst>
                </a:gridCol>
                <a:gridCol w="3876114">
                  <a:extLst>
                    <a:ext uri="{9D8B030D-6E8A-4147-A177-3AD203B41FA5}">
                      <a16:colId xmlns:a16="http://schemas.microsoft.com/office/drawing/2014/main" val="3939120806"/>
                    </a:ext>
                  </a:extLst>
                </a:gridCol>
                <a:gridCol w="3097914">
                  <a:extLst>
                    <a:ext uri="{9D8B030D-6E8A-4147-A177-3AD203B41FA5}">
                      <a16:colId xmlns:a16="http://schemas.microsoft.com/office/drawing/2014/main" val="3131948577"/>
                    </a:ext>
                  </a:extLst>
                </a:gridCol>
              </a:tblGrid>
              <a:tr h="826579">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0" kern="1200" dirty="0">
                          <a:solidFill>
                            <a:schemeClr val="tx2"/>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The Gap Theory</a:t>
                      </a:r>
                      <a:endParaRPr kumimoji="0" lang="en-US" sz="3600" b="0" i="0" u="none" strike="noStrike" kern="1200" cap="none" spc="0" normalizeH="0" baseline="0" noProof="0" dirty="0">
                        <a:ln>
                          <a:noFill/>
                        </a:ln>
                        <a:solidFill>
                          <a:srgbClr val="FFFFCC"/>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endParaRPr>
                    </a:p>
                  </a:txBody>
                  <a:tcPr anchor="ctr"/>
                </a:tc>
                <a:tc hMerge="1">
                  <a:txBody>
                    <a:bodyPr/>
                    <a:lstStyle/>
                    <a:p>
                      <a:endParaRPr lang="en-US"/>
                    </a:p>
                  </a:txBody>
                  <a:tcPr/>
                </a:tc>
                <a:tc hMerge="1">
                  <a:txBody>
                    <a:bodyPr/>
                    <a:lstStyle/>
                    <a:p>
                      <a:endParaRPr lang="en-US" dirty="0"/>
                    </a:p>
                  </a:txBody>
                  <a:tcPr anchor="ctr"/>
                </a:tc>
                <a:tc hMerge="1">
                  <a:txBody>
                    <a:bodyPr/>
                    <a:lstStyle/>
                    <a:p>
                      <a:endParaRPr lang="en-US" dirty="0"/>
                    </a:p>
                  </a:txBody>
                  <a:tcPr anchor="ctr"/>
                </a:tc>
                <a:extLst>
                  <a:ext uri="{0D108BD9-81ED-4DB2-BD59-A6C34878D82A}">
                    <a16:rowId xmlns:a16="http://schemas.microsoft.com/office/drawing/2014/main" val="3257300286"/>
                  </a:ext>
                </a:extLst>
              </a:tr>
              <a:tr h="590413">
                <a:tc>
                  <a:txBody>
                    <a:bodyPr/>
                    <a:lstStyle/>
                    <a:p>
                      <a:pPr algn="ctr"/>
                      <a:r>
                        <a:rPr lang="en-US" sz="2400" b="1" kern="1200"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NO.</a:t>
                      </a:r>
                    </a:p>
                  </a:txBody>
                  <a:tcPr anchor="ctr">
                    <a:solidFill>
                      <a:schemeClr val="bg2"/>
                    </a:solidFill>
                  </a:tcPr>
                </a:tc>
                <a:tc>
                  <a:txBody>
                    <a:bodyPr/>
                    <a:lstStyle/>
                    <a:p>
                      <a:pPr algn="ctr"/>
                      <a:r>
                        <a:rPr lang="en-US" sz="2400" b="1" kern="1200"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Gen 1</a:t>
                      </a:r>
                    </a:p>
                  </a:txBody>
                  <a:tcPr anchor="ctr">
                    <a:solidFill>
                      <a:schemeClr val="bg2"/>
                    </a:solidFill>
                  </a:tcPr>
                </a:tc>
                <a:tc>
                  <a:txBody>
                    <a:bodyPr/>
                    <a:lstStyle/>
                    <a:p>
                      <a:pPr algn="ctr"/>
                      <a:r>
                        <a:rPr lang="en-US" sz="2400" b="1" kern="1200"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Evidence</a:t>
                      </a:r>
                    </a:p>
                  </a:txBody>
                  <a:tcPr anchor="ctr">
                    <a:solidFill>
                      <a:schemeClr val="bg2"/>
                    </a:solidFill>
                  </a:tcPr>
                </a:tc>
                <a:tc>
                  <a:txBody>
                    <a:bodyPr/>
                    <a:lstStyle/>
                    <a:p>
                      <a:pPr algn="ctr"/>
                      <a:r>
                        <a:rPr lang="en-US" sz="2400" b="1" kern="1200"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Response</a:t>
                      </a:r>
                    </a:p>
                  </a:txBody>
                  <a:tcPr anchor="ctr">
                    <a:solidFill>
                      <a:schemeClr val="bg2"/>
                    </a:solidFill>
                  </a:tcPr>
                </a:tc>
                <a:extLst>
                  <a:ext uri="{0D108BD9-81ED-4DB2-BD59-A6C34878D82A}">
                    <a16:rowId xmlns:a16="http://schemas.microsoft.com/office/drawing/2014/main" val="1204976739"/>
                  </a:ext>
                </a:extLst>
              </a:tr>
              <a:tr h="569319">
                <a:tc>
                  <a:txBody>
                    <a:bodyPr/>
                    <a:lstStyle/>
                    <a:p>
                      <a:pPr algn="ctr"/>
                      <a:r>
                        <a:rPr lang="en-US" sz="2200" b="1" dirty="0">
                          <a:latin typeface="Calibri" panose="020F0502020204030204" pitchFamily="34" charset="0"/>
                          <a:cs typeface="Calibri" panose="020F0502020204030204" pitchFamily="34" charset="0"/>
                        </a:rPr>
                        <a:t>1.</a:t>
                      </a:r>
                    </a:p>
                  </a:txBody>
                  <a:tcPr anchor="ctr">
                    <a:solidFill>
                      <a:srgbClr val="FFFFCC"/>
                    </a:solidFill>
                  </a:tcPr>
                </a:tc>
                <a:tc>
                  <a:txBody>
                    <a:bodyPr/>
                    <a:lstStyle/>
                    <a:p>
                      <a:pPr algn="ctr"/>
                      <a:r>
                        <a:rPr lang="en-US" sz="2200" b="1" dirty="0">
                          <a:latin typeface="Calibri" panose="020F0502020204030204" pitchFamily="34" charset="0"/>
                          <a:cs typeface="Calibri" panose="020F0502020204030204" pitchFamily="34" charset="0"/>
                        </a:rPr>
                        <a:t>vs. 2</a:t>
                      </a:r>
                    </a:p>
                  </a:txBody>
                  <a:tcPr anchor="ctr">
                    <a:solidFill>
                      <a:srgbClr val="FFFFCC"/>
                    </a:solidFill>
                  </a:tcPr>
                </a:tc>
                <a:tc>
                  <a:txBody>
                    <a:bodyPr/>
                    <a:lstStyle/>
                    <a:p>
                      <a:pPr algn="l"/>
                      <a:r>
                        <a:rPr lang="en-US" sz="2200" b="1" dirty="0">
                          <a:latin typeface="Calibri" panose="020F0502020204030204" pitchFamily="34" charset="0"/>
                          <a:cs typeface="Calibri" panose="020F0502020204030204" pitchFamily="34" charset="0"/>
                        </a:rPr>
                        <a:t>Conjunction = “but”</a:t>
                      </a:r>
                    </a:p>
                  </a:txBody>
                  <a:tcPr anchor="ctr"/>
                </a:tc>
                <a:tc>
                  <a:txBody>
                    <a:bodyPr/>
                    <a:lstStyle/>
                    <a:p>
                      <a:pPr marL="0" algn="l" defTabSz="914400" rtl="0" eaLnBrk="1" latinLnBrk="0" hangingPunct="1"/>
                      <a:r>
                        <a:rPr lang="en-US" sz="2200" b="1" kern="1200" dirty="0">
                          <a:solidFill>
                            <a:srgbClr val="C00000"/>
                          </a:solidFill>
                          <a:latin typeface="Calibri" panose="020F0502020204030204" pitchFamily="34" charset="0"/>
                          <a:ea typeface="+mn-ea"/>
                          <a:cs typeface="Calibri" panose="020F0502020204030204" pitchFamily="34" charset="0"/>
                        </a:rPr>
                        <a:t>Conjunction = “and”</a:t>
                      </a:r>
                    </a:p>
                  </a:txBody>
                  <a:tcPr anchor="ctr">
                    <a:solidFill>
                      <a:srgbClr val="FFFFCC"/>
                    </a:solidFill>
                  </a:tcPr>
                </a:tc>
                <a:extLst>
                  <a:ext uri="{0D108BD9-81ED-4DB2-BD59-A6C34878D82A}">
                    <a16:rowId xmlns:a16="http://schemas.microsoft.com/office/drawing/2014/main" val="558539107"/>
                  </a:ext>
                </a:extLst>
              </a:tr>
              <a:tr h="569319">
                <a:tc>
                  <a:txBody>
                    <a:bodyPr/>
                    <a:lstStyle/>
                    <a:p>
                      <a:pPr algn="ctr"/>
                      <a:r>
                        <a:rPr lang="en-US" sz="2200" b="1" dirty="0">
                          <a:latin typeface="Calibri" panose="020F0502020204030204" pitchFamily="34" charset="0"/>
                          <a:cs typeface="Calibri" panose="020F0502020204030204" pitchFamily="34" charset="0"/>
                        </a:rPr>
                        <a:t>2.</a:t>
                      </a:r>
                    </a:p>
                  </a:txBody>
                  <a:tcPr anchor="ctr"/>
                </a:tc>
                <a:tc>
                  <a:txBody>
                    <a:bodyPr/>
                    <a:lstStyle/>
                    <a:p>
                      <a:pPr algn="ctr"/>
                      <a:r>
                        <a:rPr lang="en-US" sz="2200" b="1" dirty="0">
                          <a:latin typeface="Calibri" panose="020F0502020204030204" pitchFamily="34" charset="0"/>
                          <a:cs typeface="Calibri" panose="020F0502020204030204" pitchFamily="34" charset="0"/>
                        </a:rPr>
                        <a:t>vs. 2</a:t>
                      </a:r>
                    </a:p>
                  </a:txBody>
                  <a:tcPr anchor="ctr"/>
                </a:tc>
                <a:tc>
                  <a:txBody>
                    <a:bodyPr/>
                    <a:lstStyle/>
                    <a:p>
                      <a:pPr algn="l"/>
                      <a:r>
                        <a:rPr lang="en-US" sz="2200" b="1" i="1" dirty="0">
                          <a:latin typeface="Calibri" panose="020F0502020204030204" pitchFamily="34" charset="0"/>
                          <a:cs typeface="Calibri" panose="020F0502020204030204" pitchFamily="34" charset="0"/>
                        </a:rPr>
                        <a:t>Hāyāh</a:t>
                      </a:r>
                      <a:r>
                        <a:rPr lang="en-US" sz="2200" b="1" dirty="0">
                          <a:latin typeface="Calibri" panose="020F0502020204030204" pitchFamily="34" charset="0"/>
                          <a:cs typeface="Calibri" panose="020F0502020204030204" pitchFamily="34" charset="0"/>
                        </a:rPr>
                        <a:t> = “became”</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b="1" i="1" kern="1200" dirty="0">
                          <a:solidFill>
                            <a:srgbClr val="C00000"/>
                          </a:solidFill>
                          <a:latin typeface="Calibri" panose="020F0502020204030204" pitchFamily="34" charset="0"/>
                          <a:ea typeface="+mn-ea"/>
                          <a:cs typeface="Calibri" panose="020F0502020204030204" pitchFamily="34" charset="0"/>
                        </a:rPr>
                        <a:t>Hāyāh</a:t>
                      </a:r>
                      <a:r>
                        <a:rPr lang="en-US" sz="2200" b="1" kern="1200" dirty="0">
                          <a:solidFill>
                            <a:srgbClr val="C00000"/>
                          </a:solidFill>
                          <a:latin typeface="Calibri" panose="020F0502020204030204" pitchFamily="34" charset="0"/>
                          <a:ea typeface="+mn-ea"/>
                          <a:cs typeface="Calibri" panose="020F0502020204030204" pitchFamily="34" charset="0"/>
                        </a:rPr>
                        <a:t> = “was”</a:t>
                      </a:r>
                    </a:p>
                  </a:txBody>
                  <a:tcPr anchor="ctr"/>
                </a:tc>
                <a:extLst>
                  <a:ext uri="{0D108BD9-81ED-4DB2-BD59-A6C34878D82A}">
                    <a16:rowId xmlns:a16="http://schemas.microsoft.com/office/drawing/2014/main" val="2935229951"/>
                  </a:ext>
                </a:extLst>
              </a:tr>
              <a:tr h="732672">
                <a:tc>
                  <a:txBody>
                    <a:bodyPr/>
                    <a:lstStyle/>
                    <a:p>
                      <a:pPr algn="ctr"/>
                      <a:r>
                        <a:rPr lang="en-US" sz="2200" b="1" dirty="0">
                          <a:latin typeface="Calibri" panose="020F0502020204030204" pitchFamily="34" charset="0"/>
                          <a:cs typeface="Calibri" panose="020F0502020204030204" pitchFamily="34" charset="0"/>
                        </a:rPr>
                        <a:t>3.</a:t>
                      </a:r>
                    </a:p>
                  </a:txBody>
                  <a:tcPr anchor="ctr"/>
                </a:tc>
                <a:tc>
                  <a:txBody>
                    <a:bodyPr/>
                    <a:lstStyle/>
                    <a:p>
                      <a:pPr algn="ctr"/>
                      <a:r>
                        <a:rPr lang="en-US" sz="2200" b="1" dirty="0">
                          <a:latin typeface="Calibri" panose="020F0502020204030204" pitchFamily="34" charset="0"/>
                          <a:cs typeface="Calibri" panose="020F0502020204030204" pitchFamily="34" charset="0"/>
                        </a:rPr>
                        <a:t>vs. 2</a:t>
                      </a:r>
                    </a:p>
                  </a:txBody>
                  <a:tcPr anchor="ctr"/>
                </a:tc>
                <a:tc>
                  <a:txBody>
                    <a:bodyPr/>
                    <a:lstStyle/>
                    <a:p>
                      <a:pPr algn="l"/>
                      <a:r>
                        <a:rPr lang="en-US" sz="2200" b="1" i="1" dirty="0">
                          <a:latin typeface="Calibri" panose="020F0502020204030204" pitchFamily="34" charset="0"/>
                          <a:cs typeface="Calibri" panose="020F0502020204030204" pitchFamily="34" charset="0"/>
                        </a:rPr>
                        <a:t>Tohu</a:t>
                      </a:r>
                      <a:r>
                        <a:rPr lang="en-US" sz="2200" b="1" dirty="0">
                          <a:latin typeface="Calibri" panose="020F0502020204030204" pitchFamily="34" charset="0"/>
                          <a:cs typeface="Calibri" panose="020F0502020204030204" pitchFamily="34" charset="0"/>
                        </a:rPr>
                        <a:t> &amp; </a:t>
                      </a:r>
                      <a:r>
                        <a:rPr lang="en-US" sz="2200" b="1" i="1" dirty="0" err="1">
                          <a:latin typeface="Calibri" panose="020F0502020204030204" pitchFamily="34" charset="0"/>
                          <a:cs typeface="Calibri" panose="020F0502020204030204" pitchFamily="34" charset="0"/>
                        </a:rPr>
                        <a:t>Bohu</a:t>
                      </a:r>
                      <a:r>
                        <a:rPr lang="en-US" sz="2200" b="1" dirty="0">
                          <a:latin typeface="Calibri" panose="020F0502020204030204" pitchFamily="34" charset="0"/>
                          <a:cs typeface="Calibri" panose="020F0502020204030204" pitchFamily="34" charset="0"/>
                        </a:rPr>
                        <a:t> = judgment</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b="1" i="1" kern="1200" dirty="0">
                          <a:solidFill>
                            <a:srgbClr val="C00000"/>
                          </a:solidFill>
                          <a:latin typeface="Calibri" panose="020F0502020204030204" pitchFamily="34" charset="0"/>
                          <a:ea typeface="+mn-ea"/>
                          <a:cs typeface="Calibri" panose="020F0502020204030204" pitchFamily="34" charset="0"/>
                        </a:rPr>
                        <a:t>Tohu</a:t>
                      </a:r>
                      <a:r>
                        <a:rPr lang="en-US" sz="2200" b="1" kern="1200" dirty="0">
                          <a:solidFill>
                            <a:srgbClr val="C00000"/>
                          </a:solidFill>
                          <a:latin typeface="Calibri" panose="020F0502020204030204" pitchFamily="34" charset="0"/>
                          <a:ea typeface="+mn-ea"/>
                          <a:cs typeface="Calibri" panose="020F0502020204030204" pitchFamily="34" charset="0"/>
                        </a:rPr>
                        <a:t> &amp; </a:t>
                      </a:r>
                      <a:r>
                        <a:rPr lang="en-US" sz="2200" b="1" i="1" kern="1200" dirty="0" err="1">
                          <a:solidFill>
                            <a:srgbClr val="C00000"/>
                          </a:solidFill>
                          <a:latin typeface="Calibri" panose="020F0502020204030204" pitchFamily="34" charset="0"/>
                          <a:ea typeface="+mn-ea"/>
                          <a:cs typeface="Calibri" panose="020F0502020204030204" pitchFamily="34" charset="0"/>
                        </a:rPr>
                        <a:t>Bohu</a:t>
                      </a:r>
                      <a:r>
                        <a:rPr lang="en-US" sz="2200" b="1" kern="1200" dirty="0">
                          <a:solidFill>
                            <a:srgbClr val="C00000"/>
                          </a:solidFill>
                          <a:latin typeface="Calibri" panose="020F0502020204030204" pitchFamily="34" charset="0"/>
                          <a:ea typeface="+mn-ea"/>
                          <a:cs typeface="Calibri" panose="020F0502020204030204" pitchFamily="34" charset="0"/>
                        </a:rPr>
                        <a:t> = incompletion</a:t>
                      </a:r>
                    </a:p>
                  </a:txBody>
                  <a:tcPr anchor="ctr"/>
                </a:tc>
                <a:extLst>
                  <a:ext uri="{0D108BD9-81ED-4DB2-BD59-A6C34878D82A}">
                    <a16:rowId xmlns:a16="http://schemas.microsoft.com/office/drawing/2014/main" val="1282089858"/>
                  </a:ext>
                </a:extLst>
              </a:tr>
              <a:tr h="732672">
                <a:tc>
                  <a:txBody>
                    <a:bodyPr/>
                    <a:lstStyle/>
                    <a:p>
                      <a:pPr algn="ctr"/>
                      <a:r>
                        <a:rPr lang="en-US" sz="2200" b="1" dirty="0">
                          <a:latin typeface="Calibri" panose="020F0502020204030204" pitchFamily="34" charset="0"/>
                          <a:cs typeface="Calibri" panose="020F0502020204030204" pitchFamily="34" charset="0"/>
                        </a:rPr>
                        <a:t>4.</a:t>
                      </a:r>
                    </a:p>
                  </a:txBody>
                  <a:tcPr anchor="ctr"/>
                </a:tc>
                <a:tc>
                  <a:txBody>
                    <a:bodyPr/>
                    <a:lstStyle/>
                    <a:p>
                      <a:pPr algn="ctr"/>
                      <a:r>
                        <a:rPr lang="en-US" sz="2200" b="1" dirty="0">
                          <a:latin typeface="Calibri" panose="020F0502020204030204" pitchFamily="34" charset="0"/>
                          <a:cs typeface="Calibri" panose="020F0502020204030204" pitchFamily="34" charset="0"/>
                        </a:rPr>
                        <a:t>vs. 2</a:t>
                      </a:r>
                    </a:p>
                  </a:txBody>
                  <a:tcPr anchor="ctr"/>
                </a:tc>
                <a:tc>
                  <a:txBody>
                    <a:bodyPr/>
                    <a:lstStyle/>
                    <a:p>
                      <a:pPr algn="l"/>
                      <a:r>
                        <a:rPr lang="en-US" sz="2200" b="1" dirty="0">
                          <a:latin typeface="Calibri" panose="020F0502020204030204" pitchFamily="34" charset="0"/>
                          <a:cs typeface="Calibri" panose="020F0502020204030204" pitchFamily="34" charset="0"/>
                        </a:rPr>
                        <a:t>Darkness = evil</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b="1" kern="1200" dirty="0">
                          <a:solidFill>
                            <a:srgbClr val="C00000"/>
                          </a:solidFill>
                          <a:latin typeface="Calibri" panose="020F0502020204030204" pitchFamily="34" charset="0"/>
                          <a:ea typeface="+mn-ea"/>
                          <a:cs typeface="Calibri" panose="020F0502020204030204" pitchFamily="34" charset="0"/>
                        </a:rPr>
                        <a:t>Darkness = absence of light</a:t>
                      </a:r>
                    </a:p>
                  </a:txBody>
                  <a:tcPr anchor="ctr"/>
                </a:tc>
                <a:extLst>
                  <a:ext uri="{0D108BD9-81ED-4DB2-BD59-A6C34878D82A}">
                    <a16:rowId xmlns:a16="http://schemas.microsoft.com/office/drawing/2014/main" val="1982611401"/>
                  </a:ext>
                </a:extLst>
              </a:tr>
              <a:tr h="569319">
                <a:tc>
                  <a:txBody>
                    <a:bodyPr/>
                    <a:lstStyle/>
                    <a:p>
                      <a:pPr algn="ctr"/>
                      <a:r>
                        <a:rPr lang="en-US" sz="2200" b="1" dirty="0">
                          <a:latin typeface="Calibri" panose="020F0502020204030204" pitchFamily="34" charset="0"/>
                          <a:cs typeface="Calibri" panose="020F0502020204030204" pitchFamily="34" charset="0"/>
                        </a:rPr>
                        <a:t>5.</a:t>
                      </a:r>
                    </a:p>
                  </a:txBody>
                  <a:tcPr anchor="ctr"/>
                </a:tc>
                <a:tc>
                  <a:txBody>
                    <a:bodyPr/>
                    <a:lstStyle/>
                    <a:p>
                      <a:pPr algn="ctr"/>
                      <a:r>
                        <a:rPr lang="en-US" sz="2200" b="1" dirty="0">
                          <a:latin typeface="Calibri" panose="020F0502020204030204" pitchFamily="34" charset="0"/>
                          <a:cs typeface="Calibri" panose="020F0502020204030204" pitchFamily="34" charset="0"/>
                        </a:rPr>
                        <a:t>vs. 1, 3</a:t>
                      </a:r>
                    </a:p>
                  </a:txBody>
                  <a:tcPr anchor="ctr"/>
                </a:tc>
                <a:tc>
                  <a:txBody>
                    <a:bodyPr/>
                    <a:lstStyle/>
                    <a:p>
                      <a:pPr algn="l"/>
                      <a:r>
                        <a:rPr lang="en-US" sz="2200" b="1" i="1" dirty="0">
                          <a:latin typeface="Calibri" panose="020F0502020204030204" pitchFamily="34" charset="0"/>
                          <a:cs typeface="Calibri" panose="020F0502020204030204" pitchFamily="34" charset="0"/>
                        </a:rPr>
                        <a:t>Bara</a:t>
                      </a:r>
                      <a:r>
                        <a:rPr lang="en-US" sz="2200" b="1" dirty="0">
                          <a:latin typeface="Calibri" panose="020F0502020204030204" pitchFamily="34" charset="0"/>
                          <a:cs typeface="Calibri" panose="020F0502020204030204" pitchFamily="34" charset="0"/>
                        </a:rPr>
                        <a:t> &amp; </a:t>
                      </a:r>
                      <a:r>
                        <a:rPr lang="en-US" sz="2200" b="1" i="1" dirty="0">
                          <a:latin typeface="Calibri" panose="020F0502020204030204" pitchFamily="34" charset="0"/>
                          <a:cs typeface="Calibri" panose="020F0502020204030204" pitchFamily="34" charset="0"/>
                        </a:rPr>
                        <a:t>āsāh</a:t>
                      </a:r>
                      <a:r>
                        <a:rPr lang="en-US" sz="2200" b="1" dirty="0">
                          <a:latin typeface="Calibri" panose="020F0502020204030204" pitchFamily="34" charset="0"/>
                          <a:cs typeface="Calibri" panose="020F0502020204030204" pitchFamily="34" charset="0"/>
                        </a:rPr>
                        <a:t> distinction</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b="1" i="1" kern="1200" dirty="0">
                          <a:solidFill>
                            <a:srgbClr val="C00000"/>
                          </a:solidFill>
                          <a:latin typeface="Calibri" panose="020F0502020204030204" pitchFamily="34" charset="0"/>
                          <a:ea typeface="+mn-ea"/>
                          <a:cs typeface="Calibri" panose="020F0502020204030204" pitchFamily="34" charset="0"/>
                        </a:rPr>
                        <a:t>Bara</a:t>
                      </a:r>
                      <a:r>
                        <a:rPr lang="en-US" sz="2200" b="1" kern="1200" dirty="0">
                          <a:solidFill>
                            <a:srgbClr val="C00000"/>
                          </a:solidFill>
                          <a:latin typeface="Calibri" panose="020F0502020204030204" pitchFamily="34" charset="0"/>
                          <a:ea typeface="+mn-ea"/>
                          <a:cs typeface="Calibri" panose="020F0502020204030204" pitchFamily="34" charset="0"/>
                        </a:rPr>
                        <a:t> &amp; </a:t>
                      </a:r>
                      <a:r>
                        <a:rPr lang="en-US" sz="2200" b="1" i="1" kern="1200" dirty="0">
                          <a:solidFill>
                            <a:srgbClr val="C00000"/>
                          </a:solidFill>
                          <a:latin typeface="Calibri" panose="020F0502020204030204" pitchFamily="34" charset="0"/>
                          <a:ea typeface="+mn-ea"/>
                          <a:cs typeface="Calibri" panose="020F0502020204030204" pitchFamily="34" charset="0"/>
                        </a:rPr>
                        <a:t>āsāh</a:t>
                      </a:r>
                      <a:r>
                        <a:rPr lang="en-US" sz="2200" b="1" kern="1200" dirty="0">
                          <a:solidFill>
                            <a:srgbClr val="C00000"/>
                          </a:solidFill>
                          <a:latin typeface="Calibri" panose="020F0502020204030204" pitchFamily="34" charset="0"/>
                          <a:ea typeface="+mn-ea"/>
                          <a:cs typeface="Calibri" panose="020F0502020204030204" pitchFamily="34" charset="0"/>
                        </a:rPr>
                        <a:t> overlap</a:t>
                      </a:r>
                    </a:p>
                  </a:txBody>
                  <a:tcPr anchor="ctr"/>
                </a:tc>
                <a:extLst>
                  <a:ext uri="{0D108BD9-81ED-4DB2-BD59-A6C34878D82A}">
                    <a16:rowId xmlns:a16="http://schemas.microsoft.com/office/drawing/2014/main" val="1913668434"/>
                  </a:ext>
                </a:extLst>
              </a:tr>
              <a:tr h="1090973">
                <a:tc>
                  <a:txBody>
                    <a:bodyPr/>
                    <a:lstStyle/>
                    <a:p>
                      <a:pPr algn="ctr"/>
                      <a:r>
                        <a:rPr lang="en-US" sz="2200" b="1" dirty="0">
                          <a:latin typeface="Calibri" panose="020F0502020204030204" pitchFamily="34" charset="0"/>
                          <a:cs typeface="Calibri" panose="020F0502020204030204" pitchFamily="34" charset="0"/>
                        </a:rPr>
                        <a:t>6.</a:t>
                      </a:r>
                    </a:p>
                  </a:txBody>
                  <a:tcPr anchor="ctr"/>
                </a:tc>
                <a:tc>
                  <a:txBody>
                    <a:bodyPr/>
                    <a:lstStyle/>
                    <a:p>
                      <a:pPr algn="ctr"/>
                      <a:r>
                        <a:rPr lang="en-US" sz="2200" b="1" dirty="0">
                          <a:latin typeface="Calibri" panose="020F0502020204030204" pitchFamily="34" charset="0"/>
                          <a:cs typeface="Calibri" panose="020F0502020204030204" pitchFamily="34" charset="0"/>
                        </a:rPr>
                        <a:t>vs. 2</a:t>
                      </a:r>
                    </a:p>
                  </a:txBody>
                  <a:tcPr anchor="ctr"/>
                </a:tc>
                <a:tc>
                  <a:txBody>
                    <a:bodyPr/>
                    <a:lstStyle/>
                    <a:p>
                      <a:pPr algn="l"/>
                      <a:r>
                        <a:rPr lang="en-US" sz="2200" b="1" i="1" dirty="0">
                          <a:latin typeface="Calibri" panose="020F0502020204030204" pitchFamily="34" charset="0"/>
                          <a:cs typeface="Calibri" panose="020F0502020204030204" pitchFamily="34" charset="0"/>
                        </a:rPr>
                        <a:t>Lo tohu</a:t>
                      </a:r>
                      <a:r>
                        <a:rPr lang="en-US" sz="2200" b="1" dirty="0">
                          <a:latin typeface="Calibri" panose="020F0502020204030204" pitchFamily="34" charset="0"/>
                          <a:cs typeface="Calibri" panose="020F0502020204030204" pitchFamily="34" charset="0"/>
                        </a:rPr>
                        <a:t> (Isa. 45:18) = God did not create the Earth desolate</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b="1" i="1" kern="1200" dirty="0">
                          <a:solidFill>
                            <a:srgbClr val="C00000"/>
                          </a:solidFill>
                          <a:latin typeface="Calibri" panose="020F0502020204030204" pitchFamily="34" charset="0"/>
                          <a:ea typeface="+mn-ea"/>
                          <a:cs typeface="Calibri" panose="020F0502020204030204" pitchFamily="34" charset="0"/>
                        </a:rPr>
                        <a:t>Lo tohu </a:t>
                      </a:r>
                      <a:r>
                        <a:rPr lang="en-US" sz="2200" b="1" kern="1200" dirty="0">
                          <a:solidFill>
                            <a:srgbClr val="C00000"/>
                          </a:solidFill>
                          <a:latin typeface="Calibri" panose="020F0502020204030204" pitchFamily="34" charset="0"/>
                          <a:ea typeface="+mn-ea"/>
                          <a:cs typeface="Calibri" panose="020F0502020204030204" pitchFamily="34" charset="0"/>
                        </a:rPr>
                        <a:t>(Isa. 45:18) = Original creation was good</a:t>
                      </a:r>
                    </a:p>
                  </a:txBody>
                  <a:tcPr anchor="ctr"/>
                </a:tc>
                <a:extLst>
                  <a:ext uri="{0D108BD9-81ED-4DB2-BD59-A6C34878D82A}">
                    <a16:rowId xmlns:a16="http://schemas.microsoft.com/office/drawing/2014/main" val="443366115"/>
                  </a:ext>
                </a:extLst>
              </a:tr>
              <a:tr h="903560">
                <a:tc>
                  <a:txBody>
                    <a:bodyPr/>
                    <a:lstStyle/>
                    <a:p>
                      <a:pPr algn="ctr"/>
                      <a:r>
                        <a:rPr lang="en-US" sz="2200" b="1" dirty="0">
                          <a:latin typeface="Calibri" panose="020F0502020204030204" pitchFamily="34" charset="0"/>
                          <a:cs typeface="Calibri" panose="020F0502020204030204" pitchFamily="34" charset="0"/>
                        </a:rPr>
                        <a:t>7.</a:t>
                      </a:r>
                    </a:p>
                  </a:txBody>
                  <a:tcPr anchor="ctr"/>
                </a:tc>
                <a:tc>
                  <a:txBody>
                    <a:bodyPr/>
                    <a:lstStyle/>
                    <a:p>
                      <a:pPr algn="ctr"/>
                      <a:r>
                        <a:rPr lang="en-US" sz="2200" b="1" dirty="0">
                          <a:latin typeface="Calibri" panose="020F0502020204030204" pitchFamily="34" charset="0"/>
                          <a:cs typeface="Calibri" panose="020F0502020204030204" pitchFamily="34" charset="0"/>
                        </a:rPr>
                        <a:t>vs. 2</a:t>
                      </a:r>
                    </a:p>
                  </a:txBody>
                  <a:tcPr anchor="ctr"/>
                </a:tc>
                <a:tc>
                  <a:txBody>
                    <a:bodyPr/>
                    <a:lstStyle/>
                    <a:p>
                      <a:pPr algn="l"/>
                      <a:r>
                        <a:rPr lang="en-US" sz="2200" b="1" dirty="0">
                          <a:latin typeface="Calibri" panose="020F0502020204030204" pitchFamily="34" charset="0"/>
                          <a:cs typeface="Calibri" panose="020F0502020204030204" pitchFamily="34" charset="0"/>
                        </a:rPr>
                        <a:t>Spirit = brooding (Eph. 4:30)</a:t>
                      </a:r>
                    </a:p>
                  </a:txBody>
                  <a:tcPr anchor="ctr"/>
                </a:tc>
                <a:tc>
                  <a:txBody>
                    <a:bodyPr/>
                    <a:lstStyle/>
                    <a:p>
                      <a:pPr marL="0" algn="l" defTabSz="914400" rtl="0" eaLnBrk="1" latinLnBrk="0" hangingPunct="1"/>
                      <a:r>
                        <a:rPr lang="en-US" sz="2200" b="1" kern="1200" dirty="0">
                          <a:solidFill>
                            <a:srgbClr val="C00000"/>
                          </a:solidFill>
                          <a:latin typeface="Calibri" panose="020F0502020204030204" pitchFamily="34" charset="0"/>
                          <a:ea typeface="+mn-ea"/>
                          <a:cs typeface="Calibri" panose="020F0502020204030204" pitchFamily="34" charset="0"/>
                        </a:rPr>
                        <a:t>Spirit = moving</a:t>
                      </a:r>
                    </a:p>
                  </a:txBody>
                  <a:tcPr anchor="ctr"/>
                </a:tc>
                <a:extLst>
                  <a:ext uri="{0D108BD9-81ED-4DB2-BD59-A6C34878D82A}">
                    <a16:rowId xmlns:a16="http://schemas.microsoft.com/office/drawing/2014/main" val="482985495"/>
                  </a:ext>
                </a:extLst>
              </a:tr>
            </a:tbl>
          </a:graphicData>
        </a:graphic>
      </p:graphicFrame>
    </p:spTree>
    <p:extLst>
      <p:ext uri="{BB962C8B-B14F-4D97-AF65-F5344CB8AC3E}">
        <p14:creationId xmlns:p14="http://schemas.microsoft.com/office/powerpoint/2010/main" val="21019032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24015A-623D-4976-828D-20D4B41D12CA}"/>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38914" name="Rectangle 3"/>
          <p:cNvSpPr>
            <a:spLocks noChangeArrowheads="1"/>
          </p:cNvSpPr>
          <p:nvPr/>
        </p:nvSpPr>
        <p:spPr bwMode="auto">
          <a:xfrm>
            <a:off x="0" y="0"/>
            <a:ext cx="9144000" cy="4185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12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Genesis 1:1-3</a:t>
            </a:r>
          </a:p>
          <a:p>
            <a:pPr algn="just">
              <a:spcAft>
                <a:spcPts val="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In the beginning God created the heavens and the earth.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 earth was formless and void, and darkness was over the surface of the deep, and the Spirit of God was moving over the surface of the waters.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Then God said, ‘Let there be light’; and there was light.”</a:t>
            </a:r>
          </a:p>
        </p:txBody>
      </p:sp>
    </p:spTree>
    <p:extLst>
      <p:ext uri="{BB962C8B-B14F-4D97-AF65-F5344CB8AC3E}">
        <p14:creationId xmlns:p14="http://schemas.microsoft.com/office/powerpoint/2010/main" val="1985892213"/>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24015A-623D-4976-828D-20D4B41D12CA}"/>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38914" name="Rectangle 3"/>
          <p:cNvSpPr>
            <a:spLocks noChangeArrowheads="1"/>
          </p:cNvSpPr>
          <p:nvPr/>
        </p:nvSpPr>
        <p:spPr bwMode="auto">
          <a:xfrm>
            <a:off x="0" y="0"/>
            <a:ext cx="9144000" cy="4185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12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Genesis 1:1-3</a:t>
            </a:r>
          </a:p>
          <a:p>
            <a:pPr algn="just">
              <a:spcAft>
                <a:spcPts val="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In the beginning God created the heavens and the earth.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[Now]</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 earth was formless and void, and darkness was over the surface of the deep, and the Spirit of God was moving over the surface of the waters.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Then God said, ‘Let there be light’; and there was light.”</a:t>
            </a:r>
          </a:p>
        </p:txBody>
      </p:sp>
    </p:spTree>
    <p:extLst>
      <p:ext uri="{BB962C8B-B14F-4D97-AF65-F5344CB8AC3E}">
        <p14:creationId xmlns:p14="http://schemas.microsoft.com/office/powerpoint/2010/main" val="719530561"/>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5740899E-4884-4A6C-8524-BB6960541AA6}"/>
              </a:ext>
            </a:extLst>
          </p:cNvPr>
          <p:cNvGraphicFramePr>
            <a:graphicFrameLocks noGrp="1"/>
          </p:cNvGraphicFramePr>
          <p:nvPr>
            <p:ph idx="1"/>
          </p:nvPr>
        </p:nvGraphicFramePr>
        <p:xfrm>
          <a:off x="152401" y="120775"/>
          <a:ext cx="8839200" cy="6649789"/>
        </p:xfrm>
        <a:graphic>
          <a:graphicData uri="http://schemas.openxmlformats.org/drawingml/2006/table">
            <a:tbl>
              <a:tblPr firstRow="1" bandRow="1">
                <a:tableStyleId>{073A0DAA-6AF3-43AB-8588-CEC1D06C72B9}</a:tableStyleId>
              </a:tblPr>
              <a:tblGrid>
                <a:gridCol w="736600">
                  <a:extLst>
                    <a:ext uri="{9D8B030D-6E8A-4147-A177-3AD203B41FA5}">
                      <a16:colId xmlns:a16="http://schemas.microsoft.com/office/drawing/2014/main" val="1281036659"/>
                    </a:ext>
                  </a:extLst>
                </a:gridCol>
                <a:gridCol w="1128572">
                  <a:extLst>
                    <a:ext uri="{9D8B030D-6E8A-4147-A177-3AD203B41FA5}">
                      <a16:colId xmlns:a16="http://schemas.microsoft.com/office/drawing/2014/main" val="1064214743"/>
                    </a:ext>
                  </a:extLst>
                </a:gridCol>
                <a:gridCol w="3876114">
                  <a:extLst>
                    <a:ext uri="{9D8B030D-6E8A-4147-A177-3AD203B41FA5}">
                      <a16:colId xmlns:a16="http://schemas.microsoft.com/office/drawing/2014/main" val="3939120806"/>
                    </a:ext>
                  </a:extLst>
                </a:gridCol>
                <a:gridCol w="3097914">
                  <a:extLst>
                    <a:ext uri="{9D8B030D-6E8A-4147-A177-3AD203B41FA5}">
                      <a16:colId xmlns:a16="http://schemas.microsoft.com/office/drawing/2014/main" val="3131948577"/>
                    </a:ext>
                  </a:extLst>
                </a:gridCol>
              </a:tblGrid>
              <a:tr h="826579">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0" kern="1200" dirty="0">
                          <a:solidFill>
                            <a:schemeClr val="tx2"/>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The Gap Theory</a:t>
                      </a:r>
                      <a:endParaRPr kumimoji="0" lang="en-US" sz="3600" b="0" i="0" u="none" strike="noStrike" kern="1200" cap="none" spc="0" normalizeH="0" baseline="0" noProof="0" dirty="0">
                        <a:ln>
                          <a:noFill/>
                        </a:ln>
                        <a:solidFill>
                          <a:srgbClr val="FFFFCC"/>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endParaRPr>
                    </a:p>
                  </a:txBody>
                  <a:tcPr anchor="ctr"/>
                </a:tc>
                <a:tc hMerge="1">
                  <a:txBody>
                    <a:bodyPr/>
                    <a:lstStyle/>
                    <a:p>
                      <a:endParaRPr lang="en-US"/>
                    </a:p>
                  </a:txBody>
                  <a:tcPr/>
                </a:tc>
                <a:tc hMerge="1">
                  <a:txBody>
                    <a:bodyPr/>
                    <a:lstStyle/>
                    <a:p>
                      <a:endParaRPr lang="en-US" dirty="0"/>
                    </a:p>
                  </a:txBody>
                  <a:tcPr anchor="ctr"/>
                </a:tc>
                <a:tc hMerge="1">
                  <a:txBody>
                    <a:bodyPr/>
                    <a:lstStyle/>
                    <a:p>
                      <a:endParaRPr lang="en-US" dirty="0"/>
                    </a:p>
                  </a:txBody>
                  <a:tcPr anchor="ctr"/>
                </a:tc>
                <a:extLst>
                  <a:ext uri="{0D108BD9-81ED-4DB2-BD59-A6C34878D82A}">
                    <a16:rowId xmlns:a16="http://schemas.microsoft.com/office/drawing/2014/main" val="3257300286"/>
                  </a:ext>
                </a:extLst>
              </a:tr>
              <a:tr h="590413">
                <a:tc>
                  <a:txBody>
                    <a:bodyPr/>
                    <a:lstStyle/>
                    <a:p>
                      <a:pPr algn="ctr"/>
                      <a:r>
                        <a:rPr lang="en-US" sz="2400" b="1" kern="1200"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NO.</a:t>
                      </a:r>
                    </a:p>
                  </a:txBody>
                  <a:tcPr anchor="ctr">
                    <a:solidFill>
                      <a:schemeClr val="bg2"/>
                    </a:solidFill>
                  </a:tcPr>
                </a:tc>
                <a:tc>
                  <a:txBody>
                    <a:bodyPr/>
                    <a:lstStyle/>
                    <a:p>
                      <a:pPr algn="ctr"/>
                      <a:r>
                        <a:rPr lang="en-US" sz="2400" b="1" kern="1200"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Gen 1</a:t>
                      </a:r>
                    </a:p>
                  </a:txBody>
                  <a:tcPr anchor="ctr">
                    <a:solidFill>
                      <a:schemeClr val="bg2"/>
                    </a:solidFill>
                  </a:tcPr>
                </a:tc>
                <a:tc>
                  <a:txBody>
                    <a:bodyPr/>
                    <a:lstStyle/>
                    <a:p>
                      <a:pPr algn="ctr"/>
                      <a:r>
                        <a:rPr lang="en-US" sz="2400" b="1" kern="1200"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Evidence</a:t>
                      </a:r>
                    </a:p>
                  </a:txBody>
                  <a:tcPr anchor="ctr">
                    <a:solidFill>
                      <a:schemeClr val="bg2"/>
                    </a:solidFill>
                  </a:tcPr>
                </a:tc>
                <a:tc>
                  <a:txBody>
                    <a:bodyPr/>
                    <a:lstStyle/>
                    <a:p>
                      <a:pPr algn="ctr"/>
                      <a:r>
                        <a:rPr lang="en-US" sz="2400" b="1" kern="1200"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Response</a:t>
                      </a:r>
                    </a:p>
                  </a:txBody>
                  <a:tcPr anchor="ctr">
                    <a:solidFill>
                      <a:schemeClr val="bg2"/>
                    </a:solidFill>
                  </a:tcPr>
                </a:tc>
                <a:extLst>
                  <a:ext uri="{0D108BD9-81ED-4DB2-BD59-A6C34878D82A}">
                    <a16:rowId xmlns:a16="http://schemas.microsoft.com/office/drawing/2014/main" val="1204976739"/>
                  </a:ext>
                </a:extLst>
              </a:tr>
              <a:tr h="569319">
                <a:tc>
                  <a:txBody>
                    <a:bodyPr/>
                    <a:lstStyle/>
                    <a:p>
                      <a:pPr algn="ctr"/>
                      <a:r>
                        <a:rPr lang="en-US" sz="2200" b="1" dirty="0">
                          <a:latin typeface="Calibri" panose="020F0502020204030204" pitchFamily="34" charset="0"/>
                          <a:cs typeface="Calibri" panose="020F0502020204030204" pitchFamily="34" charset="0"/>
                        </a:rPr>
                        <a:t>1.</a:t>
                      </a:r>
                    </a:p>
                  </a:txBody>
                  <a:tcPr anchor="ctr"/>
                </a:tc>
                <a:tc>
                  <a:txBody>
                    <a:bodyPr/>
                    <a:lstStyle/>
                    <a:p>
                      <a:pPr algn="ctr"/>
                      <a:r>
                        <a:rPr lang="en-US" sz="2200" b="1" dirty="0">
                          <a:latin typeface="Calibri" panose="020F0502020204030204" pitchFamily="34" charset="0"/>
                          <a:cs typeface="Calibri" panose="020F0502020204030204" pitchFamily="34" charset="0"/>
                        </a:rPr>
                        <a:t>vs. 2</a:t>
                      </a:r>
                    </a:p>
                  </a:txBody>
                  <a:tcPr anchor="ctr"/>
                </a:tc>
                <a:tc>
                  <a:txBody>
                    <a:bodyPr/>
                    <a:lstStyle/>
                    <a:p>
                      <a:pPr algn="l"/>
                      <a:r>
                        <a:rPr lang="en-US" sz="2200" b="1" dirty="0">
                          <a:latin typeface="Calibri" panose="020F0502020204030204" pitchFamily="34" charset="0"/>
                          <a:cs typeface="Calibri" panose="020F0502020204030204" pitchFamily="34" charset="0"/>
                        </a:rPr>
                        <a:t>Conjunction = “but”</a:t>
                      </a:r>
                    </a:p>
                  </a:txBody>
                  <a:tcPr anchor="ctr"/>
                </a:tc>
                <a:tc>
                  <a:txBody>
                    <a:bodyPr/>
                    <a:lstStyle/>
                    <a:p>
                      <a:pPr marL="0" algn="l" defTabSz="914400" rtl="0" eaLnBrk="1" latinLnBrk="0" hangingPunct="1"/>
                      <a:r>
                        <a:rPr lang="en-US" sz="2200" b="1" kern="1200" dirty="0">
                          <a:solidFill>
                            <a:srgbClr val="C00000"/>
                          </a:solidFill>
                          <a:latin typeface="Calibri" panose="020F0502020204030204" pitchFamily="34" charset="0"/>
                          <a:ea typeface="+mn-ea"/>
                          <a:cs typeface="Calibri" panose="020F0502020204030204" pitchFamily="34" charset="0"/>
                        </a:rPr>
                        <a:t>Conjunction = “and”</a:t>
                      </a:r>
                    </a:p>
                  </a:txBody>
                  <a:tcPr anchor="ctr"/>
                </a:tc>
                <a:extLst>
                  <a:ext uri="{0D108BD9-81ED-4DB2-BD59-A6C34878D82A}">
                    <a16:rowId xmlns:a16="http://schemas.microsoft.com/office/drawing/2014/main" val="558539107"/>
                  </a:ext>
                </a:extLst>
              </a:tr>
              <a:tr h="569319">
                <a:tc>
                  <a:txBody>
                    <a:bodyPr/>
                    <a:lstStyle/>
                    <a:p>
                      <a:pPr algn="ctr"/>
                      <a:r>
                        <a:rPr lang="en-US" sz="2200" b="1" dirty="0">
                          <a:latin typeface="Calibri" panose="020F0502020204030204" pitchFamily="34" charset="0"/>
                          <a:cs typeface="Calibri" panose="020F0502020204030204" pitchFamily="34" charset="0"/>
                        </a:rPr>
                        <a:t>2.</a:t>
                      </a:r>
                    </a:p>
                  </a:txBody>
                  <a:tcPr anchor="ctr">
                    <a:solidFill>
                      <a:srgbClr val="FFFFCC"/>
                    </a:solidFill>
                  </a:tcPr>
                </a:tc>
                <a:tc>
                  <a:txBody>
                    <a:bodyPr/>
                    <a:lstStyle/>
                    <a:p>
                      <a:pPr algn="ctr"/>
                      <a:r>
                        <a:rPr lang="en-US" sz="2200" b="1" dirty="0">
                          <a:latin typeface="Calibri" panose="020F0502020204030204" pitchFamily="34" charset="0"/>
                          <a:cs typeface="Calibri" panose="020F0502020204030204" pitchFamily="34" charset="0"/>
                        </a:rPr>
                        <a:t>vs. 2</a:t>
                      </a:r>
                    </a:p>
                  </a:txBody>
                  <a:tcPr anchor="ctr">
                    <a:solidFill>
                      <a:srgbClr val="FFFFCC"/>
                    </a:solidFill>
                  </a:tcPr>
                </a:tc>
                <a:tc>
                  <a:txBody>
                    <a:bodyPr/>
                    <a:lstStyle/>
                    <a:p>
                      <a:pPr algn="l"/>
                      <a:r>
                        <a:rPr lang="en-US" sz="2200" b="1" i="1" dirty="0">
                          <a:latin typeface="Calibri" panose="020F0502020204030204" pitchFamily="34" charset="0"/>
                          <a:cs typeface="Calibri" panose="020F0502020204030204" pitchFamily="34" charset="0"/>
                        </a:rPr>
                        <a:t>Hāyāh</a:t>
                      </a:r>
                      <a:r>
                        <a:rPr lang="en-US" sz="2200" b="1" dirty="0">
                          <a:latin typeface="Calibri" panose="020F0502020204030204" pitchFamily="34" charset="0"/>
                          <a:cs typeface="Calibri" panose="020F0502020204030204" pitchFamily="34" charset="0"/>
                        </a:rPr>
                        <a:t> = “became”</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b="1" i="1" kern="1200" dirty="0">
                          <a:solidFill>
                            <a:srgbClr val="C00000"/>
                          </a:solidFill>
                          <a:latin typeface="Calibri" panose="020F0502020204030204" pitchFamily="34" charset="0"/>
                          <a:ea typeface="+mn-ea"/>
                          <a:cs typeface="Calibri" panose="020F0502020204030204" pitchFamily="34" charset="0"/>
                        </a:rPr>
                        <a:t>Hāyāh</a:t>
                      </a:r>
                      <a:r>
                        <a:rPr lang="en-US" sz="2200" b="1" kern="1200" dirty="0">
                          <a:solidFill>
                            <a:srgbClr val="C00000"/>
                          </a:solidFill>
                          <a:latin typeface="Calibri" panose="020F0502020204030204" pitchFamily="34" charset="0"/>
                          <a:ea typeface="+mn-ea"/>
                          <a:cs typeface="Calibri" panose="020F0502020204030204" pitchFamily="34" charset="0"/>
                        </a:rPr>
                        <a:t> = “was”</a:t>
                      </a:r>
                    </a:p>
                  </a:txBody>
                  <a:tcPr anchor="ctr">
                    <a:solidFill>
                      <a:srgbClr val="FFFFCC"/>
                    </a:solidFill>
                  </a:tcPr>
                </a:tc>
                <a:extLst>
                  <a:ext uri="{0D108BD9-81ED-4DB2-BD59-A6C34878D82A}">
                    <a16:rowId xmlns:a16="http://schemas.microsoft.com/office/drawing/2014/main" val="2935229951"/>
                  </a:ext>
                </a:extLst>
              </a:tr>
              <a:tr h="732672">
                <a:tc>
                  <a:txBody>
                    <a:bodyPr/>
                    <a:lstStyle/>
                    <a:p>
                      <a:pPr algn="ctr"/>
                      <a:r>
                        <a:rPr lang="en-US" sz="2200" b="1" dirty="0">
                          <a:latin typeface="Calibri" panose="020F0502020204030204" pitchFamily="34" charset="0"/>
                          <a:cs typeface="Calibri" panose="020F0502020204030204" pitchFamily="34" charset="0"/>
                        </a:rPr>
                        <a:t>3.</a:t>
                      </a:r>
                    </a:p>
                  </a:txBody>
                  <a:tcPr anchor="ctr"/>
                </a:tc>
                <a:tc>
                  <a:txBody>
                    <a:bodyPr/>
                    <a:lstStyle/>
                    <a:p>
                      <a:pPr algn="ctr"/>
                      <a:r>
                        <a:rPr lang="en-US" sz="2200" b="1" dirty="0">
                          <a:latin typeface="Calibri" panose="020F0502020204030204" pitchFamily="34" charset="0"/>
                          <a:cs typeface="Calibri" panose="020F0502020204030204" pitchFamily="34" charset="0"/>
                        </a:rPr>
                        <a:t>vs. 2</a:t>
                      </a:r>
                    </a:p>
                  </a:txBody>
                  <a:tcPr anchor="ctr"/>
                </a:tc>
                <a:tc>
                  <a:txBody>
                    <a:bodyPr/>
                    <a:lstStyle/>
                    <a:p>
                      <a:pPr algn="l"/>
                      <a:r>
                        <a:rPr lang="en-US" sz="2200" b="1" i="1" dirty="0">
                          <a:latin typeface="Calibri" panose="020F0502020204030204" pitchFamily="34" charset="0"/>
                          <a:cs typeface="Calibri" panose="020F0502020204030204" pitchFamily="34" charset="0"/>
                        </a:rPr>
                        <a:t>Tohu</a:t>
                      </a:r>
                      <a:r>
                        <a:rPr lang="en-US" sz="2200" b="1" dirty="0">
                          <a:latin typeface="Calibri" panose="020F0502020204030204" pitchFamily="34" charset="0"/>
                          <a:cs typeface="Calibri" panose="020F0502020204030204" pitchFamily="34" charset="0"/>
                        </a:rPr>
                        <a:t> &amp; </a:t>
                      </a:r>
                      <a:r>
                        <a:rPr lang="en-US" sz="2200" b="1" i="1" dirty="0" err="1">
                          <a:latin typeface="Calibri" panose="020F0502020204030204" pitchFamily="34" charset="0"/>
                          <a:cs typeface="Calibri" panose="020F0502020204030204" pitchFamily="34" charset="0"/>
                        </a:rPr>
                        <a:t>Bohu</a:t>
                      </a:r>
                      <a:r>
                        <a:rPr lang="en-US" sz="2200" b="1" dirty="0">
                          <a:latin typeface="Calibri" panose="020F0502020204030204" pitchFamily="34" charset="0"/>
                          <a:cs typeface="Calibri" panose="020F0502020204030204" pitchFamily="34" charset="0"/>
                        </a:rPr>
                        <a:t> = judgment</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b="1" i="1" kern="1200" dirty="0">
                          <a:solidFill>
                            <a:srgbClr val="C00000"/>
                          </a:solidFill>
                          <a:latin typeface="Calibri" panose="020F0502020204030204" pitchFamily="34" charset="0"/>
                          <a:ea typeface="+mn-ea"/>
                          <a:cs typeface="Calibri" panose="020F0502020204030204" pitchFamily="34" charset="0"/>
                        </a:rPr>
                        <a:t>Tohu</a:t>
                      </a:r>
                      <a:r>
                        <a:rPr lang="en-US" sz="2200" b="1" kern="1200" dirty="0">
                          <a:solidFill>
                            <a:srgbClr val="C00000"/>
                          </a:solidFill>
                          <a:latin typeface="Calibri" panose="020F0502020204030204" pitchFamily="34" charset="0"/>
                          <a:ea typeface="+mn-ea"/>
                          <a:cs typeface="Calibri" panose="020F0502020204030204" pitchFamily="34" charset="0"/>
                        </a:rPr>
                        <a:t> &amp; </a:t>
                      </a:r>
                      <a:r>
                        <a:rPr lang="en-US" sz="2200" b="1" i="1" kern="1200" dirty="0" err="1">
                          <a:solidFill>
                            <a:srgbClr val="C00000"/>
                          </a:solidFill>
                          <a:latin typeface="Calibri" panose="020F0502020204030204" pitchFamily="34" charset="0"/>
                          <a:ea typeface="+mn-ea"/>
                          <a:cs typeface="Calibri" panose="020F0502020204030204" pitchFamily="34" charset="0"/>
                        </a:rPr>
                        <a:t>Bohu</a:t>
                      </a:r>
                      <a:r>
                        <a:rPr lang="en-US" sz="2200" b="1" kern="1200" dirty="0">
                          <a:solidFill>
                            <a:srgbClr val="C00000"/>
                          </a:solidFill>
                          <a:latin typeface="Calibri" panose="020F0502020204030204" pitchFamily="34" charset="0"/>
                          <a:ea typeface="+mn-ea"/>
                          <a:cs typeface="Calibri" panose="020F0502020204030204" pitchFamily="34" charset="0"/>
                        </a:rPr>
                        <a:t> = incompletion</a:t>
                      </a:r>
                    </a:p>
                  </a:txBody>
                  <a:tcPr anchor="ctr"/>
                </a:tc>
                <a:extLst>
                  <a:ext uri="{0D108BD9-81ED-4DB2-BD59-A6C34878D82A}">
                    <a16:rowId xmlns:a16="http://schemas.microsoft.com/office/drawing/2014/main" val="1282089858"/>
                  </a:ext>
                </a:extLst>
              </a:tr>
              <a:tr h="732672">
                <a:tc>
                  <a:txBody>
                    <a:bodyPr/>
                    <a:lstStyle/>
                    <a:p>
                      <a:pPr algn="ctr"/>
                      <a:r>
                        <a:rPr lang="en-US" sz="2200" b="1" dirty="0">
                          <a:latin typeface="Calibri" panose="020F0502020204030204" pitchFamily="34" charset="0"/>
                          <a:cs typeface="Calibri" panose="020F0502020204030204" pitchFamily="34" charset="0"/>
                        </a:rPr>
                        <a:t>4.</a:t>
                      </a:r>
                    </a:p>
                  </a:txBody>
                  <a:tcPr anchor="ctr"/>
                </a:tc>
                <a:tc>
                  <a:txBody>
                    <a:bodyPr/>
                    <a:lstStyle/>
                    <a:p>
                      <a:pPr algn="ctr"/>
                      <a:r>
                        <a:rPr lang="en-US" sz="2200" b="1" dirty="0">
                          <a:latin typeface="Calibri" panose="020F0502020204030204" pitchFamily="34" charset="0"/>
                          <a:cs typeface="Calibri" panose="020F0502020204030204" pitchFamily="34" charset="0"/>
                        </a:rPr>
                        <a:t>vs. 2</a:t>
                      </a:r>
                    </a:p>
                  </a:txBody>
                  <a:tcPr anchor="ctr"/>
                </a:tc>
                <a:tc>
                  <a:txBody>
                    <a:bodyPr/>
                    <a:lstStyle/>
                    <a:p>
                      <a:pPr algn="l"/>
                      <a:r>
                        <a:rPr lang="en-US" sz="2200" b="1" dirty="0">
                          <a:latin typeface="Calibri" panose="020F0502020204030204" pitchFamily="34" charset="0"/>
                          <a:cs typeface="Calibri" panose="020F0502020204030204" pitchFamily="34" charset="0"/>
                        </a:rPr>
                        <a:t>Darkness = evil</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b="1" kern="1200" dirty="0">
                          <a:solidFill>
                            <a:srgbClr val="C00000"/>
                          </a:solidFill>
                          <a:latin typeface="Calibri" panose="020F0502020204030204" pitchFamily="34" charset="0"/>
                          <a:ea typeface="+mn-ea"/>
                          <a:cs typeface="Calibri" panose="020F0502020204030204" pitchFamily="34" charset="0"/>
                        </a:rPr>
                        <a:t>Darkness = absence of light</a:t>
                      </a:r>
                    </a:p>
                  </a:txBody>
                  <a:tcPr anchor="ctr"/>
                </a:tc>
                <a:extLst>
                  <a:ext uri="{0D108BD9-81ED-4DB2-BD59-A6C34878D82A}">
                    <a16:rowId xmlns:a16="http://schemas.microsoft.com/office/drawing/2014/main" val="1982611401"/>
                  </a:ext>
                </a:extLst>
              </a:tr>
              <a:tr h="569319">
                <a:tc>
                  <a:txBody>
                    <a:bodyPr/>
                    <a:lstStyle/>
                    <a:p>
                      <a:pPr algn="ctr"/>
                      <a:r>
                        <a:rPr lang="en-US" sz="2200" b="1" dirty="0">
                          <a:latin typeface="Calibri" panose="020F0502020204030204" pitchFamily="34" charset="0"/>
                          <a:cs typeface="Calibri" panose="020F0502020204030204" pitchFamily="34" charset="0"/>
                        </a:rPr>
                        <a:t>5.</a:t>
                      </a:r>
                    </a:p>
                  </a:txBody>
                  <a:tcPr anchor="ctr"/>
                </a:tc>
                <a:tc>
                  <a:txBody>
                    <a:bodyPr/>
                    <a:lstStyle/>
                    <a:p>
                      <a:pPr algn="ctr"/>
                      <a:r>
                        <a:rPr lang="en-US" sz="2200" b="1" dirty="0">
                          <a:latin typeface="Calibri" panose="020F0502020204030204" pitchFamily="34" charset="0"/>
                          <a:cs typeface="Calibri" panose="020F0502020204030204" pitchFamily="34" charset="0"/>
                        </a:rPr>
                        <a:t>vs. 1, 3</a:t>
                      </a:r>
                    </a:p>
                  </a:txBody>
                  <a:tcPr anchor="ctr"/>
                </a:tc>
                <a:tc>
                  <a:txBody>
                    <a:bodyPr/>
                    <a:lstStyle/>
                    <a:p>
                      <a:pPr algn="l"/>
                      <a:r>
                        <a:rPr lang="en-US" sz="2200" b="1" i="1" dirty="0">
                          <a:latin typeface="Calibri" panose="020F0502020204030204" pitchFamily="34" charset="0"/>
                          <a:cs typeface="Calibri" panose="020F0502020204030204" pitchFamily="34" charset="0"/>
                        </a:rPr>
                        <a:t>Bara</a:t>
                      </a:r>
                      <a:r>
                        <a:rPr lang="en-US" sz="2200" b="1" dirty="0">
                          <a:latin typeface="Calibri" panose="020F0502020204030204" pitchFamily="34" charset="0"/>
                          <a:cs typeface="Calibri" panose="020F0502020204030204" pitchFamily="34" charset="0"/>
                        </a:rPr>
                        <a:t> &amp; </a:t>
                      </a:r>
                      <a:r>
                        <a:rPr lang="en-US" sz="2200" b="1" i="1" dirty="0">
                          <a:latin typeface="Calibri" panose="020F0502020204030204" pitchFamily="34" charset="0"/>
                          <a:cs typeface="Calibri" panose="020F0502020204030204" pitchFamily="34" charset="0"/>
                        </a:rPr>
                        <a:t>āsāh</a:t>
                      </a:r>
                      <a:r>
                        <a:rPr lang="en-US" sz="2200" b="1" dirty="0">
                          <a:latin typeface="Calibri" panose="020F0502020204030204" pitchFamily="34" charset="0"/>
                          <a:cs typeface="Calibri" panose="020F0502020204030204" pitchFamily="34" charset="0"/>
                        </a:rPr>
                        <a:t> distinction</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b="1" i="1" kern="1200" dirty="0">
                          <a:solidFill>
                            <a:srgbClr val="C00000"/>
                          </a:solidFill>
                          <a:latin typeface="Calibri" panose="020F0502020204030204" pitchFamily="34" charset="0"/>
                          <a:ea typeface="+mn-ea"/>
                          <a:cs typeface="Calibri" panose="020F0502020204030204" pitchFamily="34" charset="0"/>
                        </a:rPr>
                        <a:t>Bara</a:t>
                      </a:r>
                      <a:r>
                        <a:rPr lang="en-US" sz="2200" b="1" kern="1200" dirty="0">
                          <a:solidFill>
                            <a:srgbClr val="C00000"/>
                          </a:solidFill>
                          <a:latin typeface="Calibri" panose="020F0502020204030204" pitchFamily="34" charset="0"/>
                          <a:ea typeface="+mn-ea"/>
                          <a:cs typeface="Calibri" panose="020F0502020204030204" pitchFamily="34" charset="0"/>
                        </a:rPr>
                        <a:t> &amp; </a:t>
                      </a:r>
                      <a:r>
                        <a:rPr lang="en-US" sz="2200" b="1" i="1" kern="1200" dirty="0">
                          <a:solidFill>
                            <a:srgbClr val="C00000"/>
                          </a:solidFill>
                          <a:latin typeface="Calibri" panose="020F0502020204030204" pitchFamily="34" charset="0"/>
                          <a:ea typeface="+mn-ea"/>
                          <a:cs typeface="Calibri" panose="020F0502020204030204" pitchFamily="34" charset="0"/>
                        </a:rPr>
                        <a:t>āsāh</a:t>
                      </a:r>
                      <a:r>
                        <a:rPr lang="en-US" sz="2200" b="1" kern="1200" dirty="0">
                          <a:solidFill>
                            <a:srgbClr val="C00000"/>
                          </a:solidFill>
                          <a:latin typeface="Calibri" panose="020F0502020204030204" pitchFamily="34" charset="0"/>
                          <a:ea typeface="+mn-ea"/>
                          <a:cs typeface="Calibri" panose="020F0502020204030204" pitchFamily="34" charset="0"/>
                        </a:rPr>
                        <a:t> overlap</a:t>
                      </a:r>
                    </a:p>
                  </a:txBody>
                  <a:tcPr anchor="ctr"/>
                </a:tc>
                <a:extLst>
                  <a:ext uri="{0D108BD9-81ED-4DB2-BD59-A6C34878D82A}">
                    <a16:rowId xmlns:a16="http://schemas.microsoft.com/office/drawing/2014/main" val="1913668434"/>
                  </a:ext>
                </a:extLst>
              </a:tr>
              <a:tr h="1090973">
                <a:tc>
                  <a:txBody>
                    <a:bodyPr/>
                    <a:lstStyle/>
                    <a:p>
                      <a:pPr algn="ctr"/>
                      <a:r>
                        <a:rPr lang="en-US" sz="2200" b="1" dirty="0">
                          <a:latin typeface="Calibri" panose="020F0502020204030204" pitchFamily="34" charset="0"/>
                          <a:cs typeface="Calibri" panose="020F0502020204030204" pitchFamily="34" charset="0"/>
                        </a:rPr>
                        <a:t>6.</a:t>
                      </a:r>
                    </a:p>
                  </a:txBody>
                  <a:tcPr anchor="ctr"/>
                </a:tc>
                <a:tc>
                  <a:txBody>
                    <a:bodyPr/>
                    <a:lstStyle/>
                    <a:p>
                      <a:pPr algn="ctr"/>
                      <a:r>
                        <a:rPr lang="en-US" sz="2200" b="1" dirty="0">
                          <a:latin typeface="Calibri" panose="020F0502020204030204" pitchFamily="34" charset="0"/>
                          <a:cs typeface="Calibri" panose="020F0502020204030204" pitchFamily="34" charset="0"/>
                        </a:rPr>
                        <a:t>vs. 2</a:t>
                      </a:r>
                    </a:p>
                  </a:txBody>
                  <a:tcPr anchor="ctr"/>
                </a:tc>
                <a:tc>
                  <a:txBody>
                    <a:bodyPr/>
                    <a:lstStyle/>
                    <a:p>
                      <a:pPr algn="l"/>
                      <a:r>
                        <a:rPr lang="en-US" sz="2200" b="1" i="1" dirty="0">
                          <a:latin typeface="Calibri" panose="020F0502020204030204" pitchFamily="34" charset="0"/>
                          <a:cs typeface="Calibri" panose="020F0502020204030204" pitchFamily="34" charset="0"/>
                        </a:rPr>
                        <a:t>Lo tohu</a:t>
                      </a:r>
                      <a:r>
                        <a:rPr lang="en-US" sz="2200" b="1" dirty="0">
                          <a:latin typeface="Calibri" panose="020F0502020204030204" pitchFamily="34" charset="0"/>
                          <a:cs typeface="Calibri" panose="020F0502020204030204" pitchFamily="34" charset="0"/>
                        </a:rPr>
                        <a:t> (Isa. 45:18) = God did not create the Earth desolate</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b="1" i="1" kern="1200" dirty="0">
                          <a:solidFill>
                            <a:srgbClr val="C00000"/>
                          </a:solidFill>
                          <a:latin typeface="Calibri" panose="020F0502020204030204" pitchFamily="34" charset="0"/>
                          <a:ea typeface="+mn-ea"/>
                          <a:cs typeface="Calibri" panose="020F0502020204030204" pitchFamily="34" charset="0"/>
                        </a:rPr>
                        <a:t>Lo tohu </a:t>
                      </a:r>
                      <a:r>
                        <a:rPr lang="en-US" sz="2200" b="1" kern="1200" dirty="0">
                          <a:solidFill>
                            <a:srgbClr val="C00000"/>
                          </a:solidFill>
                          <a:latin typeface="Calibri" panose="020F0502020204030204" pitchFamily="34" charset="0"/>
                          <a:ea typeface="+mn-ea"/>
                          <a:cs typeface="Calibri" panose="020F0502020204030204" pitchFamily="34" charset="0"/>
                        </a:rPr>
                        <a:t>(Isa. 45:18) = Original creation was good</a:t>
                      </a:r>
                    </a:p>
                  </a:txBody>
                  <a:tcPr anchor="ctr"/>
                </a:tc>
                <a:extLst>
                  <a:ext uri="{0D108BD9-81ED-4DB2-BD59-A6C34878D82A}">
                    <a16:rowId xmlns:a16="http://schemas.microsoft.com/office/drawing/2014/main" val="443366115"/>
                  </a:ext>
                </a:extLst>
              </a:tr>
              <a:tr h="903560">
                <a:tc>
                  <a:txBody>
                    <a:bodyPr/>
                    <a:lstStyle/>
                    <a:p>
                      <a:pPr algn="ctr"/>
                      <a:r>
                        <a:rPr lang="en-US" sz="2200" b="1" dirty="0">
                          <a:latin typeface="Calibri" panose="020F0502020204030204" pitchFamily="34" charset="0"/>
                          <a:cs typeface="Calibri" panose="020F0502020204030204" pitchFamily="34" charset="0"/>
                        </a:rPr>
                        <a:t>7.</a:t>
                      </a:r>
                    </a:p>
                  </a:txBody>
                  <a:tcPr anchor="ctr"/>
                </a:tc>
                <a:tc>
                  <a:txBody>
                    <a:bodyPr/>
                    <a:lstStyle/>
                    <a:p>
                      <a:pPr algn="ctr"/>
                      <a:r>
                        <a:rPr lang="en-US" sz="2200" b="1" dirty="0">
                          <a:latin typeface="Calibri" panose="020F0502020204030204" pitchFamily="34" charset="0"/>
                          <a:cs typeface="Calibri" panose="020F0502020204030204" pitchFamily="34" charset="0"/>
                        </a:rPr>
                        <a:t>vs. 2</a:t>
                      </a:r>
                    </a:p>
                  </a:txBody>
                  <a:tcPr anchor="ctr"/>
                </a:tc>
                <a:tc>
                  <a:txBody>
                    <a:bodyPr/>
                    <a:lstStyle/>
                    <a:p>
                      <a:pPr algn="l"/>
                      <a:r>
                        <a:rPr lang="en-US" sz="2200" b="1" dirty="0">
                          <a:latin typeface="Calibri" panose="020F0502020204030204" pitchFamily="34" charset="0"/>
                          <a:cs typeface="Calibri" panose="020F0502020204030204" pitchFamily="34" charset="0"/>
                        </a:rPr>
                        <a:t>Spirit = brooding (Eph. 4:30)</a:t>
                      </a:r>
                    </a:p>
                  </a:txBody>
                  <a:tcPr anchor="ctr"/>
                </a:tc>
                <a:tc>
                  <a:txBody>
                    <a:bodyPr/>
                    <a:lstStyle/>
                    <a:p>
                      <a:pPr marL="0" algn="l" defTabSz="914400" rtl="0" eaLnBrk="1" latinLnBrk="0" hangingPunct="1"/>
                      <a:r>
                        <a:rPr lang="en-US" sz="2200" b="1" kern="1200" dirty="0">
                          <a:solidFill>
                            <a:srgbClr val="C00000"/>
                          </a:solidFill>
                          <a:latin typeface="Calibri" panose="020F0502020204030204" pitchFamily="34" charset="0"/>
                          <a:ea typeface="+mn-ea"/>
                          <a:cs typeface="Calibri" panose="020F0502020204030204" pitchFamily="34" charset="0"/>
                        </a:rPr>
                        <a:t>Spirit = moving</a:t>
                      </a:r>
                    </a:p>
                  </a:txBody>
                  <a:tcPr anchor="ctr"/>
                </a:tc>
                <a:extLst>
                  <a:ext uri="{0D108BD9-81ED-4DB2-BD59-A6C34878D82A}">
                    <a16:rowId xmlns:a16="http://schemas.microsoft.com/office/drawing/2014/main" val="482985495"/>
                  </a:ext>
                </a:extLst>
              </a:tr>
            </a:tbl>
          </a:graphicData>
        </a:graphic>
      </p:graphicFrame>
    </p:spTree>
    <p:extLst>
      <p:ext uri="{BB962C8B-B14F-4D97-AF65-F5344CB8AC3E}">
        <p14:creationId xmlns:p14="http://schemas.microsoft.com/office/powerpoint/2010/main" val="32115669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1026">
            <a:extLst>
              <a:ext uri="{FF2B5EF4-FFF2-40B4-BE49-F238E27FC236}">
                <a16:creationId xmlns:a16="http://schemas.microsoft.com/office/drawing/2014/main" id="{DBCB6478-EB5C-406C-BFD4-02CA6DE300AF}"/>
              </a:ext>
            </a:extLst>
          </p:cNvPr>
          <p:cNvSpPr>
            <a:spLocks noGrp="1" noChangeArrowheads="1"/>
          </p:cNvSpPr>
          <p:nvPr>
            <p:ph type="title"/>
          </p:nvPr>
        </p:nvSpPr>
        <p:spPr>
          <a:xfrm>
            <a:off x="685800" y="228600"/>
            <a:ext cx="7772400" cy="914400"/>
          </a:xfrm>
        </p:spPr>
        <p:txBody>
          <a:bodyPr/>
          <a:lstStyle/>
          <a:p>
            <a:pPr algn="ctr" eaLnBrk="1" hangingPunct="1"/>
            <a:r>
              <a:rPr lang="en-US" altLang="en-US" sz="3600" dirty="0">
                <a:effectLst>
                  <a:outerShdw blurRad="38100" dist="38100" dir="2700000" algn="tl">
                    <a:srgbClr val="000000">
                      <a:alpha val="43137"/>
                    </a:srgbClr>
                  </a:outerShdw>
                </a:effectLst>
              </a:rPr>
              <a:t>Preview of Angelology</a:t>
            </a:r>
            <a:endParaRPr lang="en-US" altLang="en-US" sz="4000" dirty="0">
              <a:effectLst>
                <a:outerShdw blurRad="38100" dist="38100" dir="2700000" algn="tl">
                  <a:srgbClr val="000000">
                    <a:alpha val="43137"/>
                  </a:srgbClr>
                </a:outerShdw>
              </a:effectLst>
            </a:endParaRPr>
          </a:p>
        </p:txBody>
      </p:sp>
      <p:sp>
        <p:nvSpPr>
          <p:cNvPr id="17411" name="Rectangle 1027">
            <a:extLst>
              <a:ext uri="{FF2B5EF4-FFF2-40B4-BE49-F238E27FC236}">
                <a16:creationId xmlns:a16="http://schemas.microsoft.com/office/drawing/2014/main" id="{16CA7E4B-935F-4955-9B2D-B5483C9E5EB5}"/>
              </a:ext>
            </a:extLst>
          </p:cNvPr>
          <p:cNvSpPr>
            <a:spLocks noGrp="1" noChangeArrowheads="1"/>
          </p:cNvSpPr>
          <p:nvPr>
            <p:ph type="body" idx="1"/>
          </p:nvPr>
        </p:nvSpPr>
        <p:spPr>
          <a:xfrm>
            <a:off x="457200" y="1428750"/>
            <a:ext cx="5029200" cy="4632325"/>
          </a:xfrm>
        </p:spPr>
        <p:txBody>
          <a:bodyPr/>
          <a:lstStyle/>
          <a:p>
            <a:pPr marL="514350" indent="-514350" eaLnBrk="1" hangingPunct="1">
              <a:spcBef>
                <a:spcPts val="0"/>
              </a:spcBef>
              <a:spcAft>
                <a:spcPts val="3600"/>
              </a:spcAft>
              <a:buSzPct val="100000"/>
              <a:buFont typeface="+mj-lt"/>
              <a:buAutoNum type="arabicPeriod"/>
              <a:defRPr/>
            </a:pPr>
            <a:r>
              <a:rPr lang="en-US" dirty="0">
                <a:effectLst>
                  <a:outerShdw blurRad="38100" dist="38100" dir="2700000" algn="tl">
                    <a:srgbClr val="000000">
                      <a:alpha val="43137"/>
                    </a:srgbClr>
                  </a:outerShdw>
                </a:effectLst>
              </a:rPr>
              <a:t>Good angels</a:t>
            </a:r>
          </a:p>
          <a:p>
            <a:pPr marL="514350" indent="-514350" eaLnBrk="1" hangingPunct="1">
              <a:spcBef>
                <a:spcPts val="0"/>
              </a:spcBef>
              <a:spcAft>
                <a:spcPts val="3600"/>
              </a:spcAft>
              <a:buSzPct val="100000"/>
              <a:buFont typeface="+mj-lt"/>
              <a:buAutoNum type="arabicPeriod"/>
              <a:defRPr/>
            </a:pPr>
            <a:r>
              <a:rPr lang="en-US" b="1" u="sng" dirty="0">
                <a:solidFill>
                  <a:srgbClr val="FFFFCC"/>
                </a:solidFill>
                <a:effectLst>
                  <a:outerShdw blurRad="38100" dist="38100" dir="2700000" algn="tl">
                    <a:srgbClr val="000000">
                      <a:alpha val="43137"/>
                    </a:srgbClr>
                  </a:outerShdw>
                </a:effectLst>
              </a:rPr>
              <a:t>Satanology</a:t>
            </a:r>
          </a:p>
          <a:p>
            <a:pPr marL="514350" indent="-514350" eaLnBrk="1" hangingPunct="1">
              <a:spcBef>
                <a:spcPts val="0"/>
              </a:spcBef>
              <a:spcAft>
                <a:spcPts val="3600"/>
              </a:spcAft>
              <a:buSzPct val="100000"/>
              <a:buFont typeface="+mj-lt"/>
              <a:buAutoNum type="arabicPeriod"/>
              <a:defRPr/>
            </a:pPr>
            <a:r>
              <a:rPr lang="en-US" dirty="0">
                <a:effectLst>
                  <a:outerShdw blurRad="38100" dist="38100" dir="2700000" algn="tl">
                    <a:srgbClr val="000000">
                      <a:alpha val="43137"/>
                    </a:srgbClr>
                  </a:outerShdw>
                </a:effectLst>
              </a:rPr>
              <a:t>Demonology</a:t>
            </a:r>
          </a:p>
          <a:p>
            <a:pPr marL="514350" indent="-514350" eaLnBrk="1" hangingPunct="1">
              <a:spcBef>
                <a:spcPts val="0"/>
              </a:spcBef>
              <a:spcAft>
                <a:spcPts val="3600"/>
              </a:spcAft>
              <a:buSzPct val="100000"/>
              <a:buFont typeface="+mj-lt"/>
              <a:buAutoNum type="arabicPeriod"/>
              <a:defRPr/>
            </a:pPr>
            <a:r>
              <a:rPr lang="en-US" dirty="0">
                <a:effectLst>
                  <a:outerShdw blurRad="38100" dist="38100" dir="2700000" algn="tl">
                    <a:srgbClr val="000000">
                      <a:alpha val="43137"/>
                    </a:srgbClr>
                  </a:outerShdw>
                </a:effectLst>
              </a:rPr>
              <a:t>Gen. 6:1-4 controversy</a:t>
            </a:r>
          </a:p>
        </p:txBody>
      </p:sp>
      <p:pic>
        <p:nvPicPr>
          <p:cNvPr id="2" name="Picture 1">
            <a:extLst>
              <a:ext uri="{FF2B5EF4-FFF2-40B4-BE49-F238E27FC236}">
                <a16:creationId xmlns:a16="http://schemas.microsoft.com/office/drawing/2014/main" id="{78363412-C475-485B-9106-E6F809783A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86413" y="1428750"/>
            <a:ext cx="3285635" cy="4572000"/>
          </a:xfrm>
          <a:prstGeom prst="ellipse">
            <a:avLst/>
          </a:prstGeom>
        </p:spPr>
      </p:pic>
    </p:spTree>
    <p:extLst>
      <p:ext uri="{BB962C8B-B14F-4D97-AF65-F5344CB8AC3E}">
        <p14:creationId xmlns:p14="http://schemas.microsoft.com/office/powerpoint/2010/main" val="10802030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24015A-623D-4976-828D-20D4B41D12CA}"/>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38914" name="Rectangle 3"/>
          <p:cNvSpPr>
            <a:spLocks noChangeArrowheads="1"/>
          </p:cNvSpPr>
          <p:nvPr/>
        </p:nvSpPr>
        <p:spPr bwMode="auto">
          <a:xfrm>
            <a:off x="0" y="0"/>
            <a:ext cx="9144000" cy="4678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lnSpc>
                <a:spcPct val="90000"/>
              </a:lnSpc>
              <a:spcAft>
                <a:spcPts val="12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Genesis 1:1-3</a:t>
            </a:r>
          </a:p>
          <a:p>
            <a:pPr algn="just">
              <a:spcAft>
                <a:spcPts val="10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a:t>
            </a:r>
            <a:r>
              <a:rPr lang="en-US" sz="36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In the beginning God created the heavens and the earth.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 earth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was [</a:t>
            </a:r>
            <a:r>
              <a:rPr lang="en-US" sz="36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hāyāh</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became]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formless and void, and darkness was over the surface of the deep, and the Spirit of God was moving over the surface of the waters.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Then God said, ‘Let there be light’; and there was light.”</a:t>
            </a:r>
          </a:p>
        </p:txBody>
      </p:sp>
    </p:spTree>
    <p:extLst>
      <p:ext uri="{BB962C8B-B14F-4D97-AF65-F5344CB8AC3E}">
        <p14:creationId xmlns:p14="http://schemas.microsoft.com/office/powerpoint/2010/main" val="2703649412"/>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ctrTitle" sz="quarter" idx="4294967295"/>
          </p:nvPr>
        </p:nvSpPr>
        <p:spPr>
          <a:xfrm>
            <a:off x="2743200" y="1752600"/>
            <a:ext cx="6397752" cy="4495800"/>
          </a:xfrm>
        </p:spPr>
        <p:txBody>
          <a:bodyPr anchor="t"/>
          <a:lstStyle/>
          <a:p>
            <a:pPr algn="just" eaLnBrk="1" hangingPunct="1">
              <a:lnSpc>
                <a:spcPct val="100000"/>
              </a:lnSpc>
            </a:pPr>
            <a:r>
              <a:rPr lang="en-US" altLang="en-US" sz="2800" dirty="0">
                <a:solidFill>
                  <a:schemeClr val="tx1"/>
                </a:solidFill>
                <a:effectLst>
                  <a:outerShdw blurRad="38100" dist="38100" dir="2700000" algn="tl">
                    <a:srgbClr val="000000">
                      <a:alpha val="43137"/>
                    </a:srgbClr>
                  </a:outerShdw>
                </a:effectLst>
                <a:cs typeface="Calibri" panose="020F0502020204030204" pitchFamily="34" charset="0"/>
              </a:rPr>
              <a:t>“The interpretive objection is this: t</a:t>
            </a:r>
            <a:r>
              <a:rPr lang="en-US" sz="2800" dirty="0">
                <a:solidFill>
                  <a:schemeClr val="tx1"/>
                </a:solidFill>
                <a:effectLst>
                  <a:outerShdw blurRad="38100" dist="38100" dir="2700000" algn="tl">
                    <a:srgbClr val="000000">
                      <a:alpha val="43137"/>
                    </a:srgbClr>
                  </a:outerShdw>
                </a:effectLst>
                <a:cs typeface="Calibri" panose="020F0502020204030204" pitchFamily="34" charset="0"/>
              </a:rPr>
              <a:t>he entire interpretation of geology and Genesis is made to hinge on </a:t>
            </a:r>
            <a:r>
              <a:rPr lang="en-US" sz="2800" i="1" dirty="0">
                <a:solidFill>
                  <a:schemeClr val="tx1"/>
                </a:solidFill>
                <a:effectLst>
                  <a:outerShdw blurRad="38100" dist="38100" dir="2700000" algn="tl">
                    <a:srgbClr val="000000">
                      <a:alpha val="43137"/>
                    </a:srgbClr>
                  </a:outerShdw>
                </a:effectLst>
                <a:cs typeface="Calibri" panose="020F0502020204030204" pitchFamily="34" charset="0"/>
              </a:rPr>
              <a:t>secondary meanings of two Hebrew words</a:t>
            </a:r>
            <a:r>
              <a:rPr lang="en-US" sz="2800" dirty="0">
                <a:solidFill>
                  <a:schemeClr val="tx1"/>
                </a:solidFill>
                <a:effectLst>
                  <a:outerShdw blurRad="38100" dist="38100" dir="2700000" algn="tl">
                    <a:srgbClr val="000000">
                      <a:alpha val="43137"/>
                    </a:srgbClr>
                  </a:outerShdw>
                </a:effectLst>
                <a:cs typeface="Calibri" panose="020F0502020204030204" pitchFamily="34" charset="0"/>
              </a:rPr>
              <a:t>. To indicate that in some cases </a:t>
            </a:r>
            <a:r>
              <a:rPr lang="en-US" sz="2800" i="1" dirty="0" err="1">
                <a:solidFill>
                  <a:schemeClr val="tx1"/>
                </a:solidFill>
                <a:effectLst>
                  <a:outerShdw blurRad="38100" dist="38100" dir="2700000" algn="tl">
                    <a:srgbClr val="000000">
                      <a:alpha val="43137"/>
                    </a:srgbClr>
                  </a:outerShdw>
                </a:effectLst>
                <a:cs typeface="Calibri" panose="020F0502020204030204" pitchFamily="34" charset="0"/>
              </a:rPr>
              <a:t>waw</a:t>
            </a:r>
            <a:r>
              <a:rPr lang="en-US" sz="2800" dirty="0">
                <a:solidFill>
                  <a:schemeClr val="tx1"/>
                </a:solidFill>
                <a:effectLst>
                  <a:outerShdw blurRad="38100" dist="38100" dir="2700000" algn="tl">
                    <a:srgbClr val="000000">
                      <a:alpha val="43137"/>
                    </a:srgbClr>
                  </a:outerShdw>
                </a:effectLst>
                <a:cs typeface="Calibri" panose="020F0502020204030204" pitchFamily="34" charset="0"/>
              </a:rPr>
              <a:t> may mean </a:t>
            </a:r>
            <a:r>
              <a:rPr lang="en-US" sz="2800" i="1" dirty="0">
                <a:solidFill>
                  <a:schemeClr val="tx1"/>
                </a:solidFill>
                <a:effectLst>
                  <a:outerShdw blurRad="38100" dist="38100" dir="2700000" algn="tl">
                    <a:srgbClr val="000000">
                      <a:alpha val="43137"/>
                    </a:srgbClr>
                  </a:outerShdw>
                </a:effectLst>
                <a:cs typeface="Calibri" panose="020F0502020204030204" pitchFamily="34" charset="0"/>
              </a:rPr>
              <a:t>but</a:t>
            </a:r>
            <a:r>
              <a:rPr lang="en-US" sz="2800" dirty="0">
                <a:solidFill>
                  <a:schemeClr val="tx1"/>
                </a:solidFill>
                <a:effectLst>
                  <a:outerShdw blurRad="38100" dist="38100" dir="2700000" algn="tl">
                    <a:srgbClr val="000000">
                      <a:alpha val="43137"/>
                    </a:srgbClr>
                  </a:outerShdw>
                </a:effectLst>
                <a:cs typeface="Calibri" panose="020F0502020204030204" pitchFamily="34" charset="0"/>
              </a:rPr>
              <a:t>, and that </a:t>
            </a:r>
            <a:r>
              <a:rPr lang="en-US" sz="2800" i="1" dirty="0" err="1">
                <a:solidFill>
                  <a:schemeClr val="tx1"/>
                </a:solidFill>
                <a:effectLst>
                  <a:outerShdw blurRad="38100" dist="38100" dir="2700000" algn="tl">
                    <a:srgbClr val="000000">
                      <a:alpha val="43137"/>
                    </a:srgbClr>
                  </a:outerShdw>
                </a:effectLst>
                <a:cs typeface="Calibri" panose="020F0502020204030204" pitchFamily="34" charset="0"/>
              </a:rPr>
              <a:t>hayah</a:t>
            </a:r>
            <a:r>
              <a:rPr lang="en-US" sz="2800" dirty="0">
                <a:solidFill>
                  <a:schemeClr val="tx1"/>
                </a:solidFill>
                <a:effectLst>
                  <a:outerShdw blurRad="38100" dist="38100" dir="2700000" algn="tl">
                    <a:srgbClr val="000000">
                      <a:alpha val="43137"/>
                    </a:srgbClr>
                  </a:outerShdw>
                </a:effectLst>
                <a:cs typeface="Calibri" panose="020F0502020204030204" pitchFamily="34" charset="0"/>
              </a:rPr>
              <a:t> means </a:t>
            </a:r>
            <a:r>
              <a:rPr lang="en-US" sz="2800" i="1" dirty="0">
                <a:solidFill>
                  <a:schemeClr val="tx1"/>
                </a:solidFill>
                <a:effectLst>
                  <a:outerShdw blurRad="38100" dist="38100" dir="2700000" algn="tl">
                    <a:srgbClr val="000000">
                      <a:alpha val="43137"/>
                    </a:srgbClr>
                  </a:outerShdw>
                </a:effectLst>
                <a:cs typeface="Calibri" panose="020F0502020204030204" pitchFamily="34" charset="0"/>
              </a:rPr>
              <a:t>became</a:t>
            </a:r>
            <a:r>
              <a:rPr lang="en-US" sz="2800" dirty="0">
                <a:solidFill>
                  <a:schemeClr val="tx1"/>
                </a:solidFill>
                <a:effectLst>
                  <a:outerShdw blurRad="38100" dist="38100" dir="2700000" algn="tl">
                    <a:srgbClr val="000000">
                      <a:alpha val="43137"/>
                    </a:srgbClr>
                  </a:outerShdw>
                </a:effectLst>
                <a:cs typeface="Calibri" panose="020F0502020204030204" pitchFamily="34" charset="0"/>
              </a:rPr>
              <a:t>, does not give full warrant to insert these meanings in Genesis 1:2 and require all geology to conform</a:t>
            </a:r>
            <a:r>
              <a:rPr lang="en-US" altLang="en-US" sz="2800" b="0" dirty="0">
                <a:solidFill>
                  <a:schemeClr val="tx1"/>
                </a:solidFill>
                <a:effectLst>
                  <a:outerShdw blurRad="38100" dist="38100" dir="2700000" algn="tl">
                    <a:srgbClr val="000000">
                      <a:alpha val="43137"/>
                    </a:srgbClr>
                  </a:outerShdw>
                </a:effectLst>
                <a:cs typeface="Calibri" panose="020F0502020204030204" pitchFamily="34" charset="0"/>
              </a:rPr>
              <a:t>.”</a:t>
            </a:r>
          </a:p>
        </p:txBody>
      </p:sp>
      <p:sp>
        <p:nvSpPr>
          <p:cNvPr id="17411" name="Rectangle 3"/>
          <p:cNvSpPr>
            <a:spLocks noGrp="1" noChangeArrowheads="1"/>
          </p:cNvSpPr>
          <p:nvPr>
            <p:ph type="subTitle" sz="quarter" idx="4294967295"/>
          </p:nvPr>
        </p:nvSpPr>
        <p:spPr>
          <a:xfrm>
            <a:off x="1600200" y="228600"/>
            <a:ext cx="5943600" cy="1295400"/>
          </a:xfrm>
        </p:spPr>
        <p:txBody>
          <a:bodyPr/>
          <a:lstStyle/>
          <a:p>
            <a:pPr marL="0" indent="0" algn="ctr" eaLnBrk="1" hangingPunct="1">
              <a:buNone/>
              <a:defRPr/>
            </a:pPr>
            <a:r>
              <a:rPr lang="en-US" sz="3600" kern="1200" dirty="0">
                <a:solidFill>
                  <a:srgbClr val="00FFFF"/>
                </a:solidFill>
                <a:effectLst>
                  <a:outerShdw blurRad="38100" dist="38100" dir="2700000" algn="tl">
                    <a:srgbClr val="000000">
                      <a:alpha val="43137"/>
                    </a:srgbClr>
                  </a:outerShdw>
                </a:effectLst>
              </a:rPr>
              <a:t>Bernard Ramm</a:t>
            </a:r>
          </a:p>
          <a:p>
            <a:pPr marL="0" indent="0" algn="ctr" eaLnBrk="1" hangingPunct="1">
              <a:buNone/>
              <a:defRPr/>
            </a:pPr>
            <a:r>
              <a:rPr lang="en-US" sz="2000" i="1" dirty="0">
                <a:effectLst>
                  <a:outerShdw blurRad="38100" dist="38100" dir="2700000" algn="tl">
                    <a:srgbClr val="000000">
                      <a:alpha val="43137"/>
                    </a:srgbClr>
                  </a:outerShdw>
                </a:effectLst>
                <a:cs typeface="Calibri" panose="020F0502020204030204" pitchFamily="34" charset="0"/>
              </a:rPr>
              <a:t>The Christian View of Science and Scripture</a:t>
            </a:r>
            <a:r>
              <a:rPr lang="en-US" sz="2000" dirty="0">
                <a:effectLst>
                  <a:outerShdw blurRad="38100" dist="38100" dir="2700000" algn="tl">
                    <a:srgbClr val="000000">
                      <a:alpha val="43137"/>
                    </a:srgbClr>
                  </a:outerShdw>
                </a:effectLst>
                <a:cs typeface="Calibri" panose="020F0502020204030204" pitchFamily="34" charset="0"/>
              </a:rPr>
              <a:t> (Grand Rapids: Eerdmans, 1954), 203.</a:t>
            </a:r>
          </a:p>
          <a:p>
            <a:pPr algn="l" eaLnBrk="1" hangingPunct="1">
              <a:defRPr/>
            </a:pPr>
            <a:endParaRPr lang="en-US" sz="2000" dirty="0">
              <a:effectLst>
                <a:outerShdw blurRad="38100" dist="38100" dir="2700000" algn="tl">
                  <a:srgbClr val="000000">
                    <a:alpha val="43137"/>
                  </a:srgbClr>
                </a:outerShdw>
              </a:effectLst>
              <a:cs typeface="Calibri" panose="020F0502020204030204" pitchFamily="34" charset="0"/>
            </a:endParaRPr>
          </a:p>
        </p:txBody>
      </p:sp>
      <p:pic>
        <p:nvPicPr>
          <p:cNvPr id="5" name="Picture 2" descr="Image result for bernard ramm the christian view of science and scripture">
            <a:extLst>
              <a:ext uri="{FF2B5EF4-FFF2-40B4-BE49-F238E27FC236}">
                <a16:creationId xmlns:a16="http://schemas.microsoft.com/office/drawing/2014/main" id="{3342641F-EF66-473F-A56B-FAD22722D5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828800"/>
            <a:ext cx="2440843" cy="365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1972143"/>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CCF4F1C-4C67-4855-8AC6-2287BA8D78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38914" name="Rectangle 3"/>
          <p:cNvSpPr>
            <a:spLocks noChangeArrowheads="1"/>
          </p:cNvSpPr>
          <p:nvPr/>
        </p:nvSpPr>
        <p:spPr bwMode="auto">
          <a:xfrm>
            <a:off x="0" y="0"/>
            <a:ext cx="9144000" cy="5483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lnSpc>
                <a:spcPct val="90000"/>
              </a:lnSpc>
              <a:spcAft>
                <a:spcPts val="12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Jonah 3:3</a:t>
            </a:r>
          </a:p>
          <a:p>
            <a:pPr algn="just">
              <a:spcAft>
                <a:spcPts val="12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“So Jonah arose and went to Nineveh according to the word of the Lord.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Now Nineveh was  [</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hāyāh</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1" i="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 exceedingly great city, a three days’ walk.”</a:t>
            </a:r>
          </a:p>
          <a:p>
            <a:pPr algn="just">
              <a:spcBef>
                <a:spcPts val="1200"/>
              </a:spcBef>
              <a:spcAft>
                <a:spcPts val="0"/>
              </a:spcAft>
            </a:pPr>
            <a:r>
              <a:rPr lang="en-US" sz="30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Waw</a:t>
            </a: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noun + </a:t>
            </a:r>
            <a:r>
              <a:rPr lang="en-US" sz="3000" i="1"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hayah</a:t>
            </a: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0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qal</a:t>
            </a: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perfect 3rd person) = “was” and not “became” in rest of OT (Judges 8:11; Jonah 3:3)</a:t>
            </a:r>
          </a:p>
          <a:p>
            <a:pPr algn="just">
              <a:spcAft>
                <a:spcPts val="1000"/>
              </a:spcAft>
            </a:pPr>
            <a:endPar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algn="just">
              <a:spcAft>
                <a:spcPts val="1000"/>
              </a:spcAft>
            </a:pPr>
            <a:endPar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79042642"/>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5740899E-4884-4A6C-8524-BB6960541AA6}"/>
              </a:ext>
            </a:extLst>
          </p:cNvPr>
          <p:cNvGraphicFramePr>
            <a:graphicFrameLocks noGrp="1"/>
          </p:cNvGraphicFramePr>
          <p:nvPr>
            <p:ph idx="1"/>
          </p:nvPr>
        </p:nvGraphicFramePr>
        <p:xfrm>
          <a:off x="152401" y="120775"/>
          <a:ext cx="8839200" cy="6649789"/>
        </p:xfrm>
        <a:graphic>
          <a:graphicData uri="http://schemas.openxmlformats.org/drawingml/2006/table">
            <a:tbl>
              <a:tblPr firstRow="1" bandRow="1">
                <a:tableStyleId>{073A0DAA-6AF3-43AB-8588-CEC1D06C72B9}</a:tableStyleId>
              </a:tblPr>
              <a:tblGrid>
                <a:gridCol w="736600">
                  <a:extLst>
                    <a:ext uri="{9D8B030D-6E8A-4147-A177-3AD203B41FA5}">
                      <a16:colId xmlns:a16="http://schemas.microsoft.com/office/drawing/2014/main" val="1281036659"/>
                    </a:ext>
                  </a:extLst>
                </a:gridCol>
                <a:gridCol w="1128572">
                  <a:extLst>
                    <a:ext uri="{9D8B030D-6E8A-4147-A177-3AD203B41FA5}">
                      <a16:colId xmlns:a16="http://schemas.microsoft.com/office/drawing/2014/main" val="1064214743"/>
                    </a:ext>
                  </a:extLst>
                </a:gridCol>
                <a:gridCol w="3876114">
                  <a:extLst>
                    <a:ext uri="{9D8B030D-6E8A-4147-A177-3AD203B41FA5}">
                      <a16:colId xmlns:a16="http://schemas.microsoft.com/office/drawing/2014/main" val="3939120806"/>
                    </a:ext>
                  </a:extLst>
                </a:gridCol>
                <a:gridCol w="3097914">
                  <a:extLst>
                    <a:ext uri="{9D8B030D-6E8A-4147-A177-3AD203B41FA5}">
                      <a16:colId xmlns:a16="http://schemas.microsoft.com/office/drawing/2014/main" val="3131948577"/>
                    </a:ext>
                  </a:extLst>
                </a:gridCol>
              </a:tblGrid>
              <a:tr h="826579">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0" kern="1200" dirty="0">
                          <a:solidFill>
                            <a:schemeClr val="tx2"/>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The Gap Theory</a:t>
                      </a:r>
                      <a:endParaRPr kumimoji="0" lang="en-US" sz="3600" b="0" i="0" u="none" strike="noStrike" kern="1200" cap="none" spc="0" normalizeH="0" baseline="0" noProof="0" dirty="0">
                        <a:ln>
                          <a:noFill/>
                        </a:ln>
                        <a:solidFill>
                          <a:srgbClr val="FFFFCC"/>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endParaRPr>
                    </a:p>
                  </a:txBody>
                  <a:tcPr anchor="ctr"/>
                </a:tc>
                <a:tc hMerge="1">
                  <a:txBody>
                    <a:bodyPr/>
                    <a:lstStyle/>
                    <a:p>
                      <a:endParaRPr lang="en-US"/>
                    </a:p>
                  </a:txBody>
                  <a:tcPr/>
                </a:tc>
                <a:tc hMerge="1">
                  <a:txBody>
                    <a:bodyPr/>
                    <a:lstStyle/>
                    <a:p>
                      <a:endParaRPr lang="en-US" dirty="0"/>
                    </a:p>
                  </a:txBody>
                  <a:tcPr anchor="ctr"/>
                </a:tc>
                <a:tc hMerge="1">
                  <a:txBody>
                    <a:bodyPr/>
                    <a:lstStyle/>
                    <a:p>
                      <a:endParaRPr lang="en-US" dirty="0"/>
                    </a:p>
                  </a:txBody>
                  <a:tcPr anchor="ctr"/>
                </a:tc>
                <a:extLst>
                  <a:ext uri="{0D108BD9-81ED-4DB2-BD59-A6C34878D82A}">
                    <a16:rowId xmlns:a16="http://schemas.microsoft.com/office/drawing/2014/main" val="3257300286"/>
                  </a:ext>
                </a:extLst>
              </a:tr>
              <a:tr h="590413">
                <a:tc>
                  <a:txBody>
                    <a:bodyPr/>
                    <a:lstStyle/>
                    <a:p>
                      <a:pPr algn="ctr"/>
                      <a:r>
                        <a:rPr lang="en-US" sz="2400" b="1" kern="1200"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NO.</a:t>
                      </a:r>
                    </a:p>
                  </a:txBody>
                  <a:tcPr anchor="ctr">
                    <a:solidFill>
                      <a:schemeClr val="bg2"/>
                    </a:solidFill>
                  </a:tcPr>
                </a:tc>
                <a:tc>
                  <a:txBody>
                    <a:bodyPr/>
                    <a:lstStyle/>
                    <a:p>
                      <a:pPr algn="ctr"/>
                      <a:r>
                        <a:rPr lang="en-US" sz="2400" b="1" kern="1200"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Gen 1</a:t>
                      </a:r>
                    </a:p>
                  </a:txBody>
                  <a:tcPr anchor="ctr">
                    <a:solidFill>
                      <a:schemeClr val="bg2"/>
                    </a:solidFill>
                  </a:tcPr>
                </a:tc>
                <a:tc>
                  <a:txBody>
                    <a:bodyPr/>
                    <a:lstStyle/>
                    <a:p>
                      <a:pPr algn="ctr"/>
                      <a:r>
                        <a:rPr lang="en-US" sz="2400" b="1" kern="1200"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Evidence</a:t>
                      </a:r>
                    </a:p>
                  </a:txBody>
                  <a:tcPr anchor="ctr">
                    <a:solidFill>
                      <a:schemeClr val="bg2"/>
                    </a:solidFill>
                  </a:tcPr>
                </a:tc>
                <a:tc>
                  <a:txBody>
                    <a:bodyPr/>
                    <a:lstStyle/>
                    <a:p>
                      <a:pPr algn="ctr"/>
                      <a:r>
                        <a:rPr lang="en-US" sz="2400" b="1" kern="1200"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Response</a:t>
                      </a:r>
                    </a:p>
                  </a:txBody>
                  <a:tcPr anchor="ctr">
                    <a:solidFill>
                      <a:schemeClr val="bg2"/>
                    </a:solidFill>
                  </a:tcPr>
                </a:tc>
                <a:extLst>
                  <a:ext uri="{0D108BD9-81ED-4DB2-BD59-A6C34878D82A}">
                    <a16:rowId xmlns:a16="http://schemas.microsoft.com/office/drawing/2014/main" val="1204976739"/>
                  </a:ext>
                </a:extLst>
              </a:tr>
              <a:tr h="569319">
                <a:tc>
                  <a:txBody>
                    <a:bodyPr/>
                    <a:lstStyle/>
                    <a:p>
                      <a:pPr algn="ctr"/>
                      <a:r>
                        <a:rPr lang="en-US" sz="2200" b="1" dirty="0">
                          <a:latin typeface="Calibri" panose="020F0502020204030204" pitchFamily="34" charset="0"/>
                          <a:cs typeface="Calibri" panose="020F0502020204030204" pitchFamily="34" charset="0"/>
                        </a:rPr>
                        <a:t>1.</a:t>
                      </a:r>
                    </a:p>
                  </a:txBody>
                  <a:tcPr anchor="ctr"/>
                </a:tc>
                <a:tc>
                  <a:txBody>
                    <a:bodyPr/>
                    <a:lstStyle/>
                    <a:p>
                      <a:pPr algn="ctr"/>
                      <a:r>
                        <a:rPr lang="en-US" sz="2200" b="1" dirty="0">
                          <a:latin typeface="Calibri" panose="020F0502020204030204" pitchFamily="34" charset="0"/>
                          <a:cs typeface="Calibri" panose="020F0502020204030204" pitchFamily="34" charset="0"/>
                        </a:rPr>
                        <a:t>vs. 2</a:t>
                      </a:r>
                    </a:p>
                  </a:txBody>
                  <a:tcPr anchor="ctr"/>
                </a:tc>
                <a:tc>
                  <a:txBody>
                    <a:bodyPr/>
                    <a:lstStyle/>
                    <a:p>
                      <a:pPr algn="l"/>
                      <a:r>
                        <a:rPr lang="en-US" sz="2200" b="1" dirty="0">
                          <a:latin typeface="Calibri" panose="020F0502020204030204" pitchFamily="34" charset="0"/>
                          <a:cs typeface="Calibri" panose="020F0502020204030204" pitchFamily="34" charset="0"/>
                        </a:rPr>
                        <a:t>Conjunction = “but”</a:t>
                      </a:r>
                    </a:p>
                  </a:txBody>
                  <a:tcPr anchor="ctr"/>
                </a:tc>
                <a:tc>
                  <a:txBody>
                    <a:bodyPr/>
                    <a:lstStyle/>
                    <a:p>
                      <a:pPr marL="0" algn="l" defTabSz="914400" rtl="0" eaLnBrk="1" latinLnBrk="0" hangingPunct="1"/>
                      <a:r>
                        <a:rPr lang="en-US" sz="2200" b="1" kern="1200" dirty="0">
                          <a:solidFill>
                            <a:srgbClr val="C00000"/>
                          </a:solidFill>
                          <a:latin typeface="Calibri" panose="020F0502020204030204" pitchFamily="34" charset="0"/>
                          <a:ea typeface="+mn-ea"/>
                          <a:cs typeface="Calibri" panose="020F0502020204030204" pitchFamily="34" charset="0"/>
                        </a:rPr>
                        <a:t>Conjunction = “and”</a:t>
                      </a:r>
                    </a:p>
                  </a:txBody>
                  <a:tcPr anchor="ctr"/>
                </a:tc>
                <a:extLst>
                  <a:ext uri="{0D108BD9-81ED-4DB2-BD59-A6C34878D82A}">
                    <a16:rowId xmlns:a16="http://schemas.microsoft.com/office/drawing/2014/main" val="558539107"/>
                  </a:ext>
                </a:extLst>
              </a:tr>
              <a:tr h="569319">
                <a:tc>
                  <a:txBody>
                    <a:bodyPr/>
                    <a:lstStyle/>
                    <a:p>
                      <a:pPr algn="ctr"/>
                      <a:r>
                        <a:rPr lang="en-US" sz="2200" b="1" dirty="0">
                          <a:latin typeface="Calibri" panose="020F0502020204030204" pitchFamily="34" charset="0"/>
                          <a:cs typeface="Calibri" panose="020F0502020204030204" pitchFamily="34" charset="0"/>
                        </a:rPr>
                        <a:t>2.</a:t>
                      </a:r>
                    </a:p>
                  </a:txBody>
                  <a:tcPr anchor="ctr"/>
                </a:tc>
                <a:tc>
                  <a:txBody>
                    <a:bodyPr/>
                    <a:lstStyle/>
                    <a:p>
                      <a:pPr algn="ctr"/>
                      <a:r>
                        <a:rPr lang="en-US" sz="2200" b="1" dirty="0">
                          <a:latin typeface="Calibri" panose="020F0502020204030204" pitchFamily="34" charset="0"/>
                          <a:cs typeface="Calibri" panose="020F0502020204030204" pitchFamily="34" charset="0"/>
                        </a:rPr>
                        <a:t>vs. 2</a:t>
                      </a:r>
                    </a:p>
                  </a:txBody>
                  <a:tcPr anchor="ctr"/>
                </a:tc>
                <a:tc>
                  <a:txBody>
                    <a:bodyPr/>
                    <a:lstStyle/>
                    <a:p>
                      <a:pPr algn="l"/>
                      <a:r>
                        <a:rPr lang="en-US" sz="2200" b="1" i="1" dirty="0">
                          <a:latin typeface="Calibri" panose="020F0502020204030204" pitchFamily="34" charset="0"/>
                          <a:cs typeface="Calibri" panose="020F0502020204030204" pitchFamily="34" charset="0"/>
                        </a:rPr>
                        <a:t>Hāyāh</a:t>
                      </a:r>
                      <a:r>
                        <a:rPr lang="en-US" sz="2200" b="1" dirty="0">
                          <a:latin typeface="Calibri" panose="020F0502020204030204" pitchFamily="34" charset="0"/>
                          <a:cs typeface="Calibri" panose="020F0502020204030204" pitchFamily="34" charset="0"/>
                        </a:rPr>
                        <a:t> = “became”</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b="1" i="1" kern="1200" dirty="0">
                          <a:solidFill>
                            <a:srgbClr val="C00000"/>
                          </a:solidFill>
                          <a:latin typeface="Calibri" panose="020F0502020204030204" pitchFamily="34" charset="0"/>
                          <a:ea typeface="+mn-ea"/>
                          <a:cs typeface="Calibri" panose="020F0502020204030204" pitchFamily="34" charset="0"/>
                        </a:rPr>
                        <a:t>Hāyāh</a:t>
                      </a:r>
                      <a:r>
                        <a:rPr lang="en-US" sz="2200" b="1" kern="1200" dirty="0">
                          <a:solidFill>
                            <a:srgbClr val="C00000"/>
                          </a:solidFill>
                          <a:latin typeface="Calibri" panose="020F0502020204030204" pitchFamily="34" charset="0"/>
                          <a:ea typeface="+mn-ea"/>
                          <a:cs typeface="Calibri" panose="020F0502020204030204" pitchFamily="34" charset="0"/>
                        </a:rPr>
                        <a:t> = “was”</a:t>
                      </a:r>
                    </a:p>
                  </a:txBody>
                  <a:tcPr anchor="ctr"/>
                </a:tc>
                <a:extLst>
                  <a:ext uri="{0D108BD9-81ED-4DB2-BD59-A6C34878D82A}">
                    <a16:rowId xmlns:a16="http://schemas.microsoft.com/office/drawing/2014/main" val="2935229951"/>
                  </a:ext>
                </a:extLst>
              </a:tr>
              <a:tr h="732672">
                <a:tc>
                  <a:txBody>
                    <a:bodyPr/>
                    <a:lstStyle/>
                    <a:p>
                      <a:pPr algn="ctr"/>
                      <a:r>
                        <a:rPr lang="en-US" sz="2200" b="1" dirty="0">
                          <a:latin typeface="Calibri" panose="020F0502020204030204" pitchFamily="34" charset="0"/>
                          <a:cs typeface="Calibri" panose="020F0502020204030204" pitchFamily="34" charset="0"/>
                        </a:rPr>
                        <a:t>3.</a:t>
                      </a:r>
                    </a:p>
                  </a:txBody>
                  <a:tcPr anchor="ctr">
                    <a:solidFill>
                      <a:srgbClr val="FFFFCC"/>
                    </a:solidFill>
                  </a:tcPr>
                </a:tc>
                <a:tc>
                  <a:txBody>
                    <a:bodyPr/>
                    <a:lstStyle/>
                    <a:p>
                      <a:pPr algn="ctr"/>
                      <a:r>
                        <a:rPr lang="en-US" sz="2200" b="1" dirty="0">
                          <a:latin typeface="Calibri" panose="020F0502020204030204" pitchFamily="34" charset="0"/>
                          <a:cs typeface="Calibri" panose="020F0502020204030204" pitchFamily="34" charset="0"/>
                        </a:rPr>
                        <a:t>vs. 2</a:t>
                      </a:r>
                    </a:p>
                  </a:txBody>
                  <a:tcPr anchor="ctr">
                    <a:solidFill>
                      <a:srgbClr val="FFFFCC"/>
                    </a:solidFill>
                  </a:tcPr>
                </a:tc>
                <a:tc>
                  <a:txBody>
                    <a:bodyPr/>
                    <a:lstStyle/>
                    <a:p>
                      <a:pPr algn="l"/>
                      <a:r>
                        <a:rPr lang="en-US" sz="2200" b="1" i="1" dirty="0">
                          <a:latin typeface="Calibri" panose="020F0502020204030204" pitchFamily="34" charset="0"/>
                          <a:cs typeface="Calibri" panose="020F0502020204030204" pitchFamily="34" charset="0"/>
                        </a:rPr>
                        <a:t>Tohu</a:t>
                      </a:r>
                      <a:r>
                        <a:rPr lang="en-US" sz="2200" b="1" dirty="0">
                          <a:latin typeface="Calibri" panose="020F0502020204030204" pitchFamily="34" charset="0"/>
                          <a:cs typeface="Calibri" panose="020F0502020204030204" pitchFamily="34" charset="0"/>
                        </a:rPr>
                        <a:t> &amp; </a:t>
                      </a:r>
                      <a:r>
                        <a:rPr lang="en-US" sz="2200" b="1" i="1" dirty="0" err="1">
                          <a:latin typeface="Calibri" panose="020F0502020204030204" pitchFamily="34" charset="0"/>
                          <a:cs typeface="Calibri" panose="020F0502020204030204" pitchFamily="34" charset="0"/>
                        </a:rPr>
                        <a:t>Bohu</a:t>
                      </a:r>
                      <a:r>
                        <a:rPr lang="en-US" sz="2200" b="1" dirty="0">
                          <a:latin typeface="Calibri" panose="020F0502020204030204" pitchFamily="34" charset="0"/>
                          <a:cs typeface="Calibri" panose="020F0502020204030204" pitchFamily="34" charset="0"/>
                        </a:rPr>
                        <a:t> = judgment</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b="1" i="1" kern="1200" dirty="0">
                          <a:solidFill>
                            <a:srgbClr val="C00000"/>
                          </a:solidFill>
                          <a:latin typeface="Calibri" panose="020F0502020204030204" pitchFamily="34" charset="0"/>
                          <a:ea typeface="+mn-ea"/>
                          <a:cs typeface="Calibri" panose="020F0502020204030204" pitchFamily="34" charset="0"/>
                        </a:rPr>
                        <a:t>Tohu</a:t>
                      </a:r>
                      <a:r>
                        <a:rPr lang="en-US" sz="2200" b="1" kern="1200" dirty="0">
                          <a:solidFill>
                            <a:srgbClr val="C00000"/>
                          </a:solidFill>
                          <a:latin typeface="Calibri" panose="020F0502020204030204" pitchFamily="34" charset="0"/>
                          <a:ea typeface="+mn-ea"/>
                          <a:cs typeface="Calibri" panose="020F0502020204030204" pitchFamily="34" charset="0"/>
                        </a:rPr>
                        <a:t> &amp; </a:t>
                      </a:r>
                      <a:r>
                        <a:rPr lang="en-US" sz="2200" b="1" i="1" kern="1200" dirty="0" err="1">
                          <a:solidFill>
                            <a:srgbClr val="C00000"/>
                          </a:solidFill>
                          <a:latin typeface="Calibri" panose="020F0502020204030204" pitchFamily="34" charset="0"/>
                          <a:ea typeface="+mn-ea"/>
                          <a:cs typeface="Calibri" panose="020F0502020204030204" pitchFamily="34" charset="0"/>
                        </a:rPr>
                        <a:t>Bohu</a:t>
                      </a:r>
                      <a:r>
                        <a:rPr lang="en-US" sz="2200" b="1" kern="1200" dirty="0">
                          <a:solidFill>
                            <a:srgbClr val="C00000"/>
                          </a:solidFill>
                          <a:latin typeface="Calibri" panose="020F0502020204030204" pitchFamily="34" charset="0"/>
                          <a:ea typeface="+mn-ea"/>
                          <a:cs typeface="Calibri" panose="020F0502020204030204" pitchFamily="34" charset="0"/>
                        </a:rPr>
                        <a:t> = incompletion</a:t>
                      </a:r>
                    </a:p>
                  </a:txBody>
                  <a:tcPr anchor="ctr">
                    <a:solidFill>
                      <a:srgbClr val="FFFFCC"/>
                    </a:solidFill>
                  </a:tcPr>
                </a:tc>
                <a:extLst>
                  <a:ext uri="{0D108BD9-81ED-4DB2-BD59-A6C34878D82A}">
                    <a16:rowId xmlns:a16="http://schemas.microsoft.com/office/drawing/2014/main" val="1282089858"/>
                  </a:ext>
                </a:extLst>
              </a:tr>
              <a:tr h="732672">
                <a:tc>
                  <a:txBody>
                    <a:bodyPr/>
                    <a:lstStyle/>
                    <a:p>
                      <a:pPr algn="ctr"/>
                      <a:r>
                        <a:rPr lang="en-US" sz="2200" b="1" dirty="0">
                          <a:latin typeface="Calibri" panose="020F0502020204030204" pitchFamily="34" charset="0"/>
                          <a:cs typeface="Calibri" panose="020F0502020204030204" pitchFamily="34" charset="0"/>
                        </a:rPr>
                        <a:t>4.</a:t>
                      </a:r>
                    </a:p>
                  </a:txBody>
                  <a:tcPr anchor="ctr"/>
                </a:tc>
                <a:tc>
                  <a:txBody>
                    <a:bodyPr/>
                    <a:lstStyle/>
                    <a:p>
                      <a:pPr algn="ctr"/>
                      <a:r>
                        <a:rPr lang="en-US" sz="2200" b="1" dirty="0">
                          <a:latin typeface="Calibri" panose="020F0502020204030204" pitchFamily="34" charset="0"/>
                          <a:cs typeface="Calibri" panose="020F0502020204030204" pitchFamily="34" charset="0"/>
                        </a:rPr>
                        <a:t>vs. 2</a:t>
                      </a:r>
                    </a:p>
                  </a:txBody>
                  <a:tcPr anchor="ctr"/>
                </a:tc>
                <a:tc>
                  <a:txBody>
                    <a:bodyPr/>
                    <a:lstStyle/>
                    <a:p>
                      <a:pPr algn="l"/>
                      <a:r>
                        <a:rPr lang="en-US" sz="2200" b="1" dirty="0">
                          <a:latin typeface="Calibri" panose="020F0502020204030204" pitchFamily="34" charset="0"/>
                          <a:cs typeface="Calibri" panose="020F0502020204030204" pitchFamily="34" charset="0"/>
                        </a:rPr>
                        <a:t>Darkness = evil</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b="1" kern="1200" dirty="0">
                          <a:solidFill>
                            <a:srgbClr val="C00000"/>
                          </a:solidFill>
                          <a:latin typeface="Calibri" panose="020F0502020204030204" pitchFamily="34" charset="0"/>
                          <a:ea typeface="+mn-ea"/>
                          <a:cs typeface="Calibri" panose="020F0502020204030204" pitchFamily="34" charset="0"/>
                        </a:rPr>
                        <a:t>Darkness = absence of light</a:t>
                      </a:r>
                    </a:p>
                  </a:txBody>
                  <a:tcPr anchor="ctr"/>
                </a:tc>
                <a:extLst>
                  <a:ext uri="{0D108BD9-81ED-4DB2-BD59-A6C34878D82A}">
                    <a16:rowId xmlns:a16="http://schemas.microsoft.com/office/drawing/2014/main" val="1982611401"/>
                  </a:ext>
                </a:extLst>
              </a:tr>
              <a:tr h="569319">
                <a:tc>
                  <a:txBody>
                    <a:bodyPr/>
                    <a:lstStyle/>
                    <a:p>
                      <a:pPr algn="ctr"/>
                      <a:r>
                        <a:rPr lang="en-US" sz="2200" b="1" dirty="0">
                          <a:latin typeface="Calibri" panose="020F0502020204030204" pitchFamily="34" charset="0"/>
                          <a:cs typeface="Calibri" panose="020F0502020204030204" pitchFamily="34" charset="0"/>
                        </a:rPr>
                        <a:t>5.</a:t>
                      </a:r>
                    </a:p>
                  </a:txBody>
                  <a:tcPr anchor="ctr"/>
                </a:tc>
                <a:tc>
                  <a:txBody>
                    <a:bodyPr/>
                    <a:lstStyle/>
                    <a:p>
                      <a:pPr algn="ctr"/>
                      <a:r>
                        <a:rPr lang="en-US" sz="2200" b="1" dirty="0">
                          <a:latin typeface="Calibri" panose="020F0502020204030204" pitchFamily="34" charset="0"/>
                          <a:cs typeface="Calibri" panose="020F0502020204030204" pitchFamily="34" charset="0"/>
                        </a:rPr>
                        <a:t>vs. 1, 3</a:t>
                      </a:r>
                    </a:p>
                  </a:txBody>
                  <a:tcPr anchor="ctr"/>
                </a:tc>
                <a:tc>
                  <a:txBody>
                    <a:bodyPr/>
                    <a:lstStyle/>
                    <a:p>
                      <a:pPr algn="l"/>
                      <a:r>
                        <a:rPr lang="en-US" sz="2200" b="1" i="1" dirty="0">
                          <a:latin typeface="Calibri" panose="020F0502020204030204" pitchFamily="34" charset="0"/>
                          <a:cs typeface="Calibri" panose="020F0502020204030204" pitchFamily="34" charset="0"/>
                        </a:rPr>
                        <a:t>Bara</a:t>
                      </a:r>
                      <a:r>
                        <a:rPr lang="en-US" sz="2200" b="1" dirty="0">
                          <a:latin typeface="Calibri" panose="020F0502020204030204" pitchFamily="34" charset="0"/>
                          <a:cs typeface="Calibri" panose="020F0502020204030204" pitchFamily="34" charset="0"/>
                        </a:rPr>
                        <a:t> &amp; </a:t>
                      </a:r>
                      <a:r>
                        <a:rPr lang="en-US" sz="2200" b="1" i="1" dirty="0">
                          <a:latin typeface="Calibri" panose="020F0502020204030204" pitchFamily="34" charset="0"/>
                          <a:cs typeface="Calibri" panose="020F0502020204030204" pitchFamily="34" charset="0"/>
                        </a:rPr>
                        <a:t>āsāh</a:t>
                      </a:r>
                      <a:r>
                        <a:rPr lang="en-US" sz="2200" b="1" dirty="0">
                          <a:latin typeface="Calibri" panose="020F0502020204030204" pitchFamily="34" charset="0"/>
                          <a:cs typeface="Calibri" panose="020F0502020204030204" pitchFamily="34" charset="0"/>
                        </a:rPr>
                        <a:t> distinction</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b="1" i="1" kern="1200" dirty="0">
                          <a:solidFill>
                            <a:srgbClr val="C00000"/>
                          </a:solidFill>
                          <a:latin typeface="Calibri" panose="020F0502020204030204" pitchFamily="34" charset="0"/>
                          <a:ea typeface="+mn-ea"/>
                          <a:cs typeface="Calibri" panose="020F0502020204030204" pitchFamily="34" charset="0"/>
                        </a:rPr>
                        <a:t>Bara</a:t>
                      </a:r>
                      <a:r>
                        <a:rPr lang="en-US" sz="2200" b="1" kern="1200" dirty="0">
                          <a:solidFill>
                            <a:srgbClr val="C00000"/>
                          </a:solidFill>
                          <a:latin typeface="Calibri" panose="020F0502020204030204" pitchFamily="34" charset="0"/>
                          <a:ea typeface="+mn-ea"/>
                          <a:cs typeface="Calibri" panose="020F0502020204030204" pitchFamily="34" charset="0"/>
                        </a:rPr>
                        <a:t> &amp; </a:t>
                      </a:r>
                      <a:r>
                        <a:rPr lang="en-US" sz="2200" b="1" i="1" kern="1200" dirty="0">
                          <a:solidFill>
                            <a:srgbClr val="C00000"/>
                          </a:solidFill>
                          <a:latin typeface="Calibri" panose="020F0502020204030204" pitchFamily="34" charset="0"/>
                          <a:ea typeface="+mn-ea"/>
                          <a:cs typeface="Calibri" panose="020F0502020204030204" pitchFamily="34" charset="0"/>
                        </a:rPr>
                        <a:t>āsāh</a:t>
                      </a:r>
                      <a:r>
                        <a:rPr lang="en-US" sz="2200" b="1" kern="1200" dirty="0">
                          <a:solidFill>
                            <a:srgbClr val="C00000"/>
                          </a:solidFill>
                          <a:latin typeface="Calibri" panose="020F0502020204030204" pitchFamily="34" charset="0"/>
                          <a:ea typeface="+mn-ea"/>
                          <a:cs typeface="Calibri" panose="020F0502020204030204" pitchFamily="34" charset="0"/>
                        </a:rPr>
                        <a:t> overlap</a:t>
                      </a:r>
                    </a:p>
                  </a:txBody>
                  <a:tcPr anchor="ctr"/>
                </a:tc>
                <a:extLst>
                  <a:ext uri="{0D108BD9-81ED-4DB2-BD59-A6C34878D82A}">
                    <a16:rowId xmlns:a16="http://schemas.microsoft.com/office/drawing/2014/main" val="1913668434"/>
                  </a:ext>
                </a:extLst>
              </a:tr>
              <a:tr h="1090973">
                <a:tc>
                  <a:txBody>
                    <a:bodyPr/>
                    <a:lstStyle/>
                    <a:p>
                      <a:pPr algn="ctr"/>
                      <a:r>
                        <a:rPr lang="en-US" sz="2200" b="1" dirty="0">
                          <a:latin typeface="Calibri" panose="020F0502020204030204" pitchFamily="34" charset="0"/>
                          <a:cs typeface="Calibri" panose="020F0502020204030204" pitchFamily="34" charset="0"/>
                        </a:rPr>
                        <a:t>6.</a:t>
                      </a:r>
                    </a:p>
                  </a:txBody>
                  <a:tcPr anchor="ctr"/>
                </a:tc>
                <a:tc>
                  <a:txBody>
                    <a:bodyPr/>
                    <a:lstStyle/>
                    <a:p>
                      <a:pPr algn="ctr"/>
                      <a:r>
                        <a:rPr lang="en-US" sz="2200" b="1" dirty="0">
                          <a:latin typeface="Calibri" panose="020F0502020204030204" pitchFamily="34" charset="0"/>
                          <a:cs typeface="Calibri" panose="020F0502020204030204" pitchFamily="34" charset="0"/>
                        </a:rPr>
                        <a:t>vs. 2</a:t>
                      </a:r>
                    </a:p>
                  </a:txBody>
                  <a:tcPr anchor="ctr"/>
                </a:tc>
                <a:tc>
                  <a:txBody>
                    <a:bodyPr/>
                    <a:lstStyle/>
                    <a:p>
                      <a:pPr algn="l"/>
                      <a:r>
                        <a:rPr lang="en-US" sz="2200" b="1" i="1" dirty="0">
                          <a:latin typeface="Calibri" panose="020F0502020204030204" pitchFamily="34" charset="0"/>
                          <a:cs typeface="Calibri" panose="020F0502020204030204" pitchFamily="34" charset="0"/>
                        </a:rPr>
                        <a:t>Lo tohu</a:t>
                      </a:r>
                      <a:r>
                        <a:rPr lang="en-US" sz="2200" b="1" dirty="0">
                          <a:latin typeface="Calibri" panose="020F0502020204030204" pitchFamily="34" charset="0"/>
                          <a:cs typeface="Calibri" panose="020F0502020204030204" pitchFamily="34" charset="0"/>
                        </a:rPr>
                        <a:t> (Isa. 45:18) = God did not create the Earth desolate</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b="1" i="1" kern="1200" dirty="0">
                          <a:solidFill>
                            <a:srgbClr val="C00000"/>
                          </a:solidFill>
                          <a:latin typeface="Calibri" panose="020F0502020204030204" pitchFamily="34" charset="0"/>
                          <a:ea typeface="+mn-ea"/>
                          <a:cs typeface="Calibri" panose="020F0502020204030204" pitchFamily="34" charset="0"/>
                        </a:rPr>
                        <a:t>Lo tohu </a:t>
                      </a:r>
                      <a:r>
                        <a:rPr lang="en-US" sz="2200" b="1" kern="1200" dirty="0">
                          <a:solidFill>
                            <a:srgbClr val="C00000"/>
                          </a:solidFill>
                          <a:latin typeface="Calibri" panose="020F0502020204030204" pitchFamily="34" charset="0"/>
                          <a:ea typeface="+mn-ea"/>
                          <a:cs typeface="Calibri" panose="020F0502020204030204" pitchFamily="34" charset="0"/>
                        </a:rPr>
                        <a:t>(Isa. 45:18) = Original creation was good</a:t>
                      </a:r>
                    </a:p>
                  </a:txBody>
                  <a:tcPr anchor="ctr"/>
                </a:tc>
                <a:extLst>
                  <a:ext uri="{0D108BD9-81ED-4DB2-BD59-A6C34878D82A}">
                    <a16:rowId xmlns:a16="http://schemas.microsoft.com/office/drawing/2014/main" val="443366115"/>
                  </a:ext>
                </a:extLst>
              </a:tr>
              <a:tr h="903560">
                <a:tc>
                  <a:txBody>
                    <a:bodyPr/>
                    <a:lstStyle/>
                    <a:p>
                      <a:pPr algn="ctr"/>
                      <a:r>
                        <a:rPr lang="en-US" sz="2200" b="1" dirty="0">
                          <a:latin typeface="Calibri" panose="020F0502020204030204" pitchFamily="34" charset="0"/>
                          <a:cs typeface="Calibri" panose="020F0502020204030204" pitchFamily="34" charset="0"/>
                        </a:rPr>
                        <a:t>7.</a:t>
                      </a:r>
                    </a:p>
                  </a:txBody>
                  <a:tcPr anchor="ctr"/>
                </a:tc>
                <a:tc>
                  <a:txBody>
                    <a:bodyPr/>
                    <a:lstStyle/>
                    <a:p>
                      <a:pPr algn="ctr"/>
                      <a:r>
                        <a:rPr lang="en-US" sz="2200" b="1" dirty="0">
                          <a:latin typeface="Calibri" panose="020F0502020204030204" pitchFamily="34" charset="0"/>
                          <a:cs typeface="Calibri" panose="020F0502020204030204" pitchFamily="34" charset="0"/>
                        </a:rPr>
                        <a:t>vs. 2</a:t>
                      </a:r>
                    </a:p>
                  </a:txBody>
                  <a:tcPr anchor="ctr"/>
                </a:tc>
                <a:tc>
                  <a:txBody>
                    <a:bodyPr/>
                    <a:lstStyle/>
                    <a:p>
                      <a:pPr algn="l"/>
                      <a:r>
                        <a:rPr lang="en-US" sz="2200" b="1" dirty="0">
                          <a:latin typeface="Calibri" panose="020F0502020204030204" pitchFamily="34" charset="0"/>
                          <a:cs typeface="Calibri" panose="020F0502020204030204" pitchFamily="34" charset="0"/>
                        </a:rPr>
                        <a:t>Spirit = brooding (Eph. 4:30)</a:t>
                      </a:r>
                    </a:p>
                  </a:txBody>
                  <a:tcPr anchor="ctr"/>
                </a:tc>
                <a:tc>
                  <a:txBody>
                    <a:bodyPr/>
                    <a:lstStyle/>
                    <a:p>
                      <a:pPr marL="0" algn="l" defTabSz="914400" rtl="0" eaLnBrk="1" latinLnBrk="0" hangingPunct="1"/>
                      <a:r>
                        <a:rPr lang="en-US" sz="2200" b="1" kern="1200" dirty="0">
                          <a:solidFill>
                            <a:srgbClr val="C00000"/>
                          </a:solidFill>
                          <a:latin typeface="Calibri" panose="020F0502020204030204" pitchFamily="34" charset="0"/>
                          <a:ea typeface="+mn-ea"/>
                          <a:cs typeface="Calibri" panose="020F0502020204030204" pitchFamily="34" charset="0"/>
                        </a:rPr>
                        <a:t>Spirit = moving</a:t>
                      </a:r>
                    </a:p>
                  </a:txBody>
                  <a:tcPr anchor="ctr"/>
                </a:tc>
                <a:extLst>
                  <a:ext uri="{0D108BD9-81ED-4DB2-BD59-A6C34878D82A}">
                    <a16:rowId xmlns:a16="http://schemas.microsoft.com/office/drawing/2014/main" val="482985495"/>
                  </a:ext>
                </a:extLst>
              </a:tr>
            </a:tbl>
          </a:graphicData>
        </a:graphic>
      </p:graphicFrame>
    </p:spTree>
    <p:extLst>
      <p:ext uri="{BB962C8B-B14F-4D97-AF65-F5344CB8AC3E}">
        <p14:creationId xmlns:p14="http://schemas.microsoft.com/office/powerpoint/2010/main" val="27530317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24015A-623D-4976-828D-20D4B41D12CA}"/>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38914" name="Rectangle 3"/>
          <p:cNvSpPr>
            <a:spLocks noChangeArrowheads="1"/>
          </p:cNvSpPr>
          <p:nvPr/>
        </p:nvSpPr>
        <p:spPr bwMode="auto">
          <a:xfrm>
            <a:off x="0" y="0"/>
            <a:ext cx="9144000" cy="4739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12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Genesis 1:1-3</a:t>
            </a:r>
          </a:p>
          <a:p>
            <a:pPr algn="just">
              <a:spcAft>
                <a:spcPts val="10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In the beginning God created the heavens and the earth.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 earth was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formless and void [</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tohu</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&amp; </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bohu</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darkness was over the surface of the deep, and the Spirit of God was moving over the surface of the waters.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Then God said, ‘Let there be light’; and there was light.”</a:t>
            </a:r>
          </a:p>
        </p:txBody>
      </p:sp>
    </p:spTree>
    <p:extLst>
      <p:ext uri="{BB962C8B-B14F-4D97-AF65-F5344CB8AC3E}">
        <p14:creationId xmlns:p14="http://schemas.microsoft.com/office/powerpoint/2010/main" val="1672575887"/>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24015A-623D-4976-828D-20D4B41D12CA}"/>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38914" name="Rectangle 3"/>
          <p:cNvSpPr>
            <a:spLocks noChangeArrowheads="1"/>
          </p:cNvSpPr>
          <p:nvPr/>
        </p:nvSpPr>
        <p:spPr bwMode="auto">
          <a:xfrm>
            <a:off x="0" y="0"/>
            <a:ext cx="9144000" cy="3077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12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Isaiah 34:11</a:t>
            </a:r>
          </a:p>
          <a:p>
            <a:pPr algn="just">
              <a:spcAft>
                <a:spcPts val="10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pelican and hedgehog will possess it, And owl and raven will dwell in it; And He will stretch over it the line of desolation And the plumb line of emptiness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tohu</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&amp; </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bohu</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2" name="Picture 1">
            <a:extLst>
              <a:ext uri="{FF2B5EF4-FFF2-40B4-BE49-F238E27FC236}">
                <a16:creationId xmlns:a16="http://schemas.microsoft.com/office/drawing/2014/main" id="{08A1EB2D-F43C-4A4A-9EFB-1E43407901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96456" y="3048000"/>
            <a:ext cx="1751088" cy="1828800"/>
          </a:xfrm>
          <a:prstGeom prst="rect">
            <a:avLst/>
          </a:prstGeom>
          <a:ln>
            <a:solidFill>
              <a:schemeClr val="tx1"/>
            </a:solidFill>
          </a:ln>
        </p:spPr>
      </p:pic>
    </p:spTree>
    <p:extLst>
      <p:ext uri="{BB962C8B-B14F-4D97-AF65-F5344CB8AC3E}">
        <p14:creationId xmlns:p14="http://schemas.microsoft.com/office/powerpoint/2010/main" val="329624409"/>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24015A-623D-4976-828D-20D4B41D12CA}"/>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38914" name="Rectangle 3"/>
          <p:cNvSpPr>
            <a:spLocks noChangeArrowheads="1"/>
          </p:cNvSpPr>
          <p:nvPr/>
        </p:nvSpPr>
        <p:spPr bwMode="auto">
          <a:xfrm>
            <a:off x="0" y="0"/>
            <a:ext cx="9144000" cy="4739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12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Jeremiah 4:23-25</a:t>
            </a:r>
          </a:p>
          <a:p>
            <a:pPr algn="just">
              <a:spcAft>
                <a:spcPts val="10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23</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 looked on the earth, and behold, it was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formless and void [</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tohu</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&amp; </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bohu</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to the heavens, and they had no light.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24</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 looked on the mountains, and behold, they were quaking, And all the hills moved to and </a:t>
            </a:r>
            <a:r>
              <a:rPr lang="en-US" sz="36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fro</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25</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 looked, and behold, there was no man,</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all the birds of the heavens had fled.”</a:t>
            </a:r>
          </a:p>
        </p:txBody>
      </p:sp>
    </p:spTree>
    <p:extLst>
      <p:ext uri="{BB962C8B-B14F-4D97-AF65-F5344CB8AC3E}">
        <p14:creationId xmlns:p14="http://schemas.microsoft.com/office/powerpoint/2010/main" val="1818480212"/>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type="body" idx="1"/>
          </p:nvPr>
        </p:nvSpPr>
        <p:spPr>
          <a:xfrm>
            <a:off x="2819400" y="1600200"/>
            <a:ext cx="6248400" cy="3276600"/>
          </a:xfrm>
        </p:spPr>
        <p:txBody>
          <a:bodyPr/>
          <a:lstStyle/>
          <a:p>
            <a:pPr marL="0" indent="0" algn="just">
              <a:buNone/>
            </a:pPr>
            <a:r>
              <a:rPr lang="en-US" dirty="0">
                <a:effectLst>
                  <a:outerShdw blurRad="38100" dist="38100" dir="2700000" algn="tl">
                    <a:srgbClr val="000000">
                      <a:alpha val="43137"/>
                    </a:srgbClr>
                  </a:outerShdw>
                </a:effectLst>
              </a:rPr>
              <a:t>Jeremiah 4:23-</a:t>
            </a:r>
            <a:r>
              <a:rPr lang="en-US" i="1" dirty="0">
                <a:effectLst>
                  <a:outerShdw blurRad="38100" dist="38100" dir="2700000" algn="tl">
                    <a:srgbClr val="000000">
                      <a:alpha val="43137"/>
                    </a:srgbClr>
                  </a:outerShdw>
                </a:effectLst>
              </a:rPr>
              <a:t>“</a:t>
            </a:r>
            <a:r>
              <a:rPr lang="en-US" dirty="0">
                <a:effectLst>
                  <a:outerShdw blurRad="38100" dist="38100" dir="2700000" algn="tl">
                    <a:srgbClr val="000000">
                      <a:alpha val="43137"/>
                    </a:srgbClr>
                  </a:outerShdw>
                </a:effectLst>
              </a:rPr>
              <a:t>...[It] describes the condition of the earth as the result of judgment . . . which overthrew the primal order of Gen. I:I.</a:t>
            </a:r>
            <a:r>
              <a:rPr lang="en-US" i="1" dirty="0">
                <a:effectLst>
                  <a:outerShdw blurRad="38100" dist="38100" dir="2700000" algn="tl">
                    <a:srgbClr val="000000">
                      <a:alpha val="43137"/>
                    </a:srgbClr>
                  </a:outerShdw>
                </a:effectLst>
              </a:rPr>
              <a:t>”</a:t>
            </a:r>
          </a:p>
        </p:txBody>
      </p:sp>
      <p:sp>
        <p:nvSpPr>
          <p:cNvPr id="7" name="Rectangle 6">
            <a:extLst>
              <a:ext uri="{FF2B5EF4-FFF2-40B4-BE49-F238E27FC236}">
                <a16:creationId xmlns:a16="http://schemas.microsoft.com/office/drawing/2014/main" id="{1147889B-7B42-482D-A579-F36316D4F9CF}"/>
              </a:ext>
            </a:extLst>
          </p:cNvPr>
          <p:cNvSpPr/>
          <p:nvPr/>
        </p:nvSpPr>
        <p:spPr>
          <a:xfrm>
            <a:off x="2225633" y="228600"/>
            <a:ext cx="4692735" cy="1031051"/>
          </a:xfrm>
          <a:prstGeom prst="rect">
            <a:avLst/>
          </a:prstGeom>
        </p:spPr>
        <p:txBody>
          <a:bodyPr wrap="square">
            <a:spAutoFit/>
          </a:bodyPr>
          <a:lstStyle/>
          <a:p>
            <a:pPr algn="ctr">
              <a:spcAft>
                <a:spcPts val="600"/>
              </a:spcAft>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Scofield Reference Bible</a:t>
            </a:r>
          </a:p>
          <a:p>
            <a:pPr algn="ctr"/>
            <a:r>
              <a:rPr 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Page 776 note</a:t>
            </a:r>
          </a:p>
        </p:txBody>
      </p:sp>
      <p:pic>
        <p:nvPicPr>
          <p:cNvPr id="4" name="Picture 3">
            <a:extLst>
              <a:ext uri="{FF2B5EF4-FFF2-40B4-BE49-F238E27FC236}">
                <a16:creationId xmlns:a16="http://schemas.microsoft.com/office/drawing/2014/main" id="{F06A21A7-C7F9-4188-99DB-E0F97BF59A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108" y="1600200"/>
            <a:ext cx="2567637" cy="3657600"/>
          </a:xfrm>
          <a:prstGeom prst="rect">
            <a:avLst/>
          </a:prstGeom>
          <a:ln>
            <a:solidFill>
              <a:schemeClr val="tx1"/>
            </a:solidFill>
          </a:ln>
        </p:spPr>
      </p:pic>
    </p:spTree>
    <p:extLst>
      <p:ext uri="{BB962C8B-B14F-4D97-AF65-F5344CB8AC3E}">
        <p14:creationId xmlns:p14="http://schemas.microsoft.com/office/powerpoint/2010/main" val="11440364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ctrTitle" sz="quarter" idx="4294967295"/>
          </p:nvPr>
        </p:nvSpPr>
        <p:spPr>
          <a:xfrm>
            <a:off x="2743200" y="1752600"/>
            <a:ext cx="6400800" cy="4495800"/>
          </a:xfrm>
        </p:spPr>
        <p:txBody>
          <a:bodyPr anchor="t"/>
          <a:lstStyle/>
          <a:p>
            <a:pPr algn="just" eaLnBrk="1" hangingPunct="1"/>
            <a:r>
              <a:rPr lang="en-US" altLang="en-US" sz="2800" dirty="0">
                <a:solidFill>
                  <a:schemeClr val="tx1"/>
                </a:solidFill>
                <a:effectLst>
                  <a:outerShdw blurRad="38100" dist="38100" dir="2700000" algn="tl">
                    <a:srgbClr val="000000">
                      <a:alpha val="43137"/>
                    </a:srgbClr>
                  </a:outerShdw>
                </a:effectLst>
                <a:cs typeface="Calibri" panose="020F0502020204030204" pitchFamily="34" charset="0"/>
              </a:rPr>
              <a:t>“</a:t>
            </a:r>
            <a:r>
              <a:rPr lang="en-US" sz="2800" dirty="0">
                <a:solidFill>
                  <a:schemeClr val="tx1"/>
                </a:solidFill>
                <a:effectLst>
                  <a:outerShdw blurRad="38100" dist="38100" dir="2700000" algn="tl">
                    <a:srgbClr val="000000">
                      <a:alpha val="43137"/>
                    </a:srgbClr>
                  </a:outerShdw>
                </a:effectLst>
                <a:cs typeface="Calibri" panose="020F0502020204030204" pitchFamily="34" charset="0"/>
              </a:rPr>
              <a:t>In the case of </a:t>
            </a:r>
            <a:r>
              <a:rPr lang="en-US" sz="2800" i="1" dirty="0" err="1">
                <a:solidFill>
                  <a:schemeClr val="tx1"/>
                </a:solidFill>
                <a:effectLst>
                  <a:outerShdw blurRad="38100" dist="38100" dir="2700000" algn="tl">
                    <a:srgbClr val="000000">
                      <a:alpha val="43137"/>
                    </a:srgbClr>
                  </a:outerShdw>
                </a:effectLst>
                <a:ea typeface="+mn-ea"/>
                <a:cs typeface="Calibri" panose="020F0502020204030204" pitchFamily="34" charset="0"/>
              </a:rPr>
              <a:t>tohu</a:t>
            </a:r>
            <a:r>
              <a:rPr lang="en-US" sz="2800" dirty="0">
                <a:solidFill>
                  <a:schemeClr val="tx1"/>
                </a:solidFill>
                <a:effectLst>
                  <a:outerShdw blurRad="38100" dist="38100" dir="2700000" algn="tl">
                    <a:srgbClr val="000000">
                      <a:alpha val="43137"/>
                    </a:srgbClr>
                  </a:outerShdw>
                </a:effectLst>
                <a:cs typeface="Calibri" panose="020F0502020204030204" pitchFamily="34" charset="0"/>
              </a:rPr>
              <a:t> and </a:t>
            </a:r>
            <a:r>
              <a:rPr lang="en-US" sz="2800" i="1" dirty="0" err="1">
                <a:solidFill>
                  <a:schemeClr val="tx1"/>
                </a:solidFill>
                <a:effectLst>
                  <a:outerShdw blurRad="38100" dist="38100" dir="2700000" algn="tl">
                    <a:srgbClr val="000000">
                      <a:alpha val="43137"/>
                    </a:srgbClr>
                  </a:outerShdw>
                </a:effectLst>
                <a:cs typeface="Calibri" panose="020F0502020204030204" pitchFamily="34" charset="0"/>
              </a:rPr>
              <a:t>bohu</a:t>
            </a:r>
            <a:r>
              <a:rPr lang="en-US" sz="2800" dirty="0">
                <a:solidFill>
                  <a:schemeClr val="tx1"/>
                </a:solidFill>
                <a:effectLst>
                  <a:outerShdw blurRad="38100" dist="38100" dir="2700000" algn="tl">
                    <a:srgbClr val="000000">
                      <a:alpha val="43137"/>
                    </a:srgbClr>
                  </a:outerShdw>
                </a:effectLst>
                <a:cs typeface="Calibri" panose="020F0502020204030204" pitchFamily="34" charset="0"/>
              </a:rPr>
              <a:t>…it is equally admissible to consider these words as referring to the unformed nature of the earth before God impressed upon it His creative will. A marble block and a crumbled statue are both formless. The former is in a state which awaits a form and from that formlessness emerges the image. When God made the earth He made it like a marble block out of which He would bring the beauty of the world</a:t>
            </a:r>
            <a:r>
              <a:rPr lang="en-US" altLang="en-US" sz="2800" b="0" dirty="0">
                <a:solidFill>
                  <a:schemeClr val="tx1"/>
                </a:solidFill>
                <a:effectLst>
                  <a:outerShdw blurRad="38100" dist="38100" dir="2700000" algn="tl">
                    <a:srgbClr val="000000">
                      <a:alpha val="43137"/>
                    </a:srgbClr>
                  </a:outerShdw>
                </a:effectLst>
                <a:cs typeface="Calibri" panose="020F0502020204030204" pitchFamily="34" charset="0"/>
              </a:rPr>
              <a:t>.”</a:t>
            </a:r>
          </a:p>
        </p:txBody>
      </p:sp>
      <p:sp>
        <p:nvSpPr>
          <p:cNvPr id="17411" name="Rectangle 3"/>
          <p:cNvSpPr>
            <a:spLocks noGrp="1" noChangeArrowheads="1"/>
          </p:cNvSpPr>
          <p:nvPr>
            <p:ph type="subTitle" sz="quarter" idx="4294967295"/>
          </p:nvPr>
        </p:nvSpPr>
        <p:spPr>
          <a:xfrm>
            <a:off x="1600200" y="228600"/>
            <a:ext cx="5943600" cy="1295400"/>
          </a:xfrm>
        </p:spPr>
        <p:txBody>
          <a:bodyPr/>
          <a:lstStyle/>
          <a:p>
            <a:pPr marL="0" indent="0" algn="ctr" eaLnBrk="1" hangingPunct="1">
              <a:buNone/>
              <a:defRPr/>
            </a:pPr>
            <a:r>
              <a:rPr lang="en-US" sz="3600" kern="1200" dirty="0">
                <a:solidFill>
                  <a:srgbClr val="00FFFF"/>
                </a:solidFill>
                <a:effectLst>
                  <a:outerShdw blurRad="38100" dist="38100" dir="2700000" algn="tl">
                    <a:srgbClr val="000000">
                      <a:alpha val="43137"/>
                    </a:srgbClr>
                  </a:outerShdw>
                </a:effectLst>
              </a:rPr>
              <a:t>Bernard Ramm</a:t>
            </a:r>
          </a:p>
          <a:p>
            <a:pPr marL="0" indent="0" algn="ctr" eaLnBrk="1" hangingPunct="1">
              <a:buNone/>
              <a:defRPr/>
            </a:pPr>
            <a:r>
              <a:rPr lang="en-US" sz="2000" i="1" dirty="0">
                <a:effectLst>
                  <a:outerShdw blurRad="38100" dist="38100" dir="2700000" algn="tl">
                    <a:srgbClr val="000000">
                      <a:alpha val="43137"/>
                    </a:srgbClr>
                  </a:outerShdw>
                </a:effectLst>
                <a:cs typeface="Calibri" panose="020F0502020204030204" pitchFamily="34" charset="0"/>
              </a:rPr>
              <a:t>The Christian View of Science and Scripture</a:t>
            </a:r>
            <a:r>
              <a:rPr lang="en-US" sz="2000" dirty="0">
                <a:effectLst>
                  <a:outerShdw blurRad="38100" dist="38100" dir="2700000" algn="tl">
                    <a:srgbClr val="000000">
                      <a:alpha val="43137"/>
                    </a:srgbClr>
                  </a:outerShdw>
                </a:effectLst>
                <a:cs typeface="Calibri" panose="020F0502020204030204" pitchFamily="34" charset="0"/>
              </a:rPr>
              <a:t> (Grand Rapids: Eerdmans, 1954), 203.</a:t>
            </a:r>
          </a:p>
          <a:p>
            <a:pPr algn="l" eaLnBrk="1" hangingPunct="1">
              <a:defRPr/>
            </a:pPr>
            <a:endParaRPr lang="en-US" sz="2000" dirty="0">
              <a:effectLst>
                <a:outerShdw blurRad="38100" dist="38100" dir="2700000" algn="tl">
                  <a:srgbClr val="000000">
                    <a:alpha val="43137"/>
                  </a:srgbClr>
                </a:outerShdw>
              </a:effectLst>
              <a:cs typeface="Calibri" panose="020F0502020204030204" pitchFamily="34" charset="0"/>
            </a:endParaRPr>
          </a:p>
        </p:txBody>
      </p:sp>
      <p:pic>
        <p:nvPicPr>
          <p:cNvPr id="1026" name="Picture 2" descr="Image result for bernard ramm the christian view of science and scripture">
            <a:extLst>
              <a:ext uri="{FF2B5EF4-FFF2-40B4-BE49-F238E27FC236}">
                <a16:creationId xmlns:a16="http://schemas.microsoft.com/office/drawing/2014/main" id="{7BCC9A52-19B8-4479-8AAF-0CAED23168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828800"/>
            <a:ext cx="2440843" cy="365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137080"/>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a:extLst>
              <a:ext uri="{FF2B5EF4-FFF2-40B4-BE49-F238E27FC236}">
                <a16:creationId xmlns:a16="http://schemas.microsoft.com/office/drawing/2014/main" id="{FCB23A2B-0B5B-4398-91E6-2CDE479FDB11}"/>
              </a:ext>
            </a:extLst>
          </p:cNvPr>
          <p:cNvSpPr txBox="1">
            <a:spLocks noChangeArrowheads="1"/>
          </p:cNvSpPr>
          <p:nvPr/>
        </p:nvSpPr>
        <p:spPr bwMode="auto">
          <a:xfrm>
            <a:off x="685800" y="228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charset="0"/>
              </a:defRPr>
            </a:lvl2pPr>
            <a:lvl3pPr algn="l" rtl="0" eaLnBrk="0" fontAlgn="base" hangingPunct="0">
              <a:spcBef>
                <a:spcPct val="0"/>
              </a:spcBef>
              <a:spcAft>
                <a:spcPct val="0"/>
              </a:spcAft>
              <a:defRPr sz="4400">
                <a:solidFill>
                  <a:schemeClr val="tx2"/>
                </a:solidFill>
                <a:latin typeface="Times New Roman" charset="0"/>
              </a:defRPr>
            </a:lvl3pPr>
            <a:lvl4pPr algn="l" rtl="0" eaLnBrk="0" fontAlgn="base" hangingPunct="0">
              <a:spcBef>
                <a:spcPct val="0"/>
              </a:spcBef>
              <a:spcAft>
                <a:spcPct val="0"/>
              </a:spcAft>
              <a:defRPr sz="4400">
                <a:solidFill>
                  <a:schemeClr val="tx2"/>
                </a:solidFill>
                <a:latin typeface="Times New Roman" charset="0"/>
              </a:defRPr>
            </a:lvl4pPr>
            <a:lvl5pPr algn="l" rtl="0" eaLnBrk="0" fontAlgn="base" hangingPunct="0">
              <a:spcBef>
                <a:spcPct val="0"/>
              </a:spcBef>
              <a:spcAft>
                <a:spcPct val="0"/>
              </a:spcAft>
              <a:defRPr sz="4400">
                <a:solidFill>
                  <a:schemeClr val="tx2"/>
                </a:solidFill>
                <a:latin typeface="Times New Roman" charset="0"/>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a:lstStyle>
          <a:p>
            <a:pPr algn="ctr" eaLnBrk="1" hangingPunct="1">
              <a:defRPr/>
            </a:pPr>
            <a:r>
              <a:rPr lang="en-US" altLang="en-US" sz="4000" dirty="0">
                <a:effectLst>
                  <a:outerShdw blurRad="38100" dist="38100" dir="2700000" algn="tl">
                    <a:srgbClr val="000000">
                      <a:alpha val="43137"/>
                    </a:srgbClr>
                  </a:outerShdw>
                </a:effectLst>
              </a:rPr>
              <a:t>Shaping and Populating </a:t>
            </a:r>
          </a:p>
          <a:p>
            <a:pPr algn="ctr" eaLnBrk="1" hangingPunct="1">
              <a:defRPr/>
            </a:pPr>
            <a:r>
              <a:rPr lang="en-US" altLang="en-US" sz="2800" dirty="0">
                <a:solidFill>
                  <a:schemeClr val="tx1"/>
                </a:solidFill>
                <a:effectLst>
                  <a:outerShdw blurRad="38100" dist="38100" dir="2700000" algn="tl">
                    <a:srgbClr val="000000">
                      <a:alpha val="43137"/>
                    </a:srgbClr>
                  </a:outerShdw>
                </a:effectLst>
              </a:rPr>
              <a:t>(Gen 1:1)</a:t>
            </a:r>
            <a:endParaRPr lang="en-US" altLang="en-US" sz="2800" kern="0" dirty="0">
              <a:solidFill>
                <a:schemeClr val="tx1"/>
              </a:solidFill>
              <a:effectLst>
                <a:outerShdw blurRad="38100" dist="38100" dir="2700000" algn="tl">
                  <a:srgbClr val="000000">
                    <a:alpha val="43137"/>
                  </a:srgbClr>
                </a:outerShdw>
              </a:effectLst>
            </a:endParaRPr>
          </a:p>
        </p:txBody>
      </p:sp>
      <p:sp>
        <p:nvSpPr>
          <p:cNvPr id="6" name="TextBox 5">
            <a:extLst>
              <a:ext uri="{FF2B5EF4-FFF2-40B4-BE49-F238E27FC236}">
                <a16:creationId xmlns:a16="http://schemas.microsoft.com/office/drawing/2014/main" id="{E666D39E-6910-49B7-AC17-4717430AA0DC}"/>
              </a:ext>
            </a:extLst>
          </p:cNvPr>
          <p:cNvSpPr txBox="1"/>
          <p:nvPr/>
        </p:nvSpPr>
        <p:spPr>
          <a:xfrm>
            <a:off x="2019300" y="1676400"/>
            <a:ext cx="5105400" cy="4586288"/>
          </a:xfrm>
          <a:prstGeom prst="rect">
            <a:avLst/>
          </a:prstGeom>
          <a:noFill/>
        </p:spPr>
        <p:txBody>
          <a:bodyPr>
            <a:spAutoFit/>
          </a:bodyPr>
          <a:lstStyle/>
          <a:p>
            <a:pPr marL="457200" indent="-457200" algn="just" eaLnBrk="1" hangingPunct="1">
              <a:spcBef>
                <a:spcPts val="0"/>
              </a:spcBef>
              <a:spcAft>
                <a:spcPts val="2400"/>
              </a:spcAft>
              <a:buClr>
                <a:schemeClr val="tx2"/>
              </a:buClr>
              <a:buSzPct val="75000"/>
              <a:buFont typeface="Wingdings" panose="05000000000000000000" pitchFamily="2" charset="2"/>
              <a:buChar char="n"/>
              <a:defRPr/>
            </a:pPr>
            <a:r>
              <a:rPr lang="en-US" sz="3200" dirty="0">
                <a:effectLst>
                  <a:outerShdw blurRad="38100" dist="38100" dir="2700000" algn="tl">
                    <a:srgbClr val="000000">
                      <a:alpha val="43137"/>
                    </a:srgbClr>
                  </a:outerShdw>
                </a:effectLst>
                <a:latin typeface="Calibri" panose="020F0502020204030204" pitchFamily="34" charset="0"/>
              </a:rPr>
              <a:t>Day 1: Light      	</a:t>
            </a:r>
          </a:p>
          <a:p>
            <a:pPr marL="457200" indent="-457200" algn="just" eaLnBrk="1" hangingPunct="1">
              <a:spcBef>
                <a:spcPts val="0"/>
              </a:spcBef>
              <a:spcAft>
                <a:spcPts val="2400"/>
              </a:spcAft>
              <a:buClr>
                <a:schemeClr val="tx2"/>
              </a:buClr>
              <a:buSzPct val="75000"/>
              <a:buFont typeface="Wingdings" panose="05000000000000000000" pitchFamily="2" charset="2"/>
              <a:buChar char="n"/>
              <a:defRPr/>
            </a:pPr>
            <a:r>
              <a:rPr lang="en-US" sz="3200" dirty="0">
                <a:effectLst>
                  <a:outerShdw blurRad="38100" dist="38100" dir="2700000" algn="tl">
                    <a:srgbClr val="000000">
                      <a:alpha val="43137"/>
                    </a:srgbClr>
                  </a:outerShdw>
                </a:effectLst>
                <a:latin typeface="Calibri" panose="020F0502020204030204" pitchFamily="34" charset="0"/>
              </a:rPr>
              <a:t>Day 2: Water, sky   	</a:t>
            </a:r>
          </a:p>
          <a:p>
            <a:pPr marL="457200" indent="-457200" algn="just" eaLnBrk="1" hangingPunct="1">
              <a:spcBef>
                <a:spcPts val="0"/>
              </a:spcBef>
              <a:spcAft>
                <a:spcPts val="2400"/>
              </a:spcAft>
              <a:buClr>
                <a:schemeClr val="tx2"/>
              </a:buClr>
              <a:buSzPct val="75000"/>
              <a:buFont typeface="Wingdings" panose="05000000000000000000" pitchFamily="2" charset="2"/>
              <a:buChar char="n"/>
              <a:defRPr/>
            </a:pPr>
            <a:r>
              <a:rPr lang="en-US" sz="3200" dirty="0">
                <a:effectLst>
                  <a:outerShdw blurRad="38100" dist="38100" dir="2700000" algn="tl">
                    <a:srgbClr val="000000">
                      <a:alpha val="43137"/>
                    </a:srgbClr>
                  </a:outerShdw>
                </a:effectLst>
                <a:latin typeface="Calibri" panose="020F0502020204030204" pitchFamily="34" charset="0"/>
              </a:rPr>
              <a:t>Day 3: Land, vegetation</a:t>
            </a:r>
          </a:p>
          <a:p>
            <a:pPr marL="457200" indent="-457200" algn="just" eaLnBrk="1" hangingPunct="1">
              <a:spcBef>
                <a:spcPts val="0"/>
              </a:spcBef>
              <a:spcAft>
                <a:spcPts val="2400"/>
              </a:spcAft>
              <a:buClr>
                <a:schemeClr val="tx2"/>
              </a:buClr>
              <a:buSzPct val="75000"/>
              <a:buFont typeface="Wingdings" panose="05000000000000000000" pitchFamily="2" charset="2"/>
              <a:buChar char="n"/>
              <a:defRPr/>
            </a:pPr>
            <a:r>
              <a:rPr lang="en-US" sz="3200" dirty="0">
                <a:effectLst>
                  <a:outerShdw blurRad="38100" dist="38100" dir="2700000" algn="tl">
                    <a:srgbClr val="000000">
                      <a:alpha val="43137"/>
                    </a:srgbClr>
                  </a:outerShdw>
                </a:effectLst>
                <a:latin typeface="Calibri" panose="020F0502020204030204" pitchFamily="34" charset="0"/>
              </a:rPr>
              <a:t>Day 4: Luminaries</a:t>
            </a:r>
          </a:p>
          <a:p>
            <a:pPr marL="457200" indent="-457200" algn="just" eaLnBrk="1" hangingPunct="1">
              <a:spcBef>
                <a:spcPts val="0"/>
              </a:spcBef>
              <a:spcAft>
                <a:spcPts val="2400"/>
              </a:spcAft>
              <a:buClr>
                <a:schemeClr val="tx2"/>
              </a:buClr>
              <a:buSzPct val="75000"/>
              <a:buFont typeface="Wingdings" panose="05000000000000000000" pitchFamily="2" charset="2"/>
              <a:buChar char="n"/>
              <a:defRPr/>
            </a:pPr>
            <a:r>
              <a:rPr lang="en-US" sz="3200" dirty="0">
                <a:effectLst>
                  <a:outerShdw blurRad="38100" dist="38100" dir="2700000" algn="tl">
                    <a:srgbClr val="000000">
                      <a:alpha val="43137"/>
                    </a:srgbClr>
                  </a:outerShdw>
                </a:effectLst>
                <a:latin typeface="Calibri" panose="020F0502020204030204" pitchFamily="34" charset="0"/>
              </a:rPr>
              <a:t>Day 5: Sea animals, birds</a:t>
            </a:r>
          </a:p>
          <a:p>
            <a:pPr marL="457200" indent="-457200" algn="just" eaLnBrk="1" hangingPunct="1">
              <a:spcBef>
                <a:spcPts val="0"/>
              </a:spcBef>
              <a:spcAft>
                <a:spcPts val="2400"/>
              </a:spcAft>
              <a:buClr>
                <a:schemeClr val="tx2"/>
              </a:buClr>
              <a:buSzPct val="75000"/>
              <a:buFont typeface="Wingdings" panose="05000000000000000000" pitchFamily="2" charset="2"/>
              <a:buChar char="n"/>
              <a:defRPr/>
            </a:pPr>
            <a:r>
              <a:rPr lang="en-US" sz="3200" dirty="0">
                <a:effectLst>
                  <a:outerShdw blurRad="38100" dist="38100" dir="2700000" algn="tl">
                    <a:srgbClr val="000000">
                      <a:alpha val="43137"/>
                    </a:srgbClr>
                  </a:outerShdw>
                </a:effectLst>
                <a:latin typeface="Calibri" panose="020F0502020204030204" pitchFamily="34" charset="0"/>
              </a:rPr>
              <a:t>Day 6: Land animals, man</a:t>
            </a:r>
          </a:p>
        </p:txBody>
      </p:sp>
    </p:spTree>
    <p:extLst>
      <p:ext uri="{BB962C8B-B14F-4D97-AF65-F5344CB8AC3E}">
        <p14:creationId xmlns:p14="http://schemas.microsoft.com/office/powerpoint/2010/main" val="15465623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07689C41-61EA-403A-AF23-0AF78E0A413F}"/>
              </a:ext>
            </a:extLst>
          </p:cNvPr>
          <p:cNvSpPr>
            <a:spLocks noGrp="1" noChangeArrowheads="1"/>
          </p:cNvSpPr>
          <p:nvPr>
            <p:ph type="title"/>
          </p:nvPr>
        </p:nvSpPr>
        <p:spPr>
          <a:xfrm>
            <a:off x="685800" y="228600"/>
            <a:ext cx="7772400" cy="914400"/>
          </a:xfrm>
        </p:spPr>
        <p:txBody>
          <a:bodyPr/>
          <a:lstStyle/>
          <a:p>
            <a:pPr algn="ctr" eaLnBrk="1" hangingPunct="1">
              <a:defRPr/>
            </a:pPr>
            <a:r>
              <a:rPr lang="en-US" altLang="en-US" sz="3600" dirty="0">
                <a:effectLst>
                  <a:outerShdw blurRad="38100" dist="38100" dir="2700000" algn="tl">
                    <a:srgbClr val="000000">
                      <a:alpha val="43137"/>
                    </a:srgbClr>
                  </a:outerShdw>
                </a:effectLst>
              </a:rPr>
              <a:t>Preview</a:t>
            </a:r>
          </a:p>
        </p:txBody>
      </p:sp>
      <p:sp>
        <p:nvSpPr>
          <p:cNvPr id="5" name="Rectangle 1027">
            <a:extLst>
              <a:ext uri="{FF2B5EF4-FFF2-40B4-BE49-F238E27FC236}">
                <a16:creationId xmlns:a16="http://schemas.microsoft.com/office/drawing/2014/main" id="{98F6B430-E29C-4B9C-83C7-D8FD2DCBF88B}"/>
              </a:ext>
            </a:extLst>
          </p:cNvPr>
          <p:cNvSpPr txBox="1">
            <a:spLocks noChangeArrowheads="1"/>
          </p:cNvSpPr>
          <p:nvPr/>
        </p:nvSpPr>
        <p:spPr bwMode="auto">
          <a:xfrm>
            <a:off x="457200" y="1428750"/>
            <a:ext cx="5105400" cy="46323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461963" indent="-461963"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Calibri" panose="020F0502020204030204" pitchFamily="34" charset="0"/>
              </a:defRPr>
            </a:lvl1pPr>
            <a:lvl2pPr marL="914400" indent="-45720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cs typeface="Calibri" panose="020F0502020204030204" pitchFamily="34" charset="0"/>
              </a:defRPr>
            </a:lvl2pPr>
            <a:lvl3pPr marL="1376363" indent="-461963" algn="l" rtl="0" eaLnBrk="0" fontAlgn="base" hangingPunct="0">
              <a:spcBef>
                <a:spcPct val="20000"/>
              </a:spcBef>
              <a:spcAft>
                <a:spcPct val="0"/>
              </a:spcAft>
              <a:buClr>
                <a:srgbClr val="FFFFCC"/>
              </a:buClr>
              <a:buSzPct val="60000"/>
              <a:buFont typeface="Wingdings 2" panose="05020102010507070707" pitchFamily="18" charset="2"/>
              <a:buChar char=""/>
              <a:tabLst/>
              <a:defRPr sz="3200">
                <a:solidFill>
                  <a:schemeClr val="tx1"/>
                </a:solidFill>
                <a:effectLst>
                  <a:outerShdw blurRad="38100" dist="38100" dir="2700000" algn="tl">
                    <a:srgbClr val="000000"/>
                  </a:outerShdw>
                </a:effectLst>
                <a:latin typeface="Calibri" panose="020F0502020204030204" pitchFamily="34" charset="0"/>
                <a:cs typeface="Calibri" panose="020F0502020204030204" pitchFamily="34" charset="0"/>
              </a:defRPr>
            </a:lvl3pPr>
            <a:lvl4pPr marL="1828800" indent="-457200" algn="l" rtl="0" eaLnBrk="0" fontAlgn="base" hangingPunct="0">
              <a:spcBef>
                <a:spcPct val="20000"/>
              </a:spcBef>
              <a:spcAft>
                <a:spcPct val="0"/>
              </a:spcAft>
              <a:buClr>
                <a:srgbClr val="33CC33"/>
              </a:buClr>
              <a:buSzPct val="100000"/>
              <a:buChar char="•"/>
              <a:defRPr sz="3200">
                <a:solidFill>
                  <a:schemeClr val="tx1"/>
                </a:solidFill>
                <a:effectLst>
                  <a:outerShdw blurRad="38100" dist="38100" dir="2700000" algn="tl">
                    <a:srgbClr val="000000"/>
                  </a:outerShdw>
                </a:effectLst>
                <a:latin typeface="Calibri" panose="020F0502020204030204" pitchFamily="34" charset="0"/>
                <a:cs typeface="Calibri" panose="020F0502020204030204" pitchFamily="34" charset="0"/>
              </a:defRPr>
            </a:lvl4pPr>
            <a:lvl5pPr marL="2290763" indent="-461963"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cs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514350" indent="-514350" eaLnBrk="1" hangingPunct="1">
              <a:spcBef>
                <a:spcPts val="0"/>
              </a:spcBef>
              <a:spcAft>
                <a:spcPts val="3600"/>
              </a:spcAft>
              <a:buClr>
                <a:schemeClr val="tx2"/>
              </a:buClr>
              <a:buSzPct val="100000"/>
              <a:buFont typeface="+mj-lt"/>
              <a:buAutoNum type="arabicPeriod"/>
              <a:defRPr/>
            </a:pPr>
            <a:r>
              <a:rPr lang="en-US" kern="0" dirty="0">
                <a:solidFill>
                  <a:srgbClr val="FFFFFF"/>
                </a:solidFill>
                <a:effectLst>
                  <a:outerShdw blurRad="38100" dist="38100" dir="2700000" algn="tl">
                    <a:srgbClr val="000000">
                      <a:alpha val="43137"/>
                    </a:srgbClr>
                  </a:outerShdw>
                </a:effectLst>
              </a:rPr>
              <a:t>Existence</a:t>
            </a:r>
          </a:p>
          <a:p>
            <a:pPr marL="514350" indent="-514350" eaLnBrk="1" hangingPunct="1">
              <a:spcBef>
                <a:spcPts val="0"/>
              </a:spcBef>
              <a:spcAft>
                <a:spcPts val="3600"/>
              </a:spcAft>
              <a:buClr>
                <a:srgbClr val="00FFFF"/>
              </a:buClr>
              <a:buSzPct val="100000"/>
              <a:buFont typeface="+mj-lt"/>
              <a:buAutoNum type="arabicPeriod"/>
              <a:defRPr/>
            </a:pPr>
            <a:r>
              <a:rPr lang="en-US" kern="0" dirty="0">
                <a:solidFill>
                  <a:srgbClr val="FFFFFF"/>
                </a:solidFill>
                <a:effectLst>
                  <a:outerShdw blurRad="38100" dist="38100" dir="2700000" algn="tl">
                    <a:srgbClr val="000000">
                      <a:alpha val="43137"/>
                    </a:srgbClr>
                  </a:outerShdw>
                </a:effectLst>
              </a:rPr>
              <a:t>Personhood</a:t>
            </a:r>
          </a:p>
          <a:p>
            <a:pPr marL="514350" indent="-514350" eaLnBrk="1" hangingPunct="1">
              <a:spcBef>
                <a:spcPts val="0"/>
              </a:spcBef>
              <a:spcAft>
                <a:spcPts val="3600"/>
              </a:spcAft>
              <a:buClr>
                <a:srgbClr val="00FFFF"/>
              </a:buClr>
              <a:buSzPct val="100000"/>
              <a:buFont typeface="+mj-lt"/>
              <a:buAutoNum type="arabicPeriod"/>
              <a:defRPr/>
            </a:pPr>
            <a:r>
              <a:rPr lang="en-US" kern="0" dirty="0">
                <a:solidFill>
                  <a:srgbClr val="FFFFFF"/>
                </a:solidFill>
                <a:effectLst>
                  <a:outerShdw blurRad="38100" dist="38100" dir="2700000" algn="tl">
                    <a:srgbClr val="000000">
                      <a:alpha val="43137"/>
                    </a:srgbClr>
                  </a:outerShdw>
                </a:effectLst>
              </a:rPr>
              <a:t>Names and titles</a:t>
            </a:r>
          </a:p>
          <a:p>
            <a:pPr marL="514350" indent="-514350" eaLnBrk="1" hangingPunct="1">
              <a:spcBef>
                <a:spcPts val="0"/>
              </a:spcBef>
              <a:spcAft>
                <a:spcPts val="3600"/>
              </a:spcAft>
              <a:buClr>
                <a:srgbClr val="00FFFF"/>
              </a:buClr>
              <a:buSzPct val="100000"/>
              <a:buFont typeface="+mj-lt"/>
              <a:buAutoNum type="arabicPeriod"/>
              <a:defRPr/>
            </a:pPr>
            <a:r>
              <a:rPr lang="en-US" b="1" u="sng" kern="0" dirty="0">
                <a:solidFill>
                  <a:srgbClr val="FFFFCC"/>
                </a:solidFill>
                <a:effectLst>
                  <a:outerShdw blurRad="38100" dist="38100" dir="2700000" algn="tl">
                    <a:srgbClr val="000000">
                      <a:alpha val="43137"/>
                    </a:srgbClr>
                  </a:outerShdw>
                </a:effectLst>
                <a:cs typeface="+mn-cs"/>
              </a:rPr>
              <a:t>Original state and first sin</a:t>
            </a:r>
          </a:p>
          <a:p>
            <a:pPr marL="514350" indent="-514350" eaLnBrk="1" hangingPunct="1">
              <a:spcBef>
                <a:spcPts val="0"/>
              </a:spcBef>
              <a:spcAft>
                <a:spcPts val="3600"/>
              </a:spcAft>
              <a:buClr>
                <a:srgbClr val="00FFFF"/>
              </a:buClr>
              <a:buSzPct val="100000"/>
              <a:buFont typeface="+mj-lt"/>
              <a:buAutoNum type="arabicPeriod"/>
              <a:defRPr/>
            </a:pPr>
            <a:r>
              <a:rPr lang="en-US" kern="0" dirty="0">
                <a:solidFill>
                  <a:srgbClr val="FFFFFF"/>
                </a:solidFill>
                <a:effectLst>
                  <a:outerShdw blurRad="38100" dist="38100" dir="2700000" algn="tl">
                    <a:srgbClr val="000000">
                      <a:alpha val="43137"/>
                    </a:srgbClr>
                  </a:outerShdw>
                </a:effectLst>
              </a:rPr>
              <a:t>Works</a:t>
            </a:r>
            <a:endParaRPr lang="en-US" dirty="0">
              <a:effectLst>
                <a:outerShdw blurRad="38100" dist="38100" dir="2700000" algn="tl">
                  <a:srgbClr val="000000">
                    <a:alpha val="43137"/>
                  </a:srgbClr>
                </a:outerShdw>
              </a:effectLst>
            </a:endParaRPr>
          </a:p>
        </p:txBody>
      </p:sp>
      <p:pic>
        <p:nvPicPr>
          <p:cNvPr id="8" name="Picture 7">
            <a:extLst>
              <a:ext uri="{FF2B5EF4-FFF2-40B4-BE49-F238E27FC236}">
                <a16:creationId xmlns:a16="http://schemas.microsoft.com/office/drawing/2014/main" id="{368C528D-86FD-40F5-A819-1C7866A5D7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46725" y="1828800"/>
            <a:ext cx="3292475"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926347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3">
            <a:extLst>
              <a:ext uri="{FF2B5EF4-FFF2-40B4-BE49-F238E27FC236}">
                <a16:creationId xmlns:a16="http://schemas.microsoft.com/office/drawing/2014/main" id="{5821C039-CB7A-4D93-B10F-0F7E17DA96A1}"/>
              </a:ext>
            </a:extLst>
          </p:cNvPr>
          <p:cNvSpPr>
            <a:spLocks noChangeArrowheads="1"/>
          </p:cNvSpPr>
          <p:nvPr/>
        </p:nvSpPr>
        <p:spPr bwMode="auto">
          <a:xfrm>
            <a:off x="685800" y="1871008"/>
            <a:ext cx="7772400"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algn="just" eaLnBrk="1" hangingPunct="1">
              <a:spcBef>
                <a:spcPct val="0"/>
              </a:spcBef>
              <a:buClrTx/>
              <a:buSzTx/>
              <a:buNone/>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“Back in my father’s </a:t>
            </a:r>
            <a:r>
              <a:rPr lang="en-US" sz="36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day</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it took ten </a:t>
            </a:r>
            <a:r>
              <a:rPr lang="en-US" sz="36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days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to drive across the Australian outback during the </a:t>
            </a:r>
            <a:r>
              <a:rPr lang="en-US" sz="36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day</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
        <p:nvSpPr>
          <p:cNvPr id="47107" name="TextBox 4">
            <a:extLst>
              <a:ext uri="{FF2B5EF4-FFF2-40B4-BE49-F238E27FC236}">
                <a16:creationId xmlns:a16="http://schemas.microsoft.com/office/drawing/2014/main" id="{7FD25604-B6E0-4EBA-AAED-E10342248A30}"/>
              </a:ext>
            </a:extLst>
          </p:cNvPr>
          <p:cNvSpPr txBox="1">
            <a:spLocks noChangeArrowheads="1"/>
          </p:cNvSpPr>
          <p:nvPr/>
        </p:nvSpPr>
        <p:spPr bwMode="auto">
          <a:xfrm>
            <a:off x="1847850" y="228600"/>
            <a:ext cx="5448300" cy="1277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algn="ctr" eaLnBrk="1" hangingPunct="1">
              <a:spcBef>
                <a:spcPts val="0"/>
              </a:spcBef>
              <a:spcAft>
                <a:spcPts val="600"/>
              </a:spcAft>
              <a:buNone/>
              <a:defRPr/>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Ken Ham</a:t>
            </a:r>
          </a:p>
          <a:p>
            <a:pPr algn="ctr" eaLnBrk="1" hangingPunct="1">
              <a:spcBef>
                <a:spcPct val="0"/>
              </a:spcBef>
              <a:buClrTx/>
              <a:buSzTx/>
              <a:buFontTx/>
              <a:buNone/>
            </a:pPr>
            <a:r>
              <a:rPr lang="en-US" sz="1800" dirty="0">
                <a:effectLst>
                  <a:outerShdw blurRad="38100" dist="38100" dir="2700000" algn="tl">
                    <a:srgbClr val="FFFFFF"/>
                  </a:outerShdw>
                </a:effectLst>
                <a:latin typeface="Calibri" panose="020F0502020204030204" pitchFamily="34" charset="0"/>
                <a:cs typeface="Calibri" panose="020F0502020204030204" pitchFamily="34" charset="0"/>
              </a:rPr>
              <a:t>Ken Ham et al, </a:t>
            </a:r>
            <a:r>
              <a:rPr lang="en-US" sz="1800" i="1" dirty="0">
                <a:effectLst>
                  <a:outerShdw blurRad="38100" dist="38100" dir="2700000" algn="tl">
                    <a:srgbClr val="FFFFFF"/>
                  </a:outerShdw>
                </a:effectLst>
                <a:latin typeface="Calibri" panose="020F0502020204030204" pitchFamily="34" charset="0"/>
                <a:cs typeface="Calibri" panose="020F0502020204030204" pitchFamily="34" charset="0"/>
              </a:rPr>
              <a:t>Answers in Genesis</a:t>
            </a:r>
            <a:r>
              <a:rPr lang="en-US" sz="1800" dirty="0">
                <a:effectLst>
                  <a:outerShdw blurRad="38100" dist="38100" dir="2700000" algn="tl">
                    <a:srgbClr val="FFFFFF"/>
                  </a:outerShdw>
                </a:effectLst>
                <a:latin typeface="Calibri" panose="020F0502020204030204" pitchFamily="34" charset="0"/>
                <a:cs typeface="Calibri" panose="020F0502020204030204" pitchFamily="34" charset="0"/>
              </a:rPr>
              <a:t>, rev ed. (Green Forest, AR: Master Books, 1990), 37-emphasis mine. </a:t>
            </a:r>
            <a:endParaRPr lang="en-US" alt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4" name="Picture 2" descr="Image result for gap theory">
            <a:extLst>
              <a:ext uri="{FF2B5EF4-FFF2-40B4-BE49-F238E27FC236}">
                <a16:creationId xmlns:a16="http://schemas.microsoft.com/office/drawing/2014/main" id="{8874572D-B559-47EB-9D6E-548ABCA901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3200" y="3886200"/>
            <a:ext cx="3657600"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73315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3">
            <a:extLst>
              <a:ext uri="{FF2B5EF4-FFF2-40B4-BE49-F238E27FC236}">
                <a16:creationId xmlns:a16="http://schemas.microsoft.com/office/drawing/2014/main" id="{5821C039-CB7A-4D93-B10F-0F7E17DA96A1}"/>
              </a:ext>
            </a:extLst>
          </p:cNvPr>
          <p:cNvSpPr>
            <a:spLocks noChangeArrowheads="1"/>
          </p:cNvSpPr>
          <p:nvPr/>
        </p:nvSpPr>
        <p:spPr bwMode="auto">
          <a:xfrm>
            <a:off x="0" y="1611154"/>
            <a:ext cx="9144000" cy="5170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algn="just" eaLnBrk="1" hangingPunct="1">
              <a:spcBef>
                <a:spcPct val="0"/>
              </a:spcBef>
              <a:buClrTx/>
              <a:buSzTx/>
              <a:buFontTx/>
              <a:buNone/>
            </a:pPr>
            <a:r>
              <a:rPr lang="en-US" alt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a:t>
            </a:r>
            <a:r>
              <a:rPr lang="en-US" altLang="en-US" sz="30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ran</a:t>
            </a:r>
            <a:r>
              <a:rPr lang="en-US" alt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out of ingredients for the salad, so I decided to make a quick </a:t>
            </a:r>
            <a:r>
              <a:rPr lang="en-US" altLang="en-US" sz="30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run</a:t>
            </a:r>
            <a:r>
              <a:rPr lang="en-US" alt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down to the store. While at the store, I left the car engine </a:t>
            </a:r>
            <a:r>
              <a:rPr lang="en-US" altLang="en-US" sz="30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running</a:t>
            </a:r>
            <a:r>
              <a:rPr lang="en-US" alt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while I made my purchase, thinking that I would be right out again. However, while I was in the store, I </a:t>
            </a:r>
            <a:r>
              <a:rPr lang="en-US" altLang="en-US" sz="30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ran</a:t>
            </a:r>
            <a:r>
              <a:rPr lang="en-US" alt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into my good friend Edward who was </a:t>
            </a:r>
            <a:r>
              <a:rPr lang="en-US" altLang="en-US" sz="30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running</a:t>
            </a:r>
            <a:r>
              <a:rPr lang="en-US" alt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for county supervisor. This resulted in my having to endure a somewhat long-winded </a:t>
            </a:r>
            <a:r>
              <a:rPr lang="en-US" altLang="en-US" sz="30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run</a:t>
            </a:r>
            <a:r>
              <a:rPr lang="en-US" altLang="en-US" sz="3000" b="1" i="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alt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down on how his campaign was </a:t>
            </a:r>
            <a:r>
              <a:rPr lang="en-US" altLang="en-US" sz="30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running</a:t>
            </a:r>
            <a:r>
              <a:rPr lang="en-US" alt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Finally, fearing that my car would </a:t>
            </a:r>
            <a:r>
              <a:rPr lang="en-US" altLang="en-US" sz="30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run</a:t>
            </a:r>
            <a:r>
              <a:rPr lang="en-US" alt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out of gas, I </a:t>
            </a:r>
            <a:r>
              <a:rPr lang="en-US" altLang="en-US" sz="30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ran</a:t>
            </a:r>
            <a:r>
              <a:rPr lang="en-US" alt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with great haste out to the parking lot and returned home with the car surely </a:t>
            </a:r>
            <a:r>
              <a:rPr lang="en-US" altLang="en-US" sz="30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running</a:t>
            </a:r>
            <a:r>
              <a:rPr lang="en-US" alt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only on fumes.”</a:t>
            </a:r>
          </a:p>
        </p:txBody>
      </p:sp>
      <p:sp>
        <p:nvSpPr>
          <p:cNvPr id="47107" name="TextBox 4">
            <a:extLst>
              <a:ext uri="{FF2B5EF4-FFF2-40B4-BE49-F238E27FC236}">
                <a16:creationId xmlns:a16="http://schemas.microsoft.com/office/drawing/2014/main" id="{7FD25604-B6E0-4EBA-AAED-E10342248A30}"/>
              </a:ext>
            </a:extLst>
          </p:cNvPr>
          <p:cNvSpPr txBox="1">
            <a:spLocks noChangeArrowheads="1"/>
          </p:cNvSpPr>
          <p:nvPr/>
        </p:nvSpPr>
        <p:spPr bwMode="auto">
          <a:xfrm>
            <a:off x="2552700" y="228600"/>
            <a:ext cx="4038600" cy="1277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algn="ctr" eaLnBrk="1" hangingPunct="1">
              <a:spcBef>
                <a:spcPts val="0"/>
              </a:spcBef>
              <a:spcAft>
                <a:spcPts val="600"/>
              </a:spcAft>
              <a:buNone/>
              <a:defRPr/>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George Gunn</a:t>
            </a:r>
          </a:p>
          <a:p>
            <a:pPr algn="ctr" eaLnBrk="1" hangingPunct="1">
              <a:spcBef>
                <a:spcPct val="0"/>
              </a:spcBef>
              <a:buClrTx/>
              <a:buSzTx/>
              <a:buFontTx/>
              <a:buNone/>
            </a:pPr>
            <a:r>
              <a:rPr lang="en-US" alt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John 14:1-3 – The Father’s House: Are We There Yet?, 30. www.pre-trib.org</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24015A-623D-4976-828D-20D4B41D12CA}"/>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38914" name="Rectangle 3"/>
          <p:cNvSpPr>
            <a:spLocks noChangeArrowheads="1"/>
          </p:cNvSpPr>
          <p:nvPr/>
        </p:nvSpPr>
        <p:spPr bwMode="auto">
          <a:xfrm>
            <a:off x="0" y="0"/>
            <a:ext cx="9144000" cy="3816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Bef>
                <a:spcPct val="0"/>
              </a:spcBef>
              <a:spcAft>
                <a:spcPts val="12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Jeremiah 4:23-25</a:t>
            </a:r>
          </a:p>
          <a:p>
            <a:pPr algn="just">
              <a:spcAft>
                <a:spcPts val="1000"/>
              </a:spcAft>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23</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a:t>
            </a:r>
            <a:r>
              <a:rPr lang="en-US" sz="3200" dirty="0">
                <a:effectLst>
                  <a:outerShdw blurRad="38100" dist="38100" dir="2700000" algn="tl">
                    <a:srgbClr val="000000">
                      <a:alpha val="43137"/>
                    </a:srgbClr>
                  </a:outerShdw>
                </a:effectLst>
              </a:rPr>
              <a:t>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looked on the earth, and behold, it was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formless and void [</a:t>
            </a:r>
            <a:r>
              <a:rPr lang="en-US" sz="32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tohu</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&amp; </a:t>
            </a:r>
            <a:r>
              <a:rPr lang="en-US" sz="32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bohu</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to the heavens, and they had no light.</a:t>
            </a:r>
            <a:r>
              <a:rPr lang="en-US" dirty="0">
                <a:effectLst>
                  <a:outerShdw blurRad="38100" dist="38100" dir="2700000" algn="tl">
                    <a:srgbClr val="000000">
                      <a:alpha val="43137"/>
                    </a:srgbClr>
                  </a:outerShdw>
                </a:effectLst>
              </a:rPr>
              <a:t>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24</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 looked on the mountains, and behold, they were quaking, And all the hills moved to and </a:t>
            </a:r>
            <a:r>
              <a:rPr lang="en-US" sz="32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fro</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25</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 looked, and behold, there was no man,</a:t>
            </a:r>
            <a:b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all the birds of the heavens had fled.”</a:t>
            </a:r>
          </a:p>
        </p:txBody>
      </p:sp>
    </p:spTree>
    <p:extLst>
      <p:ext uri="{BB962C8B-B14F-4D97-AF65-F5344CB8AC3E}">
        <p14:creationId xmlns:p14="http://schemas.microsoft.com/office/powerpoint/2010/main" val="165219862"/>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ADF33B6D-9485-4502-BF3D-B9343F35BD64}"/>
              </a:ext>
            </a:extLst>
          </p:cNvPr>
          <p:cNvGraphicFramePr>
            <a:graphicFrameLocks noGrp="1"/>
          </p:cNvGraphicFramePr>
          <p:nvPr>
            <p:ph idx="4294967295"/>
            <p:extLst>
              <p:ext uri="{D42A27DB-BD31-4B8C-83A1-F6EECF244321}">
                <p14:modId xmlns:p14="http://schemas.microsoft.com/office/powerpoint/2010/main" val="747197498"/>
              </p:ext>
            </p:extLst>
          </p:nvPr>
        </p:nvGraphicFramePr>
        <p:xfrm>
          <a:off x="457200" y="121920"/>
          <a:ext cx="8229600" cy="6614160"/>
        </p:xfrm>
        <a:graphic>
          <a:graphicData uri="http://schemas.openxmlformats.org/drawingml/2006/table">
            <a:tbl>
              <a:tblPr firstRow="1" bandRow="1">
                <a:tableStyleId>{073A0DAA-6AF3-43AB-8588-CEC1D06C72B9}</a:tableStyleId>
              </a:tblPr>
              <a:tblGrid>
                <a:gridCol w="4114800">
                  <a:extLst>
                    <a:ext uri="{9D8B030D-6E8A-4147-A177-3AD203B41FA5}">
                      <a16:colId xmlns:a16="http://schemas.microsoft.com/office/drawing/2014/main" val="4133773365"/>
                    </a:ext>
                  </a:extLst>
                </a:gridCol>
                <a:gridCol w="4114800">
                  <a:extLst>
                    <a:ext uri="{9D8B030D-6E8A-4147-A177-3AD203B41FA5}">
                      <a16:colId xmlns:a16="http://schemas.microsoft.com/office/drawing/2014/main" val="1587703666"/>
                    </a:ext>
                  </a:extLst>
                </a:gridCol>
              </a:tblGrid>
              <a:tr h="914400">
                <a:tc gridSpan="2">
                  <a:txBody>
                    <a:bodyPr/>
                    <a:lstStyle/>
                    <a:p>
                      <a:pPr algn="ctr"/>
                      <a:r>
                        <a:rPr lang="en-US" sz="4000" b="0" i="1" kern="1200" noProof="0" dirty="0" err="1">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Toh</a:t>
                      </a:r>
                      <a:r>
                        <a:rPr lang="en-US" sz="4000" b="0" kern="1200" noProof="0" dirty="0" err="1">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u</a:t>
                      </a:r>
                      <a:r>
                        <a:rPr lang="en-US" sz="4000" b="0" kern="1200" noProof="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&amp; </a:t>
                      </a:r>
                      <a:r>
                        <a:rPr lang="en-US" sz="4000" b="0" i="1" kern="1200" noProof="0" dirty="0" err="1">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Bohu</a:t>
                      </a:r>
                      <a:endParaRPr lang="en-US" sz="4000" b="0" i="1" kern="12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endParaRPr>
                    </a:p>
                  </a:txBody>
                  <a:tcPr/>
                </a:tc>
                <a:tc hMerge="1">
                  <a:txBody>
                    <a:bodyPr/>
                    <a:lstStyle/>
                    <a:p>
                      <a:endParaRPr lang="en-US" dirty="0"/>
                    </a:p>
                  </a:txBody>
                  <a:tcPr/>
                </a:tc>
                <a:extLst>
                  <a:ext uri="{0D108BD9-81ED-4DB2-BD59-A6C34878D82A}">
                    <a16:rowId xmlns:a16="http://schemas.microsoft.com/office/drawing/2014/main" val="363493036"/>
                  </a:ext>
                </a:extLst>
              </a:tr>
              <a:tr h="914400">
                <a:tc>
                  <a:txBody>
                    <a:bodyPr/>
                    <a:lstStyle/>
                    <a:p>
                      <a:pPr algn="ctr"/>
                      <a:r>
                        <a:rPr lang="en-US" sz="3600" b="1" dirty="0">
                          <a:solidFill>
                            <a:srgbClr val="C00000"/>
                          </a:solidFill>
                          <a:latin typeface="Calibri" panose="020F0502020204030204" pitchFamily="34" charset="0"/>
                          <a:cs typeface="Calibri" panose="020F0502020204030204" pitchFamily="34" charset="0"/>
                        </a:rPr>
                        <a:t>Genesis 1:2</a:t>
                      </a:r>
                    </a:p>
                  </a:txBody>
                  <a:tcPr anchor="ctr"/>
                </a:tc>
                <a:tc>
                  <a:txBody>
                    <a:bodyPr/>
                    <a:lstStyle/>
                    <a:p>
                      <a:pPr algn="ctr"/>
                      <a:r>
                        <a:rPr lang="en-US" sz="3600" b="1" dirty="0">
                          <a:solidFill>
                            <a:srgbClr val="0000CC"/>
                          </a:solidFill>
                          <a:latin typeface="Calibri" panose="020F0502020204030204" pitchFamily="34" charset="0"/>
                          <a:cs typeface="Calibri" panose="020F0502020204030204" pitchFamily="34" charset="0"/>
                        </a:rPr>
                        <a:t>Jeremiah 4:23</a:t>
                      </a:r>
                    </a:p>
                  </a:txBody>
                  <a:tcPr anchor="ctr"/>
                </a:tc>
                <a:extLst>
                  <a:ext uri="{0D108BD9-81ED-4DB2-BD59-A6C34878D82A}">
                    <a16:rowId xmlns:a16="http://schemas.microsoft.com/office/drawing/2014/main" val="920619013"/>
                  </a:ext>
                </a:extLst>
              </a:tr>
              <a:tr h="914400">
                <a:tc>
                  <a:txBody>
                    <a:bodyPr/>
                    <a:lstStyle/>
                    <a:p>
                      <a:r>
                        <a:rPr lang="en-US" sz="3400" dirty="0">
                          <a:latin typeface="Calibri" panose="020F0502020204030204" pitchFamily="34" charset="0"/>
                          <a:cs typeface="Calibri" panose="020F0502020204030204" pitchFamily="34" charset="0"/>
                        </a:rPr>
                        <a:t>Original creation</a:t>
                      </a:r>
                    </a:p>
                  </a:txBody>
                  <a:tcPr/>
                </a:tc>
                <a:tc>
                  <a:txBody>
                    <a:bodyPr/>
                    <a:lstStyle/>
                    <a:p>
                      <a:r>
                        <a:rPr lang="en-US" sz="3400" dirty="0">
                          <a:latin typeface="Calibri" panose="020F0502020204030204" pitchFamily="34" charset="0"/>
                          <a:cs typeface="Calibri" panose="020F0502020204030204" pitchFamily="34" charset="0"/>
                        </a:rPr>
                        <a:t>Future judgment</a:t>
                      </a:r>
                    </a:p>
                  </a:txBody>
                  <a:tcPr/>
                </a:tc>
                <a:extLst>
                  <a:ext uri="{0D108BD9-81ED-4DB2-BD59-A6C34878D82A}">
                    <a16:rowId xmlns:a16="http://schemas.microsoft.com/office/drawing/2014/main" val="1434946491"/>
                  </a:ext>
                </a:extLst>
              </a:tr>
              <a:tr h="914400">
                <a:tc>
                  <a:txBody>
                    <a:bodyPr/>
                    <a:lstStyle/>
                    <a:p>
                      <a:r>
                        <a:rPr lang="en-US" sz="3400" dirty="0">
                          <a:latin typeface="Calibri" panose="020F0502020204030204" pitchFamily="34" charset="0"/>
                          <a:cs typeface="Calibri" panose="020F0502020204030204" pitchFamily="34" charset="0"/>
                        </a:rPr>
                        <a:t>Creation “very good” (Gen. 1:31)</a:t>
                      </a:r>
                    </a:p>
                  </a:txBody>
                  <a:tcPr/>
                </a:tc>
                <a:tc>
                  <a:txBody>
                    <a:bodyPr/>
                    <a:lstStyle/>
                    <a:p>
                      <a:r>
                        <a:rPr lang="en-US" sz="3400" dirty="0">
                          <a:latin typeface="Calibri" panose="020F0502020204030204" pitchFamily="34" charset="0"/>
                          <a:cs typeface="Calibri" panose="020F0502020204030204" pitchFamily="34" charset="0"/>
                        </a:rPr>
                        <a:t>Creation not “very good”</a:t>
                      </a:r>
                    </a:p>
                  </a:txBody>
                  <a:tcPr/>
                </a:tc>
                <a:extLst>
                  <a:ext uri="{0D108BD9-81ED-4DB2-BD59-A6C34878D82A}">
                    <a16:rowId xmlns:a16="http://schemas.microsoft.com/office/drawing/2014/main" val="676783065"/>
                  </a:ext>
                </a:extLst>
              </a:tr>
              <a:tr h="914400">
                <a:tc>
                  <a:txBody>
                    <a:bodyPr/>
                    <a:lstStyle/>
                    <a:p>
                      <a:r>
                        <a:rPr lang="en-US" sz="3400" dirty="0">
                          <a:latin typeface="Calibri" panose="020F0502020204030204" pitchFamily="34" charset="0"/>
                          <a:cs typeface="Calibri" panose="020F0502020204030204" pitchFamily="34" charset="0"/>
                        </a:rPr>
                        <a:t>Entire earth (Gen. 1:1)</a:t>
                      </a:r>
                    </a:p>
                  </a:txBody>
                  <a:tcPr/>
                </a:tc>
                <a:tc>
                  <a:txBody>
                    <a:bodyPr/>
                    <a:lstStyle/>
                    <a:p>
                      <a:r>
                        <a:rPr lang="en-US" sz="3400" dirty="0">
                          <a:latin typeface="Calibri" panose="020F0502020204030204" pitchFamily="34" charset="0"/>
                          <a:cs typeface="Calibri" panose="020F0502020204030204" pitchFamily="34" charset="0"/>
                        </a:rPr>
                        <a:t>The Land of Israel</a:t>
                      </a:r>
                    </a:p>
                  </a:txBody>
                  <a:tcPr/>
                </a:tc>
                <a:extLst>
                  <a:ext uri="{0D108BD9-81ED-4DB2-BD59-A6C34878D82A}">
                    <a16:rowId xmlns:a16="http://schemas.microsoft.com/office/drawing/2014/main" val="3417443409"/>
                  </a:ext>
                </a:extLst>
              </a:tr>
              <a:tr h="914400">
                <a:tc>
                  <a:txBody>
                    <a:bodyPr/>
                    <a:lstStyle/>
                    <a:p>
                      <a:r>
                        <a:rPr lang="en-US" sz="3400" dirty="0">
                          <a:latin typeface="Calibri" panose="020F0502020204030204" pitchFamily="34" charset="0"/>
                          <a:cs typeface="Calibri" panose="020F0502020204030204" pitchFamily="34" charset="0"/>
                        </a:rPr>
                        <a:t>Looking backward</a:t>
                      </a:r>
                    </a:p>
                  </a:txBody>
                  <a:tcPr/>
                </a:tc>
                <a:tc>
                  <a:txBody>
                    <a:bodyPr/>
                    <a:lstStyle/>
                    <a:p>
                      <a:r>
                        <a:rPr lang="en-US" sz="3400" dirty="0">
                          <a:latin typeface="Calibri" panose="020F0502020204030204" pitchFamily="34" charset="0"/>
                          <a:cs typeface="Calibri" panose="020F0502020204030204" pitchFamily="34" charset="0"/>
                        </a:rPr>
                        <a:t>Looking forward</a:t>
                      </a:r>
                    </a:p>
                  </a:txBody>
                  <a:tcPr/>
                </a:tc>
                <a:extLst>
                  <a:ext uri="{0D108BD9-81ED-4DB2-BD59-A6C34878D82A}">
                    <a16:rowId xmlns:a16="http://schemas.microsoft.com/office/drawing/2014/main" val="785581226"/>
                  </a:ext>
                </a:extLst>
              </a:tr>
              <a:tr h="914400">
                <a:tc>
                  <a:txBody>
                    <a:bodyPr/>
                    <a:lstStyle/>
                    <a:p>
                      <a:r>
                        <a:rPr lang="en-US" sz="3400" dirty="0">
                          <a:latin typeface="Calibri" panose="020F0502020204030204" pitchFamily="34" charset="0"/>
                          <a:cs typeface="Calibri" panose="020F0502020204030204" pitchFamily="34" charset="0"/>
                        </a:rPr>
                        <a:t>No humans</a:t>
                      </a:r>
                    </a:p>
                  </a:txBody>
                  <a:tcPr/>
                </a:tc>
                <a:tc>
                  <a:txBody>
                    <a:bodyPr/>
                    <a:lstStyle/>
                    <a:p>
                      <a:r>
                        <a:rPr lang="en-US" sz="3400" dirty="0">
                          <a:latin typeface="Calibri" panose="020F0502020204030204" pitchFamily="34" charset="0"/>
                          <a:cs typeface="Calibri" panose="020F0502020204030204" pitchFamily="34" charset="0"/>
                        </a:rPr>
                        <a:t>Surviving humans</a:t>
                      </a:r>
                    </a:p>
                  </a:txBody>
                  <a:tcPr/>
                </a:tc>
                <a:extLst>
                  <a:ext uri="{0D108BD9-81ED-4DB2-BD59-A6C34878D82A}">
                    <a16:rowId xmlns:a16="http://schemas.microsoft.com/office/drawing/2014/main" val="2819195413"/>
                  </a:ext>
                </a:extLst>
              </a:tr>
            </a:tbl>
          </a:graphicData>
        </a:graphic>
      </p:graphicFrame>
    </p:spTree>
    <p:extLst>
      <p:ext uri="{BB962C8B-B14F-4D97-AF65-F5344CB8AC3E}">
        <p14:creationId xmlns:p14="http://schemas.microsoft.com/office/powerpoint/2010/main" val="33712190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5740899E-4884-4A6C-8524-BB6960541AA6}"/>
              </a:ext>
            </a:extLst>
          </p:cNvPr>
          <p:cNvGraphicFramePr>
            <a:graphicFrameLocks noGrp="1"/>
          </p:cNvGraphicFramePr>
          <p:nvPr>
            <p:ph idx="1"/>
          </p:nvPr>
        </p:nvGraphicFramePr>
        <p:xfrm>
          <a:off x="152401" y="120775"/>
          <a:ext cx="8839200" cy="6649789"/>
        </p:xfrm>
        <a:graphic>
          <a:graphicData uri="http://schemas.openxmlformats.org/drawingml/2006/table">
            <a:tbl>
              <a:tblPr firstRow="1" bandRow="1">
                <a:tableStyleId>{073A0DAA-6AF3-43AB-8588-CEC1D06C72B9}</a:tableStyleId>
              </a:tblPr>
              <a:tblGrid>
                <a:gridCol w="736600">
                  <a:extLst>
                    <a:ext uri="{9D8B030D-6E8A-4147-A177-3AD203B41FA5}">
                      <a16:colId xmlns:a16="http://schemas.microsoft.com/office/drawing/2014/main" val="1281036659"/>
                    </a:ext>
                  </a:extLst>
                </a:gridCol>
                <a:gridCol w="1128572">
                  <a:extLst>
                    <a:ext uri="{9D8B030D-6E8A-4147-A177-3AD203B41FA5}">
                      <a16:colId xmlns:a16="http://schemas.microsoft.com/office/drawing/2014/main" val="1064214743"/>
                    </a:ext>
                  </a:extLst>
                </a:gridCol>
                <a:gridCol w="3876114">
                  <a:extLst>
                    <a:ext uri="{9D8B030D-6E8A-4147-A177-3AD203B41FA5}">
                      <a16:colId xmlns:a16="http://schemas.microsoft.com/office/drawing/2014/main" val="3939120806"/>
                    </a:ext>
                  </a:extLst>
                </a:gridCol>
                <a:gridCol w="3097914">
                  <a:extLst>
                    <a:ext uri="{9D8B030D-6E8A-4147-A177-3AD203B41FA5}">
                      <a16:colId xmlns:a16="http://schemas.microsoft.com/office/drawing/2014/main" val="3131948577"/>
                    </a:ext>
                  </a:extLst>
                </a:gridCol>
              </a:tblGrid>
              <a:tr h="826579">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0" kern="1200" dirty="0">
                          <a:solidFill>
                            <a:schemeClr val="tx2"/>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The Gap Theory</a:t>
                      </a:r>
                      <a:endParaRPr kumimoji="0" lang="en-US" sz="3600" b="0" i="0" u="none" strike="noStrike" kern="1200" cap="none" spc="0" normalizeH="0" baseline="0" noProof="0" dirty="0">
                        <a:ln>
                          <a:noFill/>
                        </a:ln>
                        <a:solidFill>
                          <a:srgbClr val="FFFFCC"/>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endParaRPr>
                    </a:p>
                  </a:txBody>
                  <a:tcPr anchor="ctr"/>
                </a:tc>
                <a:tc hMerge="1">
                  <a:txBody>
                    <a:bodyPr/>
                    <a:lstStyle/>
                    <a:p>
                      <a:endParaRPr lang="en-US"/>
                    </a:p>
                  </a:txBody>
                  <a:tcPr/>
                </a:tc>
                <a:tc hMerge="1">
                  <a:txBody>
                    <a:bodyPr/>
                    <a:lstStyle/>
                    <a:p>
                      <a:endParaRPr lang="en-US" dirty="0"/>
                    </a:p>
                  </a:txBody>
                  <a:tcPr anchor="ctr"/>
                </a:tc>
                <a:tc hMerge="1">
                  <a:txBody>
                    <a:bodyPr/>
                    <a:lstStyle/>
                    <a:p>
                      <a:endParaRPr lang="en-US" dirty="0"/>
                    </a:p>
                  </a:txBody>
                  <a:tcPr anchor="ctr"/>
                </a:tc>
                <a:extLst>
                  <a:ext uri="{0D108BD9-81ED-4DB2-BD59-A6C34878D82A}">
                    <a16:rowId xmlns:a16="http://schemas.microsoft.com/office/drawing/2014/main" val="3257300286"/>
                  </a:ext>
                </a:extLst>
              </a:tr>
              <a:tr h="590413">
                <a:tc>
                  <a:txBody>
                    <a:bodyPr/>
                    <a:lstStyle/>
                    <a:p>
                      <a:pPr algn="ctr"/>
                      <a:r>
                        <a:rPr lang="en-US" sz="2400" b="1" kern="1200"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NO.</a:t>
                      </a:r>
                    </a:p>
                  </a:txBody>
                  <a:tcPr anchor="ctr">
                    <a:solidFill>
                      <a:schemeClr val="bg2"/>
                    </a:solidFill>
                  </a:tcPr>
                </a:tc>
                <a:tc>
                  <a:txBody>
                    <a:bodyPr/>
                    <a:lstStyle/>
                    <a:p>
                      <a:pPr algn="ctr"/>
                      <a:r>
                        <a:rPr lang="en-US" sz="2400" b="1" kern="1200"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Gen 1</a:t>
                      </a:r>
                    </a:p>
                  </a:txBody>
                  <a:tcPr anchor="ctr">
                    <a:solidFill>
                      <a:schemeClr val="bg2"/>
                    </a:solidFill>
                  </a:tcPr>
                </a:tc>
                <a:tc>
                  <a:txBody>
                    <a:bodyPr/>
                    <a:lstStyle/>
                    <a:p>
                      <a:pPr algn="ctr"/>
                      <a:r>
                        <a:rPr lang="en-US" sz="2400" b="1" kern="1200"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Evidence</a:t>
                      </a:r>
                    </a:p>
                  </a:txBody>
                  <a:tcPr anchor="ctr">
                    <a:solidFill>
                      <a:schemeClr val="bg2"/>
                    </a:solidFill>
                  </a:tcPr>
                </a:tc>
                <a:tc>
                  <a:txBody>
                    <a:bodyPr/>
                    <a:lstStyle/>
                    <a:p>
                      <a:pPr algn="ctr"/>
                      <a:r>
                        <a:rPr lang="en-US" sz="2400" b="1" kern="1200"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Response</a:t>
                      </a:r>
                    </a:p>
                  </a:txBody>
                  <a:tcPr anchor="ctr">
                    <a:solidFill>
                      <a:schemeClr val="bg2"/>
                    </a:solidFill>
                  </a:tcPr>
                </a:tc>
                <a:extLst>
                  <a:ext uri="{0D108BD9-81ED-4DB2-BD59-A6C34878D82A}">
                    <a16:rowId xmlns:a16="http://schemas.microsoft.com/office/drawing/2014/main" val="1204976739"/>
                  </a:ext>
                </a:extLst>
              </a:tr>
              <a:tr h="569319">
                <a:tc>
                  <a:txBody>
                    <a:bodyPr/>
                    <a:lstStyle/>
                    <a:p>
                      <a:pPr algn="ctr"/>
                      <a:r>
                        <a:rPr lang="en-US" sz="2200" b="1" dirty="0">
                          <a:latin typeface="Calibri" panose="020F0502020204030204" pitchFamily="34" charset="0"/>
                          <a:cs typeface="Calibri" panose="020F0502020204030204" pitchFamily="34" charset="0"/>
                        </a:rPr>
                        <a:t>1.</a:t>
                      </a:r>
                    </a:p>
                  </a:txBody>
                  <a:tcPr anchor="ctr"/>
                </a:tc>
                <a:tc>
                  <a:txBody>
                    <a:bodyPr/>
                    <a:lstStyle/>
                    <a:p>
                      <a:pPr algn="ctr"/>
                      <a:r>
                        <a:rPr lang="en-US" sz="2200" b="1" dirty="0">
                          <a:latin typeface="Calibri" panose="020F0502020204030204" pitchFamily="34" charset="0"/>
                          <a:cs typeface="Calibri" panose="020F0502020204030204" pitchFamily="34" charset="0"/>
                        </a:rPr>
                        <a:t>vs. 2</a:t>
                      </a:r>
                    </a:p>
                  </a:txBody>
                  <a:tcPr anchor="ctr"/>
                </a:tc>
                <a:tc>
                  <a:txBody>
                    <a:bodyPr/>
                    <a:lstStyle/>
                    <a:p>
                      <a:pPr algn="l"/>
                      <a:r>
                        <a:rPr lang="en-US" sz="2200" b="1" dirty="0">
                          <a:latin typeface="Calibri" panose="020F0502020204030204" pitchFamily="34" charset="0"/>
                          <a:cs typeface="Calibri" panose="020F0502020204030204" pitchFamily="34" charset="0"/>
                        </a:rPr>
                        <a:t>Conjunction = “but”</a:t>
                      </a:r>
                    </a:p>
                  </a:txBody>
                  <a:tcPr anchor="ctr"/>
                </a:tc>
                <a:tc>
                  <a:txBody>
                    <a:bodyPr/>
                    <a:lstStyle/>
                    <a:p>
                      <a:pPr marL="0" algn="l" defTabSz="914400" rtl="0" eaLnBrk="1" latinLnBrk="0" hangingPunct="1"/>
                      <a:r>
                        <a:rPr lang="en-US" sz="2200" b="1" kern="1200" dirty="0">
                          <a:solidFill>
                            <a:srgbClr val="C00000"/>
                          </a:solidFill>
                          <a:latin typeface="Calibri" panose="020F0502020204030204" pitchFamily="34" charset="0"/>
                          <a:ea typeface="+mn-ea"/>
                          <a:cs typeface="Calibri" panose="020F0502020204030204" pitchFamily="34" charset="0"/>
                        </a:rPr>
                        <a:t>Conjunction = “and”</a:t>
                      </a:r>
                    </a:p>
                  </a:txBody>
                  <a:tcPr anchor="ctr"/>
                </a:tc>
                <a:extLst>
                  <a:ext uri="{0D108BD9-81ED-4DB2-BD59-A6C34878D82A}">
                    <a16:rowId xmlns:a16="http://schemas.microsoft.com/office/drawing/2014/main" val="558539107"/>
                  </a:ext>
                </a:extLst>
              </a:tr>
              <a:tr h="569319">
                <a:tc>
                  <a:txBody>
                    <a:bodyPr/>
                    <a:lstStyle/>
                    <a:p>
                      <a:pPr algn="ctr"/>
                      <a:r>
                        <a:rPr lang="en-US" sz="2200" b="1" dirty="0">
                          <a:latin typeface="Calibri" panose="020F0502020204030204" pitchFamily="34" charset="0"/>
                          <a:cs typeface="Calibri" panose="020F0502020204030204" pitchFamily="34" charset="0"/>
                        </a:rPr>
                        <a:t>2.</a:t>
                      </a:r>
                    </a:p>
                  </a:txBody>
                  <a:tcPr anchor="ctr"/>
                </a:tc>
                <a:tc>
                  <a:txBody>
                    <a:bodyPr/>
                    <a:lstStyle/>
                    <a:p>
                      <a:pPr algn="ctr"/>
                      <a:r>
                        <a:rPr lang="en-US" sz="2200" b="1" dirty="0">
                          <a:latin typeface="Calibri" panose="020F0502020204030204" pitchFamily="34" charset="0"/>
                          <a:cs typeface="Calibri" panose="020F0502020204030204" pitchFamily="34" charset="0"/>
                        </a:rPr>
                        <a:t>vs. 2</a:t>
                      </a:r>
                    </a:p>
                  </a:txBody>
                  <a:tcPr anchor="ctr"/>
                </a:tc>
                <a:tc>
                  <a:txBody>
                    <a:bodyPr/>
                    <a:lstStyle/>
                    <a:p>
                      <a:pPr algn="l"/>
                      <a:r>
                        <a:rPr lang="en-US" sz="2200" b="1" i="1" dirty="0">
                          <a:latin typeface="Calibri" panose="020F0502020204030204" pitchFamily="34" charset="0"/>
                          <a:cs typeface="Calibri" panose="020F0502020204030204" pitchFamily="34" charset="0"/>
                        </a:rPr>
                        <a:t>Hāyāh</a:t>
                      </a:r>
                      <a:r>
                        <a:rPr lang="en-US" sz="2200" b="1" dirty="0">
                          <a:latin typeface="Calibri" panose="020F0502020204030204" pitchFamily="34" charset="0"/>
                          <a:cs typeface="Calibri" panose="020F0502020204030204" pitchFamily="34" charset="0"/>
                        </a:rPr>
                        <a:t> = “became”</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b="1" i="1" kern="1200" dirty="0">
                          <a:solidFill>
                            <a:srgbClr val="C00000"/>
                          </a:solidFill>
                          <a:latin typeface="Calibri" panose="020F0502020204030204" pitchFamily="34" charset="0"/>
                          <a:ea typeface="+mn-ea"/>
                          <a:cs typeface="Calibri" panose="020F0502020204030204" pitchFamily="34" charset="0"/>
                        </a:rPr>
                        <a:t>Hāyāh</a:t>
                      </a:r>
                      <a:r>
                        <a:rPr lang="en-US" sz="2200" b="1" kern="1200" dirty="0">
                          <a:solidFill>
                            <a:srgbClr val="C00000"/>
                          </a:solidFill>
                          <a:latin typeface="Calibri" panose="020F0502020204030204" pitchFamily="34" charset="0"/>
                          <a:ea typeface="+mn-ea"/>
                          <a:cs typeface="Calibri" panose="020F0502020204030204" pitchFamily="34" charset="0"/>
                        </a:rPr>
                        <a:t> = “was”</a:t>
                      </a:r>
                    </a:p>
                  </a:txBody>
                  <a:tcPr anchor="ctr"/>
                </a:tc>
                <a:extLst>
                  <a:ext uri="{0D108BD9-81ED-4DB2-BD59-A6C34878D82A}">
                    <a16:rowId xmlns:a16="http://schemas.microsoft.com/office/drawing/2014/main" val="2935229951"/>
                  </a:ext>
                </a:extLst>
              </a:tr>
              <a:tr h="732672">
                <a:tc>
                  <a:txBody>
                    <a:bodyPr/>
                    <a:lstStyle/>
                    <a:p>
                      <a:pPr algn="ctr"/>
                      <a:r>
                        <a:rPr lang="en-US" sz="2200" b="1" dirty="0">
                          <a:latin typeface="Calibri" panose="020F0502020204030204" pitchFamily="34" charset="0"/>
                          <a:cs typeface="Calibri" panose="020F0502020204030204" pitchFamily="34" charset="0"/>
                        </a:rPr>
                        <a:t>3.</a:t>
                      </a:r>
                    </a:p>
                  </a:txBody>
                  <a:tcPr anchor="ctr"/>
                </a:tc>
                <a:tc>
                  <a:txBody>
                    <a:bodyPr/>
                    <a:lstStyle/>
                    <a:p>
                      <a:pPr algn="ctr"/>
                      <a:r>
                        <a:rPr lang="en-US" sz="2200" b="1" dirty="0">
                          <a:latin typeface="Calibri" panose="020F0502020204030204" pitchFamily="34" charset="0"/>
                          <a:cs typeface="Calibri" panose="020F0502020204030204" pitchFamily="34" charset="0"/>
                        </a:rPr>
                        <a:t>vs. 2</a:t>
                      </a:r>
                    </a:p>
                  </a:txBody>
                  <a:tcPr anchor="ctr"/>
                </a:tc>
                <a:tc>
                  <a:txBody>
                    <a:bodyPr/>
                    <a:lstStyle/>
                    <a:p>
                      <a:pPr algn="l"/>
                      <a:r>
                        <a:rPr lang="en-US" sz="2200" b="1" i="1" dirty="0">
                          <a:latin typeface="Calibri" panose="020F0502020204030204" pitchFamily="34" charset="0"/>
                          <a:cs typeface="Calibri" panose="020F0502020204030204" pitchFamily="34" charset="0"/>
                        </a:rPr>
                        <a:t>Tohu</a:t>
                      </a:r>
                      <a:r>
                        <a:rPr lang="en-US" sz="2200" b="1" dirty="0">
                          <a:latin typeface="Calibri" panose="020F0502020204030204" pitchFamily="34" charset="0"/>
                          <a:cs typeface="Calibri" panose="020F0502020204030204" pitchFamily="34" charset="0"/>
                        </a:rPr>
                        <a:t> &amp; </a:t>
                      </a:r>
                      <a:r>
                        <a:rPr lang="en-US" sz="2200" b="1" i="1" dirty="0" err="1">
                          <a:latin typeface="Calibri" panose="020F0502020204030204" pitchFamily="34" charset="0"/>
                          <a:cs typeface="Calibri" panose="020F0502020204030204" pitchFamily="34" charset="0"/>
                        </a:rPr>
                        <a:t>Bohu</a:t>
                      </a:r>
                      <a:r>
                        <a:rPr lang="en-US" sz="2200" b="1" dirty="0">
                          <a:latin typeface="Calibri" panose="020F0502020204030204" pitchFamily="34" charset="0"/>
                          <a:cs typeface="Calibri" panose="020F0502020204030204" pitchFamily="34" charset="0"/>
                        </a:rPr>
                        <a:t> = judgment</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b="1" i="1" kern="1200" dirty="0">
                          <a:solidFill>
                            <a:srgbClr val="C00000"/>
                          </a:solidFill>
                          <a:latin typeface="Calibri" panose="020F0502020204030204" pitchFamily="34" charset="0"/>
                          <a:ea typeface="+mn-ea"/>
                          <a:cs typeface="Calibri" panose="020F0502020204030204" pitchFamily="34" charset="0"/>
                        </a:rPr>
                        <a:t>Tohu</a:t>
                      </a:r>
                      <a:r>
                        <a:rPr lang="en-US" sz="2200" b="1" kern="1200" dirty="0">
                          <a:solidFill>
                            <a:srgbClr val="C00000"/>
                          </a:solidFill>
                          <a:latin typeface="Calibri" panose="020F0502020204030204" pitchFamily="34" charset="0"/>
                          <a:ea typeface="+mn-ea"/>
                          <a:cs typeface="Calibri" panose="020F0502020204030204" pitchFamily="34" charset="0"/>
                        </a:rPr>
                        <a:t> &amp; </a:t>
                      </a:r>
                      <a:r>
                        <a:rPr lang="en-US" sz="2200" b="1" i="1" kern="1200" dirty="0" err="1">
                          <a:solidFill>
                            <a:srgbClr val="C00000"/>
                          </a:solidFill>
                          <a:latin typeface="Calibri" panose="020F0502020204030204" pitchFamily="34" charset="0"/>
                          <a:ea typeface="+mn-ea"/>
                          <a:cs typeface="Calibri" panose="020F0502020204030204" pitchFamily="34" charset="0"/>
                        </a:rPr>
                        <a:t>Bohu</a:t>
                      </a:r>
                      <a:r>
                        <a:rPr lang="en-US" sz="2200" b="1" kern="1200" dirty="0">
                          <a:solidFill>
                            <a:srgbClr val="C00000"/>
                          </a:solidFill>
                          <a:latin typeface="Calibri" panose="020F0502020204030204" pitchFamily="34" charset="0"/>
                          <a:ea typeface="+mn-ea"/>
                          <a:cs typeface="Calibri" panose="020F0502020204030204" pitchFamily="34" charset="0"/>
                        </a:rPr>
                        <a:t> = incompletion</a:t>
                      </a:r>
                    </a:p>
                  </a:txBody>
                  <a:tcPr anchor="ctr"/>
                </a:tc>
                <a:extLst>
                  <a:ext uri="{0D108BD9-81ED-4DB2-BD59-A6C34878D82A}">
                    <a16:rowId xmlns:a16="http://schemas.microsoft.com/office/drawing/2014/main" val="1282089858"/>
                  </a:ext>
                </a:extLst>
              </a:tr>
              <a:tr h="732672">
                <a:tc>
                  <a:txBody>
                    <a:bodyPr/>
                    <a:lstStyle/>
                    <a:p>
                      <a:pPr algn="ctr"/>
                      <a:r>
                        <a:rPr lang="en-US" sz="2200" b="1" dirty="0">
                          <a:latin typeface="Calibri" panose="020F0502020204030204" pitchFamily="34" charset="0"/>
                          <a:cs typeface="Calibri" panose="020F0502020204030204" pitchFamily="34" charset="0"/>
                        </a:rPr>
                        <a:t>4.</a:t>
                      </a:r>
                    </a:p>
                  </a:txBody>
                  <a:tcPr anchor="ctr">
                    <a:solidFill>
                      <a:srgbClr val="FFFFCC"/>
                    </a:solidFill>
                  </a:tcPr>
                </a:tc>
                <a:tc>
                  <a:txBody>
                    <a:bodyPr/>
                    <a:lstStyle/>
                    <a:p>
                      <a:pPr algn="ctr"/>
                      <a:r>
                        <a:rPr lang="en-US" sz="2200" b="1" dirty="0">
                          <a:latin typeface="Calibri" panose="020F0502020204030204" pitchFamily="34" charset="0"/>
                          <a:cs typeface="Calibri" panose="020F0502020204030204" pitchFamily="34" charset="0"/>
                        </a:rPr>
                        <a:t>vs. 2</a:t>
                      </a:r>
                    </a:p>
                  </a:txBody>
                  <a:tcPr anchor="ctr">
                    <a:solidFill>
                      <a:srgbClr val="FFFFCC"/>
                    </a:solidFill>
                  </a:tcPr>
                </a:tc>
                <a:tc>
                  <a:txBody>
                    <a:bodyPr/>
                    <a:lstStyle/>
                    <a:p>
                      <a:pPr algn="l"/>
                      <a:r>
                        <a:rPr lang="en-US" sz="2200" b="1" dirty="0">
                          <a:latin typeface="Calibri" panose="020F0502020204030204" pitchFamily="34" charset="0"/>
                          <a:cs typeface="Calibri" panose="020F0502020204030204" pitchFamily="34" charset="0"/>
                        </a:rPr>
                        <a:t>Darkness = evil</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b="1" kern="1200" dirty="0">
                          <a:solidFill>
                            <a:srgbClr val="C00000"/>
                          </a:solidFill>
                          <a:latin typeface="Calibri" panose="020F0502020204030204" pitchFamily="34" charset="0"/>
                          <a:ea typeface="+mn-ea"/>
                          <a:cs typeface="Calibri" panose="020F0502020204030204" pitchFamily="34" charset="0"/>
                        </a:rPr>
                        <a:t>Darkness = absence of light</a:t>
                      </a:r>
                    </a:p>
                  </a:txBody>
                  <a:tcPr anchor="ctr">
                    <a:solidFill>
                      <a:srgbClr val="FFFFCC"/>
                    </a:solidFill>
                  </a:tcPr>
                </a:tc>
                <a:extLst>
                  <a:ext uri="{0D108BD9-81ED-4DB2-BD59-A6C34878D82A}">
                    <a16:rowId xmlns:a16="http://schemas.microsoft.com/office/drawing/2014/main" val="1982611401"/>
                  </a:ext>
                </a:extLst>
              </a:tr>
              <a:tr h="569319">
                <a:tc>
                  <a:txBody>
                    <a:bodyPr/>
                    <a:lstStyle/>
                    <a:p>
                      <a:pPr algn="ctr"/>
                      <a:r>
                        <a:rPr lang="en-US" sz="2200" b="1" dirty="0">
                          <a:latin typeface="Calibri" panose="020F0502020204030204" pitchFamily="34" charset="0"/>
                          <a:cs typeface="Calibri" panose="020F0502020204030204" pitchFamily="34" charset="0"/>
                        </a:rPr>
                        <a:t>5.</a:t>
                      </a:r>
                    </a:p>
                  </a:txBody>
                  <a:tcPr anchor="ctr"/>
                </a:tc>
                <a:tc>
                  <a:txBody>
                    <a:bodyPr/>
                    <a:lstStyle/>
                    <a:p>
                      <a:pPr algn="ctr"/>
                      <a:r>
                        <a:rPr lang="en-US" sz="2200" b="1" dirty="0">
                          <a:latin typeface="Calibri" panose="020F0502020204030204" pitchFamily="34" charset="0"/>
                          <a:cs typeface="Calibri" panose="020F0502020204030204" pitchFamily="34" charset="0"/>
                        </a:rPr>
                        <a:t>vs. 1, 3</a:t>
                      </a:r>
                    </a:p>
                  </a:txBody>
                  <a:tcPr anchor="ctr"/>
                </a:tc>
                <a:tc>
                  <a:txBody>
                    <a:bodyPr/>
                    <a:lstStyle/>
                    <a:p>
                      <a:pPr algn="l"/>
                      <a:r>
                        <a:rPr lang="en-US" sz="2200" b="1" i="1" dirty="0">
                          <a:latin typeface="Calibri" panose="020F0502020204030204" pitchFamily="34" charset="0"/>
                          <a:cs typeface="Calibri" panose="020F0502020204030204" pitchFamily="34" charset="0"/>
                        </a:rPr>
                        <a:t>Bara</a:t>
                      </a:r>
                      <a:r>
                        <a:rPr lang="en-US" sz="2200" b="1" dirty="0">
                          <a:latin typeface="Calibri" panose="020F0502020204030204" pitchFamily="34" charset="0"/>
                          <a:cs typeface="Calibri" panose="020F0502020204030204" pitchFamily="34" charset="0"/>
                        </a:rPr>
                        <a:t> &amp; </a:t>
                      </a:r>
                      <a:r>
                        <a:rPr lang="en-US" sz="2200" b="1" i="1" dirty="0">
                          <a:latin typeface="Calibri" panose="020F0502020204030204" pitchFamily="34" charset="0"/>
                          <a:cs typeface="Calibri" panose="020F0502020204030204" pitchFamily="34" charset="0"/>
                        </a:rPr>
                        <a:t>āsāh</a:t>
                      </a:r>
                      <a:r>
                        <a:rPr lang="en-US" sz="2200" b="1" dirty="0">
                          <a:latin typeface="Calibri" panose="020F0502020204030204" pitchFamily="34" charset="0"/>
                          <a:cs typeface="Calibri" panose="020F0502020204030204" pitchFamily="34" charset="0"/>
                        </a:rPr>
                        <a:t> distinction</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b="1" i="1" kern="1200" dirty="0">
                          <a:solidFill>
                            <a:srgbClr val="C00000"/>
                          </a:solidFill>
                          <a:latin typeface="Calibri" panose="020F0502020204030204" pitchFamily="34" charset="0"/>
                          <a:ea typeface="+mn-ea"/>
                          <a:cs typeface="Calibri" panose="020F0502020204030204" pitchFamily="34" charset="0"/>
                        </a:rPr>
                        <a:t>Bara</a:t>
                      </a:r>
                      <a:r>
                        <a:rPr lang="en-US" sz="2200" b="1" kern="1200" dirty="0">
                          <a:solidFill>
                            <a:srgbClr val="C00000"/>
                          </a:solidFill>
                          <a:latin typeface="Calibri" panose="020F0502020204030204" pitchFamily="34" charset="0"/>
                          <a:ea typeface="+mn-ea"/>
                          <a:cs typeface="Calibri" panose="020F0502020204030204" pitchFamily="34" charset="0"/>
                        </a:rPr>
                        <a:t> &amp; </a:t>
                      </a:r>
                      <a:r>
                        <a:rPr lang="en-US" sz="2200" b="1" i="1" kern="1200" dirty="0">
                          <a:solidFill>
                            <a:srgbClr val="C00000"/>
                          </a:solidFill>
                          <a:latin typeface="Calibri" panose="020F0502020204030204" pitchFamily="34" charset="0"/>
                          <a:ea typeface="+mn-ea"/>
                          <a:cs typeface="Calibri" panose="020F0502020204030204" pitchFamily="34" charset="0"/>
                        </a:rPr>
                        <a:t>āsāh</a:t>
                      </a:r>
                      <a:r>
                        <a:rPr lang="en-US" sz="2200" b="1" kern="1200" dirty="0">
                          <a:solidFill>
                            <a:srgbClr val="C00000"/>
                          </a:solidFill>
                          <a:latin typeface="Calibri" panose="020F0502020204030204" pitchFamily="34" charset="0"/>
                          <a:ea typeface="+mn-ea"/>
                          <a:cs typeface="Calibri" panose="020F0502020204030204" pitchFamily="34" charset="0"/>
                        </a:rPr>
                        <a:t> overlap</a:t>
                      </a:r>
                    </a:p>
                  </a:txBody>
                  <a:tcPr anchor="ctr"/>
                </a:tc>
                <a:extLst>
                  <a:ext uri="{0D108BD9-81ED-4DB2-BD59-A6C34878D82A}">
                    <a16:rowId xmlns:a16="http://schemas.microsoft.com/office/drawing/2014/main" val="1913668434"/>
                  </a:ext>
                </a:extLst>
              </a:tr>
              <a:tr h="1090973">
                <a:tc>
                  <a:txBody>
                    <a:bodyPr/>
                    <a:lstStyle/>
                    <a:p>
                      <a:pPr algn="ctr"/>
                      <a:r>
                        <a:rPr lang="en-US" sz="2200" b="1" dirty="0">
                          <a:latin typeface="Calibri" panose="020F0502020204030204" pitchFamily="34" charset="0"/>
                          <a:cs typeface="Calibri" panose="020F0502020204030204" pitchFamily="34" charset="0"/>
                        </a:rPr>
                        <a:t>6.</a:t>
                      </a:r>
                    </a:p>
                  </a:txBody>
                  <a:tcPr anchor="ctr"/>
                </a:tc>
                <a:tc>
                  <a:txBody>
                    <a:bodyPr/>
                    <a:lstStyle/>
                    <a:p>
                      <a:pPr algn="ctr"/>
                      <a:r>
                        <a:rPr lang="en-US" sz="2200" b="1" dirty="0">
                          <a:latin typeface="Calibri" panose="020F0502020204030204" pitchFamily="34" charset="0"/>
                          <a:cs typeface="Calibri" panose="020F0502020204030204" pitchFamily="34" charset="0"/>
                        </a:rPr>
                        <a:t>vs. 2</a:t>
                      </a:r>
                    </a:p>
                  </a:txBody>
                  <a:tcPr anchor="ctr"/>
                </a:tc>
                <a:tc>
                  <a:txBody>
                    <a:bodyPr/>
                    <a:lstStyle/>
                    <a:p>
                      <a:pPr algn="l"/>
                      <a:r>
                        <a:rPr lang="en-US" sz="2200" b="1" i="1" dirty="0">
                          <a:latin typeface="Calibri" panose="020F0502020204030204" pitchFamily="34" charset="0"/>
                          <a:cs typeface="Calibri" panose="020F0502020204030204" pitchFamily="34" charset="0"/>
                        </a:rPr>
                        <a:t>Lo tohu</a:t>
                      </a:r>
                      <a:r>
                        <a:rPr lang="en-US" sz="2200" b="1" dirty="0">
                          <a:latin typeface="Calibri" panose="020F0502020204030204" pitchFamily="34" charset="0"/>
                          <a:cs typeface="Calibri" panose="020F0502020204030204" pitchFamily="34" charset="0"/>
                        </a:rPr>
                        <a:t> (Isa. 45:18) = God did not create the Earth desolate</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b="1" i="1" kern="1200" dirty="0">
                          <a:solidFill>
                            <a:srgbClr val="C00000"/>
                          </a:solidFill>
                          <a:latin typeface="Calibri" panose="020F0502020204030204" pitchFamily="34" charset="0"/>
                          <a:ea typeface="+mn-ea"/>
                          <a:cs typeface="Calibri" panose="020F0502020204030204" pitchFamily="34" charset="0"/>
                        </a:rPr>
                        <a:t>Lo tohu </a:t>
                      </a:r>
                      <a:r>
                        <a:rPr lang="en-US" sz="2200" b="1" kern="1200" dirty="0">
                          <a:solidFill>
                            <a:srgbClr val="C00000"/>
                          </a:solidFill>
                          <a:latin typeface="Calibri" panose="020F0502020204030204" pitchFamily="34" charset="0"/>
                          <a:ea typeface="+mn-ea"/>
                          <a:cs typeface="Calibri" panose="020F0502020204030204" pitchFamily="34" charset="0"/>
                        </a:rPr>
                        <a:t>(Isa. 45:18) = Original creation was good</a:t>
                      </a:r>
                    </a:p>
                  </a:txBody>
                  <a:tcPr anchor="ctr"/>
                </a:tc>
                <a:extLst>
                  <a:ext uri="{0D108BD9-81ED-4DB2-BD59-A6C34878D82A}">
                    <a16:rowId xmlns:a16="http://schemas.microsoft.com/office/drawing/2014/main" val="443366115"/>
                  </a:ext>
                </a:extLst>
              </a:tr>
              <a:tr h="903560">
                <a:tc>
                  <a:txBody>
                    <a:bodyPr/>
                    <a:lstStyle/>
                    <a:p>
                      <a:pPr algn="ctr"/>
                      <a:r>
                        <a:rPr lang="en-US" sz="2200" b="1" dirty="0">
                          <a:latin typeface="Calibri" panose="020F0502020204030204" pitchFamily="34" charset="0"/>
                          <a:cs typeface="Calibri" panose="020F0502020204030204" pitchFamily="34" charset="0"/>
                        </a:rPr>
                        <a:t>7.</a:t>
                      </a:r>
                    </a:p>
                  </a:txBody>
                  <a:tcPr anchor="ctr"/>
                </a:tc>
                <a:tc>
                  <a:txBody>
                    <a:bodyPr/>
                    <a:lstStyle/>
                    <a:p>
                      <a:pPr algn="ctr"/>
                      <a:r>
                        <a:rPr lang="en-US" sz="2200" b="1" dirty="0">
                          <a:latin typeface="Calibri" panose="020F0502020204030204" pitchFamily="34" charset="0"/>
                          <a:cs typeface="Calibri" panose="020F0502020204030204" pitchFamily="34" charset="0"/>
                        </a:rPr>
                        <a:t>vs. 2</a:t>
                      </a:r>
                    </a:p>
                  </a:txBody>
                  <a:tcPr anchor="ctr"/>
                </a:tc>
                <a:tc>
                  <a:txBody>
                    <a:bodyPr/>
                    <a:lstStyle/>
                    <a:p>
                      <a:pPr algn="l"/>
                      <a:r>
                        <a:rPr lang="en-US" sz="2200" b="1" dirty="0">
                          <a:latin typeface="Calibri" panose="020F0502020204030204" pitchFamily="34" charset="0"/>
                          <a:cs typeface="Calibri" panose="020F0502020204030204" pitchFamily="34" charset="0"/>
                        </a:rPr>
                        <a:t>Spirit = brooding (Eph. 4:30)</a:t>
                      </a:r>
                    </a:p>
                  </a:txBody>
                  <a:tcPr anchor="ctr"/>
                </a:tc>
                <a:tc>
                  <a:txBody>
                    <a:bodyPr/>
                    <a:lstStyle/>
                    <a:p>
                      <a:pPr marL="0" algn="l" defTabSz="914400" rtl="0" eaLnBrk="1" latinLnBrk="0" hangingPunct="1"/>
                      <a:r>
                        <a:rPr lang="en-US" sz="2200" b="1" kern="1200" dirty="0">
                          <a:solidFill>
                            <a:srgbClr val="C00000"/>
                          </a:solidFill>
                          <a:latin typeface="Calibri" panose="020F0502020204030204" pitchFamily="34" charset="0"/>
                          <a:ea typeface="+mn-ea"/>
                          <a:cs typeface="Calibri" panose="020F0502020204030204" pitchFamily="34" charset="0"/>
                        </a:rPr>
                        <a:t>Spirit = moving</a:t>
                      </a:r>
                    </a:p>
                  </a:txBody>
                  <a:tcPr anchor="ctr"/>
                </a:tc>
                <a:extLst>
                  <a:ext uri="{0D108BD9-81ED-4DB2-BD59-A6C34878D82A}">
                    <a16:rowId xmlns:a16="http://schemas.microsoft.com/office/drawing/2014/main" val="482985495"/>
                  </a:ext>
                </a:extLst>
              </a:tr>
            </a:tbl>
          </a:graphicData>
        </a:graphic>
      </p:graphicFrame>
    </p:spTree>
    <p:extLst>
      <p:ext uri="{BB962C8B-B14F-4D97-AF65-F5344CB8AC3E}">
        <p14:creationId xmlns:p14="http://schemas.microsoft.com/office/powerpoint/2010/main" val="259811534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24015A-623D-4976-828D-20D4B41D12CA}"/>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38914" name="Rectangle 3"/>
          <p:cNvSpPr>
            <a:spLocks noChangeArrowheads="1"/>
          </p:cNvSpPr>
          <p:nvPr/>
        </p:nvSpPr>
        <p:spPr bwMode="auto">
          <a:xfrm>
            <a:off x="0" y="0"/>
            <a:ext cx="9144000" cy="4185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12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Genesis 1:1-3</a:t>
            </a:r>
          </a:p>
          <a:p>
            <a:pPr algn="just">
              <a:spcAft>
                <a:spcPts val="10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a:t>
            </a:r>
            <a:r>
              <a:rPr lang="en-US" sz="36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In the beginning God created the heavens and the earth.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 earth was formless and void, and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darkness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was over the surface of the deep, and the Spirit of God was moving over the surface of the waters.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Then God said, ‘Let there be light’; and there was light.”</a:t>
            </a:r>
          </a:p>
        </p:txBody>
      </p:sp>
    </p:spTree>
    <p:extLst>
      <p:ext uri="{BB962C8B-B14F-4D97-AF65-F5344CB8AC3E}">
        <p14:creationId xmlns:p14="http://schemas.microsoft.com/office/powerpoint/2010/main" val="714197264"/>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24015A-623D-4976-828D-20D4B41D12CA}"/>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38914" name="Rectangle 3"/>
          <p:cNvSpPr>
            <a:spLocks noChangeArrowheads="1"/>
          </p:cNvSpPr>
          <p:nvPr/>
        </p:nvSpPr>
        <p:spPr bwMode="auto">
          <a:xfrm>
            <a:off x="0" y="0"/>
            <a:ext cx="9144000" cy="5047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12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John 3:19-21</a:t>
            </a:r>
          </a:p>
          <a:p>
            <a:pPr algn="just">
              <a:spcAft>
                <a:spcPts val="1000"/>
              </a:spcAft>
            </a:pP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19</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This is the judgment, that the Light has come into the world, and men loved the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darkness</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rather than the Light, for their deeds were evil.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20</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For everyone who does evil hates the Light, and does not come to the Light for fear that his deeds will be exposed.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21</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But he who practices the truth comes to the Light, so that his deeds may be manifested as having been wrought in God.”</a:t>
            </a:r>
          </a:p>
        </p:txBody>
      </p:sp>
    </p:spTree>
    <p:extLst>
      <p:ext uri="{BB962C8B-B14F-4D97-AF65-F5344CB8AC3E}">
        <p14:creationId xmlns:p14="http://schemas.microsoft.com/office/powerpoint/2010/main" val="2806872104"/>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24015A-623D-4976-828D-20D4B41D12CA}"/>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38914" name="Rectangle 3"/>
          <p:cNvSpPr>
            <a:spLocks noChangeArrowheads="1"/>
          </p:cNvSpPr>
          <p:nvPr/>
        </p:nvSpPr>
        <p:spPr bwMode="auto">
          <a:xfrm>
            <a:off x="0" y="0"/>
            <a:ext cx="9144000" cy="3077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12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Jude 13</a:t>
            </a:r>
          </a:p>
          <a:p>
            <a:pPr algn="just">
              <a:spcAft>
                <a:spcPts val="10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“wild waves of the sea, casting up their own shame like foam; wandering stars, for whom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black darkness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has been reserved forever.”</a:t>
            </a:r>
          </a:p>
        </p:txBody>
      </p:sp>
      <p:pic>
        <p:nvPicPr>
          <p:cNvPr id="2" name="Picture 1">
            <a:extLst>
              <a:ext uri="{FF2B5EF4-FFF2-40B4-BE49-F238E27FC236}">
                <a16:creationId xmlns:a16="http://schemas.microsoft.com/office/drawing/2014/main" id="{06B7A227-38F8-4054-81E1-1086941CFC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15610" y="2971800"/>
            <a:ext cx="3912781" cy="1828800"/>
          </a:xfrm>
          <a:prstGeom prst="rect">
            <a:avLst/>
          </a:prstGeom>
          <a:ln>
            <a:solidFill>
              <a:schemeClr val="tx1"/>
            </a:solidFill>
          </a:ln>
        </p:spPr>
      </p:pic>
    </p:spTree>
    <p:extLst>
      <p:ext uri="{BB962C8B-B14F-4D97-AF65-F5344CB8AC3E}">
        <p14:creationId xmlns:p14="http://schemas.microsoft.com/office/powerpoint/2010/main" val="3120275094"/>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24015A-623D-4976-828D-20D4B41D12CA}"/>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38914" name="Rectangle 3"/>
          <p:cNvSpPr>
            <a:spLocks noChangeArrowheads="1"/>
          </p:cNvSpPr>
          <p:nvPr/>
        </p:nvSpPr>
        <p:spPr bwMode="auto">
          <a:xfrm>
            <a:off x="0" y="0"/>
            <a:ext cx="9144000" cy="4185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12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Genesis 1:1-3</a:t>
            </a:r>
          </a:p>
          <a:p>
            <a:pPr algn="just">
              <a:spcAft>
                <a:spcPts val="10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a:t>
            </a:r>
            <a:r>
              <a:rPr lang="en-US" sz="36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In the beginning God created the heavens and the earth.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 earth was formless and void, and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darkness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was over the surface of the deep, and the Spirit of God was moving over the surface of the waters.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Then God said,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Let there be light’; and there was light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54206382"/>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a:extLst>
              <a:ext uri="{FF2B5EF4-FFF2-40B4-BE49-F238E27FC236}">
                <a16:creationId xmlns:a16="http://schemas.microsoft.com/office/drawing/2014/main" id="{FCB23A2B-0B5B-4398-91E6-2CDE479FDB11}"/>
              </a:ext>
            </a:extLst>
          </p:cNvPr>
          <p:cNvSpPr txBox="1">
            <a:spLocks noChangeArrowheads="1"/>
          </p:cNvSpPr>
          <p:nvPr/>
        </p:nvSpPr>
        <p:spPr bwMode="auto">
          <a:xfrm>
            <a:off x="685800" y="228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charset="0"/>
              </a:defRPr>
            </a:lvl2pPr>
            <a:lvl3pPr algn="l" rtl="0" eaLnBrk="0" fontAlgn="base" hangingPunct="0">
              <a:spcBef>
                <a:spcPct val="0"/>
              </a:spcBef>
              <a:spcAft>
                <a:spcPct val="0"/>
              </a:spcAft>
              <a:defRPr sz="4400">
                <a:solidFill>
                  <a:schemeClr val="tx2"/>
                </a:solidFill>
                <a:latin typeface="Times New Roman" charset="0"/>
              </a:defRPr>
            </a:lvl3pPr>
            <a:lvl4pPr algn="l" rtl="0" eaLnBrk="0" fontAlgn="base" hangingPunct="0">
              <a:spcBef>
                <a:spcPct val="0"/>
              </a:spcBef>
              <a:spcAft>
                <a:spcPct val="0"/>
              </a:spcAft>
              <a:defRPr sz="4400">
                <a:solidFill>
                  <a:schemeClr val="tx2"/>
                </a:solidFill>
                <a:latin typeface="Times New Roman" charset="0"/>
              </a:defRPr>
            </a:lvl4pPr>
            <a:lvl5pPr algn="l" rtl="0" eaLnBrk="0" fontAlgn="base" hangingPunct="0">
              <a:spcBef>
                <a:spcPct val="0"/>
              </a:spcBef>
              <a:spcAft>
                <a:spcPct val="0"/>
              </a:spcAft>
              <a:defRPr sz="4400">
                <a:solidFill>
                  <a:schemeClr val="tx2"/>
                </a:solidFill>
                <a:latin typeface="Times New Roman" charset="0"/>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a:lstStyle>
          <a:p>
            <a:pPr algn="ctr" eaLnBrk="1" hangingPunct="1">
              <a:defRPr/>
            </a:pPr>
            <a:r>
              <a:rPr lang="en-US" altLang="en-US" sz="4000" dirty="0">
                <a:effectLst>
                  <a:outerShdw blurRad="38100" dist="38100" dir="2700000" algn="tl">
                    <a:srgbClr val="000000">
                      <a:alpha val="43137"/>
                    </a:srgbClr>
                  </a:outerShdw>
                </a:effectLst>
              </a:rPr>
              <a:t>Shaping and Populating </a:t>
            </a:r>
          </a:p>
          <a:p>
            <a:pPr algn="ctr" eaLnBrk="1" hangingPunct="1">
              <a:defRPr/>
            </a:pPr>
            <a:r>
              <a:rPr lang="en-US" altLang="en-US" sz="2800" dirty="0">
                <a:solidFill>
                  <a:schemeClr val="tx1"/>
                </a:solidFill>
                <a:effectLst>
                  <a:outerShdw blurRad="38100" dist="38100" dir="2700000" algn="tl">
                    <a:srgbClr val="000000">
                      <a:alpha val="43137"/>
                    </a:srgbClr>
                  </a:outerShdw>
                </a:effectLst>
              </a:rPr>
              <a:t>(Gen 1:1)</a:t>
            </a:r>
            <a:endParaRPr lang="en-US" altLang="en-US" sz="2800" kern="0" dirty="0">
              <a:solidFill>
                <a:schemeClr val="tx1"/>
              </a:solidFill>
              <a:effectLst>
                <a:outerShdw blurRad="38100" dist="38100" dir="2700000" algn="tl">
                  <a:srgbClr val="000000">
                    <a:alpha val="43137"/>
                  </a:srgbClr>
                </a:outerShdw>
              </a:effectLst>
            </a:endParaRPr>
          </a:p>
        </p:txBody>
      </p:sp>
      <p:sp>
        <p:nvSpPr>
          <p:cNvPr id="6" name="TextBox 5">
            <a:extLst>
              <a:ext uri="{FF2B5EF4-FFF2-40B4-BE49-F238E27FC236}">
                <a16:creationId xmlns:a16="http://schemas.microsoft.com/office/drawing/2014/main" id="{E666D39E-6910-49B7-AC17-4717430AA0DC}"/>
              </a:ext>
            </a:extLst>
          </p:cNvPr>
          <p:cNvSpPr txBox="1"/>
          <p:nvPr/>
        </p:nvSpPr>
        <p:spPr>
          <a:xfrm>
            <a:off x="2019300" y="1676400"/>
            <a:ext cx="5105400" cy="4586288"/>
          </a:xfrm>
          <a:prstGeom prst="rect">
            <a:avLst/>
          </a:prstGeom>
          <a:noFill/>
        </p:spPr>
        <p:txBody>
          <a:bodyPr>
            <a:spAutoFit/>
          </a:bodyPr>
          <a:lstStyle/>
          <a:p>
            <a:pPr marL="457200" indent="-457200" algn="just" eaLnBrk="1" hangingPunct="1">
              <a:spcBef>
                <a:spcPts val="0"/>
              </a:spcBef>
              <a:spcAft>
                <a:spcPts val="2400"/>
              </a:spcAft>
              <a:buClr>
                <a:schemeClr val="tx2"/>
              </a:buClr>
              <a:buSzPct val="75000"/>
              <a:buFont typeface="Wingdings" panose="05000000000000000000" pitchFamily="2" charset="2"/>
              <a:buChar char="n"/>
              <a:defRPr/>
            </a:pPr>
            <a:r>
              <a:rPr lang="en-US" sz="3200" dirty="0">
                <a:effectLst>
                  <a:outerShdw blurRad="38100" dist="38100" dir="2700000" algn="tl">
                    <a:srgbClr val="000000">
                      <a:alpha val="43137"/>
                    </a:srgbClr>
                  </a:outerShdw>
                </a:effectLst>
                <a:latin typeface="Calibri" panose="020F0502020204030204" pitchFamily="34" charset="0"/>
              </a:rPr>
              <a:t>Day 1: Light      	</a:t>
            </a:r>
          </a:p>
          <a:p>
            <a:pPr marL="457200" indent="-457200" algn="just" eaLnBrk="1" hangingPunct="1">
              <a:spcBef>
                <a:spcPts val="0"/>
              </a:spcBef>
              <a:spcAft>
                <a:spcPts val="2400"/>
              </a:spcAft>
              <a:buClr>
                <a:schemeClr val="tx2"/>
              </a:buClr>
              <a:buSzPct val="75000"/>
              <a:buFont typeface="Wingdings" panose="05000000000000000000" pitchFamily="2" charset="2"/>
              <a:buChar char="n"/>
              <a:defRPr/>
            </a:pPr>
            <a:r>
              <a:rPr lang="en-US" sz="3200" dirty="0">
                <a:effectLst>
                  <a:outerShdw blurRad="38100" dist="38100" dir="2700000" algn="tl">
                    <a:srgbClr val="000000">
                      <a:alpha val="43137"/>
                    </a:srgbClr>
                  </a:outerShdw>
                </a:effectLst>
                <a:latin typeface="Calibri" panose="020F0502020204030204" pitchFamily="34" charset="0"/>
              </a:rPr>
              <a:t>Day 2: Water, sky   	</a:t>
            </a:r>
          </a:p>
          <a:p>
            <a:pPr marL="457200" indent="-457200" algn="just" eaLnBrk="1" hangingPunct="1">
              <a:spcBef>
                <a:spcPts val="0"/>
              </a:spcBef>
              <a:spcAft>
                <a:spcPts val="2400"/>
              </a:spcAft>
              <a:buClr>
                <a:schemeClr val="tx2"/>
              </a:buClr>
              <a:buSzPct val="75000"/>
              <a:buFont typeface="Wingdings" panose="05000000000000000000" pitchFamily="2" charset="2"/>
              <a:buChar char="n"/>
              <a:defRPr/>
            </a:pPr>
            <a:r>
              <a:rPr lang="en-US" sz="3200" dirty="0">
                <a:effectLst>
                  <a:outerShdw blurRad="38100" dist="38100" dir="2700000" algn="tl">
                    <a:srgbClr val="000000">
                      <a:alpha val="43137"/>
                    </a:srgbClr>
                  </a:outerShdw>
                </a:effectLst>
                <a:latin typeface="Calibri" panose="020F0502020204030204" pitchFamily="34" charset="0"/>
              </a:rPr>
              <a:t>Day 3: Land, vegetation</a:t>
            </a:r>
          </a:p>
          <a:p>
            <a:pPr marL="457200" indent="-457200" algn="just" eaLnBrk="1" hangingPunct="1">
              <a:spcBef>
                <a:spcPts val="0"/>
              </a:spcBef>
              <a:spcAft>
                <a:spcPts val="2400"/>
              </a:spcAft>
              <a:buClr>
                <a:schemeClr val="tx2"/>
              </a:buClr>
              <a:buSzPct val="75000"/>
              <a:buFont typeface="Wingdings" panose="05000000000000000000" pitchFamily="2" charset="2"/>
              <a:buChar char="n"/>
              <a:defRPr/>
            </a:pPr>
            <a:r>
              <a:rPr lang="en-US" sz="3200" dirty="0">
                <a:effectLst>
                  <a:outerShdw blurRad="38100" dist="38100" dir="2700000" algn="tl">
                    <a:srgbClr val="000000">
                      <a:alpha val="43137"/>
                    </a:srgbClr>
                  </a:outerShdw>
                </a:effectLst>
                <a:latin typeface="Calibri" panose="020F0502020204030204" pitchFamily="34" charset="0"/>
              </a:rPr>
              <a:t>Day 4: Luminaries</a:t>
            </a:r>
          </a:p>
          <a:p>
            <a:pPr marL="457200" indent="-457200" algn="just" eaLnBrk="1" hangingPunct="1">
              <a:spcBef>
                <a:spcPts val="0"/>
              </a:spcBef>
              <a:spcAft>
                <a:spcPts val="2400"/>
              </a:spcAft>
              <a:buClr>
                <a:schemeClr val="tx2"/>
              </a:buClr>
              <a:buSzPct val="75000"/>
              <a:buFont typeface="Wingdings" panose="05000000000000000000" pitchFamily="2" charset="2"/>
              <a:buChar char="n"/>
              <a:defRPr/>
            </a:pPr>
            <a:r>
              <a:rPr lang="en-US" sz="3200" dirty="0">
                <a:effectLst>
                  <a:outerShdw blurRad="38100" dist="38100" dir="2700000" algn="tl">
                    <a:srgbClr val="000000">
                      <a:alpha val="43137"/>
                    </a:srgbClr>
                  </a:outerShdw>
                </a:effectLst>
                <a:latin typeface="Calibri" panose="020F0502020204030204" pitchFamily="34" charset="0"/>
              </a:rPr>
              <a:t>Day 5: Sea animals, birds</a:t>
            </a:r>
          </a:p>
          <a:p>
            <a:pPr marL="457200" indent="-457200" algn="just" eaLnBrk="1" hangingPunct="1">
              <a:spcBef>
                <a:spcPts val="0"/>
              </a:spcBef>
              <a:spcAft>
                <a:spcPts val="2400"/>
              </a:spcAft>
              <a:buClr>
                <a:schemeClr val="tx2"/>
              </a:buClr>
              <a:buSzPct val="75000"/>
              <a:buFont typeface="Wingdings" panose="05000000000000000000" pitchFamily="2" charset="2"/>
              <a:buChar char="n"/>
              <a:defRPr/>
            </a:pPr>
            <a:r>
              <a:rPr lang="en-US" sz="3200" dirty="0">
                <a:effectLst>
                  <a:outerShdw blurRad="38100" dist="38100" dir="2700000" algn="tl">
                    <a:srgbClr val="000000">
                      <a:alpha val="43137"/>
                    </a:srgbClr>
                  </a:outerShdw>
                </a:effectLst>
                <a:latin typeface="Calibri" panose="020F0502020204030204" pitchFamily="34" charset="0"/>
              </a:rPr>
              <a:t>Day 6: Land animals, man</a:t>
            </a:r>
          </a:p>
        </p:txBody>
      </p:sp>
    </p:spTree>
    <p:extLst>
      <p:ext uri="{BB962C8B-B14F-4D97-AF65-F5344CB8AC3E}">
        <p14:creationId xmlns:p14="http://schemas.microsoft.com/office/powerpoint/2010/main" val="38893637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1026">
            <a:extLst>
              <a:ext uri="{FF2B5EF4-FFF2-40B4-BE49-F238E27FC236}">
                <a16:creationId xmlns:a16="http://schemas.microsoft.com/office/drawing/2014/main" id="{DBCB6478-EB5C-406C-BFD4-02CA6DE300AF}"/>
              </a:ext>
            </a:extLst>
          </p:cNvPr>
          <p:cNvSpPr>
            <a:spLocks noGrp="1" noChangeArrowheads="1"/>
          </p:cNvSpPr>
          <p:nvPr>
            <p:ph type="title"/>
          </p:nvPr>
        </p:nvSpPr>
        <p:spPr>
          <a:xfrm>
            <a:off x="685800" y="228600"/>
            <a:ext cx="7772400" cy="914400"/>
          </a:xfrm>
        </p:spPr>
        <p:txBody>
          <a:bodyPr/>
          <a:lstStyle/>
          <a:p>
            <a:pPr algn="ctr" eaLnBrk="1" hangingPunct="1"/>
            <a:r>
              <a:rPr lang="en-US" altLang="en-US" sz="3600" dirty="0">
                <a:effectLst>
                  <a:outerShdw blurRad="38100" dist="38100" dir="2700000" algn="tl">
                    <a:srgbClr val="000000">
                      <a:alpha val="43137"/>
                    </a:srgbClr>
                  </a:outerShdw>
                </a:effectLst>
              </a:rPr>
              <a:t>Satan’s Original State and First Sin</a:t>
            </a:r>
            <a:endParaRPr lang="en-US" altLang="en-US" sz="4000" dirty="0">
              <a:effectLst>
                <a:outerShdw blurRad="38100" dist="38100" dir="2700000" algn="tl">
                  <a:srgbClr val="000000">
                    <a:alpha val="43137"/>
                  </a:srgbClr>
                </a:outerShdw>
              </a:effectLst>
            </a:endParaRPr>
          </a:p>
        </p:txBody>
      </p:sp>
      <p:sp>
        <p:nvSpPr>
          <p:cNvPr id="17411" name="Rectangle 1027">
            <a:extLst>
              <a:ext uri="{FF2B5EF4-FFF2-40B4-BE49-F238E27FC236}">
                <a16:creationId xmlns:a16="http://schemas.microsoft.com/office/drawing/2014/main" id="{16CA7E4B-935F-4955-9B2D-B5483C9E5EB5}"/>
              </a:ext>
            </a:extLst>
          </p:cNvPr>
          <p:cNvSpPr>
            <a:spLocks noGrp="1" noChangeArrowheads="1"/>
          </p:cNvSpPr>
          <p:nvPr>
            <p:ph type="body" idx="1"/>
          </p:nvPr>
        </p:nvSpPr>
        <p:spPr>
          <a:xfrm>
            <a:off x="457200" y="1428750"/>
            <a:ext cx="6629400" cy="4632325"/>
          </a:xfrm>
        </p:spPr>
        <p:txBody>
          <a:bodyPr/>
          <a:lstStyle/>
          <a:p>
            <a:pPr marL="514350" indent="-514350" eaLnBrk="1" hangingPunct="1">
              <a:spcBef>
                <a:spcPts val="0"/>
              </a:spcBef>
              <a:spcAft>
                <a:spcPts val="0"/>
              </a:spcAft>
              <a:buSzPct val="100000"/>
              <a:buFont typeface="+mj-lt"/>
              <a:buAutoNum type="arabicPeriod"/>
              <a:defRPr/>
            </a:pPr>
            <a:r>
              <a:rPr lang="en-US" dirty="0">
                <a:effectLst>
                  <a:outerShdw blurRad="38100" dist="38100" dir="2700000" algn="tl">
                    <a:srgbClr val="000000">
                      <a:alpha val="43137"/>
                    </a:srgbClr>
                  </a:outerShdw>
                </a:effectLst>
              </a:rPr>
              <a:t>Ezekiel 28:12-17</a:t>
            </a:r>
          </a:p>
          <a:p>
            <a:pPr marL="514350" indent="-514350" eaLnBrk="1" hangingPunct="1">
              <a:spcBef>
                <a:spcPts val="0"/>
              </a:spcBef>
              <a:spcAft>
                <a:spcPts val="0"/>
              </a:spcAft>
              <a:buSzPct val="100000"/>
              <a:buFont typeface="+mj-lt"/>
              <a:buAutoNum type="arabicPeriod"/>
              <a:defRPr/>
            </a:pPr>
            <a:endParaRPr lang="en-US" dirty="0">
              <a:effectLst>
                <a:outerShdw blurRad="38100" dist="38100" dir="2700000" algn="tl">
                  <a:srgbClr val="000000">
                    <a:alpha val="43137"/>
                  </a:srgbClr>
                </a:outerShdw>
              </a:effectLst>
            </a:endParaRPr>
          </a:p>
          <a:p>
            <a:pPr marL="514350" indent="-514350" eaLnBrk="1" hangingPunct="1">
              <a:spcBef>
                <a:spcPts val="0"/>
              </a:spcBef>
              <a:spcAft>
                <a:spcPts val="0"/>
              </a:spcAft>
              <a:buSzPct val="100000"/>
              <a:buFont typeface="+mj-lt"/>
              <a:buAutoNum type="arabicPeriod"/>
              <a:defRPr/>
            </a:pPr>
            <a:endParaRPr lang="en-US" dirty="0">
              <a:effectLst>
                <a:outerShdw blurRad="38100" dist="38100" dir="2700000" algn="tl">
                  <a:srgbClr val="000000">
                    <a:alpha val="43137"/>
                  </a:srgbClr>
                </a:outerShdw>
              </a:effectLst>
            </a:endParaRPr>
          </a:p>
          <a:p>
            <a:pPr marL="514350" indent="-514350" eaLnBrk="1" hangingPunct="1">
              <a:spcBef>
                <a:spcPts val="0"/>
              </a:spcBef>
              <a:spcAft>
                <a:spcPts val="0"/>
              </a:spcAft>
              <a:buSzPct val="100000"/>
              <a:buFont typeface="+mj-lt"/>
              <a:buAutoNum type="arabicPeriod"/>
              <a:defRPr/>
            </a:pPr>
            <a:endParaRPr lang="en-US" dirty="0">
              <a:effectLst>
                <a:outerShdw blurRad="38100" dist="38100" dir="2700000" algn="tl">
                  <a:srgbClr val="000000">
                    <a:alpha val="43137"/>
                  </a:srgbClr>
                </a:outerShdw>
              </a:effectLst>
            </a:endParaRPr>
          </a:p>
          <a:p>
            <a:pPr marL="514350" indent="-514350" eaLnBrk="1" hangingPunct="1">
              <a:spcBef>
                <a:spcPts val="0"/>
              </a:spcBef>
              <a:spcAft>
                <a:spcPts val="0"/>
              </a:spcAft>
              <a:buSzPct val="100000"/>
              <a:buFont typeface="+mj-lt"/>
              <a:buAutoNum type="arabicPeriod"/>
              <a:defRPr/>
            </a:pPr>
            <a:endParaRPr lang="en-US" dirty="0">
              <a:effectLst>
                <a:outerShdw blurRad="38100" dist="38100" dir="2700000" algn="tl">
                  <a:srgbClr val="000000">
                    <a:alpha val="43137"/>
                  </a:srgbClr>
                </a:outerShdw>
              </a:effectLst>
            </a:endParaRPr>
          </a:p>
          <a:p>
            <a:pPr marL="514350" indent="-514350" eaLnBrk="1" hangingPunct="1">
              <a:spcBef>
                <a:spcPts val="0"/>
              </a:spcBef>
              <a:spcAft>
                <a:spcPts val="0"/>
              </a:spcAft>
              <a:buSzPct val="100000"/>
              <a:buFont typeface="+mj-lt"/>
              <a:buAutoNum type="arabicPeriod"/>
              <a:defRPr/>
            </a:pPr>
            <a:r>
              <a:rPr lang="en-US" dirty="0">
                <a:effectLst>
                  <a:outerShdw blurRad="38100" dist="38100" dir="2700000" algn="tl">
                    <a:srgbClr val="000000">
                      <a:alpha val="43137"/>
                    </a:srgbClr>
                  </a:outerShdw>
                </a:effectLst>
              </a:rPr>
              <a:t>Isaiah 14:12-15</a:t>
            </a:r>
          </a:p>
        </p:txBody>
      </p:sp>
      <p:pic>
        <p:nvPicPr>
          <p:cNvPr id="2" name="Picture 1">
            <a:extLst>
              <a:ext uri="{FF2B5EF4-FFF2-40B4-BE49-F238E27FC236}">
                <a16:creationId xmlns:a16="http://schemas.microsoft.com/office/drawing/2014/main" id="{5F23C5C7-3D1D-4799-9267-23D9424292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2600" y="2286000"/>
            <a:ext cx="1048792" cy="1371600"/>
          </a:xfrm>
          <a:prstGeom prst="rect">
            <a:avLst/>
          </a:prstGeom>
        </p:spPr>
      </p:pic>
      <p:pic>
        <p:nvPicPr>
          <p:cNvPr id="3" name="Picture 2">
            <a:extLst>
              <a:ext uri="{FF2B5EF4-FFF2-40B4-BE49-F238E27FC236}">
                <a16:creationId xmlns:a16="http://schemas.microsoft.com/office/drawing/2014/main" id="{C6CC704D-9340-431C-A573-B7697EA7F6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65284" y="4724400"/>
            <a:ext cx="1023425" cy="1371600"/>
          </a:xfrm>
          <a:prstGeom prst="rect">
            <a:avLst/>
          </a:prstGeom>
        </p:spPr>
      </p:pic>
      <p:pic>
        <p:nvPicPr>
          <p:cNvPr id="7" name="Picture 6">
            <a:extLst>
              <a:ext uri="{FF2B5EF4-FFF2-40B4-BE49-F238E27FC236}">
                <a16:creationId xmlns:a16="http://schemas.microsoft.com/office/drawing/2014/main" id="{549BBD97-D3BF-4217-A9CF-D4865D74256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6400" y="1828800"/>
            <a:ext cx="3292475"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6943038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5740899E-4884-4A6C-8524-BB6960541AA6}"/>
              </a:ext>
            </a:extLst>
          </p:cNvPr>
          <p:cNvGraphicFramePr>
            <a:graphicFrameLocks noGrp="1"/>
          </p:cNvGraphicFramePr>
          <p:nvPr>
            <p:ph idx="1"/>
          </p:nvPr>
        </p:nvGraphicFramePr>
        <p:xfrm>
          <a:off x="152401" y="120775"/>
          <a:ext cx="8839200" cy="6649789"/>
        </p:xfrm>
        <a:graphic>
          <a:graphicData uri="http://schemas.openxmlformats.org/drawingml/2006/table">
            <a:tbl>
              <a:tblPr firstRow="1" bandRow="1">
                <a:tableStyleId>{073A0DAA-6AF3-43AB-8588-CEC1D06C72B9}</a:tableStyleId>
              </a:tblPr>
              <a:tblGrid>
                <a:gridCol w="736600">
                  <a:extLst>
                    <a:ext uri="{9D8B030D-6E8A-4147-A177-3AD203B41FA5}">
                      <a16:colId xmlns:a16="http://schemas.microsoft.com/office/drawing/2014/main" val="1281036659"/>
                    </a:ext>
                  </a:extLst>
                </a:gridCol>
                <a:gridCol w="1128572">
                  <a:extLst>
                    <a:ext uri="{9D8B030D-6E8A-4147-A177-3AD203B41FA5}">
                      <a16:colId xmlns:a16="http://schemas.microsoft.com/office/drawing/2014/main" val="1064214743"/>
                    </a:ext>
                  </a:extLst>
                </a:gridCol>
                <a:gridCol w="3876114">
                  <a:extLst>
                    <a:ext uri="{9D8B030D-6E8A-4147-A177-3AD203B41FA5}">
                      <a16:colId xmlns:a16="http://schemas.microsoft.com/office/drawing/2014/main" val="3939120806"/>
                    </a:ext>
                  </a:extLst>
                </a:gridCol>
                <a:gridCol w="3097914">
                  <a:extLst>
                    <a:ext uri="{9D8B030D-6E8A-4147-A177-3AD203B41FA5}">
                      <a16:colId xmlns:a16="http://schemas.microsoft.com/office/drawing/2014/main" val="3131948577"/>
                    </a:ext>
                  </a:extLst>
                </a:gridCol>
              </a:tblGrid>
              <a:tr h="826579">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0" kern="1200" dirty="0">
                          <a:solidFill>
                            <a:schemeClr val="tx2"/>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The Gap Theory</a:t>
                      </a:r>
                      <a:endParaRPr kumimoji="0" lang="en-US" sz="3600" b="0" i="0" u="none" strike="noStrike" kern="1200" cap="none" spc="0" normalizeH="0" baseline="0" noProof="0" dirty="0">
                        <a:ln>
                          <a:noFill/>
                        </a:ln>
                        <a:solidFill>
                          <a:srgbClr val="FFFFCC"/>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endParaRPr>
                    </a:p>
                  </a:txBody>
                  <a:tcPr anchor="ctr"/>
                </a:tc>
                <a:tc hMerge="1">
                  <a:txBody>
                    <a:bodyPr/>
                    <a:lstStyle/>
                    <a:p>
                      <a:endParaRPr lang="en-US"/>
                    </a:p>
                  </a:txBody>
                  <a:tcPr/>
                </a:tc>
                <a:tc hMerge="1">
                  <a:txBody>
                    <a:bodyPr/>
                    <a:lstStyle/>
                    <a:p>
                      <a:endParaRPr lang="en-US" dirty="0"/>
                    </a:p>
                  </a:txBody>
                  <a:tcPr anchor="ctr"/>
                </a:tc>
                <a:tc hMerge="1">
                  <a:txBody>
                    <a:bodyPr/>
                    <a:lstStyle/>
                    <a:p>
                      <a:endParaRPr lang="en-US" dirty="0"/>
                    </a:p>
                  </a:txBody>
                  <a:tcPr anchor="ctr"/>
                </a:tc>
                <a:extLst>
                  <a:ext uri="{0D108BD9-81ED-4DB2-BD59-A6C34878D82A}">
                    <a16:rowId xmlns:a16="http://schemas.microsoft.com/office/drawing/2014/main" val="3257300286"/>
                  </a:ext>
                </a:extLst>
              </a:tr>
              <a:tr h="590413">
                <a:tc>
                  <a:txBody>
                    <a:bodyPr/>
                    <a:lstStyle/>
                    <a:p>
                      <a:pPr algn="ctr"/>
                      <a:r>
                        <a:rPr lang="en-US" sz="2400" b="1" kern="1200"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NO.</a:t>
                      </a:r>
                    </a:p>
                  </a:txBody>
                  <a:tcPr anchor="ctr">
                    <a:solidFill>
                      <a:schemeClr val="bg2"/>
                    </a:solidFill>
                  </a:tcPr>
                </a:tc>
                <a:tc>
                  <a:txBody>
                    <a:bodyPr/>
                    <a:lstStyle/>
                    <a:p>
                      <a:pPr algn="ctr"/>
                      <a:r>
                        <a:rPr lang="en-US" sz="2400" b="1" kern="1200"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Gen 1</a:t>
                      </a:r>
                    </a:p>
                  </a:txBody>
                  <a:tcPr anchor="ctr">
                    <a:solidFill>
                      <a:schemeClr val="bg2"/>
                    </a:solidFill>
                  </a:tcPr>
                </a:tc>
                <a:tc>
                  <a:txBody>
                    <a:bodyPr/>
                    <a:lstStyle/>
                    <a:p>
                      <a:pPr algn="ctr"/>
                      <a:r>
                        <a:rPr lang="en-US" sz="2400" b="1" kern="1200"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Evidence</a:t>
                      </a:r>
                    </a:p>
                  </a:txBody>
                  <a:tcPr anchor="ctr">
                    <a:solidFill>
                      <a:schemeClr val="bg2"/>
                    </a:solidFill>
                  </a:tcPr>
                </a:tc>
                <a:tc>
                  <a:txBody>
                    <a:bodyPr/>
                    <a:lstStyle/>
                    <a:p>
                      <a:pPr algn="ctr"/>
                      <a:r>
                        <a:rPr lang="en-US" sz="2400" b="1" kern="1200"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Response</a:t>
                      </a:r>
                    </a:p>
                  </a:txBody>
                  <a:tcPr anchor="ctr">
                    <a:solidFill>
                      <a:schemeClr val="bg2"/>
                    </a:solidFill>
                  </a:tcPr>
                </a:tc>
                <a:extLst>
                  <a:ext uri="{0D108BD9-81ED-4DB2-BD59-A6C34878D82A}">
                    <a16:rowId xmlns:a16="http://schemas.microsoft.com/office/drawing/2014/main" val="1204976739"/>
                  </a:ext>
                </a:extLst>
              </a:tr>
              <a:tr h="569319">
                <a:tc>
                  <a:txBody>
                    <a:bodyPr/>
                    <a:lstStyle/>
                    <a:p>
                      <a:pPr algn="ctr"/>
                      <a:r>
                        <a:rPr lang="en-US" sz="2200" b="1" dirty="0">
                          <a:latin typeface="Calibri" panose="020F0502020204030204" pitchFamily="34" charset="0"/>
                          <a:cs typeface="Calibri" panose="020F0502020204030204" pitchFamily="34" charset="0"/>
                        </a:rPr>
                        <a:t>1.</a:t>
                      </a:r>
                    </a:p>
                  </a:txBody>
                  <a:tcPr anchor="ctr"/>
                </a:tc>
                <a:tc>
                  <a:txBody>
                    <a:bodyPr/>
                    <a:lstStyle/>
                    <a:p>
                      <a:pPr algn="ctr"/>
                      <a:r>
                        <a:rPr lang="en-US" sz="2200" b="1" dirty="0">
                          <a:latin typeface="Calibri" panose="020F0502020204030204" pitchFamily="34" charset="0"/>
                          <a:cs typeface="Calibri" panose="020F0502020204030204" pitchFamily="34" charset="0"/>
                        </a:rPr>
                        <a:t>vs. 2</a:t>
                      </a:r>
                    </a:p>
                  </a:txBody>
                  <a:tcPr anchor="ctr"/>
                </a:tc>
                <a:tc>
                  <a:txBody>
                    <a:bodyPr/>
                    <a:lstStyle/>
                    <a:p>
                      <a:pPr algn="l"/>
                      <a:r>
                        <a:rPr lang="en-US" sz="2200" b="1" dirty="0">
                          <a:latin typeface="Calibri" panose="020F0502020204030204" pitchFamily="34" charset="0"/>
                          <a:cs typeface="Calibri" panose="020F0502020204030204" pitchFamily="34" charset="0"/>
                        </a:rPr>
                        <a:t>Conjunction = “but”</a:t>
                      </a:r>
                    </a:p>
                  </a:txBody>
                  <a:tcPr anchor="ctr"/>
                </a:tc>
                <a:tc>
                  <a:txBody>
                    <a:bodyPr/>
                    <a:lstStyle/>
                    <a:p>
                      <a:pPr marL="0" algn="l" defTabSz="914400" rtl="0" eaLnBrk="1" latinLnBrk="0" hangingPunct="1"/>
                      <a:r>
                        <a:rPr lang="en-US" sz="2200" b="1" kern="1200" dirty="0">
                          <a:solidFill>
                            <a:srgbClr val="C00000"/>
                          </a:solidFill>
                          <a:latin typeface="Calibri" panose="020F0502020204030204" pitchFamily="34" charset="0"/>
                          <a:ea typeface="+mn-ea"/>
                          <a:cs typeface="Calibri" panose="020F0502020204030204" pitchFamily="34" charset="0"/>
                        </a:rPr>
                        <a:t>Conjunction = “and”</a:t>
                      </a:r>
                    </a:p>
                  </a:txBody>
                  <a:tcPr anchor="ctr"/>
                </a:tc>
                <a:extLst>
                  <a:ext uri="{0D108BD9-81ED-4DB2-BD59-A6C34878D82A}">
                    <a16:rowId xmlns:a16="http://schemas.microsoft.com/office/drawing/2014/main" val="558539107"/>
                  </a:ext>
                </a:extLst>
              </a:tr>
              <a:tr h="569319">
                <a:tc>
                  <a:txBody>
                    <a:bodyPr/>
                    <a:lstStyle/>
                    <a:p>
                      <a:pPr algn="ctr"/>
                      <a:r>
                        <a:rPr lang="en-US" sz="2200" b="1" dirty="0">
                          <a:latin typeface="Calibri" panose="020F0502020204030204" pitchFamily="34" charset="0"/>
                          <a:cs typeface="Calibri" panose="020F0502020204030204" pitchFamily="34" charset="0"/>
                        </a:rPr>
                        <a:t>2.</a:t>
                      </a:r>
                    </a:p>
                  </a:txBody>
                  <a:tcPr anchor="ctr"/>
                </a:tc>
                <a:tc>
                  <a:txBody>
                    <a:bodyPr/>
                    <a:lstStyle/>
                    <a:p>
                      <a:pPr algn="ctr"/>
                      <a:r>
                        <a:rPr lang="en-US" sz="2200" b="1" dirty="0">
                          <a:latin typeface="Calibri" panose="020F0502020204030204" pitchFamily="34" charset="0"/>
                          <a:cs typeface="Calibri" panose="020F0502020204030204" pitchFamily="34" charset="0"/>
                        </a:rPr>
                        <a:t>vs. 2</a:t>
                      </a:r>
                    </a:p>
                  </a:txBody>
                  <a:tcPr anchor="ctr"/>
                </a:tc>
                <a:tc>
                  <a:txBody>
                    <a:bodyPr/>
                    <a:lstStyle/>
                    <a:p>
                      <a:pPr algn="l"/>
                      <a:r>
                        <a:rPr lang="en-US" sz="2200" b="1" i="1" dirty="0">
                          <a:latin typeface="Calibri" panose="020F0502020204030204" pitchFamily="34" charset="0"/>
                          <a:cs typeface="Calibri" panose="020F0502020204030204" pitchFamily="34" charset="0"/>
                        </a:rPr>
                        <a:t>Hāyāh</a:t>
                      </a:r>
                      <a:r>
                        <a:rPr lang="en-US" sz="2200" b="1" dirty="0">
                          <a:latin typeface="Calibri" panose="020F0502020204030204" pitchFamily="34" charset="0"/>
                          <a:cs typeface="Calibri" panose="020F0502020204030204" pitchFamily="34" charset="0"/>
                        </a:rPr>
                        <a:t> = “became”</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b="1" i="1" kern="1200" dirty="0">
                          <a:solidFill>
                            <a:srgbClr val="C00000"/>
                          </a:solidFill>
                          <a:latin typeface="Calibri" panose="020F0502020204030204" pitchFamily="34" charset="0"/>
                          <a:ea typeface="+mn-ea"/>
                          <a:cs typeface="Calibri" panose="020F0502020204030204" pitchFamily="34" charset="0"/>
                        </a:rPr>
                        <a:t>Hāyāh</a:t>
                      </a:r>
                      <a:r>
                        <a:rPr lang="en-US" sz="2200" b="1" kern="1200" dirty="0">
                          <a:solidFill>
                            <a:srgbClr val="C00000"/>
                          </a:solidFill>
                          <a:latin typeface="Calibri" panose="020F0502020204030204" pitchFamily="34" charset="0"/>
                          <a:ea typeface="+mn-ea"/>
                          <a:cs typeface="Calibri" panose="020F0502020204030204" pitchFamily="34" charset="0"/>
                        </a:rPr>
                        <a:t> = “was”</a:t>
                      </a:r>
                    </a:p>
                  </a:txBody>
                  <a:tcPr anchor="ctr"/>
                </a:tc>
                <a:extLst>
                  <a:ext uri="{0D108BD9-81ED-4DB2-BD59-A6C34878D82A}">
                    <a16:rowId xmlns:a16="http://schemas.microsoft.com/office/drawing/2014/main" val="2935229951"/>
                  </a:ext>
                </a:extLst>
              </a:tr>
              <a:tr h="732672">
                <a:tc>
                  <a:txBody>
                    <a:bodyPr/>
                    <a:lstStyle/>
                    <a:p>
                      <a:pPr algn="ctr"/>
                      <a:r>
                        <a:rPr lang="en-US" sz="2200" b="1" dirty="0">
                          <a:latin typeface="Calibri" panose="020F0502020204030204" pitchFamily="34" charset="0"/>
                          <a:cs typeface="Calibri" panose="020F0502020204030204" pitchFamily="34" charset="0"/>
                        </a:rPr>
                        <a:t>3.</a:t>
                      </a:r>
                    </a:p>
                  </a:txBody>
                  <a:tcPr anchor="ctr"/>
                </a:tc>
                <a:tc>
                  <a:txBody>
                    <a:bodyPr/>
                    <a:lstStyle/>
                    <a:p>
                      <a:pPr algn="ctr"/>
                      <a:r>
                        <a:rPr lang="en-US" sz="2200" b="1" dirty="0">
                          <a:latin typeface="Calibri" panose="020F0502020204030204" pitchFamily="34" charset="0"/>
                          <a:cs typeface="Calibri" panose="020F0502020204030204" pitchFamily="34" charset="0"/>
                        </a:rPr>
                        <a:t>vs. 2</a:t>
                      </a:r>
                    </a:p>
                  </a:txBody>
                  <a:tcPr anchor="ctr"/>
                </a:tc>
                <a:tc>
                  <a:txBody>
                    <a:bodyPr/>
                    <a:lstStyle/>
                    <a:p>
                      <a:pPr algn="l"/>
                      <a:r>
                        <a:rPr lang="en-US" sz="2200" b="1" i="1" dirty="0">
                          <a:latin typeface="Calibri" panose="020F0502020204030204" pitchFamily="34" charset="0"/>
                          <a:cs typeface="Calibri" panose="020F0502020204030204" pitchFamily="34" charset="0"/>
                        </a:rPr>
                        <a:t>Tohu</a:t>
                      </a:r>
                      <a:r>
                        <a:rPr lang="en-US" sz="2200" b="1" dirty="0">
                          <a:latin typeface="Calibri" panose="020F0502020204030204" pitchFamily="34" charset="0"/>
                          <a:cs typeface="Calibri" panose="020F0502020204030204" pitchFamily="34" charset="0"/>
                        </a:rPr>
                        <a:t> &amp; </a:t>
                      </a:r>
                      <a:r>
                        <a:rPr lang="en-US" sz="2200" b="1" i="1" dirty="0" err="1">
                          <a:latin typeface="Calibri" panose="020F0502020204030204" pitchFamily="34" charset="0"/>
                          <a:cs typeface="Calibri" panose="020F0502020204030204" pitchFamily="34" charset="0"/>
                        </a:rPr>
                        <a:t>Bohu</a:t>
                      </a:r>
                      <a:r>
                        <a:rPr lang="en-US" sz="2200" b="1" dirty="0">
                          <a:latin typeface="Calibri" panose="020F0502020204030204" pitchFamily="34" charset="0"/>
                          <a:cs typeface="Calibri" panose="020F0502020204030204" pitchFamily="34" charset="0"/>
                        </a:rPr>
                        <a:t> = judgment</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b="1" i="1" kern="1200" dirty="0">
                          <a:solidFill>
                            <a:srgbClr val="C00000"/>
                          </a:solidFill>
                          <a:latin typeface="Calibri" panose="020F0502020204030204" pitchFamily="34" charset="0"/>
                          <a:ea typeface="+mn-ea"/>
                          <a:cs typeface="Calibri" panose="020F0502020204030204" pitchFamily="34" charset="0"/>
                        </a:rPr>
                        <a:t>Tohu</a:t>
                      </a:r>
                      <a:r>
                        <a:rPr lang="en-US" sz="2200" b="1" kern="1200" dirty="0">
                          <a:solidFill>
                            <a:srgbClr val="C00000"/>
                          </a:solidFill>
                          <a:latin typeface="Calibri" panose="020F0502020204030204" pitchFamily="34" charset="0"/>
                          <a:ea typeface="+mn-ea"/>
                          <a:cs typeface="Calibri" panose="020F0502020204030204" pitchFamily="34" charset="0"/>
                        </a:rPr>
                        <a:t> &amp; </a:t>
                      </a:r>
                      <a:r>
                        <a:rPr lang="en-US" sz="2200" b="1" i="1" kern="1200" dirty="0" err="1">
                          <a:solidFill>
                            <a:srgbClr val="C00000"/>
                          </a:solidFill>
                          <a:latin typeface="Calibri" panose="020F0502020204030204" pitchFamily="34" charset="0"/>
                          <a:ea typeface="+mn-ea"/>
                          <a:cs typeface="Calibri" panose="020F0502020204030204" pitchFamily="34" charset="0"/>
                        </a:rPr>
                        <a:t>Bohu</a:t>
                      </a:r>
                      <a:r>
                        <a:rPr lang="en-US" sz="2200" b="1" kern="1200" dirty="0">
                          <a:solidFill>
                            <a:srgbClr val="C00000"/>
                          </a:solidFill>
                          <a:latin typeface="Calibri" panose="020F0502020204030204" pitchFamily="34" charset="0"/>
                          <a:ea typeface="+mn-ea"/>
                          <a:cs typeface="Calibri" panose="020F0502020204030204" pitchFamily="34" charset="0"/>
                        </a:rPr>
                        <a:t> = incompletion</a:t>
                      </a:r>
                    </a:p>
                  </a:txBody>
                  <a:tcPr anchor="ctr"/>
                </a:tc>
                <a:extLst>
                  <a:ext uri="{0D108BD9-81ED-4DB2-BD59-A6C34878D82A}">
                    <a16:rowId xmlns:a16="http://schemas.microsoft.com/office/drawing/2014/main" val="1282089858"/>
                  </a:ext>
                </a:extLst>
              </a:tr>
              <a:tr h="732672">
                <a:tc>
                  <a:txBody>
                    <a:bodyPr/>
                    <a:lstStyle/>
                    <a:p>
                      <a:pPr algn="ctr"/>
                      <a:r>
                        <a:rPr lang="en-US" sz="2200" b="1" dirty="0">
                          <a:latin typeface="Calibri" panose="020F0502020204030204" pitchFamily="34" charset="0"/>
                          <a:cs typeface="Calibri" panose="020F0502020204030204" pitchFamily="34" charset="0"/>
                        </a:rPr>
                        <a:t>4.</a:t>
                      </a:r>
                    </a:p>
                  </a:txBody>
                  <a:tcPr anchor="ctr"/>
                </a:tc>
                <a:tc>
                  <a:txBody>
                    <a:bodyPr/>
                    <a:lstStyle/>
                    <a:p>
                      <a:pPr algn="ctr"/>
                      <a:r>
                        <a:rPr lang="en-US" sz="2200" b="1" dirty="0">
                          <a:latin typeface="Calibri" panose="020F0502020204030204" pitchFamily="34" charset="0"/>
                          <a:cs typeface="Calibri" panose="020F0502020204030204" pitchFamily="34" charset="0"/>
                        </a:rPr>
                        <a:t>vs. 2</a:t>
                      </a:r>
                    </a:p>
                  </a:txBody>
                  <a:tcPr anchor="ctr"/>
                </a:tc>
                <a:tc>
                  <a:txBody>
                    <a:bodyPr/>
                    <a:lstStyle/>
                    <a:p>
                      <a:pPr algn="l"/>
                      <a:r>
                        <a:rPr lang="en-US" sz="2200" b="1" dirty="0">
                          <a:latin typeface="Calibri" panose="020F0502020204030204" pitchFamily="34" charset="0"/>
                          <a:cs typeface="Calibri" panose="020F0502020204030204" pitchFamily="34" charset="0"/>
                        </a:rPr>
                        <a:t>Darkness = evil</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b="1" kern="1200" dirty="0">
                          <a:solidFill>
                            <a:srgbClr val="C00000"/>
                          </a:solidFill>
                          <a:latin typeface="Calibri" panose="020F0502020204030204" pitchFamily="34" charset="0"/>
                          <a:ea typeface="+mn-ea"/>
                          <a:cs typeface="Calibri" panose="020F0502020204030204" pitchFamily="34" charset="0"/>
                        </a:rPr>
                        <a:t>Darkness = absence of light</a:t>
                      </a:r>
                    </a:p>
                  </a:txBody>
                  <a:tcPr anchor="ctr"/>
                </a:tc>
                <a:extLst>
                  <a:ext uri="{0D108BD9-81ED-4DB2-BD59-A6C34878D82A}">
                    <a16:rowId xmlns:a16="http://schemas.microsoft.com/office/drawing/2014/main" val="1982611401"/>
                  </a:ext>
                </a:extLst>
              </a:tr>
              <a:tr h="569319">
                <a:tc>
                  <a:txBody>
                    <a:bodyPr/>
                    <a:lstStyle/>
                    <a:p>
                      <a:pPr algn="ctr"/>
                      <a:r>
                        <a:rPr lang="en-US" sz="2200" b="1" dirty="0">
                          <a:latin typeface="Calibri" panose="020F0502020204030204" pitchFamily="34" charset="0"/>
                          <a:cs typeface="Calibri" panose="020F0502020204030204" pitchFamily="34" charset="0"/>
                        </a:rPr>
                        <a:t>5.</a:t>
                      </a:r>
                    </a:p>
                  </a:txBody>
                  <a:tcPr anchor="ctr">
                    <a:solidFill>
                      <a:srgbClr val="FFFFCC"/>
                    </a:solidFill>
                  </a:tcPr>
                </a:tc>
                <a:tc>
                  <a:txBody>
                    <a:bodyPr/>
                    <a:lstStyle/>
                    <a:p>
                      <a:pPr algn="ctr"/>
                      <a:r>
                        <a:rPr lang="en-US" sz="2200" b="1" dirty="0">
                          <a:latin typeface="Calibri" panose="020F0502020204030204" pitchFamily="34" charset="0"/>
                          <a:cs typeface="Calibri" panose="020F0502020204030204" pitchFamily="34" charset="0"/>
                        </a:rPr>
                        <a:t>vs. 1, 3</a:t>
                      </a:r>
                    </a:p>
                  </a:txBody>
                  <a:tcPr anchor="ctr">
                    <a:solidFill>
                      <a:srgbClr val="FFFFCC"/>
                    </a:solidFill>
                  </a:tcPr>
                </a:tc>
                <a:tc>
                  <a:txBody>
                    <a:bodyPr/>
                    <a:lstStyle/>
                    <a:p>
                      <a:pPr algn="l"/>
                      <a:r>
                        <a:rPr lang="en-US" sz="2200" b="1" i="1" dirty="0">
                          <a:latin typeface="Calibri" panose="020F0502020204030204" pitchFamily="34" charset="0"/>
                          <a:cs typeface="Calibri" panose="020F0502020204030204" pitchFamily="34" charset="0"/>
                        </a:rPr>
                        <a:t>Bara</a:t>
                      </a:r>
                      <a:r>
                        <a:rPr lang="en-US" sz="2200" b="1" dirty="0">
                          <a:latin typeface="Calibri" panose="020F0502020204030204" pitchFamily="34" charset="0"/>
                          <a:cs typeface="Calibri" panose="020F0502020204030204" pitchFamily="34" charset="0"/>
                        </a:rPr>
                        <a:t> &amp; </a:t>
                      </a:r>
                      <a:r>
                        <a:rPr lang="en-US" sz="2200" b="1" i="1" dirty="0">
                          <a:latin typeface="Calibri" panose="020F0502020204030204" pitchFamily="34" charset="0"/>
                          <a:cs typeface="Calibri" panose="020F0502020204030204" pitchFamily="34" charset="0"/>
                        </a:rPr>
                        <a:t>āsāh</a:t>
                      </a:r>
                      <a:r>
                        <a:rPr lang="en-US" sz="2200" b="1" dirty="0">
                          <a:latin typeface="Calibri" panose="020F0502020204030204" pitchFamily="34" charset="0"/>
                          <a:cs typeface="Calibri" panose="020F0502020204030204" pitchFamily="34" charset="0"/>
                        </a:rPr>
                        <a:t> distinction</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b="1" i="1" kern="1200" dirty="0">
                          <a:solidFill>
                            <a:srgbClr val="C00000"/>
                          </a:solidFill>
                          <a:latin typeface="Calibri" panose="020F0502020204030204" pitchFamily="34" charset="0"/>
                          <a:ea typeface="+mn-ea"/>
                          <a:cs typeface="Calibri" panose="020F0502020204030204" pitchFamily="34" charset="0"/>
                        </a:rPr>
                        <a:t>Bara</a:t>
                      </a:r>
                      <a:r>
                        <a:rPr lang="en-US" sz="2200" b="1" kern="1200" dirty="0">
                          <a:solidFill>
                            <a:srgbClr val="C00000"/>
                          </a:solidFill>
                          <a:latin typeface="Calibri" panose="020F0502020204030204" pitchFamily="34" charset="0"/>
                          <a:ea typeface="+mn-ea"/>
                          <a:cs typeface="Calibri" panose="020F0502020204030204" pitchFamily="34" charset="0"/>
                        </a:rPr>
                        <a:t> &amp; </a:t>
                      </a:r>
                      <a:r>
                        <a:rPr lang="en-US" sz="2200" b="1" i="1" kern="1200" dirty="0">
                          <a:solidFill>
                            <a:srgbClr val="C00000"/>
                          </a:solidFill>
                          <a:latin typeface="Calibri" panose="020F0502020204030204" pitchFamily="34" charset="0"/>
                          <a:ea typeface="+mn-ea"/>
                          <a:cs typeface="Calibri" panose="020F0502020204030204" pitchFamily="34" charset="0"/>
                        </a:rPr>
                        <a:t>āsāh</a:t>
                      </a:r>
                      <a:r>
                        <a:rPr lang="en-US" sz="2200" b="1" kern="1200" dirty="0">
                          <a:solidFill>
                            <a:srgbClr val="C00000"/>
                          </a:solidFill>
                          <a:latin typeface="Calibri" panose="020F0502020204030204" pitchFamily="34" charset="0"/>
                          <a:ea typeface="+mn-ea"/>
                          <a:cs typeface="Calibri" panose="020F0502020204030204" pitchFamily="34" charset="0"/>
                        </a:rPr>
                        <a:t> overlap</a:t>
                      </a:r>
                    </a:p>
                  </a:txBody>
                  <a:tcPr anchor="ctr">
                    <a:solidFill>
                      <a:srgbClr val="FFFFCC"/>
                    </a:solidFill>
                  </a:tcPr>
                </a:tc>
                <a:extLst>
                  <a:ext uri="{0D108BD9-81ED-4DB2-BD59-A6C34878D82A}">
                    <a16:rowId xmlns:a16="http://schemas.microsoft.com/office/drawing/2014/main" val="1913668434"/>
                  </a:ext>
                </a:extLst>
              </a:tr>
              <a:tr h="1090973">
                <a:tc>
                  <a:txBody>
                    <a:bodyPr/>
                    <a:lstStyle/>
                    <a:p>
                      <a:pPr algn="ctr"/>
                      <a:r>
                        <a:rPr lang="en-US" sz="2200" b="1" dirty="0">
                          <a:latin typeface="Calibri" panose="020F0502020204030204" pitchFamily="34" charset="0"/>
                          <a:cs typeface="Calibri" panose="020F0502020204030204" pitchFamily="34" charset="0"/>
                        </a:rPr>
                        <a:t>6.</a:t>
                      </a:r>
                    </a:p>
                  </a:txBody>
                  <a:tcPr anchor="ctr"/>
                </a:tc>
                <a:tc>
                  <a:txBody>
                    <a:bodyPr/>
                    <a:lstStyle/>
                    <a:p>
                      <a:pPr algn="ctr"/>
                      <a:r>
                        <a:rPr lang="en-US" sz="2200" b="1" dirty="0">
                          <a:latin typeface="Calibri" panose="020F0502020204030204" pitchFamily="34" charset="0"/>
                          <a:cs typeface="Calibri" panose="020F0502020204030204" pitchFamily="34" charset="0"/>
                        </a:rPr>
                        <a:t>vs. 2</a:t>
                      </a:r>
                    </a:p>
                  </a:txBody>
                  <a:tcPr anchor="ctr"/>
                </a:tc>
                <a:tc>
                  <a:txBody>
                    <a:bodyPr/>
                    <a:lstStyle/>
                    <a:p>
                      <a:pPr algn="l"/>
                      <a:r>
                        <a:rPr lang="en-US" sz="2200" b="1" i="1" dirty="0">
                          <a:latin typeface="Calibri" panose="020F0502020204030204" pitchFamily="34" charset="0"/>
                          <a:cs typeface="Calibri" panose="020F0502020204030204" pitchFamily="34" charset="0"/>
                        </a:rPr>
                        <a:t>Lo tohu</a:t>
                      </a:r>
                      <a:r>
                        <a:rPr lang="en-US" sz="2200" b="1" dirty="0">
                          <a:latin typeface="Calibri" panose="020F0502020204030204" pitchFamily="34" charset="0"/>
                          <a:cs typeface="Calibri" panose="020F0502020204030204" pitchFamily="34" charset="0"/>
                        </a:rPr>
                        <a:t> (Isa. 45:18) = God did not create the Earth desolate</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b="1" i="1" kern="1200" dirty="0">
                          <a:solidFill>
                            <a:srgbClr val="C00000"/>
                          </a:solidFill>
                          <a:latin typeface="Calibri" panose="020F0502020204030204" pitchFamily="34" charset="0"/>
                          <a:ea typeface="+mn-ea"/>
                          <a:cs typeface="Calibri" panose="020F0502020204030204" pitchFamily="34" charset="0"/>
                        </a:rPr>
                        <a:t>Lo tohu </a:t>
                      </a:r>
                      <a:r>
                        <a:rPr lang="en-US" sz="2200" b="1" kern="1200" dirty="0">
                          <a:solidFill>
                            <a:srgbClr val="C00000"/>
                          </a:solidFill>
                          <a:latin typeface="Calibri" panose="020F0502020204030204" pitchFamily="34" charset="0"/>
                          <a:ea typeface="+mn-ea"/>
                          <a:cs typeface="Calibri" panose="020F0502020204030204" pitchFamily="34" charset="0"/>
                        </a:rPr>
                        <a:t>(Isa. 45:18) = Original creation was good</a:t>
                      </a:r>
                    </a:p>
                  </a:txBody>
                  <a:tcPr anchor="ctr"/>
                </a:tc>
                <a:extLst>
                  <a:ext uri="{0D108BD9-81ED-4DB2-BD59-A6C34878D82A}">
                    <a16:rowId xmlns:a16="http://schemas.microsoft.com/office/drawing/2014/main" val="443366115"/>
                  </a:ext>
                </a:extLst>
              </a:tr>
              <a:tr h="903560">
                <a:tc>
                  <a:txBody>
                    <a:bodyPr/>
                    <a:lstStyle/>
                    <a:p>
                      <a:pPr algn="ctr"/>
                      <a:r>
                        <a:rPr lang="en-US" sz="2200" b="1" dirty="0">
                          <a:latin typeface="Calibri" panose="020F0502020204030204" pitchFamily="34" charset="0"/>
                          <a:cs typeface="Calibri" panose="020F0502020204030204" pitchFamily="34" charset="0"/>
                        </a:rPr>
                        <a:t>7.</a:t>
                      </a:r>
                    </a:p>
                  </a:txBody>
                  <a:tcPr anchor="ctr"/>
                </a:tc>
                <a:tc>
                  <a:txBody>
                    <a:bodyPr/>
                    <a:lstStyle/>
                    <a:p>
                      <a:pPr algn="ctr"/>
                      <a:r>
                        <a:rPr lang="en-US" sz="2200" b="1" dirty="0">
                          <a:latin typeface="Calibri" panose="020F0502020204030204" pitchFamily="34" charset="0"/>
                          <a:cs typeface="Calibri" panose="020F0502020204030204" pitchFamily="34" charset="0"/>
                        </a:rPr>
                        <a:t>vs. 2</a:t>
                      </a:r>
                    </a:p>
                  </a:txBody>
                  <a:tcPr anchor="ctr"/>
                </a:tc>
                <a:tc>
                  <a:txBody>
                    <a:bodyPr/>
                    <a:lstStyle/>
                    <a:p>
                      <a:pPr algn="l"/>
                      <a:r>
                        <a:rPr lang="en-US" sz="2200" b="1" dirty="0">
                          <a:latin typeface="Calibri" panose="020F0502020204030204" pitchFamily="34" charset="0"/>
                          <a:cs typeface="Calibri" panose="020F0502020204030204" pitchFamily="34" charset="0"/>
                        </a:rPr>
                        <a:t>Spirit = brooding (Eph. 4:30)</a:t>
                      </a:r>
                    </a:p>
                  </a:txBody>
                  <a:tcPr anchor="ctr"/>
                </a:tc>
                <a:tc>
                  <a:txBody>
                    <a:bodyPr/>
                    <a:lstStyle/>
                    <a:p>
                      <a:pPr marL="0" algn="l" defTabSz="914400" rtl="0" eaLnBrk="1" latinLnBrk="0" hangingPunct="1"/>
                      <a:r>
                        <a:rPr lang="en-US" sz="2200" b="1" kern="1200" dirty="0">
                          <a:solidFill>
                            <a:srgbClr val="C00000"/>
                          </a:solidFill>
                          <a:latin typeface="Calibri" panose="020F0502020204030204" pitchFamily="34" charset="0"/>
                          <a:ea typeface="+mn-ea"/>
                          <a:cs typeface="Calibri" panose="020F0502020204030204" pitchFamily="34" charset="0"/>
                        </a:rPr>
                        <a:t>Spirit = moving</a:t>
                      </a:r>
                    </a:p>
                  </a:txBody>
                  <a:tcPr anchor="ctr"/>
                </a:tc>
                <a:extLst>
                  <a:ext uri="{0D108BD9-81ED-4DB2-BD59-A6C34878D82A}">
                    <a16:rowId xmlns:a16="http://schemas.microsoft.com/office/drawing/2014/main" val="482985495"/>
                  </a:ext>
                </a:extLst>
              </a:tr>
            </a:tbl>
          </a:graphicData>
        </a:graphic>
      </p:graphicFrame>
    </p:spTree>
    <p:extLst>
      <p:ext uri="{BB962C8B-B14F-4D97-AF65-F5344CB8AC3E}">
        <p14:creationId xmlns:p14="http://schemas.microsoft.com/office/powerpoint/2010/main" val="425999167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24015A-623D-4976-828D-20D4B41D12CA}"/>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38914" name="Rectangle 3"/>
          <p:cNvSpPr>
            <a:spLocks noChangeArrowheads="1"/>
          </p:cNvSpPr>
          <p:nvPr/>
        </p:nvSpPr>
        <p:spPr bwMode="auto">
          <a:xfrm>
            <a:off x="0" y="0"/>
            <a:ext cx="9144000" cy="4801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12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Genesis 1:1, 16</a:t>
            </a:r>
          </a:p>
          <a:p>
            <a:pPr algn="just">
              <a:spcAft>
                <a:spcPts val="1000"/>
              </a:spcAft>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a:t>
            </a:r>
            <a:r>
              <a:rPr lang="en-US" sz="32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In the beginning God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created [</a:t>
            </a:r>
            <a:r>
              <a:rPr lang="en-US" sz="32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bara</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 heavens and the earth.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 earth was formless and void, and darkness was over the surface of the deep, and the Spirit of God was moving over the surface of the waters….</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16</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God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made [</a:t>
            </a:r>
            <a:r>
              <a:rPr lang="en-US" sz="32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āsāh</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two great lights, the greater light to govern the day, and the lesser light to govern the night; He made the stars also.”</a:t>
            </a:r>
          </a:p>
        </p:txBody>
      </p:sp>
    </p:spTree>
    <p:extLst>
      <p:ext uri="{BB962C8B-B14F-4D97-AF65-F5344CB8AC3E}">
        <p14:creationId xmlns:p14="http://schemas.microsoft.com/office/powerpoint/2010/main" val="2922860064"/>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type="body" idx="1"/>
          </p:nvPr>
        </p:nvSpPr>
        <p:spPr>
          <a:xfrm>
            <a:off x="0" y="1600200"/>
            <a:ext cx="9144000" cy="3276600"/>
          </a:xfrm>
        </p:spPr>
        <p:txBody>
          <a:bodyPr/>
          <a:lstStyle/>
          <a:p>
            <a:pPr marL="0" indent="0" algn="just">
              <a:buNone/>
            </a:pPr>
            <a:r>
              <a:rPr lang="en-US" sz="3000" i="1" dirty="0">
                <a:effectLst>
                  <a:outerShdw blurRad="38100" dist="38100" dir="2700000" algn="tl">
                    <a:srgbClr val="000000">
                      <a:alpha val="43137"/>
                    </a:srgbClr>
                  </a:outerShdw>
                </a:effectLst>
              </a:rPr>
              <a:t>“</a:t>
            </a:r>
            <a:r>
              <a:rPr lang="en-US" sz="3000" dirty="0">
                <a:effectLst>
                  <a:outerShdw blurRad="38100" dist="38100" dir="2700000" algn="tl">
                    <a:srgbClr val="000000">
                      <a:alpha val="43137"/>
                    </a:srgbClr>
                  </a:outerShdw>
                </a:effectLst>
              </a:rPr>
              <a:t>Only three creative acts of God are recorded in this chapter: (1) the heavens and the earth, v. 1; (2) animal life, vv. 20-21; and (3) human life, </a:t>
            </a:r>
            <a:r>
              <a:rPr lang="en-US" sz="3000" dirty="0" err="1">
                <a:effectLst>
                  <a:outerShdw blurRad="38100" dist="38100" dir="2700000" algn="tl">
                    <a:srgbClr val="000000">
                      <a:alpha val="43137"/>
                    </a:srgbClr>
                  </a:outerShdw>
                </a:effectLst>
              </a:rPr>
              <a:t>vv</a:t>
            </a:r>
            <a:r>
              <a:rPr lang="en-US" sz="3000" dirty="0">
                <a:effectLst>
                  <a:outerShdw blurRad="38100" dist="38100" dir="2700000" algn="tl">
                    <a:srgbClr val="000000">
                      <a:alpha val="43137"/>
                    </a:srgbClr>
                  </a:outerShdw>
                </a:effectLst>
              </a:rPr>
              <a:t> 26-27. The first creative act refers to the dateless past. . . neither here (Genesis 1:3) nor in vv. 14-18 is an original creative act implied. A different word is used. The sense is made to appear, made visible. The sun and the moon were created 'in the beginning.' The light came from the sun, of course, but the vapor diffused the light. Later the sun appeared in an unclouded sky.</a:t>
            </a:r>
            <a:r>
              <a:rPr lang="en-US" sz="3000" i="1" dirty="0">
                <a:effectLst>
                  <a:outerShdw blurRad="38100" dist="38100" dir="2700000" algn="tl">
                    <a:srgbClr val="000000">
                      <a:alpha val="43137"/>
                    </a:srgbClr>
                  </a:outerShdw>
                </a:effectLst>
              </a:rPr>
              <a:t>”</a:t>
            </a:r>
          </a:p>
        </p:txBody>
      </p:sp>
      <p:pic>
        <p:nvPicPr>
          <p:cNvPr id="4" name="Picture 3">
            <a:extLst>
              <a:ext uri="{FF2B5EF4-FFF2-40B4-BE49-F238E27FC236}">
                <a16:creationId xmlns:a16="http://schemas.microsoft.com/office/drawing/2014/main" id="{F06A21A7-C7F9-4188-99DB-E0F97BF59A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108" y="121920"/>
            <a:ext cx="898673" cy="1280160"/>
          </a:xfrm>
          <a:prstGeom prst="rect">
            <a:avLst/>
          </a:prstGeom>
          <a:ln>
            <a:solidFill>
              <a:schemeClr val="tx1"/>
            </a:solidFill>
          </a:ln>
        </p:spPr>
      </p:pic>
      <p:sp>
        <p:nvSpPr>
          <p:cNvPr id="5" name="Rectangle 4">
            <a:extLst>
              <a:ext uri="{FF2B5EF4-FFF2-40B4-BE49-F238E27FC236}">
                <a16:creationId xmlns:a16="http://schemas.microsoft.com/office/drawing/2014/main" id="{D81D0C40-B609-4DB7-96DD-C844FB6CDA62}"/>
              </a:ext>
            </a:extLst>
          </p:cNvPr>
          <p:cNvSpPr/>
          <p:nvPr/>
        </p:nvSpPr>
        <p:spPr>
          <a:xfrm>
            <a:off x="2225633" y="228600"/>
            <a:ext cx="4692735" cy="1031051"/>
          </a:xfrm>
          <a:prstGeom prst="rect">
            <a:avLst/>
          </a:prstGeom>
        </p:spPr>
        <p:txBody>
          <a:bodyPr wrap="square">
            <a:spAutoFit/>
          </a:bodyPr>
          <a:lstStyle/>
          <a:p>
            <a:pPr algn="ctr">
              <a:spcAft>
                <a:spcPts val="600"/>
              </a:spcAft>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Scofield Reference Bible</a:t>
            </a:r>
          </a:p>
          <a:p>
            <a:pPr algn="ctr"/>
            <a:r>
              <a:rPr lang="fr-FR"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Page 1 notes 3. 6</a:t>
            </a:r>
          </a:p>
        </p:txBody>
      </p:sp>
    </p:spTree>
    <p:extLst>
      <p:ext uri="{BB962C8B-B14F-4D97-AF65-F5344CB8AC3E}">
        <p14:creationId xmlns:p14="http://schemas.microsoft.com/office/powerpoint/2010/main" val="71977505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24015A-623D-4976-828D-20D4B41D12CA}"/>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38914" name="Rectangle 3"/>
          <p:cNvSpPr>
            <a:spLocks noChangeArrowheads="1"/>
          </p:cNvSpPr>
          <p:nvPr/>
        </p:nvSpPr>
        <p:spPr bwMode="auto">
          <a:xfrm>
            <a:off x="0" y="0"/>
            <a:ext cx="9144000" cy="4801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12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Genesis 1:26-27</a:t>
            </a:r>
          </a:p>
          <a:p>
            <a:pPr algn="just">
              <a:spcAft>
                <a:spcPts val="1000"/>
              </a:spcAft>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26</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Then God said, ‘Let Us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make  [</a:t>
            </a:r>
            <a:r>
              <a:rPr lang="en-US" sz="32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āsāh</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man in Our image, according to Our likeness; and let them rule over the fish of the sea and over the birds of the sky and over the cattle and over all the earth, and over every creeping thing that creeps on the earth.’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27</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God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created [</a:t>
            </a:r>
            <a:r>
              <a:rPr lang="en-US" sz="32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bara</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man in His own image, in the image of God He created </a:t>
            </a:r>
            <a:r>
              <a:rPr lang="en-US" sz="3200" b="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created</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2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bara</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him; male and female He created them.”</a:t>
            </a:r>
          </a:p>
        </p:txBody>
      </p:sp>
    </p:spTree>
    <p:extLst>
      <p:ext uri="{BB962C8B-B14F-4D97-AF65-F5344CB8AC3E}">
        <p14:creationId xmlns:p14="http://schemas.microsoft.com/office/powerpoint/2010/main" val="3346750761"/>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24015A-623D-4976-828D-20D4B41D12CA}"/>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38914" name="Rectangle 3"/>
          <p:cNvSpPr>
            <a:spLocks noChangeArrowheads="1"/>
          </p:cNvSpPr>
          <p:nvPr/>
        </p:nvSpPr>
        <p:spPr bwMode="auto">
          <a:xfrm>
            <a:off x="0" y="0"/>
            <a:ext cx="9144000" cy="3077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12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Genesis 2:4</a:t>
            </a:r>
          </a:p>
          <a:p>
            <a:pPr algn="just">
              <a:spcAft>
                <a:spcPts val="10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“This is the account of the heavens and the earth when they were created</a:t>
            </a:r>
            <a:r>
              <a:rPr lang="en-US" sz="36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created</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bara</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in the day that the Lord God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made  [</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āsāh</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earth and heaven.”</a:t>
            </a:r>
          </a:p>
        </p:txBody>
      </p:sp>
      <p:pic>
        <p:nvPicPr>
          <p:cNvPr id="2" name="Picture 1">
            <a:extLst>
              <a:ext uri="{FF2B5EF4-FFF2-40B4-BE49-F238E27FC236}">
                <a16:creationId xmlns:a16="http://schemas.microsoft.com/office/drawing/2014/main" id="{5B13E69B-9241-4044-A011-7539DD86C2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0947" y="2971800"/>
            <a:ext cx="2742107" cy="1828800"/>
          </a:xfrm>
          <a:prstGeom prst="rect">
            <a:avLst/>
          </a:prstGeom>
          <a:ln>
            <a:solidFill>
              <a:schemeClr val="tx1"/>
            </a:solidFill>
          </a:ln>
        </p:spPr>
      </p:pic>
    </p:spTree>
    <p:extLst>
      <p:ext uri="{BB962C8B-B14F-4D97-AF65-F5344CB8AC3E}">
        <p14:creationId xmlns:p14="http://schemas.microsoft.com/office/powerpoint/2010/main" val="173978837"/>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24015A-623D-4976-828D-20D4B41D12CA}"/>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38914" name="Rectangle 3"/>
          <p:cNvSpPr>
            <a:spLocks noChangeArrowheads="1"/>
          </p:cNvSpPr>
          <p:nvPr/>
        </p:nvSpPr>
        <p:spPr bwMode="auto">
          <a:xfrm>
            <a:off x="0" y="0"/>
            <a:ext cx="9144000" cy="3077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12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Isaiah 43:7</a:t>
            </a:r>
          </a:p>
          <a:p>
            <a:pPr algn="just">
              <a:spcAft>
                <a:spcPts val="10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“Everyone who is called by My name, And whom I have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created [</a:t>
            </a:r>
            <a:r>
              <a:rPr lang="en-US" sz="36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bara</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for My glory, Whom I have formed, even whom I have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made  [</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āsāh</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2" name="Picture 1">
            <a:extLst>
              <a:ext uri="{FF2B5EF4-FFF2-40B4-BE49-F238E27FC236}">
                <a16:creationId xmlns:a16="http://schemas.microsoft.com/office/drawing/2014/main" id="{A4414305-A46B-44E5-84F8-FE7C094F36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88179" y="2971800"/>
            <a:ext cx="2367643" cy="1828800"/>
          </a:xfrm>
          <a:prstGeom prst="rect">
            <a:avLst/>
          </a:prstGeom>
          <a:ln>
            <a:solidFill>
              <a:schemeClr val="tx1"/>
            </a:solidFill>
          </a:ln>
        </p:spPr>
      </p:pic>
    </p:spTree>
    <p:extLst>
      <p:ext uri="{BB962C8B-B14F-4D97-AF65-F5344CB8AC3E}">
        <p14:creationId xmlns:p14="http://schemas.microsoft.com/office/powerpoint/2010/main" val="1551686249"/>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ctrTitle" sz="quarter" idx="4294967295"/>
          </p:nvPr>
        </p:nvSpPr>
        <p:spPr>
          <a:xfrm>
            <a:off x="0" y="1524000"/>
            <a:ext cx="9144000" cy="4495800"/>
          </a:xfrm>
        </p:spPr>
        <p:txBody>
          <a:bodyPr anchor="t"/>
          <a:lstStyle/>
          <a:p>
            <a:pPr algn="just" eaLnBrk="1" hangingPunct="1">
              <a:lnSpc>
                <a:spcPct val="100000"/>
              </a:lnSpc>
            </a:pPr>
            <a:r>
              <a:rPr lang="en-US" altLang="en-US" sz="2800" dirty="0">
                <a:solidFill>
                  <a:schemeClr val="tx1"/>
                </a:solidFill>
                <a:effectLst>
                  <a:outerShdw blurRad="38100" dist="38100" dir="2700000" algn="tl">
                    <a:srgbClr val="000000">
                      <a:alpha val="43137"/>
                    </a:srgbClr>
                  </a:outerShdw>
                </a:effectLst>
                <a:cs typeface="Calibri" panose="020F0502020204030204" pitchFamily="34" charset="0"/>
              </a:rPr>
              <a:t>“</a:t>
            </a:r>
            <a:r>
              <a:rPr lang="en-US" sz="2800" b="1" u="sng" dirty="0">
                <a:solidFill>
                  <a:srgbClr val="FFFFCC"/>
                </a:solidFill>
                <a:effectLst>
                  <a:outerShdw blurRad="38100" dist="38100" dir="2700000" algn="tl">
                    <a:srgbClr val="000000">
                      <a:alpha val="43137"/>
                    </a:srgbClr>
                  </a:outerShdw>
                </a:effectLst>
                <a:cs typeface="Calibri" panose="020F0502020204030204" pitchFamily="34" charset="0"/>
              </a:rPr>
              <a:t>Genesis 1:21</a:t>
            </a:r>
            <a:r>
              <a:rPr lang="en-US" sz="2800" dirty="0">
                <a:solidFill>
                  <a:schemeClr val="tx1"/>
                </a:solidFill>
                <a:effectLst>
                  <a:outerShdw blurRad="38100" dist="38100" dir="2700000" algn="tl">
                    <a:srgbClr val="000000">
                      <a:alpha val="43137"/>
                    </a:srgbClr>
                  </a:outerShdw>
                </a:effectLst>
                <a:cs typeface="Calibri" panose="020F0502020204030204" pitchFamily="34" charset="0"/>
              </a:rPr>
              <a:t> states that 'God created [</a:t>
            </a:r>
            <a:r>
              <a:rPr lang="en-US" sz="2800" b="1" u="sng" dirty="0">
                <a:solidFill>
                  <a:srgbClr val="FFFFCC"/>
                </a:solidFill>
                <a:effectLst>
                  <a:outerShdw blurRad="38100" dist="38100" dir="2700000" algn="tl">
                    <a:srgbClr val="000000">
                      <a:alpha val="43137"/>
                    </a:srgbClr>
                  </a:outerShdw>
                </a:effectLst>
                <a:cs typeface="Calibri" panose="020F0502020204030204" pitchFamily="34" charset="0"/>
              </a:rPr>
              <a:t>bara</a:t>
            </a:r>
            <a:r>
              <a:rPr lang="en-US" sz="2800" dirty="0">
                <a:solidFill>
                  <a:schemeClr val="tx1"/>
                </a:solidFill>
                <a:effectLst>
                  <a:outerShdw blurRad="38100" dist="38100" dir="2700000" algn="tl">
                    <a:srgbClr val="000000">
                      <a:alpha val="43137"/>
                    </a:srgbClr>
                  </a:outerShdw>
                </a:effectLst>
                <a:cs typeface="Calibri" panose="020F0502020204030204" pitchFamily="34" charset="0"/>
              </a:rPr>
              <a:t>] the </a:t>
            </a:r>
            <a:r>
              <a:rPr lang="en-US" sz="2800" b="1" u="sng" dirty="0">
                <a:solidFill>
                  <a:srgbClr val="FFFFCC"/>
                </a:solidFill>
                <a:effectLst>
                  <a:outerShdw blurRad="38100" dist="38100" dir="2700000" algn="tl">
                    <a:srgbClr val="000000">
                      <a:alpha val="43137"/>
                    </a:srgbClr>
                  </a:outerShdw>
                </a:effectLst>
                <a:cs typeface="Calibri" panose="020F0502020204030204" pitchFamily="34" charset="0"/>
              </a:rPr>
              <a:t>great sea-monsters</a:t>
            </a:r>
            <a:r>
              <a:rPr lang="en-US" sz="2800" dirty="0">
                <a:solidFill>
                  <a:schemeClr val="tx1"/>
                </a:solidFill>
                <a:effectLst>
                  <a:outerShdw blurRad="38100" dist="38100" dir="2700000" algn="tl">
                    <a:srgbClr val="000000">
                      <a:alpha val="43137"/>
                    </a:srgbClr>
                  </a:outerShdw>
                </a:effectLst>
                <a:cs typeface="Calibri" panose="020F0502020204030204" pitchFamily="34" charset="0"/>
              </a:rPr>
              <a:t> . . .' while </a:t>
            </a:r>
            <a:r>
              <a:rPr lang="en-US" sz="2800" b="1" u="sng" dirty="0">
                <a:solidFill>
                  <a:srgbClr val="FFFFCC"/>
                </a:solidFill>
                <a:effectLst>
                  <a:outerShdw blurRad="38100" dist="38100" dir="2700000" algn="tl">
                    <a:srgbClr val="000000">
                      <a:alpha val="43137"/>
                    </a:srgbClr>
                  </a:outerShdw>
                </a:effectLst>
                <a:cs typeface="Calibri" panose="020F0502020204030204" pitchFamily="34" charset="0"/>
              </a:rPr>
              <a:t>verse 25</a:t>
            </a:r>
            <a:r>
              <a:rPr lang="en-US" sz="2800" dirty="0">
                <a:solidFill>
                  <a:schemeClr val="tx1"/>
                </a:solidFill>
                <a:effectLst>
                  <a:outerShdw blurRad="38100" dist="38100" dir="2700000" algn="tl">
                    <a:srgbClr val="000000">
                      <a:alpha val="43137"/>
                    </a:srgbClr>
                  </a:outerShdw>
                </a:effectLst>
                <a:cs typeface="Calibri" panose="020F0502020204030204" pitchFamily="34" charset="0"/>
              </a:rPr>
              <a:t> states that God made [</a:t>
            </a:r>
            <a:r>
              <a:rPr lang="en-US" sz="2800" b="1" u="sng" dirty="0">
                <a:solidFill>
                  <a:srgbClr val="FFFFCC"/>
                </a:solidFill>
                <a:effectLst>
                  <a:outerShdw blurRad="38100" dist="38100" dir="2700000" algn="tl">
                    <a:srgbClr val="000000">
                      <a:alpha val="43137"/>
                    </a:srgbClr>
                  </a:outerShdw>
                </a:effectLst>
                <a:cs typeface="Calibri" panose="020F0502020204030204" pitchFamily="34" charset="0"/>
              </a:rPr>
              <a:t>asah</a:t>
            </a:r>
            <a:r>
              <a:rPr lang="en-US" sz="2800" dirty="0">
                <a:solidFill>
                  <a:schemeClr val="tx1"/>
                </a:solidFill>
                <a:effectLst>
                  <a:outerShdw blurRad="38100" dist="38100" dir="2700000" algn="tl">
                    <a:srgbClr val="000000">
                      <a:alpha val="43137"/>
                    </a:srgbClr>
                  </a:outerShdw>
                </a:effectLst>
                <a:cs typeface="Calibri" panose="020F0502020204030204" pitchFamily="34" charset="0"/>
              </a:rPr>
              <a:t>] the </a:t>
            </a:r>
            <a:r>
              <a:rPr lang="en-US" sz="2800" b="1" u="sng" dirty="0">
                <a:solidFill>
                  <a:srgbClr val="FFFFCC"/>
                </a:solidFill>
                <a:effectLst>
                  <a:outerShdw blurRad="38100" dist="38100" dir="2700000" algn="tl">
                    <a:srgbClr val="000000">
                      <a:alpha val="43137"/>
                    </a:srgbClr>
                  </a:outerShdw>
                </a:effectLst>
                <a:cs typeface="Calibri" panose="020F0502020204030204" pitchFamily="34" charset="0"/>
              </a:rPr>
              <a:t>beasts of the earth</a:t>
            </a:r>
            <a:r>
              <a:rPr lang="en-US" sz="2800" dirty="0">
                <a:solidFill>
                  <a:schemeClr val="tx1"/>
                </a:solidFill>
                <a:effectLst>
                  <a:outerShdw blurRad="38100" dist="38100" dir="2700000" algn="tl">
                    <a:srgbClr val="000000">
                      <a:alpha val="43137"/>
                    </a:srgbClr>
                  </a:outerShdw>
                </a:effectLst>
                <a:cs typeface="Calibri" panose="020F0502020204030204" pitchFamily="34" charset="0"/>
              </a:rPr>
              <a:t> . . . Surely we are not to think that the sea creatures were directly created on the fifth day, but land animals were merely 'appointed' or 'made to appear' on the sixth day! All those who hold that bara and '</a:t>
            </a:r>
            <a:r>
              <a:rPr lang="en-US" sz="2800" dirty="0" err="1">
                <a:solidFill>
                  <a:schemeClr val="tx1"/>
                </a:solidFill>
                <a:effectLst>
                  <a:outerShdw blurRad="38100" dist="38100" dir="2700000" algn="tl">
                    <a:srgbClr val="000000">
                      <a:alpha val="43137"/>
                    </a:srgbClr>
                  </a:outerShdw>
                </a:effectLst>
                <a:cs typeface="Calibri" panose="020F0502020204030204" pitchFamily="34" charset="0"/>
              </a:rPr>
              <a:t>asah</a:t>
            </a:r>
            <a:r>
              <a:rPr lang="en-US" sz="2800" dirty="0">
                <a:solidFill>
                  <a:schemeClr val="tx1"/>
                </a:solidFill>
                <a:effectLst>
                  <a:outerShdw blurRad="38100" dist="38100" dir="2700000" algn="tl">
                    <a:srgbClr val="000000">
                      <a:alpha val="43137"/>
                    </a:srgbClr>
                  </a:outerShdw>
                </a:effectLst>
                <a:cs typeface="Calibri" panose="020F0502020204030204" pitchFamily="34" charset="0"/>
              </a:rPr>
              <a:t> cannot be used on the same kind of divine activity are faced with a serious difficulty here. In fact, the difficulty is so severe that the New Scofield Reference Bible, in support of this distinction, suggests that the beasts which were made on the sixth day (vs. 25) were actually created on the fifth day (p. 2, note #2)!</a:t>
            </a:r>
            <a:r>
              <a:rPr lang="en-US" altLang="en-US" sz="2800" b="0" dirty="0">
                <a:solidFill>
                  <a:schemeClr val="tx1"/>
                </a:solidFill>
                <a:effectLst>
                  <a:outerShdw blurRad="38100" dist="38100" dir="2700000" algn="tl">
                    <a:srgbClr val="000000">
                      <a:alpha val="43137"/>
                    </a:srgbClr>
                  </a:outerShdw>
                </a:effectLst>
                <a:cs typeface="Calibri" panose="020F0502020204030204" pitchFamily="34" charset="0"/>
              </a:rPr>
              <a:t>”</a:t>
            </a:r>
          </a:p>
        </p:txBody>
      </p:sp>
      <p:sp>
        <p:nvSpPr>
          <p:cNvPr id="17411" name="Rectangle 3"/>
          <p:cNvSpPr>
            <a:spLocks noGrp="1" noChangeArrowheads="1"/>
          </p:cNvSpPr>
          <p:nvPr>
            <p:ph type="subTitle" sz="quarter" idx="4294967295"/>
          </p:nvPr>
        </p:nvSpPr>
        <p:spPr>
          <a:xfrm>
            <a:off x="1600200" y="228600"/>
            <a:ext cx="5943600" cy="1143000"/>
          </a:xfrm>
        </p:spPr>
        <p:txBody>
          <a:bodyPr/>
          <a:lstStyle/>
          <a:p>
            <a:pPr marL="0" indent="0" algn="ctr" eaLnBrk="1" hangingPunct="1">
              <a:buNone/>
              <a:defRPr/>
            </a:pPr>
            <a:r>
              <a:rPr lang="en-US" sz="3600" kern="1200" dirty="0">
                <a:solidFill>
                  <a:srgbClr val="00FFFF"/>
                </a:solidFill>
                <a:effectLst>
                  <a:outerShdw blurRad="38100" dist="38100" dir="2700000" algn="tl">
                    <a:srgbClr val="000000">
                      <a:alpha val="43137"/>
                    </a:srgbClr>
                  </a:outerShdw>
                </a:effectLst>
              </a:rPr>
              <a:t>John Whitcomb</a:t>
            </a:r>
          </a:p>
          <a:p>
            <a:pPr marL="0" indent="0" algn="ctr" eaLnBrk="1" hangingPunct="1">
              <a:buNone/>
              <a:defRPr/>
            </a:pPr>
            <a:r>
              <a:rPr lang="en-US" sz="2000" i="1" dirty="0">
                <a:effectLst>
                  <a:outerShdw blurRad="38100" dist="38100" dir="2700000" algn="tl">
                    <a:srgbClr val="000000">
                      <a:alpha val="43137"/>
                    </a:srgbClr>
                  </a:outerShdw>
                </a:effectLst>
                <a:cs typeface="Calibri" panose="020F0502020204030204" pitchFamily="34" charset="0"/>
              </a:rPr>
              <a:t>The Early Earth </a:t>
            </a:r>
            <a:r>
              <a:rPr lang="en-US" sz="2000" dirty="0">
                <a:effectLst>
                  <a:outerShdw blurRad="38100" dist="38100" dir="2700000" algn="tl">
                    <a:srgbClr val="000000">
                      <a:alpha val="43137"/>
                    </a:srgbClr>
                  </a:outerShdw>
                </a:effectLst>
                <a:cs typeface="Calibri" panose="020F0502020204030204" pitchFamily="34" charset="0"/>
              </a:rPr>
              <a:t>(Grand Rapids: Baker, 1952), 128.</a:t>
            </a:r>
          </a:p>
        </p:txBody>
      </p:sp>
    </p:spTree>
    <p:extLst>
      <p:ext uri="{BB962C8B-B14F-4D97-AF65-F5344CB8AC3E}">
        <p14:creationId xmlns:p14="http://schemas.microsoft.com/office/powerpoint/2010/main" val="2381197873"/>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5740899E-4884-4A6C-8524-BB6960541AA6}"/>
              </a:ext>
            </a:extLst>
          </p:cNvPr>
          <p:cNvGraphicFramePr>
            <a:graphicFrameLocks noGrp="1"/>
          </p:cNvGraphicFramePr>
          <p:nvPr>
            <p:ph idx="1"/>
          </p:nvPr>
        </p:nvGraphicFramePr>
        <p:xfrm>
          <a:off x="152401" y="120775"/>
          <a:ext cx="8839200" cy="6649789"/>
        </p:xfrm>
        <a:graphic>
          <a:graphicData uri="http://schemas.openxmlformats.org/drawingml/2006/table">
            <a:tbl>
              <a:tblPr firstRow="1" bandRow="1">
                <a:tableStyleId>{073A0DAA-6AF3-43AB-8588-CEC1D06C72B9}</a:tableStyleId>
              </a:tblPr>
              <a:tblGrid>
                <a:gridCol w="736600">
                  <a:extLst>
                    <a:ext uri="{9D8B030D-6E8A-4147-A177-3AD203B41FA5}">
                      <a16:colId xmlns:a16="http://schemas.microsoft.com/office/drawing/2014/main" val="1281036659"/>
                    </a:ext>
                  </a:extLst>
                </a:gridCol>
                <a:gridCol w="1128572">
                  <a:extLst>
                    <a:ext uri="{9D8B030D-6E8A-4147-A177-3AD203B41FA5}">
                      <a16:colId xmlns:a16="http://schemas.microsoft.com/office/drawing/2014/main" val="1064214743"/>
                    </a:ext>
                  </a:extLst>
                </a:gridCol>
                <a:gridCol w="3876114">
                  <a:extLst>
                    <a:ext uri="{9D8B030D-6E8A-4147-A177-3AD203B41FA5}">
                      <a16:colId xmlns:a16="http://schemas.microsoft.com/office/drawing/2014/main" val="3939120806"/>
                    </a:ext>
                  </a:extLst>
                </a:gridCol>
                <a:gridCol w="3097914">
                  <a:extLst>
                    <a:ext uri="{9D8B030D-6E8A-4147-A177-3AD203B41FA5}">
                      <a16:colId xmlns:a16="http://schemas.microsoft.com/office/drawing/2014/main" val="3131948577"/>
                    </a:ext>
                  </a:extLst>
                </a:gridCol>
              </a:tblGrid>
              <a:tr h="826579">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0" kern="1200" dirty="0">
                          <a:solidFill>
                            <a:schemeClr val="tx2"/>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The Gap Theory</a:t>
                      </a:r>
                      <a:endParaRPr kumimoji="0" lang="en-US" sz="3600" b="0" i="0" u="none" strike="noStrike" kern="1200" cap="none" spc="0" normalizeH="0" baseline="0" noProof="0" dirty="0">
                        <a:ln>
                          <a:noFill/>
                        </a:ln>
                        <a:solidFill>
                          <a:srgbClr val="FFFFCC"/>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endParaRPr>
                    </a:p>
                  </a:txBody>
                  <a:tcPr anchor="ctr"/>
                </a:tc>
                <a:tc hMerge="1">
                  <a:txBody>
                    <a:bodyPr/>
                    <a:lstStyle/>
                    <a:p>
                      <a:endParaRPr lang="en-US"/>
                    </a:p>
                  </a:txBody>
                  <a:tcPr/>
                </a:tc>
                <a:tc hMerge="1">
                  <a:txBody>
                    <a:bodyPr/>
                    <a:lstStyle/>
                    <a:p>
                      <a:endParaRPr lang="en-US" dirty="0"/>
                    </a:p>
                  </a:txBody>
                  <a:tcPr anchor="ctr"/>
                </a:tc>
                <a:tc hMerge="1">
                  <a:txBody>
                    <a:bodyPr/>
                    <a:lstStyle/>
                    <a:p>
                      <a:endParaRPr lang="en-US" dirty="0"/>
                    </a:p>
                  </a:txBody>
                  <a:tcPr anchor="ctr"/>
                </a:tc>
                <a:extLst>
                  <a:ext uri="{0D108BD9-81ED-4DB2-BD59-A6C34878D82A}">
                    <a16:rowId xmlns:a16="http://schemas.microsoft.com/office/drawing/2014/main" val="3257300286"/>
                  </a:ext>
                </a:extLst>
              </a:tr>
              <a:tr h="590413">
                <a:tc>
                  <a:txBody>
                    <a:bodyPr/>
                    <a:lstStyle/>
                    <a:p>
                      <a:pPr algn="ctr"/>
                      <a:r>
                        <a:rPr lang="en-US" sz="2400" b="1" kern="1200"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NO.</a:t>
                      </a:r>
                    </a:p>
                  </a:txBody>
                  <a:tcPr anchor="ctr">
                    <a:solidFill>
                      <a:schemeClr val="bg2"/>
                    </a:solidFill>
                  </a:tcPr>
                </a:tc>
                <a:tc>
                  <a:txBody>
                    <a:bodyPr/>
                    <a:lstStyle/>
                    <a:p>
                      <a:pPr algn="ctr"/>
                      <a:r>
                        <a:rPr lang="en-US" sz="2400" b="1" kern="1200"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Gen 1</a:t>
                      </a:r>
                    </a:p>
                  </a:txBody>
                  <a:tcPr anchor="ctr">
                    <a:solidFill>
                      <a:schemeClr val="bg2"/>
                    </a:solidFill>
                  </a:tcPr>
                </a:tc>
                <a:tc>
                  <a:txBody>
                    <a:bodyPr/>
                    <a:lstStyle/>
                    <a:p>
                      <a:pPr algn="ctr"/>
                      <a:r>
                        <a:rPr lang="en-US" sz="2400" b="1" kern="1200"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Evidence</a:t>
                      </a:r>
                    </a:p>
                  </a:txBody>
                  <a:tcPr anchor="ctr">
                    <a:solidFill>
                      <a:schemeClr val="bg2"/>
                    </a:solidFill>
                  </a:tcPr>
                </a:tc>
                <a:tc>
                  <a:txBody>
                    <a:bodyPr/>
                    <a:lstStyle/>
                    <a:p>
                      <a:pPr algn="ctr"/>
                      <a:r>
                        <a:rPr lang="en-US" sz="2400" b="1" kern="1200"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Response</a:t>
                      </a:r>
                    </a:p>
                  </a:txBody>
                  <a:tcPr anchor="ctr">
                    <a:solidFill>
                      <a:schemeClr val="bg2"/>
                    </a:solidFill>
                  </a:tcPr>
                </a:tc>
                <a:extLst>
                  <a:ext uri="{0D108BD9-81ED-4DB2-BD59-A6C34878D82A}">
                    <a16:rowId xmlns:a16="http://schemas.microsoft.com/office/drawing/2014/main" val="1204976739"/>
                  </a:ext>
                </a:extLst>
              </a:tr>
              <a:tr h="569319">
                <a:tc>
                  <a:txBody>
                    <a:bodyPr/>
                    <a:lstStyle/>
                    <a:p>
                      <a:pPr algn="ctr"/>
                      <a:r>
                        <a:rPr lang="en-US" sz="2200" b="1" dirty="0">
                          <a:latin typeface="Calibri" panose="020F0502020204030204" pitchFamily="34" charset="0"/>
                          <a:cs typeface="Calibri" panose="020F0502020204030204" pitchFamily="34" charset="0"/>
                        </a:rPr>
                        <a:t>1.</a:t>
                      </a:r>
                    </a:p>
                  </a:txBody>
                  <a:tcPr anchor="ctr"/>
                </a:tc>
                <a:tc>
                  <a:txBody>
                    <a:bodyPr/>
                    <a:lstStyle/>
                    <a:p>
                      <a:pPr algn="ctr"/>
                      <a:r>
                        <a:rPr lang="en-US" sz="2200" b="1" dirty="0">
                          <a:latin typeface="Calibri" panose="020F0502020204030204" pitchFamily="34" charset="0"/>
                          <a:cs typeface="Calibri" panose="020F0502020204030204" pitchFamily="34" charset="0"/>
                        </a:rPr>
                        <a:t>vs. 2</a:t>
                      </a:r>
                    </a:p>
                  </a:txBody>
                  <a:tcPr anchor="ctr"/>
                </a:tc>
                <a:tc>
                  <a:txBody>
                    <a:bodyPr/>
                    <a:lstStyle/>
                    <a:p>
                      <a:pPr algn="l"/>
                      <a:r>
                        <a:rPr lang="en-US" sz="2200" b="1" dirty="0">
                          <a:latin typeface="Calibri" panose="020F0502020204030204" pitchFamily="34" charset="0"/>
                          <a:cs typeface="Calibri" panose="020F0502020204030204" pitchFamily="34" charset="0"/>
                        </a:rPr>
                        <a:t>Conjunction = “but”</a:t>
                      </a:r>
                    </a:p>
                  </a:txBody>
                  <a:tcPr anchor="ctr"/>
                </a:tc>
                <a:tc>
                  <a:txBody>
                    <a:bodyPr/>
                    <a:lstStyle/>
                    <a:p>
                      <a:pPr marL="0" algn="l" defTabSz="914400" rtl="0" eaLnBrk="1" latinLnBrk="0" hangingPunct="1"/>
                      <a:r>
                        <a:rPr lang="en-US" sz="2200" b="1" kern="1200" dirty="0">
                          <a:solidFill>
                            <a:srgbClr val="C00000"/>
                          </a:solidFill>
                          <a:latin typeface="Calibri" panose="020F0502020204030204" pitchFamily="34" charset="0"/>
                          <a:ea typeface="+mn-ea"/>
                          <a:cs typeface="Calibri" panose="020F0502020204030204" pitchFamily="34" charset="0"/>
                        </a:rPr>
                        <a:t>Conjunction = “and”</a:t>
                      </a:r>
                    </a:p>
                  </a:txBody>
                  <a:tcPr anchor="ctr"/>
                </a:tc>
                <a:extLst>
                  <a:ext uri="{0D108BD9-81ED-4DB2-BD59-A6C34878D82A}">
                    <a16:rowId xmlns:a16="http://schemas.microsoft.com/office/drawing/2014/main" val="558539107"/>
                  </a:ext>
                </a:extLst>
              </a:tr>
              <a:tr h="569319">
                <a:tc>
                  <a:txBody>
                    <a:bodyPr/>
                    <a:lstStyle/>
                    <a:p>
                      <a:pPr algn="ctr"/>
                      <a:r>
                        <a:rPr lang="en-US" sz="2200" b="1" dirty="0">
                          <a:latin typeface="Calibri" panose="020F0502020204030204" pitchFamily="34" charset="0"/>
                          <a:cs typeface="Calibri" panose="020F0502020204030204" pitchFamily="34" charset="0"/>
                        </a:rPr>
                        <a:t>2.</a:t>
                      </a:r>
                    </a:p>
                  </a:txBody>
                  <a:tcPr anchor="ctr"/>
                </a:tc>
                <a:tc>
                  <a:txBody>
                    <a:bodyPr/>
                    <a:lstStyle/>
                    <a:p>
                      <a:pPr algn="ctr"/>
                      <a:r>
                        <a:rPr lang="en-US" sz="2200" b="1" dirty="0">
                          <a:latin typeface="Calibri" panose="020F0502020204030204" pitchFamily="34" charset="0"/>
                          <a:cs typeface="Calibri" panose="020F0502020204030204" pitchFamily="34" charset="0"/>
                        </a:rPr>
                        <a:t>vs. 2</a:t>
                      </a:r>
                    </a:p>
                  </a:txBody>
                  <a:tcPr anchor="ctr"/>
                </a:tc>
                <a:tc>
                  <a:txBody>
                    <a:bodyPr/>
                    <a:lstStyle/>
                    <a:p>
                      <a:pPr algn="l"/>
                      <a:r>
                        <a:rPr lang="en-US" sz="2200" b="1" i="1" dirty="0">
                          <a:latin typeface="Calibri" panose="020F0502020204030204" pitchFamily="34" charset="0"/>
                          <a:cs typeface="Calibri" panose="020F0502020204030204" pitchFamily="34" charset="0"/>
                        </a:rPr>
                        <a:t>Hāyāh</a:t>
                      </a:r>
                      <a:r>
                        <a:rPr lang="en-US" sz="2200" b="1" dirty="0">
                          <a:latin typeface="Calibri" panose="020F0502020204030204" pitchFamily="34" charset="0"/>
                          <a:cs typeface="Calibri" panose="020F0502020204030204" pitchFamily="34" charset="0"/>
                        </a:rPr>
                        <a:t> = “became”</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b="1" i="1" kern="1200" dirty="0">
                          <a:solidFill>
                            <a:srgbClr val="C00000"/>
                          </a:solidFill>
                          <a:latin typeface="Calibri" panose="020F0502020204030204" pitchFamily="34" charset="0"/>
                          <a:ea typeface="+mn-ea"/>
                          <a:cs typeface="Calibri" panose="020F0502020204030204" pitchFamily="34" charset="0"/>
                        </a:rPr>
                        <a:t>Hāyāh</a:t>
                      </a:r>
                      <a:r>
                        <a:rPr lang="en-US" sz="2200" b="1" kern="1200" dirty="0">
                          <a:solidFill>
                            <a:srgbClr val="C00000"/>
                          </a:solidFill>
                          <a:latin typeface="Calibri" panose="020F0502020204030204" pitchFamily="34" charset="0"/>
                          <a:ea typeface="+mn-ea"/>
                          <a:cs typeface="Calibri" panose="020F0502020204030204" pitchFamily="34" charset="0"/>
                        </a:rPr>
                        <a:t> = “was”</a:t>
                      </a:r>
                    </a:p>
                  </a:txBody>
                  <a:tcPr anchor="ctr"/>
                </a:tc>
                <a:extLst>
                  <a:ext uri="{0D108BD9-81ED-4DB2-BD59-A6C34878D82A}">
                    <a16:rowId xmlns:a16="http://schemas.microsoft.com/office/drawing/2014/main" val="2935229951"/>
                  </a:ext>
                </a:extLst>
              </a:tr>
              <a:tr h="732672">
                <a:tc>
                  <a:txBody>
                    <a:bodyPr/>
                    <a:lstStyle/>
                    <a:p>
                      <a:pPr algn="ctr"/>
                      <a:r>
                        <a:rPr lang="en-US" sz="2200" b="1" dirty="0">
                          <a:latin typeface="Calibri" panose="020F0502020204030204" pitchFamily="34" charset="0"/>
                          <a:cs typeface="Calibri" panose="020F0502020204030204" pitchFamily="34" charset="0"/>
                        </a:rPr>
                        <a:t>3.</a:t>
                      </a:r>
                    </a:p>
                  </a:txBody>
                  <a:tcPr anchor="ctr"/>
                </a:tc>
                <a:tc>
                  <a:txBody>
                    <a:bodyPr/>
                    <a:lstStyle/>
                    <a:p>
                      <a:pPr algn="ctr"/>
                      <a:r>
                        <a:rPr lang="en-US" sz="2200" b="1" dirty="0">
                          <a:latin typeface="Calibri" panose="020F0502020204030204" pitchFamily="34" charset="0"/>
                          <a:cs typeface="Calibri" panose="020F0502020204030204" pitchFamily="34" charset="0"/>
                        </a:rPr>
                        <a:t>vs. 2</a:t>
                      </a:r>
                    </a:p>
                  </a:txBody>
                  <a:tcPr anchor="ctr"/>
                </a:tc>
                <a:tc>
                  <a:txBody>
                    <a:bodyPr/>
                    <a:lstStyle/>
                    <a:p>
                      <a:pPr algn="l"/>
                      <a:r>
                        <a:rPr lang="en-US" sz="2200" b="1" i="1" dirty="0">
                          <a:latin typeface="Calibri" panose="020F0502020204030204" pitchFamily="34" charset="0"/>
                          <a:cs typeface="Calibri" panose="020F0502020204030204" pitchFamily="34" charset="0"/>
                        </a:rPr>
                        <a:t>Tohu</a:t>
                      </a:r>
                      <a:r>
                        <a:rPr lang="en-US" sz="2200" b="1" dirty="0">
                          <a:latin typeface="Calibri" panose="020F0502020204030204" pitchFamily="34" charset="0"/>
                          <a:cs typeface="Calibri" panose="020F0502020204030204" pitchFamily="34" charset="0"/>
                        </a:rPr>
                        <a:t> &amp; </a:t>
                      </a:r>
                      <a:r>
                        <a:rPr lang="en-US" sz="2200" b="1" i="1" dirty="0" err="1">
                          <a:latin typeface="Calibri" panose="020F0502020204030204" pitchFamily="34" charset="0"/>
                          <a:cs typeface="Calibri" panose="020F0502020204030204" pitchFamily="34" charset="0"/>
                        </a:rPr>
                        <a:t>Bohu</a:t>
                      </a:r>
                      <a:r>
                        <a:rPr lang="en-US" sz="2200" b="1" dirty="0">
                          <a:latin typeface="Calibri" panose="020F0502020204030204" pitchFamily="34" charset="0"/>
                          <a:cs typeface="Calibri" panose="020F0502020204030204" pitchFamily="34" charset="0"/>
                        </a:rPr>
                        <a:t> = judgment</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b="1" i="1" kern="1200" dirty="0">
                          <a:solidFill>
                            <a:srgbClr val="C00000"/>
                          </a:solidFill>
                          <a:latin typeface="Calibri" panose="020F0502020204030204" pitchFamily="34" charset="0"/>
                          <a:ea typeface="+mn-ea"/>
                          <a:cs typeface="Calibri" panose="020F0502020204030204" pitchFamily="34" charset="0"/>
                        </a:rPr>
                        <a:t>Tohu</a:t>
                      </a:r>
                      <a:r>
                        <a:rPr lang="en-US" sz="2200" b="1" kern="1200" dirty="0">
                          <a:solidFill>
                            <a:srgbClr val="C00000"/>
                          </a:solidFill>
                          <a:latin typeface="Calibri" panose="020F0502020204030204" pitchFamily="34" charset="0"/>
                          <a:ea typeface="+mn-ea"/>
                          <a:cs typeface="Calibri" panose="020F0502020204030204" pitchFamily="34" charset="0"/>
                        </a:rPr>
                        <a:t> &amp; </a:t>
                      </a:r>
                      <a:r>
                        <a:rPr lang="en-US" sz="2200" b="1" i="1" kern="1200" dirty="0" err="1">
                          <a:solidFill>
                            <a:srgbClr val="C00000"/>
                          </a:solidFill>
                          <a:latin typeface="Calibri" panose="020F0502020204030204" pitchFamily="34" charset="0"/>
                          <a:ea typeface="+mn-ea"/>
                          <a:cs typeface="Calibri" panose="020F0502020204030204" pitchFamily="34" charset="0"/>
                        </a:rPr>
                        <a:t>Bohu</a:t>
                      </a:r>
                      <a:r>
                        <a:rPr lang="en-US" sz="2200" b="1" kern="1200" dirty="0">
                          <a:solidFill>
                            <a:srgbClr val="C00000"/>
                          </a:solidFill>
                          <a:latin typeface="Calibri" panose="020F0502020204030204" pitchFamily="34" charset="0"/>
                          <a:ea typeface="+mn-ea"/>
                          <a:cs typeface="Calibri" panose="020F0502020204030204" pitchFamily="34" charset="0"/>
                        </a:rPr>
                        <a:t> = incompletion</a:t>
                      </a:r>
                    </a:p>
                  </a:txBody>
                  <a:tcPr anchor="ctr"/>
                </a:tc>
                <a:extLst>
                  <a:ext uri="{0D108BD9-81ED-4DB2-BD59-A6C34878D82A}">
                    <a16:rowId xmlns:a16="http://schemas.microsoft.com/office/drawing/2014/main" val="1282089858"/>
                  </a:ext>
                </a:extLst>
              </a:tr>
              <a:tr h="732672">
                <a:tc>
                  <a:txBody>
                    <a:bodyPr/>
                    <a:lstStyle/>
                    <a:p>
                      <a:pPr algn="ctr"/>
                      <a:r>
                        <a:rPr lang="en-US" sz="2200" b="1" dirty="0">
                          <a:latin typeface="Calibri" panose="020F0502020204030204" pitchFamily="34" charset="0"/>
                          <a:cs typeface="Calibri" panose="020F0502020204030204" pitchFamily="34" charset="0"/>
                        </a:rPr>
                        <a:t>4.</a:t>
                      </a:r>
                    </a:p>
                  </a:txBody>
                  <a:tcPr anchor="ctr"/>
                </a:tc>
                <a:tc>
                  <a:txBody>
                    <a:bodyPr/>
                    <a:lstStyle/>
                    <a:p>
                      <a:pPr algn="ctr"/>
                      <a:r>
                        <a:rPr lang="en-US" sz="2200" b="1" dirty="0">
                          <a:latin typeface="Calibri" panose="020F0502020204030204" pitchFamily="34" charset="0"/>
                          <a:cs typeface="Calibri" panose="020F0502020204030204" pitchFamily="34" charset="0"/>
                        </a:rPr>
                        <a:t>vs. 2</a:t>
                      </a:r>
                    </a:p>
                  </a:txBody>
                  <a:tcPr anchor="ctr"/>
                </a:tc>
                <a:tc>
                  <a:txBody>
                    <a:bodyPr/>
                    <a:lstStyle/>
                    <a:p>
                      <a:pPr algn="l"/>
                      <a:r>
                        <a:rPr lang="en-US" sz="2200" b="1" dirty="0">
                          <a:latin typeface="Calibri" panose="020F0502020204030204" pitchFamily="34" charset="0"/>
                          <a:cs typeface="Calibri" panose="020F0502020204030204" pitchFamily="34" charset="0"/>
                        </a:rPr>
                        <a:t>Darkness = evil</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b="1" kern="1200" dirty="0">
                          <a:solidFill>
                            <a:srgbClr val="C00000"/>
                          </a:solidFill>
                          <a:latin typeface="Calibri" panose="020F0502020204030204" pitchFamily="34" charset="0"/>
                          <a:ea typeface="+mn-ea"/>
                          <a:cs typeface="Calibri" panose="020F0502020204030204" pitchFamily="34" charset="0"/>
                        </a:rPr>
                        <a:t>Darkness = absence of light</a:t>
                      </a:r>
                    </a:p>
                  </a:txBody>
                  <a:tcPr anchor="ctr"/>
                </a:tc>
                <a:extLst>
                  <a:ext uri="{0D108BD9-81ED-4DB2-BD59-A6C34878D82A}">
                    <a16:rowId xmlns:a16="http://schemas.microsoft.com/office/drawing/2014/main" val="1982611401"/>
                  </a:ext>
                </a:extLst>
              </a:tr>
              <a:tr h="569319">
                <a:tc>
                  <a:txBody>
                    <a:bodyPr/>
                    <a:lstStyle/>
                    <a:p>
                      <a:pPr algn="ctr"/>
                      <a:r>
                        <a:rPr lang="en-US" sz="2200" b="1" dirty="0">
                          <a:latin typeface="Calibri" panose="020F0502020204030204" pitchFamily="34" charset="0"/>
                          <a:cs typeface="Calibri" panose="020F0502020204030204" pitchFamily="34" charset="0"/>
                        </a:rPr>
                        <a:t>5.</a:t>
                      </a:r>
                    </a:p>
                  </a:txBody>
                  <a:tcPr anchor="ctr"/>
                </a:tc>
                <a:tc>
                  <a:txBody>
                    <a:bodyPr/>
                    <a:lstStyle/>
                    <a:p>
                      <a:pPr algn="ctr"/>
                      <a:r>
                        <a:rPr lang="en-US" sz="2200" b="1" dirty="0">
                          <a:latin typeface="Calibri" panose="020F0502020204030204" pitchFamily="34" charset="0"/>
                          <a:cs typeface="Calibri" panose="020F0502020204030204" pitchFamily="34" charset="0"/>
                        </a:rPr>
                        <a:t>vs. 1, 3</a:t>
                      </a:r>
                    </a:p>
                  </a:txBody>
                  <a:tcPr anchor="ctr"/>
                </a:tc>
                <a:tc>
                  <a:txBody>
                    <a:bodyPr/>
                    <a:lstStyle/>
                    <a:p>
                      <a:pPr algn="l"/>
                      <a:r>
                        <a:rPr lang="en-US" sz="2200" b="1" i="1" dirty="0">
                          <a:latin typeface="Calibri" panose="020F0502020204030204" pitchFamily="34" charset="0"/>
                          <a:cs typeface="Calibri" panose="020F0502020204030204" pitchFamily="34" charset="0"/>
                        </a:rPr>
                        <a:t>Bara</a:t>
                      </a:r>
                      <a:r>
                        <a:rPr lang="en-US" sz="2200" b="1" dirty="0">
                          <a:latin typeface="Calibri" panose="020F0502020204030204" pitchFamily="34" charset="0"/>
                          <a:cs typeface="Calibri" panose="020F0502020204030204" pitchFamily="34" charset="0"/>
                        </a:rPr>
                        <a:t> &amp; </a:t>
                      </a:r>
                      <a:r>
                        <a:rPr lang="en-US" sz="2200" b="1" i="1" dirty="0">
                          <a:latin typeface="Calibri" panose="020F0502020204030204" pitchFamily="34" charset="0"/>
                          <a:cs typeface="Calibri" panose="020F0502020204030204" pitchFamily="34" charset="0"/>
                        </a:rPr>
                        <a:t>āsāh</a:t>
                      </a:r>
                      <a:r>
                        <a:rPr lang="en-US" sz="2200" b="1" dirty="0">
                          <a:latin typeface="Calibri" panose="020F0502020204030204" pitchFamily="34" charset="0"/>
                          <a:cs typeface="Calibri" panose="020F0502020204030204" pitchFamily="34" charset="0"/>
                        </a:rPr>
                        <a:t> distinction</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b="1" i="1" kern="1200" dirty="0">
                          <a:solidFill>
                            <a:srgbClr val="C00000"/>
                          </a:solidFill>
                          <a:latin typeface="Calibri" panose="020F0502020204030204" pitchFamily="34" charset="0"/>
                          <a:ea typeface="+mn-ea"/>
                          <a:cs typeface="Calibri" panose="020F0502020204030204" pitchFamily="34" charset="0"/>
                        </a:rPr>
                        <a:t>Bara</a:t>
                      </a:r>
                      <a:r>
                        <a:rPr lang="en-US" sz="2200" b="1" kern="1200" dirty="0">
                          <a:solidFill>
                            <a:srgbClr val="C00000"/>
                          </a:solidFill>
                          <a:latin typeface="Calibri" panose="020F0502020204030204" pitchFamily="34" charset="0"/>
                          <a:ea typeface="+mn-ea"/>
                          <a:cs typeface="Calibri" panose="020F0502020204030204" pitchFamily="34" charset="0"/>
                        </a:rPr>
                        <a:t> &amp; </a:t>
                      </a:r>
                      <a:r>
                        <a:rPr lang="en-US" sz="2200" b="1" i="1" kern="1200" dirty="0">
                          <a:solidFill>
                            <a:srgbClr val="C00000"/>
                          </a:solidFill>
                          <a:latin typeface="Calibri" panose="020F0502020204030204" pitchFamily="34" charset="0"/>
                          <a:ea typeface="+mn-ea"/>
                          <a:cs typeface="Calibri" panose="020F0502020204030204" pitchFamily="34" charset="0"/>
                        </a:rPr>
                        <a:t>āsāh</a:t>
                      </a:r>
                      <a:r>
                        <a:rPr lang="en-US" sz="2200" b="1" kern="1200" dirty="0">
                          <a:solidFill>
                            <a:srgbClr val="C00000"/>
                          </a:solidFill>
                          <a:latin typeface="Calibri" panose="020F0502020204030204" pitchFamily="34" charset="0"/>
                          <a:ea typeface="+mn-ea"/>
                          <a:cs typeface="Calibri" panose="020F0502020204030204" pitchFamily="34" charset="0"/>
                        </a:rPr>
                        <a:t> overlap</a:t>
                      </a:r>
                    </a:p>
                  </a:txBody>
                  <a:tcPr anchor="ctr"/>
                </a:tc>
                <a:extLst>
                  <a:ext uri="{0D108BD9-81ED-4DB2-BD59-A6C34878D82A}">
                    <a16:rowId xmlns:a16="http://schemas.microsoft.com/office/drawing/2014/main" val="1913668434"/>
                  </a:ext>
                </a:extLst>
              </a:tr>
              <a:tr h="1090973">
                <a:tc>
                  <a:txBody>
                    <a:bodyPr/>
                    <a:lstStyle/>
                    <a:p>
                      <a:pPr algn="ctr"/>
                      <a:r>
                        <a:rPr lang="en-US" sz="2200" b="1" dirty="0">
                          <a:latin typeface="Calibri" panose="020F0502020204030204" pitchFamily="34" charset="0"/>
                          <a:cs typeface="Calibri" panose="020F0502020204030204" pitchFamily="34" charset="0"/>
                        </a:rPr>
                        <a:t>6.</a:t>
                      </a:r>
                    </a:p>
                  </a:txBody>
                  <a:tcPr anchor="ctr">
                    <a:solidFill>
                      <a:srgbClr val="FFFFCC"/>
                    </a:solidFill>
                  </a:tcPr>
                </a:tc>
                <a:tc>
                  <a:txBody>
                    <a:bodyPr/>
                    <a:lstStyle/>
                    <a:p>
                      <a:pPr algn="ctr"/>
                      <a:r>
                        <a:rPr lang="en-US" sz="2200" b="1" dirty="0">
                          <a:latin typeface="Calibri" panose="020F0502020204030204" pitchFamily="34" charset="0"/>
                          <a:cs typeface="Calibri" panose="020F0502020204030204" pitchFamily="34" charset="0"/>
                        </a:rPr>
                        <a:t>vs. 2</a:t>
                      </a:r>
                    </a:p>
                  </a:txBody>
                  <a:tcPr anchor="ctr">
                    <a:solidFill>
                      <a:srgbClr val="FFFFCC"/>
                    </a:solidFill>
                  </a:tcPr>
                </a:tc>
                <a:tc>
                  <a:txBody>
                    <a:bodyPr/>
                    <a:lstStyle/>
                    <a:p>
                      <a:pPr algn="l"/>
                      <a:r>
                        <a:rPr lang="en-US" sz="2200" b="1" i="1" dirty="0">
                          <a:latin typeface="Calibri" panose="020F0502020204030204" pitchFamily="34" charset="0"/>
                          <a:cs typeface="Calibri" panose="020F0502020204030204" pitchFamily="34" charset="0"/>
                        </a:rPr>
                        <a:t>Lo tohu</a:t>
                      </a:r>
                      <a:r>
                        <a:rPr lang="en-US" sz="2200" b="1" dirty="0">
                          <a:latin typeface="Calibri" panose="020F0502020204030204" pitchFamily="34" charset="0"/>
                          <a:cs typeface="Calibri" panose="020F0502020204030204" pitchFamily="34" charset="0"/>
                        </a:rPr>
                        <a:t> (Isa. 45:18) = God did not create the Earth desolate</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b="1" i="1" kern="1200" dirty="0">
                          <a:solidFill>
                            <a:srgbClr val="C00000"/>
                          </a:solidFill>
                          <a:latin typeface="Calibri" panose="020F0502020204030204" pitchFamily="34" charset="0"/>
                          <a:ea typeface="+mn-ea"/>
                          <a:cs typeface="Calibri" panose="020F0502020204030204" pitchFamily="34" charset="0"/>
                        </a:rPr>
                        <a:t>Lo tohu </a:t>
                      </a:r>
                      <a:r>
                        <a:rPr lang="en-US" sz="2200" b="1" kern="1200" dirty="0">
                          <a:solidFill>
                            <a:srgbClr val="C00000"/>
                          </a:solidFill>
                          <a:latin typeface="Calibri" panose="020F0502020204030204" pitchFamily="34" charset="0"/>
                          <a:ea typeface="+mn-ea"/>
                          <a:cs typeface="Calibri" panose="020F0502020204030204" pitchFamily="34" charset="0"/>
                        </a:rPr>
                        <a:t>(Isa. 45:18) = Original creation was good</a:t>
                      </a:r>
                    </a:p>
                  </a:txBody>
                  <a:tcPr anchor="ctr">
                    <a:solidFill>
                      <a:srgbClr val="FFFFCC"/>
                    </a:solidFill>
                  </a:tcPr>
                </a:tc>
                <a:extLst>
                  <a:ext uri="{0D108BD9-81ED-4DB2-BD59-A6C34878D82A}">
                    <a16:rowId xmlns:a16="http://schemas.microsoft.com/office/drawing/2014/main" val="443366115"/>
                  </a:ext>
                </a:extLst>
              </a:tr>
              <a:tr h="903560">
                <a:tc>
                  <a:txBody>
                    <a:bodyPr/>
                    <a:lstStyle/>
                    <a:p>
                      <a:pPr algn="ctr"/>
                      <a:r>
                        <a:rPr lang="en-US" sz="2200" b="1" dirty="0">
                          <a:latin typeface="Calibri" panose="020F0502020204030204" pitchFamily="34" charset="0"/>
                          <a:cs typeface="Calibri" panose="020F0502020204030204" pitchFamily="34" charset="0"/>
                        </a:rPr>
                        <a:t>7.</a:t>
                      </a:r>
                    </a:p>
                  </a:txBody>
                  <a:tcPr anchor="ctr"/>
                </a:tc>
                <a:tc>
                  <a:txBody>
                    <a:bodyPr/>
                    <a:lstStyle/>
                    <a:p>
                      <a:pPr algn="ctr"/>
                      <a:r>
                        <a:rPr lang="en-US" sz="2200" b="1" dirty="0">
                          <a:latin typeface="Calibri" panose="020F0502020204030204" pitchFamily="34" charset="0"/>
                          <a:cs typeface="Calibri" panose="020F0502020204030204" pitchFamily="34" charset="0"/>
                        </a:rPr>
                        <a:t>vs. 2</a:t>
                      </a:r>
                    </a:p>
                  </a:txBody>
                  <a:tcPr anchor="ctr"/>
                </a:tc>
                <a:tc>
                  <a:txBody>
                    <a:bodyPr/>
                    <a:lstStyle/>
                    <a:p>
                      <a:pPr algn="l"/>
                      <a:r>
                        <a:rPr lang="en-US" sz="2200" b="1" dirty="0">
                          <a:latin typeface="Calibri" panose="020F0502020204030204" pitchFamily="34" charset="0"/>
                          <a:cs typeface="Calibri" panose="020F0502020204030204" pitchFamily="34" charset="0"/>
                        </a:rPr>
                        <a:t>Spirit = brooding (Eph. 4:30)</a:t>
                      </a:r>
                    </a:p>
                  </a:txBody>
                  <a:tcPr anchor="ctr"/>
                </a:tc>
                <a:tc>
                  <a:txBody>
                    <a:bodyPr/>
                    <a:lstStyle/>
                    <a:p>
                      <a:pPr marL="0" algn="l" defTabSz="914400" rtl="0" eaLnBrk="1" latinLnBrk="0" hangingPunct="1"/>
                      <a:r>
                        <a:rPr lang="en-US" sz="2200" b="1" kern="1200" dirty="0">
                          <a:solidFill>
                            <a:srgbClr val="C00000"/>
                          </a:solidFill>
                          <a:latin typeface="Calibri" panose="020F0502020204030204" pitchFamily="34" charset="0"/>
                          <a:ea typeface="+mn-ea"/>
                          <a:cs typeface="Calibri" panose="020F0502020204030204" pitchFamily="34" charset="0"/>
                        </a:rPr>
                        <a:t>Spirit = moving</a:t>
                      </a:r>
                    </a:p>
                  </a:txBody>
                  <a:tcPr anchor="ctr"/>
                </a:tc>
                <a:extLst>
                  <a:ext uri="{0D108BD9-81ED-4DB2-BD59-A6C34878D82A}">
                    <a16:rowId xmlns:a16="http://schemas.microsoft.com/office/drawing/2014/main" val="482985495"/>
                  </a:ext>
                </a:extLst>
              </a:tr>
            </a:tbl>
          </a:graphicData>
        </a:graphic>
      </p:graphicFrame>
    </p:spTree>
    <p:extLst>
      <p:ext uri="{BB962C8B-B14F-4D97-AF65-F5344CB8AC3E}">
        <p14:creationId xmlns:p14="http://schemas.microsoft.com/office/powerpoint/2010/main" val="154365375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24015A-623D-4976-828D-20D4B41D12CA}"/>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38914" name="Rectangle 3"/>
          <p:cNvSpPr>
            <a:spLocks noChangeArrowheads="1"/>
          </p:cNvSpPr>
          <p:nvPr/>
        </p:nvSpPr>
        <p:spPr bwMode="auto">
          <a:xfrm>
            <a:off x="0" y="0"/>
            <a:ext cx="9144000" cy="363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12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Isaiah 45:18</a:t>
            </a:r>
          </a:p>
          <a:p>
            <a:pPr algn="just">
              <a:spcAft>
                <a:spcPts val="10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thus says the Lord, who created the heavens (He is the God who formed the earth and made it, He established it and did not create it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 waste place [</a:t>
            </a:r>
            <a:r>
              <a:rPr lang="en-US" sz="36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 </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tohu</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but formed it to be inhabited).”</a:t>
            </a:r>
          </a:p>
        </p:txBody>
      </p:sp>
    </p:spTree>
    <p:extLst>
      <p:ext uri="{BB962C8B-B14F-4D97-AF65-F5344CB8AC3E}">
        <p14:creationId xmlns:p14="http://schemas.microsoft.com/office/powerpoint/2010/main" val="20710346"/>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24015A-623D-4976-828D-20D4B41D12CA}"/>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38914" name="Rectangle 3"/>
          <p:cNvSpPr>
            <a:spLocks noChangeArrowheads="1"/>
          </p:cNvSpPr>
          <p:nvPr/>
        </p:nvSpPr>
        <p:spPr bwMode="auto">
          <a:xfrm>
            <a:off x="0" y="0"/>
            <a:ext cx="9144000" cy="4739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12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Genesis 1:1-3</a:t>
            </a:r>
          </a:p>
          <a:p>
            <a:pPr algn="just">
              <a:spcAft>
                <a:spcPts val="10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a:t>
            </a:r>
            <a:r>
              <a:rPr lang="en-US" sz="36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In the beginning God created the heavens and the earth.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 earth was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formless and void [</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tohu</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&amp; </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bohu</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darkness was over the surface of the deep, and the Spirit of God was moving over the surface of the waters.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Then God said, ‘Let there be light’; and there was light.”</a:t>
            </a:r>
          </a:p>
        </p:txBody>
      </p:sp>
    </p:spTree>
    <p:extLst>
      <p:ext uri="{BB962C8B-B14F-4D97-AF65-F5344CB8AC3E}">
        <p14:creationId xmlns:p14="http://schemas.microsoft.com/office/powerpoint/2010/main" val="1975577743"/>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3">
            <a:extLst>
              <a:ext uri="{FF2B5EF4-FFF2-40B4-BE49-F238E27FC236}">
                <a16:creationId xmlns:a16="http://schemas.microsoft.com/office/drawing/2014/main" id="{7609BB81-6C96-430A-8336-484DBCAEE547}"/>
              </a:ext>
            </a:extLst>
          </p:cNvPr>
          <p:cNvSpPr>
            <a:spLocks noGrp="1" noChangeArrowheads="1"/>
          </p:cNvSpPr>
          <p:nvPr>
            <p:ph type="body" idx="1"/>
          </p:nvPr>
        </p:nvSpPr>
        <p:spPr>
          <a:xfrm>
            <a:off x="304800" y="1371600"/>
            <a:ext cx="8485188" cy="4689475"/>
          </a:xfrm>
        </p:spPr>
        <p:txBody>
          <a:bodyPr/>
          <a:lstStyle/>
          <a:p>
            <a:pPr marL="461963" lvl="1" indent="-461963" eaLnBrk="1" hangingPunct="1">
              <a:spcBef>
                <a:spcPts val="0"/>
              </a:spcBef>
              <a:spcAft>
                <a:spcPts val="9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Time of Satan’s fall</a:t>
            </a:r>
          </a:p>
          <a:p>
            <a:pPr marL="914400" lvl="1" indent="-452438" eaLnBrk="1" hangingPunct="1">
              <a:spcBef>
                <a:spcPts val="0"/>
              </a:spcBef>
              <a:spcAft>
                <a:spcPts val="2400"/>
              </a:spcAft>
              <a:defRPr/>
            </a:pPr>
            <a:r>
              <a:rPr lang="en-US" dirty="0">
                <a:effectLst>
                  <a:outerShdw blurRad="38100" dist="38100" dir="2700000" algn="tl">
                    <a:srgbClr val="000000">
                      <a:alpha val="43137"/>
                    </a:srgbClr>
                  </a:outerShdw>
                </a:effectLst>
              </a:rPr>
              <a:t>In eternity past</a:t>
            </a:r>
          </a:p>
          <a:p>
            <a:pPr marL="914400" lvl="1" indent="-452438" eaLnBrk="1" hangingPunct="1">
              <a:spcBef>
                <a:spcPts val="0"/>
              </a:spcBef>
              <a:spcAft>
                <a:spcPts val="2400"/>
              </a:spcAft>
              <a:defRPr/>
            </a:pPr>
            <a:r>
              <a:rPr lang="en-US" b="1" u="sng" dirty="0">
                <a:solidFill>
                  <a:srgbClr val="FFFFCC"/>
                </a:solidFill>
                <a:effectLst>
                  <a:outerShdw blurRad="38100" dist="38100" dir="2700000" algn="tl">
                    <a:srgbClr val="000000">
                      <a:alpha val="43137"/>
                    </a:srgbClr>
                  </a:outerShdw>
                </a:effectLst>
              </a:rPr>
              <a:t>In between Gen. 1:1-2  (gap theory?)</a:t>
            </a:r>
          </a:p>
          <a:p>
            <a:pPr marL="914400" lvl="1" indent="-452438" eaLnBrk="1" hangingPunct="1">
              <a:spcBef>
                <a:spcPts val="0"/>
              </a:spcBef>
              <a:spcAft>
                <a:spcPts val="2400"/>
              </a:spcAft>
              <a:defRPr/>
            </a:pPr>
            <a:r>
              <a:rPr lang="en-US" dirty="0">
                <a:effectLst>
                  <a:outerShdw blurRad="38100" dist="38100" dir="2700000" algn="tl">
                    <a:srgbClr val="000000">
                      <a:alpha val="43137"/>
                    </a:srgbClr>
                  </a:outerShdw>
                </a:effectLst>
              </a:rPr>
              <a:t>After Gen 1:31 but before Gen 3</a:t>
            </a:r>
          </a:p>
        </p:txBody>
      </p:sp>
      <p:sp>
        <p:nvSpPr>
          <p:cNvPr id="5" name="Rectangle 2">
            <a:extLst>
              <a:ext uri="{FF2B5EF4-FFF2-40B4-BE49-F238E27FC236}">
                <a16:creationId xmlns:a16="http://schemas.microsoft.com/office/drawing/2014/main" id="{B2A0197F-1DA7-49B8-82AB-1F22238D7E3D}"/>
              </a:ext>
            </a:extLst>
          </p:cNvPr>
          <p:cNvSpPr txBox="1">
            <a:spLocks noChangeArrowheads="1"/>
          </p:cNvSpPr>
          <p:nvPr/>
        </p:nvSpPr>
        <p:spPr bwMode="auto">
          <a:xfrm>
            <a:off x="685800" y="228600"/>
            <a:ext cx="7772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charset="0"/>
              </a:defRPr>
            </a:lvl2pPr>
            <a:lvl3pPr algn="l" rtl="0" eaLnBrk="0" fontAlgn="base" hangingPunct="0">
              <a:spcBef>
                <a:spcPct val="0"/>
              </a:spcBef>
              <a:spcAft>
                <a:spcPct val="0"/>
              </a:spcAft>
              <a:defRPr sz="4400">
                <a:solidFill>
                  <a:schemeClr val="tx2"/>
                </a:solidFill>
                <a:latin typeface="Times New Roman" charset="0"/>
              </a:defRPr>
            </a:lvl3pPr>
            <a:lvl4pPr algn="l" rtl="0" eaLnBrk="0" fontAlgn="base" hangingPunct="0">
              <a:spcBef>
                <a:spcPct val="0"/>
              </a:spcBef>
              <a:spcAft>
                <a:spcPct val="0"/>
              </a:spcAft>
              <a:defRPr sz="4400">
                <a:solidFill>
                  <a:schemeClr val="tx2"/>
                </a:solidFill>
                <a:latin typeface="Times New Roman" charset="0"/>
              </a:defRPr>
            </a:lvl4pPr>
            <a:lvl5pPr algn="l" rtl="0" eaLnBrk="0" fontAlgn="base" hangingPunct="0">
              <a:spcBef>
                <a:spcPct val="0"/>
              </a:spcBef>
              <a:spcAft>
                <a:spcPct val="0"/>
              </a:spcAft>
              <a:defRPr sz="4400">
                <a:solidFill>
                  <a:schemeClr val="tx2"/>
                </a:solidFill>
                <a:latin typeface="Times New Roman" charset="0"/>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a:lstStyle>
          <a:p>
            <a:pPr algn="ctr" eaLnBrk="1" hangingPunct="1">
              <a:defRPr/>
            </a:pPr>
            <a:r>
              <a:rPr lang="en-US" altLang="en-US" sz="3600" kern="0" dirty="0">
                <a:effectLst>
                  <a:outerShdw blurRad="38100" dist="38100" dir="2700000" algn="tl">
                    <a:srgbClr val="000000">
                      <a:alpha val="43137"/>
                    </a:srgbClr>
                  </a:outerShdw>
                </a:effectLst>
              </a:rPr>
              <a:t>Original State and First Sin (cont’d)</a:t>
            </a:r>
          </a:p>
        </p:txBody>
      </p:sp>
      <p:pic>
        <p:nvPicPr>
          <p:cNvPr id="6" name="Picture 5">
            <a:extLst>
              <a:ext uri="{FF2B5EF4-FFF2-40B4-BE49-F238E27FC236}">
                <a16:creationId xmlns:a16="http://schemas.microsoft.com/office/drawing/2014/main" id="{118AAA66-5A55-4EDA-95E3-D74CBE534B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51725" y="1143000"/>
            <a:ext cx="1463675"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2001654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24015A-623D-4976-828D-20D4B41D12CA}"/>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38914" name="Rectangle 3"/>
          <p:cNvSpPr>
            <a:spLocks noChangeArrowheads="1"/>
          </p:cNvSpPr>
          <p:nvPr/>
        </p:nvSpPr>
        <p:spPr bwMode="auto">
          <a:xfrm>
            <a:off x="0" y="0"/>
            <a:ext cx="9144000" cy="2523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Bef>
                <a:spcPct val="0"/>
              </a:spcBef>
              <a:spcAft>
                <a:spcPts val="12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Genesis 1:31</a:t>
            </a:r>
          </a:p>
          <a:p>
            <a:pPr algn="just">
              <a:spcAft>
                <a:spcPts val="10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“God saw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all that He had made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behold, it was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very good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there was evening and there was morning, the sixth day.”</a:t>
            </a:r>
          </a:p>
        </p:txBody>
      </p:sp>
      <p:pic>
        <p:nvPicPr>
          <p:cNvPr id="4" name="Picture 3">
            <a:extLst>
              <a:ext uri="{FF2B5EF4-FFF2-40B4-BE49-F238E27FC236}">
                <a16:creationId xmlns:a16="http://schemas.microsoft.com/office/drawing/2014/main" id="{FD3E2396-FF6B-4CBA-9918-9021B76F7C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0947" y="2971800"/>
            <a:ext cx="2742107" cy="1828800"/>
          </a:xfrm>
          <a:prstGeom prst="rect">
            <a:avLst/>
          </a:prstGeom>
          <a:ln>
            <a:solidFill>
              <a:schemeClr val="tx1"/>
            </a:solidFill>
          </a:ln>
        </p:spPr>
      </p:pic>
    </p:spTree>
    <p:extLst>
      <p:ext uri="{BB962C8B-B14F-4D97-AF65-F5344CB8AC3E}">
        <p14:creationId xmlns:p14="http://schemas.microsoft.com/office/powerpoint/2010/main" val="3502980137"/>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5740899E-4884-4A6C-8524-BB6960541AA6}"/>
              </a:ext>
            </a:extLst>
          </p:cNvPr>
          <p:cNvGraphicFramePr>
            <a:graphicFrameLocks noGrp="1"/>
          </p:cNvGraphicFramePr>
          <p:nvPr>
            <p:ph idx="1"/>
          </p:nvPr>
        </p:nvGraphicFramePr>
        <p:xfrm>
          <a:off x="152401" y="120775"/>
          <a:ext cx="8839200" cy="6649789"/>
        </p:xfrm>
        <a:graphic>
          <a:graphicData uri="http://schemas.openxmlformats.org/drawingml/2006/table">
            <a:tbl>
              <a:tblPr firstRow="1" bandRow="1">
                <a:tableStyleId>{073A0DAA-6AF3-43AB-8588-CEC1D06C72B9}</a:tableStyleId>
              </a:tblPr>
              <a:tblGrid>
                <a:gridCol w="736600">
                  <a:extLst>
                    <a:ext uri="{9D8B030D-6E8A-4147-A177-3AD203B41FA5}">
                      <a16:colId xmlns:a16="http://schemas.microsoft.com/office/drawing/2014/main" val="1281036659"/>
                    </a:ext>
                  </a:extLst>
                </a:gridCol>
                <a:gridCol w="1128572">
                  <a:extLst>
                    <a:ext uri="{9D8B030D-6E8A-4147-A177-3AD203B41FA5}">
                      <a16:colId xmlns:a16="http://schemas.microsoft.com/office/drawing/2014/main" val="1064214743"/>
                    </a:ext>
                  </a:extLst>
                </a:gridCol>
                <a:gridCol w="3876114">
                  <a:extLst>
                    <a:ext uri="{9D8B030D-6E8A-4147-A177-3AD203B41FA5}">
                      <a16:colId xmlns:a16="http://schemas.microsoft.com/office/drawing/2014/main" val="3939120806"/>
                    </a:ext>
                  </a:extLst>
                </a:gridCol>
                <a:gridCol w="3097914">
                  <a:extLst>
                    <a:ext uri="{9D8B030D-6E8A-4147-A177-3AD203B41FA5}">
                      <a16:colId xmlns:a16="http://schemas.microsoft.com/office/drawing/2014/main" val="3131948577"/>
                    </a:ext>
                  </a:extLst>
                </a:gridCol>
              </a:tblGrid>
              <a:tr h="826579">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0" kern="1200" dirty="0">
                          <a:solidFill>
                            <a:schemeClr val="tx2"/>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The Gap Theory</a:t>
                      </a:r>
                      <a:endParaRPr kumimoji="0" lang="en-US" sz="3600" b="0" i="0" u="none" strike="noStrike" kern="1200" cap="none" spc="0" normalizeH="0" baseline="0" noProof="0" dirty="0">
                        <a:ln>
                          <a:noFill/>
                        </a:ln>
                        <a:solidFill>
                          <a:srgbClr val="FFFFCC"/>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endParaRPr>
                    </a:p>
                  </a:txBody>
                  <a:tcPr anchor="ctr"/>
                </a:tc>
                <a:tc hMerge="1">
                  <a:txBody>
                    <a:bodyPr/>
                    <a:lstStyle/>
                    <a:p>
                      <a:endParaRPr lang="en-US"/>
                    </a:p>
                  </a:txBody>
                  <a:tcPr/>
                </a:tc>
                <a:tc hMerge="1">
                  <a:txBody>
                    <a:bodyPr/>
                    <a:lstStyle/>
                    <a:p>
                      <a:endParaRPr lang="en-US" dirty="0"/>
                    </a:p>
                  </a:txBody>
                  <a:tcPr anchor="ctr"/>
                </a:tc>
                <a:tc hMerge="1">
                  <a:txBody>
                    <a:bodyPr/>
                    <a:lstStyle/>
                    <a:p>
                      <a:endParaRPr lang="en-US" dirty="0"/>
                    </a:p>
                  </a:txBody>
                  <a:tcPr anchor="ctr"/>
                </a:tc>
                <a:extLst>
                  <a:ext uri="{0D108BD9-81ED-4DB2-BD59-A6C34878D82A}">
                    <a16:rowId xmlns:a16="http://schemas.microsoft.com/office/drawing/2014/main" val="3257300286"/>
                  </a:ext>
                </a:extLst>
              </a:tr>
              <a:tr h="590413">
                <a:tc>
                  <a:txBody>
                    <a:bodyPr/>
                    <a:lstStyle/>
                    <a:p>
                      <a:pPr algn="ctr"/>
                      <a:r>
                        <a:rPr lang="en-US" sz="2400" b="1" kern="1200"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NO.</a:t>
                      </a:r>
                    </a:p>
                  </a:txBody>
                  <a:tcPr anchor="ctr">
                    <a:solidFill>
                      <a:schemeClr val="bg2"/>
                    </a:solidFill>
                  </a:tcPr>
                </a:tc>
                <a:tc>
                  <a:txBody>
                    <a:bodyPr/>
                    <a:lstStyle/>
                    <a:p>
                      <a:pPr algn="ctr"/>
                      <a:r>
                        <a:rPr lang="en-US" sz="2400" b="1" kern="1200"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Gen 1</a:t>
                      </a:r>
                    </a:p>
                  </a:txBody>
                  <a:tcPr anchor="ctr">
                    <a:solidFill>
                      <a:schemeClr val="bg2"/>
                    </a:solidFill>
                  </a:tcPr>
                </a:tc>
                <a:tc>
                  <a:txBody>
                    <a:bodyPr/>
                    <a:lstStyle/>
                    <a:p>
                      <a:pPr algn="ctr"/>
                      <a:r>
                        <a:rPr lang="en-US" sz="2400" b="1" kern="1200"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Evidence</a:t>
                      </a:r>
                    </a:p>
                  </a:txBody>
                  <a:tcPr anchor="ctr">
                    <a:solidFill>
                      <a:schemeClr val="bg2"/>
                    </a:solidFill>
                  </a:tcPr>
                </a:tc>
                <a:tc>
                  <a:txBody>
                    <a:bodyPr/>
                    <a:lstStyle/>
                    <a:p>
                      <a:pPr algn="ctr"/>
                      <a:r>
                        <a:rPr lang="en-US" sz="2400" b="1" kern="1200"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Response</a:t>
                      </a:r>
                    </a:p>
                  </a:txBody>
                  <a:tcPr anchor="ctr">
                    <a:solidFill>
                      <a:schemeClr val="bg2"/>
                    </a:solidFill>
                  </a:tcPr>
                </a:tc>
                <a:extLst>
                  <a:ext uri="{0D108BD9-81ED-4DB2-BD59-A6C34878D82A}">
                    <a16:rowId xmlns:a16="http://schemas.microsoft.com/office/drawing/2014/main" val="1204976739"/>
                  </a:ext>
                </a:extLst>
              </a:tr>
              <a:tr h="569319">
                <a:tc>
                  <a:txBody>
                    <a:bodyPr/>
                    <a:lstStyle/>
                    <a:p>
                      <a:pPr algn="ctr"/>
                      <a:r>
                        <a:rPr lang="en-US" sz="2200" b="1" dirty="0">
                          <a:latin typeface="Calibri" panose="020F0502020204030204" pitchFamily="34" charset="0"/>
                          <a:cs typeface="Calibri" panose="020F0502020204030204" pitchFamily="34" charset="0"/>
                        </a:rPr>
                        <a:t>1.</a:t>
                      </a:r>
                    </a:p>
                  </a:txBody>
                  <a:tcPr anchor="ctr"/>
                </a:tc>
                <a:tc>
                  <a:txBody>
                    <a:bodyPr/>
                    <a:lstStyle/>
                    <a:p>
                      <a:pPr algn="ctr"/>
                      <a:r>
                        <a:rPr lang="en-US" sz="2200" b="1" dirty="0">
                          <a:latin typeface="Calibri" panose="020F0502020204030204" pitchFamily="34" charset="0"/>
                          <a:cs typeface="Calibri" panose="020F0502020204030204" pitchFamily="34" charset="0"/>
                        </a:rPr>
                        <a:t>vs. 2</a:t>
                      </a:r>
                    </a:p>
                  </a:txBody>
                  <a:tcPr anchor="ctr"/>
                </a:tc>
                <a:tc>
                  <a:txBody>
                    <a:bodyPr/>
                    <a:lstStyle/>
                    <a:p>
                      <a:pPr algn="l"/>
                      <a:r>
                        <a:rPr lang="en-US" sz="2200" b="1" dirty="0">
                          <a:latin typeface="Calibri" panose="020F0502020204030204" pitchFamily="34" charset="0"/>
                          <a:cs typeface="Calibri" panose="020F0502020204030204" pitchFamily="34" charset="0"/>
                        </a:rPr>
                        <a:t>Conjunction = “but”</a:t>
                      </a:r>
                    </a:p>
                  </a:txBody>
                  <a:tcPr anchor="ctr"/>
                </a:tc>
                <a:tc>
                  <a:txBody>
                    <a:bodyPr/>
                    <a:lstStyle/>
                    <a:p>
                      <a:pPr marL="0" algn="l" defTabSz="914400" rtl="0" eaLnBrk="1" latinLnBrk="0" hangingPunct="1"/>
                      <a:r>
                        <a:rPr lang="en-US" sz="2200" b="1" kern="1200" dirty="0">
                          <a:solidFill>
                            <a:srgbClr val="C00000"/>
                          </a:solidFill>
                          <a:latin typeface="Calibri" panose="020F0502020204030204" pitchFamily="34" charset="0"/>
                          <a:ea typeface="+mn-ea"/>
                          <a:cs typeface="Calibri" panose="020F0502020204030204" pitchFamily="34" charset="0"/>
                        </a:rPr>
                        <a:t>Conjunction = “and”</a:t>
                      </a:r>
                    </a:p>
                  </a:txBody>
                  <a:tcPr anchor="ctr"/>
                </a:tc>
                <a:extLst>
                  <a:ext uri="{0D108BD9-81ED-4DB2-BD59-A6C34878D82A}">
                    <a16:rowId xmlns:a16="http://schemas.microsoft.com/office/drawing/2014/main" val="558539107"/>
                  </a:ext>
                </a:extLst>
              </a:tr>
              <a:tr h="569319">
                <a:tc>
                  <a:txBody>
                    <a:bodyPr/>
                    <a:lstStyle/>
                    <a:p>
                      <a:pPr algn="ctr"/>
                      <a:r>
                        <a:rPr lang="en-US" sz="2200" b="1" dirty="0">
                          <a:latin typeface="Calibri" panose="020F0502020204030204" pitchFamily="34" charset="0"/>
                          <a:cs typeface="Calibri" panose="020F0502020204030204" pitchFamily="34" charset="0"/>
                        </a:rPr>
                        <a:t>2.</a:t>
                      </a:r>
                    </a:p>
                  </a:txBody>
                  <a:tcPr anchor="ctr"/>
                </a:tc>
                <a:tc>
                  <a:txBody>
                    <a:bodyPr/>
                    <a:lstStyle/>
                    <a:p>
                      <a:pPr algn="ctr"/>
                      <a:r>
                        <a:rPr lang="en-US" sz="2200" b="1" dirty="0">
                          <a:latin typeface="Calibri" panose="020F0502020204030204" pitchFamily="34" charset="0"/>
                          <a:cs typeface="Calibri" panose="020F0502020204030204" pitchFamily="34" charset="0"/>
                        </a:rPr>
                        <a:t>vs. 2</a:t>
                      </a:r>
                    </a:p>
                  </a:txBody>
                  <a:tcPr anchor="ctr"/>
                </a:tc>
                <a:tc>
                  <a:txBody>
                    <a:bodyPr/>
                    <a:lstStyle/>
                    <a:p>
                      <a:pPr algn="l"/>
                      <a:r>
                        <a:rPr lang="en-US" sz="2200" b="1" i="1" dirty="0">
                          <a:latin typeface="Calibri" panose="020F0502020204030204" pitchFamily="34" charset="0"/>
                          <a:cs typeface="Calibri" panose="020F0502020204030204" pitchFamily="34" charset="0"/>
                        </a:rPr>
                        <a:t>Hāyāh</a:t>
                      </a:r>
                      <a:r>
                        <a:rPr lang="en-US" sz="2200" b="1" dirty="0">
                          <a:latin typeface="Calibri" panose="020F0502020204030204" pitchFamily="34" charset="0"/>
                          <a:cs typeface="Calibri" panose="020F0502020204030204" pitchFamily="34" charset="0"/>
                        </a:rPr>
                        <a:t> = “became”</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b="1" i="1" kern="1200" dirty="0">
                          <a:solidFill>
                            <a:srgbClr val="C00000"/>
                          </a:solidFill>
                          <a:latin typeface="Calibri" panose="020F0502020204030204" pitchFamily="34" charset="0"/>
                          <a:ea typeface="+mn-ea"/>
                          <a:cs typeface="Calibri" panose="020F0502020204030204" pitchFamily="34" charset="0"/>
                        </a:rPr>
                        <a:t>Hāyāh</a:t>
                      </a:r>
                      <a:r>
                        <a:rPr lang="en-US" sz="2200" b="1" kern="1200" dirty="0">
                          <a:solidFill>
                            <a:srgbClr val="C00000"/>
                          </a:solidFill>
                          <a:latin typeface="Calibri" panose="020F0502020204030204" pitchFamily="34" charset="0"/>
                          <a:ea typeface="+mn-ea"/>
                          <a:cs typeface="Calibri" panose="020F0502020204030204" pitchFamily="34" charset="0"/>
                        </a:rPr>
                        <a:t> = “was”</a:t>
                      </a:r>
                    </a:p>
                  </a:txBody>
                  <a:tcPr anchor="ctr"/>
                </a:tc>
                <a:extLst>
                  <a:ext uri="{0D108BD9-81ED-4DB2-BD59-A6C34878D82A}">
                    <a16:rowId xmlns:a16="http://schemas.microsoft.com/office/drawing/2014/main" val="2935229951"/>
                  </a:ext>
                </a:extLst>
              </a:tr>
              <a:tr h="732672">
                <a:tc>
                  <a:txBody>
                    <a:bodyPr/>
                    <a:lstStyle/>
                    <a:p>
                      <a:pPr algn="ctr"/>
                      <a:r>
                        <a:rPr lang="en-US" sz="2200" b="1" dirty="0">
                          <a:latin typeface="Calibri" panose="020F0502020204030204" pitchFamily="34" charset="0"/>
                          <a:cs typeface="Calibri" panose="020F0502020204030204" pitchFamily="34" charset="0"/>
                        </a:rPr>
                        <a:t>3.</a:t>
                      </a:r>
                    </a:p>
                  </a:txBody>
                  <a:tcPr anchor="ctr"/>
                </a:tc>
                <a:tc>
                  <a:txBody>
                    <a:bodyPr/>
                    <a:lstStyle/>
                    <a:p>
                      <a:pPr algn="ctr"/>
                      <a:r>
                        <a:rPr lang="en-US" sz="2200" b="1" dirty="0">
                          <a:latin typeface="Calibri" panose="020F0502020204030204" pitchFamily="34" charset="0"/>
                          <a:cs typeface="Calibri" panose="020F0502020204030204" pitchFamily="34" charset="0"/>
                        </a:rPr>
                        <a:t>vs. 2</a:t>
                      </a:r>
                    </a:p>
                  </a:txBody>
                  <a:tcPr anchor="ctr"/>
                </a:tc>
                <a:tc>
                  <a:txBody>
                    <a:bodyPr/>
                    <a:lstStyle/>
                    <a:p>
                      <a:pPr algn="l"/>
                      <a:r>
                        <a:rPr lang="en-US" sz="2200" b="1" i="1" dirty="0">
                          <a:latin typeface="Calibri" panose="020F0502020204030204" pitchFamily="34" charset="0"/>
                          <a:cs typeface="Calibri" panose="020F0502020204030204" pitchFamily="34" charset="0"/>
                        </a:rPr>
                        <a:t>Tohu</a:t>
                      </a:r>
                      <a:r>
                        <a:rPr lang="en-US" sz="2200" b="1" dirty="0">
                          <a:latin typeface="Calibri" panose="020F0502020204030204" pitchFamily="34" charset="0"/>
                          <a:cs typeface="Calibri" panose="020F0502020204030204" pitchFamily="34" charset="0"/>
                        </a:rPr>
                        <a:t> &amp; </a:t>
                      </a:r>
                      <a:r>
                        <a:rPr lang="en-US" sz="2200" b="1" i="1" dirty="0" err="1">
                          <a:latin typeface="Calibri" panose="020F0502020204030204" pitchFamily="34" charset="0"/>
                          <a:cs typeface="Calibri" panose="020F0502020204030204" pitchFamily="34" charset="0"/>
                        </a:rPr>
                        <a:t>Bohu</a:t>
                      </a:r>
                      <a:r>
                        <a:rPr lang="en-US" sz="2200" b="1" dirty="0">
                          <a:latin typeface="Calibri" panose="020F0502020204030204" pitchFamily="34" charset="0"/>
                          <a:cs typeface="Calibri" panose="020F0502020204030204" pitchFamily="34" charset="0"/>
                        </a:rPr>
                        <a:t> = judgment</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b="1" i="1" kern="1200" dirty="0">
                          <a:solidFill>
                            <a:srgbClr val="C00000"/>
                          </a:solidFill>
                          <a:latin typeface="Calibri" panose="020F0502020204030204" pitchFamily="34" charset="0"/>
                          <a:ea typeface="+mn-ea"/>
                          <a:cs typeface="Calibri" panose="020F0502020204030204" pitchFamily="34" charset="0"/>
                        </a:rPr>
                        <a:t>Tohu</a:t>
                      </a:r>
                      <a:r>
                        <a:rPr lang="en-US" sz="2200" b="1" kern="1200" dirty="0">
                          <a:solidFill>
                            <a:srgbClr val="C00000"/>
                          </a:solidFill>
                          <a:latin typeface="Calibri" panose="020F0502020204030204" pitchFamily="34" charset="0"/>
                          <a:ea typeface="+mn-ea"/>
                          <a:cs typeface="Calibri" panose="020F0502020204030204" pitchFamily="34" charset="0"/>
                        </a:rPr>
                        <a:t> &amp; </a:t>
                      </a:r>
                      <a:r>
                        <a:rPr lang="en-US" sz="2200" b="1" i="1" kern="1200" dirty="0" err="1">
                          <a:solidFill>
                            <a:srgbClr val="C00000"/>
                          </a:solidFill>
                          <a:latin typeface="Calibri" panose="020F0502020204030204" pitchFamily="34" charset="0"/>
                          <a:ea typeface="+mn-ea"/>
                          <a:cs typeface="Calibri" panose="020F0502020204030204" pitchFamily="34" charset="0"/>
                        </a:rPr>
                        <a:t>Bohu</a:t>
                      </a:r>
                      <a:r>
                        <a:rPr lang="en-US" sz="2200" b="1" kern="1200" dirty="0">
                          <a:solidFill>
                            <a:srgbClr val="C00000"/>
                          </a:solidFill>
                          <a:latin typeface="Calibri" panose="020F0502020204030204" pitchFamily="34" charset="0"/>
                          <a:ea typeface="+mn-ea"/>
                          <a:cs typeface="Calibri" panose="020F0502020204030204" pitchFamily="34" charset="0"/>
                        </a:rPr>
                        <a:t> = incompletion</a:t>
                      </a:r>
                    </a:p>
                  </a:txBody>
                  <a:tcPr anchor="ctr"/>
                </a:tc>
                <a:extLst>
                  <a:ext uri="{0D108BD9-81ED-4DB2-BD59-A6C34878D82A}">
                    <a16:rowId xmlns:a16="http://schemas.microsoft.com/office/drawing/2014/main" val="1282089858"/>
                  </a:ext>
                </a:extLst>
              </a:tr>
              <a:tr h="732672">
                <a:tc>
                  <a:txBody>
                    <a:bodyPr/>
                    <a:lstStyle/>
                    <a:p>
                      <a:pPr algn="ctr"/>
                      <a:r>
                        <a:rPr lang="en-US" sz="2200" b="1" dirty="0">
                          <a:latin typeface="Calibri" panose="020F0502020204030204" pitchFamily="34" charset="0"/>
                          <a:cs typeface="Calibri" panose="020F0502020204030204" pitchFamily="34" charset="0"/>
                        </a:rPr>
                        <a:t>4.</a:t>
                      </a:r>
                    </a:p>
                  </a:txBody>
                  <a:tcPr anchor="ctr"/>
                </a:tc>
                <a:tc>
                  <a:txBody>
                    <a:bodyPr/>
                    <a:lstStyle/>
                    <a:p>
                      <a:pPr algn="ctr"/>
                      <a:r>
                        <a:rPr lang="en-US" sz="2200" b="1" dirty="0">
                          <a:latin typeface="Calibri" panose="020F0502020204030204" pitchFamily="34" charset="0"/>
                          <a:cs typeface="Calibri" panose="020F0502020204030204" pitchFamily="34" charset="0"/>
                        </a:rPr>
                        <a:t>vs. 2</a:t>
                      </a:r>
                    </a:p>
                  </a:txBody>
                  <a:tcPr anchor="ctr"/>
                </a:tc>
                <a:tc>
                  <a:txBody>
                    <a:bodyPr/>
                    <a:lstStyle/>
                    <a:p>
                      <a:pPr algn="l"/>
                      <a:r>
                        <a:rPr lang="en-US" sz="2200" b="1" dirty="0">
                          <a:latin typeface="Calibri" panose="020F0502020204030204" pitchFamily="34" charset="0"/>
                          <a:cs typeface="Calibri" panose="020F0502020204030204" pitchFamily="34" charset="0"/>
                        </a:rPr>
                        <a:t>Darkness = evil</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b="1" kern="1200" dirty="0">
                          <a:solidFill>
                            <a:srgbClr val="C00000"/>
                          </a:solidFill>
                          <a:latin typeface="Calibri" panose="020F0502020204030204" pitchFamily="34" charset="0"/>
                          <a:ea typeface="+mn-ea"/>
                          <a:cs typeface="Calibri" panose="020F0502020204030204" pitchFamily="34" charset="0"/>
                        </a:rPr>
                        <a:t>Darkness = absence of light</a:t>
                      </a:r>
                    </a:p>
                  </a:txBody>
                  <a:tcPr anchor="ctr"/>
                </a:tc>
                <a:extLst>
                  <a:ext uri="{0D108BD9-81ED-4DB2-BD59-A6C34878D82A}">
                    <a16:rowId xmlns:a16="http://schemas.microsoft.com/office/drawing/2014/main" val="1982611401"/>
                  </a:ext>
                </a:extLst>
              </a:tr>
              <a:tr h="569319">
                <a:tc>
                  <a:txBody>
                    <a:bodyPr/>
                    <a:lstStyle/>
                    <a:p>
                      <a:pPr algn="ctr"/>
                      <a:r>
                        <a:rPr lang="en-US" sz="2200" b="1" dirty="0">
                          <a:latin typeface="Calibri" panose="020F0502020204030204" pitchFamily="34" charset="0"/>
                          <a:cs typeface="Calibri" panose="020F0502020204030204" pitchFamily="34" charset="0"/>
                        </a:rPr>
                        <a:t>5.</a:t>
                      </a:r>
                    </a:p>
                  </a:txBody>
                  <a:tcPr anchor="ctr"/>
                </a:tc>
                <a:tc>
                  <a:txBody>
                    <a:bodyPr/>
                    <a:lstStyle/>
                    <a:p>
                      <a:pPr algn="ctr"/>
                      <a:r>
                        <a:rPr lang="en-US" sz="2200" b="1" dirty="0">
                          <a:latin typeface="Calibri" panose="020F0502020204030204" pitchFamily="34" charset="0"/>
                          <a:cs typeface="Calibri" panose="020F0502020204030204" pitchFamily="34" charset="0"/>
                        </a:rPr>
                        <a:t>vs. 1, 3</a:t>
                      </a:r>
                    </a:p>
                  </a:txBody>
                  <a:tcPr anchor="ctr"/>
                </a:tc>
                <a:tc>
                  <a:txBody>
                    <a:bodyPr/>
                    <a:lstStyle/>
                    <a:p>
                      <a:pPr algn="l"/>
                      <a:r>
                        <a:rPr lang="en-US" sz="2200" b="1" i="1" dirty="0">
                          <a:latin typeface="Calibri" panose="020F0502020204030204" pitchFamily="34" charset="0"/>
                          <a:cs typeface="Calibri" panose="020F0502020204030204" pitchFamily="34" charset="0"/>
                        </a:rPr>
                        <a:t>Bara</a:t>
                      </a:r>
                      <a:r>
                        <a:rPr lang="en-US" sz="2200" b="1" dirty="0">
                          <a:latin typeface="Calibri" panose="020F0502020204030204" pitchFamily="34" charset="0"/>
                          <a:cs typeface="Calibri" panose="020F0502020204030204" pitchFamily="34" charset="0"/>
                        </a:rPr>
                        <a:t> &amp; </a:t>
                      </a:r>
                      <a:r>
                        <a:rPr lang="en-US" sz="2200" b="1" i="1" dirty="0">
                          <a:latin typeface="Calibri" panose="020F0502020204030204" pitchFamily="34" charset="0"/>
                          <a:cs typeface="Calibri" panose="020F0502020204030204" pitchFamily="34" charset="0"/>
                        </a:rPr>
                        <a:t>āsāh</a:t>
                      </a:r>
                      <a:r>
                        <a:rPr lang="en-US" sz="2200" b="1" dirty="0">
                          <a:latin typeface="Calibri" panose="020F0502020204030204" pitchFamily="34" charset="0"/>
                          <a:cs typeface="Calibri" panose="020F0502020204030204" pitchFamily="34" charset="0"/>
                        </a:rPr>
                        <a:t> distinction</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b="1" i="1" kern="1200" dirty="0">
                          <a:solidFill>
                            <a:srgbClr val="C00000"/>
                          </a:solidFill>
                          <a:latin typeface="Calibri" panose="020F0502020204030204" pitchFamily="34" charset="0"/>
                          <a:ea typeface="+mn-ea"/>
                          <a:cs typeface="Calibri" panose="020F0502020204030204" pitchFamily="34" charset="0"/>
                        </a:rPr>
                        <a:t>Bara</a:t>
                      </a:r>
                      <a:r>
                        <a:rPr lang="en-US" sz="2200" b="1" kern="1200" dirty="0">
                          <a:solidFill>
                            <a:srgbClr val="C00000"/>
                          </a:solidFill>
                          <a:latin typeface="Calibri" panose="020F0502020204030204" pitchFamily="34" charset="0"/>
                          <a:ea typeface="+mn-ea"/>
                          <a:cs typeface="Calibri" panose="020F0502020204030204" pitchFamily="34" charset="0"/>
                        </a:rPr>
                        <a:t> &amp; </a:t>
                      </a:r>
                      <a:r>
                        <a:rPr lang="en-US" sz="2200" b="1" i="1" kern="1200" dirty="0">
                          <a:solidFill>
                            <a:srgbClr val="C00000"/>
                          </a:solidFill>
                          <a:latin typeface="Calibri" panose="020F0502020204030204" pitchFamily="34" charset="0"/>
                          <a:ea typeface="+mn-ea"/>
                          <a:cs typeface="Calibri" panose="020F0502020204030204" pitchFamily="34" charset="0"/>
                        </a:rPr>
                        <a:t>āsāh</a:t>
                      </a:r>
                      <a:r>
                        <a:rPr lang="en-US" sz="2200" b="1" kern="1200" dirty="0">
                          <a:solidFill>
                            <a:srgbClr val="C00000"/>
                          </a:solidFill>
                          <a:latin typeface="Calibri" panose="020F0502020204030204" pitchFamily="34" charset="0"/>
                          <a:ea typeface="+mn-ea"/>
                          <a:cs typeface="Calibri" panose="020F0502020204030204" pitchFamily="34" charset="0"/>
                        </a:rPr>
                        <a:t> overlap</a:t>
                      </a:r>
                    </a:p>
                  </a:txBody>
                  <a:tcPr anchor="ctr"/>
                </a:tc>
                <a:extLst>
                  <a:ext uri="{0D108BD9-81ED-4DB2-BD59-A6C34878D82A}">
                    <a16:rowId xmlns:a16="http://schemas.microsoft.com/office/drawing/2014/main" val="1913668434"/>
                  </a:ext>
                </a:extLst>
              </a:tr>
              <a:tr h="1090973">
                <a:tc>
                  <a:txBody>
                    <a:bodyPr/>
                    <a:lstStyle/>
                    <a:p>
                      <a:pPr algn="ctr"/>
                      <a:r>
                        <a:rPr lang="en-US" sz="2200" b="1" dirty="0">
                          <a:latin typeface="Calibri" panose="020F0502020204030204" pitchFamily="34" charset="0"/>
                          <a:cs typeface="Calibri" panose="020F0502020204030204" pitchFamily="34" charset="0"/>
                        </a:rPr>
                        <a:t>6.</a:t>
                      </a:r>
                    </a:p>
                  </a:txBody>
                  <a:tcPr anchor="ctr"/>
                </a:tc>
                <a:tc>
                  <a:txBody>
                    <a:bodyPr/>
                    <a:lstStyle/>
                    <a:p>
                      <a:pPr algn="ctr"/>
                      <a:r>
                        <a:rPr lang="en-US" sz="2200" b="1" dirty="0">
                          <a:latin typeface="Calibri" panose="020F0502020204030204" pitchFamily="34" charset="0"/>
                          <a:cs typeface="Calibri" panose="020F0502020204030204" pitchFamily="34" charset="0"/>
                        </a:rPr>
                        <a:t>vs. 2</a:t>
                      </a:r>
                    </a:p>
                  </a:txBody>
                  <a:tcPr anchor="ctr"/>
                </a:tc>
                <a:tc>
                  <a:txBody>
                    <a:bodyPr/>
                    <a:lstStyle/>
                    <a:p>
                      <a:pPr algn="l"/>
                      <a:r>
                        <a:rPr lang="en-US" sz="2200" b="1" i="1" dirty="0">
                          <a:latin typeface="Calibri" panose="020F0502020204030204" pitchFamily="34" charset="0"/>
                          <a:cs typeface="Calibri" panose="020F0502020204030204" pitchFamily="34" charset="0"/>
                        </a:rPr>
                        <a:t>Lo tohu</a:t>
                      </a:r>
                      <a:r>
                        <a:rPr lang="en-US" sz="2200" b="1" dirty="0">
                          <a:latin typeface="Calibri" panose="020F0502020204030204" pitchFamily="34" charset="0"/>
                          <a:cs typeface="Calibri" panose="020F0502020204030204" pitchFamily="34" charset="0"/>
                        </a:rPr>
                        <a:t> (Isa. 45:18) = God did not create the Earth desolate</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b="1" i="1" kern="1200" dirty="0">
                          <a:solidFill>
                            <a:srgbClr val="C00000"/>
                          </a:solidFill>
                          <a:latin typeface="Calibri" panose="020F0502020204030204" pitchFamily="34" charset="0"/>
                          <a:ea typeface="+mn-ea"/>
                          <a:cs typeface="Calibri" panose="020F0502020204030204" pitchFamily="34" charset="0"/>
                        </a:rPr>
                        <a:t>Lo tohu </a:t>
                      </a:r>
                      <a:r>
                        <a:rPr lang="en-US" sz="2200" b="1" kern="1200" dirty="0">
                          <a:solidFill>
                            <a:srgbClr val="C00000"/>
                          </a:solidFill>
                          <a:latin typeface="Calibri" panose="020F0502020204030204" pitchFamily="34" charset="0"/>
                          <a:ea typeface="+mn-ea"/>
                          <a:cs typeface="Calibri" panose="020F0502020204030204" pitchFamily="34" charset="0"/>
                        </a:rPr>
                        <a:t>(Isa. 45:18) = Original creation was good</a:t>
                      </a:r>
                    </a:p>
                  </a:txBody>
                  <a:tcPr anchor="ctr"/>
                </a:tc>
                <a:extLst>
                  <a:ext uri="{0D108BD9-81ED-4DB2-BD59-A6C34878D82A}">
                    <a16:rowId xmlns:a16="http://schemas.microsoft.com/office/drawing/2014/main" val="443366115"/>
                  </a:ext>
                </a:extLst>
              </a:tr>
              <a:tr h="903560">
                <a:tc>
                  <a:txBody>
                    <a:bodyPr/>
                    <a:lstStyle/>
                    <a:p>
                      <a:pPr algn="ctr"/>
                      <a:r>
                        <a:rPr lang="en-US" sz="2200" b="1" dirty="0">
                          <a:latin typeface="Calibri" panose="020F0502020204030204" pitchFamily="34" charset="0"/>
                          <a:cs typeface="Calibri" panose="020F0502020204030204" pitchFamily="34" charset="0"/>
                        </a:rPr>
                        <a:t>7.</a:t>
                      </a:r>
                    </a:p>
                  </a:txBody>
                  <a:tcPr anchor="ctr">
                    <a:solidFill>
                      <a:srgbClr val="FFFFCC"/>
                    </a:solidFill>
                  </a:tcPr>
                </a:tc>
                <a:tc>
                  <a:txBody>
                    <a:bodyPr/>
                    <a:lstStyle/>
                    <a:p>
                      <a:pPr algn="ctr"/>
                      <a:r>
                        <a:rPr lang="en-US" sz="2200" b="1" dirty="0">
                          <a:latin typeface="Calibri" panose="020F0502020204030204" pitchFamily="34" charset="0"/>
                          <a:cs typeface="Calibri" panose="020F0502020204030204" pitchFamily="34" charset="0"/>
                        </a:rPr>
                        <a:t>vs. 2</a:t>
                      </a:r>
                    </a:p>
                  </a:txBody>
                  <a:tcPr anchor="ctr">
                    <a:solidFill>
                      <a:srgbClr val="FFFFCC"/>
                    </a:solidFill>
                  </a:tcPr>
                </a:tc>
                <a:tc>
                  <a:txBody>
                    <a:bodyPr/>
                    <a:lstStyle/>
                    <a:p>
                      <a:pPr algn="l"/>
                      <a:r>
                        <a:rPr lang="en-US" sz="2200" b="1" dirty="0">
                          <a:latin typeface="Calibri" panose="020F0502020204030204" pitchFamily="34" charset="0"/>
                          <a:cs typeface="Calibri" panose="020F0502020204030204" pitchFamily="34" charset="0"/>
                        </a:rPr>
                        <a:t>Spirit = brooding (Eph. 4:30)</a:t>
                      </a:r>
                    </a:p>
                  </a:txBody>
                  <a:tcPr anchor="ctr"/>
                </a:tc>
                <a:tc>
                  <a:txBody>
                    <a:bodyPr/>
                    <a:lstStyle/>
                    <a:p>
                      <a:pPr marL="0" algn="l" defTabSz="914400" rtl="0" eaLnBrk="1" latinLnBrk="0" hangingPunct="1"/>
                      <a:r>
                        <a:rPr lang="en-US" sz="2200" b="1" kern="1200" dirty="0">
                          <a:solidFill>
                            <a:srgbClr val="C00000"/>
                          </a:solidFill>
                          <a:latin typeface="Calibri" panose="020F0502020204030204" pitchFamily="34" charset="0"/>
                          <a:ea typeface="+mn-ea"/>
                          <a:cs typeface="Calibri" panose="020F0502020204030204" pitchFamily="34" charset="0"/>
                        </a:rPr>
                        <a:t>Spirit = moving</a:t>
                      </a:r>
                    </a:p>
                  </a:txBody>
                  <a:tcPr anchor="ctr">
                    <a:solidFill>
                      <a:srgbClr val="FFFFCC"/>
                    </a:solidFill>
                  </a:tcPr>
                </a:tc>
                <a:extLst>
                  <a:ext uri="{0D108BD9-81ED-4DB2-BD59-A6C34878D82A}">
                    <a16:rowId xmlns:a16="http://schemas.microsoft.com/office/drawing/2014/main" val="482985495"/>
                  </a:ext>
                </a:extLst>
              </a:tr>
            </a:tbl>
          </a:graphicData>
        </a:graphic>
      </p:graphicFrame>
    </p:spTree>
    <p:extLst>
      <p:ext uri="{BB962C8B-B14F-4D97-AF65-F5344CB8AC3E}">
        <p14:creationId xmlns:p14="http://schemas.microsoft.com/office/powerpoint/2010/main" val="400735472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24015A-623D-4976-828D-20D4B41D12CA}"/>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38914" name="Rectangle 3"/>
          <p:cNvSpPr>
            <a:spLocks noChangeArrowheads="1"/>
          </p:cNvSpPr>
          <p:nvPr/>
        </p:nvSpPr>
        <p:spPr bwMode="auto">
          <a:xfrm>
            <a:off x="0" y="0"/>
            <a:ext cx="9144000" cy="363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12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Genesis 1:2 (AMPC)</a:t>
            </a:r>
          </a:p>
          <a:p>
            <a:pPr algn="just">
              <a:spcAft>
                <a:spcPts val="10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earth was without form and an empty waste, and darkness was upon the face of the very great deep.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Spirit of God was moving (hovering, brooding) over the face of the waters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2" name="Picture 1">
            <a:extLst>
              <a:ext uri="{FF2B5EF4-FFF2-40B4-BE49-F238E27FC236}">
                <a16:creationId xmlns:a16="http://schemas.microsoft.com/office/drawing/2014/main" id="{50DBC617-7C3B-45AA-8B5A-9A6A34D960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08960" y="3230880"/>
            <a:ext cx="2926080" cy="1645920"/>
          </a:xfrm>
          <a:prstGeom prst="rect">
            <a:avLst/>
          </a:prstGeom>
          <a:ln>
            <a:solidFill>
              <a:schemeClr val="tx1"/>
            </a:solidFill>
          </a:ln>
        </p:spPr>
      </p:pic>
    </p:spTree>
    <p:extLst>
      <p:ext uri="{BB962C8B-B14F-4D97-AF65-F5344CB8AC3E}">
        <p14:creationId xmlns:p14="http://schemas.microsoft.com/office/powerpoint/2010/main" val="239406254"/>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24015A-623D-4976-828D-20D4B41D12CA}"/>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38914" name="Rectangle 3"/>
          <p:cNvSpPr>
            <a:spLocks noChangeArrowheads="1"/>
          </p:cNvSpPr>
          <p:nvPr/>
        </p:nvSpPr>
        <p:spPr bwMode="auto">
          <a:xfrm>
            <a:off x="0" y="0"/>
            <a:ext cx="9144000" cy="1969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12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Ephesians 4:30</a:t>
            </a:r>
          </a:p>
          <a:p>
            <a:pPr algn="just">
              <a:spcAft>
                <a:spcPts val="10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“Do not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grieve the Holy Spirit of God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by whom you were sealed for the day of redemption.”</a:t>
            </a:r>
          </a:p>
        </p:txBody>
      </p:sp>
      <p:pic>
        <p:nvPicPr>
          <p:cNvPr id="4" name="Picture 3">
            <a:extLst>
              <a:ext uri="{FF2B5EF4-FFF2-40B4-BE49-F238E27FC236}">
                <a16:creationId xmlns:a16="http://schemas.microsoft.com/office/drawing/2014/main" id="{50901D3A-E42A-47FB-8B13-3F12E5C67339}"/>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3297837" y="2286000"/>
            <a:ext cx="2548327" cy="2286000"/>
          </a:xfrm>
          <a:prstGeom prst="rect">
            <a:avLst/>
          </a:prstGeom>
        </p:spPr>
      </p:pic>
    </p:spTree>
    <p:extLst>
      <p:ext uri="{BB962C8B-B14F-4D97-AF65-F5344CB8AC3E}">
        <p14:creationId xmlns:p14="http://schemas.microsoft.com/office/powerpoint/2010/main" val="241017687"/>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a:extLst>
              <a:ext uri="{FF2B5EF4-FFF2-40B4-BE49-F238E27FC236}">
                <a16:creationId xmlns:a16="http://schemas.microsoft.com/office/drawing/2014/main" id="{FCB23A2B-0B5B-4398-91E6-2CDE479FDB11}"/>
              </a:ext>
            </a:extLst>
          </p:cNvPr>
          <p:cNvSpPr txBox="1">
            <a:spLocks noChangeArrowheads="1"/>
          </p:cNvSpPr>
          <p:nvPr/>
        </p:nvSpPr>
        <p:spPr bwMode="auto">
          <a:xfrm>
            <a:off x="685800" y="228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charset="0"/>
              </a:defRPr>
            </a:lvl2pPr>
            <a:lvl3pPr algn="l" rtl="0" eaLnBrk="0" fontAlgn="base" hangingPunct="0">
              <a:spcBef>
                <a:spcPct val="0"/>
              </a:spcBef>
              <a:spcAft>
                <a:spcPct val="0"/>
              </a:spcAft>
              <a:defRPr sz="4400">
                <a:solidFill>
                  <a:schemeClr val="tx2"/>
                </a:solidFill>
                <a:latin typeface="Times New Roman" charset="0"/>
              </a:defRPr>
            </a:lvl3pPr>
            <a:lvl4pPr algn="l" rtl="0" eaLnBrk="0" fontAlgn="base" hangingPunct="0">
              <a:spcBef>
                <a:spcPct val="0"/>
              </a:spcBef>
              <a:spcAft>
                <a:spcPct val="0"/>
              </a:spcAft>
              <a:defRPr sz="4400">
                <a:solidFill>
                  <a:schemeClr val="tx2"/>
                </a:solidFill>
                <a:latin typeface="Times New Roman" charset="0"/>
              </a:defRPr>
            </a:lvl4pPr>
            <a:lvl5pPr algn="l" rtl="0" eaLnBrk="0" fontAlgn="base" hangingPunct="0">
              <a:spcBef>
                <a:spcPct val="0"/>
              </a:spcBef>
              <a:spcAft>
                <a:spcPct val="0"/>
              </a:spcAft>
              <a:defRPr sz="4400">
                <a:solidFill>
                  <a:schemeClr val="tx2"/>
                </a:solidFill>
                <a:latin typeface="Times New Roman" charset="0"/>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a:lstStyle>
          <a:p>
            <a:pPr algn="ctr" eaLnBrk="1" hangingPunct="1">
              <a:defRPr/>
            </a:pPr>
            <a:r>
              <a:rPr lang="en-US" altLang="en-US" sz="4000" dirty="0">
                <a:effectLst>
                  <a:outerShdw blurRad="38100" dist="38100" dir="2700000" algn="tl">
                    <a:srgbClr val="000000">
                      <a:alpha val="43137"/>
                    </a:srgbClr>
                  </a:outerShdw>
                </a:effectLst>
              </a:rPr>
              <a:t>Shaping and Populating </a:t>
            </a:r>
          </a:p>
          <a:p>
            <a:pPr algn="ctr" eaLnBrk="1" hangingPunct="1">
              <a:defRPr/>
            </a:pPr>
            <a:r>
              <a:rPr lang="en-US" altLang="en-US" sz="2800" dirty="0">
                <a:solidFill>
                  <a:schemeClr val="tx1"/>
                </a:solidFill>
                <a:effectLst>
                  <a:outerShdw blurRad="38100" dist="38100" dir="2700000" algn="tl">
                    <a:srgbClr val="000000">
                      <a:alpha val="43137"/>
                    </a:srgbClr>
                  </a:outerShdw>
                </a:effectLst>
              </a:rPr>
              <a:t>(Gen 1:1)</a:t>
            </a:r>
            <a:endParaRPr lang="en-US" altLang="en-US" sz="2800" kern="0" dirty="0">
              <a:solidFill>
                <a:schemeClr val="tx1"/>
              </a:solidFill>
              <a:effectLst>
                <a:outerShdw blurRad="38100" dist="38100" dir="2700000" algn="tl">
                  <a:srgbClr val="000000">
                    <a:alpha val="43137"/>
                  </a:srgbClr>
                </a:outerShdw>
              </a:effectLst>
            </a:endParaRPr>
          </a:p>
        </p:txBody>
      </p:sp>
      <p:sp>
        <p:nvSpPr>
          <p:cNvPr id="6" name="TextBox 5">
            <a:extLst>
              <a:ext uri="{FF2B5EF4-FFF2-40B4-BE49-F238E27FC236}">
                <a16:creationId xmlns:a16="http://schemas.microsoft.com/office/drawing/2014/main" id="{E666D39E-6910-49B7-AC17-4717430AA0DC}"/>
              </a:ext>
            </a:extLst>
          </p:cNvPr>
          <p:cNvSpPr txBox="1"/>
          <p:nvPr/>
        </p:nvSpPr>
        <p:spPr>
          <a:xfrm>
            <a:off x="2019300" y="1676400"/>
            <a:ext cx="5105400" cy="4586288"/>
          </a:xfrm>
          <a:prstGeom prst="rect">
            <a:avLst/>
          </a:prstGeom>
          <a:noFill/>
        </p:spPr>
        <p:txBody>
          <a:bodyPr>
            <a:spAutoFit/>
          </a:bodyPr>
          <a:lstStyle/>
          <a:p>
            <a:pPr marL="457200" indent="-457200" algn="just" eaLnBrk="1" hangingPunct="1">
              <a:spcBef>
                <a:spcPts val="0"/>
              </a:spcBef>
              <a:spcAft>
                <a:spcPts val="2400"/>
              </a:spcAft>
              <a:buClr>
                <a:schemeClr val="tx2"/>
              </a:buClr>
              <a:buSzPct val="75000"/>
              <a:buFont typeface="Wingdings" panose="05000000000000000000" pitchFamily="2" charset="2"/>
              <a:buChar char="n"/>
              <a:defRPr/>
            </a:pPr>
            <a:r>
              <a:rPr lang="en-US" sz="3200" dirty="0">
                <a:effectLst>
                  <a:outerShdw blurRad="38100" dist="38100" dir="2700000" algn="tl">
                    <a:srgbClr val="000000">
                      <a:alpha val="43137"/>
                    </a:srgbClr>
                  </a:outerShdw>
                </a:effectLst>
                <a:latin typeface="Calibri" panose="020F0502020204030204" pitchFamily="34" charset="0"/>
              </a:rPr>
              <a:t>Day 1: Light      	</a:t>
            </a:r>
          </a:p>
          <a:p>
            <a:pPr marL="457200" indent="-457200" algn="just" eaLnBrk="1" hangingPunct="1">
              <a:spcBef>
                <a:spcPts val="0"/>
              </a:spcBef>
              <a:spcAft>
                <a:spcPts val="2400"/>
              </a:spcAft>
              <a:buClr>
                <a:schemeClr val="tx2"/>
              </a:buClr>
              <a:buSzPct val="75000"/>
              <a:buFont typeface="Wingdings" panose="05000000000000000000" pitchFamily="2" charset="2"/>
              <a:buChar char="n"/>
              <a:defRPr/>
            </a:pPr>
            <a:r>
              <a:rPr lang="en-US" sz="3200" dirty="0">
                <a:effectLst>
                  <a:outerShdw blurRad="38100" dist="38100" dir="2700000" algn="tl">
                    <a:srgbClr val="000000">
                      <a:alpha val="43137"/>
                    </a:srgbClr>
                  </a:outerShdw>
                </a:effectLst>
                <a:latin typeface="Calibri" panose="020F0502020204030204" pitchFamily="34" charset="0"/>
              </a:rPr>
              <a:t>Day 2: Water, sky   	</a:t>
            </a:r>
          </a:p>
          <a:p>
            <a:pPr marL="457200" indent="-457200" algn="just" eaLnBrk="1" hangingPunct="1">
              <a:spcBef>
                <a:spcPts val="0"/>
              </a:spcBef>
              <a:spcAft>
                <a:spcPts val="2400"/>
              </a:spcAft>
              <a:buClr>
                <a:schemeClr val="tx2"/>
              </a:buClr>
              <a:buSzPct val="75000"/>
              <a:buFont typeface="Wingdings" panose="05000000000000000000" pitchFamily="2" charset="2"/>
              <a:buChar char="n"/>
              <a:defRPr/>
            </a:pPr>
            <a:r>
              <a:rPr lang="en-US" sz="3200" dirty="0">
                <a:effectLst>
                  <a:outerShdw blurRad="38100" dist="38100" dir="2700000" algn="tl">
                    <a:srgbClr val="000000">
                      <a:alpha val="43137"/>
                    </a:srgbClr>
                  </a:outerShdw>
                </a:effectLst>
                <a:latin typeface="Calibri" panose="020F0502020204030204" pitchFamily="34" charset="0"/>
              </a:rPr>
              <a:t>Day 3: Land, vegetation</a:t>
            </a:r>
          </a:p>
          <a:p>
            <a:pPr marL="457200" indent="-457200" algn="just" eaLnBrk="1" hangingPunct="1">
              <a:spcBef>
                <a:spcPts val="0"/>
              </a:spcBef>
              <a:spcAft>
                <a:spcPts val="2400"/>
              </a:spcAft>
              <a:buClr>
                <a:schemeClr val="tx2"/>
              </a:buClr>
              <a:buSzPct val="75000"/>
              <a:buFont typeface="Wingdings" panose="05000000000000000000" pitchFamily="2" charset="2"/>
              <a:buChar char="n"/>
              <a:defRPr/>
            </a:pPr>
            <a:r>
              <a:rPr lang="en-US" sz="3200" dirty="0">
                <a:effectLst>
                  <a:outerShdw blurRad="38100" dist="38100" dir="2700000" algn="tl">
                    <a:srgbClr val="000000">
                      <a:alpha val="43137"/>
                    </a:srgbClr>
                  </a:outerShdw>
                </a:effectLst>
                <a:latin typeface="Calibri" panose="020F0502020204030204" pitchFamily="34" charset="0"/>
              </a:rPr>
              <a:t>Day 4: Luminaries</a:t>
            </a:r>
          </a:p>
          <a:p>
            <a:pPr marL="457200" indent="-457200" algn="just" eaLnBrk="1" hangingPunct="1">
              <a:spcBef>
                <a:spcPts val="0"/>
              </a:spcBef>
              <a:spcAft>
                <a:spcPts val="2400"/>
              </a:spcAft>
              <a:buClr>
                <a:schemeClr val="tx2"/>
              </a:buClr>
              <a:buSzPct val="75000"/>
              <a:buFont typeface="Wingdings" panose="05000000000000000000" pitchFamily="2" charset="2"/>
              <a:buChar char="n"/>
              <a:defRPr/>
            </a:pPr>
            <a:r>
              <a:rPr lang="en-US" sz="3200" dirty="0">
                <a:effectLst>
                  <a:outerShdw blurRad="38100" dist="38100" dir="2700000" algn="tl">
                    <a:srgbClr val="000000">
                      <a:alpha val="43137"/>
                    </a:srgbClr>
                  </a:outerShdw>
                </a:effectLst>
                <a:latin typeface="Calibri" panose="020F0502020204030204" pitchFamily="34" charset="0"/>
              </a:rPr>
              <a:t>Day 5: Sea animals, birds</a:t>
            </a:r>
          </a:p>
          <a:p>
            <a:pPr marL="457200" indent="-457200" algn="just" eaLnBrk="1" hangingPunct="1">
              <a:spcBef>
                <a:spcPts val="0"/>
              </a:spcBef>
              <a:spcAft>
                <a:spcPts val="2400"/>
              </a:spcAft>
              <a:buClr>
                <a:schemeClr val="tx2"/>
              </a:buClr>
              <a:buSzPct val="75000"/>
              <a:buFont typeface="Wingdings" panose="05000000000000000000" pitchFamily="2" charset="2"/>
              <a:buChar char="n"/>
              <a:defRPr/>
            </a:pPr>
            <a:r>
              <a:rPr lang="en-US" sz="3200" dirty="0">
                <a:effectLst>
                  <a:outerShdw blurRad="38100" dist="38100" dir="2700000" algn="tl">
                    <a:srgbClr val="000000">
                      <a:alpha val="43137"/>
                    </a:srgbClr>
                  </a:outerShdw>
                </a:effectLst>
                <a:latin typeface="Calibri" panose="020F0502020204030204" pitchFamily="34" charset="0"/>
              </a:rPr>
              <a:t>Day 6: Land animals, man</a:t>
            </a:r>
          </a:p>
        </p:txBody>
      </p:sp>
    </p:spTree>
    <p:extLst>
      <p:ext uri="{BB962C8B-B14F-4D97-AF65-F5344CB8AC3E}">
        <p14:creationId xmlns:p14="http://schemas.microsoft.com/office/powerpoint/2010/main" val="157167694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5740899E-4884-4A6C-8524-BB6960541AA6}"/>
              </a:ext>
            </a:extLst>
          </p:cNvPr>
          <p:cNvGraphicFramePr>
            <a:graphicFrameLocks noGrp="1"/>
          </p:cNvGraphicFramePr>
          <p:nvPr>
            <p:ph idx="1"/>
            <p:extLst>
              <p:ext uri="{D42A27DB-BD31-4B8C-83A1-F6EECF244321}">
                <p14:modId xmlns:p14="http://schemas.microsoft.com/office/powerpoint/2010/main" val="143258709"/>
              </p:ext>
            </p:extLst>
          </p:nvPr>
        </p:nvGraphicFramePr>
        <p:xfrm>
          <a:off x="75235" y="120775"/>
          <a:ext cx="8993530" cy="6484120"/>
        </p:xfrm>
        <a:graphic>
          <a:graphicData uri="http://schemas.openxmlformats.org/drawingml/2006/table">
            <a:tbl>
              <a:tblPr firstRow="1" bandRow="1">
                <a:tableStyleId>{073A0DAA-6AF3-43AB-8588-CEC1D06C72B9}</a:tableStyleId>
              </a:tblPr>
              <a:tblGrid>
                <a:gridCol w="745602">
                  <a:extLst>
                    <a:ext uri="{9D8B030D-6E8A-4147-A177-3AD203B41FA5}">
                      <a16:colId xmlns:a16="http://schemas.microsoft.com/office/drawing/2014/main" val="1281036659"/>
                    </a:ext>
                  </a:extLst>
                </a:gridCol>
                <a:gridCol w="1938568">
                  <a:extLst>
                    <a:ext uri="{9D8B030D-6E8A-4147-A177-3AD203B41FA5}">
                      <a16:colId xmlns:a16="http://schemas.microsoft.com/office/drawing/2014/main" val="1064214743"/>
                    </a:ext>
                  </a:extLst>
                </a:gridCol>
                <a:gridCol w="3566160">
                  <a:extLst>
                    <a:ext uri="{9D8B030D-6E8A-4147-A177-3AD203B41FA5}">
                      <a16:colId xmlns:a16="http://schemas.microsoft.com/office/drawing/2014/main" val="3939120806"/>
                    </a:ext>
                  </a:extLst>
                </a:gridCol>
                <a:gridCol w="2743200">
                  <a:extLst>
                    <a:ext uri="{9D8B030D-6E8A-4147-A177-3AD203B41FA5}">
                      <a16:colId xmlns:a16="http://schemas.microsoft.com/office/drawing/2014/main" val="3131948577"/>
                    </a:ext>
                  </a:extLst>
                </a:gridCol>
              </a:tblGrid>
              <a:tr h="671125">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0" kern="1200" dirty="0">
                          <a:solidFill>
                            <a:schemeClr val="tx2"/>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The Gap Theory</a:t>
                      </a:r>
                      <a:endParaRPr kumimoji="0" lang="en-US" sz="3600" b="0" i="0" u="none" strike="noStrike" kern="1200" cap="none" spc="0" normalizeH="0" baseline="0" noProof="0" dirty="0">
                        <a:ln>
                          <a:noFill/>
                        </a:ln>
                        <a:solidFill>
                          <a:srgbClr val="FFFFCC"/>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endParaRPr>
                    </a:p>
                  </a:txBody>
                  <a:tcPr anchor="ctr"/>
                </a:tc>
                <a:tc hMerge="1">
                  <a:txBody>
                    <a:bodyPr/>
                    <a:lstStyle/>
                    <a:p>
                      <a:endParaRPr lang="en-US"/>
                    </a:p>
                  </a:txBody>
                  <a:tcPr/>
                </a:tc>
                <a:tc hMerge="1">
                  <a:txBody>
                    <a:bodyPr/>
                    <a:lstStyle/>
                    <a:p>
                      <a:endParaRPr lang="en-US" dirty="0"/>
                    </a:p>
                  </a:txBody>
                  <a:tcPr anchor="ctr"/>
                </a:tc>
                <a:tc hMerge="1">
                  <a:txBody>
                    <a:bodyPr/>
                    <a:lstStyle/>
                    <a:p>
                      <a:endParaRPr lang="en-US" dirty="0"/>
                    </a:p>
                  </a:txBody>
                  <a:tcPr anchor="ctr"/>
                </a:tc>
                <a:extLst>
                  <a:ext uri="{0D108BD9-81ED-4DB2-BD59-A6C34878D82A}">
                    <a16:rowId xmlns:a16="http://schemas.microsoft.com/office/drawing/2014/main" val="3257300286"/>
                  </a:ext>
                </a:extLst>
              </a:tr>
              <a:tr h="609348">
                <a:tc>
                  <a:txBody>
                    <a:bodyPr/>
                    <a:lstStyle/>
                    <a:p>
                      <a:pPr algn="ctr"/>
                      <a:r>
                        <a:rPr lang="en-US" sz="2400" b="1" kern="1200"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NO.</a:t>
                      </a:r>
                    </a:p>
                  </a:txBody>
                  <a:tcPr anchor="ctr">
                    <a:solidFill>
                      <a:schemeClr val="bg2"/>
                    </a:solidFill>
                  </a:tcPr>
                </a:tc>
                <a:tc>
                  <a:txBody>
                    <a:bodyPr/>
                    <a:lstStyle/>
                    <a:p>
                      <a:pPr algn="ctr"/>
                      <a:r>
                        <a:rPr lang="en-US" sz="2400" b="1" kern="1200"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Scripture</a:t>
                      </a:r>
                    </a:p>
                  </a:txBody>
                  <a:tcPr anchor="ctr">
                    <a:solidFill>
                      <a:schemeClr val="bg2"/>
                    </a:solidFill>
                  </a:tcPr>
                </a:tc>
                <a:tc>
                  <a:txBody>
                    <a:bodyPr/>
                    <a:lstStyle/>
                    <a:p>
                      <a:pPr algn="ctr"/>
                      <a:r>
                        <a:rPr lang="en-US" sz="2400" b="1" kern="1200"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Evidence</a:t>
                      </a:r>
                    </a:p>
                  </a:txBody>
                  <a:tcPr anchor="ctr">
                    <a:solidFill>
                      <a:schemeClr val="bg2"/>
                    </a:solidFill>
                  </a:tcPr>
                </a:tc>
                <a:tc>
                  <a:txBody>
                    <a:bodyPr/>
                    <a:lstStyle/>
                    <a:p>
                      <a:pPr algn="ctr"/>
                      <a:r>
                        <a:rPr lang="en-US" sz="2400" b="1" kern="1200"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Response</a:t>
                      </a:r>
                    </a:p>
                  </a:txBody>
                  <a:tcPr anchor="ctr">
                    <a:solidFill>
                      <a:schemeClr val="bg2"/>
                    </a:solidFill>
                  </a:tcPr>
                </a:tc>
                <a:extLst>
                  <a:ext uri="{0D108BD9-81ED-4DB2-BD59-A6C34878D82A}">
                    <a16:rowId xmlns:a16="http://schemas.microsoft.com/office/drawing/2014/main" val="1204976739"/>
                  </a:ext>
                </a:extLst>
              </a:tr>
              <a:tr h="709399">
                <a:tc>
                  <a:txBody>
                    <a:bodyPr/>
                    <a:lstStyle/>
                    <a:p>
                      <a:pPr algn="ctr"/>
                      <a:r>
                        <a:rPr lang="en-US" sz="2200" b="1" dirty="0">
                          <a:latin typeface="Calibri" panose="020F0502020204030204" pitchFamily="34" charset="0"/>
                          <a:cs typeface="Calibri" panose="020F0502020204030204" pitchFamily="34" charset="0"/>
                        </a:rPr>
                        <a:t>8.</a:t>
                      </a:r>
                    </a:p>
                  </a:txBody>
                  <a:tcPr anchor="ctr"/>
                </a:tc>
                <a:tc>
                  <a:txBody>
                    <a:bodyPr/>
                    <a:lstStyle/>
                    <a:p>
                      <a:pPr algn="ctr"/>
                      <a:r>
                        <a:rPr lang="en-US" sz="2200" b="1" dirty="0">
                          <a:latin typeface="Calibri" panose="020F0502020204030204" pitchFamily="34" charset="0"/>
                          <a:cs typeface="Calibri" panose="020F0502020204030204" pitchFamily="34" charset="0"/>
                        </a:rPr>
                        <a:t>Gen. 1:28</a:t>
                      </a:r>
                    </a:p>
                  </a:txBody>
                  <a:tcPr anchor="ctr"/>
                </a:tc>
                <a:tc>
                  <a:txBody>
                    <a:bodyPr/>
                    <a:lstStyle/>
                    <a:p>
                      <a:pPr algn="l"/>
                      <a:r>
                        <a:rPr lang="en-US" sz="2200" b="1" i="1" dirty="0">
                          <a:latin typeface="Calibri" panose="020F0502020204030204" pitchFamily="34" charset="0"/>
                          <a:cs typeface="Calibri" panose="020F0502020204030204" pitchFamily="34" charset="0"/>
                        </a:rPr>
                        <a:t>Male’</a:t>
                      </a:r>
                      <a:r>
                        <a:rPr lang="en-US" sz="2200" b="1" dirty="0">
                          <a:latin typeface="Calibri" panose="020F0502020204030204" pitchFamily="34" charset="0"/>
                          <a:cs typeface="Calibri" panose="020F0502020204030204" pitchFamily="34" charset="0"/>
                        </a:rPr>
                        <a:t> = “ to replenish”</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b="1" i="1" kern="1200" dirty="0">
                          <a:solidFill>
                            <a:srgbClr val="C00000"/>
                          </a:solidFill>
                          <a:latin typeface="Calibri" panose="020F0502020204030204" pitchFamily="34" charset="0"/>
                          <a:ea typeface="+mn-ea"/>
                          <a:cs typeface="Calibri" panose="020F0502020204030204" pitchFamily="34" charset="0"/>
                        </a:rPr>
                        <a:t>Male’</a:t>
                      </a:r>
                      <a:r>
                        <a:rPr lang="en-US" sz="2200" b="1" kern="1200" dirty="0">
                          <a:solidFill>
                            <a:srgbClr val="C00000"/>
                          </a:solidFill>
                          <a:latin typeface="Calibri" panose="020F0502020204030204" pitchFamily="34" charset="0"/>
                          <a:ea typeface="+mn-ea"/>
                          <a:cs typeface="Calibri" panose="020F0502020204030204" pitchFamily="34" charset="0"/>
                        </a:rPr>
                        <a:t> = “to fill”</a:t>
                      </a:r>
                    </a:p>
                  </a:txBody>
                  <a:tcPr anchor="ctr"/>
                </a:tc>
                <a:extLst>
                  <a:ext uri="{0D108BD9-81ED-4DB2-BD59-A6C34878D82A}">
                    <a16:rowId xmlns:a16="http://schemas.microsoft.com/office/drawing/2014/main" val="1700984971"/>
                  </a:ext>
                </a:extLst>
              </a:tr>
              <a:tr h="709399">
                <a:tc>
                  <a:txBody>
                    <a:bodyPr/>
                    <a:lstStyle/>
                    <a:p>
                      <a:pPr algn="ctr"/>
                      <a:r>
                        <a:rPr lang="en-US" sz="2200" b="1" dirty="0">
                          <a:latin typeface="Calibri" panose="020F0502020204030204" pitchFamily="34" charset="0"/>
                          <a:cs typeface="Calibri" panose="020F0502020204030204" pitchFamily="34" charset="0"/>
                        </a:rPr>
                        <a:t>9.</a:t>
                      </a:r>
                    </a:p>
                  </a:txBody>
                  <a:tcPr anchor="ctr"/>
                </a:tc>
                <a:tc>
                  <a:txBody>
                    <a:bodyPr/>
                    <a:lstStyle/>
                    <a:p>
                      <a:pPr algn="ctr"/>
                      <a:r>
                        <a:rPr lang="en-US" sz="2200" b="1" dirty="0">
                          <a:latin typeface="Calibri" panose="020F0502020204030204" pitchFamily="34" charset="0"/>
                          <a:cs typeface="Calibri" panose="020F0502020204030204" pitchFamily="34" charset="0"/>
                        </a:rPr>
                        <a:t>Isa. 24:1</a:t>
                      </a:r>
                    </a:p>
                  </a:txBody>
                  <a:tcPr anchor="ctr"/>
                </a:tc>
                <a:tc>
                  <a:txBody>
                    <a:bodyPr/>
                    <a:lstStyle/>
                    <a:p>
                      <a:pPr algn="l"/>
                      <a:r>
                        <a:rPr lang="en-US" sz="2200" b="1" dirty="0">
                          <a:latin typeface="Calibri" panose="020F0502020204030204" pitchFamily="34" charset="0"/>
                          <a:cs typeface="Calibri" panose="020F0502020204030204" pitchFamily="34" charset="0"/>
                        </a:rPr>
                        <a:t>The Earth was formerly in ruin</a:t>
                      </a:r>
                    </a:p>
                  </a:txBody>
                  <a:tcPr anchor="ctr"/>
                </a:tc>
                <a:tc>
                  <a:txBody>
                    <a:bodyPr/>
                    <a:lstStyle/>
                    <a:p>
                      <a:pPr marL="0" algn="l" defTabSz="914400" rtl="0" eaLnBrk="1" latinLnBrk="0" hangingPunct="1"/>
                      <a:r>
                        <a:rPr lang="en-US" sz="2200" b="1" kern="1200" dirty="0">
                          <a:solidFill>
                            <a:srgbClr val="C00000"/>
                          </a:solidFill>
                          <a:latin typeface="Calibri" panose="020F0502020204030204" pitchFamily="34" charset="0"/>
                          <a:ea typeface="+mn-ea"/>
                          <a:cs typeface="Calibri" panose="020F0502020204030204" pitchFamily="34" charset="0"/>
                        </a:rPr>
                        <a:t>Context = future judgment</a:t>
                      </a:r>
                    </a:p>
                  </a:txBody>
                  <a:tcPr anchor="ctr"/>
                </a:tc>
                <a:extLst>
                  <a:ext uri="{0D108BD9-81ED-4DB2-BD59-A6C34878D82A}">
                    <a16:rowId xmlns:a16="http://schemas.microsoft.com/office/drawing/2014/main" val="558539107"/>
                  </a:ext>
                </a:extLst>
              </a:tr>
              <a:tr h="828289">
                <a:tc>
                  <a:txBody>
                    <a:bodyPr/>
                    <a:lstStyle/>
                    <a:p>
                      <a:pPr algn="ctr"/>
                      <a:r>
                        <a:rPr lang="en-US" sz="2200" b="1" dirty="0">
                          <a:latin typeface="Calibri" panose="020F0502020204030204" pitchFamily="34" charset="0"/>
                          <a:cs typeface="Calibri" panose="020F0502020204030204" pitchFamily="34" charset="0"/>
                        </a:rPr>
                        <a:t>10.</a:t>
                      </a:r>
                    </a:p>
                  </a:txBody>
                  <a:tcPr anchor="ctr"/>
                </a:tc>
                <a:tc>
                  <a:txBody>
                    <a:bodyPr/>
                    <a:lstStyle/>
                    <a:p>
                      <a:pPr algn="ctr"/>
                      <a:r>
                        <a:rPr lang="en-US" sz="2200" b="1" dirty="0">
                          <a:latin typeface="Calibri" panose="020F0502020204030204" pitchFamily="34" charset="0"/>
                          <a:cs typeface="Calibri" panose="020F0502020204030204" pitchFamily="34" charset="0"/>
                        </a:rPr>
                        <a:t>Ezek. 28:13-14</a:t>
                      </a:r>
                    </a:p>
                  </a:txBody>
                  <a:tcPr anchor="ctr"/>
                </a:tc>
                <a:tc>
                  <a:txBody>
                    <a:bodyPr/>
                    <a:lstStyle/>
                    <a:p>
                      <a:pPr algn="l"/>
                      <a:r>
                        <a:rPr lang="en-US" sz="2200" b="1" i="0" dirty="0">
                          <a:latin typeface="Calibri" panose="020F0502020204030204" pitchFamily="34" charset="0"/>
                          <a:cs typeface="Calibri" panose="020F0502020204030204" pitchFamily="34" charset="0"/>
                        </a:rPr>
                        <a:t>Satan was in a mineral garden</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b="1" i="0" kern="1200" dirty="0">
                          <a:solidFill>
                            <a:srgbClr val="C00000"/>
                          </a:solidFill>
                          <a:latin typeface="Calibri" panose="020F0502020204030204" pitchFamily="34" charset="0"/>
                          <a:ea typeface="+mn-ea"/>
                          <a:cs typeface="Calibri" panose="020F0502020204030204" pitchFamily="34" charset="0"/>
                        </a:rPr>
                        <a:t>Context = heaven</a:t>
                      </a:r>
                    </a:p>
                  </a:txBody>
                  <a:tcPr anchor="ctr"/>
                </a:tc>
                <a:extLst>
                  <a:ext uri="{0D108BD9-81ED-4DB2-BD59-A6C34878D82A}">
                    <a16:rowId xmlns:a16="http://schemas.microsoft.com/office/drawing/2014/main" val="2935229951"/>
                  </a:ext>
                </a:extLst>
              </a:tr>
              <a:tr h="1021534">
                <a:tc>
                  <a:txBody>
                    <a:bodyPr/>
                    <a:lstStyle/>
                    <a:p>
                      <a:pPr algn="ctr"/>
                      <a:r>
                        <a:rPr lang="en-US" sz="2200" b="1" dirty="0">
                          <a:latin typeface="Calibri" panose="020F0502020204030204" pitchFamily="34" charset="0"/>
                          <a:cs typeface="Calibri" panose="020F0502020204030204" pitchFamily="34" charset="0"/>
                        </a:rPr>
                        <a:t>11.</a:t>
                      </a:r>
                    </a:p>
                  </a:txBody>
                  <a:tcPr anchor="ctr"/>
                </a:tc>
                <a:tc>
                  <a:txBody>
                    <a:bodyPr/>
                    <a:lstStyle/>
                    <a:p>
                      <a:pPr algn="ctr"/>
                      <a:r>
                        <a:rPr lang="en-US" sz="2200" b="1" dirty="0">
                          <a:latin typeface="Calibri" panose="020F0502020204030204" pitchFamily="34" charset="0"/>
                          <a:cs typeface="Calibri" panose="020F0502020204030204" pitchFamily="34" charset="0"/>
                        </a:rPr>
                        <a:t>Gen. 1‒3</a:t>
                      </a:r>
                    </a:p>
                  </a:txBody>
                  <a:tcPr anchor="ctr"/>
                </a:tc>
                <a:tc>
                  <a:txBody>
                    <a:bodyPr/>
                    <a:lstStyle/>
                    <a:p>
                      <a:pPr algn="l"/>
                      <a:r>
                        <a:rPr lang="en-US" sz="2200" b="1" i="0" dirty="0">
                          <a:latin typeface="Calibri" panose="020F0502020204030204" pitchFamily="34" charset="0"/>
                          <a:cs typeface="Calibri" panose="020F0502020204030204" pitchFamily="34" charset="0"/>
                        </a:rPr>
                        <a:t>Not enough time for angelic rebellion between Gen. 1:31 &amp; 3:1</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b="1" kern="1200" dirty="0">
                          <a:solidFill>
                            <a:srgbClr val="C00000"/>
                          </a:solidFill>
                          <a:latin typeface="Calibri" panose="020F0502020204030204" pitchFamily="34" charset="0"/>
                          <a:ea typeface="+mn-ea"/>
                          <a:cs typeface="Calibri" panose="020F0502020204030204" pitchFamily="34" charset="0"/>
                        </a:rPr>
                        <a:t>Angelic rebellion  &amp; judgment = instantaneous</a:t>
                      </a:r>
                    </a:p>
                  </a:txBody>
                  <a:tcPr anchor="ctr"/>
                </a:tc>
                <a:extLst>
                  <a:ext uri="{0D108BD9-81ED-4DB2-BD59-A6C34878D82A}">
                    <a16:rowId xmlns:a16="http://schemas.microsoft.com/office/drawing/2014/main" val="1282089858"/>
                  </a:ext>
                </a:extLst>
              </a:tr>
              <a:tr h="1021534">
                <a:tc>
                  <a:txBody>
                    <a:bodyPr/>
                    <a:lstStyle/>
                    <a:p>
                      <a:pPr algn="ctr"/>
                      <a:r>
                        <a:rPr lang="en-US" sz="2200" b="1" dirty="0">
                          <a:latin typeface="Calibri" panose="020F0502020204030204" pitchFamily="34" charset="0"/>
                          <a:cs typeface="Calibri" panose="020F0502020204030204" pitchFamily="34" charset="0"/>
                        </a:rPr>
                        <a:t>12.</a:t>
                      </a:r>
                    </a:p>
                  </a:txBody>
                  <a:tcPr anchor="ctr"/>
                </a:tc>
                <a:tc>
                  <a:txBody>
                    <a:bodyPr/>
                    <a:lstStyle/>
                    <a:p>
                      <a:pPr algn="ctr"/>
                      <a:endParaRPr lang="en-US" sz="2200" b="1" dirty="0">
                        <a:latin typeface="Calibri" panose="020F0502020204030204" pitchFamily="34" charset="0"/>
                        <a:cs typeface="Calibri" panose="020F0502020204030204" pitchFamily="34" charset="0"/>
                      </a:endParaRPr>
                    </a:p>
                  </a:txBody>
                  <a:tcPr anchor="ctr"/>
                </a:tc>
                <a:tc>
                  <a:txBody>
                    <a:bodyPr/>
                    <a:lstStyle/>
                    <a:p>
                      <a:pPr algn="l"/>
                      <a:r>
                        <a:rPr lang="en-US" sz="2200" b="1" dirty="0">
                          <a:latin typeface="Calibri" panose="020F0502020204030204" pitchFamily="34" charset="0"/>
                          <a:cs typeface="Calibri" panose="020F0502020204030204" pitchFamily="34" charset="0"/>
                        </a:rPr>
                        <a:t>Explanation of fossil record</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b="1" kern="1200" dirty="0">
                          <a:solidFill>
                            <a:srgbClr val="C00000"/>
                          </a:solidFill>
                          <a:latin typeface="Calibri" panose="020F0502020204030204" pitchFamily="34" charset="0"/>
                          <a:ea typeface="+mn-ea"/>
                          <a:cs typeface="Calibri" panose="020F0502020204030204" pitchFamily="34" charset="0"/>
                        </a:rPr>
                        <a:t>Similarities between fossils and current counter parts</a:t>
                      </a:r>
                    </a:p>
                  </a:txBody>
                  <a:tcPr anchor="ctr"/>
                </a:tc>
                <a:extLst>
                  <a:ext uri="{0D108BD9-81ED-4DB2-BD59-A6C34878D82A}">
                    <a16:rowId xmlns:a16="http://schemas.microsoft.com/office/drawing/2014/main" val="1982611401"/>
                  </a:ext>
                </a:extLst>
              </a:tr>
              <a:tr h="709399">
                <a:tc>
                  <a:txBody>
                    <a:bodyPr/>
                    <a:lstStyle/>
                    <a:p>
                      <a:pPr algn="ctr"/>
                      <a:r>
                        <a:rPr lang="en-US" sz="2200" b="1" dirty="0">
                          <a:latin typeface="Calibri" panose="020F0502020204030204" pitchFamily="34" charset="0"/>
                          <a:cs typeface="Calibri" panose="020F0502020204030204" pitchFamily="34" charset="0"/>
                        </a:rPr>
                        <a:t>13.</a:t>
                      </a:r>
                    </a:p>
                  </a:txBody>
                  <a:tcPr anchor="ctr"/>
                </a:tc>
                <a:tc>
                  <a:txBody>
                    <a:bodyPr/>
                    <a:lstStyle/>
                    <a:p>
                      <a:pPr algn="ctr"/>
                      <a:r>
                        <a:rPr lang="en-US" sz="2200" b="1" dirty="0">
                          <a:latin typeface="Calibri" panose="020F0502020204030204" pitchFamily="34" charset="0"/>
                          <a:cs typeface="Calibri" panose="020F0502020204030204" pitchFamily="34" charset="0"/>
                        </a:rPr>
                        <a:t>Isa. 61:1-2</a:t>
                      </a:r>
                    </a:p>
                  </a:txBody>
                  <a:tcPr anchor="ctr"/>
                </a:tc>
                <a:tc>
                  <a:txBody>
                    <a:bodyPr/>
                    <a:lstStyle/>
                    <a:p>
                      <a:pPr algn="l"/>
                      <a:r>
                        <a:rPr lang="en-US" sz="2200" b="1" i="0" dirty="0">
                          <a:latin typeface="Calibri" panose="020F0502020204030204" pitchFamily="34" charset="0"/>
                          <a:cs typeface="Calibri" panose="020F0502020204030204" pitchFamily="34" charset="0"/>
                        </a:rPr>
                        <a:t>Prophetic gaps are common</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b="1" i="0" kern="1200" dirty="0">
                          <a:solidFill>
                            <a:srgbClr val="C00000"/>
                          </a:solidFill>
                          <a:latin typeface="Calibri" panose="020F0502020204030204" pitchFamily="34" charset="0"/>
                          <a:ea typeface="+mn-ea"/>
                          <a:cs typeface="Calibri" panose="020F0502020204030204" pitchFamily="34" charset="0"/>
                        </a:rPr>
                        <a:t>Genre confusion</a:t>
                      </a:r>
                    </a:p>
                  </a:txBody>
                  <a:tcPr anchor="ctr"/>
                </a:tc>
                <a:extLst>
                  <a:ext uri="{0D108BD9-81ED-4DB2-BD59-A6C34878D82A}">
                    <a16:rowId xmlns:a16="http://schemas.microsoft.com/office/drawing/2014/main" val="1913668434"/>
                  </a:ext>
                </a:extLst>
              </a:tr>
            </a:tbl>
          </a:graphicData>
        </a:graphic>
      </p:graphicFrame>
    </p:spTree>
    <p:extLst>
      <p:ext uri="{BB962C8B-B14F-4D97-AF65-F5344CB8AC3E}">
        <p14:creationId xmlns:p14="http://schemas.microsoft.com/office/powerpoint/2010/main" val="277100720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5740899E-4884-4A6C-8524-BB6960541AA6}"/>
              </a:ext>
            </a:extLst>
          </p:cNvPr>
          <p:cNvGraphicFramePr>
            <a:graphicFrameLocks noGrp="1"/>
          </p:cNvGraphicFramePr>
          <p:nvPr>
            <p:ph idx="1"/>
            <p:extLst>
              <p:ext uri="{D42A27DB-BD31-4B8C-83A1-F6EECF244321}">
                <p14:modId xmlns:p14="http://schemas.microsoft.com/office/powerpoint/2010/main" val="3675015517"/>
              </p:ext>
            </p:extLst>
          </p:nvPr>
        </p:nvGraphicFramePr>
        <p:xfrm>
          <a:off x="75235" y="120775"/>
          <a:ext cx="8993530" cy="6484120"/>
        </p:xfrm>
        <a:graphic>
          <a:graphicData uri="http://schemas.openxmlformats.org/drawingml/2006/table">
            <a:tbl>
              <a:tblPr firstRow="1" bandRow="1">
                <a:tableStyleId>{073A0DAA-6AF3-43AB-8588-CEC1D06C72B9}</a:tableStyleId>
              </a:tblPr>
              <a:tblGrid>
                <a:gridCol w="745602">
                  <a:extLst>
                    <a:ext uri="{9D8B030D-6E8A-4147-A177-3AD203B41FA5}">
                      <a16:colId xmlns:a16="http://schemas.microsoft.com/office/drawing/2014/main" val="1281036659"/>
                    </a:ext>
                  </a:extLst>
                </a:gridCol>
                <a:gridCol w="1938568">
                  <a:extLst>
                    <a:ext uri="{9D8B030D-6E8A-4147-A177-3AD203B41FA5}">
                      <a16:colId xmlns:a16="http://schemas.microsoft.com/office/drawing/2014/main" val="1064214743"/>
                    </a:ext>
                  </a:extLst>
                </a:gridCol>
                <a:gridCol w="3566160">
                  <a:extLst>
                    <a:ext uri="{9D8B030D-6E8A-4147-A177-3AD203B41FA5}">
                      <a16:colId xmlns:a16="http://schemas.microsoft.com/office/drawing/2014/main" val="3939120806"/>
                    </a:ext>
                  </a:extLst>
                </a:gridCol>
                <a:gridCol w="2743200">
                  <a:extLst>
                    <a:ext uri="{9D8B030D-6E8A-4147-A177-3AD203B41FA5}">
                      <a16:colId xmlns:a16="http://schemas.microsoft.com/office/drawing/2014/main" val="3131948577"/>
                    </a:ext>
                  </a:extLst>
                </a:gridCol>
              </a:tblGrid>
              <a:tr h="671125">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0" kern="1200" dirty="0">
                          <a:solidFill>
                            <a:schemeClr val="tx2"/>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The Gap Theory</a:t>
                      </a:r>
                      <a:endParaRPr kumimoji="0" lang="en-US" sz="3600" b="0" i="0" u="none" strike="noStrike" kern="1200" cap="none" spc="0" normalizeH="0" baseline="0" noProof="0" dirty="0">
                        <a:ln>
                          <a:noFill/>
                        </a:ln>
                        <a:solidFill>
                          <a:srgbClr val="FFFFCC"/>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endParaRPr>
                    </a:p>
                  </a:txBody>
                  <a:tcPr anchor="ctr"/>
                </a:tc>
                <a:tc hMerge="1">
                  <a:txBody>
                    <a:bodyPr/>
                    <a:lstStyle/>
                    <a:p>
                      <a:endParaRPr lang="en-US"/>
                    </a:p>
                  </a:txBody>
                  <a:tcPr/>
                </a:tc>
                <a:tc hMerge="1">
                  <a:txBody>
                    <a:bodyPr/>
                    <a:lstStyle/>
                    <a:p>
                      <a:endParaRPr lang="en-US" dirty="0"/>
                    </a:p>
                  </a:txBody>
                  <a:tcPr anchor="ctr"/>
                </a:tc>
                <a:tc hMerge="1">
                  <a:txBody>
                    <a:bodyPr/>
                    <a:lstStyle/>
                    <a:p>
                      <a:endParaRPr lang="en-US" dirty="0"/>
                    </a:p>
                  </a:txBody>
                  <a:tcPr anchor="ctr"/>
                </a:tc>
                <a:extLst>
                  <a:ext uri="{0D108BD9-81ED-4DB2-BD59-A6C34878D82A}">
                    <a16:rowId xmlns:a16="http://schemas.microsoft.com/office/drawing/2014/main" val="3257300286"/>
                  </a:ext>
                </a:extLst>
              </a:tr>
              <a:tr h="609348">
                <a:tc>
                  <a:txBody>
                    <a:bodyPr/>
                    <a:lstStyle/>
                    <a:p>
                      <a:pPr algn="ctr"/>
                      <a:r>
                        <a:rPr lang="en-US" sz="2400" b="1" kern="1200"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NO.</a:t>
                      </a:r>
                    </a:p>
                  </a:txBody>
                  <a:tcPr anchor="ctr">
                    <a:solidFill>
                      <a:schemeClr val="bg2"/>
                    </a:solidFill>
                  </a:tcPr>
                </a:tc>
                <a:tc>
                  <a:txBody>
                    <a:bodyPr/>
                    <a:lstStyle/>
                    <a:p>
                      <a:pPr algn="ctr"/>
                      <a:r>
                        <a:rPr lang="en-US" sz="2400" b="1" kern="1200"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Scripture</a:t>
                      </a:r>
                    </a:p>
                  </a:txBody>
                  <a:tcPr anchor="ctr">
                    <a:solidFill>
                      <a:schemeClr val="bg2"/>
                    </a:solidFill>
                  </a:tcPr>
                </a:tc>
                <a:tc>
                  <a:txBody>
                    <a:bodyPr/>
                    <a:lstStyle/>
                    <a:p>
                      <a:pPr algn="ctr"/>
                      <a:r>
                        <a:rPr lang="en-US" sz="2400" b="1" kern="1200"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Evidence</a:t>
                      </a:r>
                    </a:p>
                  </a:txBody>
                  <a:tcPr anchor="ctr">
                    <a:solidFill>
                      <a:schemeClr val="bg2"/>
                    </a:solidFill>
                  </a:tcPr>
                </a:tc>
                <a:tc>
                  <a:txBody>
                    <a:bodyPr/>
                    <a:lstStyle/>
                    <a:p>
                      <a:pPr algn="ctr"/>
                      <a:r>
                        <a:rPr lang="en-US" sz="2400" b="1" kern="1200"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Response</a:t>
                      </a:r>
                    </a:p>
                  </a:txBody>
                  <a:tcPr anchor="ctr">
                    <a:solidFill>
                      <a:schemeClr val="bg2"/>
                    </a:solidFill>
                  </a:tcPr>
                </a:tc>
                <a:extLst>
                  <a:ext uri="{0D108BD9-81ED-4DB2-BD59-A6C34878D82A}">
                    <a16:rowId xmlns:a16="http://schemas.microsoft.com/office/drawing/2014/main" val="1204976739"/>
                  </a:ext>
                </a:extLst>
              </a:tr>
              <a:tr h="709399">
                <a:tc>
                  <a:txBody>
                    <a:bodyPr/>
                    <a:lstStyle/>
                    <a:p>
                      <a:pPr algn="ctr"/>
                      <a:r>
                        <a:rPr lang="en-US" sz="2200" b="1" dirty="0">
                          <a:latin typeface="Calibri" panose="020F0502020204030204" pitchFamily="34" charset="0"/>
                          <a:cs typeface="Calibri" panose="020F0502020204030204" pitchFamily="34" charset="0"/>
                        </a:rPr>
                        <a:t>8.</a:t>
                      </a:r>
                    </a:p>
                  </a:txBody>
                  <a:tcPr anchor="ctr">
                    <a:solidFill>
                      <a:srgbClr val="FFFFCC"/>
                    </a:solidFill>
                  </a:tcPr>
                </a:tc>
                <a:tc>
                  <a:txBody>
                    <a:bodyPr/>
                    <a:lstStyle/>
                    <a:p>
                      <a:pPr algn="ctr"/>
                      <a:r>
                        <a:rPr lang="en-US" sz="2200" b="1" dirty="0">
                          <a:latin typeface="Calibri" panose="020F0502020204030204" pitchFamily="34" charset="0"/>
                          <a:cs typeface="Calibri" panose="020F0502020204030204" pitchFamily="34" charset="0"/>
                        </a:rPr>
                        <a:t>Gen. 1:28</a:t>
                      </a:r>
                    </a:p>
                  </a:txBody>
                  <a:tcPr anchor="ctr">
                    <a:solidFill>
                      <a:srgbClr val="FFFFCC"/>
                    </a:solidFill>
                  </a:tcPr>
                </a:tc>
                <a:tc>
                  <a:txBody>
                    <a:bodyPr/>
                    <a:lstStyle/>
                    <a:p>
                      <a:pPr algn="l"/>
                      <a:r>
                        <a:rPr lang="en-US" sz="2200" b="1" i="1" dirty="0">
                          <a:latin typeface="Calibri" panose="020F0502020204030204" pitchFamily="34" charset="0"/>
                          <a:cs typeface="Calibri" panose="020F0502020204030204" pitchFamily="34" charset="0"/>
                        </a:rPr>
                        <a:t>Male’</a:t>
                      </a:r>
                      <a:r>
                        <a:rPr lang="en-US" sz="2200" b="1" dirty="0">
                          <a:latin typeface="Calibri" panose="020F0502020204030204" pitchFamily="34" charset="0"/>
                          <a:cs typeface="Calibri" panose="020F0502020204030204" pitchFamily="34" charset="0"/>
                        </a:rPr>
                        <a:t> = “ to replenish”</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b="1" i="1" kern="1200" dirty="0">
                          <a:solidFill>
                            <a:srgbClr val="C00000"/>
                          </a:solidFill>
                          <a:latin typeface="Calibri" panose="020F0502020204030204" pitchFamily="34" charset="0"/>
                          <a:ea typeface="+mn-ea"/>
                          <a:cs typeface="Calibri" panose="020F0502020204030204" pitchFamily="34" charset="0"/>
                        </a:rPr>
                        <a:t>Male’</a:t>
                      </a:r>
                      <a:r>
                        <a:rPr lang="en-US" sz="2200" b="1" kern="1200" dirty="0">
                          <a:solidFill>
                            <a:srgbClr val="C00000"/>
                          </a:solidFill>
                          <a:latin typeface="Calibri" panose="020F0502020204030204" pitchFamily="34" charset="0"/>
                          <a:ea typeface="+mn-ea"/>
                          <a:cs typeface="Calibri" panose="020F0502020204030204" pitchFamily="34" charset="0"/>
                        </a:rPr>
                        <a:t> = “to fill”</a:t>
                      </a:r>
                    </a:p>
                  </a:txBody>
                  <a:tcPr anchor="ctr">
                    <a:solidFill>
                      <a:srgbClr val="FFFFCC"/>
                    </a:solidFill>
                  </a:tcPr>
                </a:tc>
                <a:extLst>
                  <a:ext uri="{0D108BD9-81ED-4DB2-BD59-A6C34878D82A}">
                    <a16:rowId xmlns:a16="http://schemas.microsoft.com/office/drawing/2014/main" val="1700984971"/>
                  </a:ext>
                </a:extLst>
              </a:tr>
              <a:tr h="709399">
                <a:tc>
                  <a:txBody>
                    <a:bodyPr/>
                    <a:lstStyle/>
                    <a:p>
                      <a:pPr algn="ctr"/>
                      <a:r>
                        <a:rPr lang="en-US" sz="2200" b="1" dirty="0">
                          <a:latin typeface="Calibri" panose="020F0502020204030204" pitchFamily="34" charset="0"/>
                          <a:cs typeface="Calibri" panose="020F0502020204030204" pitchFamily="34" charset="0"/>
                        </a:rPr>
                        <a:t>9.</a:t>
                      </a:r>
                    </a:p>
                  </a:txBody>
                  <a:tcPr anchor="ctr"/>
                </a:tc>
                <a:tc>
                  <a:txBody>
                    <a:bodyPr/>
                    <a:lstStyle/>
                    <a:p>
                      <a:pPr algn="ctr"/>
                      <a:r>
                        <a:rPr lang="en-US" sz="2200" b="1" dirty="0">
                          <a:latin typeface="Calibri" panose="020F0502020204030204" pitchFamily="34" charset="0"/>
                          <a:cs typeface="Calibri" panose="020F0502020204030204" pitchFamily="34" charset="0"/>
                        </a:rPr>
                        <a:t>Isa. 24:1</a:t>
                      </a:r>
                    </a:p>
                  </a:txBody>
                  <a:tcPr anchor="ctr"/>
                </a:tc>
                <a:tc>
                  <a:txBody>
                    <a:bodyPr/>
                    <a:lstStyle/>
                    <a:p>
                      <a:pPr algn="l"/>
                      <a:r>
                        <a:rPr lang="en-US" sz="2200" b="1" dirty="0">
                          <a:latin typeface="Calibri" panose="020F0502020204030204" pitchFamily="34" charset="0"/>
                          <a:cs typeface="Calibri" panose="020F0502020204030204" pitchFamily="34" charset="0"/>
                        </a:rPr>
                        <a:t>The Earth was formerly in ruin</a:t>
                      </a:r>
                    </a:p>
                  </a:txBody>
                  <a:tcPr anchor="ctr"/>
                </a:tc>
                <a:tc>
                  <a:txBody>
                    <a:bodyPr/>
                    <a:lstStyle/>
                    <a:p>
                      <a:pPr marL="0" algn="l" defTabSz="914400" rtl="0" eaLnBrk="1" latinLnBrk="0" hangingPunct="1"/>
                      <a:r>
                        <a:rPr lang="en-US" sz="2200" b="1" kern="1200" dirty="0">
                          <a:solidFill>
                            <a:srgbClr val="C00000"/>
                          </a:solidFill>
                          <a:latin typeface="Calibri" panose="020F0502020204030204" pitchFamily="34" charset="0"/>
                          <a:ea typeface="+mn-ea"/>
                          <a:cs typeface="Calibri" panose="020F0502020204030204" pitchFamily="34" charset="0"/>
                        </a:rPr>
                        <a:t>Context = future judgment</a:t>
                      </a:r>
                    </a:p>
                  </a:txBody>
                  <a:tcPr anchor="ctr"/>
                </a:tc>
                <a:extLst>
                  <a:ext uri="{0D108BD9-81ED-4DB2-BD59-A6C34878D82A}">
                    <a16:rowId xmlns:a16="http://schemas.microsoft.com/office/drawing/2014/main" val="558539107"/>
                  </a:ext>
                </a:extLst>
              </a:tr>
              <a:tr h="828289">
                <a:tc>
                  <a:txBody>
                    <a:bodyPr/>
                    <a:lstStyle/>
                    <a:p>
                      <a:pPr algn="ctr"/>
                      <a:r>
                        <a:rPr lang="en-US" sz="2200" b="1" dirty="0">
                          <a:latin typeface="Calibri" panose="020F0502020204030204" pitchFamily="34" charset="0"/>
                          <a:cs typeface="Calibri" panose="020F0502020204030204" pitchFamily="34" charset="0"/>
                        </a:rPr>
                        <a:t>10.</a:t>
                      </a:r>
                    </a:p>
                  </a:txBody>
                  <a:tcPr anchor="ctr"/>
                </a:tc>
                <a:tc>
                  <a:txBody>
                    <a:bodyPr/>
                    <a:lstStyle/>
                    <a:p>
                      <a:pPr algn="ctr"/>
                      <a:r>
                        <a:rPr lang="en-US" sz="2200" b="1" dirty="0">
                          <a:latin typeface="Calibri" panose="020F0502020204030204" pitchFamily="34" charset="0"/>
                          <a:cs typeface="Calibri" panose="020F0502020204030204" pitchFamily="34" charset="0"/>
                        </a:rPr>
                        <a:t>Ezek. 28:13-14</a:t>
                      </a:r>
                    </a:p>
                  </a:txBody>
                  <a:tcPr anchor="ctr"/>
                </a:tc>
                <a:tc>
                  <a:txBody>
                    <a:bodyPr/>
                    <a:lstStyle/>
                    <a:p>
                      <a:pPr algn="l"/>
                      <a:r>
                        <a:rPr lang="en-US" sz="2200" b="1" i="0" dirty="0">
                          <a:latin typeface="Calibri" panose="020F0502020204030204" pitchFamily="34" charset="0"/>
                          <a:cs typeface="Calibri" panose="020F0502020204030204" pitchFamily="34" charset="0"/>
                        </a:rPr>
                        <a:t>Satan was in a mineral garden</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b="1" i="0" kern="1200" dirty="0">
                          <a:solidFill>
                            <a:srgbClr val="C00000"/>
                          </a:solidFill>
                          <a:latin typeface="Calibri" panose="020F0502020204030204" pitchFamily="34" charset="0"/>
                          <a:ea typeface="+mn-ea"/>
                          <a:cs typeface="Calibri" panose="020F0502020204030204" pitchFamily="34" charset="0"/>
                        </a:rPr>
                        <a:t>Context = heaven</a:t>
                      </a:r>
                    </a:p>
                  </a:txBody>
                  <a:tcPr anchor="ctr"/>
                </a:tc>
                <a:extLst>
                  <a:ext uri="{0D108BD9-81ED-4DB2-BD59-A6C34878D82A}">
                    <a16:rowId xmlns:a16="http://schemas.microsoft.com/office/drawing/2014/main" val="2935229951"/>
                  </a:ext>
                </a:extLst>
              </a:tr>
              <a:tr h="1021534">
                <a:tc>
                  <a:txBody>
                    <a:bodyPr/>
                    <a:lstStyle/>
                    <a:p>
                      <a:pPr algn="ctr"/>
                      <a:r>
                        <a:rPr lang="en-US" sz="2200" b="1" dirty="0">
                          <a:latin typeface="Calibri" panose="020F0502020204030204" pitchFamily="34" charset="0"/>
                          <a:cs typeface="Calibri" panose="020F0502020204030204" pitchFamily="34" charset="0"/>
                        </a:rPr>
                        <a:t>11.</a:t>
                      </a:r>
                    </a:p>
                  </a:txBody>
                  <a:tcPr anchor="ctr"/>
                </a:tc>
                <a:tc>
                  <a:txBody>
                    <a:bodyPr/>
                    <a:lstStyle/>
                    <a:p>
                      <a:pPr algn="ctr"/>
                      <a:r>
                        <a:rPr lang="en-US" sz="2200" b="1" dirty="0">
                          <a:latin typeface="Calibri" panose="020F0502020204030204" pitchFamily="34" charset="0"/>
                          <a:cs typeface="Calibri" panose="020F0502020204030204" pitchFamily="34" charset="0"/>
                        </a:rPr>
                        <a:t>Gen. 1‒3</a:t>
                      </a:r>
                    </a:p>
                  </a:txBody>
                  <a:tcPr anchor="ctr"/>
                </a:tc>
                <a:tc>
                  <a:txBody>
                    <a:bodyPr/>
                    <a:lstStyle/>
                    <a:p>
                      <a:pPr algn="l"/>
                      <a:r>
                        <a:rPr lang="en-US" sz="2200" b="1" i="0" dirty="0">
                          <a:latin typeface="Calibri" panose="020F0502020204030204" pitchFamily="34" charset="0"/>
                          <a:cs typeface="Calibri" panose="020F0502020204030204" pitchFamily="34" charset="0"/>
                        </a:rPr>
                        <a:t>Not enough time for angelic rebellion between Gen. 1:31 &amp; 3:1</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b="1" kern="1200" dirty="0">
                          <a:solidFill>
                            <a:srgbClr val="C00000"/>
                          </a:solidFill>
                          <a:latin typeface="Calibri" panose="020F0502020204030204" pitchFamily="34" charset="0"/>
                          <a:ea typeface="+mn-ea"/>
                          <a:cs typeface="Calibri" panose="020F0502020204030204" pitchFamily="34" charset="0"/>
                        </a:rPr>
                        <a:t>Angelic rebellion  &amp; judgment = instantaneous</a:t>
                      </a:r>
                    </a:p>
                  </a:txBody>
                  <a:tcPr anchor="ctr"/>
                </a:tc>
                <a:extLst>
                  <a:ext uri="{0D108BD9-81ED-4DB2-BD59-A6C34878D82A}">
                    <a16:rowId xmlns:a16="http://schemas.microsoft.com/office/drawing/2014/main" val="1282089858"/>
                  </a:ext>
                </a:extLst>
              </a:tr>
              <a:tr h="1021534">
                <a:tc>
                  <a:txBody>
                    <a:bodyPr/>
                    <a:lstStyle/>
                    <a:p>
                      <a:pPr algn="ctr"/>
                      <a:r>
                        <a:rPr lang="en-US" sz="2200" b="1" dirty="0">
                          <a:latin typeface="Calibri" panose="020F0502020204030204" pitchFamily="34" charset="0"/>
                          <a:cs typeface="Calibri" panose="020F0502020204030204" pitchFamily="34" charset="0"/>
                        </a:rPr>
                        <a:t>12.</a:t>
                      </a:r>
                    </a:p>
                  </a:txBody>
                  <a:tcPr anchor="ctr"/>
                </a:tc>
                <a:tc>
                  <a:txBody>
                    <a:bodyPr/>
                    <a:lstStyle/>
                    <a:p>
                      <a:pPr algn="ctr"/>
                      <a:endParaRPr lang="en-US" sz="2200" b="1" dirty="0">
                        <a:latin typeface="Calibri" panose="020F0502020204030204" pitchFamily="34" charset="0"/>
                        <a:cs typeface="Calibri" panose="020F0502020204030204" pitchFamily="34" charset="0"/>
                      </a:endParaRPr>
                    </a:p>
                  </a:txBody>
                  <a:tcPr anchor="ctr"/>
                </a:tc>
                <a:tc>
                  <a:txBody>
                    <a:bodyPr/>
                    <a:lstStyle/>
                    <a:p>
                      <a:pPr algn="l"/>
                      <a:r>
                        <a:rPr lang="en-US" sz="2200" b="1" dirty="0">
                          <a:latin typeface="Calibri" panose="020F0502020204030204" pitchFamily="34" charset="0"/>
                          <a:cs typeface="Calibri" panose="020F0502020204030204" pitchFamily="34" charset="0"/>
                        </a:rPr>
                        <a:t>Explanation of fossil record</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b="1" kern="1200" dirty="0">
                          <a:solidFill>
                            <a:srgbClr val="C00000"/>
                          </a:solidFill>
                          <a:latin typeface="Calibri" panose="020F0502020204030204" pitchFamily="34" charset="0"/>
                          <a:ea typeface="+mn-ea"/>
                          <a:cs typeface="Calibri" panose="020F0502020204030204" pitchFamily="34" charset="0"/>
                        </a:rPr>
                        <a:t>Similarities between fossils and current counter parts</a:t>
                      </a:r>
                    </a:p>
                  </a:txBody>
                  <a:tcPr anchor="ctr"/>
                </a:tc>
                <a:extLst>
                  <a:ext uri="{0D108BD9-81ED-4DB2-BD59-A6C34878D82A}">
                    <a16:rowId xmlns:a16="http://schemas.microsoft.com/office/drawing/2014/main" val="1982611401"/>
                  </a:ext>
                </a:extLst>
              </a:tr>
              <a:tr h="709399">
                <a:tc>
                  <a:txBody>
                    <a:bodyPr/>
                    <a:lstStyle/>
                    <a:p>
                      <a:pPr algn="ctr"/>
                      <a:r>
                        <a:rPr lang="en-US" sz="2200" b="1" dirty="0">
                          <a:latin typeface="Calibri" panose="020F0502020204030204" pitchFamily="34" charset="0"/>
                          <a:cs typeface="Calibri" panose="020F0502020204030204" pitchFamily="34" charset="0"/>
                        </a:rPr>
                        <a:t>13.</a:t>
                      </a:r>
                    </a:p>
                  </a:txBody>
                  <a:tcPr anchor="ctr"/>
                </a:tc>
                <a:tc>
                  <a:txBody>
                    <a:bodyPr/>
                    <a:lstStyle/>
                    <a:p>
                      <a:pPr algn="ctr"/>
                      <a:r>
                        <a:rPr lang="en-US" sz="2200" b="1" dirty="0">
                          <a:latin typeface="Calibri" panose="020F0502020204030204" pitchFamily="34" charset="0"/>
                          <a:cs typeface="Calibri" panose="020F0502020204030204" pitchFamily="34" charset="0"/>
                        </a:rPr>
                        <a:t>Isa. 61:1-2</a:t>
                      </a:r>
                    </a:p>
                  </a:txBody>
                  <a:tcPr anchor="ctr"/>
                </a:tc>
                <a:tc>
                  <a:txBody>
                    <a:bodyPr/>
                    <a:lstStyle/>
                    <a:p>
                      <a:pPr algn="l"/>
                      <a:r>
                        <a:rPr lang="en-US" sz="2200" b="1" i="0" dirty="0">
                          <a:latin typeface="Calibri" panose="020F0502020204030204" pitchFamily="34" charset="0"/>
                          <a:cs typeface="Calibri" panose="020F0502020204030204" pitchFamily="34" charset="0"/>
                        </a:rPr>
                        <a:t>Prophetic gaps are common</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b="1" i="0" kern="1200" dirty="0">
                          <a:solidFill>
                            <a:srgbClr val="C00000"/>
                          </a:solidFill>
                          <a:latin typeface="Calibri" panose="020F0502020204030204" pitchFamily="34" charset="0"/>
                          <a:ea typeface="+mn-ea"/>
                          <a:cs typeface="Calibri" panose="020F0502020204030204" pitchFamily="34" charset="0"/>
                        </a:rPr>
                        <a:t>Genre confusion</a:t>
                      </a:r>
                    </a:p>
                  </a:txBody>
                  <a:tcPr anchor="ctr"/>
                </a:tc>
                <a:extLst>
                  <a:ext uri="{0D108BD9-81ED-4DB2-BD59-A6C34878D82A}">
                    <a16:rowId xmlns:a16="http://schemas.microsoft.com/office/drawing/2014/main" val="1913668434"/>
                  </a:ext>
                </a:extLst>
              </a:tr>
            </a:tbl>
          </a:graphicData>
        </a:graphic>
      </p:graphicFrame>
    </p:spTree>
    <p:extLst>
      <p:ext uri="{BB962C8B-B14F-4D97-AF65-F5344CB8AC3E}">
        <p14:creationId xmlns:p14="http://schemas.microsoft.com/office/powerpoint/2010/main" val="149696186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24015A-623D-4976-828D-20D4B41D12CA}"/>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38914" name="Rectangle 3"/>
          <p:cNvSpPr>
            <a:spLocks noChangeArrowheads="1"/>
          </p:cNvSpPr>
          <p:nvPr/>
        </p:nvSpPr>
        <p:spPr bwMode="auto">
          <a:xfrm>
            <a:off x="0" y="0"/>
            <a:ext cx="9144000" cy="4185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12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Genesis 1:28 (KJV)</a:t>
            </a:r>
          </a:p>
          <a:p>
            <a:pPr algn="just">
              <a:spcAft>
                <a:spcPts val="10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God blessed them, and God said unto them, Be fruitful, and multiply, and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replenish [</a:t>
            </a:r>
            <a:r>
              <a:rPr lang="en-US" sz="36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male’</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 earth, and subdue it: and have dominion over the fish of the sea, and over the fowl of the air, and over every living thing that </a:t>
            </a:r>
            <a:r>
              <a:rPr lang="en-US" sz="36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moveth</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upon the earth.”</a:t>
            </a:r>
          </a:p>
        </p:txBody>
      </p:sp>
    </p:spTree>
    <p:extLst>
      <p:ext uri="{BB962C8B-B14F-4D97-AF65-F5344CB8AC3E}">
        <p14:creationId xmlns:p14="http://schemas.microsoft.com/office/powerpoint/2010/main" val="2964301546"/>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55FBDE-1796-416D-B904-80CA104DA3B8}"/>
              </a:ext>
            </a:extLst>
          </p:cNvPr>
          <p:cNvSpPr>
            <a:spLocks noGrp="1"/>
          </p:cNvSpPr>
          <p:nvPr>
            <p:ph type="title"/>
          </p:nvPr>
        </p:nvSpPr>
        <p:spPr>
          <a:xfrm>
            <a:off x="685800" y="228600"/>
            <a:ext cx="7772400" cy="914400"/>
          </a:xfrm>
        </p:spPr>
        <p:txBody>
          <a:bodyPr/>
          <a:lstStyle/>
          <a:p>
            <a:pPr algn="ctr"/>
            <a:r>
              <a:rPr lang="en-US" sz="4000" dirty="0">
                <a:effectLst>
                  <a:outerShdw blurRad="38100" dist="38100" dir="2700000" algn="tl">
                    <a:srgbClr val="000000">
                      <a:alpha val="43137"/>
                    </a:srgbClr>
                  </a:outerShdw>
                </a:effectLst>
              </a:rPr>
              <a:t>Replenish?</a:t>
            </a:r>
          </a:p>
        </p:txBody>
      </p:sp>
      <p:sp>
        <p:nvSpPr>
          <p:cNvPr id="3" name="Content Placeholder 2">
            <a:extLst>
              <a:ext uri="{FF2B5EF4-FFF2-40B4-BE49-F238E27FC236}">
                <a16:creationId xmlns:a16="http://schemas.microsoft.com/office/drawing/2014/main" id="{A5DA9748-C6D8-4016-9BDD-4277E1EF814E}"/>
              </a:ext>
            </a:extLst>
          </p:cNvPr>
          <p:cNvSpPr>
            <a:spLocks noGrp="1"/>
          </p:cNvSpPr>
          <p:nvPr>
            <p:ph idx="1"/>
          </p:nvPr>
        </p:nvSpPr>
        <p:spPr>
          <a:xfrm>
            <a:off x="253206" y="1371600"/>
            <a:ext cx="8637588" cy="4114800"/>
          </a:xfrm>
        </p:spPr>
        <p:txBody>
          <a:bodyPr/>
          <a:lstStyle/>
          <a:p>
            <a:pPr marL="457200" indent="-457200">
              <a:spcBef>
                <a:spcPts val="0"/>
              </a:spcBef>
              <a:spcAft>
                <a:spcPts val="3600"/>
              </a:spcAft>
            </a:pPr>
            <a:r>
              <a:rPr lang="en-US" dirty="0">
                <a:effectLst>
                  <a:outerShdw blurRad="38100" dist="38100" dir="2700000" algn="tl">
                    <a:srgbClr val="000000">
                      <a:alpha val="43137"/>
                    </a:srgbClr>
                  </a:outerShdw>
                </a:effectLst>
              </a:rPr>
              <a:t>Gen 1:28 “replenish” (KJV)? </a:t>
            </a:r>
          </a:p>
          <a:p>
            <a:pPr marL="457200" indent="-457200">
              <a:spcBef>
                <a:spcPts val="0"/>
              </a:spcBef>
              <a:spcAft>
                <a:spcPts val="3600"/>
              </a:spcAft>
            </a:pPr>
            <a:r>
              <a:rPr lang="en-US" i="1" dirty="0">
                <a:effectLst>
                  <a:outerShdw blurRad="38100" dist="38100" dir="2700000" algn="tl">
                    <a:srgbClr val="000000">
                      <a:alpha val="43137"/>
                    </a:srgbClr>
                  </a:outerShdw>
                </a:effectLst>
              </a:rPr>
              <a:t>Male’</a:t>
            </a:r>
            <a:r>
              <a:rPr lang="en-US" dirty="0">
                <a:effectLst>
                  <a:outerShdw blurRad="38100" dist="38100" dir="2700000" algn="tl">
                    <a:srgbClr val="000000">
                      <a:alpha val="43137"/>
                    </a:srgbClr>
                  </a:outerShdw>
                </a:effectLst>
              </a:rPr>
              <a:t> = “be full” or “fill” (BDB pp.569-71) and not “refill.”</a:t>
            </a:r>
          </a:p>
          <a:p>
            <a:pPr marL="457200" indent="-457200">
              <a:spcBef>
                <a:spcPts val="0"/>
              </a:spcBef>
              <a:spcAft>
                <a:spcPts val="3600"/>
              </a:spcAft>
            </a:pPr>
            <a:r>
              <a:rPr lang="en-US" dirty="0">
                <a:effectLst>
                  <a:outerShdw blurRad="38100" dist="38100" dir="2700000" algn="tl">
                    <a:srgbClr val="000000">
                      <a:alpha val="43137"/>
                    </a:srgbClr>
                  </a:outerShdw>
                </a:effectLst>
              </a:rPr>
              <a:t>No modern Bible English translation says “refill” </a:t>
            </a:r>
          </a:p>
          <a:p>
            <a:pPr marL="457200" indent="-457200">
              <a:spcBef>
                <a:spcPts val="0"/>
              </a:spcBef>
              <a:spcAft>
                <a:spcPts val="3600"/>
              </a:spcAft>
            </a:pPr>
            <a:r>
              <a:rPr lang="en-US" dirty="0">
                <a:effectLst>
                  <a:outerShdw blurRad="38100" dist="38100" dir="2700000" algn="tl">
                    <a:srgbClr val="000000">
                      <a:alpha val="43137"/>
                    </a:srgbClr>
                  </a:outerShdw>
                </a:effectLst>
              </a:rPr>
              <a:t>“Re” prefix did not always signify “again” but intensification as in “research.”</a:t>
            </a:r>
          </a:p>
          <a:p>
            <a:endParaRPr lang="en-US"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2338846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24015A-623D-4976-828D-20D4B41D12CA}"/>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38914" name="Rectangle 3"/>
          <p:cNvSpPr>
            <a:spLocks noChangeArrowheads="1"/>
          </p:cNvSpPr>
          <p:nvPr/>
        </p:nvSpPr>
        <p:spPr bwMode="auto">
          <a:xfrm>
            <a:off x="0" y="0"/>
            <a:ext cx="9144000" cy="2523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12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Genesis 1:22 (KJV)</a:t>
            </a:r>
          </a:p>
          <a:p>
            <a:pPr algn="just">
              <a:spcAft>
                <a:spcPts val="10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God blessed them, saying, Be fruitful, and multiply, and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fill [</a:t>
            </a:r>
            <a:r>
              <a:rPr lang="en-US" sz="36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male’</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waters in the seas, and let fowl multiply in the earth.”</a:t>
            </a:r>
          </a:p>
        </p:txBody>
      </p:sp>
      <p:pic>
        <p:nvPicPr>
          <p:cNvPr id="2" name="Picture 1">
            <a:extLst>
              <a:ext uri="{FF2B5EF4-FFF2-40B4-BE49-F238E27FC236}">
                <a16:creationId xmlns:a16="http://schemas.microsoft.com/office/drawing/2014/main" id="{4E958953-CFA6-4678-AD69-FB65426391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0" y="2514600"/>
            <a:ext cx="3048000" cy="2286000"/>
          </a:xfrm>
          <a:prstGeom prst="rect">
            <a:avLst/>
          </a:prstGeom>
        </p:spPr>
      </p:pic>
    </p:spTree>
    <p:extLst>
      <p:ext uri="{BB962C8B-B14F-4D97-AF65-F5344CB8AC3E}">
        <p14:creationId xmlns:p14="http://schemas.microsoft.com/office/powerpoint/2010/main" val="3767051237"/>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07689C41-61EA-403A-AF23-0AF78E0A413F}"/>
              </a:ext>
            </a:extLst>
          </p:cNvPr>
          <p:cNvSpPr>
            <a:spLocks noGrp="1" noChangeArrowheads="1"/>
          </p:cNvSpPr>
          <p:nvPr>
            <p:ph type="title"/>
          </p:nvPr>
        </p:nvSpPr>
        <p:spPr>
          <a:xfrm>
            <a:off x="685800" y="228600"/>
            <a:ext cx="7772400" cy="914400"/>
          </a:xfrm>
        </p:spPr>
        <p:txBody>
          <a:bodyPr/>
          <a:lstStyle/>
          <a:p>
            <a:pPr algn="ctr" eaLnBrk="1" hangingPunct="1">
              <a:defRPr/>
            </a:pPr>
            <a:r>
              <a:rPr lang="en-US" altLang="en-US" sz="3600" dirty="0">
                <a:effectLst>
                  <a:outerShdw blurRad="38100" dist="38100" dir="2700000" algn="tl">
                    <a:srgbClr val="000000">
                      <a:alpha val="43137"/>
                    </a:srgbClr>
                  </a:outerShdw>
                </a:effectLst>
              </a:rPr>
              <a:t>Gap Theory Preview</a:t>
            </a:r>
          </a:p>
        </p:txBody>
      </p:sp>
      <p:sp>
        <p:nvSpPr>
          <p:cNvPr id="5" name="Rectangle 1027">
            <a:extLst>
              <a:ext uri="{FF2B5EF4-FFF2-40B4-BE49-F238E27FC236}">
                <a16:creationId xmlns:a16="http://schemas.microsoft.com/office/drawing/2014/main" id="{98F6B430-E29C-4B9C-83C7-D8FD2DCBF88B}"/>
              </a:ext>
            </a:extLst>
          </p:cNvPr>
          <p:cNvSpPr txBox="1">
            <a:spLocks noChangeArrowheads="1"/>
          </p:cNvSpPr>
          <p:nvPr/>
        </p:nvSpPr>
        <p:spPr bwMode="auto">
          <a:xfrm>
            <a:off x="218282" y="1143000"/>
            <a:ext cx="8707437" cy="46323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461963" indent="-461963"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Calibri" panose="020F0502020204030204" pitchFamily="34" charset="0"/>
              </a:defRPr>
            </a:lvl1pPr>
            <a:lvl2pPr marL="914400" indent="-45720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cs typeface="Calibri" panose="020F0502020204030204" pitchFamily="34" charset="0"/>
              </a:defRPr>
            </a:lvl2pPr>
            <a:lvl3pPr marL="1376363" indent="-461963" algn="l" rtl="0" eaLnBrk="0" fontAlgn="base" hangingPunct="0">
              <a:spcBef>
                <a:spcPct val="20000"/>
              </a:spcBef>
              <a:spcAft>
                <a:spcPct val="0"/>
              </a:spcAft>
              <a:buClr>
                <a:srgbClr val="FFFFCC"/>
              </a:buClr>
              <a:buSzPct val="60000"/>
              <a:buFont typeface="Wingdings 2" panose="05020102010507070707" pitchFamily="18" charset="2"/>
              <a:buChar char=""/>
              <a:tabLst/>
              <a:defRPr sz="3200">
                <a:solidFill>
                  <a:schemeClr val="tx1"/>
                </a:solidFill>
                <a:effectLst>
                  <a:outerShdw blurRad="38100" dist="38100" dir="2700000" algn="tl">
                    <a:srgbClr val="000000"/>
                  </a:outerShdw>
                </a:effectLst>
                <a:latin typeface="Calibri" panose="020F0502020204030204" pitchFamily="34" charset="0"/>
                <a:cs typeface="Calibri" panose="020F0502020204030204" pitchFamily="34" charset="0"/>
              </a:defRPr>
            </a:lvl3pPr>
            <a:lvl4pPr marL="1828800" indent="-457200" algn="l" rtl="0" eaLnBrk="0" fontAlgn="base" hangingPunct="0">
              <a:spcBef>
                <a:spcPct val="20000"/>
              </a:spcBef>
              <a:spcAft>
                <a:spcPct val="0"/>
              </a:spcAft>
              <a:buClr>
                <a:srgbClr val="33CC33"/>
              </a:buClr>
              <a:buSzPct val="100000"/>
              <a:buChar char="•"/>
              <a:defRPr sz="3200">
                <a:solidFill>
                  <a:schemeClr val="tx1"/>
                </a:solidFill>
                <a:effectLst>
                  <a:outerShdw blurRad="38100" dist="38100" dir="2700000" algn="tl">
                    <a:srgbClr val="000000"/>
                  </a:outerShdw>
                </a:effectLst>
                <a:latin typeface="Calibri" panose="020F0502020204030204" pitchFamily="34" charset="0"/>
                <a:cs typeface="Calibri" panose="020F0502020204030204" pitchFamily="34" charset="0"/>
              </a:defRPr>
            </a:lvl4pPr>
            <a:lvl5pPr marL="2290763" indent="-461963"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cs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514350" indent="-514350" eaLnBrk="1" hangingPunct="1">
              <a:spcBef>
                <a:spcPts val="0"/>
              </a:spcBef>
              <a:spcAft>
                <a:spcPts val="3600"/>
              </a:spcAft>
              <a:buClr>
                <a:schemeClr val="tx2"/>
              </a:buClr>
              <a:buSzPct val="100000"/>
              <a:buFont typeface="+mj-lt"/>
              <a:buAutoNum type="arabicPeriod"/>
              <a:defRPr/>
            </a:pPr>
            <a:r>
              <a:rPr lang="en-US" dirty="0">
                <a:effectLst>
                  <a:outerShdw blurRad="38100" dist="38100" dir="2700000" algn="tl">
                    <a:srgbClr val="000000">
                      <a:alpha val="43137"/>
                    </a:srgbClr>
                  </a:outerShdw>
                </a:effectLst>
              </a:rPr>
              <a:t>Definition of the Gap Theory</a:t>
            </a:r>
          </a:p>
          <a:p>
            <a:pPr marL="514350" indent="-514350" eaLnBrk="1" hangingPunct="1">
              <a:spcBef>
                <a:spcPts val="0"/>
              </a:spcBef>
              <a:spcAft>
                <a:spcPts val="3600"/>
              </a:spcAft>
              <a:buClr>
                <a:srgbClr val="00FFFF"/>
              </a:buClr>
              <a:buSzPct val="100000"/>
              <a:buFont typeface="+mj-lt"/>
              <a:buAutoNum type="arabicPeriod"/>
              <a:defRPr/>
            </a:pPr>
            <a:r>
              <a:rPr lang="en-US" kern="0" dirty="0">
                <a:solidFill>
                  <a:srgbClr val="FFFFFF"/>
                </a:solidFill>
                <a:effectLst>
                  <a:outerShdw blurRad="38100" dist="38100" dir="2700000" algn="tl">
                    <a:srgbClr val="000000">
                      <a:alpha val="43137"/>
                    </a:srgbClr>
                  </a:outerShdw>
                </a:effectLst>
              </a:rPr>
              <a:t>Evidence Favoring the Gap Theory</a:t>
            </a:r>
          </a:p>
          <a:p>
            <a:pPr marL="514350" indent="-514350" eaLnBrk="1" hangingPunct="1">
              <a:spcBef>
                <a:spcPts val="0"/>
              </a:spcBef>
              <a:spcAft>
                <a:spcPts val="3600"/>
              </a:spcAft>
              <a:buClr>
                <a:srgbClr val="00FFFF"/>
              </a:buClr>
              <a:buSzPct val="100000"/>
              <a:buFont typeface="+mj-lt"/>
              <a:buAutoNum type="arabicPeriod"/>
              <a:defRPr/>
            </a:pPr>
            <a:r>
              <a:rPr lang="en-US" kern="0" dirty="0">
                <a:solidFill>
                  <a:srgbClr val="FFFFFF"/>
                </a:solidFill>
                <a:effectLst>
                  <a:outerShdw blurRad="38100" dist="38100" dir="2700000" algn="tl">
                    <a:srgbClr val="000000">
                      <a:alpha val="43137"/>
                    </a:srgbClr>
                  </a:outerShdw>
                </a:effectLst>
              </a:rPr>
              <a:t>Response to Evidence Favoring the Gap Theory</a:t>
            </a:r>
          </a:p>
          <a:p>
            <a:pPr marL="514350" indent="-514350" eaLnBrk="1" hangingPunct="1">
              <a:spcBef>
                <a:spcPts val="0"/>
              </a:spcBef>
              <a:spcAft>
                <a:spcPts val="3600"/>
              </a:spcAft>
              <a:buClr>
                <a:srgbClr val="00FFFF"/>
              </a:buClr>
              <a:buSzPct val="100000"/>
              <a:buFont typeface="+mj-lt"/>
              <a:buAutoNum type="arabicPeriod"/>
              <a:defRPr/>
            </a:pPr>
            <a:r>
              <a:rPr lang="en-US" kern="0" dirty="0">
                <a:solidFill>
                  <a:srgbClr val="FFFFFF"/>
                </a:solidFill>
                <a:effectLst>
                  <a:outerShdw blurRad="38100" dist="38100" dir="2700000" algn="tl">
                    <a:srgbClr val="000000">
                      <a:alpha val="43137"/>
                    </a:srgbClr>
                  </a:outerShdw>
                </a:effectLst>
              </a:rPr>
              <a:t>Remaining Problems with the Gap Theory</a:t>
            </a:r>
          </a:p>
          <a:p>
            <a:pPr marL="514350" indent="-514350" eaLnBrk="1" hangingPunct="1">
              <a:spcBef>
                <a:spcPts val="0"/>
              </a:spcBef>
              <a:spcAft>
                <a:spcPts val="3600"/>
              </a:spcAft>
              <a:buClr>
                <a:srgbClr val="00FFFF"/>
              </a:buClr>
              <a:buSzPct val="100000"/>
              <a:buFont typeface="+mj-lt"/>
              <a:buAutoNum type="arabicPeriod"/>
              <a:defRPr/>
            </a:pPr>
            <a:r>
              <a:rPr lang="en-US" kern="0" dirty="0">
                <a:solidFill>
                  <a:srgbClr val="FFFFFF"/>
                </a:solidFill>
                <a:effectLst>
                  <a:outerShdw blurRad="38100" dist="38100" dir="2700000" algn="tl">
                    <a:srgbClr val="000000">
                      <a:alpha val="43137"/>
                    </a:srgbClr>
                  </a:outerShdw>
                </a:effectLst>
              </a:rPr>
              <a:t>Correct View of Gen. 1:1-2</a:t>
            </a:r>
          </a:p>
        </p:txBody>
      </p:sp>
      <p:pic>
        <p:nvPicPr>
          <p:cNvPr id="1026" name="Picture 2" descr="Image result for gap theory">
            <a:extLst>
              <a:ext uri="{FF2B5EF4-FFF2-40B4-BE49-F238E27FC236}">
                <a16:creationId xmlns:a16="http://schemas.microsoft.com/office/drawing/2014/main" id="{97E54FA6-86F4-4418-BFEB-D8803E920A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50025" y="4874419"/>
            <a:ext cx="2441575" cy="18311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816765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5740899E-4884-4A6C-8524-BB6960541AA6}"/>
              </a:ext>
            </a:extLst>
          </p:cNvPr>
          <p:cNvGraphicFramePr>
            <a:graphicFrameLocks noGrp="1"/>
          </p:cNvGraphicFramePr>
          <p:nvPr>
            <p:ph idx="1"/>
            <p:extLst>
              <p:ext uri="{D42A27DB-BD31-4B8C-83A1-F6EECF244321}">
                <p14:modId xmlns:p14="http://schemas.microsoft.com/office/powerpoint/2010/main" val="10016061"/>
              </p:ext>
            </p:extLst>
          </p:nvPr>
        </p:nvGraphicFramePr>
        <p:xfrm>
          <a:off x="75235" y="120775"/>
          <a:ext cx="8993530" cy="6484120"/>
        </p:xfrm>
        <a:graphic>
          <a:graphicData uri="http://schemas.openxmlformats.org/drawingml/2006/table">
            <a:tbl>
              <a:tblPr firstRow="1" bandRow="1">
                <a:tableStyleId>{073A0DAA-6AF3-43AB-8588-CEC1D06C72B9}</a:tableStyleId>
              </a:tblPr>
              <a:tblGrid>
                <a:gridCol w="745602">
                  <a:extLst>
                    <a:ext uri="{9D8B030D-6E8A-4147-A177-3AD203B41FA5}">
                      <a16:colId xmlns:a16="http://schemas.microsoft.com/office/drawing/2014/main" val="1281036659"/>
                    </a:ext>
                  </a:extLst>
                </a:gridCol>
                <a:gridCol w="1938568">
                  <a:extLst>
                    <a:ext uri="{9D8B030D-6E8A-4147-A177-3AD203B41FA5}">
                      <a16:colId xmlns:a16="http://schemas.microsoft.com/office/drawing/2014/main" val="1064214743"/>
                    </a:ext>
                  </a:extLst>
                </a:gridCol>
                <a:gridCol w="3566160">
                  <a:extLst>
                    <a:ext uri="{9D8B030D-6E8A-4147-A177-3AD203B41FA5}">
                      <a16:colId xmlns:a16="http://schemas.microsoft.com/office/drawing/2014/main" val="3939120806"/>
                    </a:ext>
                  </a:extLst>
                </a:gridCol>
                <a:gridCol w="2743200">
                  <a:extLst>
                    <a:ext uri="{9D8B030D-6E8A-4147-A177-3AD203B41FA5}">
                      <a16:colId xmlns:a16="http://schemas.microsoft.com/office/drawing/2014/main" val="3131948577"/>
                    </a:ext>
                  </a:extLst>
                </a:gridCol>
              </a:tblGrid>
              <a:tr h="671125">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0" kern="1200" dirty="0">
                          <a:solidFill>
                            <a:schemeClr val="tx2"/>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The Gap Theory</a:t>
                      </a:r>
                      <a:endParaRPr kumimoji="0" lang="en-US" sz="3600" b="0" i="0" u="none" strike="noStrike" kern="1200" cap="none" spc="0" normalizeH="0" baseline="0" noProof="0" dirty="0">
                        <a:ln>
                          <a:noFill/>
                        </a:ln>
                        <a:solidFill>
                          <a:srgbClr val="FFFFCC"/>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endParaRPr>
                    </a:p>
                  </a:txBody>
                  <a:tcPr anchor="ctr"/>
                </a:tc>
                <a:tc hMerge="1">
                  <a:txBody>
                    <a:bodyPr/>
                    <a:lstStyle/>
                    <a:p>
                      <a:endParaRPr lang="en-US"/>
                    </a:p>
                  </a:txBody>
                  <a:tcPr/>
                </a:tc>
                <a:tc hMerge="1">
                  <a:txBody>
                    <a:bodyPr/>
                    <a:lstStyle/>
                    <a:p>
                      <a:endParaRPr lang="en-US" dirty="0"/>
                    </a:p>
                  </a:txBody>
                  <a:tcPr anchor="ctr"/>
                </a:tc>
                <a:tc hMerge="1">
                  <a:txBody>
                    <a:bodyPr/>
                    <a:lstStyle/>
                    <a:p>
                      <a:endParaRPr lang="en-US" dirty="0"/>
                    </a:p>
                  </a:txBody>
                  <a:tcPr anchor="ctr"/>
                </a:tc>
                <a:extLst>
                  <a:ext uri="{0D108BD9-81ED-4DB2-BD59-A6C34878D82A}">
                    <a16:rowId xmlns:a16="http://schemas.microsoft.com/office/drawing/2014/main" val="3257300286"/>
                  </a:ext>
                </a:extLst>
              </a:tr>
              <a:tr h="609348">
                <a:tc>
                  <a:txBody>
                    <a:bodyPr/>
                    <a:lstStyle/>
                    <a:p>
                      <a:pPr algn="ctr"/>
                      <a:r>
                        <a:rPr lang="en-US" sz="2400" b="1" kern="1200"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NO.</a:t>
                      </a:r>
                    </a:p>
                  </a:txBody>
                  <a:tcPr anchor="ctr">
                    <a:solidFill>
                      <a:schemeClr val="bg2"/>
                    </a:solidFill>
                  </a:tcPr>
                </a:tc>
                <a:tc>
                  <a:txBody>
                    <a:bodyPr/>
                    <a:lstStyle/>
                    <a:p>
                      <a:pPr algn="ctr"/>
                      <a:r>
                        <a:rPr lang="en-US" sz="2400" b="1" kern="1200"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Scripture</a:t>
                      </a:r>
                    </a:p>
                  </a:txBody>
                  <a:tcPr anchor="ctr">
                    <a:solidFill>
                      <a:schemeClr val="bg2"/>
                    </a:solidFill>
                  </a:tcPr>
                </a:tc>
                <a:tc>
                  <a:txBody>
                    <a:bodyPr/>
                    <a:lstStyle/>
                    <a:p>
                      <a:pPr algn="ctr"/>
                      <a:r>
                        <a:rPr lang="en-US" sz="2400" b="1" kern="1200"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Evidence</a:t>
                      </a:r>
                    </a:p>
                  </a:txBody>
                  <a:tcPr anchor="ctr">
                    <a:solidFill>
                      <a:schemeClr val="bg2"/>
                    </a:solidFill>
                  </a:tcPr>
                </a:tc>
                <a:tc>
                  <a:txBody>
                    <a:bodyPr/>
                    <a:lstStyle/>
                    <a:p>
                      <a:pPr algn="ctr"/>
                      <a:r>
                        <a:rPr lang="en-US" sz="2400" b="1" kern="1200"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Response</a:t>
                      </a:r>
                    </a:p>
                  </a:txBody>
                  <a:tcPr anchor="ctr">
                    <a:solidFill>
                      <a:schemeClr val="bg2"/>
                    </a:solidFill>
                  </a:tcPr>
                </a:tc>
                <a:extLst>
                  <a:ext uri="{0D108BD9-81ED-4DB2-BD59-A6C34878D82A}">
                    <a16:rowId xmlns:a16="http://schemas.microsoft.com/office/drawing/2014/main" val="1204976739"/>
                  </a:ext>
                </a:extLst>
              </a:tr>
              <a:tr h="709399">
                <a:tc>
                  <a:txBody>
                    <a:bodyPr/>
                    <a:lstStyle/>
                    <a:p>
                      <a:pPr algn="ctr"/>
                      <a:r>
                        <a:rPr lang="en-US" sz="2200" b="1" dirty="0">
                          <a:latin typeface="Calibri" panose="020F0502020204030204" pitchFamily="34" charset="0"/>
                          <a:cs typeface="Calibri" panose="020F0502020204030204" pitchFamily="34" charset="0"/>
                        </a:rPr>
                        <a:t>8.</a:t>
                      </a:r>
                    </a:p>
                  </a:txBody>
                  <a:tcPr anchor="ctr"/>
                </a:tc>
                <a:tc>
                  <a:txBody>
                    <a:bodyPr/>
                    <a:lstStyle/>
                    <a:p>
                      <a:pPr algn="ctr"/>
                      <a:r>
                        <a:rPr lang="en-US" sz="2200" b="1" dirty="0">
                          <a:latin typeface="Calibri" panose="020F0502020204030204" pitchFamily="34" charset="0"/>
                          <a:cs typeface="Calibri" panose="020F0502020204030204" pitchFamily="34" charset="0"/>
                        </a:rPr>
                        <a:t>Gen. 1:28</a:t>
                      </a:r>
                    </a:p>
                  </a:txBody>
                  <a:tcPr anchor="ctr"/>
                </a:tc>
                <a:tc>
                  <a:txBody>
                    <a:bodyPr/>
                    <a:lstStyle/>
                    <a:p>
                      <a:pPr algn="l"/>
                      <a:r>
                        <a:rPr lang="en-US" sz="2200" b="1" i="1" dirty="0">
                          <a:latin typeface="Calibri" panose="020F0502020204030204" pitchFamily="34" charset="0"/>
                          <a:cs typeface="Calibri" panose="020F0502020204030204" pitchFamily="34" charset="0"/>
                        </a:rPr>
                        <a:t>Male’</a:t>
                      </a:r>
                      <a:r>
                        <a:rPr lang="en-US" sz="2200" b="1" dirty="0">
                          <a:latin typeface="Calibri" panose="020F0502020204030204" pitchFamily="34" charset="0"/>
                          <a:cs typeface="Calibri" panose="020F0502020204030204" pitchFamily="34" charset="0"/>
                        </a:rPr>
                        <a:t> = “ to replenish”</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b="1" i="1" kern="1200" dirty="0">
                          <a:solidFill>
                            <a:srgbClr val="C00000"/>
                          </a:solidFill>
                          <a:latin typeface="Calibri" panose="020F0502020204030204" pitchFamily="34" charset="0"/>
                          <a:ea typeface="+mn-ea"/>
                          <a:cs typeface="Calibri" panose="020F0502020204030204" pitchFamily="34" charset="0"/>
                        </a:rPr>
                        <a:t>Male’</a:t>
                      </a:r>
                      <a:r>
                        <a:rPr lang="en-US" sz="2200" b="1" kern="1200" dirty="0">
                          <a:solidFill>
                            <a:srgbClr val="C00000"/>
                          </a:solidFill>
                          <a:latin typeface="Calibri" panose="020F0502020204030204" pitchFamily="34" charset="0"/>
                          <a:ea typeface="+mn-ea"/>
                          <a:cs typeface="Calibri" panose="020F0502020204030204" pitchFamily="34" charset="0"/>
                        </a:rPr>
                        <a:t> = “to fill”</a:t>
                      </a:r>
                    </a:p>
                  </a:txBody>
                  <a:tcPr anchor="ctr"/>
                </a:tc>
                <a:extLst>
                  <a:ext uri="{0D108BD9-81ED-4DB2-BD59-A6C34878D82A}">
                    <a16:rowId xmlns:a16="http://schemas.microsoft.com/office/drawing/2014/main" val="1700984971"/>
                  </a:ext>
                </a:extLst>
              </a:tr>
              <a:tr h="709399">
                <a:tc>
                  <a:txBody>
                    <a:bodyPr/>
                    <a:lstStyle/>
                    <a:p>
                      <a:pPr algn="ctr"/>
                      <a:r>
                        <a:rPr lang="en-US" sz="2200" b="1" dirty="0">
                          <a:latin typeface="Calibri" panose="020F0502020204030204" pitchFamily="34" charset="0"/>
                          <a:cs typeface="Calibri" panose="020F0502020204030204" pitchFamily="34" charset="0"/>
                        </a:rPr>
                        <a:t>9.</a:t>
                      </a:r>
                    </a:p>
                  </a:txBody>
                  <a:tcPr anchor="ctr">
                    <a:solidFill>
                      <a:srgbClr val="FFFFCC"/>
                    </a:solidFill>
                  </a:tcPr>
                </a:tc>
                <a:tc>
                  <a:txBody>
                    <a:bodyPr/>
                    <a:lstStyle/>
                    <a:p>
                      <a:pPr algn="ctr"/>
                      <a:r>
                        <a:rPr lang="en-US" sz="2200" b="1" dirty="0">
                          <a:latin typeface="Calibri" panose="020F0502020204030204" pitchFamily="34" charset="0"/>
                          <a:cs typeface="Calibri" panose="020F0502020204030204" pitchFamily="34" charset="0"/>
                        </a:rPr>
                        <a:t>Isa. 24:1</a:t>
                      </a:r>
                    </a:p>
                  </a:txBody>
                  <a:tcPr anchor="ctr">
                    <a:solidFill>
                      <a:srgbClr val="FFFFCC"/>
                    </a:solidFill>
                  </a:tcPr>
                </a:tc>
                <a:tc>
                  <a:txBody>
                    <a:bodyPr/>
                    <a:lstStyle/>
                    <a:p>
                      <a:pPr algn="l"/>
                      <a:r>
                        <a:rPr lang="en-US" sz="2200" b="1" dirty="0">
                          <a:latin typeface="Calibri" panose="020F0502020204030204" pitchFamily="34" charset="0"/>
                          <a:cs typeface="Calibri" panose="020F0502020204030204" pitchFamily="34" charset="0"/>
                        </a:rPr>
                        <a:t>The Earth was formerly in ruin</a:t>
                      </a:r>
                    </a:p>
                  </a:txBody>
                  <a:tcPr anchor="ctr"/>
                </a:tc>
                <a:tc>
                  <a:txBody>
                    <a:bodyPr/>
                    <a:lstStyle/>
                    <a:p>
                      <a:pPr marL="0" algn="l" defTabSz="914400" rtl="0" eaLnBrk="1" latinLnBrk="0" hangingPunct="1"/>
                      <a:r>
                        <a:rPr lang="en-US" sz="2200" b="1" kern="1200" dirty="0">
                          <a:solidFill>
                            <a:srgbClr val="C00000"/>
                          </a:solidFill>
                          <a:latin typeface="Calibri" panose="020F0502020204030204" pitchFamily="34" charset="0"/>
                          <a:ea typeface="+mn-ea"/>
                          <a:cs typeface="Calibri" panose="020F0502020204030204" pitchFamily="34" charset="0"/>
                        </a:rPr>
                        <a:t>Context = future judgment</a:t>
                      </a:r>
                    </a:p>
                  </a:txBody>
                  <a:tcPr anchor="ctr">
                    <a:solidFill>
                      <a:srgbClr val="FFFFCC"/>
                    </a:solidFill>
                  </a:tcPr>
                </a:tc>
                <a:extLst>
                  <a:ext uri="{0D108BD9-81ED-4DB2-BD59-A6C34878D82A}">
                    <a16:rowId xmlns:a16="http://schemas.microsoft.com/office/drawing/2014/main" val="558539107"/>
                  </a:ext>
                </a:extLst>
              </a:tr>
              <a:tr h="828289">
                <a:tc>
                  <a:txBody>
                    <a:bodyPr/>
                    <a:lstStyle/>
                    <a:p>
                      <a:pPr algn="ctr"/>
                      <a:r>
                        <a:rPr lang="en-US" sz="2200" b="1" dirty="0">
                          <a:latin typeface="Calibri" panose="020F0502020204030204" pitchFamily="34" charset="0"/>
                          <a:cs typeface="Calibri" panose="020F0502020204030204" pitchFamily="34" charset="0"/>
                        </a:rPr>
                        <a:t>10.</a:t>
                      </a:r>
                    </a:p>
                  </a:txBody>
                  <a:tcPr anchor="ctr"/>
                </a:tc>
                <a:tc>
                  <a:txBody>
                    <a:bodyPr/>
                    <a:lstStyle/>
                    <a:p>
                      <a:pPr algn="ctr"/>
                      <a:r>
                        <a:rPr lang="en-US" sz="2200" b="1" dirty="0">
                          <a:latin typeface="Calibri" panose="020F0502020204030204" pitchFamily="34" charset="0"/>
                          <a:cs typeface="Calibri" panose="020F0502020204030204" pitchFamily="34" charset="0"/>
                        </a:rPr>
                        <a:t>Ezek. 28:13-14</a:t>
                      </a:r>
                    </a:p>
                  </a:txBody>
                  <a:tcPr anchor="ctr"/>
                </a:tc>
                <a:tc>
                  <a:txBody>
                    <a:bodyPr/>
                    <a:lstStyle/>
                    <a:p>
                      <a:pPr algn="l"/>
                      <a:r>
                        <a:rPr lang="en-US" sz="2200" b="1" i="0" dirty="0">
                          <a:latin typeface="Calibri" panose="020F0502020204030204" pitchFamily="34" charset="0"/>
                          <a:cs typeface="Calibri" panose="020F0502020204030204" pitchFamily="34" charset="0"/>
                        </a:rPr>
                        <a:t>Satan was in a mineral garden</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b="1" i="0" kern="1200" dirty="0">
                          <a:solidFill>
                            <a:srgbClr val="C00000"/>
                          </a:solidFill>
                          <a:latin typeface="Calibri" panose="020F0502020204030204" pitchFamily="34" charset="0"/>
                          <a:ea typeface="+mn-ea"/>
                          <a:cs typeface="Calibri" panose="020F0502020204030204" pitchFamily="34" charset="0"/>
                        </a:rPr>
                        <a:t>Context = heaven</a:t>
                      </a:r>
                    </a:p>
                  </a:txBody>
                  <a:tcPr anchor="ctr"/>
                </a:tc>
                <a:extLst>
                  <a:ext uri="{0D108BD9-81ED-4DB2-BD59-A6C34878D82A}">
                    <a16:rowId xmlns:a16="http://schemas.microsoft.com/office/drawing/2014/main" val="2935229951"/>
                  </a:ext>
                </a:extLst>
              </a:tr>
              <a:tr h="1021534">
                <a:tc>
                  <a:txBody>
                    <a:bodyPr/>
                    <a:lstStyle/>
                    <a:p>
                      <a:pPr algn="ctr"/>
                      <a:r>
                        <a:rPr lang="en-US" sz="2200" b="1" dirty="0">
                          <a:latin typeface="Calibri" panose="020F0502020204030204" pitchFamily="34" charset="0"/>
                          <a:cs typeface="Calibri" panose="020F0502020204030204" pitchFamily="34" charset="0"/>
                        </a:rPr>
                        <a:t>11.</a:t>
                      </a:r>
                    </a:p>
                  </a:txBody>
                  <a:tcPr anchor="ctr"/>
                </a:tc>
                <a:tc>
                  <a:txBody>
                    <a:bodyPr/>
                    <a:lstStyle/>
                    <a:p>
                      <a:pPr algn="ctr"/>
                      <a:r>
                        <a:rPr lang="en-US" sz="2200" b="1" dirty="0">
                          <a:latin typeface="Calibri" panose="020F0502020204030204" pitchFamily="34" charset="0"/>
                          <a:cs typeface="Calibri" panose="020F0502020204030204" pitchFamily="34" charset="0"/>
                        </a:rPr>
                        <a:t>Gen. 1‒3</a:t>
                      </a:r>
                    </a:p>
                  </a:txBody>
                  <a:tcPr anchor="ctr"/>
                </a:tc>
                <a:tc>
                  <a:txBody>
                    <a:bodyPr/>
                    <a:lstStyle/>
                    <a:p>
                      <a:pPr algn="l"/>
                      <a:r>
                        <a:rPr lang="en-US" sz="2200" b="1" i="0" dirty="0">
                          <a:latin typeface="Calibri" panose="020F0502020204030204" pitchFamily="34" charset="0"/>
                          <a:cs typeface="Calibri" panose="020F0502020204030204" pitchFamily="34" charset="0"/>
                        </a:rPr>
                        <a:t>Not enough time for angelic rebellion between Gen. 1:31 &amp; 3:1</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b="1" kern="1200" dirty="0">
                          <a:solidFill>
                            <a:srgbClr val="C00000"/>
                          </a:solidFill>
                          <a:latin typeface="Calibri" panose="020F0502020204030204" pitchFamily="34" charset="0"/>
                          <a:ea typeface="+mn-ea"/>
                          <a:cs typeface="Calibri" panose="020F0502020204030204" pitchFamily="34" charset="0"/>
                        </a:rPr>
                        <a:t>Angelic rebellion  &amp; judgment = instantaneous</a:t>
                      </a:r>
                    </a:p>
                  </a:txBody>
                  <a:tcPr anchor="ctr"/>
                </a:tc>
                <a:extLst>
                  <a:ext uri="{0D108BD9-81ED-4DB2-BD59-A6C34878D82A}">
                    <a16:rowId xmlns:a16="http://schemas.microsoft.com/office/drawing/2014/main" val="1282089858"/>
                  </a:ext>
                </a:extLst>
              </a:tr>
              <a:tr h="1021534">
                <a:tc>
                  <a:txBody>
                    <a:bodyPr/>
                    <a:lstStyle/>
                    <a:p>
                      <a:pPr algn="ctr"/>
                      <a:r>
                        <a:rPr lang="en-US" sz="2200" b="1" dirty="0">
                          <a:latin typeface="Calibri" panose="020F0502020204030204" pitchFamily="34" charset="0"/>
                          <a:cs typeface="Calibri" panose="020F0502020204030204" pitchFamily="34" charset="0"/>
                        </a:rPr>
                        <a:t>12.</a:t>
                      </a:r>
                    </a:p>
                  </a:txBody>
                  <a:tcPr anchor="ctr"/>
                </a:tc>
                <a:tc>
                  <a:txBody>
                    <a:bodyPr/>
                    <a:lstStyle/>
                    <a:p>
                      <a:pPr algn="ctr"/>
                      <a:endParaRPr lang="en-US" sz="2200" b="1" dirty="0">
                        <a:latin typeface="Calibri" panose="020F0502020204030204" pitchFamily="34" charset="0"/>
                        <a:cs typeface="Calibri" panose="020F0502020204030204" pitchFamily="34" charset="0"/>
                      </a:endParaRPr>
                    </a:p>
                  </a:txBody>
                  <a:tcPr anchor="ctr"/>
                </a:tc>
                <a:tc>
                  <a:txBody>
                    <a:bodyPr/>
                    <a:lstStyle/>
                    <a:p>
                      <a:pPr algn="l"/>
                      <a:r>
                        <a:rPr lang="en-US" sz="2200" b="1" dirty="0">
                          <a:latin typeface="Calibri" panose="020F0502020204030204" pitchFamily="34" charset="0"/>
                          <a:cs typeface="Calibri" panose="020F0502020204030204" pitchFamily="34" charset="0"/>
                        </a:rPr>
                        <a:t>Explanation of fossil record</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b="1" kern="1200" dirty="0">
                          <a:solidFill>
                            <a:srgbClr val="C00000"/>
                          </a:solidFill>
                          <a:latin typeface="Calibri" panose="020F0502020204030204" pitchFamily="34" charset="0"/>
                          <a:ea typeface="+mn-ea"/>
                          <a:cs typeface="Calibri" panose="020F0502020204030204" pitchFamily="34" charset="0"/>
                        </a:rPr>
                        <a:t>Similarities between fossils and current counter parts</a:t>
                      </a:r>
                    </a:p>
                  </a:txBody>
                  <a:tcPr anchor="ctr"/>
                </a:tc>
                <a:extLst>
                  <a:ext uri="{0D108BD9-81ED-4DB2-BD59-A6C34878D82A}">
                    <a16:rowId xmlns:a16="http://schemas.microsoft.com/office/drawing/2014/main" val="1982611401"/>
                  </a:ext>
                </a:extLst>
              </a:tr>
              <a:tr h="709399">
                <a:tc>
                  <a:txBody>
                    <a:bodyPr/>
                    <a:lstStyle/>
                    <a:p>
                      <a:pPr algn="ctr"/>
                      <a:r>
                        <a:rPr lang="en-US" sz="2200" b="1" dirty="0">
                          <a:latin typeface="Calibri" panose="020F0502020204030204" pitchFamily="34" charset="0"/>
                          <a:cs typeface="Calibri" panose="020F0502020204030204" pitchFamily="34" charset="0"/>
                        </a:rPr>
                        <a:t>13.</a:t>
                      </a:r>
                    </a:p>
                  </a:txBody>
                  <a:tcPr anchor="ctr"/>
                </a:tc>
                <a:tc>
                  <a:txBody>
                    <a:bodyPr/>
                    <a:lstStyle/>
                    <a:p>
                      <a:pPr algn="ctr"/>
                      <a:r>
                        <a:rPr lang="en-US" sz="2200" b="1" dirty="0">
                          <a:latin typeface="Calibri" panose="020F0502020204030204" pitchFamily="34" charset="0"/>
                          <a:cs typeface="Calibri" panose="020F0502020204030204" pitchFamily="34" charset="0"/>
                        </a:rPr>
                        <a:t>Isa. 61:1-2</a:t>
                      </a:r>
                    </a:p>
                  </a:txBody>
                  <a:tcPr anchor="ctr"/>
                </a:tc>
                <a:tc>
                  <a:txBody>
                    <a:bodyPr/>
                    <a:lstStyle/>
                    <a:p>
                      <a:pPr algn="l"/>
                      <a:r>
                        <a:rPr lang="en-US" sz="2200" b="1" i="0" dirty="0">
                          <a:latin typeface="Calibri" panose="020F0502020204030204" pitchFamily="34" charset="0"/>
                          <a:cs typeface="Calibri" panose="020F0502020204030204" pitchFamily="34" charset="0"/>
                        </a:rPr>
                        <a:t>Prophetic gaps are common</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b="1" i="0" kern="1200" dirty="0">
                          <a:solidFill>
                            <a:srgbClr val="C00000"/>
                          </a:solidFill>
                          <a:latin typeface="Calibri" panose="020F0502020204030204" pitchFamily="34" charset="0"/>
                          <a:ea typeface="+mn-ea"/>
                          <a:cs typeface="Calibri" panose="020F0502020204030204" pitchFamily="34" charset="0"/>
                        </a:rPr>
                        <a:t>Genre confusion</a:t>
                      </a:r>
                    </a:p>
                  </a:txBody>
                  <a:tcPr anchor="ctr"/>
                </a:tc>
                <a:extLst>
                  <a:ext uri="{0D108BD9-81ED-4DB2-BD59-A6C34878D82A}">
                    <a16:rowId xmlns:a16="http://schemas.microsoft.com/office/drawing/2014/main" val="1913668434"/>
                  </a:ext>
                </a:extLst>
              </a:tr>
            </a:tbl>
          </a:graphicData>
        </a:graphic>
      </p:graphicFrame>
    </p:spTree>
    <p:extLst>
      <p:ext uri="{BB962C8B-B14F-4D97-AF65-F5344CB8AC3E}">
        <p14:creationId xmlns:p14="http://schemas.microsoft.com/office/powerpoint/2010/main" val="99591978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24015A-623D-4976-828D-20D4B41D12CA}"/>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38914" name="Rectangle 3"/>
          <p:cNvSpPr>
            <a:spLocks noChangeArrowheads="1"/>
          </p:cNvSpPr>
          <p:nvPr/>
        </p:nvSpPr>
        <p:spPr bwMode="auto">
          <a:xfrm>
            <a:off x="0" y="0"/>
            <a:ext cx="9144000" cy="2523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12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Isaiah 24:1</a:t>
            </a:r>
          </a:p>
          <a:p>
            <a:pPr algn="just">
              <a:spcAft>
                <a:spcPts val="1000"/>
              </a:spcAft>
            </a:pPr>
            <a:r>
              <a:rPr lang="en-US" sz="3600" dirty="0">
                <a:latin typeface="Calibri" panose="020F0502020204030204" pitchFamily="34" charset="0"/>
                <a:cs typeface="Calibri" panose="020F0502020204030204" pitchFamily="34" charset="0"/>
              </a:rPr>
              <a:t>“Behold, </a:t>
            </a:r>
            <a:r>
              <a:rPr lang="en-US" sz="3600" b="1" u="sng" dirty="0">
                <a:solidFill>
                  <a:srgbClr val="FFFFCC"/>
                </a:solidFill>
                <a:latin typeface="Calibri" panose="020F0502020204030204" pitchFamily="34" charset="0"/>
                <a:cs typeface="Calibri" panose="020F0502020204030204" pitchFamily="34" charset="0"/>
              </a:rPr>
              <a:t>the Lord lays the earth waste</a:t>
            </a:r>
            <a:r>
              <a:rPr lang="en-US" sz="3600" dirty="0">
                <a:latin typeface="Calibri" panose="020F0502020204030204" pitchFamily="34" charset="0"/>
                <a:cs typeface="Calibri" panose="020F0502020204030204" pitchFamily="34" charset="0"/>
              </a:rPr>
              <a:t>, devastates it, distorts its surface and scatters its inhabitants.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4" name="Picture 3">
            <a:extLst>
              <a:ext uri="{FF2B5EF4-FFF2-40B4-BE49-F238E27FC236}">
                <a16:creationId xmlns:a16="http://schemas.microsoft.com/office/drawing/2014/main" id="{2044D0EB-BBDC-4906-9AA0-AB0787BE6AF0}"/>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3099661" y="2438400"/>
            <a:ext cx="2944678" cy="2286000"/>
          </a:xfrm>
          <a:prstGeom prst="rect">
            <a:avLst/>
          </a:prstGeom>
        </p:spPr>
      </p:pic>
    </p:spTree>
    <p:extLst>
      <p:ext uri="{BB962C8B-B14F-4D97-AF65-F5344CB8AC3E}">
        <p14:creationId xmlns:p14="http://schemas.microsoft.com/office/powerpoint/2010/main" val="2918215630"/>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5740899E-4884-4A6C-8524-BB6960541AA6}"/>
              </a:ext>
            </a:extLst>
          </p:cNvPr>
          <p:cNvGraphicFramePr>
            <a:graphicFrameLocks noGrp="1"/>
          </p:cNvGraphicFramePr>
          <p:nvPr>
            <p:ph idx="1"/>
            <p:extLst>
              <p:ext uri="{D42A27DB-BD31-4B8C-83A1-F6EECF244321}">
                <p14:modId xmlns:p14="http://schemas.microsoft.com/office/powerpoint/2010/main" val="1960037869"/>
              </p:ext>
            </p:extLst>
          </p:nvPr>
        </p:nvGraphicFramePr>
        <p:xfrm>
          <a:off x="75235" y="120775"/>
          <a:ext cx="8993530" cy="6484120"/>
        </p:xfrm>
        <a:graphic>
          <a:graphicData uri="http://schemas.openxmlformats.org/drawingml/2006/table">
            <a:tbl>
              <a:tblPr firstRow="1" bandRow="1">
                <a:tableStyleId>{073A0DAA-6AF3-43AB-8588-CEC1D06C72B9}</a:tableStyleId>
              </a:tblPr>
              <a:tblGrid>
                <a:gridCol w="745602">
                  <a:extLst>
                    <a:ext uri="{9D8B030D-6E8A-4147-A177-3AD203B41FA5}">
                      <a16:colId xmlns:a16="http://schemas.microsoft.com/office/drawing/2014/main" val="1281036659"/>
                    </a:ext>
                  </a:extLst>
                </a:gridCol>
                <a:gridCol w="1938568">
                  <a:extLst>
                    <a:ext uri="{9D8B030D-6E8A-4147-A177-3AD203B41FA5}">
                      <a16:colId xmlns:a16="http://schemas.microsoft.com/office/drawing/2014/main" val="1064214743"/>
                    </a:ext>
                  </a:extLst>
                </a:gridCol>
                <a:gridCol w="3566160">
                  <a:extLst>
                    <a:ext uri="{9D8B030D-6E8A-4147-A177-3AD203B41FA5}">
                      <a16:colId xmlns:a16="http://schemas.microsoft.com/office/drawing/2014/main" val="3939120806"/>
                    </a:ext>
                  </a:extLst>
                </a:gridCol>
                <a:gridCol w="2743200">
                  <a:extLst>
                    <a:ext uri="{9D8B030D-6E8A-4147-A177-3AD203B41FA5}">
                      <a16:colId xmlns:a16="http://schemas.microsoft.com/office/drawing/2014/main" val="3131948577"/>
                    </a:ext>
                  </a:extLst>
                </a:gridCol>
              </a:tblGrid>
              <a:tr h="671125">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0" kern="1200" dirty="0">
                          <a:solidFill>
                            <a:schemeClr val="tx2"/>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The Gap Theory</a:t>
                      </a:r>
                      <a:endParaRPr kumimoji="0" lang="en-US" sz="3600" b="0" i="0" u="none" strike="noStrike" kern="1200" cap="none" spc="0" normalizeH="0" baseline="0" noProof="0" dirty="0">
                        <a:ln>
                          <a:noFill/>
                        </a:ln>
                        <a:solidFill>
                          <a:srgbClr val="FFFFCC"/>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endParaRPr>
                    </a:p>
                  </a:txBody>
                  <a:tcPr anchor="ctr"/>
                </a:tc>
                <a:tc hMerge="1">
                  <a:txBody>
                    <a:bodyPr/>
                    <a:lstStyle/>
                    <a:p>
                      <a:endParaRPr lang="en-US"/>
                    </a:p>
                  </a:txBody>
                  <a:tcPr/>
                </a:tc>
                <a:tc hMerge="1">
                  <a:txBody>
                    <a:bodyPr/>
                    <a:lstStyle/>
                    <a:p>
                      <a:endParaRPr lang="en-US" dirty="0"/>
                    </a:p>
                  </a:txBody>
                  <a:tcPr anchor="ctr"/>
                </a:tc>
                <a:tc hMerge="1">
                  <a:txBody>
                    <a:bodyPr/>
                    <a:lstStyle/>
                    <a:p>
                      <a:endParaRPr lang="en-US" dirty="0"/>
                    </a:p>
                  </a:txBody>
                  <a:tcPr anchor="ctr"/>
                </a:tc>
                <a:extLst>
                  <a:ext uri="{0D108BD9-81ED-4DB2-BD59-A6C34878D82A}">
                    <a16:rowId xmlns:a16="http://schemas.microsoft.com/office/drawing/2014/main" val="3257300286"/>
                  </a:ext>
                </a:extLst>
              </a:tr>
              <a:tr h="609348">
                <a:tc>
                  <a:txBody>
                    <a:bodyPr/>
                    <a:lstStyle/>
                    <a:p>
                      <a:pPr algn="ctr"/>
                      <a:r>
                        <a:rPr lang="en-US" sz="2400" b="1" kern="1200"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NO.</a:t>
                      </a:r>
                    </a:p>
                  </a:txBody>
                  <a:tcPr anchor="ctr">
                    <a:solidFill>
                      <a:schemeClr val="bg2"/>
                    </a:solidFill>
                  </a:tcPr>
                </a:tc>
                <a:tc>
                  <a:txBody>
                    <a:bodyPr/>
                    <a:lstStyle/>
                    <a:p>
                      <a:pPr algn="ctr"/>
                      <a:r>
                        <a:rPr lang="en-US" sz="2400" b="1" kern="1200"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Scripture</a:t>
                      </a:r>
                    </a:p>
                  </a:txBody>
                  <a:tcPr anchor="ctr">
                    <a:solidFill>
                      <a:schemeClr val="bg2"/>
                    </a:solidFill>
                  </a:tcPr>
                </a:tc>
                <a:tc>
                  <a:txBody>
                    <a:bodyPr/>
                    <a:lstStyle/>
                    <a:p>
                      <a:pPr algn="ctr"/>
                      <a:r>
                        <a:rPr lang="en-US" sz="2400" b="1" kern="1200"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Evidence</a:t>
                      </a:r>
                    </a:p>
                  </a:txBody>
                  <a:tcPr anchor="ctr">
                    <a:solidFill>
                      <a:schemeClr val="bg2"/>
                    </a:solidFill>
                  </a:tcPr>
                </a:tc>
                <a:tc>
                  <a:txBody>
                    <a:bodyPr/>
                    <a:lstStyle/>
                    <a:p>
                      <a:pPr algn="ctr"/>
                      <a:r>
                        <a:rPr lang="en-US" sz="2400" b="1" kern="1200"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Response</a:t>
                      </a:r>
                    </a:p>
                  </a:txBody>
                  <a:tcPr anchor="ctr">
                    <a:solidFill>
                      <a:schemeClr val="bg2"/>
                    </a:solidFill>
                  </a:tcPr>
                </a:tc>
                <a:extLst>
                  <a:ext uri="{0D108BD9-81ED-4DB2-BD59-A6C34878D82A}">
                    <a16:rowId xmlns:a16="http://schemas.microsoft.com/office/drawing/2014/main" val="1204976739"/>
                  </a:ext>
                </a:extLst>
              </a:tr>
              <a:tr h="709399">
                <a:tc>
                  <a:txBody>
                    <a:bodyPr/>
                    <a:lstStyle/>
                    <a:p>
                      <a:pPr algn="ctr"/>
                      <a:r>
                        <a:rPr lang="en-US" sz="2200" b="1" dirty="0">
                          <a:latin typeface="Calibri" panose="020F0502020204030204" pitchFamily="34" charset="0"/>
                          <a:cs typeface="Calibri" panose="020F0502020204030204" pitchFamily="34" charset="0"/>
                        </a:rPr>
                        <a:t>8.</a:t>
                      </a:r>
                    </a:p>
                  </a:txBody>
                  <a:tcPr anchor="ctr"/>
                </a:tc>
                <a:tc>
                  <a:txBody>
                    <a:bodyPr/>
                    <a:lstStyle/>
                    <a:p>
                      <a:pPr algn="ctr"/>
                      <a:r>
                        <a:rPr lang="en-US" sz="2200" b="1" dirty="0">
                          <a:latin typeface="Calibri" panose="020F0502020204030204" pitchFamily="34" charset="0"/>
                          <a:cs typeface="Calibri" panose="020F0502020204030204" pitchFamily="34" charset="0"/>
                        </a:rPr>
                        <a:t>Gen. 1:28</a:t>
                      </a:r>
                    </a:p>
                  </a:txBody>
                  <a:tcPr anchor="ctr"/>
                </a:tc>
                <a:tc>
                  <a:txBody>
                    <a:bodyPr/>
                    <a:lstStyle/>
                    <a:p>
                      <a:pPr algn="l"/>
                      <a:r>
                        <a:rPr lang="en-US" sz="2200" b="1" i="1" dirty="0">
                          <a:latin typeface="Calibri" panose="020F0502020204030204" pitchFamily="34" charset="0"/>
                          <a:cs typeface="Calibri" panose="020F0502020204030204" pitchFamily="34" charset="0"/>
                        </a:rPr>
                        <a:t>Male’</a:t>
                      </a:r>
                      <a:r>
                        <a:rPr lang="en-US" sz="2200" b="1" dirty="0">
                          <a:latin typeface="Calibri" panose="020F0502020204030204" pitchFamily="34" charset="0"/>
                          <a:cs typeface="Calibri" panose="020F0502020204030204" pitchFamily="34" charset="0"/>
                        </a:rPr>
                        <a:t> = “ to replenish”</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b="1" i="1" kern="1200" dirty="0">
                          <a:solidFill>
                            <a:srgbClr val="C00000"/>
                          </a:solidFill>
                          <a:latin typeface="Calibri" panose="020F0502020204030204" pitchFamily="34" charset="0"/>
                          <a:ea typeface="+mn-ea"/>
                          <a:cs typeface="Calibri" panose="020F0502020204030204" pitchFamily="34" charset="0"/>
                        </a:rPr>
                        <a:t>Male’</a:t>
                      </a:r>
                      <a:r>
                        <a:rPr lang="en-US" sz="2200" b="1" kern="1200" dirty="0">
                          <a:solidFill>
                            <a:srgbClr val="C00000"/>
                          </a:solidFill>
                          <a:latin typeface="Calibri" panose="020F0502020204030204" pitchFamily="34" charset="0"/>
                          <a:ea typeface="+mn-ea"/>
                          <a:cs typeface="Calibri" panose="020F0502020204030204" pitchFamily="34" charset="0"/>
                        </a:rPr>
                        <a:t> = “to fill”</a:t>
                      </a:r>
                    </a:p>
                  </a:txBody>
                  <a:tcPr anchor="ctr"/>
                </a:tc>
                <a:extLst>
                  <a:ext uri="{0D108BD9-81ED-4DB2-BD59-A6C34878D82A}">
                    <a16:rowId xmlns:a16="http://schemas.microsoft.com/office/drawing/2014/main" val="1700984971"/>
                  </a:ext>
                </a:extLst>
              </a:tr>
              <a:tr h="709399">
                <a:tc>
                  <a:txBody>
                    <a:bodyPr/>
                    <a:lstStyle/>
                    <a:p>
                      <a:pPr algn="ctr"/>
                      <a:r>
                        <a:rPr lang="en-US" sz="2200" b="1" dirty="0">
                          <a:latin typeface="Calibri" panose="020F0502020204030204" pitchFamily="34" charset="0"/>
                          <a:cs typeface="Calibri" panose="020F0502020204030204" pitchFamily="34" charset="0"/>
                        </a:rPr>
                        <a:t>9.</a:t>
                      </a:r>
                    </a:p>
                  </a:txBody>
                  <a:tcPr anchor="ctr"/>
                </a:tc>
                <a:tc>
                  <a:txBody>
                    <a:bodyPr/>
                    <a:lstStyle/>
                    <a:p>
                      <a:pPr algn="ctr"/>
                      <a:r>
                        <a:rPr lang="en-US" sz="2200" b="1" dirty="0">
                          <a:latin typeface="Calibri" panose="020F0502020204030204" pitchFamily="34" charset="0"/>
                          <a:cs typeface="Calibri" panose="020F0502020204030204" pitchFamily="34" charset="0"/>
                        </a:rPr>
                        <a:t>Isa. 24:1</a:t>
                      </a:r>
                    </a:p>
                  </a:txBody>
                  <a:tcPr anchor="ctr"/>
                </a:tc>
                <a:tc>
                  <a:txBody>
                    <a:bodyPr/>
                    <a:lstStyle/>
                    <a:p>
                      <a:pPr algn="l"/>
                      <a:r>
                        <a:rPr lang="en-US" sz="2200" b="1" dirty="0">
                          <a:latin typeface="Calibri" panose="020F0502020204030204" pitchFamily="34" charset="0"/>
                          <a:cs typeface="Calibri" panose="020F0502020204030204" pitchFamily="34" charset="0"/>
                        </a:rPr>
                        <a:t>The Earth was formerly in ruin</a:t>
                      </a:r>
                    </a:p>
                  </a:txBody>
                  <a:tcPr anchor="ctr"/>
                </a:tc>
                <a:tc>
                  <a:txBody>
                    <a:bodyPr/>
                    <a:lstStyle/>
                    <a:p>
                      <a:pPr marL="0" algn="l" defTabSz="914400" rtl="0" eaLnBrk="1" latinLnBrk="0" hangingPunct="1"/>
                      <a:r>
                        <a:rPr lang="en-US" sz="2200" b="1" kern="1200" dirty="0">
                          <a:solidFill>
                            <a:srgbClr val="C00000"/>
                          </a:solidFill>
                          <a:latin typeface="Calibri" panose="020F0502020204030204" pitchFamily="34" charset="0"/>
                          <a:ea typeface="+mn-ea"/>
                          <a:cs typeface="Calibri" panose="020F0502020204030204" pitchFamily="34" charset="0"/>
                        </a:rPr>
                        <a:t>Context = future judgment</a:t>
                      </a:r>
                    </a:p>
                  </a:txBody>
                  <a:tcPr anchor="ctr"/>
                </a:tc>
                <a:extLst>
                  <a:ext uri="{0D108BD9-81ED-4DB2-BD59-A6C34878D82A}">
                    <a16:rowId xmlns:a16="http://schemas.microsoft.com/office/drawing/2014/main" val="558539107"/>
                  </a:ext>
                </a:extLst>
              </a:tr>
              <a:tr h="828289">
                <a:tc>
                  <a:txBody>
                    <a:bodyPr/>
                    <a:lstStyle/>
                    <a:p>
                      <a:pPr algn="ctr"/>
                      <a:r>
                        <a:rPr lang="en-US" sz="2200" b="1" dirty="0">
                          <a:latin typeface="Calibri" panose="020F0502020204030204" pitchFamily="34" charset="0"/>
                          <a:cs typeface="Calibri" panose="020F0502020204030204" pitchFamily="34" charset="0"/>
                        </a:rPr>
                        <a:t>10.</a:t>
                      </a:r>
                    </a:p>
                  </a:txBody>
                  <a:tcPr anchor="ctr">
                    <a:solidFill>
                      <a:srgbClr val="FFFFCC"/>
                    </a:solidFill>
                  </a:tcPr>
                </a:tc>
                <a:tc>
                  <a:txBody>
                    <a:bodyPr/>
                    <a:lstStyle/>
                    <a:p>
                      <a:pPr algn="ctr"/>
                      <a:r>
                        <a:rPr lang="en-US" sz="2200" b="1" dirty="0">
                          <a:latin typeface="Calibri" panose="020F0502020204030204" pitchFamily="34" charset="0"/>
                          <a:cs typeface="Calibri" panose="020F0502020204030204" pitchFamily="34" charset="0"/>
                        </a:rPr>
                        <a:t>Ezek. 28:13-14</a:t>
                      </a:r>
                    </a:p>
                  </a:txBody>
                  <a:tcPr anchor="ctr">
                    <a:solidFill>
                      <a:srgbClr val="FFFFCC"/>
                    </a:solidFill>
                  </a:tcPr>
                </a:tc>
                <a:tc>
                  <a:txBody>
                    <a:bodyPr/>
                    <a:lstStyle/>
                    <a:p>
                      <a:pPr algn="l"/>
                      <a:r>
                        <a:rPr lang="en-US" sz="2200" b="1" i="0" dirty="0">
                          <a:latin typeface="Calibri" panose="020F0502020204030204" pitchFamily="34" charset="0"/>
                          <a:cs typeface="Calibri" panose="020F0502020204030204" pitchFamily="34" charset="0"/>
                        </a:rPr>
                        <a:t>Satan was in a mineral garden</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b="1" i="0" kern="1200" dirty="0">
                          <a:solidFill>
                            <a:srgbClr val="C00000"/>
                          </a:solidFill>
                          <a:latin typeface="Calibri" panose="020F0502020204030204" pitchFamily="34" charset="0"/>
                          <a:ea typeface="+mn-ea"/>
                          <a:cs typeface="Calibri" panose="020F0502020204030204" pitchFamily="34" charset="0"/>
                        </a:rPr>
                        <a:t>Context = heaven</a:t>
                      </a:r>
                    </a:p>
                  </a:txBody>
                  <a:tcPr anchor="ctr">
                    <a:solidFill>
                      <a:srgbClr val="FFFFCC"/>
                    </a:solidFill>
                  </a:tcPr>
                </a:tc>
                <a:extLst>
                  <a:ext uri="{0D108BD9-81ED-4DB2-BD59-A6C34878D82A}">
                    <a16:rowId xmlns:a16="http://schemas.microsoft.com/office/drawing/2014/main" val="2935229951"/>
                  </a:ext>
                </a:extLst>
              </a:tr>
              <a:tr h="1021534">
                <a:tc>
                  <a:txBody>
                    <a:bodyPr/>
                    <a:lstStyle/>
                    <a:p>
                      <a:pPr algn="ctr"/>
                      <a:r>
                        <a:rPr lang="en-US" sz="2200" b="1" dirty="0">
                          <a:latin typeface="Calibri" panose="020F0502020204030204" pitchFamily="34" charset="0"/>
                          <a:cs typeface="Calibri" panose="020F0502020204030204" pitchFamily="34" charset="0"/>
                        </a:rPr>
                        <a:t>11.</a:t>
                      </a:r>
                    </a:p>
                  </a:txBody>
                  <a:tcPr anchor="ctr"/>
                </a:tc>
                <a:tc>
                  <a:txBody>
                    <a:bodyPr/>
                    <a:lstStyle/>
                    <a:p>
                      <a:pPr algn="ctr"/>
                      <a:r>
                        <a:rPr lang="en-US" sz="2200" b="1" dirty="0">
                          <a:latin typeface="Calibri" panose="020F0502020204030204" pitchFamily="34" charset="0"/>
                          <a:cs typeface="Calibri" panose="020F0502020204030204" pitchFamily="34" charset="0"/>
                        </a:rPr>
                        <a:t>Gen. 1‒3</a:t>
                      </a:r>
                    </a:p>
                  </a:txBody>
                  <a:tcPr anchor="ctr"/>
                </a:tc>
                <a:tc>
                  <a:txBody>
                    <a:bodyPr/>
                    <a:lstStyle/>
                    <a:p>
                      <a:pPr algn="l"/>
                      <a:r>
                        <a:rPr lang="en-US" sz="2200" b="1" i="0" dirty="0">
                          <a:latin typeface="Calibri" panose="020F0502020204030204" pitchFamily="34" charset="0"/>
                          <a:cs typeface="Calibri" panose="020F0502020204030204" pitchFamily="34" charset="0"/>
                        </a:rPr>
                        <a:t>Not enough time for angelic rebellion between Gen. 1:31 &amp; 3:1</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b="1" kern="1200" dirty="0">
                          <a:solidFill>
                            <a:srgbClr val="C00000"/>
                          </a:solidFill>
                          <a:latin typeface="Calibri" panose="020F0502020204030204" pitchFamily="34" charset="0"/>
                          <a:ea typeface="+mn-ea"/>
                          <a:cs typeface="Calibri" panose="020F0502020204030204" pitchFamily="34" charset="0"/>
                        </a:rPr>
                        <a:t>Angelic rebellion  &amp; judgment = instantaneous</a:t>
                      </a:r>
                    </a:p>
                  </a:txBody>
                  <a:tcPr anchor="ctr"/>
                </a:tc>
                <a:extLst>
                  <a:ext uri="{0D108BD9-81ED-4DB2-BD59-A6C34878D82A}">
                    <a16:rowId xmlns:a16="http://schemas.microsoft.com/office/drawing/2014/main" val="1282089858"/>
                  </a:ext>
                </a:extLst>
              </a:tr>
              <a:tr h="1021534">
                <a:tc>
                  <a:txBody>
                    <a:bodyPr/>
                    <a:lstStyle/>
                    <a:p>
                      <a:pPr algn="ctr"/>
                      <a:r>
                        <a:rPr lang="en-US" sz="2200" b="1" dirty="0">
                          <a:latin typeface="Calibri" panose="020F0502020204030204" pitchFamily="34" charset="0"/>
                          <a:cs typeface="Calibri" panose="020F0502020204030204" pitchFamily="34" charset="0"/>
                        </a:rPr>
                        <a:t>12.</a:t>
                      </a:r>
                    </a:p>
                  </a:txBody>
                  <a:tcPr anchor="ctr"/>
                </a:tc>
                <a:tc>
                  <a:txBody>
                    <a:bodyPr/>
                    <a:lstStyle/>
                    <a:p>
                      <a:pPr algn="ctr"/>
                      <a:endParaRPr lang="en-US" sz="2200" b="1" dirty="0">
                        <a:latin typeface="Calibri" panose="020F0502020204030204" pitchFamily="34" charset="0"/>
                        <a:cs typeface="Calibri" panose="020F0502020204030204" pitchFamily="34" charset="0"/>
                      </a:endParaRPr>
                    </a:p>
                  </a:txBody>
                  <a:tcPr anchor="ctr"/>
                </a:tc>
                <a:tc>
                  <a:txBody>
                    <a:bodyPr/>
                    <a:lstStyle/>
                    <a:p>
                      <a:pPr algn="l"/>
                      <a:r>
                        <a:rPr lang="en-US" sz="2200" b="1" dirty="0">
                          <a:latin typeface="Calibri" panose="020F0502020204030204" pitchFamily="34" charset="0"/>
                          <a:cs typeface="Calibri" panose="020F0502020204030204" pitchFamily="34" charset="0"/>
                        </a:rPr>
                        <a:t>Explanation of fossil record</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b="1" kern="1200" dirty="0">
                          <a:solidFill>
                            <a:srgbClr val="C00000"/>
                          </a:solidFill>
                          <a:latin typeface="Calibri" panose="020F0502020204030204" pitchFamily="34" charset="0"/>
                          <a:ea typeface="+mn-ea"/>
                          <a:cs typeface="Calibri" panose="020F0502020204030204" pitchFamily="34" charset="0"/>
                        </a:rPr>
                        <a:t>Similarities between fossils and current counter parts</a:t>
                      </a:r>
                    </a:p>
                  </a:txBody>
                  <a:tcPr anchor="ctr"/>
                </a:tc>
                <a:extLst>
                  <a:ext uri="{0D108BD9-81ED-4DB2-BD59-A6C34878D82A}">
                    <a16:rowId xmlns:a16="http://schemas.microsoft.com/office/drawing/2014/main" val="1982611401"/>
                  </a:ext>
                </a:extLst>
              </a:tr>
              <a:tr h="709399">
                <a:tc>
                  <a:txBody>
                    <a:bodyPr/>
                    <a:lstStyle/>
                    <a:p>
                      <a:pPr algn="ctr"/>
                      <a:r>
                        <a:rPr lang="en-US" sz="2200" b="1" dirty="0">
                          <a:latin typeface="Calibri" panose="020F0502020204030204" pitchFamily="34" charset="0"/>
                          <a:cs typeface="Calibri" panose="020F0502020204030204" pitchFamily="34" charset="0"/>
                        </a:rPr>
                        <a:t>13.</a:t>
                      </a:r>
                    </a:p>
                  </a:txBody>
                  <a:tcPr anchor="ctr"/>
                </a:tc>
                <a:tc>
                  <a:txBody>
                    <a:bodyPr/>
                    <a:lstStyle/>
                    <a:p>
                      <a:pPr algn="ctr"/>
                      <a:r>
                        <a:rPr lang="en-US" sz="2200" b="1" dirty="0">
                          <a:latin typeface="Calibri" panose="020F0502020204030204" pitchFamily="34" charset="0"/>
                          <a:cs typeface="Calibri" panose="020F0502020204030204" pitchFamily="34" charset="0"/>
                        </a:rPr>
                        <a:t>Isa. 61:1-2</a:t>
                      </a:r>
                    </a:p>
                  </a:txBody>
                  <a:tcPr anchor="ctr"/>
                </a:tc>
                <a:tc>
                  <a:txBody>
                    <a:bodyPr/>
                    <a:lstStyle/>
                    <a:p>
                      <a:pPr algn="l"/>
                      <a:r>
                        <a:rPr lang="en-US" sz="2200" b="1" i="0" dirty="0">
                          <a:latin typeface="Calibri" panose="020F0502020204030204" pitchFamily="34" charset="0"/>
                          <a:cs typeface="Calibri" panose="020F0502020204030204" pitchFamily="34" charset="0"/>
                        </a:rPr>
                        <a:t>Prophetic gaps are common</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b="1" i="0" kern="1200" dirty="0">
                          <a:solidFill>
                            <a:srgbClr val="C00000"/>
                          </a:solidFill>
                          <a:latin typeface="Calibri" panose="020F0502020204030204" pitchFamily="34" charset="0"/>
                          <a:ea typeface="+mn-ea"/>
                          <a:cs typeface="Calibri" panose="020F0502020204030204" pitchFamily="34" charset="0"/>
                        </a:rPr>
                        <a:t>Genre confusion</a:t>
                      </a:r>
                    </a:p>
                  </a:txBody>
                  <a:tcPr anchor="ctr"/>
                </a:tc>
                <a:extLst>
                  <a:ext uri="{0D108BD9-81ED-4DB2-BD59-A6C34878D82A}">
                    <a16:rowId xmlns:a16="http://schemas.microsoft.com/office/drawing/2014/main" val="1913668434"/>
                  </a:ext>
                </a:extLst>
              </a:tr>
            </a:tbl>
          </a:graphicData>
        </a:graphic>
      </p:graphicFrame>
    </p:spTree>
    <p:extLst>
      <p:ext uri="{BB962C8B-B14F-4D97-AF65-F5344CB8AC3E}">
        <p14:creationId xmlns:p14="http://schemas.microsoft.com/office/powerpoint/2010/main" val="251540317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24015A-623D-4976-828D-20D4B41D12CA}"/>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38914" name="Rectangle 3"/>
          <p:cNvSpPr>
            <a:spLocks noChangeArrowheads="1"/>
          </p:cNvSpPr>
          <p:nvPr/>
        </p:nvSpPr>
        <p:spPr bwMode="auto">
          <a:xfrm>
            <a:off x="0" y="0"/>
            <a:ext cx="9144000" cy="5016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12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Ezekiel 28:13-14</a:t>
            </a:r>
          </a:p>
          <a:p>
            <a:pPr algn="just">
              <a:spcAft>
                <a:spcPts val="1000"/>
              </a:spcAft>
            </a:pP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0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13</a:t>
            </a: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You were in Eden, the garden of God</a:t>
            </a: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Every precious stone was your covering: The ruby, the topaz and the diamond; The beryl, the onyx and the jasper; The lapis lazuli, the turquoise and the emerald; And the gold, the workmanship of your settings and sockets, Was in you. On the day that you were created They were prepared. </a:t>
            </a:r>
            <a:r>
              <a:rPr lang="en-US" sz="30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14</a:t>
            </a: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You were the anointed cherub who covers, And I placed you there. You were on the holy mountain of God; You walked in the midst of the stones of fire.”</a:t>
            </a:r>
          </a:p>
        </p:txBody>
      </p:sp>
    </p:spTree>
    <p:extLst>
      <p:ext uri="{BB962C8B-B14F-4D97-AF65-F5344CB8AC3E}">
        <p14:creationId xmlns:p14="http://schemas.microsoft.com/office/powerpoint/2010/main" val="655231325"/>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a:extLst>
              <a:ext uri="{FF2B5EF4-FFF2-40B4-BE49-F238E27FC236}">
                <a16:creationId xmlns:a16="http://schemas.microsoft.com/office/drawing/2014/main" id="{4FB6BE6E-FD89-466A-9067-42FB6AA5B1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 y="200025"/>
            <a:ext cx="8610600" cy="64579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067280925"/>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24015A-623D-4976-828D-20D4B41D12CA}"/>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38914" name="Rectangle 3"/>
          <p:cNvSpPr>
            <a:spLocks noChangeArrowheads="1"/>
          </p:cNvSpPr>
          <p:nvPr/>
        </p:nvSpPr>
        <p:spPr bwMode="auto">
          <a:xfrm>
            <a:off x="0" y="0"/>
            <a:ext cx="9144000" cy="5155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12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Ezekiel 28:16-17</a:t>
            </a:r>
          </a:p>
          <a:p>
            <a:pPr algn="just">
              <a:spcAft>
                <a:spcPts val="1000"/>
              </a:spcAft>
            </a:pPr>
            <a:r>
              <a:rPr lang="en-US" sz="31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1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16</a:t>
            </a:r>
            <a:r>
              <a:rPr lang="en-US" sz="31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1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By the abundance of your trade You were internally filled with violence, And you sinned; Therefore I</a:t>
            </a:r>
            <a:r>
              <a:rPr lang="en-US" sz="31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have cast you as profane From the mountain of God</a:t>
            </a:r>
            <a:r>
              <a:rPr lang="en-US" sz="31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I have destroyed you, O covering cherub, From the midst of the stones of fire. </a:t>
            </a:r>
            <a:r>
              <a:rPr lang="en-US" sz="31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17</a:t>
            </a:r>
            <a:r>
              <a:rPr lang="en-US" sz="31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“Your heart was lifted up because of your beauty; You corrupted your wisdom by reason of your splendor. </a:t>
            </a:r>
            <a:r>
              <a:rPr lang="en-US" sz="31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cast you to the ground</a:t>
            </a:r>
            <a:r>
              <a:rPr lang="en-US" sz="31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 put you before kings, That they may see you.”</a:t>
            </a:r>
          </a:p>
        </p:txBody>
      </p:sp>
    </p:spTree>
    <p:extLst>
      <p:ext uri="{BB962C8B-B14F-4D97-AF65-F5344CB8AC3E}">
        <p14:creationId xmlns:p14="http://schemas.microsoft.com/office/powerpoint/2010/main" val="1002487854"/>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24015A-623D-4976-828D-20D4B41D12CA}"/>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38914" name="Rectangle 3"/>
          <p:cNvSpPr>
            <a:spLocks noChangeArrowheads="1"/>
          </p:cNvSpPr>
          <p:nvPr/>
        </p:nvSpPr>
        <p:spPr bwMode="auto">
          <a:xfrm>
            <a:off x="0" y="0"/>
            <a:ext cx="9144000" cy="3077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12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Isaiah 14:12</a:t>
            </a:r>
          </a:p>
          <a:p>
            <a:pPr algn="just">
              <a:spcAft>
                <a:spcPts val="10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“How you have fallen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from heaven</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 star of the morning, son of the dawn! You have been cut down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to the earth</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You who have weakened the nations!”</a:t>
            </a:r>
          </a:p>
        </p:txBody>
      </p:sp>
      <p:pic>
        <p:nvPicPr>
          <p:cNvPr id="2" name="Picture 1">
            <a:extLst>
              <a:ext uri="{FF2B5EF4-FFF2-40B4-BE49-F238E27FC236}">
                <a16:creationId xmlns:a16="http://schemas.microsoft.com/office/drawing/2014/main" id="{FF8613D7-E1E1-4F3B-A210-9AAA6F2517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88229" y="2788920"/>
            <a:ext cx="1567543" cy="2011680"/>
          </a:xfrm>
          <a:prstGeom prst="rect">
            <a:avLst/>
          </a:prstGeom>
          <a:ln>
            <a:solidFill>
              <a:schemeClr val="tx1"/>
            </a:solidFill>
          </a:ln>
        </p:spPr>
      </p:pic>
    </p:spTree>
    <p:extLst>
      <p:ext uri="{BB962C8B-B14F-4D97-AF65-F5344CB8AC3E}">
        <p14:creationId xmlns:p14="http://schemas.microsoft.com/office/powerpoint/2010/main" val="767867435"/>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6E5B8EB-2E06-4B8D-962C-DD6A586623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38914" name="Rectangle 3"/>
          <p:cNvSpPr>
            <a:spLocks noChangeArrowheads="1"/>
          </p:cNvSpPr>
          <p:nvPr/>
        </p:nvSpPr>
        <p:spPr bwMode="auto">
          <a:xfrm>
            <a:off x="0" y="0"/>
            <a:ext cx="9144000" cy="4801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12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Ezekiel 28:13-14, 16</a:t>
            </a:r>
          </a:p>
          <a:p>
            <a:pPr algn="just">
              <a:spcAft>
                <a:spcPts val="1000"/>
              </a:spcAft>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13</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You were in Eden, the garden of God</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Every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precious stone</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was your covering: The ruby, the topaz and the diamond; The beryl, the onyx and the jasper; The lapis lazuli, the turquoise and the emerald; And the gold, the workmanship of your settings and sockets, Was in you. On the day that you were created They were prepared.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14</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You were the anointed cherub who covers, And I placed you there. You . . .</a:t>
            </a:r>
          </a:p>
        </p:txBody>
      </p:sp>
    </p:spTree>
    <p:extLst>
      <p:ext uri="{BB962C8B-B14F-4D97-AF65-F5344CB8AC3E}">
        <p14:creationId xmlns:p14="http://schemas.microsoft.com/office/powerpoint/2010/main" val="2928634145"/>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6E5B8EB-2E06-4B8D-962C-DD6A586623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38914" name="Rectangle 3"/>
          <p:cNvSpPr>
            <a:spLocks noChangeArrowheads="1"/>
          </p:cNvSpPr>
          <p:nvPr/>
        </p:nvSpPr>
        <p:spPr bwMode="auto">
          <a:xfrm>
            <a:off x="0" y="0"/>
            <a:ext cx="9144000" cy="4308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12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Ezekiel 28:13-14, 16</a:t>
            </a:r>
          </a:p>
          <a:p>
            <a:pPr algn="just">
              <a:spcAft>
                <a:spcPts val="1000"/>
              </a:spcAft>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 were on the holy mountain of God; You walked in the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midst of the stones of fire</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16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By the abundance of your trade You were internally filled with violence, And you sinned; Therefore I have cast you as profane From the mountain of God. And I have destroyed you, O covering cherub,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From the midst of the stones of fire</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231368685"/>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24015A-623D-4976-828D-20D4B41D12CA}"/>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38914" name="Rectangle 3"/>
          <p:cNvSpPr>
            <a:spLocks noChangeArrowheads="1"/>
          </p:cNvSpPr>
          <p:nvPr/>
        </p:nvSpPr>
        <p:spPr bwMode="auto">
          <a:xfrm>
            <a:off x="0" y="0"/>
            <a:ext cx="9144000" cy="5224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12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Revelation 21:10-12</a:t>
            </a:r>
          </a:p>
          <a:p>
            <a:pPr algn="just">
              <a:spcAft>
                <a:spcPts val="0"/>
              </a:spcAft>
            </a:pPr>
            <a:r>
              <a:rPr lang="en-US" sz="31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1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10</a:t>
            </a:r>
            <a:r>
              <a:rPr lang="en-US" sz="31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he carried me away in the Spirit to a great and high mountain, and showed me the </a:t>
            </a:r>
            <a:r>
              <a:rPr lang="en-US" sz="31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holy city</a:t>
            </a:r>
            <a:r>
              <a:rPr lang="en-US" sz="31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Jerusalem, coming down </a:t>
            </a:r>
            <a:r>
              <a:rPr lang="en-US" sz="31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out of heaven</a:t>
            </a:r>
            <a:r>
              <a:rPr lang="en-US" sz="31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from God, </a:t>
            </a:r>
            <a:r>
              <a:rPr lang="en-US" sz="31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11</a:t>
            </a:r>
            <a:r>
              <a:rPr lang="en-US" sz="31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having the glory of God. Her brilliance was like a very costly </a:t>
            </a:r>
            <a:r>
              <a:rPr lang="en-US" sz="31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stone</a:t>
            </a:r>
            <a:r>
              <a:rPr lang="en-US" sz="31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as a </a:t>
            </a:r>
            <a:r>
              <a:rPr lang="en-US" sz="31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stone</a:t>
            </a:r>
            <a:r>
              <a:rPr lang="en-US" sz="31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of crystal-clear jasper. </a:t>
            </a:r>
            <a:r>
              <a:rPr lang="en-US" sz="31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12</a:t>
            </a:r>
            <a:r>
              <a:rPr lang="en-US" sz="31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It had a great and high wall, with twelve gates, and at the gates twelve angels; and names were written on them, which are the names of the twelve tribes of the sons of Israel.”</a:t>
            </a:r>
          </a:p>
        </p:txBody>
      </p:sp>
    </p:spTree>
    <p:extLst>
      <p:ext uri="{BB962C8B-B14F-4D97-AF65-F5344CB8AC3E}">
        <p14:creationId xmlns:p14="http://schemas.microsoft.com/office/powerpoint/2010/main" val="3369529044"/>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07689C41-61EA-403A-AF23-0AF78E0A413F}"/>
              </a:ext>
            </a:extLst>
          </p:cNvPr>
          <p:cNvSpPr>
            <a:spLocks noGrp="1" noChangeArrowheads="1"/>
          </p:cNvSpPr>
          <p:nvPr>
            <p:ph type="title"/>
          </p:nvPr>
        </p:nvSpPr>
        <p:spPr>
          <a:xfrm>
            <a:off x="685800" y="228600"/>
            <a:ext cx="7772400" cy="914400"/>
          </a:xfrm>
        </p:spPr>
        <p:txBody>
          <a:bodyPr/>
          <a:lstStyle/>
          <a:p>
            <a:pPr algn="ctr" eaLnBrk="1" hangingPunct="1">
              <a:defRPr/>
            </a:pPr>
            <a:r>
              <a:rPr lang="en-US" altLang="en-US" sz="3600" dirty="0">
                <a:effectLst>
                  <a:outerShdw blurRad="38100" dist="38100" dir="2700000" algn="tl">
                    <a:srgbClr val="000000">
                      <a:alpha val="43137"/>
                    </a:srgbClr>
                  </a:outerShdw>
                </a:effectLst>
              </a:rPr>
              <a:t>Gap Theory Preview</a:t>
            </a:r>
          </a:p>
        </p:txBody>
      </p:sp>
      <p:sp>
        <p:nvSpPr>
          <p:cNvPr id="5" name="Rectangle 1027">
            <a:extLst>
              <a:ext uri="{FF2B5EF4-FFF2-40B4-BE49-F238E27FC236}">
                <a16:creationId xmlns:a16="http://schemas.microsoft.com/office/drawing/2014/main" id="{98F6B430-E29C-4B9C-83C7-D8FD2DCBF88B}"/>
              </a:ext>
            </a:extLst>
          </p:cNvPr>
          <p:cNvSpPr txBox="1">
            <a:spLocks noChangeArrowheads="1"/>
          </p:cNvSpPr>
          <p:nvPr/>
        </p:nvSpPr>
        <p:spPr bwMode="auto">
          <a:xfrm>
            <a:off x="218282" y="1143000"/>
            <a:ext cx="8707437" cy="46323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461963" indent="-461963"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Calibri" panose="020F0502020204030204" pitchFamily="34" charset="0"/>
              </a:defRPr>
            </a:lvl1pPr>
            <a:lvl2pPr marL="914400" indent="-45720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cs typeface="Calibri" panose="020F0502020204030204" pitchFamily="34" charset="0"/>
              </a:defRPr>
            </a:lvl2pPr>
            <a:lvl3pPr marL="1376363" indent="-461963" algn="l" rtl="0" eaLnBrk="0" fontAlgn="base" hangingPunct="0">
              <a:spcBef>
                <a:spcPct val="20000"/>
              </a:spcBef>
              <a:spcAft>
                <a:spcPct val="0"/>
              </a:spcAft>
              <a:buClr>
                <a:srgbClr val="FFFFCC"/>
              </a:buClr>
              <a:buSzPct val="60000"/>
              <a:buFont typeface="Wingdings 2" panose="05020102010507070707" pitchFamily="18" charset="2"/>
              <a:buChar char=""/>
              <a:tabLst/>
              <a:defRPr sz="3200">
                <a:solidFill>
                  <a:schemeClr val="tx1"/>
                </a:solidFill>
                <a:effectLst>
                  <a:outerShdw blurRad="38100" dist="38100" dir="2700000" algn="tl">
                    <a:srgbClr val="000000"/>
                  </a:outerShdw>
                </a:effectLst>
                <a:latin typeface="Calibri" panose="020F0502020204030204" pitchFamily="34" charset="0"/>
                <a:cs typeface="Calibri" panose="020F0502020204030204" pitchFamily="34" charset="0"/>
              </a:defRPr>
            </a:lvl3pPr>
            <a:lvl4pPr marL="1828800" indent="-457200" algn="l" rtl="0" eaLnBrk="0" fontAlgn="base" hangingPunct="0">
              <a:spcBef>
                <a:spcPct val="20000"/>
              </a:spcBef>
              <a:spcAft>
                <a:spcPct val="0"/>
              </a:spcAft>
              <a:buClr>
                <a:srgbClr val="33CC33"/>
              </a:buClr>
              <a:buSzPct val="100000"/>
              <a:buChar char="•"/>
              <a:defRPr sz="3200">
                <a:solidFill>
                  <a:schemeClr val="tx1"/>
                </a:solidFill>
                <a:effectLst>
                  <a:outerShdw blurRad="38100" dist="38100" dir="2700000" algn="tl">
                    <a:srgbClr val="000000"/>
                  </a:outerShdw>
                </a:effectLst>
                <a:latin typeface="Calibri" panose="020F0502020204030204" pitchFamily="34" charset="0"/>
                <a:cs typeface="Calibri" panose="020F0502020204030204" pitchFamily="34" charset="0"/>
              </a:defRPr>
            </a:lvl4pPr>
            <a:lvl5pPr marL="2290763" indent="-461963"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cs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514350" indent="-514350" eaLnBrk="1" hangingPunct="1">
              <a:spcBef>
                <a:spcPts val="0"/>
              </a:spcBef>
              <a:spcAft>
                <a:spcPts val="3600"/>
              </a:spcAft>
              <a:buClr>
                <a:schemeClr val="tx2"/>
              </a:buClr>
              <a:buSzPct val="100000"/>
              <a:buFont typeface="+mj-lt"/>
              <a:buAutoNum type="arabicPeriod"/>
              <a:defRPr/>
            </a:pPr>
            <a:r>
              <a:rPr lang="en-US" b="1" u="sng" dirty="0">
                <a:solidFill>
                  <a:srgbClr val="FFFFCC"/>
                </a:solidFill>
                <a:effectLst>
                  <a:outerShdw blurRad="38100" dist="38100" dir="2700000" algn="tl">
                    <a:srgbClr val="000000">
                      <a:alpha val="43137"/>
                    </a:srgbClr>
                  </a:outerShdw>
                </a:effectLst>
              </a:rPr>
              <a:t>Definition of the Gap Theory</a:t>
            </a:r>
          </a:p>
          <a:p>
            <a:pPr marL="514350" indent="-514350" eaLnBrk="1" hangingPunct="1">
              <a:spcBef>
                <a:spcPts val="0"/>
              </a:spcBef>
              <a:spcAft>
                <a:spcPts val="3600"/>
              </a:spcAft>
              <a:buClr>
                <a:srgbClr val="00FFFF"/>
              </a:buClr>
              <a:buSzPct val="100000"/>
              <a:buFont typeface="+mj-lt"/>
              <a:buAutoNum type="arabicPeriod"/>
              <a:defRPr/>
            </a:pPr>
            <a:r>
              <a:rPr lang="en-US" kern="0" dirty="0">
                <a:solidFill>
                  <a:srgbClr val="FFFFFF"/>
                </a:solidFill>
                <a:effectLst>
                  <a:outerShdw blurRad="38100" dist="38100" dir="2700000" algn="tl">
                    <a:srgbClr val="000000">
                      <a:alpha val="43137"/>
                    </a:srgbClr>
                  </a:outerShdw>
                </a:effectLst>
              </a:rPr>
              <a:t>Evidence Favoring the Gap Theory</a:t>
            </a:r>
          </a:p>
          <a:p>
            <a:pPr marL="514350" indent="-514350" eaLnBrk="1" hangingPunct="1">
              <a:spcBef>
                <a:spcPts val="0"/>
              </a:spcBef>
              <a:spcAft>
                <a:spcPts val="3600"/>
              </a:spcAft>
              <a:buClr>
                <a:srgbClr val="00FFFF"/>
              </a:buClr>
              <a:buSzPct val="100000"/>
              <a:buFont typeface="+mj-lt"/>
              <a:buAutoNum type="arabicPeriod"/>
              <a:defRPr/>
            </a:pPr>
            <a:r>
              <a:rPr lang="en-US" kern="0" dirty="0">
                <a:solidFill>
                  <a:srgbClr val="FFFFFF"/>
                </a:solidFill>
                <a:effectLst>
                  <a:outerShdw blurRad="38100" dist="38100" dir="2700000" algn="tl">
                    <a:srgbClr val="000000">
                      <a:alpha val="43137"/>
                    </a:srgbClr>
                  </a:outerShdw>
                </a:effectLst>
              </a:rPr>
              <a:t>Response to Evidence Favoring the Gap Theory</a:t>
            </a:r>
          </a:p>
          <a:p>
            <a:pPr marL="514350" indent="-514350" eaLnBrk="1" hangingPunct="1">
              <a:spcBef>
                <a:spcPts val="0"/>
              </a:spcBef>
              <a:spcAft>
                <a:spcPts val="3600"/>
              </a:spcAft>
              <a:buClr>
                <a:srgbClr val="00FFFF"/>
              </a:buClr>
              <a:buSzPct val="100000"/>
              <a:buFont typeface="+mj-lt"/>
              <a:buAutoNum type="arabicPeriod"/>
              <a:defRPr/>
            </a:pPr>
            <a:r>
              <a:rPr lang="en-US" kern="0" dirty="0">
                <a:solidFill>
                  <a:srgbClr val="FFFFFF"/>
                </a:solidFill>
                <a:effectLst>
                  <a:outerShdw blurRad="38100" dist="38100" dir="2700000" algn="tl">
                    <a:srgbClr val="000000">
                      <a:alpha val="43137"/>
                    </a:srgbClr>
                  </a:outerShdw>
                </a:effectLst>
              </a:rPr>
              <a:t>Remaining Problems with the Gap Theory</a:t>
            </a:r>
          </a:p>
          <a:p>
            <a:pPr marL="514350" indent="-514350" eaLnBrk="1" hangingPunct="1">
              <a:spcBef>
                <a:spcPts val="0"/>
              </a:spcBef>
              <a:spcAft>
                <a:spcPts val="3600"/>
              </a:spcAft>
              <a:buClr>
                <a:srgbClr val="00FFFF"/>
              </a:buClr>
              <a:buSzPct val="100000"/>
              <a:buFont typeface="+mj-lt"/>
              <a:buAutoNum type="arabicPeriod"/>
              <a:defRPr/>
            </a:pPr>
            <a:r>
              <a:rPr lang="en-US" kern="0" dirty="0">
                <a:solidFill>
                  <a:srgbClr val="FFFFFF"/>
                </a:solidFill>
                <a:effectLst>
                  <a:outerShdw blurRad="38100" dist="38100" dir="2700000" algn="tl">
                    <a:srgbClr val="000000">
                      <a:alpha val="43137"/>
                    </a:srgbClr>
                  </a:outerShdw>
                </a:effectLst>
              </a:rPr>
              <a:t>Correct View of Gen. 1:1-2</a:t>
            </a:r>
          </a:p>
        </p:txBody>
      </p:sp>
      <p:pic>
        <p:nvPicPr>
          <p:cNvPr id="6" name="Picture 2" descr="Image result for gap theory">
            <a:extLst>
              <a:ext uri="{FF2B5EF4-FFF2-40B4-BE49-F238E27FC236}">
                <a16:creationId xmlns:a16="http://schemas.microsoft.com/office/drawing/2014/main" id="{A1D09AEF-DBE1-4AD6-89A5-10DB6F91A6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50025" y="4874419"/>
            <a:ext cx="2441575" cy="18311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784137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5740899E-4884-4A6C-8524-BB6960541AA6}"/>
              </a:ext>
            </a:extLst>
          </p:cNvPr>
          <p:cNvGraphicFramePr>
            <a:graphicFrameLocks noGrp="1"/>
          </p:cNvGraphicFramePr>
          <p:nvPr>
            <p:ph idx="1"/>
            <p:extLst>
              <p:ext uri="{D42A27DB-BD31-4B8C-83A1-F6EECF244321}">
                <p14:modId xmlns:p14="http://schemas.microsoft.com/office/powerpoint/2010/main" val="848629959"/>
              </p:ext>
            </p:extLst>
          </p:nvPr>
        </p:nvGraphicFramePr>
        <p:xfrm>
          <a:off x="75235" y="120775"/>
          <a:ext cx="8993530" cy="6484120"/>
        </p:xfrm>
        <a:graphic>
          <a:graphicData uri="http://schemas.openxmlformats.org/drawingml/2006/table">
            <a:tbl>
              <a:tblPr firstRow="1" bandRow="1">
                <a:tableStyleId>{073A0DAA-6AF3-43AB-8588-CEC1D06C72B9}</a:tableStyleId>
              </a:tblPr>
              <a:tblGrid>
                <a:gridCol w="745602">
                  <a:extLst>
                    <a:ext uri="{9D8B030D-6E8A-4147-A177-3AD203B41FA5}">
                      <a16:colId xmlns:a16="http://schemas.microsoft.com/office/drawing/2014/main" val="1281036659"/>
                    </a:ext>
                  </a:extLst>
                </a:gridCol>
                <a:gridCol w="1938568">
                  <a:extLst>
                    <a:ext uri="{9D8B030D-6E8A-4147-A177-3AD203B41FA5}">
                      <a16:colId xmlns:a16="http://schemas.microsoft.com/office/drawing/2014/main" val="1064214743"/>
                    </a:ext>
                  </a:extLst>
                </a:gridCol>
                <a:gridCol w="3566160">
                  <a:extLst>
                    <a:ext uri="{9D8B030D-6E8A-4147-A177-3AD203B41FA5}">
                      <a16:colId xmlns:a16="http://schemas.microsoft.com/office/drawing/2014/main" val="3939120806"/>
                    </a:ext>
                  </a:extLst>
                </a:gridCol>
                <a:gridCol w="2743200">
                  <a:extLst>
                    <a:ext uri="{9D8B030D-6E8A-4147-A177-3AD203B41FA5}">
                      <a16:colId xmlns:a16="http://schemas.microsoft.com/office/drawing/2014/main" val="3131948577"/>
                    </a:ext>
                  </a:extLst>
                </a:gridCol>
              </a:tblGrid>
              <a:tr h="671125">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0" kern="1200" dirty="0">
                          <a:solidFill>
                            <a:schemeClr val="tx2"/>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The Gap Theory</a:t>
                      </a:r>
                      <a:endParaRPr kumimoji="0" lang="en-US" sz="3600" b="0" i="0" u="none" strike="noStrike" kern="1200" cap="none" spc="0" normalizeH="0" baseline="0" noProof="0" dirty="0">
                        <a:ln>
                          <a:noFill/>
                        </a:ln>
                        <a:solidFill>
                          <a:srgbClr val="FFFFCC"/>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endParaRPr>
                    </a:p>
                  </a:txBody>
                  <a:tcPr anchor="ctr"/>
                </a:tc>
                <a:tc hMerge="1">
                  <a:txBody>
                    <a:bodyPr/>
                    <a:lstStyle/>
                    <a:p>
                      <a:endParaRPr lang="en-US"/>
                    </a:p>
                  </a:txBody>
                  <a:tcPr/>
                </a:tc>
                <a:tc hMerge="1">
                  <a:txBody>
                    <a:bodyPr/>
                    <a:lstStyle/>
                    <a:p>
                      <a:endParaRPr lang="en-US" dirty="0"/>
                    </a:p>
                  </a:txBody>
                  <a:tcPr anchor="ctr"/>
                </a:tc>
                <a:tc hMerge="1">
                  <a:txBody>
                    <a:bodyPr/>
                    <a:lstStyle/>
                    <a:p>
                      <a:endParaRPr lang="en-US" dirty="0"/>
                    </a:p>
                  </a:txBody>
                  <a:tcPr anchor="ctr"/>
                </a:tc>
                <a:extLst>
                  <a:ext uri="{0D108BD9-81ED-4DB2-BD59-A6C34878D82A}">
                    <a16:rowId xmlns:a16="http://schemas.microsoft.com/office/drawing/2014/main" val="3257300286"/>
                  </a:ext>
                </a:extLst>
              </a:tr>
              <a:tr h="609348">
                <a:tc>
                  <a:txBody>
                    <a:bodyPr/>
                    <a:lstStyle/>
                    <a:p>
                      <a:pPr algn="ctr"/>
                      <a:r>
                        <a:rPr lang="en-US" sz="2400" b="1" kern="1200"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NO.</a:t>
                      </a:r>
                    </a:p>
                  </a:txBody>
                  <a:tcPr anchor="ctr">
                    <a:solidFill>
                      <a:schemeClr val="bg2"/>
                    </a:solidFill>
                  </a:tcPr>
                </a:tc>
                <a:tc>
                  <a:txBody>
                    <a:bodyPr/>
                    <a:lstStyle/>
                    <a:p>
                      <a:pPr algn="ctr"/>
                      <a:r>
                        <a:rPr lang="en-US" sz="2400" b="1" kern="1200"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Scripture</a:t>
                      </a:r>
                    </a:p>
                  </a:txBody>
                  <a:tcPr anchor="ctr">
                    <a:solidFill>
                      <a:schemeClr val="bg2"/>
                    </a:solidFill>
                  </a:tcPr>
                </a:tc>
                <a:tc>
                  <a:txBody>
                    <a:bodyPr/>
                    <a:lstStyle/>
                    <a:p>
                      <a:pPr algn="ctr"/>
                      <a:r>
                        <a:rPr lang="en-US" sz="2400" b="1" kern="1200"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Evidence</a:t>
                      </a:r>
                    </a:p>
                  </a:txBody>
                  <a:tcPr anchor="ctr">
                    <a:solidFill>
                      <a:schemeClr val="bg2"/>
                    </a:solidFill>
                  </a:tcPr>
                </a:tc>
                <a:tc>
                  <a:txBody>
                    <a:bodyPr/>
                    <a:lstStyle/>
                    <a:p>
                      <a:pPr algn="ctr"/>
                      <a:r>
                        <a:rPr lang="en-US" sz="2400" b="1" kern="1200"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Response</a:t>
                      </a:r>
                    </a:p>
                  </a:txBody>
                  <a:tcPr anchor="ctr">
                    <a:solidFill>
                      <a:schemeClr val="bg2"/>
                    </a:solidFill>
                  </a:tcPr>
                </a:tc>
                <a:extLst>
                  <a:ext uri="{0D108BD9-81ED-4DB2-BD59-A6C34878D82A}">
                    <a16:rowId xmlns:a16="http://schemas.microsoft.com/office/drawing/2014/main" val="1204976739"/>
                  </a:ext>
                </a:extLst>
              </a:tr>
              <a:tr h="709399">
                <a:tc>
                  <a:txBody>
                    <a:bodyPr/>
                    <a:lstStyle/>
                    <a:p>
                      <a:pPr algn="ctr"/>
                      <a:r>
                        <a:rPr lang="en-US" sz="2200" b="1" dirty="0">
                          <a:latin typeface="Calibri" panose="020F0502020204030204" pitchFamily="34" charset="0"/>
                          <a:cs typeface="Calibri" panose="020F0502020204030204" pitchFamily="34" charset="0"/>
                        </a:rPr>
                        <a:t>8.</a:t>
                      </a:r>
                    </a:p>
                  </a:txBody>
                  <a:tcPr anchor="ctr"/>
                </a:tc>
                <a:tc>
                  <a:txBody>
                    <a:bodyPr/>
                    <a:lstStyle/>
                    <a:p>
                      <a:pPr algn="ctr"/>
                      <a:r>
                        <a:rPr lang="en-US" sz="2200" b="1" dirty="0">
                          <a:latin typeface="Calibri" panose="020F0502020204030204" pitchFamily="34" charset="0"/>
                          <a:cs typeface="Calibri" panose="020F0502020204030204" pitchFamily="34" charset="0"/>
                        </a:rPr>
                        <a:t>Gen. 1:28</a:t>
                      </a:r>
                    </a:p>
                  </a:txBody>
                  <a:tcPr anchor="ctr"/>
                </a:tc>
                <a:tc>
                  <a:txBody>
                    <a:bodyPr/>
                    <a:lstStyle/>
                    <a:p>
                      <a:pPr algn="l"/>
                      <a:r>
                        <a:rPr lang="en-US" sz="2200" b="1" i="1" dirty="0">
                          <a:latin typeface="Calibri" panose="020F0502020204030204" pitchFamily="34" charset="0"/>
                          <a:cs typeface="Calibri" panose="020F0502020204030204" pitchFamily="34" charset="0"/>
                        </a:rPr>
                        <a:t>Male’</a:t>
                      </a:r>
                      <a:r>
                        <a:rPr lang="en-US" sz="2200" b="1" dirty="0">
                          <a:latin typeface="Calibri" panose="020F0502020204030204" pitchFamily="34" charset="0"/>
                          <a:cs typeface="Calibri" panose="020F0502020204030204" pitchFamily="34" charset="0"/>
                        </a:rPr>
                        <a:t> = “ to replenish”</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b="1" i="1" kern="1200" dirty="0">
                          <a:solidFill>
                            <a:srgbClr val="C00000"/>
                          </a:solidFill>
                          <a:latin typeface="Calibri" panose="020F0502020204030204" pitchFamily="34" charset="0"/>
                          <a:ea typeface="+mn-ea"/>
                          <a:cs typeface="Calibri" panose="020F0502020204030204" pitchFamily="34" charset="0"/>
                        </a:rPr>
                        <a:t>Male’</a:t>
                      </a:r>
                      <a:r>
                        <a:rPr lang="en-US" sz="2200" b="1" kern="1200" dirty="0">
                          <a:solidFill>
                            <a:srgbClr val="C00000"/>
                          </a:solidFill>
                          <a:latin typeface="Calibri" panose="020F0502020204030204" pitchFamily="34" charset="0"/>
                          <a:ea typeface="+mn-ea"/>
                          <a:cs typeface="Calibri" panose="020F0502020204030204" pitchFamily="34" charset="0"/>
                        </a:rPr>
                        <a:t> = “to fill”</a:t>
                      </a:r>
                    </a:p>
                  </a:txBody>
                  <a:tcPr anchor="ctr"/>
                </a:tc>
                <a:extLst>
                  <a:ext uri="{0D108BD9-81ED-4DB2-BD59-A6C34878D82A}">
                    <a16:rowId xmlns:a16="http://schemas.microsoft.com/office/drawing/2014/main" val="1700984971"/>
                  </a:ext>
                </a:extLst>
              </a:tr>
              <a:tr h="709399">
                <a:tc>
                  <a:txBody>
                    <a:bodyPr/>
                    <a:lstStyle/>
                    <a:p>
                      <a:pPr algn="ctr"/>
                      <a:r>
                        <a:rPr lang="en-US" sz="2200" b="1" dirty="0">
                          <a:latin typeface="Calibri" panose="020F0502020204030204" pitchFamily="34" charset="0"/>
                          <a:cs typeface="Calibri" panose="020F0502020204030204" pitchFamily="34" charset="0"/>
                        </a:rPr>
                        <a:t>9.</a:t>
                      </a:r>
                    </a:p>
                  </a:txBody>
                  <a:tcPr anchor="ctr"/>
                </a:tc>
                <a:tc>
                  <a:txBody>
                    <a:bodyPr/>
                    <a:lstStyle/>
                    <a:p>
                      <a:pPr algn="ctr"/>
                      <a:r>
                        <a:rPr lang="en-US" sz="2200" b="1" dirty="0">
                          <a:latin typeface="Calibri" panose="020F0502020204030204" pitchFamily="34" charset="0"/>
                          <a:cs typeface="Calibri" panose="020F0502020204030204" pitchFamily="34" charset="0"/>
                        </a:rPr>
                        <a:t>Isa. 24:1</a:t>
                      </a:r>
                    </a:p>
                  </a:txBody>
                  <a:tcPr anchor="ctr"/>
                </a:tc>
                <a:tc>
                  <a:txBody>
                    <a:bodyPr/>
                    <a:lstStyle/>
                    <a:p>
                      <a:pPr algn="l"/>
                      <a:r>
                        <a:rPr lang="en-US" sz="2200" b="1" dirty="0">
                          <a:latin typeface="Calibri" panose="020F0502020204030204" pitchFamily="34" charset="0"/>
                          <a:cs typeface="Calibri" panose="020F0502020204030204" pitchFamily="34" charset="0"/>
                        </a:rPr>
                        <a:t>The Earth was formerly in ruin</a:t>
                      </a:r>
                    </a:p>
                  </a:txBody>
                  <a:tcPr anchor="ctr"/>
                </a:tc>
                <a:tc>
                  <a:txBody>
                    <a:bodyPr/>
                    <a:lstStyle/>
                    <a:p>
                      <a:pPr marL="0" algn="l" defTabSz="914400" rtl="0" eaLnBrk="1" latinLnBrk="0" hangingPunct="1"/>
                      <a:r>
                        <a:rPr lang="en-US" sz="2200" b="1" kern="1200" dirty="0">
                          <a:solidFill>
                            <a:srgbClr val="C00000"/>
                          </a:solidFill>
                          <a:latin typeface="Calibri" panose="020F0502020204030204" pitchFamily="34" charset="0"/>
                          <a:ea typeface="+mn-ea"/>
                          <a:cs typeface="Calibri" panose="020F0502020204030204" pitchFamily="34" charset="0"/>
                        </a:rPr>
                        <a:t>Context = future judgment</a:t>
                      </a:r>
                    </a:p>
                  </a:txBody>
                  <a:tcPr anchor="ctr"/>
                </a:tc>
                <a:extLst>
                  <a:ext uri="{0D108BD9-81ED-4DB2-BD59-A6C34878D82A}">
                    <a16:rowId xmlns:a16="http://schemas.microsoft.com/office/drawing/2014/main" val="558539107"/>
                  </a:ext>
                </a:extLst>
              </a:tr>
              <a:tr h="828289">
                <a:tc>
                  <a:txBody>
                    <a:bodyPr/>
                    <a:lstStyle/>
                    <a:p>
                      <a:pPr algn="ctr"/>
                      <a:r>
                        <a:rPr lang="en-US" sz="2200" b="1" dirty="0">
                          <a:latin typeface="Calibri" panose="020F0502020204030204" pitchFamily="34" charset="0"/>
                          <a:cs typeface="Calibri" panose="020F0502020204030204" pitchFamily="34" charset="0"/>
                        </a:rPr>
                        <a:t>10.</a:t>
                      </a:r>
                    </a:p>
                  </a:txBody>
                  <a:tcPr anchor="ctr"/>
                </a:tc>
                <a:tc>
                  <a:txBody>
                    <a:bodyPr/>
                    <a:lstStyle/>
                    <a:p>
                      <a:pPr algn="ctr"/>
                      <a:r>
                        <a:rPr lang="en-US" sz="2200" b="1" dirty="0">
                          <a:latin typeface="Calibri" panose="020F0502020204030204" pitchFamily="34" charset="0"/>
                          <a:cs typeface="Calibri" panose="020F0502020204030204" pitchFamily="34" charset="0"/>
                        </a:rPr>
                        <a:t>Ezek. 28:13-14</a:t>
                      </a:r>
                    </a:p>
                  </a:txBody>
                  <a:tcPr anchor="ctr"/>
                </a:tc>
                <a:tc>
                  <a:txBody>
                    <a:bodyPr/>
                    <a:lstStyle/>
                    <a:p>
                      <a:pPr algn="l"/>
                      <a:r>
                        <a:rPr lang="en-US" sz="2200" b="1" i="0" dirty="0">
                          <a:latin typeface="Calibri" panose="020F0502020204030204" pitchFamily="34" charset="0"/>
                          <a:cs typeface="Calibri" panose="020F0502020204030204" pitchFamily="34" charset="0"/>
                        </a:rPr>
                        <a:t>Satan was in a mineral garden</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b="1" i="0" kern="1200" dirty="0">
                          <a:solidFill>
                            <a:srgbClr val="C00000"/>
                          </a:solidFill>
                          <a:latin typeface="Calibri" panose="020F0502020204030204" pitchFamily="34" charset="0"/>
                          <a:ea typeface="+mn-ea"/>
                          <a:cs typeface="Calibri" panose="020F0502020204030204" pitchFamily="34" charset="0"/>
                        </a:rPr>
                        <a:t>Context = heaven</a:t>
                      </a:r>
                    </a:p>
                  </a:txBody>
                  <a:tcPr anchor="ctr"/>
                </a:tc>
                <a:extLst>
                  <a:ext uri="{0D108BD9-81ED-4DB2-BD59-A6C34878D82A}">
                    <a16:rowId xmlns:a16="http://schemas.microsoft.com/office/drawing/2014/main" val="2935229951"/>
                  </a:ext>
                </a:extLst>
              </a:tr>
              <a:tr h="1021534">
                <a:tc>
                  <a:txBody>
                    <a:bodyPr/>
                    <a:lstStyle/>
                    <a:p>
                      <a:pPr algn="ctr"/>
                      <a:r>
                        <a:rPr lang="en-US" sz="2200" b="1" dirty="0">
                          <a:latin typeface="Calibri" panose="020F0502020204030204" pitchFamily="34" charset="0"/>
                          <a:cs typeface="Calibri" panose="020F0502020204030204" pitchFamily="34" charset="0"/>
                        </a:rPr>
                        <a:t>11.</a:t>
                      </a:r>
                    </a:p>
                  </a:txBody>
                  <a:tcPr anchor="ctr">
                    <a:solidFill>
                      <a:srgbClr val="FFFFCC"/>
                    </a:solidFill>
                  </a:tcPr>
                </a:tc>
                <a:tc>
                  <a:txBody>
                    <a:bodyPr/>
                    <a:lstStyle/>
                    <a:p>
                      <a:pPr algn="ctr"/>
                      <a:r>
                        <a:rPr lang="en-US" sz="2200" b="1" dirty="0">
                          <a:latin typeface="Calibri" panose="020F0502020204030204" pitchFamily="34" charset="0"/>
                          <a:cs typeface="Calibri" panose="020F0502020204030204" pitchFamily="34" charset="0"/>
                        </a:rPr>
                        <a:t>Gen. 1‒3</a:t>
                      </a:r>
                    </a:p>
                  </a:txBody>
                  <a:tcPr anchor="ctr">
                    <a:solidFill>
                      <a:srgbClr val="FFFFCC"/>
                    </a:solidFill>
                  </a:tcPr>
                </a:tc>
                <a:tc>
                  <a:txBody>
                    <a:bodyPr/>
                    <a:lstStyle/>
                    <a:p>
                      <a:pPr algn="l"/>
                      <a:r>
                        <a:rPr lang="en-US" sz="2200" b="1" i="0" dirty="0">
                          <a:latin typeface="Calibri" panose="020F0502020204030204" pitchFamily="34" charset="0"/>
                          <a:cs typeface="Calibri" panose="020F0502020204030204" pitchFamily="34" charset="0"/>
                        </a:rPr>
                        <a:t>Not enough time for angelic rebellion between Gen. 1:31 &amp; 3:1</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b="1" kern="1200" dirty="0">
                          <a:solidFill>
                            <a:srgbClr val="C00000"/>
                          </a:solidFill>
                          <a:latin typeface="Calibri" panose="020F0502020204030204" pitchFamily="34" charset="0"/>
                          <a:ea typeface="+mn-ea"/>
                          <a:cs typeface="Calibri" panose="020F0502020204030204" pitchFamily="34" charset="0"/>
                        </a:rPr>
                        <a:t>Angelic rebellion  &amp; judgment = instantaneous</a:t>
                      </a:r>
                    </a:p>
                  </a:txBody>
                  <a:tcPr anchor="ctr">
                    <a:solidFill>
                      <a:srgbClr val="FFFFCC"/>
                    </a:solidFill>
                  </a:tcPr>
                </a:tc>
                <a:extLst>
                  <a:ext uri="{0D108BD9-81ED-4DB2-BD59-A6C34878D82A}">
                    <a16:rowId xmlns:a16="http://schemas.microsoft.com/office/drawing/2014/main" val="1282089858"/>
                  </a:ext>
                </a:extLst>
              </a:tr>
              <a:tr h="1021534">
                <a:tc>
                  <a:txBody>
                    <a:bodyPr/>
                    <a:lstStyle/>
                    <a:p>
                      <a:pPr algn="ctr"/>
                      <a:r>
                        <a:rPr lang="en-US" sz="2200" b="1" dirty="0">
                          <a:latin typeface="Calibri" panose="020F0502020204030204" pitchFamily="34" charset="0"/>
                          <a:cs typeface="Calibri" panose="020F0502020204030204" pitchFamily="34" charset="0"/>
                        </a:rPr>
                        <a:t>12.</a:t>
                      </a:r>
                    </a:p>
                  </a:txBody>
                  <a:tcPr anchor="ctr"/>
                </a:tc>
                <a:tc>
                  <a:txBody>
                    <a:bodyPr/>
                    <a:lstStyle/>
                    <a:p>
                      <a:pPr algn="ctr"/>
                      <a:endParaRPr lang="en-US" sz="2200" b="1" dirty="0">
                        <a:latin typeface="Calibri" panose="020F0502020204030204" pitchFamily="34" charset="0"/>
                        <a:cs typeface="Calibri" panose="020F0502020204030204" pitchFamily="34" charset="0"/>
                      </a:endParaRPr>
                    </a:p>
                  </a:txBody>
                  <a:tcPr anchor="ctr"/>
                </a:tc>
                <a:tc>
                  <a:txBody>
                    <a:bodyPr/>
                    <a:lstStyle/>
                    <a:p>
                      <a:pPr algn="l"/>
                      <a:r>
                        <a:rPr lang="en-US" sz="2200" b="1" dirty="0">
                          <a:latin typeface="Calibri" panose="020F0502020204030204" pitchFamily="34" charset="0"/>
                          <a:cs typeface="Calibri" panose="020F0502020204030204" pitchFamily="34" charset="0"/>
                        </a:rPr>
                        <a:t>Explanation of fossil record</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b="1" kern="1200" dirty="0">
                          <a:solidFill>
                            <a:srgbClr val="C00000"/>
                          </a:solidFill>
                          <a:latin typeface="Calibri" panose="020F0502020204030204" pitchFamily="34" charset="0"/>
                          <a:ea typeface="+mn-ea"/>
                          <a:cs typeface="Calibri" panose="020F0502020204030204" pitchFamily="34" charset="0"/>
                        </a:rPr>
                        <a:t>Similarities between fossils and current counter parts</a:t>
                      </a:r>
                    </a:p>
                  </a:txBody>
                  <a:tcPr anchor="ctr"/>
                </a:tc>
                <a:extLst>
                  <a:ext uri="{0D108BD9-81ED-4DB2-BD59-A6C34878D82A}">
                    <a16:rowId xmlns:a16="http://schemas.microsoft.com/office/drawing/2014/main" val="1982611401"/>
                  </a:ext>
                </a:extLst>
              </a:tr>
              <a:tr h="709399">
                <a:tc>
                  <a:txBody>
                    <a:bodyPr/>
                    <a:lstStyle/>
                    <a:p>
                      <a:pPr algn="ctr"/>
                      <a:r>
                        <a:rPr lang="en-US" sz="2200" b="1" dirty="0">
                          <a:latin typeface="Calibri" panose="020F0502020204030204" pitchFamily="34" charset="0"/>
                          <a:cs typeface="Calibri" panose="020F0502020204030204" pitchFamily="34" charset="0"/>
                        </a:rPr>
                        <a:t>13.</a:t>
                      </a:r>
                    </a:p>
                  </a:txBody>
                  <a:tcPr anchor="ctr"/>
                </a:tc>
                <a:tc>
                  <a:txBody>
                    <a:bodyPr/>
                    <a:lstStyle/>
                    <a:p>
                      <a:pPr algn="ctr"/>
                      <a:r>
                        <a:rPr lang="en-US" sz="2200" b="1" dirty="0">
                          <a:latin typeface="Calibri" panose="020F0502020204030204" pitchFamily="34" charset="0"/>
                          <a:cs typeface="Calibri" panose="020F0502020204030204" pitchFamily="34" charset="0"/>
                        </a:rPr>
                        <a:t>Isa. 61:1-2</a:t>
                      </a:r>
                    </a:p>
                  </a:txBody>
                  <a:tcPr anchor="ctr"/>
                </a:tc>
                <a:tc>
                  <a:txBody>
                    <a:bodyPr/>
                    <a:lstStyle/>
                    <a:p>
                      <a:pPr algn="l"/>
                      <a:r>
                        <a:rPr lang="en-US" sz="2200" b="1" i="0" dirty="0">
                          <a:latin typeface="Calibri" panose="020F0502020204030204" pitchFamily="34" charset="0"/>
                          <a:cs typeface="Calibri" panose="020F0502020204030204" pitchFamily="34" charset="0"/>
                        </a:rPr>
                        <a:t>Prophetic gaps are common</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b="1" i="0" kern="1200" dirty="0">
                          <a:solidFill>
                            <a:srgbClr val="C00000"/>
                          </a:solidFill>
                          <a:latin typeface="Calibri" panose="020F0502020204030204" pitchFamily="34" charset="0"/>
                          <a:ea typeface="+mn-ea"/>
                          <a:cs typeface="Calibri" panose="020F0502020204030204" pitchFamily="34" charset="0"/>
                        </a:rPr>
                        <a:t>Genre confusion</a:t>
                      </a:r>
                    </a:p>
                  </a:txBody>
                  <a:tcPr anchor="ctr"/>
                </a:tc>
                <a:extLst>
                  <a:ext uri="{0D108BD9-81ED-4DB2-BD59-A6C34878D82A}">
                    <a16:rowId xmlns:a16="http://schemas.microsoft.com/office/drawing/2014/main" val="1913668434"/>
                  </a:ext>
                </a:extLst>
              </a:tr>
            </a:tbl>
          </a:graphicData>
        </a:graphic>
      </p:graphicFrame>
    </p:spTree>
    <p:extLst>
      <p:ext uri="{BB962C8B-B14F-4D97-AF65-F5344CB8AC3E}">
        <p14:creationId xmlns:p14="http://schemas.microsoft.com/office/powerpoint/2010/main" val="97894868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5740899E-4884-4A6C-8524-BB6960541AA6}"/>
              </a:ext>
            </a:extLst>
          </p:cNvPr>
          <p:cNvGraphicFramePr>
            <a:graphicFrameLocks noGrp="1"/>
          </p:cNvGraphicFramePr>
          <p:nvPr>
            <p:ph idx="1"/>
            <p:extLst>
              <p:ext uri="{D42A27DB-BD31-4B8C-83A1-F6EECF244321}">
                <p14:modId xmlns:p14="http://schemas.microsoft.com/office/powerpoint/2010/main" val="2963022319"/>
              </p:ext>
            </p:extLst>
          </p:nvPr>
        </p:nvGraphicFramePr>
        <p:xfrm>
          <a:off x="75235" y="120775"/>
          <a:ext cx="8993530" cy="6484120"/>
        </p:xfrm>
        <a:graphic>
          <a:graphicData uri="http://schemas.openxmlformats.org/drawingml/2006/table">
            <a:tbl>
              <a:tblPr firstRow="1" bandRow="1">
                <a:tableStyleId>{073A0DAA-6AF3-43AB-8588-CEC1D06C72B9}</a:tableStyleId>
              </a:tblPr>
              <a:tblGrid>
                <a:gridCol w="745602">
                  <a:extLst>
                    <a:ext uri="{9D8B030D-6E8A-4147-A177-3AD203B41FA5}">
                      <a16:colId xmlns:a16="http://schemas.microsoft.com/office/drawing/2014/main" val="1281036659"/>
                    </a:ext>
                  </a:extLst>
                </a:gridCol>
                <a:gridCol w="1938568">
                  <a:extLst>
                    <a:ext uri="{9D8B030D-6E8A-4147-A177-3AD203B41FA5}">
                      <a16:colId xmlns:a16="http://schemas.microsoft.com/office/drawing/2014/main" val="1064214743"/>
                    </a:ext>
                  </a:extLst>
                </a:gridCol>
                <a:gridCol w="3566160">
                  <a:extLst>
                    <a:ext uri="{9D8B030D-6E8A-4147-A177-3AD203B41FA5}">
                      <a16:colId xmlns:a16="http://schemas.microsoft.com/office/drawing/2014/main" val="3939120806"/>
                    </a:ext>
                  </a:extLst>
                </a:gridCol>
                <a:gridCol w="2743200">
                  <a:extLst>
                    <a:ext uri="{9D8B030D-6E8A-4147-A177-3AD203B41FA5}">
                      <a16:colId xmlns:a16="http://schemas.microsoft.com/office/drawing/2014/main" val="3131948577"/>
                    </a:ext>
                  </a:extLst>
                </a:gridCol>
              </a:tblGrid>
              <a:tr h="671125">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0" kern="1200" dirty="0">
                          <a:solidFill>
                            <a:schemeClr val="tx2"/>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The Gap Theory</a:t>
                      </a:r>
                      <a:endParaRPr kumimoji="0" lang="en-US" sz="3600" b="0" i="0" u="none" strike="noStrike" kern="1200" cap="none" spc="0" normalizeH="0" baseline="0" noProof="0" dirty="0">
                        <a:ln>
                          <a:noFill/>
                        </a:ln>
                        <a:solidFill>
                          <a:srgbClr val="FFFFCC"/>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endParaRPr>
                    </a:p>
                  </a:txBody>
                  <a:tcPr anchor="ctr"/>
                </a:tc>
                <a:tc hMerge="1">
                  <a:txBody>
                    <a:bodyPr/>
                    <a:lstStyle/>
                    <a:p>
                      <a:endParaRPr lang="en-US"/>
                    </a:p>
                  </a:txBody>
                  <a:tcPr/>
                </a:tc>
                <a:tc hMerge="1">
                  <a:txBody>
                    <a:bodyPr/>
                    <a:lstStyle/>
                    <a:p>
                      <a:endParaRPr lang="en-US" dirty="0"/>
                    </a:p>
                  </a:txBody>
                  <a:tcPr anchor="ctr"/>
                </a:tc>
                <a:tc hMerge="1">
                  <a:txBody>
                    <a:bodyPr/>
                    <a:lstStyle/>
                    <a:p>
                      <a:endParaRPr lang="en-US" dirty="0"/>
                    </a:p>
                  </a:txBody>
                  <a:tcPr anchor="ctr"/>
                </a:tc>
                <a:extLst>
                  <a:ext uri="{0D108BD9-81ED-4DB2-BD59-A6C34878D82A}">
                    <a16:rowId xmlns:a16="http://schemas.microsoft.com/office/drawing/2014/main" val="3257300286"/>
                  </a:ext>
                </a:extLst>
              </a:tr>
              <a:tr h="609348">
                <a:tc>
                  <a:txBody>
                    <a:bodyPr/>
                    <a:lstStyle/>
                    <a:p>
                      <a:pPr algn="ctr"/>
                      <a:r>
                        <a:rPr lang="en-US" sz="2400" b="1" kern="1200"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NO.</a:t>
                      </a:r>
                    </a:p>
                  </a:txBody>
                  <a:tcPr anchor="ctr">
                    <a:solidFill>
                      <a:schemeClr val="bg2"/>
                    </a:solidFill>
                  </a:tcPr>
                </a:tc>
                <a:tc>
                  <a:txBody>
                    <a:bodyPr/>
                    <a:lstStyle/>
                    <a:p>
                      <a:pPr algn="ctr"/>
                      <a:r>
                        <a:rPr lang="en-US" sz="2400" b="1" kern="1200"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Scripture</a:t>
                      </a:r>
                    </a:p>
                  </a:txBody>
                  <a:tcPr anchor="ctr">
                    <a:solidFill>
                      <a:schemeClr val="bg2"/>
                    </a:solidFill>
                  </a:tcPr>
                </a:tc>
                <a:tc>
                  <a:txBody>
                    <a:bodyPr/>
                    <a:lstStyle/>
                    <a:p>
                      <a:pPr algn="ctr"/>
                      <a:r>
                        <a:rPr lang="en-US" sz="2400" b="1" kern="1200"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Evidence</a:t>
                      </a:r>
                    </a:p>
                  </a:txBody>
                  <a:tcPr anchor="ctr">
                    <a:solidFill>
                      <a:schemeClr val="bg2"/>
                    </a:solidFill>
                  </a:tcPr>
                </a:tc>
                <a:tc>
                  <a:txBody>
                    <a:bodyPr/>
                    <a:lstStyle/>
                    <a:p>
                      <a:pPr algn="ctr"/>
                      <a:r>
                        <a:rPr lang="en-US" sz="2400" b="1" kern="1200"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Response</a:t>
                      </a:r>
                    </a:p>
                  </a:txBody>
                  <a:tcPr anchor="ctr">
                    <a:solidFill>
                      <a:schemeClr val="bg2"/>
                    </a:solidFill>
                  </a:tcPr>
                </a:tc>
                <a:extLst>
                  <a:ext uri="{0D108BD9-81ED-4DB2-BD59-A6C34878D82A}">
                    <a16:rowId xmlns:a16="http://schemas.microsoft.com/office/drawing/2014/main" val="1204976739"/>
                  </a:ext>
                </a:extLst>
              </a:tr>
              <a:tr h="709399">
                <a:tc>
                  <a:txBody>
                    <a:bodyPr/>
                    <a:lstStyle/>
                    <a:p>
                      <a:pPr algn="ctr"/>
                      <a:r>
                        <a:rPr lang="en-US" sz="2200" b="1" dirty="0">
                          <a:latin typeface="Calibri" panose="020F0502020204030204" pitchFamily="34" charset="0"/>
                          <a:cs typeface="Calibri" panose="020F0502020204030204" pitchFamily="34" charset="0"/>
                        </a:rPr>
                        <a:t>8.</a:t>
                      </a:r>
                    </a:p>
                  </a:txBody>
                  <a:tcPr anchor="ctr"/>
                </a:tc>
                <a:tc>
                  <a:txBody>
                    <a:bodyPr/>
                    <a:lstStyle/>
                    <a:p>
                      <a:pPr algn="ctr"/>
                      <a:r>
                        <a:rPr lang="en-US" sz="2200" b="1" dirty="0">
                          <a:latin typeface="Calibri" panose="020F0502020204030204" pitchFamily="34" charset="0"/>
                          <a:cs typeface="Calibri" panose="020F0502020204030204" pitchFamily="34" charset="0"/>
                        </a:rPr>
                        <a:t>Gen. 1:28</a:t>
                      </a:r>
                    </a:p>
                  </a:txBody>
                  <a:tcPr anchor="ctr"/>
                </a:tc>
                <a:tc>
                  <a:txBody>
                    <a:bodyPr/>
                    <a:lstStyle/>
                    <a:p>
                      <a:pPr algn="l"/>
                      <a:r>
                        <a:rPr lang="en-US" sz="2200" b="1" i="1" dirty="0">
                          <a:latin typeface="Calibri" panose="020F0502020204030204" pitchFamily="34" charset="0"/>
                          <a:cs typeface="Calibri" panose="020F0502020204030204" pitchFamily="34" charset="0"/>
                        </a:rPr>
                        <a:t>Male’</a:t>
                      </a:r>
                      <a:r>
                        <a:rPr lang="en-US" sz="2200" b="1" dirty="0">
                          <a:latin typeface="Calibri" panose="020F0502020204030204" pitchFamily="34" charset="0"/>
                          <a:cs typeface="Calibri" panose="020F0502020204030204" pitchFamily="34" charset="0"/>
                        </a:rPr>
                        <a:t> = “ to replenish”</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b="1" i="1" kern="1200" dirty="0">
                          <a:solidFill>
                            <a:srgbClr val="C00000"/>
                          </a:solidFill>
                          <a:latin typeface="Calibri" panose="020F0502020204030204" pitchFamily="34" charset="0"/>
                          <a:ea typeface="+mn-ea"/>
                          <a:cs typeface="Calibri" panose="020F0502020204030204" pitchFamily="34" charset="0"/>
                        </a:rPr>
                        <a:t>Male’</a:t>
                      </a:r>
                      <a:r>
                        <a:rPr lang="en-US" sz="2200" b="1" kern="1200" dirty="0">
                          <a:solidFill>
                            <a:srgbClr val="C00000"/>
                          </a:solidFill>
                          <a:latin typeface="Calibri" panose="020F0502020204030204" pitchFamily="34" charset="0"/>
                          <a:ea typeface="+mn-ea"/>
                          <a:cs typeface="Calibri" panose="020F0502020204030204" pitchFamily="34" charset="0"/>
                        </a:rPr>
                        <a:t> = “to fill”</a:t>
                      </a:r>
                    </a:p>
                  </a:txBody>
                  <a:tcPr anchor="ctr"/>
                </a:tc>
                <a:extLst>
                  <a:ext uri="{0D108BD9-81ED-4DB2-BD59-A6C34878D82A}">
                    <a16:rowId xmlns:a16="http://schemas.microsoft.com/office/drawing/2014/main" val="1700984971"/>
                  </a:ext>
                </a:extLst>
              </a:tr>
              <a:tr h="709399">
                <a:tc>
                  <a:txBody>
                    <a:bodyPr/>
                    <a:lstStyle/>
                    <a:p>
                      <a:pPr algn="ctr"/>
                      <a:r>
                        <a:rPr lang="en-US" sz="2200" b="1" dirty="0">
                          <a:latin typeface="Calibri" panose="020F0502020204030204" pitchFamily="34" charset="0"/>
                          <a:cs typeface="Calibri" panose="020F0502020204030204" pitchFamily="34" charset="0"/>
                        </a:rPr>
                        <a:t>9.</a:t>
                      </a:r>
                    </a:p>
                  </a:txBody>
                  <a:tcPr anchor="ctr"/>
                </a:tc>
                <a:tc>
                  <a:txBody>
                    <a:bodyPr/>
                    <a:lstStyle/>
                    <a:p>
                      <a:pPr algn="ctr"/>
                      <a:r>
                        <a:rPr lang="en-US" sz="2200" b="1" dirty="0">
                          <a:latin typeface="Calibri" panose="020F0502020204030204" pitchFamily="34" charset="0"/>
                          <a:cs typeface="Calibri" panose="020F0502020204030204" pitchFamily="34" charset="0"/>
                        </a:rPr>
                        <a:t>Isa. 24:1</a:t>
                      </a:r>
                    </a:p>
                  </a:txBody>
                  <a:tcPr anchor="ctr"/>
                </a:tc>
                <a:tc>
                  <a:txBody>
                    <a:bodyPr/>
                    <a:lstStyle/>
                    <a:p>
                      <a:pPr algn="l"/>
                      <a:r>
                        <a:rPr lang="en-US" sz="2200" b="1" dirty="0">
                          <a:latin typeface="Calibri" panose="020F0502020204030204" pitchFamily="34" charset="0"/>
                          <a:cs typeface="Calibri" panose="020F0502020204030204" pitchFamily="34" charset="0"/>
                        </a:rPr>
                        <a:t>The Earth was formerly in ruin</a:t>
                      </a:r>
                    </a:p>
                  </a:txBody>
                  <a:tcPr anchor="ctr"/>
                </a:tc>
                <a:tc>
                  <a:txBody>
                    <a:bodyPr/>
                    <a:lstStyle/>
                    <a:p>
                      <a:pPr marL="0" algn="l" defTabSz="914400" rtl="0" eaLnBrk="1" latinLnBrk="0" hangingPunct="1"/>
                      <a:r>
                        <a:rPr lang="en-US" sz="2200" b="1" kern="1200" dirty="0">
                          <a:solidFill>
                            <a:srgbClr val="C00000"/>
                          </a:solidFill>
                          <a:latin typeface="Calibri" panose="020F0502020204030204" pitchFamily="34" charset="0"/>
                          <a:ea typeface="+mn-ea"/>
                          <a:cs typeface="Calibri" panose="020F0502020204030204" pitchFamily="34" charset="0"/>
                        </a:rPr>
                        <a:t>Context = future judgment</a:t>
                      </a:r>
                    </a:p>
                  </a:txBody>
                  <a:tcPr anchor="ctr"/>
                </a:tc>
                <a:extLst>
                  <a:ext uri="{0D108BD9-81ED-4DB2-BD59-A6C34878D82A}">
                    <a16:rowId xmlns:a16="http://schemas.microsoft.com/office/drawing/2014/main" val="558539107"/>
                  </a:ext>
                </a:extLst>
              </a:tr>
              <a:tr h="828289">
                <a:tc>
                  <a:txBody>
                    <a:bodyPr/>
                    <a:lstStyle/>
                    <a:p>
                      <a:pPr algn="ctr"/>
                      <a:r>
                        <a:rPr lang="en-US" sz="2200" b="1" dirty="0">
                          <a:latin typeface="Calibri" panose="020F0502020204030204" pitchFamily="34" charset="0"/>
                          <a:cs typeface="Calibri" panose="020F0502020204030204" pitchFamily="34" charset="0"/>
                        </a:rPr>
                        <a:t>10.</a:t>
                      </a:r>
                    </a:p>
                  </a:txBody>
                  <a:tcPr anchor="ctr"/>
                </a:tc>
                <a:tc>
                  <a:txBody>
                    <a:bodyPr/>
                    <a:lstStyle/>
                    <a:p>
                      <a:pPr algn="ctr"/>
                      <a:r>
                        <a:rPr lang="en-US" sz="2200" b="1" dirty="0">
                          <a:latin typeface="Calibri" panose="020F0502020204030204" pitchFamily="34" charset="0"/>
                          <a:cs typeface="Calibri" panose="020F0502020204030204" pitchFamily="34" charset="0"/>
                        </a:rPr>
                        <a:t>Ezek. 28:13-14</a:t>
                      </a:r>
                    </a:p>
                  </a:txBody>
                  <a:tcPr anchor="ctr"/>
                </a:tc>
                <a:tc>
                  <a:txBody>
                    <a:bodyPr/>
                    <a:lstStyle/>
                    <a:p>
                      <a:pPr algn="l"/>
                      <a:r>
                        <a:rPr lang="en-US" sz="2200" b="1" i="0" dirty="0">
                          <a:latin typeface="Calibri" panose="020F0502020204030204" pitchFamily="34" charset="0"/>
                          <a:cs typeface="Calibri" panose="020F0502020204030204" pitchFamily="34" charset="0"/>
                        </a:rPr>
                        <a:t>Satan was in a mineral garden</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b="1" i="0" kern="1200" dirty="0">
                          <a:solidFill>
                            <a:srgbClr val="C00000"/>
                          </a:solidFill>
                          <a:latin typeface="Calibri" panose="020F0502020204030204" pitchFamily="34" charset="0"/>
                          <a:ea typeface="+mn-ea"/>
                          <a:cs typeface="Calibri" panose="020F0502020204030204" pitchFamily="34" charset="0"/>
                        </a:rPr>
                        <a:t>Context = heaven</a:t>
                      </a:r>
                    </a:p>
                  </a:txBody>
                  <a:tcPr anchor="ctr"/>
                </a:tc>
                <a:extLst>
                  <a:ext uri="{0D108BD9-81ED-4DB2-BD59-A6C34878D82A}">
                    <a16:rowId xmlns:a16="http://schemas.microsoft.com/office/drawing/2014/main" val="2935229951"/>
                  </a:ext>
                </a:extLst>
              </a:tr>
              <a:tr h="1021534">
                <a:tc>
                  <a:txBody>
                    <a:bodyPr/>
                    <a:lstStyle/>
                    <a:p>
                      <a:pPr algn="ctr"/>
                      <a:r>
                        <a:rPr lang="en-US" sz="2200" b="1" dirty="0">
                          <a:latin typeface="Calibri" panose="020F0502020204030204" pitchFamily="34" charset="0"/>
                          <a:cs typeface="Calibri" panose="020F0502020204030204" pitchFamily="34" charset="0"/>
                        </a:rPr>
                        <a:t>11.</a:t>
                      </a:r>
                    </a:p>
                  </a:txBody>
                  <a:tcPr anchor="ctr"/>
                </a:tc>
                <a:tc>
                  <a:txBody>
                    <a:bodyPr/>
                    <a:lstStyle/>
                    <a:p>
                      <a:pPr algn="ctr"/>
                      <a:r>
                        <a:rPr lang="en-US" sz="2200" b="1" dirty="0">
                          <a:latin typeface="Calibri" panose="020F0502020204030204" pitchFamily="34" charset="0"/>
                          <a:cs typeface="Calibri" panose="020F0502020204030204" pitchFamily="34" charset="0"/>
                        </a:rPr>
                        <a:t>Gen. 1‒3</a:t>
                      </a:r>
                    </a:p>
                  </a:txBody>
                  <a:tcPr anchor="ctr"/>
                </a:tc>
                <a:tc>
                  <a:txBody>
                    <a:bodyPr/>
                    <a:lstStyle/>
                    <a:p>
                      <a:pPr algn="l"/>
                      <a:r>
                        <a:rPr lang="en-US" sz="2200" b="1" i="0" dirty="0">
                          <a:latin typeface="Calibri" panose="020F0502020204030204" pitchFamily="34" charset="0"/>
                          <a:cs typeface="Calibri" panose="020F0502020204030204" pitchFamily="34" charset="0"/>
                        </a:rPr>
                        <a:t>Not enough time for angelic rebellion between Gen. 1:31 &amp; 3:1</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b="1" kern="1200" dirty="0">
                          <a:solidFill>
                            <a:srgbClr val="C00000"/>
                          </a:solidFill>
                          <a:latin typeface="Calibri" panose="020F0502020204030204" pitchFamily="34" charset="0"/>
                          <a:ea typeface="+mn-ea"/>
                          <a:cs typeface="Calibri" panose="020F0502020204030204" pitchFamily="34" charset="0"/>
                        </a:rPr>
                        <a:t>Angelic rebellion  &amp; judgment = instantaneous</a:t>
                      </a:r>
                    </a:p>
                  </a:txBody>
                  <a:tcPr anchor="ctr"/>
                </a:tc>
                <a:extLst>
                  <a:ext uri="{0D108BD9-81ED-4DB2-BD59-A6C34878D82A}">
                    <a16:rowId xmlns:a16="http://schemas.microsoft.com/office/drawing/2014/main" val="1282089858"/>
                  </a:ext>
                </a:extLst>
              </a:tr>
              <a:tr h="1021534">
                <a:tc>
                  <a:txBody>
                    <a:bodyPr/>
                    <a:lstStyle/>
                    <a:p>
                      <a:pPr algn="ctr"/>
                      <a:r>
                        <a:rPr lang="en-US" sz="2200" b="1" dirty="0">
                          <a:latin typeface="Calibri" panose="020F0502020204030204" pitchFamily="34" charset="0"/>
                          <a:cs typeface="Calibri" panose="020F0502020204030204" pitchFamily="34" charset="0"/>
                        </a:rPr>
                        <a:t>12.</a:t>
                      </a:r>
                    </a:p>
                  </a:txBody>
                  <a:tcPr anchor="ctr">
                    <a:solidFill>
                      <a:srgbClr val="FFFFCC"/>
                    </a:solidFill>
                  </a:tcPr>
                </a:tc>
                <a:tc>
                  <a:txBody>
                    <a:bodyPr/>
                    <a:lstStyle/>
                    <a:p>
                      <a:pPr algn="ctr"/>
                      <a:endParaRPr lang="en-US" sz="2200" b="1" dirty="0">
                        <a:latin typeface="Calibri" panose="020F0502020204030204" pitchFamily="34" charset="0"/>
                        <a:cs typeface="Calibri" panose="020F0502020204030204" pitchFamily="34" charset="0"/>
                      </a:endParaRPr>
                    </a:p>
                  </a:txBody>
                  <a:tcPr anchor="ctr">
                    <a:solidFill>
                      <a:srgbClr val="FFFFCC"/>
                    </a:solidFill>
                  </a:tcPr>
                </a:tc>
                <a:tc>
                  <a:txBody>
                    <a:bodyPr/>
                    <a:lstStyle/>
                    <a:p>
                      <a:pPr algn="l"/>
                      <a:r>
                        <a:rPr lang="en-US" sz="2200" b="1" dirty="0">
                          <a:latin typeface="Calibri" panose="020F0502020204030204" pitchFamily="34" charset="0"/>
                          <a:cs typeface="Calibri" panose="020F0502020204030204" pitchFamily="34" charset="0"/>
                        </a:rPr>
                        <a:t>Explanation of fossil record</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b="1" kern="1200" dirty="0">
                          <a:solidFill>
                            <a:srgbClr val="C00000"/>
                          </a:solidFill>
                          <a:latin typeface="Calibri" panose="020F0502020204030204" pitchFamily="34" charset="0"/>
                          <a:ea typeface="+mn-ea"/>
                          <a:cs typeface="Calibri" panose="020F0502020204030204" pitchFamily="34" charset="0"/>
                        </a:rPr>
                        <a:t>Similarities between fossils and current counter parts</a:t>
                      </a:r>
                    </a:p>
                  </a:txBody>
                  <a:tcPr anchor="ctr">
                    <a:solidFill>
                      <a:srgbClr val="FFFFCC"/>
                    </a:solidFill>
                  </a:tcPr>
                </a:tc>
                <a:extLst>
                  <a:ext uri="{0D108BD9-81ED-4DB2-BD59-A6C34878D82A}">
                    <a16:rowId xmlns:a16="http://schemas.microsoft.com/office/drawing/2014/main" val="1982611401"/>
                  </a:ext>
                </a:extLst>
              </a:tr>
              <a:tr h="709399">
                <a:tc>
                  <a:txBody>
                    <a:bodyPr/>
                    <a:lstStyle/>
                    <a:p>
                      <a:pPr algn="ctr"/>
                      <a:r>
                        <a:rPr lang="en-US" sz="2200" b="1" dirty="0">
                          <a:latin typeface="Calibri" panose="020F0502020204030204" pitchFamily="34" charset="0"/>
                          <a:cs typeface="Calibri" panose="020F0502020204030204" pitchFamily="34" charset="0"/>
                        </a:rPr>
                        <a:t>13.</a:t>
                      </a:r>
                    </a:p>
                  </a:txBody>
                  <a:tcPr anchor="ctr"/>
                </a:tc>
                <a:tc>
                  <a:txBody>
                    <a:bodyPr/>
                    <a:lstStyle/>
                    <a:p>
                      <a:pPr algn="ctr"/>
                      <a:r>
                        <a:rPr lang="en-US" sz="2200" b="1" dirty="0">
                          <a:latin typeface="Calibri" panose="020F0502020204030204" pitchFamily="34" charset="0"/>
                          <a:cs typeface="Calibri" panose="020F0502020204030204" pitchFamily="34" charset="0"/>
                        </a:rPr>
                        <a:t>Isa. 61:1-2</a:t>
                      </a:r>
                    </a:p>
                  </a:txBody>
                  <a:tcPr anchor="ctr"/>
                </a:tc>
                <a:tc>
                  <a:txBody>
                    <a:bodyPr/>
                    <a:lstStyle/>
                    <a:p>
                      <a:pPr algn="l"/>
                      <a:r>
                        <a:rPr lang="en-US" sz="2200" b="1" i="0" dirty="0">
                          <a:latin typeface="Calibri" panose="020F0502020204030204" pitchFamily="34" charset="0"/>
                          <a:cs typeface="Calibri" panose="020F0502020204030204" pitchFamily="34" charset="0"/>
                        </a:rPr>
                        <a:t>Prophetic gaps are common</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b="1" i="0" kern="1200" dirty="0">
                          <a:solidFill>
                            <a:srgbClr val="C00000"/>
                          </a:solidFill>
                          <a:latin typeface="Calibri" panose="020F0502020204030204" pitchFamily="34" charset="0"/>
                          <a:ea typeface="+mn-ea"/>
                          <a:cs typeface="Calibri" panose="020F0502020204030204" pitchFamily="34" charset="0"/>
                        </a:rPr>
                        <a:t>Genre confusion</a:t>
                      </a:r>
                    </a:p>
                  </a:txBody>
                  <a:tcPr anchor="ctr"/>
                </a:tc>
                <a:extLst>
                  <a:ext uri="{0D108BD9-81ED-4DB2-BD59-A6C34878D82A}">
                    <a16:rowId xmlns:a16="http://schemas.microsoft.com/office/drawing/2014/main" val="1913668434"/>
                  </a:ext>
                </a:extLst>
              </a:tr>
            </a:tbl>
          </a:graphicData>
        </a:graphic>
      </p:graphicFrame>
    </p:spTree>
    <p:extLst>
      <p:ext uri="{BB962C8B-B14F-4D97-AF65-F5344CB8AC3E}">
        <p14:creationId xmlns:p14="http://schemas.microsoft.com/office/powerpoint/2010/main" val="170035769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a:extLst>
              <a:ext uri="{FF2B5EF4-FFF2-40B4-BE49-F238E27FC236}">
                <a16:creationId xmlns:a16="http://schemas.microsoft.com/office/drawing/2014/main" id="{4FB6BE6E-FD89-466A-9067-42FB6AA5B1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 y="200025"/>
            <a:ext cx="8610600" cy="64579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a:extLst>
              <a:ext uri="{FF2B5EF4-FFF2-40B4-BE49-F238E27FC236}">
                <a16:creationId xmlns:a16="http://schemas.microsoft.com/office/drawing/2014/main" id="{A2C2F882-2821-4D94-A2F5-16C8F5EEF9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291306"/>
            <a:ext cx="5953125" cy="6275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4">
            <a:extLst>
              <a:ext uri="{FF2B5EF4-FFF2-40B4-BE49-F238E27FC236}">
                <a16:creationId xmlns:a16="http://schemas.microsoft.com/office/drawing/2014/main" id="{3329FF32-6073-4EAB-AF74-976036672B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849466"/>
            <a:ext cx="8229600" cy="515906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5740899E-4884-4A6C-8524-BB6960541AA6}"/>
              </a:ext>
            </a:extLst>
          </p:cNvPr>
          <p:cNvGraphicFramePr>
            <a:graphicFrameLocks noGrp="1"/>
          </p:cNvGraphicFramePr>
          <p:nvPr>
            <p:ph idx="1"/>
            <p:extLst>
              <p:ext uri="{D42A27DB-BD31-4B8C-83A1-F6EECF244321}">
                <p14:modId xmlns:p14="http://schemas.microsoft.com/office/powerpoint/2010/main" val="1876417945"/>
              </p:ext>
            </p:extLst>
          </p:nvPr>
        </p:nvGraphicFramePr>
        <p:xfrm>
          <a:off x="75235" y="120775"/>
          <a:ext cx="8993530" cy="6484120"/>
        </p:xfrm>
        <a:graphic>
          <a:graphicData uri="http://schemas.openxmlformats.org/drawingml/2006/table">
            <a:tbl>
              <a:tblPr firstRow="1" bandRow="1">
                <a:tableStyleId>{073A0DAA-6AF3-43AB-8588-CEC1D06C72B9}</a:tableStyleId>
              </a:tblPr>
              <a:tblGrid>
                <a:gridCol w="745602">
                  <a:extLst>
                    <a:ext uri="{9D8B030D-6E8A-4147-A177-3AD203B41FA5}">
                      <a16:colId xmlns:a16="http://schemas.microsoft.com/office/drawing/2014/main" val="1281036659"/>
                    </a:ext>
                  </a:extLst>
                </a:gridCol>
                <a:gridCol w="1938568">
                  <a:extLst>
                    <a:ext uri="{9D8B030D-6E8A-4147-A177-3AD203B41FA5}">
                      <a16:colId xmlns:a16="http://schemas.microsoft.com/office/drawing/2014/main" val="1064214743"/>
                    </a:ext>
                  </a:extLst>
                </a:gridCol>
                <a:gridCol w="3566160">
                  <a:extLst>
                    <a:ext uri="{9D8B030D-6E8A-4147-A177-3AD203B41FA5}">
                      <a16:colId xmlns:a16="http://schemas.microsoft.com/office/drawing/2014/main" val="3939120806"/>
                    </a:ext>
                  </a:extLst>
                </a:gridCol>
                <a:gridCol w="2743200">
                  <a:extLst>
                    <a:ext uri="{9D8B030D-6E8A-4147-A177-3AD203B41FA5}">
                      <a16:colId xmlns:a16="http://schemas.microsoft.com/office/drawing/2014/main" val="3131948577"/>
                    </a:ext>
                  </a:extLst>
                </a:gridCol>
              </a:tblGrid>
              <a:tr h="671125">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0" kern="1200" dirty="0">
                          <a:solidFill>
                            <a:schemeClr val="tx2"/>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The Gap Theory</a:t>
                      </a:r>
                      <a:endParaRPr kumimoji="0" lang="en-US" sz="3600" b="0" i="0" u="none" strike="noStrike" kern="1200" cap="none" spc="0" normalizeH="0" baseline="0" noProof="0" dirty="0">
                        <a:ln>
                          <a:noFill/>
                        </a:ln>
                        <a:solidFill>
                          <a:srgbClr val="FFFFCC"/>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endParaRPr>
                    </a:p>
                  </a:txBody>
                  <a:tcPr anchor="ctr"/>
                </a:tc>
                <a:tc hMerge="1">
                  <a:txBody>
                    <a:bodyPr/>
                    <a:lstStyle/>
                    <a:p>
                      <a:endParaRPr lang="en-US"/>
                    </a:p>
                  </a:txBody>
                  <a:tcPr/>
                </a:tc>
                <a:tc hMerge="1">
                  <a:txBody>
                    <a:bodyPr/>
                    <a:lstStyle/>
                    <a:p>
                      <a:endParaRPr lang="en-US" dirty="0"/>
                    </a:p>
                  </a:txBody>
                  <a:tcPr anchor="ctr"/>
                </a:tc>
                <a:tc hMerge="1">
                  <a:txBody>
                    <a:bodyPr/>
                    <a:lstStyle/>
                    <a:p>
                      <a:endParaRPr lang="en-US" dirty="0"/>
                    </a:p>
                  </a:txBody>
                  <a:tcPr anchor="ctr"/>
                </a:tc>
                <a:extLst>
                  <a:ext uri="{0D108BD9-81ED-4DB2-BD59-A6C34878D82A}">
                    <a16:rowId xmlns:a16="http://schemas.microsoft.com/office/drawing/2014/main" val="3257300286"/>
                  </a:ext>
                </a:extLst>
              </a:tr>
              <a:tr h="609348">
                <a:tc>
                  <a:txBody>
                    <a:bodyPr/>
                    <a:lstStyle/>
                    <a:p>
                      <a:pPr algn="ctr"/>
                      <a:r>
                        <a:rPr lang="en-US" sz="2400" b="1" kern="1200"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NO.</a:t>
                      </a:r>
                    </a:p>
                  </a:txBody>
                  <a:tcPr anchor="ctr">
                    <a:solidFill>
                      <a:schemeClr val="bg2"/>
                    </a:solidFill>
                  </a:tcPr>
                </a:tc>
                <a:tc>
                  <a:txBody>
                    <a:bodyPr/>
                    <a:lstStyle/>
                    <a:p>
                      <a:pPr algn="ctr"/>
                      <a:r>
                        <a:rPr lang="en-US" sz="2400" b="1" kern="1200"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Scripture</a:t>
                      </a:r>
                    </a:p>
                  </a:txBody>
                  <a:tcPr anchor="ctr">
                    <a:solidFill>
                      <a:schemeClr val="bg2"/>
                    </a:solidFill>
                  </a:tcPr>
                </a:tc>
                <a:tc>
                  <a:txBody>
                    <a:bodyPr/>
                    <a:lstStyle/>
                    <a:p>
                      <a:pPr algn="ctr"/>
                      <a:r>
                        <a:rPr lang="en-US" sz="2400" b="1" kern="1200"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Evidence</a:t>
                      </a:r>
                    </a:p>
                  </a:txBody>
                  <a:tcPr anchor="ctr">
                    <a:solidFill>
                      <a:schemeClr val="bg2"/>
                    </a:solidFill>
                  </a:tcPr>
                </a:tc>
                <a:tc>
                  <a:txBody>
                    <a:bodyPr/>
                    <a:lstStyle/>
                    <a:p>
                      <a:pPr algn="ctr"/>
                      <a:r>
                        <a:rPr lang="en-US" sz="2400" b="1" kern="1200"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Response</a:t>
                      </a:r>
                    </a:p>
                  </a:txBody>
                  <a:tcPr anchor="ctr">
                    <a:solidFill>
                      <a:schemeClr val="bg2"/>
                    </a:solidFill>
                  </a:tcPr>
                </a:tc>
                <a:extLst>
                  <a:ext uri="{0D108BD9-81ED-4DB2-BD59-A6C34878D82A}">
                    <a16:rowId xmlns:a16="http://schemas.microsoft.com/office/drawing/2014/main" val="1204976739"/>
                  </a:ext>
                </a:extLst>
              </a:tr>
              <a:tr h="709399">
                <a:tc>
                  <a:txBody>
                    <a:bodyPr/>
                    <a:lstStyle/>
                    <a:p>
                      <a:pPr algn="ctr"/>
                      <a:r>
                        <a:rPr lang="en-US" sz="2200" b="1" dirty="0">
                          <a:latin typeface="Calibri" panose="020F0502020204030204" pitchFamily="34" charset="0"/>
                          <a:cs typeface="Calibri" panose="020F0502020204030204" pitchFamily="34" charset="0"/>
                        </a:rPr>
                        <a:t>8.</a:t>
                      </a:r>
                    </a:p>
                  </a:txBody>
                  <a:tcPr anchor="ctr"/>
                </a:tc>
                <a:tc>
                  <a:txBody>
                    <a:bodyPr/>
                    <a:lstStyle/>
                    <a:p>
                      <a:pPr algn="ctr"/>
                      <a:r>
                        <a:rPr lang="en-US" sz="2200" b="1" dirty="0">
                          <a:latin typeface="Calibri" panose="020F0502020204030204" pitchFamily="34" charset="0"/>
                          <a:cs typeface="Calibri" panose="020F0502020204030204" pitchFamily="34" charset="0"/>
                        </a:rPr>
                        <a:t>Gen. 1:28</a:t>
                      </a:r>
                    </a:p>
                  </a:txBody>
                  <a:tcPr anchor="ctr"/>
                </a:tc>
                <a:tc>
                  <a:txBody>
                    <a:bodyPr/>
                    <a:lstStyle/>
                    <a:p>
                      <a:pPr algn="l"/>
                      <a:r>
                        <a:rPr lang="en-US" sz="2200" b="1" i="1" dirty="0">
                          <a:latin typeface="Calibri" panose="020F0502020204030204" pitchFamily="34" charset="0"/>
                          <a:cs typeface="Calibri" panose="020F0502020204030204" pitchFamily="34" charset="0"/>
                        </a:rPr>
                        <a:t>Male’</a:t>
                      </a:r>
                      <a:r>
                        <a:rPr lang="en-US" sz="2200" b="1" dirty="0">
                          <a:latin typeface="Calibri" panose="020F0502020204030204" pitchFamily="34" charset="0"/>
                          <a:cs typeface="Calibri" panose="020F0502020204030204" pitchFamily="34" charset="0"/>
                        </a:rPr>
                        <a:t> = “ to replenish”</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b="1" i="1" kern="1200" dirty="0">
                          <a:solidFill>
                            <a:srgbClr val="C00000"/>
                          </a:solidFill>
                          <a:latin typeface="Calibri" panose="020F0502020204030204" pitchFamily="34" charset="0"/>
                          <a:ea typeface="+mn-ea"/>
                          <a:cs typeface="Calibri" panose="020F0502020204030204" pitchFamily="34" charset="0"/>
                        </a:rPr>
                        <a:t>Male’</a:t>
                      </a:r>
                      <a:r>
                        <a:rPr lang="en-US" sz="2200" b="1" kern="1200" dirty="0">
                          <a:solidFill>
                            <a:srgbClr val="C00000"/>
                          </a:solidFill>
                          <a:latin typeface="Calibri" panose="020F0502020204030204" pitchFamily="34" charset="0"/>
                          <a:ea typeface="+mn-ea"/>
                          <a:cs typeface="Calibri" panose="020F0502020204030204" pitchFamily="34" charset="0"/>
                        </a:rPr>
                        <a:t> = “to fill”</a:t>
                      </a:r>
                    </a:p>
                  </a:txBody>
                  <a:tcPr anchor="ctr"/>
                </a:tc>
                <a:extLst>
                  <a:ext uri="{0D108BD9-81ED-4DB2-BD59-A6C34878D82A}">
                    <a16:rowId xmlns:a16="http://schemas.microsoft.com/office/drawing/2014/main" val="1700984971"/>
                  </a:ext>
                </a:extLst>
              </a:tr>
              <a:tr h="709399">
                <a:tc>
                  <a:txBody>
                    <a:bodyPr/>
                    <a:lstStyle/>
                    <a:p>
                      <a:pPr algn="ctr"/>
                      <a:r>
                        <a:rPr lang="en-US" sz="2200" b="1" dirty="0">
                          <a:latin typeface="Calibri" panose="020F0502020204030204" pitchFamily="34" charset="0"/>
                          <a:cs typeface="Calibri" panose="020F0502020204030204" pitchFamily="34" charset="0"/>
                        </a:rPr>
                        <a:t>9.</a:t>
                      </a:r>
                    </a:p>
                  </a:txBody>
                  <a:tcPr anchor="ctr"/>
                </a:tc>
                <a:tc>
                  <a:txBody>
                    <a:bodyPr/>
                    <a:lstStyle/>
                    <a:p>
                      <a:pPr algn="ctr"/>
                      <a:r>
                        <a:rPr lang="en-US" sz="2200" b="1" dirty="0">
                          <a:latin typeface="Calibri" panose="020F0502020204030204" pitchFamily="34" charset="0"/>
                          <a:cs typeface="Calibri" panose="020F0502020204030204" pitchFamily="34" charset="0"/>
                        </a:rPr>
                        <a:t>Isa. 24:1</a:t>
                      </a:r>
                    </a:p>
                  </a:txBody>
                  <a:tcPr anchor="ctr"/>
                </a:tc>
                <a:tc>
                  <a:txBody>
                    <a:bodyPr/>
                    <a:lstStyle/>
                    <a:p>
                      <a:pPr algn="l"/>
                      <a:r>
                        <a:rPr lang="en-US" sz="2200" b="1" dirty="0">
                          <a:latin typeface="Calibri" panose="020F0502020204030204" pitchFamily="34" charset="0"/>
                          <a:cs typeface="Calibri" panose="020F0502020204030204" pitchFamily="34" charset="0"/>
                        </a:rPr>
                        <a:t>The Earth was formerly in ruin</a:t>
                      </a:r>
                    </a:p>
                  </a:txBody>
                  <a:tcPr anchor="ctr"/>
                </a:tc>
                <a:tc>
                  <a:txBody>
                    <a:bodyPr/>
                    <a:lstStyle/>
                    <a:p>
                      <a:pPr marL="0" algn="l" defTabSz="914400" rtl="0" eaLnBrk="1" latinLnBrk="0" hangingPunct="1"/>
                      <a:r>
                        <a:rPr lang="en-US" sz="2200" b="1" kern="1200" dirty="0">
                          <a:solidFill>
                            <a:srgbClr val="C00000"/>
                          </a:solidFill>
                          <a:latin typeface="Calibri" panose="020F0502020204030204" pitchFamily="34" charset="0"/>
                          <a:ea typeface="+mn-ea"/>
                          <a:cs typeface="Calibri" panose="020F0502020204030204" pitchFamily="34" charset="0"/>
                        </a:rPr>
                        <a:t>Context = future judgment</a:t>
                      </a:r>
                    </a:p>
                  </a:txBody>
                  <a:tcPr anchor="ctr"/>
                </a:tc>
                <a:extLst>
                  <a:ext uri="{0D108BD9-81ED-4DB2-BD59-A6C34878D82A}">
                    <a16:rowId xmlns:a16="http://schemas.microsoft.com/office/drawing/2014/main" val="558539107"/>
                  </a:ext>
                </a:extLst>
              </a:tr>
              <a:tr h="828289">
                <a:tc>
                  <a:txBody>
                    <a:bodyPr/>
                    <a:lstStyle/>
                    <a:p>
                      <a:pPr algn="ctr"/>
                      <a:r>
                        <a:rPr lang="en-US" sz="2200" b="1" dirty="0">
                          <a:latin typeface="Calibri" panose="020F0502020204030204" pitchFamily="34" charset="0"/>
                          <a:cs typeface="Calibri" panose="020F0502020204030204" pitchFamily="34" charset="0"/>
                        </a:rPr>
                        <a:t>10.</a:t>
                      </a:r>
                    </a:p>
                  </a:txBody>
                  <a:tcPr anchor="ctr"/>
                </a:tc>
                <a:tc>
                  <a:txBody>
                    <a:bodyPr/>
                    <a:lstStyle/>
                    <a:p>
                      <a:pPr algn="ctr"/>
                      <a:r>
                        <a:rPr lang="en-US" sz="2200" b="1" dirty="0">
                          <a:latin typeface="Calibri" panose="020F0502020204030204" pitchFamily="34" charset="0"/>
                          <a:cs typeface="Calibri" panose="020F0502020204030204" pitchFamily="34" charset="0"/>
                        </a:rPr>
                        <a:t>Ezek. 28:13-14</a:t>
                      </a:r>
                    </a:p>
                  </a:txBody>
                  <a:tcPr anchor="ctr"/>
                </a:tc>
                <a:tc>
                  <a:txBody>
                    <a:bodyPr/>
                    <a:lstStyle/>
                    <a:p>
                      <a:pPr algn="l"/>
                      <a:r>
                        <a:rPr lang="en-US" sz="2200" b="1" i="0" dirty="0">
                          <a:latin typeface="Calibri" panose="020F0502020204030204" pitchFamily="34" charset="0"/>
                          <a:cs typeface="Calibri" panose="020F0502020204030204" pitchFamily="34" charset="0"/>
                        </a:rPr>
                        <a:t>Satan was in a mineral garden</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b="1" i="0" kern="1200" dirty="0">
                          <a:solidFill>
                            <a:srgbClr val="C00000"/>
                          </a:solidFill>
                          <a:latin typeface="Calibri" panose="020F0502020204030204" pitchFamily="34" charset="0"/>
                          <a:ea typeface="+mn-ea"/>
                          <a:cs typeface="Calibri" panose="020F0502020204030204" pitchFamily="34" charset="0"/>
                        </a:rPr>
                        <a:t>Context = heaven</a:t>
                      </a:r>
                    </a:p>
                  </a:txBody>
                  <a:tcPr anchor="ctr"/>
                </a:tc>
                <a:extLst>
                  <a:ext uri="{0D108BD9-81ED-4DB2-BD59-A6C34878D82A}">
                    <a16:rowId xmlns:a16="http://schemas.microsoft.com/office/drawing/2014/main" val="2935229951"/>
                  </a:ext>
                </a:extLst>
              </a:tr>
              <a:tr h="1021534">
                <a:tc>
                  <a:txBody>
                    <a:bodyPr/>
                    <a:lstStyle/>
                    <a:p>
                      <a:pPr algn="ctr"/>
                      <a:r>
                        <a:rPr lang="en-US" sz="2200" b="1" dirty="0">
                          <a:latin typeface="Calibri" panose="020F0502020204030204" pitchFamily="34" charset="0"/>
                          <a:cs typeface="Calibri" panose="020F0502020204030204" pitchFamily="34" charset="0"/>
                        </a:rPr>
                        <a:t>11.</a:t>
                      </a:r>
                    </a:p>
                  </a:txBody>
                  <a:tcPr anchor="ctr"/>
                </a:tc>
                <a:tc>
                  <a:txBody>
                    <a:bodyPr/>
                    <a:lstStyle/>
                    <a:p>
                      <a:pPr algn="ctr"/>
                      <a:r>
                        <a:rPr lang="en-US" sz="2200" b="1" dirty="0">
                          <a:latin typeface="Calibri" panose="020F0502020204030204" pitchFamily="34" charset="0"/>
                          <a:cs typeface="Calibri" panose="020F0502020204030204" pitchFamily="34" charset="0"/>
                        </a:rPr>
                        <a:t>Gen. 1‒3</a:t>
                      </a:r>
                    </a:p>
                  </a:txBody>
                  <a:tcPr anchor="ctr"/>
                </a:tc>
                <a:tc>
                  <a:txBody>
                    <a:bodyPr/>
                    <a:lstStyle/>
                    <a:p>
                      <a:pPr algn="l"/>
                      <a:r>
                        <a:rPr lang="en-US" sz="2200" b="1" i="0" dirty="0">
                          <a:latin typeface="Calibri" panose="020F0502020204030204" pitchFamily="34" charset="0"/>
                          <a:cs typeface="Calibri" panose="020F0502020204030204" pitchFamily="34" charset="0"/>
                        </a:rPr>
                        <a:t>Not enough time for angelic rebellion between Gen. 1:31 &amp; 3:1</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b="1" kern="1200" dirty="0">
                          <a:solidFill>
                            <a:srgbClr val="C00000"/>
                          </a:solidFill>
                          <a:latin typeface="Calibri" panose="020F0502020204030204" pitchFamily="34" charset="0"/>
                          <a:ea typeface="+mn-ea"/>
                          <a:cs typeface="Calibri" panose="020F0502020204030204" pitchFamily="34" charset="0"/>
                        </a:rPr>
                        <a:t>Angelic rebellion  &amp; judgment = instantaneous</a:t>
                      </a:r>
                    </a:p>
                  </a:txBody>
                  <a:tcPr anchor="ctr"/>
                </a:tc>
                <a:extLst>
                  <a:ext uri="{0D108BD9-81ED-4DB2-BD59-A6C34878D82A}">
                    <a16:rowId xmlns:a16="http://schemas.microsoft.com/office/drawing/2014/main" val="1282089858"/>
                  </a:ext>
                </a:extLst>
              </a:tr>
              <a:tr h="1021534">
                <a:tc>
                  <a:txBody>
                    <a:bodyPr/>
                    <a:lstStyle/>
                    <a:p>
                      <a:pPr algn="ctr"/>
                      <a:r>
                        <a:rPr lang="en-US" sz="2200" b="1" dirty="0">
                          <a:latin typeface="Calibri" panose="020F0502020204030204" pitchFamily="34" charset="0"/>
                          <a:cs typeface="Calibri" panose="020F0502020204030204" pitchFamily="34" charset="0"/>
                        </a:rPr>
                        <a:t>12.</a:t>
                      </a:r>
                    </a:p>
                  </a:txBody>
                  <a:tcPr anchor="ctr"/>
                </a:tc>
                <a:tc>
                  <a:txBody>
                    <a:bodyPr/>
                    <a:lstStyle/>
                    <a:p>
                      <a:pPr algn="ctr"/>
                      <a:endParaRPr lang="en-US" sz="2200" b="1" dirty="0">
                        <a:latin typeface="Calibri" panose="020F0502020204030204" pitchFamily="34" charset="0"/>
                        <a:cs typeface="Calibri" panose="020F0502020204030204" pitchFamily="34" charset="0"/>
                      </a:endParaRPr>
                    </a:p>
                  </a:txBody>
                  <a:tcPr anchor="ctr"/>
                </a:tc>
                <a:tc>
                  <a:txBody>
                    <a:bodyPr/>
                    <a:lstStyle/>
                    <a:p>
                      <a:pPr algn="l"/>
                      <a:r>
                        <a:rPr lang="en-US" sz="2200" b="1" dirty="0">
                          <a:latin typeface="Calibri" panose="020F0502020204030204" pitchFamily="34" charset="0"/>
                          <a:cs typeface="Calibri" panose="020F0502020204030204" pitchFamily="34" charset="0"/>
                        </a:rPr>
                        <a:t>Explanation of fossil record</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b="1" kern="1200" dirty="0">
                          <a:solidFill>
                            <a:srgbClr val="C00000"/>
                          </a:solidFill>
                          <a:latin typeface="Calibri" panose="020F0502020204030204" pitchFamily="34" charset="0"/>
                          <a:ea typeface="+mn-ea"/>
                          <a:cs typeface="Calibri" panose="020F0502020204030204" pitchFamily="34" charset="0"/>
                        </a:rPr>
                        <a:t>Similarities between fossils and current counter parts</a:t>
                      </a:r>
                    </a:p>
                  </a:txBody>
                  <a:tcPr anchor="ctr"/>
                </a:tc>
                <a:extLst>
                  <a:ext uri="{0D108BD9-81ED-4DB2-BD59-A6C34878D82A}">
                    <a16:rowId xmlns:a16="http://schemas.microsoft.com/office/drawing/2014/main" val="1982611401"/>
                  </a:ext>
                </a:extLst>
              </a:tr>
              <a:tr h="709399">
                <a:tc>
                  <a:txBody>
                    <a:bodyPr/>
                    <a:lstStyle/>
                    <a:p>
                      <a:pPr algn="ctr"/>
                      <a:r>
                        <a:rPr lang="en-US" sz="2200" b="1" dirty="0">
                          <a:latin typeface="Calibri" panose="020F0502020204030204" pitchFamily="34" charset="0"/>
                          <a:cs typeface="Calibri" panose="020F0502020204030204" pitchFamily="34" charset="0"/>
                        </a:rPr>
                        <a:t>13.</a:t>
                      </a:r>
                    </a:p>
                  </a:txBody>
                  <a:tcPr anchor="ctr">
                    <a:solidFill>
                      <a:srgbClr val="FFFFCC"/>
                    </a:solidFill>
                  </a:tcPr>
                </a:tc>
                <a:tc>
                  <a:txBody>
                    <a:bodyPr/>
                    <a:lstStyle/>
                    <a:p>
                      <a:pPr algn="ctr"/>
                      <a:r>
                        <a:rPr lang="en-US" sz="2200" b="1" dirty="0">
                          <a:latin typeface="Calibri" panose="020F0502020204030204" pitchFamily="34" charset="0"/>
                          <a:cs typeface="Calibri" panose="020F0502020204030204" pitchFamily="34" charset="0"/>
                        </a:rPr>
                        <a:t>Isa. 61:1-2</a:t>
                      </a:r>
                    </a:p>
                  </a:txBody>
                  <a:tcPr anchor="ctr">
                    <a:solidFill>
                      <a:srgbClr val="FFFFCC"/>
                    </a:solidFill>
                  </a:tcPr>
                </a:tc>
                <a:tc>
                  <a:txBody>
                    <a:bodyPr/>
                    <a:lstStyle/>
                    <a:p>
                      <a:pPr algn="l"/>
                      <a:r>
                        <a:rPr lang="en-US" sz="2200" b="1" i="0" dirty="0">
                          <a:latin typeface="Calibri" panose="020F0502020204030204" pitchFamily="34" charset="0"/>
                          <a:cs typeface="Calibri" panose="020F0502020204030204" pitchFamily="34" charset="0"/>
                        </a:rPr>
                        <a:t>Prophetic gaps are common</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b="1" i="0" kern="1200" dirty="0">
                          <a:solidFill>
                            <a:srgbClr val="C00000"/>
                          </a:solidFill>
                          <a:latin typeface="Calibri" panose="020F0502020204030204" pitchFamily="34" charset="0"/>
                          <a:ea typeface="+mn-ea"/>
                          <a:cs typeface="Calibri" panose="020F0502020204030204" pitchFamily="34" charset="0"/>
                        </a:rPr>
                        <a:t>Genre confusion</a:t>
                      </a:r>
                    </a:p>
                  </a:txBody>
                  <a:tcPr anchor="ctr">
                    <a:solidFill>
                      <a:srgbClr val="FFFFCC"/>
                    </a:solidFill>
                  </a:tcPr>
                </a:tc>
                <a:extLst>
                  <a:ext uri="{0D108BD9-81ED-4DB2-BD59-A6C34878D82A}">
                    <a16:rowId xmlns:a16="http://schemas.microsoft.com/office/drawing/2014/main" val="1913668434"/>
                  </a:ext>
                </a:extLst>
              </a:tr>
            </a:tbl>
          </a:graphicData>
        </a:graphic>
      </p:graphicFrame>
    </p:spTree>
    <p:extLst>
      <p:ext uri="{BB962C8B-B14F-4D97-AF65-F5344CB8AC3E}">
        <p14:creationId xmlns:p14="http://schemas.microsoft.com/office/powerpoint/2010/main" val="386521737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ECE9AB7-1610-43CB-8664-7FF8CF10CF8F}"/>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554388" y="264902"/>
            <a:ext cx="8035224" cy="632819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7377342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E772729-015E-467C-A1EB-4A23C17883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38914" name="Rectangle 3"/>
          <p:cNvSpPr>
            <a:spLocks noChangeArrowheads="1"/>
          </p:cNvSpPr>
          <p:nvPr/>
        </p:nvSpPr>
        <p:spPr bwMode="auto">
          <a:xfrm>
            <a:off x="0" y="0"/>
            <a:ext cx="9144000" cy="4955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lnSpc>
                <a:spcPct val="90000"/>
              </a:lnSpc>
              <a:spcAft>
                <a:spcPts val="12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Isaiah 9:6-7</a:t>
            </a:r>
          </a:p>
          <a:p>
            <a:pPr marL="0" marR="0" algn="just">
              <a:spcBef>
                <a:spcPts val="0"/>
              </a:spcBef>
              <a:spcAft>
                <a:spcPts val="1000"/>
              </a:spcAft>
            </a:pPr>
            <a:r>
              <a:rPr lang="en-US" sz="3000" baseline="30000" dirty="0">
                <a:effectLst>
                  <a:outerShdw blurRad="38100" dist="38100" dir="2700000" algn="tl">
                    <a:srgbClr val="000000">
                      <a:alpha val="43137"/>
                    </a:srgbClr>
                  </a:outerShdw>
                </a:effectLst>
                <a:latin typeface="Calibri" panose="020F0502020204030204" pitchFamily="34" charset="0"/>
              </a:rPr>
              <a:t>6 </a:t>
            </a: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cs typeface="+mn-cs"/>
              </a:rPr>
              <a:t>For a child will be born to us, a son will be given to us</a:t>
            </a:r>
            <a:r>
              <a:rPr lang="en-US" sz="3000" dirty="0">
                <a:solidFill>
                  <a:srgbClr val="FFFFCC"/>
                </a:solidFill>
                <a:effectLst>
                  <a:outerShdw blurRad="38100" dist="38100" dir="2700000" algn="tl">
                    <a:srgbClr val="000000">
                      <a:alpha val="43137"/>
                    </a:srgbClr>
                  </a:outerShdw>
                </a:effectLst>
                <a:latin typeface="Calibri" panose="020F0502020204030204" pitchFamily="34" charset="0"/>
                <a:cs typeface="+mn-cs"/>
              </a:rPr>
              <a:t>; </a:t>
            </a:r>
            <a:r>
              <a:rPr lang="en-US" sz="3000" b="1" u="sng" dirty="0">
                <a:solidFill>
                  <a:srgbClr val="00FF00"/>
                </a:solidFill>
                <a:effectLst>
                  <a:outerShdw blurRad="38100" dist="38100" dir="2700000" algn="tl">
                    <a:srgbClr val="000000">
                      <a:alpha val="43137"/>
                    </a:srgbClr>
                  </a:outerShdw>
                </a:effectLst>
                <a:latin typeface="Calibri" panose="020F0502020204030204" pitchFamily="34" charset="0"/>
                <a:cs typeface="+mn-cs"/>
              </a:rPr>
              <a:t>And the government will rest on His shoulders</a:t>
            </a:r>
            <a:r>
              <a:rPr lang="en-US" sz="3000" dirty="0">
                <a:solidFill>
                  <a:srgbClr val="FFFFCC"/>
                </a:solidFill>
                <a:effectLst>
                  <a:outerShdw blurRad="38100" dist="38100" dir="2700000" algn="tl">
                    <a:srgbClr val="000000">
                      <a:alpha val="43137"/>
                    </a:srgbClr>
                  </a:outerShdw>
                </a:effectLst>
                <a:latin typeface="Calibri" panose="020F0502020204030204" pitchFamily="34" charset="0"/>
                <a:cs typeface="+mn-cs"/>
              </a:rPr>
              <a:t>; </a:t>
            </a:r>
            <a:r>
              <a:rPr lang="en-US" sz="3000" dirty="0">
                <a:effectLst>
                  <a:outerShdw blurRad="38100" dist="38100" dir="2700000" algn="tl">
                    <a:srgbClr val="000000">
                      <a:alpha val="43137"/>
                    </a:srgbClr>
                  </a:outerShdw>
                </a:effectLst>
                <a:latin typeface="Calibri" panose="020F0502020204030204" pitchFamily="34" charset="0"/>
                <a:cs typeface="+mn-cs"/>
              </a:rPr>
              <a:t>And His name will be called Wonderful Counselor, Mighty God, Eternal Father, Prince of Peace.</a:t>
            </a:r>
            <a:r>
              <a:rPr lang="en-US" sz="3000" baseline="30000" dirty="0">
                <a:effectLst>
                  <a:outerShdw blurRad="38100" dist="38100" dir="2700000" algn="tl">
                    <a:srgbClr val="000000">
                      <a:alpha val="43137"/>
                    </a:srgbClr>
                  </a:outerShdw>
                </a:effectLst>
                <a:latin typeface="Calibri" panose="020F0502020204030204" pitchFamily="34" charset="0"/>
              </a:rPr>
              <a:t>7</a:t>
            </a:r>
            <a:r>
              <a:rPr lang="en-US" sz="3000" dirty="0">
                <a:effectLst>
                  <a:outerShdw blurRad="38100" dist="38100" dir="2700000" algn="tl">
                    <a:srgbClr val="000000">
                      <a:alpha val="43137"/>
                    </a:srgbClr>
                  </a:outerShdw>
                </a:effectLst>
                <a:latin typeface="Calibri" panose="020F0502020204030204" pitchFamily="34" charset="0"/>
                <a:cs typeface="+mn-cs"/>
              </a:rPr>
              <a:t> </a:t>
            </a:r>
            <a:r>
              <a:rPr lang="en-US" sz="3000" b="1" u="sng" dirty="0">
                <a:solidFill>
                  <a:srgbClr val="00FF00"/>
                </a:solidFill>
                <a:effectLst>
                  <a:outerShdw blurRad="38100" dist="38100" dir="2700000" algn="tl">
                    <a:srgbClr val="000000">
                      <a:alpha val="43137"/>
                    </a:srgbClr>
                  </a:outerShdw>
                </a:effectLst>
                <a:latin typeface="Calibri" panose="020F0502020204030204" pitchFamily="34" charset="0"/>
                <a:cs typeface="+mn-cs"/>
              </a:rPr>
              <a:t>There will be no end to the increase of His government or of peace, On the throne of David and over his kingdom, To establish it and to uphold it with justice and righteousness From then on and forevermore</a:t>
            </a:r>
            <a:r>
              <a:rPr lang="en-US" sz="3000" dirty="0">
                <a:solidFill>
                  <a:srgbClr val="FFFFCC"/>
                </a:solidFill>
                <a:effectLst>
                  <a:outerShdw blurRad="38100" dist="38100" dir="2700000" algn="tl">
                    <a:srgbClr val="000000">
                      <a:alpha val="43137"/>
                    </a:srgbClr>
                  </a:outerShdw>
                </a:effectLst>
                <a:latin typeface="Calibri" panose="020F0502020204030204" pitchFamily="34" charset="0"/>
                <a:cs typeface="+mn-cs"/>
              </a:rPr>
              <a:t>. </a:t>
            </a:r>
            <a:r>
              <a:rPr lang="en-US" sz="3000" dirty="0">
                <a:effectLst>
                  <a:outerShdw blurRad="38100" dist="38100" dir="2700000" algn="tl">
                    <a:srgbClr val="000000">
                      <a:alpha val="43137"/>
                    </a:srgbClr>
                  </a:outerShdw>
                </a:effectLst>
                <a:latin typeface="Calibri" panose="020F0502020204030204" pitchFamily="34" charset="0"/>
                <a:cs typeface="+mn-cs"/>
              </a:rPr>
              <a:t>The zeal of the Lord of hosts will accomplish this.</a:t>
            </a:r>
          </a:p>
        </p:txBody>
      </p:sp>
    </p:spTree>
    <p:extLst>
      <p:ext uri="{BB962C8B-B14F-4D97-AF65-F5344CB8AC3E}">
        <p14:creationId xmlns:p14="http://schemas.microsoft.com/office/powerpoint/2010/main" val="4174937902"/>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ADF33B6D-9485-4502-BF3D-B9343F35BD64}"/>
              </a:ext>
            </a:extLst>
          </p:cNvPr>
          <p:cNvGraphicFramePr>
            <a:graphicFrameLocks noGrp="1"/>
          </p:cNvGraphicFramePr>
          <p:nvPr>
            <p:ph idx="4294967295"/>
            <p:extLst>
              <p:ext uri="{D42A27DB-BD31-4B8C-83A1-F6EECF244321}">
                <p14:modId xmlns:p14="http://schemas.microsoft.com/office/powerpoint/2010/main" val="1855547937"/>
              </p:ext>
            </p:extLst>
          </p:nvPr>
        </p:nvGraphicFramePr>
        <p:xfrm>
          <a:off x="457200" y="990600"/>
          <a:ext cx="8229600" cy="4572000"/>
        </p:xfrm>
        <a:graphic>
          <a:graphicData uri="http://schemas.openxmlformats.org/drawingml/2006/table">
            <a:tbl>
              <a:tblPr firstRow="1" bandRow="1">
                <a:tableStyleId>{073A0DAA-6AF3-43AB-8588-CEC1D06C72B9}</a:tableStyleId>
              </a:tblPr>
              <a:tblGrid>
                <a:gridCol w="4114800">
                  <a:extLst>
                    <a:ext uri="{9D8B030D-6E8A-4147-A177-3AD203B41FA5}">
                      <a16:colId xmlns:a16="http://schemas.microsoft.com/office/drawing/2014/main" val="4133773365"/>
                    </a:ext>
                  </a:extLst>
                </a:gridCol>
                <a:gridCol w="4114800">
                  <a:extLst>
                    <a:ext uri="{9D8B030D-6E8A-4147-A177-3AD203B41FA5}">
                      <a16:colId xmlns:a16="http://schemas.microsoft.com/office/drawing/2014/main" val="1587703666"/>
                    </a:ext>
                  </a:extLst>
                </a:gridCol>
              </a:tblGrid>
              <a:tr h="914400">
                <a:tc gridSpan="2">
                  <a:txBody>
                    <a:bodyPr/>
                    <a:lstStyle/>
                    <a:p>
                      <a:pPr algn="ctr"/>
                      <a:r>
                        <a:rPr lang="en-US" sz="4000" b="0" i="1" kern="1200" noProof="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Genre Confusion</a:t>
                      </a:r>
                      <a:endParaRPr lang="en-US" sz="4000" b="0" i="1" kern="12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endParaRPr>
                    </a:p>
                  </a:txBody>
                  <a:tcPr/>
                </a:tc>
                <a:tc hMerge="1">
                  <a:txBody>
                    <a:bodyPr/>
                    <a:lstStyle/>
                    <a:p>
                      <a:endParaRPr lang="en-US" dirty="0"/>
                    </a:p>
                  </a:txBody>
                  <a:tcPr/>
                </a:tc>
                <a:extLst>
                  <a:ext uri="{0D108BD9-81ED-4DB2-BD59-A6C34878D82A}">
                    <a16:rowId xmlns:a16="http://schemas.microsoft.com/office/drawing/2014/main" val="363493036"/>
                  </a:ext>
                </a:extLst>
              </a:tr>
              <a:tr h="914400">
                <a:tc>
                  <a:txBody>
                    <a:bodyPr/>
                    <a:lstStyle/>
                    <a:p>
                      <a:pPr algn="ctr"/>
                      <a:r>
                        <a:rPr lang="en-US" sz="3600" b="1" dirty="0">
                          <a:solidFill>
                            <a:srgbClr val="C00000"/>
                          </a:solidFill>
                          <a:latin typeface="Calibri" panose="020F0502020204030204" pitchFamily="34" charset="0"/>
                          <a:cs typeface="Calibri" panose="020F0502020204030204" pitchFamily="34" charset="0"/>
                        </a:rPr>
                        <a:t>Genesis 1:1-2</a:t>
                      </a:r>
                    </a:p>
                  </a:txBody>
                  <a:tcPr anchor="ctr"/>
                </a:tc>
                <a:tc>
                  <a:txBody>
                    <a:bodyPr/>
                    <a:lstStyle/>
                    <a:p>
                      <a:pPr algn="ctr"/>
                      <a:r>
                        <a:rPr lang="en-US" sz="3600" b="1" dirty="0">
                          <a:solidFill>
                            <a:srgbClr val="0000CC"/>
                          </a:solidFill>
                          <a:latin typeface="Calibri" panose="020F0502020204030204" pitchFamily="34" charset="0"/>
                          <a:cs typeface="Calibri" panose="020F0502020204030204" pitchFamily="34" charset="0"/>
                        </a:rPr>
                        <a:t>Isaiah 9:6-7</a:t>
                      </a:r>
                    </a:p>
                  </a:txBody>
                  <a:tcPr anchor="ctr"/>
                </a:tc>
                <a:extLst>
                  <a:ext uri="{0D108BD9-81ED-4DB2-BD59-A6C34878D82A}">
                    <a16:rowId xmlns:a16="http://schemas.microsoft.com/office/drawing/2014/main" val="920619013"/>
                  </a:ext>
                </a:extLst>
              </a:tr>
              <a:tr h="914400">
                <a:tc>
                  <a:txBody>
                    <a:bodyPr/>
                    <a:lstStyle/>
                    <a:p>
                      <a:r>
                        <a:rPr lang="en-US" sz="3400" dirty="0">
                          <a:latin typeface="Calibri" panose="020F0502020204030204" pitchFamily="34" charset="0"/>
                          <a:cs typeface="Calibri" panose="020F0502020204030204" pitchFamily="34" charset="0"/>
                        </a:rPr>
                        <a:t>Historical</a:t>
                      </a:r>
                    </a:p>
                  </a:txBody>
                  <a:tcPr/>
                </a:tc>
                <a:tc>
                  <a:txBody>
                    <a:bodyPr/>
                    <a:lstStyle/>
                    <a:p>
                      <a:r>
                        <a:rPr lang="en-US" sz="3400" dirty="0">
                          <a:latin typeface="Calibri" panose="020F0502020204030204" pitchFamily="34" charset="0"/>
                          <a:cs typeface="Calibri" panose="020F0502020204030204" pitchFamily="34" charset="0"/>
                        </a:rPr>
                        <a:t>Eschatological</a:t>
                      </a:r>
                    </a:p>
                  </a:txBody>
                  <a:tcPr/>
                </a:tc>
                <a:extLst>
                  <a:ext uri="{0D108BD9-81ED-4DB2-BD59-A6C34878D82A}">
                    <a16:rowId xmlns:a16="http://schemas.microsoft.com/office/drawing/2014/main" val="1434946491"/>
                  </a:ext>
                </a:extLst>
              </a:tr>
              <a:tr h="914400">
                <a:tc>
                  <a:txBody>
                    <a:bodyPr/>
                    <a:lstStyle/>
                    <a:p>
                      <a:r>
                        <a:rPr lang="en-US" sz="3400" dirty="0">
                          <a:latin typeface="Calibri" panose="020F0502020204030204" pitchFamily="34" charset="0"/>
                          <a:cs typeface="Calibri" panose="020F0502020204030204" pitchFamily="34" charset="0"/>
                        </a:rPr>
                        <a:t>Narrative</a:t>
                      </a:r>
                    </a:p>
                  </a:txBody>
                  <a:tcPr/>
                </a:tc>
                <a:tc>
                  <a:txBody>
                    <a:bodyPr/>
                    <a:lstStyle/>
                    <a:p>
                      <a:r>
                        <a:rPr lang="en-US" sz="3400" dirty="0">
                          <a:latin typeface="Calibri" panose="020F0502020204030204" pitchFamily="34" charset="0"/>
                          <a:cs typeface="Calibri" panose="020F0502020204030204" pitchFamily="34" charset="0"/>
                        </a:rPr>
                        <a:t>Prophetic</a:t>
                      </a:r>
                    </a:p>
                  </a:txBody>
                  <a:tcPr/>
                </a:tc>
                <a:extLst>
                  <a:ext uri="{0D108BD9-81ED-4DB2-BD59-A6C34878D82A}">
                    <a16:rowId xmlns:a16="http://schemas.microsoft.com/office/drawing/2014/main" val="676783065"/>
                  </a:ext>
                </a:extLst>
              </a:tr>
              <a:tr h="914400">
                <a:tc>
                  <a:txBody>
                    <a:bodyPr/>
                    <a:lstStyle/>
                    <a:p>
                      <a:r>
                        <a:rPr lang="en-US" sz="3400" dirty="0">
                          <a:latin typeface="Calibri" panose="020F0502020204030204" pitchFamily="34" charset="0"/>
                          <a:cs typeface="Calibri" panose="020F0502020204030204" pitchFamily="34" charset="0"/>
                        </a:rPr>
                        <a:t>Looking backward</a:t>
                      </a:r>
                    </a:p>
                  </a:txBody>
                  <a:tcPr/>
                </a:tc>
                <a:tc>
                  <a:txBody>
                    <a:bodyPr/>
                    <a:lstStyle/>
                    <a:p>
                      <a:r>
                        <a:rPr lang="en-US" sz="3400" dirty="0">
                          <a:latin typeface="Calibri" panose="020F0502020204030204" pitchFamily="34" charset="0"/>
                          <a:cs typeface="Calibri" panose="020F0502020204030204" pitchFamily="34" charset="0"/>
                        </a:rPr>
                        <a:t>Looking forward</a:t>
                      </a:r>
                    </a:p>
                  </a:txBody>
                  <a:tcPr/>
                </a:tc>
                <a:extLst>
                  <a:ext uri="{0D108BD9-81ED-4DB2-BD59-A6C34878D82A}">
                    <a16:rowId xmlns:a16="http://schemas.microsoft.com/office/drawing/2014/main" val="3417443409"/>
                  </a:ext>
                </a:extLst>
              </a:tr>
            </a:tbl>
          </a:graphicData>
        </a:graphic>
      </p:graphicFrame>
    </p:spTree>
    <p:extLst>
      <p:ext uri="{BB962C8B-B14F-4D97-AF65-F5344CB8AC3E}">
        <p14:creationId xmlns:p14="http://schemas.microsoft.com/office/powerpoint/2010/main" val="225088712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864DB3-A523-4D6D-AF16-83EA9447F559}"/>
              </a:ext>
            </a:extLst>
          </p:cNvPr>
          <p:cNvSpPr>
            <a:spLocks noGrp="1"/>
          </p:cNvSpPr>
          <p:nvPr>
            <p:ph type="title"/>
          </p:nvPr>
        </p:nvSpPr>
        <p:spPr>
          <a:xfrm>
            <a:off x="685800" y="2857500"/>
            <a:ext cx="7772400" cy="1143000"/>
          </a:xfrm>
        </p:spPr>
        <p:txBody>
          <a:bodyPr/>
          <a:lstStyle/>
          <a:p>
            <a:pPr algn="ctr"/>
            <a:r>
              <a:rPr lang="en-US" dirty="0">
                <a:effectLst>
                  <a:outerShdw blurRad="38100" dist="38100" dir="2700000" algn="tl">
                    <a:srgbClr val="000000">
                      <a:alpha val="43137"/>
                    </a:srgbClr>
                  </a:outerShdw>
                </a:effectLst>
              </a:rPr>
              <a:t>CONCLUSION</a:t>
            </a:r>
          </a:p>
        </p:txBody>
      </p:sp>
    </p:spTree>
    <p:extLst>
      <p:ext uri="{BB962C8B-B14F-4D97-AF65-F5344CB8AC3E}">
        <p14:creationId xmlns:p14="http://schemas.microsoft.com/office/powerpoint/2010/main" val="900865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24015A-623D-4976-828D-20D4B41D12CA}"/>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38914" name="Rectangle 3"/>
          <p:cNvSpPr>
            <a:spLocks noChangeArrowheads="1"/>
          </p:cNvSpPr>
          <p:nvPr/>
        </p:nvSpPr>
        <p:spPr bwMode="auto">
          <a:xfrm>
            <a:off x="0" y="0"/>
            <a:ext cx="9144000" cy="4185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Bef>
                <a:spcPct val="0"/>
              </a:spcBef>
              <a:spcAft>
                <a:spcPts val="12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Genesis 1:1-3</a:t>
            </a:r>
          </a:p>
          <a:p>
            <a:pPr algn="just">
              <a:spcAft>
                <a:spcPts val="10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In the beginning God created the heavens and the earth.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earth was formless and void, and darkness was over the surface of the deep, and the Spirit of God was moving over the surface of the waters.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Then God said, ‘Let there be light’; and there was light.”</a:t>
            </a:r>
          </a:p>
        </p:txBody>
      </p:sp>
    </p:spTree>
    <p:extLst>
      <p:ext uri="{BB962C8B-B14F-4D97-AF65-F5344CB8AC3E}">
        <p14:creationId xmlns:p14="http://schemas.microsoft.com/office/powerpoint/2010/main" val="273163185"/>
      </p:ext>
    </p:extLst>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5740899E-4884-4A6C-8524-BB6960541AA6}"/>
              </a:ext>
            </a:extLst>
          </p:cNvPr>
          <p:cNvGraphicFramePr>
            <a:graphicFrameLocks noGrp="1"/>
          </p:cNvGraphicFramePr>
          <p:nvPr>
            <p:ph idx="1"/>
          </p:nvPr>
        </p:nvGraphicFramePr>
        <p:xfrm>
          <a:off x="152401" y="120775"/>
          <a:ext cx="8839200" cy="6649789"/>
        </p:xfrm>
        <a:graphic>
          <a:graphicData uri="http://schemas.openxmlformats.org/drawingml/2006/table">
            <a:tbl>
              <a:tblPr firstRow="1" bandRow="1">
                <a:tableStyleId>{073A0DAA-6AF3-43AB-8588-CEC1D06C72B9}</a:tableStyleId>
              </a:tblPr>
              <a:tblGrid>
                <a:gridCol w="736600">
                  <a:extLst>
                    <a:ext uri="{9D8B030D-6E8A-4147-A177-3AD203B41FA5}">
                      <a16:colId xmlns:a16="http://schemas.microsoft.com/office/drawing/2014/main" val="1281036659"/>
                    </a:ext>
                  </a:extLst>
                </a:gridCol>
                <a:gridCol w="1128572">
                  <a:extLst>
                    <a:ext uri="{9D8B030D-6E8A-4147-A177-3AD203B41FA5}">
                      <a16:colId xmlns:a16="http://schemas.microsoft.com/office/drawing/2014/main" val="1064214743"/>
                    </a:ext>
                  </a:extLst>
                </a:gridCol>
                <a:gridCol w="3876114">
                  <a:extLst>
                    <a:ext uri="{9D8B030D-6E8A-4147-A177-3AD203B41FA5}">
                      <a16:colId xmlns:a16="http://schemas.microsoft.com/office/drawing/2014/main" val="3939120806"/>
                    </a:ext>
                  </a:extLst>
                </a:gridCol>
                <a:gridCol w="3097914">
                  <a:extLst>
                    <a:ext uri="{9D8B030D-6E8A-4147-A177-3AD203B41FA5}">
                      <a16:colId xmlns:a16="http://schemas.microsoft.com/office/drawing/2014/main" val="3131948577"/>
                    </a:ext>
                  </a:extLst>
                </a:gridCol>
              </a:tblGrid>
              <a:tr h="826579">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The Gap Theory</a:t>
                      </a:r>
                      <a:endParaRPr lang="en-US" sz="3600" b="0" noProof="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endParaRPr>
                    </a:p>
                  </a:txBody>
                  <a:tcPr anchor="ctr"/>
                </a:tc>
                <a:tc hMerge="1">
                  <a:txBody>
                    <a:bodyPr/>
                    <a:lstStyle/>
                    <a:p>
                      <a:endParaRPr lang="en-US"/>
                    </a:p>
                  </a:txBody>
                  <a:tcPr/>
                </a:tc>
                <a:tc hMerge="1">
                  <a:txBody>
                    <a:bodyPr/>
                    <a:lstStyle/>
                    <a:p>
                      <a:endParaRPr lang="en-US" dirty="0"/>
                    </a:p>
                  </a:txBody>
                  <a:tcPr anchor="ctr"/>
                </a:tc>
                <a:tc hMerge="1">
                  <a:txBody>
                    <a:bodyPr/>
                    <a:lstStyle/>
                    <a:p>
                      <a:endParaRPr lang="en-US" dirty="0"/>
                    </a:p>
                  </a:txBody>
                  <a:tcPr anchor="ctr"/>
                </a:tc>
                <a:extLst>
                  <a:ext uri="{0D108BD9-81ED-4DB2-BD59-A6C34878D82A}">
                    <a16:rowId xmlns:a16="http://schemas.microsoft.com/office/drawing/2014/main" val="3257300286"/>
                  </a:ext>
                </a:extLst>
              </a:tr>
              <a:tr h="590413">
                <a:tc>
                  <a:txBody>
                    <a:bodyPr/>
                    <a:lstStyle/>
                    <a:p>
                      <a:pPr algn="ctr"/>
                      <a:r>
                        <a:rPr lang="en-US" sz="2400" b="1" kern="1200"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NO.</a:t>
                      </a:r>
                    </a:p>
                  </a:txBody>
                  <a:tcPr anchor="ctr">
                    <a:solidFill>
                      <a:schemeClr val="bg2"/>
                    </a:solidFill>
                  </a:tcPr>
                </a:tc>
                <a:tc>
                  <a:txBody>
                    <a:bodyPr/>
                    <a:lstStyle/>
                    <a:p>
                      <a:pPr algn="ctr"/>
                      <a:r>
                        <a:rPr lang="en-US" sz="2400" b="1" kern="1200"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Gen 1</a:t>
                      </a:r>
                    </a:p>
                  </a:txBody>
                  <a:tcPr anchor="ctr">
                    <a:solidFill>
                      <a:schemeClr val="bg2"/>
                    </a:solidFill>
                  </a:tcPr>
                </a:tc>
                <a:tc>
                  <a:txBody>
                    <a:bodyPr/>
                    <a:lstStyle/>
                    <a:p>
                      <a:pPr algn="ctr"/>
                      <a:r>
                        <a:rPr lang="en-US" sz="2400" b="1" kern="1200"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Evidence</a:t>
                      </a:r>
                    </a:p>
                  </a:txBody>
                  <a:tcPr anchor="ctr">
                    <a:solidFill>
                      <a:schemeClr val="bg2"/>
                    </a:solidFill>
                  </a:tcPr>
                </a:tc>
                <a:tc>
                  <a:txBody>
                    <a:bodyPr/>
                    <a:lstStyle/>
                    <a:p>
                      <a:pPr algn="ctr"/>
                      <a:r>
                        <a:rPr lang="en-US" sz="2400" b="1" kern="1200"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Response</a:t>
                      </a:r>
                    </a:p>
                  </a:txBody>
                  <a:tcPr anchor="ctr">
                    <a:solidFill>
                      <a:schemeClr val="bg2"/>
                    </a:solidFill>
                  </a:tcPr>
                </a:tc>
                <a:extLst>
                  <a:ext uri="{0D108BD9-81ED-4DB2-BD59-A6C34878D82A}">
                    <a16:rowId xmlns:a16="http://schemas.microsoft.com/office/drawing/2014/main" val="1204976739"/>
                  </a:ext>
                </a:extLst>
              </a:tr>
              <a:tr h="569319">
                <a:tc>
                  <a:txBody>
                    <a:bodyPr/>
                    <a:lstStyle/>
                    <a:p>
                      <a:pPr algn="ctr"/>
                      <a:r>
                        <a:rPr lang="en-US" sz="2200" b="1" dirty="0">
                          <a:latin typeface="Calibri" panose="020F0502020204030204" pitchFamily="34" charset="0"/>
                          <a:cs typeface="Calibri" panose="020F0502020204030204" pitchFamily="34" charset="0"/>
                        </a:rPr>
                        <a:t>1.</a:t>
                      </a:r>
                    </a:p>
                  </a:txBody>
                  <a:tcPr anchor="ctr"/>
                </a:tc>
                <a:tc>
                  <a:txBody>
                    <a:bodyPr/>
                    <a:lstStyle/>
                    <a:p>
                      <a:pPr algn="ctr"/>
                      <a:r>
                        <a:rPr lang="en-US" sz="2200" b="1" dirty="0">
                          <a:latin typeface="Calibri" panose="020F0502020204030204" pitchFamily="34" charset="0"/>
                          <a:cs typeface="Calibri" panose="020F0502020204030204" pitchFamily="34" charset="0"/>
                        </a:rPr>
                        <a:t>vs. 2</a:t>
                      </a:r>
                    </a:p>
                  </a:txBody>
                  <a:tcPr anchor="ctr"/>
                </a:tc>
                <a:tc>
                  <a:txBody>
                    <a:bodyPr/>
                    <a:lstStyle/>
                    <a:p>
                      <a:pPr algn="l"/>
                      <a:r>
                        <a:rPr lang="en-US" sz="2200" b="1" dirty="0">
                          <a:latin typeface="Calibri" panose="020F0502020204030204" pitchFamily="34" charset="0"/>
                          <a:cs typeface="Calibri" panose="020F0502020204030204" pitchFamily="34" charset="0"/>
                        </a:rPr>
                        <a:t>Conjunction = “but”</a:t>
                      </a:r>
                    </a:p>
                  </a:txBody>
                  <a:tcPr anchor="ctr"/>
                </a:tc>
                <a:tc>
                  <a:txBody>
                    <a:bodyPr/>
                    <a:lstStyle/>
                    <a:p>
                      <a:pPr marL="0" algn="l" defTabSz="914400" rtl="0" eaLnBrk="1" latinLnBrk="0" hangingPunct="1"/>
                      <a:r>
                        <a:rPr lang="en-US" sz="2200" b="1" kern="1200" dirty="0">
                          <a:solidFill>
                            <a:srgbClr val="C00000"/>
                          </a:solidFill>
                          <a:latin typeface="Calibri" panose="020F0502020204030204" pitchFamily="34" charset="0"/>
                          <a:ea typeface="+mn-ea"/>
                          <a:cs typeface="Calibri" panose="020F0502020204030204" pitchFamily="34" charset="0"/>
                        </a:rPr>
                        <a:t>Conjunction = “and”</a:t>
                      </a:r>
                    </a:p>
                  </a:txBody>
                  <a:tcPr anchor="ctr"/>
                </a:tc>
                <a:extLst>
                  <a:ext uri="{0D108BD9-81ED-4DB2-BD59-A6C34878D82A}">
                    <a16:rowId xmlns:a16="http://schemas.microsoft.com/office/drawing/2014/main" val="558539107"/>
                  </a:ext>
                </a:extLst>
              </a:tr>
              <a:tr h="569319">
                <a:tc>
                  <a:txBody>
                    <a:bodyPr/>
                    <a:lstStyle/>
                    <a:p>
                      <a:pPr algn="ctr"/>
                      <a:r>
                        <a:rPr lang="en-US" sz="2200" b="1" dirty="0">
                          <a:latin typeface="Calibri" panose="020F0502020204030204" pitchFamily="34" charset="0"/>
                          <a:cs typeface="Calibri" panose="020F0502020204030204" pitchFamily="34" charset="0"/>
                        </a:rPr>
                        <a:t>2.</a:t>
                      </a:r>
                    </a:p>
                  </a:txBody>
                  <a:tcPr anchor="ctr"/>
                </a:tc>
                <a:tc>
                  <a:txBody>
                    <a:bodyPr/>
                    <a:lstStyle/>
                    <a:p>
                      <a:pPr algn="ctr"/>
                      <a:r>
                        <a:rPr lang="en-US" sz="2200" b="1" dirty="0">
                          <a:latin typeface="Calibri" panose="020F0502020204030204" pitchFamily="34" charset="0"/>
                          <a:cs typeface="Calibri" panose="020F0502020204030204" pitchFamily="34" charset="0"/>
                        </a:rPr>
                        <a:t>vs. 2</a:t>
                      </a:r>
                    </a:p>
                  </a:txBody>
                  <a:tcPr anchor="ctr"/>
                </a:tc>
                <a:tc>
                  <a:txBody>
                    <a:bodyPr/>
                    <a:lstStyle/>
                    <a:p>
                      <a:pPr algn="l"/>
                      <a:r>
                        <a:rPr lang="en-US" sz="2200" b="1" i="1" dirty="0">
                          <a:latin typeface="Calibri" panose="020F0502020204030204" pitchFamily="34" charset="0"/>
                          <a:cs typeface="Calibri" panose="020F0502020204030204" pitchFamily="34" charset="0"/>
                        </a:rPr>
                        <a:t>Hāyāh</a:t>
                      </a:r>
                      <a:r>
                        <a:rPr lang="en-US" sz="2200" b="1" dirty="0">
                          <a:latin typeface="Calibri" panose="020F0502020204030204" pitchFamily="34" charset="0"/>
                          <a:cs typeface="Calibri" panose="020F0502020204030204" pitchFamily="34" charset="0"/>
                        </a:rPr>
                        <a:t> = “became”</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b="1" i="1" kern="1200" dirty="0">
                          <a:solidFill>
                            <a:srgbClr val="C00000"/>
                          </a:solidFill>
                          <a:latin typeface="Calibri" panose="020F0502020204030204" pitchFamily="34" charset="0"/>
                          <a:ea typeface="+mn-ea"/>
                          <a:cs typeface="Calibri" panose="020F0502020204030204" pitchFamily="34" charset="0"/>
                        </a:rPr>
                        <a:t>Hāyāh</a:t>
                      </a:r>
                      <a:r>
                        <a:rPr lang="en-US" sz="2200" b="1" kern="1200" dirty="0">
                          <a:solidFill>
                            <a:srgbClr val="C00000"/>
                          </a:solidFill>
                          <a:latin typeface="Calibri" panose="020F0502020204030204" pitchFamily="34" charset="0"/>
                          <a:ea typeface="+mn-ea"/>
                          <a:cs typeface="Calibri" panose="020F0502020204030204" pitchFamily="34" charset="0"/>
                        </a:rPr>
                        <a:t> = “was”</a:t>
                      </a:r>
                    </a:p>
                  </a:txBody>
                  <a:tcPr anchor="ctr"/>
                </a:tc>
                <a:extLst>
                  <a:ext uri="{0D108BD9-81ED-4DB2-BD59-A6C34878D82A}">
                    <a16:rowId xmlns:a16="http://schemas.microsoft.com/office/drawing/2014/main" val="2935229951"/>
                  </a:ext>
                </a:extLst>
              </a:tr>
              <a:tr h="732672">
                <a:tc>
                  <a:txBody>
                    <a:bodyPr/>
                    <a:lstStyle/>
                    <a:p>
                      <a:pPr algn="ctr"/>
                      <a:r>
                        <a:rPr lang="en-US" sz="2200" b="1" dirty="0">
                          <a:latin typeface="Calibri" panose="020F0502020204030204" pitchFamily="34" charset="0"/>
                          <a:cs typeface="Calibri" panose="020F0502020204030204" pitchFamily="34" charset="0"/>
                        </a:rPr>
                        <a:t>3.</a:t>
                      </a:r>
                    </a:p>
                  </a:txBody>
                  <a:tcPr anchor="ctr"/>
                </a:tc>
                <a:tc>
                  <a:txBody>
                    <a:bodyPr/>
                    <a:lstStyle/>
                    <a:p>
                      <a:pPr algn="ctr"/>
                      <a:r>
                        <a:rPr lang="en-US" sz="2200" b="1" dirty="0">
                          <a:latin typeface="Calibri" panose="020F0502020204030204" pitchFamily="34" charset="0"/>
                          <a:cs typeface="Calibri" panose="020F0502020204030204" pitchFamily="34" charset="0"/>
                        </a:rPr>
                        <a:t>vs. 2</a:t>
                      </a:r>
                    </a:p>
                  </a:txBody>
                  <a:tcPr anchor="ctr"/>
                </a:tc>
                <a:tc>
                  <a:txBody>
                    <a:bodyPr/>
                    <a:lstStyle/>
                    <a:p>
                      <a:pPr algn="l"/>
                      <a:r>
                        <a:rPr lang="en-US" sz="2200" b="1" i="1" dirty="0">
                          <a:latin typeface="Calibri" panose="020F0502020204030204" pitchFamily="34" charset="0"/>
                          <a:cs typeface="Calibri" panose="020F0502020204030204" pitchFamily="34" charset="0"/>
                        </a:rPr>
                        <a:t>Tohu</a:t>
                      </a:r>
                      <a:r>
                        <a:rPr lang="en-US" sz="2200" b="1" dirty="0">
                          <a:latin typeface="Calibri" panose="020F0502020204030204" pitchFamily="34" charset="0"/>
                          <a:cs typeface="Calibri" panose="020F0502020204030204" pitchFamily="34" charset="0"/>
                        </a:rPr>
                        <a:t> &amp; </a:t>
                      </a:r>
                      <a:r>
                        <a:rPr lang="en-US" sz="2200" b="1" i="1" dirty="0" err="1">
                          <a:latin typeface="Calibri" panose="020F0502020204030204" pitchFamily="34" charset="0"/>
                          <a:cs typeface="Calibri" panose="020F0502020204030204" pitchFamily="34" charset="0"/>
                        </a:rPr>
                        <a:t>Bohu</a:t>
                      </a:r>
                      <a:r>
                        <a:rPr lang="en-US" sz="2200" b="1" dirty="0">
                          <a:latin typeface="Calibri" panose="020F0502020204030204" pitchFamily="34" charset="0"/>
                          <a:cs typeface="Calibri" panose="020F0502020204030204" pitchFamily="34" charset="0"/>
                        </a:rPr>
                        <a:t> = judgment</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b="1" i="1" kern="1200" dirty="0">
                          <a:solidFill>
                            <a:srgbClr val="C00000"/>
                          </a:solidFill>
                          <a:latin typeface="Calibri" panose="020F0502020204030204" pitchFamily="34" charset="0"/>
                          <a:ea typeface="+mn-ea"/>
                          <a:cs typeface="Calibri" panose="020F0502020204030204" pitchFamily="34" charset="0"/>
                        </a:rPr>
                        <a:t>Tohu</a:t>
                      </a:r>
                      <a:r>
                        <a:rPr lang="en-US" sz="2200" b="1" kern="1200" dirty="0">
                          <a:solidFill>
                            <a:srgbClr val="C00000"/>
                          </a:solidFill>
                          <a:latin typeface="Calibri" panose="020F0502020204030204" pitchFamily="34" charset="0"/>
                          <a:ea typeface="+mn-ea"/>
                          <a:cs typeface="Calibri" panose="020F0502020204030204" pitchFamily="34" charset="0"/>
                        </a:rPr>
                        <a:t> &amp; </a:t>
                      </a:r>
                      <a:r>
                        <a:rPr lang="en-US" sz="2200" b="1" i="1" kern="1200" dirty="0" err="1">
                          <a:solidFill>
                            <a:srgbClr val="C00000"/>
                          </a:solidFill>
                          <a:latin typeface="Calibri" panose="020F0502020204030204" pitchFamily="34" charset="0"/>
                          <a:ea typeface="+mn-ea"/>
                          <a:cs typeface="Calibri" panose="020F0502020204030204" pitchFamily="34" charset="0"/>
                        </a:rPr>
                        <a:t>Bohu</a:t>
                      </a:r>
                      <a:r>
                        <a:rPr lang="en-US" sz="2200" b="1" kern="1200" dirty="0">
                          <a:solidFill>
                            <a:srgbClr val="C00000"/>
                          </a:solidFill>
                          <a:latin typeface="Calibri" panose="020F0502020204030204" pitchFamily="34" charset="0"/>
                          <a:ea typeface="+mn-ea"/>
                          <a:cs typeface="Calibri" panose="020F0502020204030204" pitchFamily="34" charset="0"/>
                        </a:rPr>
                        <a:t> = incompletion</a:t>
                      </a:r>
                    </a:p>
                  </a:txBody>
                  <a:tcPr anchor="ctr"/>
                </a:tc>
                <a:extLst>
                  <a:ext uri="{0D108BD9-81ED-4DB2-BD59-A6C34878D82A}">
                    <a16:rowId xmlns:a16="http://schemas.microsoft.com/office/drawing/2014/main" val="1282089858"/>
                  </a:ext>
                </a:extLst>
              </a:tr>
              <a:tr h="732672">
                <a:tc>
                  <a:txBody>
                    <a:bodyPr/>
                    <a:lstStyle/>
                    <a:p>
                      <a:pPr algn="ctr"/>
                      <a:r>
                        <a:rPr lang="en-US" sz="2200" b="1" dirty="0">
                          <a:latin typeface="Calibri" panose="020F0502020204030204" pitchFamily="34" charset="0"/>
                          <a:cs typeface="Calibri" panose="020F0502020204030204" pitchFamily="34" charset="0"/>
                        </a:rPr>
                        <a:t>4.</a:t>
                      </a:r>
                    </a:p>
                  </a:txBody>
                  <a:tcPr anchor="ctr"/>
                </a:tc>
                <a:tc>
                  <a:txBody>
                    <a:bodyPr/>
                    <a:lstStyle/>
                    <a:p>
                      <a:pPr algn="ctr"/>
                      <a:r>
                        <a:rPr lang="en-US" sz="2200" b="1" dirty="0">
                          <a:latin typeface="Calibri" panose="020F0502020204030204" pitchFamily="34" charset="0"/>
                          <a:cs typeface="Calibri" panose="020F0502020204030204" pitchFamily="34" charset="0"/>
                        </a:rPr>
                        <a:t>vs. 2</a:t>
                      </a:r>
                    </a:p>
                  </a:txBody>
                  <a:tcPr anchor="ctr"/>
                </a:tc>
                <a:tc>
                  <a:txBody>
                    <a:bodyPr/>
                    <a:lstStyle/>
                    <a:p>
                      <a:pPr algn="l"/>
                      <a:r>
                        <a:rPr lang="en-US" sz="2200" b="1" dirty="0">
                          <a:latin typeface="Calibri" panose="020F0502020204030204" pitchFamily="34" charset="0"/>
                          <a:cs typeface="Calibri" panose="020F0502020204030204" pitchFamily="34" charset="0"/>
                        </a:rPr>
                        <a:t>Darkness = evil</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b="1" kern="1200" dirty="0">
                          <a:solidFill>
                            <a:srgbClr val="C00000"/>
                          </a:solidFill>
                          <a:latin typeface="Calibri" panose="020F0502020204030204" pitchFamily="34" charset="0"/>
                          <a:ea typeface="+mn-ea"/>
                          <a:cs typeface="Calibri" panose="020F0502020204030204" pitchFamily="34" charset="0"/>
                        </a:rPr>
                        <a:t>Darkness = absence of light</a:t>
                      </a:r>
                    </a:p>
                  </a:txBody>
                  <a:tcPr anchor="ctr"/>
                </a:tc>
                <a:extLst>
                  <a:ext uri="{0D108BD9-81ED-4DB2-BD59-A6C34878D82A}">
                    <a16:rowId xmlns:a16="http://schemas.microsoft.com/office/drawing/2014/main" val="1982611401"/>
                  </a:ext>
                </a:extLst>
              </a:tr>
              <a:tr h="569319">
                <a:tc>
                  <a:txBody>
                    <a:bodyPr/>
                    <a:lstStyle/>
                    <a:p>
                      <a:pPr algn="ctr"/>
                      <a:r>
                        <a:rPr lang="en-US" sz="2200" b="1" dirty="0">
                          <a:latin typeface="Calibri" panose="020F0502020204030204" pitchFamily="34" charset="0"/>
                          <a:cs typeface="Calibri" panose="020F0502020204030204" pitchFamily="34" charset="0"/>
                        </a:rPr>
                        <a:t>5.</a:t>
                      </a:r>
                    </a:p>
                  </a:txBody>
                  <a:tcPr anchor="ctr"/>
                </a:tc>
                <a:tc>
                  <a:txBody>
                    <a:bodyPr/>
                    <a:lstStyle/>
                    <a:p>
                      <a:pPr algn="ctr"/>
                      <a:r>
                        <a:rPr lang="en-US" sz="2200" b="1" dirty="0">
                          <a:latin typeface="Calibri" panose="020F0502020204030204" pitchFamily="34" charset="0"/>
                          <a:cs typeface="Calibri" panose="020F0502020204030204" pitchFamily="34" charset="0"/>
                        </a:rPr>
                        <a:t>vs. 1, 3</a:t>
                      </a:r>
                    </a:p>
                  </a:txBody>
                  <a:tcPr anchor="ctr"/>
                </a:tc>
                <a:tc>
                  <a:txBody>
                    <a:bodyPr/>
                    <a:lstStyle/>
                    <a:p>
                      <a:pPr algn="l"/>
                      <a:r>
                        <a:rPr lang="en-US" sz="2200" b="1" i="1" dirty="0">
                          <a:latin typeface="Calibri" panose="020F0502020204030204" pitchFamily="34" charset="0"/>
                          <a:cs typeface="Calibri" panose="020F0502020204030204" pitchFamily="34" charset="0"/>
                        </a:rPr>
                        <a:t>Bara</a:t>
                      </a:r>
                      <a:r>
                        <a:rPr lang="en-US" sz="2200" b="1" dirty="0">
                          <a:latin typeface="Calibri" panose="020F0502020204030204" pitchFamily="34" charset="0"/>
                          <a:cs typeface="Calibri" panose="020F0502020204030204" pitchFamily="34" charset="0"/>
                        </a:rPr>
                        <a:t> &amp; </a:t>
                      </a:r>
                      <a:r>
                        <a:rPr lang="en-US" sz="2200" b="1" i="1" dirty="0">
                          <a:latin typeface="Calibri" panose="020F0502020204030204" pitchFamily="34" charset="0"/>
                          <a:cs typeface="Calibri" panose="020F0502020204030204" pitchFamily="34" charset="0"/>
                        </a:rPr>
                        <a:t>āsāh</a:t>
                      </a:r>
                      <a:r>
                        <a:rPr lang="en-US" sz="2200" b="1" dirty="0">
                          <a:latin typeface="Calibri" panose="020F0502020204030204" pitchFamily="34" charset="0"/>
                          <a:cs typeface="Calibri" panose="020F0502020204030204" pitchFamily="34" charset="0"/>
                        </a:rPr>
                        <a:t> distinction</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b="1" i="1" kern="1200" dirty="0">
                          <a:solidFill>
                            <a:srgbClr val="C00000"/>
                          </a:solidFill>
                          <a:latin typeface="Calibri" panose="020F0502020204030204" pitchFamily="34" charset="0"/>
                          <a:ea typeface="+mn-ea"/>
                          <a:cs typeface="Calibri" panose="020F0502020204030204" pitchFamily="34" charset="0"/>
                        </a:rPr>
                        <a:t>Bara</a:t>
                      </a:r>
                      <a:r>
                        <a:rPr lang="en-US" sz="2200" b="1" kern="1200" dirty="0">
                          <a:solidFill>
                            <a:srgbClr val="C00000"/>
                          </a:solidFill>
                          <a:latin typeface="Calibri" panose="020F0502020204030204" pitchFamily="34" charset="0"/>
                          <a:ea typeface="+mn-ea"/>
                          <a:cs typeface="Calibri" panose="020F0502020204030204" pitchFamily="34" charset="0"/>
                        </a:rPr>
                        <a:t> &amp; </a:t>
                      </a:r>
                      <a:r>
                        <a:rPr lang="en-US" sz="2200" b="1" i="1" kern="1200" dirty="0">
                          <a:solidFill>
                            <a:srgbClr val="C00000"/>
                          </a:solidFill>
                          <a:latin typeface="Calibri" panose="020F0502020204030204" pitchFamily="34" charset="0"/>
                          <a:ea typeface="+mn-ea"/>
                          <a:cs typeface="Calibri" panose="020F0502020204030204" pitchFamily="34" charset="0"/>
                        </a:rPr>
                        <a:t>āsāh</a:t>
                      </a:r>
                      <a:r>
                        <a:rPr lang="en-US" sz="2200" b="1" kern="1200" dirty="0">
                          <a:solidFill>
                            <a:srgbClr val="C00000"/>
                          </a:solidFill>
                          <a:latin typeface="Calibri" panose="020F0502020204030204" pitchFamily="34" charset="0"/>
                          <a:ea typeface="+mn-ea"/>
                          <a:cs typeface="Calibri" panose="020F0502020204030204" pitchFamily="34" charset="0"/>
                        </a:rPr>
                        <a:t> overlap</a:t>
                      </a:r>
                    </a:p>
                  </a:txBody>
                  <a:tcPr anchor="ctr"/>
                </a:tc>
                <a:extLst>
                  <a:ext uri="{0D108BD9-81ED-4DB2-BD59-A6C34878D82A}">
                    <a16:rowId xmlns:a16="http://schemas.microsoft.com/office/drawing/2014/main" val="1913668434"/>
                  </a:ext>
                </a:extLst>
              </a:tr>
              <a:tr h="1090973">
                <a:tc>
                  <a:txBody>
                    <a:bodyPr/>
                    <a:lstStyle/>
                    <a:p>
                      <a:pPr algn="ctr"/>
                      <a:r>
                        <a:rPr lang="en-US" sz="2200" b="1" dirty="0">
                          <a:latin typeface="Calibri" panose="020F0502020204030204" pitchFamily="34" charset="0"/>
                          <a:cs typeface="Calibri" panose="020F0502020204030204" pitchFamily="34" charset="0"/>
                        </a:rPr>
                        <a:t>6.</a:t>
                      </a:r>
                    </a:p>
                  </a:txBody>
                  <a:tcPr anchor="ctr"/>
                </a:tc>
                <a:tc>
                  <a:txBody>
                    <a:bodyPr/>
                    <a:lstStyle/>
                    <a:p>
                      <a:pPr algn="ctr"/>
                      <a:r>
                        <a:rPr lang="en-US" sz="2200" b="1" dirty="0">
                          <a:latin typeface="Calibri" panose="020F0502020204030204" pitchFamily="34" charset="0"/>
                          <a:cs typeface="Calibri" panose="020F0502020204030204" pitchFamily="34" charset="0"/>
                        </a:rPr>
                        <a:t>vs. 2</a:t>
                      </a:r>
                    </a:p>
                  </a:txBody>
                  <a:tcPr anchor="ctr"/>
                </a:tc>
                <a:tc>
                  <a:txBody>
                    <a:bodyPr/>
                    <a:lstStyle/>
                    <a:p>
                      <a:pPr algn="l"/>
                      <a:r>
                        <a:rPr lang="en-US" sz="2200" b="1" i="1" dirty="0">
                          <a:latin typeface="Calibri" panose="020F0502020204030204" pitchFamily="34" charset="0"/>
                          <a:cs typeface="Calibri" panose="020F0502020204030204" pitchFamily="34" charset="0"/>
                        </a:rPr>
                        <a:t>Lo tohu</a:t>
                      </a:r>
                      <a:r>
                        <a:rPr lang="en-US" sz="2200" b="1" dirty="0">
                          <a:latin typeface="Calibri" panose="020F0502020204030204" pitchFamily="34" charset="0"/>
                          <a:cs typeface="Calibri" panose="020F0502020204030204" pitchFamily="34" charset="0"/>
                        </a:rPr>
                        <a:t> (Isa. 45:18) = God did not create the Earth desolate</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b="1" i="1" kern="1200" dirty="0">
                          <a:solidFill>
                            <a:srgbClr val="C00000"/>
                          </a:solidFill>
                          <a:latin typeface="Calibri" panose="020F0502020204030204" pitchFamily="34" charset="0"/>
                          <a:ea typeface="+mn-ea"/>
                          <a:cs typeface="Calibri" panose="020F0502020204030204" pitchFamily="34" charset="0"/>
                        </a:rPr>
                        <a:t>Lo tohu </a:t>
                      </a:r>
                      <a:r>
                        <a:rPr lang="en-US" sz="2200" b="1" kern="1200" dirty="0">
                          <a:solidFill>
                            <a:srgbClr val="C00000"/>
                          </a:solidFill>
                          <a:latin typeface="Calibri" panose="020F0502020204030204" pitchFamily="34" charset="0"/>
                          <a:ea typeface="+mn-ea"/>
                          <a:cs typeface="Calibri" panose="020F0502020204030204" pitchFamily="34" charset="0"/>
                        </a:rPr>
                        <a:t>(Isa. 45:18) = Original creation was good</a:t>
                      </a:r>
                    </a:p>
                  </a:txBody>
                  <a:tcPr anchor="ctr"/>
                </a:tc>
                <a:extLst>
                  <a:ext uri="{0D108BD9-81ED-4DB2-BD59-A6C34878D82A}">
                    <a16:rowId xmlns:a16="http://schemas.microsoft.com/office/drawing/2014/main" val="443366115"/>
                  </a:ext>
                </a:extLst>
              </a:tr>
              <a:tr h="903560">
                <a:tc>
                  <a:txBody>
                    <a:bodyPr/>
                    <a:lstStyle/>
                    <a:p>
                      <a:pPr algn="ctr"/>
                      <a:r>
                        <a:rPr lang="en-US" sz="2200" b="1" dirty="0">
                          <a:latin typeface="Calibri" panose="020F0502020204030204" pitchFamily="34" charset="0"/>
                          <a:cs typeface="Calibri" panose="020F0502020204030204" pitchFamily="34" charset="0"/>
                        </a:rPr>
                        <a:t>7.</a:t>
                      </a:r>
                    </a:p>
                  </a:txBody>
                  <a:tcPr anchor="ctr"/>
                </a:tc>
                <a:tc>
                  <a:txBody>
                    <a:bodyPr/>
                    <a:lstStyle/>
                    <a:p>
                      <a:pPr algn="ctr"/>
                      <a:r>
                        <a:rPr lang="en-US" sz="2200" b="1" dirty="0">
                          <a:latin typeface="Calibri" panose="020F0502020204030204" pitchFamily="34" charset="0"/>
                          <a:cs typeface="Calibri" panose="020F0502020204030204" pitchFamily="34" charset="0"/>
                        </a:rPr>
                        <a:t>vs. 2</a:t>
                      </a:r>
                    </a:p>
                  </a:txBody>
                  <a:tcPr anchor="ctr"/>
                </a:tc>
                <a:tc>
                  <a:txBody>
                    <a:bodyPr/>
                    <a:lstStyle/>
                    <a:p>
                      <a:pPr algn="l"/>
                      <a:r>
                        <a:rPr lang="en-US" sz="2200" b="1" i="0" dirty="0">
                          <a:latin typeface="Calibri" panose="020F0502020204030204" pitchFamily="34" charset="0"/>
                          <a:cs typeface="Calibri" panose="020F0502020204030204" pitchFamily="34" charset="0"/>
                        </a:rPr>
                        <a:t>Spirit = brooding (Eph. 4:30)</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b="1" i="0" kern="1200" dirty="0">
                          <a:solidFill>
                            <a:srgbClr val="C00000"/>
                          </a:solidFill>
                          <a:latin typeface="Calibri" panose="020F0502020204030204" pitchFamily="34" charset="0"/>
                          <a:ea typeface="+mn-ea"/>
                          <a:cs typeface="Calibri" panose="020F0502020204030204" pitchFamily="34" charset="0"/>
                        </a:rPr>
                        <a:t>Spirit = moving</a:t>
                      </a:r>
                    </a:p>
                  </a:txBody>
                  <a:tcPr anchor="ctr"/>
                </a:tc>
                <a:extLst>
                  <a:ext uri="{0D108BD9-81ED-4DB2-BD59-A6C34878D82A}">
                    <a16:rowId xmlns:a16="http://schemas.microsoft.com/office/drawing/2014/main" val="482985495"/>
                  </a:ext>
                </a:extLst>
              </a:tr>
            </a:tbl>
          </a:graphicData>
        </a:graphic>
      </p:graphicFrame>
    </p:spTree>
    <p:extLst>
      <p:ext uri="{BB962C8B-B14F-4D97-AF65-F5344CB8AC3E}">
        <p14:creationId xmlns:p14="http://schemas.microsoft.com/office/powerpoint/2010/main" val="114897871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5740899E-4884-4A6C-8524-BB6960541AA6}"/>
              </a:ext>
            </a:extLst>
          </p:cNvPr>
          <p:cNvGraphicFramePr>
            <a:graphicFrameLocks noGrp="1"/>
          </p:cNvGraphicFramePr>
          <p:nvPr>
            <p:ph idx="1"/>
          </p:nvPr>
        </p:nvGraphicFramePr>
        <p:xfrm>
          <a:off x="152401" y="120775"/>
          <a:ext cx="8839200" cy="6536721"/>
        </p:xfrm>
        <a:graphic>
          <a:graphicData uri="http://schemas.openxmlformats.org/drawingml/2006/table">
            <a:tbl>
              <a:tblPr firstRow="1" bandRow="1">
                <a:tableStyleId>{073A0DAA-6AF3-43AB-8588-CEC1D06C72B9}</a:tableStyleId>
              </a:tblPr>
              <a:tblGrid>
                <a:gridCol w="761999">
                  <a:extLst>
                    <a:ext uri="{9D8B030D-6E8A-4147-A177-3AD203B41FA5}">
                      <a16:colId xmlns:a16="http://schemas.microsoft.com/office/drawing/2014/main" val="1281036659"/>
                    </a:ext>
                  </a:extLst>
                </a:gridCol>
                <a:gridCol w="1981200">
                  <a:extLst>
                    <a:ext uri="{9D8B030D-6E8A-4147-A177-3AD203B41FA5}">
                      <a16:colId xmlns:a16="http://schemas.microsoft.com/office/drawing/2014/main" val="1064214743"/>
                    </a:ext>
                  </a:extLst>
                </a:gridCol>
                <a:gridCol w="3352800">
                  <a:extLst>
                    <a:ext uri="{9D8B030D-6E8A-4147-A177-3AD203B41FA5}">
                      <a16:colId xmlns:a16="http://schemas.microsoft.com/office/drawing/2014/main" val="3939120806"/>
                    </a:ext>
                  </a:extLst>
                </a:gridCol>
                <a:gridCol w="2743201">
                  <a:extLst>
                    <a:ext uri="{9D8B030D-6E8A-4147-A177-3AD203B41FA5}">
                      <a16:colId xmlns:a16="http://schemas.microsoft.com/office/drawing/2014/main" val="3131948577"/>
                    </a:ext>
                  </a:extLst>
                </a:gridCol>
              </a:tblGrid>
              <a:tr h="671125">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0" kern="1200" dirty="0">
                          <a:solidFill>
                            <a:schemeClr val="tx2"/>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The Gap Theory</a:t>
                      </a:r>
                      <a:endParaRPr kumimoji="0" lang="en-US" sz="3600" b="0" i="0" u="none" strike="noStrike" kern="1200" cap="none" spc="0" normalizeH="0" baseline="0" noProof="0" dirty="0">
                        <a:ln>
                          <a:noFill/>
                        </a:ln>
                        <a:solidFill>
                          <a:srgbClr val="FFFFCC"/>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endParaRPr>
                    </a:p>
                  </a:txBody>
                  <a:tcPr anchor="ctr"/>
                </a:tc>
                <a:tc hMerge="1">
                  <a:txBody>
                    <a:bodyPr/>
                    <a:lstStyle/>
                    <a:p>
                      <a:endParaRPr lang="en-US"/>
                    </a:p>
                  </a:txBody>
                  <a:tcPr/>
                </a:tc>
                <a:tc hMerge="1">
                  <a:txBody>
                    <a:bodyPr/>
                    <a:lstStyle/>
                    <a:p>
                      <a:endParaRPr lang="en-US" dirty="0"/>
                    </a:p>
                  </a:txBody>
                  <a:tcPr anchor="ctr"/>
                </a:tc>
                <a:tc hMerge="1">
                  <a:txBody>
                    <a:bodyPr/>
                    <a:lstStyle/>
                    <a:p>
                      <a:endParaRPr lang="en-US" dirty="0"/>
                    </a:p>
                  </a:txBody>
                  <a:tcPr anchor="ctr"/>
                </a:tc>
                <a:extLst>
                  <a:ext uri="{0D108BD9-81ED-4DB2-BD59-A6C34878D82A}">
                    <a16:rowId xmlns:a16="http://schemas.microsoft.com/office/drawing/2014/main" val="3257300286"/>
                  </a:ext>
                </a:extLst>
              </a:tr>
              <a:tr h="609348">
                <a:tc>
                  <a:txBody>
                    <a:bodyPr/>
                    <a:lstStyle/>
                    <a:p>
                      <a:pPr algn="ctr"/>
                      <a:r>
                        <a:rPr lang="en-US" sz="2400" b="1" kern="1200"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NO.</a:t>
                      </a:r>
                    </a:p>
                  </a:txBody>
                  <a:tcPr anchor="ctr">
                    <a:solidFill>
                      <a:schemeClr val="bg2"/>
                    </a:solidFill>
                  </a:tcPr>
                </a:tc>
                <a:tc>
                  <a:txBody>
                    <a:bodyPr/>
                    <a:lstStyle/>
                    <a:p>
                      <a:pPr algn="ctr"/>
                      <a:r>
                        <a:rPr lang="en-US" sz="2400" b="1" kern="1200"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Scripture</a:t>
                      </a:r>
                    </a:p>
                  </a:txBody>
                  <a:tcPr anchor="ctr">
                    <a:solidFill>
                      <a:schemeClr val="bg2"/>
                    </a:solidFill>
                  </a:tcPr>
                </a:tc>
                <a:tc>
                  <a:txBody>
                    <a:bodyPr/>
                    <a:lstStyle/>
                    <a:p>
                      <a:pPr algn="ctr"/>
                      <a:r>
                        <a:rPr lang="en-US" sz="2400" b="1" kern="1200"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Evidence</a:t>
                      </a:r>
                    </a:p>
                  </a:txBody>
                  <a:tcPr anchor="ctr">
                    <a:solidFill>
                      <a:schemeClr val="bg2"/>
                    </a:solidFill>
                  </a:tcPr>
                </a:tc>
                <a:tc>
                  <a:txBody>
                    <a:bodyPr/>
                    <a:lstStyle/>
                    <a:p>
                      <a:pPr algn="ctr"/>
                      <a:r>
                        <a:rPr lang="en-US" sz="2400" b="1" kern="1200"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Response</a:t>
                      </a:r>
                    </a:p>
                  </a:txBody>
                  <a:tcPr anchor="ctr">
                    <a:solidFill>
                      <a:schemeClr val="bg2"/>
                    </a:solidFill>
                  </a:tcPr>
                </a:tc>
                <a:extLst>
                  <a:ext uri="{0D108BD9-81ED-4DB2-BD59-A6C34878D82A}">
                    <a16:rowId xmlns:a16="http://schemas.microsoft.com/office/drawing/2014/main" val="1204976739"/>
                  </a:ext>
                </a:extLst>
              </a:tr>
              <a:tr h="709399">
                <a:tc>
                  <a:txBody>
                    <a:bodyPr/>
                    <a:lstStyle/>
                    <a:p>
                      <a:pPr algn="ctr"/>
                      <a:r>
                        <a:rPr lang="en-US" sz="2200" b="1" dirty="0">
                          <a:latin typeface="Calibri" panose="020F0502020204030204" pitchFamily="34" charset="0"/>
                          <a:cs typeface="Calibri" panose="020F0502020204030204" pitchFamily="34" charset="0"/>
                        </a:rPr>
                        <a:t>8.</a:t>
                      </a:r>
                    </a:p>
                  </a:txBody>
                  <a:tcPr anchor="ctr"/>
                </a:tc>
                <a:tc>
                  <a:txBody>
                    <a:bodyPr/>
                    <a:lstStyle/>
                    <a:p>
                      <a:pPr algn="ctr"/>
                      <a:r>
                        <a:rPr lang="en-US" sz="2200" b="1" dirty="0">
                          <a:latin typeface="Calibri" panose="020F0502020204030204" pitchFamily="34" charset="0"/>
                          <a:cs typeface="Calibri" panose="020F0502020204030204" pitchFamily="34" charset="0"/>
                        </a:rPr>
                        <a:t>Gen. 1:28</a:t>
                      </a:r>
                    </a:p>
                  </a:txBody>
                  <a:tcPr anchor="ctr"/>
                </a:tc>
                <a:tc>
                  <a:txBody>
                    <a:bodyPr/>
                    <a:lstStyle/>
                    <a:p>
                      <a:pPr algn="l"/>
                      <a:r>
                        <a:rPr lang="en-US" sz="2200" b="1" i="1" dirty="0">
                          <a:latin typeface="Calibri" panose="020F0502020204030204" pitchFamily="34" charset="0"/>
                          <a:cs typeface="Calibri" panose="020F0502020204030204" pitchFamily="34" charset="0"/>
                        </a:rPr>
                        <a:t>Male’</a:t>
                      </a:r>
                      <a:r>
                        <a:rPr lang="en-US" sz="2200" b="1" dirty="0">
                          <a:latin typeface="Calibri" panose="020F0502020204030204" pitchFamily="34" charset="0"/>
                          <a:cs typeface="Calibri" panose="020F0502020204030204" pitchFamily="34" charset="0"/>
                        </a:rPr>
                        <a:t> = “ to replenish”</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b="1" i="1" kern="1200" dirty="0">
                          <a:solidFill>
                            <a:srgbClr val="C00000"/>
                          </a:solidFill>
                          <a:latin typeface="Calibri" panose="020F0502020204030204" pitchFamily="34" charset="0"/>
                          <a:ea typeface="+mn-ea"/>
                          <a:cs typeface="Calibri" panose="020F0502020204030204" pitchFamily="34" charset="0"/>
                        </a:rPr>
                        <a:t>Male’</a:t>
                      </a:r>
                      <a:r>
                        <a:rPr lang="en-US" sz="2200" b="1" kern="1200" dirty="0">
                          <a:solidFill>
                            <a:srgbClr val="C00000"/>
                          </a:solidFill>
                          <a:latin typeface="Calibri" panose="020F0502020204030204" pitchFamily="34" charset="0"/>
                          <a:ea typeface="+mn-ea"/>
                          <a:cs typeface="Calibri" panose="020F0502020204030204" pitchFamily="34" charset="0"/>
                        </a:rPr>
                        <a:t> = “to fill”</a:t>
                      </a:r>
                    </a:p>
                  </a:txBody>
                  <a:tcPr anchor="ctr"/>
                </a:tc>
                <a:extLst>
                  <a:ext uri="{0D108BD9-81ED-4DB2-BD59-A6C34878D82A}">
                    <a16:rowId xmlns:a16="http://schemas.microsoft.com/office/drawing/2014/main" val="1700984971"/>
                  </a:ext>
                </a:extLst>
              </a:tr>
              <a:tr h="709399">
                <a:tc>
                  <a:txBody>
                    <a:bodyPr/>
                    <a:lstStyle/>
                    <a:p>
                      <a:pPr algn="ctr"/>
                      <a:r>
                        <a:rPr lang="en-US" sz="2200" b="1" dirty="0">
                          <a:latin typeface="Calibri" panose="020F0502020204030204" pitchFamily="34" charset="0"/>
                          <a:cs typeface="Calibri" panose="020F0502020204030204" pitchFamily="34" charset="0"/>
                        </a:rPr>
                        <a:t>9.</a:t>
                      </a:r>
                    </a:p>
                  </a:txBody>
                  <a:tcPr anchor="ctr"/>
                </a:tc>
                <a:tc>
                  <a:txBody>
                    <a:bodyPr/>
                    <a:lstStyle/>
                    <a:p>
                      <a:pPr algn="ctr"/>
                      <a:r>
                        <a:rPr lang="en-US" sz="2200" b="1" dirty="0">
                          <a:latin typeface="Calibri" panose="020F0502020204030204" pitchFamily="34" charset="0"/>
                          <a:cs typeface="Calibri" panose="020F0502020204030204" pitchFamily="34" charset="0"/>
                        </a:rPr>
                        <a:t>Isa. 24:1</a:t>
                      </a:r>
                    </a:p>
                  </a:txBody>
                  <a:tcPr anchor="ctr"/>
                </a:tc>
                <a:tc>
                  <a:txBody>
                    <a:bodyPr/>
                    <a:lstStyle/>
                    <a:p>
                      <a:pPr algn="l"/>
                      <a:r>
                        <a:rPr lang="en-US" sz="2200" b="1" dirty="0">
                          <a:latin typeface="Calibri" panose="020F0502020204030204" pitchFamily="34" charset="0"/>
                          <a:cs typeface="Calibri" panose="020F0502020204030204" pitchFamily="34" charset="0"/>
                        </a:rPr>
                        <a:t>The Earth was formerly in ruin</a:t>
                      </a:r>
                    </a:p>
                  </a:txBody>
                  <a:tcPr anchor="ctr"/>
                </a:tc>
                <a:tc>
                  <a:txBody>
                    <a:bodyPr/>
                    <a:lstStyle/>
                    <a:p>
                      <a:pPr marL="0" algn="l" defTabSz="914400" rtl="0" eaLnBrk="1" latinLnBrk="0" hangingPunct="1"/>
                      <a:r>
                        <a:rPr lang="en-US" sz="2200" b="1" kern="1200" dirty="0">
                          <a:solidFill>
                            <a:srgbClr val="C00000"/>
                          </a:solidFill>
                          <a:latin typeface="Calibri" panose="020F0502020204030204" pitchFamily="34" charset="0"/>
                          <a:ea typeface="+mn-ea"/>
                          <a:cs typeface="Calibri" panose="020F0502020204030204" pitchFamily="34" charset="0"/>
                        </a:rPr>
                        <a:t>Context = future judgment</a:t>
                      </a:r>
                    </a:p>
                  </a:txBody>
                  <a:tcPr anchor="ctr"/>
                </a:tc>
                <a:extLst>
                  <a:ext uri="{0D108BD9-81ED-4DB2-BD59-A6C34878D82A}">
                    <a16:rowId xmlns:a16="http://schemas.microsoft.com/office/drawing/2014/main" val="558539107"/>
                  </a:ext>
                </a:extLst>
              </a:tr>
              <a:tr h="828289">
                <a:tc>
                  <a:txBody>
                    <a:bodyPr/>
                    <a:lstStyle/>
                    <a:p>
                      <a:pPr algn="ctr"/>
                      <a:r>
                        <a:rPr lang="en-US" sz="2200" b="1" dirty="0">
                          <a:latin typeface="Calibri" panose="020F0502020204030204" pitchFamily="34" charset="0"/>
                          <a:cs typeface="Calibri" panose="020F0502020204030204" pitchFamily="34" charset="0"/>
                        </a:rPr>
                        <a:t>10.</a:t>
                      </a:r>
                    </a:p>
                  </a:txBody>
                  <a:tcPr anchor="ctr"/>
                </a:tc>
                <a:tc>
                  <a:txBody>
                    <a:bodyPr/>
                    <a:lstStyle/>
                    <a:p>
                      <a:pPr algn="ctr"/>
                      <a:r>
                        <a:rPr lang="en-US" sz="2200" b="1" dirty="0">
                          <a:latin typeface="Calibri" panose="020F0502020204030204" pitchFamily="34" charset="0"/>
                          <a:cs typeface="Calibri" panose="020F0502020204030204" pitchFamily="34" charset="0"/>
                        </a:rPr>
                        <a:t>Ezek. 28:13-14</a:t>
                      </a:r>
                    </a:p>
                  </a:txBody>
                  <a:tcPr anchor="ctr"/>
                </a:tc>
                <a:tc>
                  <a:txBody>
                    <a:bodyPr/>
                    <a:lstStyle/>
                    <a:p>
                      <a:pPr algn="l"/>
                      <a:r>
                        <a:rPr lang="en-US" sz="2200" b="1" i="0" dirty="0">
                          <a:latin typeface="Calibri" panose="020F0502020204030204" pitchFamily="34" charset="0"/>
                          <a:cs typeface="Calibri" panose="020F0502020204030204" pitchFamily="34" charset="0"/>
                        </a:rPr>
                        <a:t>Satan was in a mineral garden</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b="1" i="0" kern="1200" dirty="0">
                          <a:solidFill>
                            <a:srgbClr val="C00000"/>
                          </a:solidFill>
                          <a:latin typeface="Calibri" panose="020F0502020204030204" pitchFamily="34" charset="0"/>
                          <a:ea typeface="+mn-ea"/>
                          <a:cs typeface="Calibri" panose="020F0502020204030204" pitchFamily="34" charset="0"/>
                        </a:rPr>
                        <a:t>Context = heaven</a:t>
                      </a:r>
                    </a:p>
                  </a:txBody>
                  <a:tcPr anchor="ctr"/>
                </a:tc>
                <a:extLst>
                  <a:ext uri="{0D108BD9-81ED-4DB2-BD59-A6C34878D82A}">
                    <a16:rowId xmlns:a16="http://schemas.microsoft.com/office/drawing/2014/main" val="2935229951"/>
                  </a:ext>
                </a:extLst>
              </a:tr>
              <a:tr h="1021534">
                <a:tc>
                  <a:txBody>
                    <a:bodyPr/>
                    <a:lstStyle/>
                    <a:p>
                      <a:pPr algn="ctr"/>
                      <a:r>
                        <a:rPr lang="en-US" sz="2200" b="1" dirty="0">
                          <a:latin typeface="Calibri" panose="020F0502020204030204" pitchFamily="34" charset="0"/>
                          <a:cs typeface="Calibri" panose="020F0502020204030204" pitchFamily="34" charset="0"/>
                        </a:rPr>
                        <a:t>11.</a:t>
                      </a:r>
                    </a:p>
                  </a:txBody>
                  <a:tcPr anchor="ctr"/>
                </a:tc>
                <a:tc>
                  <a:txBody>
                    <a:bodyPr/>
                    <a:lstStyle/>
                    <a:p>
                      <a:pPr algn="ctr"/>
                      <a:r>
                        <a:rPr lang="en-US" sz="2200" b="1" dirty="0">
                          <a:latin typeface="Calibri" panose="020F0502020204030204" pitchFamily="34" charset="0"/>
                          <a:cs typeface="Calibri" panose="020F0502020204030204" pitchFamily="34" charset="0"/>
                        </a:rPr>
                        <a:t>Gen. 1‒3</a:t>
                      </a:r>
                    </a:p>
                  </a:txBody>
                  <a:tcPr anchor="ctr"/>
                </a:tc>
                <a:tc>
                  <a:txBody>
                    <a:bodyPr/>
                    <a:lstStyle/>
                    <a:p>
                      <a:pPr algn="l"/>
                      <a:r>
                        <a:rPr lang="en-US" sz="2200" b="1" i="0" dirty="0">
                          <a:latin typeface="Calibri" panose="020F0502020204030204" pitchFamily="34" charset="0"/>
                          <a:cs typeface="Calibri" panose="020F0502020204030204" pitchFamily="34" charset="0"/>
                        </a:rPr>
                        <a:t>Not enough time for angelic rebellion between Gen. 1:31 &amp; 3:1</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b="1" kern="1200" dirty="0">
                          <a:solidFill>
                            <a:srgbClr val="C00000"/>
                          </a:solidFill>
                          <a:latin typeface="Calibri" panose="020F0502020204030204" pitchFamily="34" charset="0"/>
                          <a:ea typeface="+mn-ea"/>
                          <a:cs typeface="Calibri" panose="020F0502020204030204" pitchFamily="34" charset="0"/>
                        </a:rPr>
                        <a:t>Angelic rebellion  &amp; judgment = instantaneous</a:t>
                      </a:r>
                    </a:p>
                  </a:txBody>
                  <a:tcPr anchor="ctr"/>
                </a:tc>
                <a:extLst>
                  <a:ext uri="{0D108BD9-81ED-4DB2-BD59-A6C34878D82A}">
                    <a16:rowId xmlns:a16="http://schemas.microsoft.com/office/drawing/2014/main" val="1282089858"/>
                  </a:ext>
                </a:extLst>
              </a:tr>
              <a:tr h="1021534">
                <a:tc>
                  <a:txBody>
                    <a:bodyPr/>
                    <a:lstStyle/>
                    <a:p>
                      <a:pPr algn="ctr"/>
                      <a:r>
                        <a:rPr lang="en-US" sz="2200" b="1" dirty="0">
                          <a:latin typeface="Calibri" panose="020F0502020204030204" pitchFamily="34" charset="0"/>
                          <a:cs typeface="Calibri" panose="020F0502020204030204" pitchFamily="34" charset="0"/>
                        </a:rPr>
                        <a:t>12.</a:t>
                      </a:r>
                    </a:p>
                  </a:txBody>
                  <a:tcPr anchor="ctr"/>
                </a:tc>
                <a:tc>
                  <a:txBody>
                    <a:bodyPr/>
                    <a:lstStyle/>
                    <a:p>
                      <a:pPr algn="ctr"/>
                      <a:endParaRPr lang="en-US" sz="2200" b="1" dirty="0">
                        <a:latin typeface="Calibri" panose="020F0502020204030204" pitchFamily="34" charset="0"/>
                        <a:cs typeface="Calibri" panose="020F0502020204030204" pitchFamily="34" charset="0"/>
                      </a:endParaRPr>
                    </a:p>
                  </a:txBody>
                  <a:tcPr anchor="ctr"/>
                </a:tc>
                <a:tc>
                  <a:txBody>
                    <a:bodyPr/>
                    <a:lstStyle/>
                    <a:p>
                      <a:pPr algn="l"/>
                      <a:r>
                        <a:rPr lang="en-US" sz="2200" b="1" dirty="0">
                          <a:latin typeface="Calibri" panose="020F0502020204030204" pitchFamily="34" charset="0"/>
                          <a:cs typeface="Calibri" panose="020F0502020204030204" pitchFamily="34" charset="0"/>
                        </a:rPr>
                        <a:t>Explanation of fossil record</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b="1" kern="1200" dirty="0">
                          <a:solidFill>
                            <a:srgbClr val="C00000"/>
                          </a:solidFill>
                          <a:latin typeface="Calibri" panose="020F0502020204030204" pitchFamily="34" charset="0"/>
                          <a:ea typeface="+mn-ea"/>
                          <a:cs typeface="Calibri" panose="020F0502020204030204" pitchFamily="34" charset="0"/>
                        </a:rPr>
                        <a:t>Similarities between fossils and current counter parts</a:t>
                      </a:r>
                    </a:p>
                  </a:txBody>
                  <a:tcPr anchor="ctr"/>
                </a:tc>
                <a:extLst>
                  <a:ext uri="{0D108BD9-81ED-4DB2-BD59-A6C34878D82A}">
                    <a16:rowId xmlns:a16="http://schemas.microsoft.com/office/drawing/2014/main" val="1982611401"/>
                  </a:ext>
                </a:extLst>
              </a:tr>
              <a:tr h="709399">
                <a:tc>
                  <a:txBody>
                    <a:bodyPr/>
                    <a:lstStyle/>
                    <a:p>
                      <a:pPr algn="ctr"/>
                      <a:r>
                        <a:rPr lang="en-US" sz="2200" b="1" dirty="0">
                          <a:latin typeface="Calibri" panose="020F0502020204030204" pitchFamily="34" charset="0"/>
                          <a:cs typeface="Calibri" panose="020F0502020204030204" pitchFamily="34" charset="0"/>
                        </a:rPr>
                        <a:t>13.</a:t>
                      </a:r>
                    </a:p>
                  </a:txBody>
                  <a:tcPr anchor="ctr"/>
                </a:tc>
                <a:tc>
                  <a:txBody>
                    <a:bodyPr/>
                    <a:lstStyle/>
                    <a:p>
                      <a:pPr algn="ctr"/>
                      <a:r>
                        <a:rPr lang="en-US" sz="2200" b="1" dirty="0">
                          <a:latin typeface="Calibri" panose="020F0502020204030204" pitchFamily="34" charset="0"/>
                          <a:cs typeface="Calibri" panose="020F0502020204030204" pitchFamily="34" charset="0"/>
                        </a:rPr>
                        <a:t>Isa. 61:1-2</a:t>
                      </a:r>
                    </a:p>
                  </a:txBody>
                  <a:tcPr anchor="ctr"/>
                </a:tc>
                <a:tc>
                  <a:txBody>
                    <a:bodyPr/>
                    <a:lstStyle/>
                    <a:p>
                      <a:pPr algn="l"/>
                      <a:r>
                        <a:rPr lang="en-US" sz="2200" b="1" i="0" dirty="0">
                          <a:latin typeface="Calibri" panose="020F0502020204030204" pitchFamily="34" charset="0"/>
                          <a:cs typeface="Calibri" panose="020F0502020204030204" pitchFamily="34" charset="0"/>
                        </a:rPr>
                        <a:t>Prophetic gaps are common</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b="1" i="0" kern="1200" dirty="0">
                          <a:solidFill>
                            <a:srgbClr val="C00000"/>
                          </a:solidFill>
                          <a:latin typeface="Calibri" panose="020F0502020204030204" pitchFamily="34" charset="0"/>
                          <a:ea typeface="+mn-ea"/>
                          <a:cs typeface="Calibri" panose="020F0502020204030204" pitchFamily="34" charset="0"/>
                        </a:rPr>
                        <a:t>Genre confusion</a:t>
                      </a:r>
                    </a:p>
                  </a:txBody>
                  <a:tcPr anchor="ctr"/>
                </a:tc>
                <a:extLst>
                  <a:ext uri="{0D108BD9-81ED-4DB2-BD59-A6C34878D82A}">
                    <a16:rowId xmlns:a16="http://schemas.microsoft.com/office/drawing/2014/main" val="1913668434"/>
                  </a:ext>
                </a:extLst>
              </a:tr>
            </a:tbl>
          </a:graphicData>
        </a:graphic>
      </p:graphicFrame>
    </p:spTree>
    <p:extLst>
      <p:ext uri="{BB962C8B-B14F-4D97-AF65-F5344CB8AC3E}">
        <p14:creationId xmlns:p14="http://schemas.microsoft.com/office/powerpoint/2010/main" val="376766319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07689C41-61EA-403A-AF23-0AF78E0A413F}"/>
              </a:ext>
            </a:extLst>
          </p:cNvPr>
          <p:cNvSpPr>
            <a:spLocks noGrp="1" noChangeArrowheads="1"/>
          </p:cNvSpPr>
          <p:nvPr>
            <p:ph type="title"/>
          </p:nvPr>
        </p:nvSpPr>
        <p:spPr>
          <a:xfrm>
            <a:off x="685800" y="228600"/>
            <a:ext cx="7772400" cy="914400"/>
          </a:xfrm>
        </p:spPr>
        <p:txBody>
          <a:bodyPr/>
          <a:lstStyle/>
          <a:p>
            <a:pPr algn="ctr" eaLnBrk="1" hangingPunct="1">
              <a:defRPr/>
            </a:pPr>
            <a:r>
              <a:rPr lang="en-US" altLang="en-US" sz="3600" dirty="0">
                <a:effectLst>
                  <a:outerShdw blurRad="38100" dist="38100" dir="2700000" algn="tl">
                    <a:srgbClr val="000000">
                      <a:alpha val="43137"/>
                    </a:srgbClr>
                  </a:outerShdw>
                </a:effectLst>
              </a:rPr>
              <a:t>Gap Theory Preview</a:t>
            </a:r>
          </a:p>
        </p:txBody>
      </p:sp>
      <p:sp>
        <p:nvSpPr>
          <p:cNvPr id="5" name="Rectangle 1027">
            <a:extLst>
              <a:ext uri="{FF2B5EF4-FFF2-40B4-BE49-F238E27FC236}">
                <a16:creationId xmlns:a16="http://schemas.microsoft.com/office/drawing/2014/main" id="{98F6B430-E29C-4B9C-83C7-D8FD2DCBF88B}"/>
              </a:ext>
            </a:extLst>
          </p:cNvPr>
          <p:cNvSpPr txBox="1">
            <a:spLocks noChangeArrowheads="1"/>
          </p:cNvSpPr>
          <p:nvPr/>
        </p:nvSpPr>
        <p:spPr bwMode="auto">
          <a:xfrm>
            <a:off x="218282" y="1143000"/>
            <a:ext cx="8707437" cy="46323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461963" indent="-461963"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Calibri" panose="020F0502020204030204" pitchFamily="34" charset="0"/>
              </a:defRPr>
            </a:lvl1pPr>
            <a:lvl2pPr marL="914400" indent="-45720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cs typeface="Calibri" panose="020F0502020204030204" pitchFamily="34" charset="0"/>
              </a:defRPr>
            </a:lvl2pPr>
            <a:lvl3pPr marL="1376363" indent="-461963" algn="l" rtl="0" eaLnBrk="0" fontAlgn="base" hangingPunct="0">
              <a:spcBef>
                <a:spcPct val="20000"/>
              </a:spcBef>
              <a:spcAft>
                <a:spcPct val="0"/>
              </a:spcAft>
              <a:buClr>
                <a:srgbClr val="FFFFCC"/>
              </a:buClr>
              <a:buSzPct val="60000"/>
              <a:buFont typeface="Wingdings 2" panose="05020102010507070707" pitchFamily="18" charset="2"/>
              <a:buChar char=""/>
              <a:tabLst/>
              <a:defRPr sz="3200">
                <a:solidFill>
                  <a:schemeClr val="tx1"/>
                </a:solidFill>
                <a:effectLst>
                  <a:outerShdw blurRad="38100" dist="38100" dir="2700000" algn="tl">
                    <a:srgbClr val="000000"/>
                  </a:outerShdw>
                </a:effectLst>
                <a:latin typeface="Calibri" panose="020F0502020204030204" pitchFamily="34" charset="0"/>
                <a:cs typeface="Calibri" panose="020F0502020204030204" pitchFamily="34" charset="0"/>
              </a:defRPr>
            </a:lvl3pPr>
            <a:lvl4pPr marL="1828800" indent="-457200" algn="l" rtl="0" eaLnBrk="0" fontAlgn="base" hangingPunct="0">
              <a:spcBef>
                <a:spcPct val="20000"/>
              </a:spcBef>
              <a:spcAft>
                <a:spcPct val="0"/>
              </a:spcAft>
              <a:buClr>
                <a:srgbClr val="33CC33"/>
              </a:buClr>
              <a:buSzPct val="100000"/>
              <a:buChar char="•"/>
              <a:defRPr sz="3200">
                <a:solidFill>
                  <a:schemeClr val="tx1"/>
                </a:solidFill>
                <a:effectLst>
                  <a:outerShdw blurRad="38100" dist="38100" dir="2700000" algn="tl">
                    <a:srgbClr val="000000"/>
                  </a:outerShdw>
                </a:effectLst>
                <a:latin typeface="Calibri" panose="020F0502020204030204" pitchFamily="34" charset="0"/>
                <a:cs typeface="Calibri" panose="020F0502020204030204" pitchFamily="34" charset="0"/>
              </a:defRPr>
            </a:lvl4pPr>
            <a:lvl5pPr marL="2290763" indent="-461963"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cs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514350" indent="-514350" eaLnBrk="1" hangingPunct="1">
              <a:spcBef>
                <a:spcPts val="0"/>
              </a:spcBef>
              <a:spcAft>
                <a:spcPts val="3600"/>
              </a:spcAft>
              <a:buClr>
                <a:schemeClr val="tx2"/>
              </a:buClr>
              <a:buSzPct val="100000"/>
              <a:buFont typeface="+mj-lt"/>
              <a:buAutoNum type="arabicPeriod"/>
              <a:defRPr/>
            </a:pPr>
            <a:r>
              <a:rPr lang="en-US" kern="0" dirty="0">
                <a:solidFill>
                  <a:srgbClr val="FFFFFF"/>
                </a:solidFill>
                <a:effectLst>
                  <a:outerShdw blurRad="38100" dist="38100" dir="2700000" algn="tl">
                    <a:srgbClr val="000000">
                      <a:alpha val="43137"/>
                    </a:srgbClr>
                  </a:outerShdw>
                </a:effectLst>
              </a:rPr>
              <a:t>Definition of the Gap Theory</a:t>
            </a:r>
          </a:p>
          <a:p>
            <a:pPr marL="514350" indent="-514350" eaLnBrk="1" hangingPunct="1">
              <a:spcBef>
                <a:spcPts val="0"/>
              </a:spcBef>
              <a:spcAft>
                <a:spcPts val="3600"/>
              </a:spcAft>
              <a:buClr>
                <a:srgbClr val="00FFFF"/>
              </a:buClr>
              <a:buSzPct val="100000"/>
              <a:buFont typeface="+mj-lt"/>
              <a:buAutoNum type="arabicPeriod"/>
              <a:defRPr/>
            </a:pPr>
            <a:r>
              <a:rPr lang="en-US" kern="0" dirty="0">
                <a:solidFill>
                  <a:srgbClr val="FFFFFF"/>
                </a:solidFill>
                <a:effectLst>
                  <a:outerShdw blurRad="38100" dist="38100" dir="2700000" algn="tl">
                    <a:srgbClr val="000000">
                      <a:alpha val="43137"/>
                    </a:srgbClr>
                  </a:outerShdw>
                </a:effectLst>
              </a:rPr>
              <a:t>Evidence Favoring the Gap Theory</a:t>
            </a:r>
          </a:p>
          <a:p>
            <a:pPr marL="514350" indent="-514350" eaLnBrk="1" hangingPunct="1">
              <a:spcBef>
                <a:spcPts val="0"/>
              </a:spcBef>
              <a:spcAft>
                <a:spcPts val="3600"/>
              </a:spcAft>
              <a:buClr>
                <a:srgbClr val="00FFFF"/>
              </a:buClr>
              <a:buSzPct val="100000"/>
              <a:buFont typeface="+mj-lt"/>
              <a:buAutoNum type="arabicPeriod"/>
              <a:defRPr/>
            </a:pPr>
            <a:r>
              <a:rPr lang="en-US" kern="0" dirty="0">
                <a:solidFill>
                  <a:srgbClr val="FFFFFF"/>
                </a:solidFill>
                <a:effectLst>
                  <a:outerShdw blurRad="38100" dist="38100" dir="2700000" algn="tl">
                    <a:srgbClr val="000000">
                      <a:alpha val="43137"/>
                    </a:srgbClr>
                  </a:outerShdw>
                </a:effectLst>
              </a:rPr>
              <a:t>Response to Evidence Favoring the Gap Theory</a:t>
            </a:r>
          </a:p>
          <a:p>
            <a:pPr marL="514350" indent="-514350" eaLnBrk="1" hangingPunct="1">
              <a:spcBef>
                <a:spcPts val="0"/>
              </a:spcBef>
              <a:spcAft>
                <a:spcPts val="3600"/>
              </a:spcAft>
              <a:buClr>
                <a:srgbClr val="00FFFF"/>
              </a:buClr>
              <a:buSzPct val="100000"/>
              <a:buFont typeface="+mj-lt"/>
              <a:buAutoNum type="arabicPeriod"/>
              <a:defRPr/>
            </a:pPr>
            <a:r>
              <a:rPr lang="en-US" b="1" u="sng" dirty="0">
                <a:solidFill>
                  <a:srgbClr val="FFFFCC"/>
                </a:solidFill>
                <a:effectLst>
                  <a:outerShdw blurRad="38100" dist="38100" dir="2700000" algn="tl">
                    <a:srgbClr val="000000">
                      <a:alpha val="43137"/>
                    </a:srgbClr>
                  </a:outerShdw>
                </a:effectLst>
              </a:rPr>
              <a:t>Remaining Problems with the Gap Theory</a:t>
            </a:r>
          </a:p>
          <a:p>
            <a:pPr marL="514350" indent="-514350" eaLnBrk="1" hangingPunct="1">
              <a:spcBef>
                <a:spcPts val="0"/>
              </a:spcBef>
              <a:spcAft>
                <a:spcPts val="3600"/>
              </a:spcAft>
              <a:buClr>
                <a:srgbClr val="00FFFF"/>
              </a:buClr>
              <a:buSzPct val="100000"/>
              <a:buFont typeface="+mj-lt"/>
              <a:buAutoNum type="arabicPeriod"/>
              <a:defRPr/>
            </a:pPr>
            <a:r>
              <a:rPr lang="en-US" kern="0" dirty="0">
                <a:solidFill>
                  <a:srgbClr val="FFFFFF"/>
                </a:solidFill>
                <a:effectLst>
                  <a:outerShdw blurRad="38100" dist="38100" dir="2700000" algn="tl">
                    <a:srgbClr val="000000">
                      <a:alpha val="43137"/>
                    </a:srgbClr>
                  </a:outerShdw>
                </a:effectLst>
              </a:rPr>
              <a:t>Correct View of Gen. 1:1-2</a:t>
            </a:r>
          </a:p>
        </p:txBody>
      </p:sp>
      <p:pic>
        <p:nvPicPr>
          <p:cNvPr id="6" name="Picture 2" descr="Image result for gap theory">
            <a:extLst>
              <a:ext uri="{FF2B5EF4-FFF2-40B4-BE49-F238E27FC236}">
                <a16:creationId xmlns:a16="http://schemas.microsoft.com/office/drawing/2014/main" id="{A1D09AEF-DBE1-4AD6-89A5-10DB6F91A6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50025" y="4874419"/>
            <a:ext cx="2441575" cy="18311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18922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a:extLst>
              <a:ext uri="{FF2B5EF4-FFF2-40B4-BE49-F238E27FC236}">
                <a16:creationId xmlns:a16="http://schemas.microsoft.com/office/drawing/2014/main" id="{D232F4F0-6B4A-4E2B-A92C-139D4F79C4E9}"/>
              </a:ext>
            </a:extLst>
          </p:cNvPr>
          <p:cNvSpPr>
            <a:spLocks noGrp="1" noChangeArrowheads="1"/>
          </p:cNvSpPr>
          <p:nvPr>
            <p:ph type="body" idx="1"/>
          </p:nvPr>
        </p:nvSpPr>
        <p:spPr>
          <a:xfrm>
            <a:off x="508000" y="1342497"/>
            <a:ext cx="8128000" cy="3600450"/>
          </a:xfrm>
        </p:spPr>
        <p:txBody>
          <a:bodyPr/>
          <a:lstStyle/>
          <a:p>
            <a:pPr marL="461963" lvl="1" indent="-461963" algn="just" eaLnBrk="1" hangingPunct="1">
              <a:spcBef>
                <a:spcPts val="0"/>
              </a:spcBef>
              <a:spcAft>
                <a:spcPts val="24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Original creation brought into existence (1:1)</a:t>
            </a:r>
          </a:p>
          <a:p>
            <a:pPr marL="461963" lvl="1" indent="-461963" algn="just" eaLnBrk="1" hangingPunct="1">
              <a:spcBef>
                <a:spcPts val="0"/>
              </a:spcBef>
              <a:spcAft>
                <a:spcPts val="24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Billions of years &amp; Satan's fall in between verses 1 &amp; 2</a:t>
            </a:r>
          </a:p>
          <a:p>
            <a:pPr marL="461963" lvl="1" indent="-461963" algn="just" eaLnBrk="1" hangingPunct="1">
              <a:spcBef>
                <a:spcPts val="0"/>
              </a:spcBef>
              <a:spcAft>
                <a:spcPts val="24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Chaotic conditions and fossil record (1:2)</a:t>
            </a:r>
          </a:p>
          <a:p>
            <a:pPr marL="461963" lvl="1" indent="-461963" algn="just" eaLnBrk="1" hangingPunct="1">
              <a:spcBef>
                <a:spcPts val="0"/>
              </a:spcBef>
              <a:spcAft>
                <a:spcPts val="24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Re-creation or Renovation (1:3-31)</a:t>
            </a:r>
          </a:p>
        </p:txBody>
      </p:sp>
      <p:sp>
        <p:nvSpPr>
          <p:cNvPr id="4" name="Rectangle 2">
            <a:extLst>
              <a:ext uri="{FF2B5EF4-FFF2-40B4-BE49-F238E27FC236}">
                <a16:creationId xmlns:a16="http://schemas.microsoft.com/office/drawing/2014/main" id="{39459E35-615A-4643-957C-B86A0636849F}"/>
              </a:ext>
            </a:extLst>
          </p:cNvPr>
          <p:cNvSpPr txBox="1">
            <a:spLocks noChangeArrowheads="1"/>
          </p:cNvSpPr>
          <p:nvPr/>
        </p:nvSpPr>
        <p:spPr bwMode="auto">
          <a:xfrm>
            <a:off x="685800" y="228600"/>
            <a:ext cx="7772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charset="0"/>
              </a:defRPr>
            </a:lvl2pPr>
            <a:lvl3pPr algn="l" rtl="0" eaLnBrk="0" fontAlgn="base" hangingPunct="0">
              <a:spcBef>
                <a:spcPct val="0"/>
              </a:spcBef>
              <a:spcAft>
                <a:spcPct val="0"/>
              </a:spcAft>
              <a:defRPr sz="4400">
                <a:solidFill>
                  <a:schemeClr val="tx2"/>
                </a:solidFill>
                <a:latin typeface="Times New Roman" charset="0"/>
              </a:defRPr>
            </a:lvl3pPr>
            <a:lvl4pPr algn="l" rtl="0" eaLnBrk="0" fontAlgn="base" hangingPunct="0">
              <a:spcBef>
                <a:spcPct val="0"/>
              </a:spcBef>
              <a:spcAft>
                <a:spcPct val="0"/>
              </a:spcAft>
              <a:defRPr sz="4400">
                <a:solidFill>
                  <a:schemeClr val="tx2"/>
                </a:solidFill>
                <a:latin typeface="Times New Roman" charset="0"/>
              </a:defRPr>
            </a:lvl4pPr>
            <a:lvl5pPr algn="l" rtl="0" eaLnBrk="0" fontAlgn="base" hangingPunct="0">
              <a:spcBef>
                <a:spcPct val="0"/>
              </a:spcBef>
              <a:spcAft>
                <a:spcPct val="0"/>
              </a:spcAft>
              <a:defRPr sz="4400">
                <a:solidFill>
                  <a:schemeClr val="tx2"/>
                </a:solidFill>
                <a:latin typeface="Times New Roman" charset="0"/>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a:lstStyle>
          <a:p>
            <a:pPr algn="ctr" eaLnBrk="1" hangingPunct="1">
              <a:defRPr/>
            </a:pPr>
            <a:r>
              <a:rPr lang="en-US" altLang="en-US" sz="3600" dirty="0">
                <a:effectLst>
                  <a:outerShdw blurRad="38100" dist="38100" dir="2700000" algn="tl">
                    <a:srgbClr val="000000">
                      <a:alpha val="43137"/>
                    </a:srgbClr>
                  </a:outerShdw>
                </a:effectLst>
              </a:rPr>
              <a:t>Gap Theory?</a:t>
            </a:r>
          </a:p>
        </p:txBody>
      </p:sp>
      <p:pic>
        <p:nvPicPr>
          <p:cNvPr id="31748" name="Picture 6">
            <a:extLst>
              <a:ext uri="{FF2B5EF4-FFF2-40B4-BE49-F238E27FC236}">
                <a16:creationId xmlns:a16="http://schemas.microsoft.com/office/drawing/2014/main" id="{FD1B6A5A-075B-4430-856B-B826446C37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76200"/>
            <a:ext cx="877888" cy="109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Image result for gap theory">
            <a:extLst>
              <a:ext uri="{FF2B5EF4-FFF2-40B4-BE49-F238E27FC236}">
                <a16:creationId xmlns:a16="http://schemas.microsoft.com/office/drawing/2014/main" id="{8AE0C0EF-A7BA-41B5-AD64-73E5113C47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0025" y="4874419"/>
            <a:ext cx="2441575" cy="183118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theme/theme1.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Designs\Azure.pot</Template>
  <TotalTime>3298</TotalTime>
  <Words>3729</Words>
  <Application>Microsoft Office PowerPoint</Application>
  <PresentationFormat>On-screen Show (4:3)</PresentationFormat>
  <Paragraphs>756</Paragraphs>
  <Slides>82</Slides>
  <Notes>3</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82</vt:i4>
      </vt:variant>
    </vt:vector>
  </HeadingPairs>
  <TitlesOfParts>
    <vt:vector size="88" baseType="lpstr">
      <vt:lpstr>Calibri</vt:lpstr>
      <vt:lpstr>Times New Roman</vt:lpstr>
      <vt:lpstr>Wingdings</vt:lpstr>
      <vt:lpstr>Wingdings 2</vt:lpstr>
      <vt:lpstr>Azure</vt:lpstr>
      <vt:lpstr>1_Azure</vt:lpstr>
      <vt:lpstr>SATANOLOGY</vt:lpstr>
      <vt:lpstr>Preview of Angelology</vt:lpstr>
      <vt:lpstr>Preview</vt:lpstr>
      <vt:lpstr>Satan’s Original State and First Sin</vt:lpstr>
      <vt:lpstr>PowerPoint Presentation</vt:lpstr>
      <vt:lpstr>Gap Theory Preview</vt:lpstr>
      <vt:lpstr>Gap Theory Preview</vt:lpstr>
      <vt:lpstr>PowerPoint Presentation</vt:lpstr>
      <vt:lpstr>PowerPoint Presentation</vt:lpstr>
      <vt:lpstr>Gap Theory Preview</vt:lpstr>
      <vt:lpstr>PowerPoint Presentation</vt:lpstr>
      <vt:lpstr>PowerPoint Presentation</vt:lpstr>
      <vt:lpstr>Gap Theory Preview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interpretive objection is this: the entire interpretation of geology and Genesis is made to hinge on secondary meanings of two Hebrew words. To indicate that in some cases waw may mean but, and that hayah means became, does not give full warrant to insert these meanings in Genesis 1:2 and require all geology to conform.”</vt:lpstr>
      <vt:lpstr>PowerPoint Presentation</vt:lpstr>
      <vt:lpstr>PowerPoint Presentation</vt:lpstr>
      <vt:lpstr>PowerPoint Presentation</vt:lpstr>
      <vt:lpstr>PowerPoint Presentation</vt:lpstr>
      <vt:lpstr>PowerPoint Presentation</vt:lpstr>
      <vt:lpstr>PowerPoint Presentation</vt:lpstr>
      <vt:lpstr>“In the case of tohu and bohu…it is equally admissible to consider these words as referring to the unformed nature of the earth before God impressed upon it His creative will. A marble block and a crumbled statue are both formless. The former is in a state which awaits a form and from that formlessness emerges the image. When God made the earth He made it like a marble block out of which He would bring the beauty of the world.”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“Genesis 1:21 states that 'God created [bara] the great sea-monsters . . .' while verse 25 states that God made [asah] the beasts of the earth . . . Surely we are not to think that the sea creatures were directly created on the fifth day, but land animals were merely 'appointed' or 'made to appear' on the sixth day! All those who hold that bara and 'asah cannot be used on the same kind of divine activity are faced with a serious difficulty here. In fact, the difficulty is so severe that the New Scofield Reference Bible, in support of this distinction, suggests that the beasts which were made on the sixth day (vs. 25) were actually created on the fifth day (p. 2, note #2)!”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Replenish?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CONCLUSION</vt:lpstr>
      <vt:lpstr>PowerPoint Presentation</vt:lpstr>
      <vt:lpstr>PowerPoint Presentation</vt:lpstr>
      <vt:lpstr>Gap Theory Preview</vt:lpstr>
    </vt:vector>
  </TitlesOfParts>
  <Company>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Satanology</dc:title>
  <dc:creator>A. Woods</dc:creator>
  <cp:lastModifiedBy>Andy Woods</cp:lastModifiedBy>
  <cp:revision>221</cp:revision>
  <cp:lastPrinted>2019-09-06T16:59:30Z</cp:lastPrinted>
  <dcterms:created xsi:type="dcterms:W3CDTF">2009-01-18T12:07:54Z</dcterms:created>
  <dcterms:modified xsi:type="dcterms:W3CDTF">2019-09-07T21:56:39Z</dcterms:modified>
</cp:coreProperties>
</file>