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67" r:id="rId2"/>
    <p:sldId id="322" r:id="rId3"/>
    <p:sldId id="5454" r:id="rId4"/>
    <p:sldId id="5461" r:id="rId5"/>
    <p:sldId id="5482" r:id="rId6"/>
    <p:sldId id="5481" r:id="rId7"/>
    <p:sldId id="5487" r:id="rId8"/>
    <p:sldId id="4163" r:id="rId9"/>
    <p:sldId id="5488" r:id="rId10"/>
    <p:sldId id="5505" r:id="rId11"/>
    <p:sldId id="3035" r:id="rId12"/>
    <p:sldId id="3030" r:id="rId13"/>
    <p:sldId id="3058" r:id="rId14"/>
    <p:sldId id="5506" r:id="rId15"/>
    <p:sldId id="5507" r:id="rId16"/>
    <p:sldId id="2356" r:id="rId17"/>
    <p:sldId id="1232" r:id="rId18"/>
    <p:sldId id="5508" r:id="rId19"/>
    <p:sldId id="3741" r:id="rId20"/>
    <p:sldId id="3361" r:id="rId21"/>
    <p:sldId id="5341" r:id="rId22"/>
    <p:sldId id="2817" r:id="rId23"/>
    <p:sldId id="4621" r:id="rId24"/>
    <p:sldId id="1166" r:id="rId25"/>
    <p:sldId id="3643" r:id="rId26"/>
    <p:sldId id="5413" r:id="rId27"/>
    <p:sldId id="5509" r:id="rId28"/>
    <p:sldId id="5510" r:id="rId29"/>
    <p:sldId id="5511" r:id="rId30"/>
    <p:sldId id="5512" r:id="rId31"/>
    <p:sldId id="5489" r:id="rId32"/>
    <p:sldId id="5490" r:id="rId33"/>
    <p:sldId id="5491" r:id="rId34"/>
    <p:sldId id="5517" r:id="rId35"/>
    <p:sldId id="5492" r:id="rId36"/>
    <p:sldId id="5493" r:id="rId37"/>
    <p:sldId id="5494" r:id="rId38"/>
    <p:sldId id="5037" r:id="rId39"/>
    <p:sldId id="5513" r:id="rId40"/>
    <p:sldId id="3092" r:id="rId41"/>
    <p:sldId id="3093" r:id="rId42"/>
    <p:sldId id="2012" r:id="rId43"/>
    <p:sldId id="5495" r:id="rId44"/>
    <p:sldId id="5514" r:id="rId45"/>
    <p:sldId id="5515" r:id="rId46"/>
    <p:sldId id="1100" r:id="rId47"/>
    <p:sldId id="5496" r:id="rId48"/>
    <p:sldId id="5480" r:id="rId49"/>
    <p:sldId id="5479" r:id="rId50"/>
    <p:sldId id="2885" r:id="rId51"/>
    <p:sldId id="2886" r:id="rId52"/>
    <p:sldId id="5497" r:id="rId53"/>
    <p:sldId id="5179" r:id="rId54"/>
    <p:sldId id="5516" r:id="rId55"/>
    <p:sldId id="5498" r:id="rId56"/>
    <p:sldId id="5120" r:id="rId57"/>
    <p:sldId id="2248" r:id="rId58"/>
    <p:sldId id="5476"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varScale="1">
        <p:scale>
          <a:sx n="106" d="100"/>
          <a:sy n="106"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8/31/2019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816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866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40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762000" y="1943100"/>
            <a:ext cx="4572000" cy="2971800"/>
          </a:xfrm>
        </p:spPr>
        <p:txBody>
          <a:bodyPr/>
          <a:lstStyle/>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2:8 (Eden)</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11:2 (Shinar)</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Matthew 2:2 (Magi)</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48300" y="1439862"/>
            <a:ext cx="29337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4510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16</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:13-16</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467555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715" y="457200"/>
            <a:ext cx="7134570" cy="5943600"/>
          </a:xfrm>
          <a:prstGeom prst="rect">
            <a:avLst/>
          </a:prstGeom>
        </p:spPr>
      </p:pic>
    </p:spTree>
    <p:extLst>
      <p:ext uri="{BB962C8B-B14F-4D97-AF65-F5344CB8AC3E}">
        <p14:creationId xmlns:p14="http://schemas.microsoft.com/office/powerpoint/2010/main" val="24225256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nvPr>
        </p:nvGraphicFramePr>
        <p:xfrm>
          <a:off x="76200" y="76200"/>
          <a:ext cx="8991600" cy="6656476"/>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21845808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nvPr>
        </p:nvGraphicFramePr>
        <p:xfrm>
          <a:off x="76200" y="76200"/>
          <a:ext cx="8991600" cy="623316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29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rgbClr val="FFFFCC"/>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53224679"/>
                  </a:ext>
                </a:extLst>
              </a:tr>
              <a:tr h="457200">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marL="0" algn="ctr" defTabSz="914400" rtl="0" eaLnBrk="1" latinLnBrk="0" hangingPunct="1"/>
                      <a:r>
                        <a:rPr lang="en-US" sz="2000" b="1" kern="1200" dirty="0">
                          <a:solidFill>
                            <a:srgbClr val="FFFFCC"/>
                          </a:solidFill>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3257300286"/>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21.</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6298032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marL="457200" indent="-457200" eaLnBrk="1" hangingPunct="1">
              <a:spcBef>
                <a:spcPts val="0"/>
              </a:spcBef>
              <a:spcAft>
                <a:spcPts val="1200"/>
              </a:spcAft>
              <a:buClr>
                <a:srgbClr val="00FFFF"/>
              </a:buClr>
              <a:defRPr/>
            </a:pPr>
            <a:r>
              <a:rPr lang="en-US" sz="3600" dirty="0" err="1">
                <a:effectLst>
                  <a:outerShdw blurRad="38100" dist="38100" dir="2700000" algn="tl">
                    <a:srgbClr val="000000">
                      <a:alpha val="43137"/>
                    </a:srgbClr>
                  </a:outerShdw>
                </a:effectLst>
                <a:ea typeface="+mj-ea"/>
                <a:cs typeface="+mj-cs"/>
              </a:rPr>
              <a:t>Exod</a:t>
            </a:r>
            <a:r>
              <a:rPr lang="en-US" sz="3600" dirty="0">
                <a:effectLst>
                  <a:outerShdw blurRad="38100" dist="38100" dir="2700000" algn="tl">
                    <a:srgbClr val="000000">
                      <a:alpha val="43137"/>
                    </a:srgbClr>
                  </a:outerShdw>
                </a:effectLst>
                <a:ea typeface="+mj-ea"/>
                <a:cs typeface="+mj-cs"/>
              </a:rPr>
              <a:t> 7–8</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Deut 13:1-3</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Matt 7:21-23; 24:24</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Acts 8:9; 16:16</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Gal 1:6-9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2 Thess 2:9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Rev 13:3, 13, 15;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1469"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1600200"/>
            <a:ext cx="91439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last section of the latter part of Zechariah’s prophecy deals with events in the distant future…As a portion of the prophetic Scriptures it is second to none in importance in this book or any other Old Testament book. It is indispensable to an understanding of the events of the last days for Israel</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time of the Great Tribulation and the establishment of God’s kingdom on earth...</a:t>
            </a:r>
            <a:r>
              <a:rPr lang="en-US" b="1" u="sng" dirty="0">
                <a:solidFill>
                  <a:srgbClr val="FFFFCC"/>
                </a:solidFill>
                <a:effectLst>
                  <a:outerShdw blurRad="38100" dist="38100" dir="2700000" algn="tl">
                    <a:srgbClr val="000000">
                      <a:alpha val="43137"/>
                    </a:srgbClr>
                  </a:outerShdw>
                </a:effectLst>
              </a:rPr>
              <a:t>In the time of our passage all the nations of earth will be bitten by the virus of anti-Semitism</a:t>
            </a:r>
            <a:r>
              <a:rPr lang="en-US" altLang="en-US" dirty="0">
                <a:effectLst>
                  <a:outerShdw blurRad="38100" dist="38100" dir="2700000" algn="tl">
                    <a:srgbClr val="000000">
                      <a:alpha val="43137"/>
                    </a:srgbClr>
                  </a:outerShdw>
                </a:effectLst>
                <a:cs typeface="Calibri" panose="020F0502020204030204" pitchFamily="34" charset="0"/>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261" y="113642"/>
            <a:ext cx="890463" cy="1097280"/>
          </a:xfrm>
          <a:prstGeom prst="rect">
            <a:avLst/>
          </a:prstGeom>
        </p:spPr>
      </p:pic>
      <p:sp>
        <p:nvSpPr>
          <p:cNvPr id="2" name="Rectangle 1">
            <a:extLst>
              <a:ext uri="{FF2B5EF4-FFF2-40B4-BE49-F238E27FC236}">
                <a16:creationId xmlns:a16="http://schemas.microsoft.com/office/drawing/2014/main" id="{A100DF19-16D1-48C4-AE30-E5687EF1336D}"/>
              </a:ext>
            </a:extLst>
          </p:cNvPr>
          <p:cNvSpPr/>
          <p:nvPr/>
        </p:nvSpPr>
        <p:spPr>
          <a:xfrm>
            <a:off x="2285999" y="228600"/>
            <a:ext cx="4572000" cy="1215717"/>
          </a:xfrm>
          <a:prstGeom prst="rect">
            <a:avLst/>
          </a:prstGeom>
        </p:spPr>
        <p:txBody>
          <a:bodyPr>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L. Feinberg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Remembers: A Study of Zechariah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(Wheaton: Van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Kampen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1950, p. 218, 222.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81150"/>
            <a:ext cx="9144000" cy="520065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Some become confused how the rapture can possibly comfort since they incorrectly associate the "thief in the night" imagery with the rapture. Since a thief breaking into one's house in the middle of the night is a harmful and negative occurrence, people mis-associate such negativity with the rapture. However, the New Testament never analogizes the rapture with the coming of a thief. While the New Testament uses "thief" imagery seven times (Matt. 24:43; Luke 12:39; 1 Thess. 5:2,4; 2 Pet. 3:10; Rev. 3:3; 16:15), none of these references contextually allude to the rapture.</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6" name="Rectangle 5">
            <a:extLst>
              <a:ext uri="{FF2B5EF4-FFF2-40B4-BE49-F238E27FC236}">
                <a16:creationId xmlns:a16="http://schemas.microsoft.com/office/drawing/2014/main" id="{AFC6AF15-F9C0-4F72-8578-1775D5D6A847}"/>
              </a:ext>
            </a:extLst>
          </p:cNvPr>
          <p:cNvSpPr/>
          <p:nvPr/>
        </p:nvSpPr>
        <p:spPr>
          <a:xfrm>
            <a:off x="2895600" y="228600"/>
            <a:ext cx="3352801"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Thief in the Night,”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 Perspectives, August 2013, 1, 4-5. </a:t>
            </a:r>
          </a:p>
        </p:txBody>
      </p:sp>
    </p:spTree>
    <p:extLst>
      <p:ext uri="{BB962C8B-B14F-4D97-AF65-F5344CB8AC3E}">
        <p14:creationId xmlns:p14="http://schemas.microsoft.com/office/powerpoint/2010/main" val="32105957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3066174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2425079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20819734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87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16</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:13-16</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3235676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096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7</a:t>
            </a:r>
            <a:r>
              <a:rPr lang="en-US" b="1" u="sng" baseline="30000" dirty="0">
                <a:solidFill>
                  <a:srgbClr val="FFFFCC"/>
                </a:solidFill>
                <a:effectLst>
                  <a:outerShdw blurRad="38100" dist="38100" dir="2700000" algn="tl">
                    <a:srgbClr val="000000">
                      <a:alpha val="43137"/>
                    </a:srgbClr>
                  </a:outerShdw>
                </a:effectLst>
              </a:rPr>
              <a:t>th</a:t>
            </a:r>
            <a:r>
              <a:rPr lang="en-US" b="1" u="sng" dirty="0">
                <a:solidFill>
                  <a:srgbClr val="FFFFCC"/>
                </a:solidFill>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893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0931589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Lightning &amp; thunder (18a)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476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Greatest earthquake (18b)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165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Jerusalem destroyed (19a)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546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7987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great city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 is called Sodom and 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05451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1158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90748" y="1828800"/>
            <a:ext cx="6572252" cy="1714500"/>
          </a:xfrm>
        </p:spPr>
        <p:txBody>
          <a:bodyPr/>
          <a:lstStyle/>
          <a:p>
            <a:pPr marL="0" indent="0" algn="just">
              <a:buNone/>
              <a:defRPr/>
            </a:pPr>
            <a:r>
              <a:rPr lang="en-US" sz="3600"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0964" name="Picture 4" descr="SY01462_"/>
          <p:cNvPicPr>
            <a:picLocks noChangeAspect="1" noChangeArrowheads="1"/>
          </p:cNvPicPr>
          <p:nvPr/>
        </p:nvPicPr>
        <p:blipFill>
          <a:blip r:embed="rId2" cstate="print"/>
          <a:srcRect/>
          <a:stretch>
            <a:fillRect/>
          </a:stretch>
        </p:blipFill>
        <p:spPr bwMode="auto">
          <a:xfrm>
            <a:off x="4343400" y="4648200"/>
            <a:ext cx="1547429" cy="1714500"/>
          </a:xfrm>
          <a:prstGeom prst="rect">
            <a:avLst/>
          </a:prstGeom>
          <a:noFill/>
          <a:ln w="9525">
            <a:noFill/>
            <a:miter lim="800000"/>
            <a:headEnd/>
            <a:tailEnd/>
          </a:ln>
        </p:spPr>
      </p:pic>
      <p:sp>
        <p:nvSpPr>
          <p:cNvPr id="3" name="Rectangle 2">
            <a:extLst>
              <a:ext uri="{FF2B5EF4-FFF2-40B4-BE49-F238E27FC236}">
                <a16:creationId xmlns:a16="http://schemas.microsoft.com/office/drawing/2014/main" id="{EDE51803-7ADD-424A-BDB1-C654B61259E4}"/>
              </a:ext>
            </a:extLst>
          </p:cNvPr>
          <p:cNvSpPr/>
          <p:nvPr/>
        </p:nvSpPr>
        <p:spPr>
          <a:xfrm>
            <a:off x="857248" y="228600"/>
            <a:ext cx="7543800" cy="925894"/>
          </a:xfrm>
          <a:prstGeom prst="rect">
            <a:avLst/>
          </a:prstGeom>
        </p:spPr>
        <p:txBody>
          <a:bodyPr wrap="square">
            <a:spAutoFit/>
          </a:bodyPr>
          <a:lstStyle/>
          <a:p>
            <a:pPr algn="ctr">
              <a:spcAft>
                <a:spcPts val="45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mj-cs"/>
              </a:rPr>
              <a:t>Four Views on the Book of Revelation</a:t>
            </a:r>
            <a:r>
              <a:rPr lang="en-US" sz="1800" dirty="0">
                <a:effectLst>
                  <a:outerShdw blurRad="38100" dist="38100" dir="2700000" algn="tl">
                    <a:srgbClr val="000000">
                      <a:alpha val="43137"/>
                    </a:srgbClr>
                  </a:outerShdw>
                </a:effectLst>
                <a:latin typeface="Calibri" panose="020F0502020204030204" pitchFamily="34" charset="0"/>
                <a:ea typeface="+mj-ea"/>
                <a:cs typeface="+mj-cs"/>
              </a:rPr>
              <a:t>, page 207.</a:t>
            </a:r>
          </a:p>
        </p:txBody>
      </p:sp>
      <p:pic>
        <p:nvPicPr>
          <p:cNvPr id="4" name="Picture 3">
            <a:extLst>
              <a:ext uri="{FF2B5EF4-FFF2-40B4-BE49-F238E27FC236}">
                <a16:creationId xmlns:a16="http://schemas.microsoft.com/office/drawing/2014/main" id="{04EDD258-0BFA-4956-BA11-4BC53D53A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57400"/>
            <a:ext cx="1707750" cy="24003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839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37339539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624077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88157" y="228600"/>
            <a:ext cx="8167687"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266700" y="1371600"/>
            <a:ext cx="8610600" cy="2415657"/>
          </a:xfrm>
        </p:spPr>
        <p:txBody>
          <a:bodyPr/>
          <a:lstStyle/>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80" y="3886200"/>
            <a:ext cx="5602040" cy="2743200"/>
          </a:xfrm>
          <a:prstGeom prst="rect">
            <a:avLst/>
          </a:prstGeom>
        </p:spPr>
      </p:pic>
    </p:spTree>
    <p:extLst>
      <p:ext uri="{BB962C8B-B14F-4D97-AF65-F5344CB8AC3E}">
        <p14:creationId xmlns:p14="http://schemas.microsoft.com/office/powerpoint/2010/main" val="391344477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616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Antichrist's temple (Dan 9:27; Matt 24:15; 2 </a:t>
            </a:r>
            <a:r>
              <a:rPr lang="en-US" altLang="en-US" sz="3000" b="1" u="sng" dirty="0" err="1">
                <a:solidFill>
                  <a:srgbClr val="FFFFCC"/>
                </a:solidFill>
                <a:effectLst>
                  <a:outerShdw blurRad="38100" dist="38100" dir="2700000" algn="tl">
                    <a:srgbClr val="000000">
                      <a:alpha val="43137"/>
                    </a:srgbClr>
                  </a:outerShdw>
                </a:effectLst>
              </a:rPr>
              <a:t>Thess</a:t>
            </a:r>
            <a:r>
              <a:rPr lang="en-US" altLang="en-US" sz="3000" b="1" u="sng" dirty="0">
                <a:solidFill>
                  <a:srgbClr val="FFFFCC"/>
                </a:solidFill>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183707956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Antichrist's temple (Dan 9:27; Matt 24:15; 2 </a:t>
            </a:r>
            <a:r>
              <a:rPr lang="en-US" altLang="en-US" sz="3000" dirty="0" err="1">
                <a:effectLst>
                  <a:outerShdw blurRad="38100" dist="38100" dir="2700000" algn="tl">
                    <a:srgbClr val="000000">
                      <a:alpha val="43137"/>
                    </a:srgbClr>
                  </a:outerShdw>
                </a:effectLst>
              </a:rPr>
              <a:t>Thess</a:t>
            </a:r>
            <a:r>
              <a:rPr lang="en-US" altLang="en-US" sz="3000"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Millennial temple (</a:t>
            </a:r>
            <a:r>
              <a:rPr lang="en-US" altLang="en-US" sz="3000" b="1" u="sng" dirty="0" err="1">
                <a:solidFill>
                  <a:srgbClr val="FFFFCC"/>
                </a:solidFill>
                <a:effectLst>
                  <a:outerShdw blurRad="38100" dist="38100" dir="2700000" algn="tl">
                    <a:srgbClr val="000000">
                      <a:alpha val="43137"/>
                    </a:srgbClr>
                  </a:outerShdw>
                </a:effectLst>
              </a:rPr>
              <a:t>Ezek</a:t>
            </a:r>
            <a:r>
              <a:rPr lang="en-US" altLang="en-US" sz="3000" b="1" u="sng" dirty="0">
                <a:solidFill>
                  <a:srgbClr val="FFFFCC"/>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1120382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Bowl Judgement Manifestation (Rev. 16)</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176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259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5375"/>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5022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764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quite astonishing to read the response of the people of Earth to this remarkable disaster. All hope of survival will be gone, and nothing but ruins and evidences of total destruction will be evident. And still, men do not repent, but instead blaspheme God for doing it!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00562"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471               .</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01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251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819400" y="2819400"/>
            <a:ext cx="1295400" cy="5334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98392"/>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24877</TotalTime>
  <Words>2373</Words>
  <Application>Microsoft Office PowerPoint</Application>
  <PresentationFormat>On-screen Show (4:3)</PresentationFormat>
  <Paragraphs>382</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Times New Roman</vt:lpstr>
      <vt:lpstr>Wingdings</vt:lpstr>
      <vt:lpstr>Azure</vt:lpstr>
      <vt:lpstr>PowerPoint Presentation</vt:lpstr>
      <vt:lpstr>PowerPoint Presentation</vt:lpstr>
      <vt:lpstr>Bowl Judgments Revelation 15‒16</vt:lpstr>
      <vt:lpstr>Bowl Judgments Revelation 15‒16</vt:lpstr>
      <vt:lpstr>Bowl Judgments Revelation 15‒16</vt:lpstr>
      <vt:lpstr>Seven Bowls  (Revelation 16)</vt:lpstr>
      <vt:lpstr>Seven Bowls  (Revelation 16)</vt:lpstr>
      <vt:lpstr>PowerPoint Presentation</vt:lpstr>
      <vt:lpstr>Seven Bowls  (Revelation 16)</vt:lpstr>
      <vt:lpstr>Seven Trumpets  (Revelation 8‒11)</vt:lpstr>
      <vt:lpstr>PowerPoint Presentation</vt:lpstr>
      <vt:lpstr>East = Babylon</vt:lpstr>
      <vt:lpstr>PowerPoint Presentation</vt:lpstr>
      <vt:lpstr>PowerPoint Presentation</vt:lpstr>
      <vt:lpstr>5 Non-Chronological Parenthetical Insertions</vt:lpstr>
      <vt:lpstr>PowerPoint Presentation</vt:lpstr>
      <vt:lpstr>PowerPoint Presentation</vt:lpstr>
      <vt:lpstr>PowerPoint Presentation</vt:lpstr>
      <vt:lpstr>PowerPoint Presentation</vt:lpstr>
      <vt:lpstr>Satanic/Demonic Miracles</vt:lpstr>
      <vt:lpstr>PowerPoint Presentation</vt:lpstr>
      <vt:lpstr>PowerPoint Presentation</vt:lpstr>
      <vt:lpstr>When Will the Rapture Take Place Relative to the Tribulation Period?</vt:lpstr>
      <vt:lpstr>PowerPoint Presentation</vt:lpstr>
      <vt:lpstr>PowerPoint Presentation</vt:lpstr>
      <vt:lpstr>Seven Beatitudes of Revelation: “Blessed” (makarios)</vt:lpstr>
      <vt:lpstr>Seven Beatitudes of Revelation: “Blessed” (makarios)</vt:lpstr>
      <vt:lpstr>PowerPoint Presentation</vt:lpstr>
      <vt:lpstr>PowerPoint Presentation</vt:lpstr>
      <vt:lpstr>5 Non-Chronological Parenthetical Insertions</vt:lpstr>
      <vt:lpstr>Seven Bowls  (Revelation 16)</vt:lpstr>
      <vt:lpstr>7. The Seventh Bowl Revelation 16:17-21</vt:lpstr>
      <vt:lpstr>7. The Seventh Bowl Revelation 16:17-21</vt:lpstr>
      <vt:lpstr>PowerPoint Presentation</vt:lpstr>
      <vt:lpstr>7. The Seventh Bowl Revelation 16:17-21</vt:lpstr>
      <vt:lpstr>7. The Seventh Bowl Revelation 16:17-21</vt:lpstr>
      <vt:lpstr>7. The Seventh Bowl Revelation 16:17-21</vt:lpstr>
      <vt:lpstr>PowerPoint Presentation</vt:lpstr>
      <vt:lpstr>PowerPoint Presentation</vt:lpstr>
      <vt:lpstr>PowerPoint Presentation</vt:lpstr>
      <vt:lpstr>PowerPoint Presentation</vt:lpstr>
      <vt:lpstr>PowerPoint Presentation</vt:lpstr>
      <vt:lpstr>7. The Seventh Bowl Revelation 16:17-21</vt:lpstr>
      <vt:lpstr>PowerPoint Presentation</vt:lpstr>
      <vt:lpstr>5 Non-Chronological Parenthetical Insertions</vt:lpstr>
      <vt:lpstr>Promised Exemption from Divine Wrath</vt:lpstr>
      <vt:lpstr>7. The Seventh Bowl Revelation 16:17-21</vt:lpstr>
      <vt:lpstr>Israel’s Four Temples</vt:lpstr>
      <vt:lpstr>Israel’s Four Temples</vt:lpstr>
      <vt:lpstr>PowerPoint Presentation</vt:lpstr>
      <vt:lpstr>PowerPoint Presentation</vt:lpstr>
      <vt:lpstr>7. The Seventh Bowl Revelation 16:17-21</vt:lpstr>
      <vt:lpstr>Ultimate Exodus  (Rev 11:15)</vt:lpstr>
      <vt:lpstr>PowerPoint Presentation</vt:lpstr>
      <vt:lpstr>7. The Seventh Bowl Revelation 16:17-21</vt:lpstr>
      <vt:lpstr>PowerPoint Presentation</vt:lpstr>
      <vt:lpstr>Conclusion</vt:lpstr>
      <vt:lpstr>Seven Bowls  (Revelation 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Andy Woods</cp:lastModifiedBy>
  <cp:revision>2728</cp:revision>
  <cp:lastPrinted>2019-01-24T17:00:53Z</cp:lastPrinted>
  <dcterms:created xsi:type="dcterms:W3CDTF">2009-03-17T12:21:13Z</dcterms:created>
  <dcterms:modified xsi:type="dcterms:W3CDTF">2019-09-01T03:15:10Z</dcterms:modified>
</cp:coreProperties>
</file>