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3" r:id="rId3"/>
    <p:sldMasterId id="2147483720" r:id="rId4"/>
  </p:sldMasterIdLst>
  <p:notesMasterIdLst>
    <p:notesMasterId r:id="rId78"/>
  </p:notesMasterIdLst>
  <p:handoutMasterIdLst>
    <p:handoutMasterId r:id="rId79"/>
  </p:handoutMasterIdLst>
  <p:sldIdLst>
    <p:sldId id="392" r:id="rId5"/>
    <p:sldId id="393" r:id="rId6"/>
    <p:sldId id="394" r:id="rId7"/>
    <p:sldId id="395" r:id="rId8"/>
    <p:sldId id="396" r:id="rId9"/>
    <p:sldId id="495" r:id="rId10"/>
    <p:sldId id="435" r:id="rId11"/>
    <p:sldId id="439" r:id="rId12"/>
    <p:sldId id="468" r:id="rId13"/>
    <p:sldId id="469" r:id="rId14"/>
    <p:sldId id="493" r:id="rId15"/>
    <p:sldId id="491" r:id="rId16"/>
    <p:sldId id="492" r:id="rId17"/>
    <p:sldId id="320" r:id="rId18"/>
    <p:sldId id="494" r:id="rId19"/>
    <p:sldId id="348" r:id="rId20"/>
    <p:sldId id="496" r:id="rId21"/>
    <p:sldId id="504" r:id="rId22"/>
    <p:sldId id="505" r:id="rId23"/>
    <p:sldId id="512" r:id="rId24"/>
    <p:sldId id="513" r:id="rId25"/>
    <p:sldId id="514" r:id="rId26"/>
    <p:sldId id="327" r:id="rId27"/>
    <p:sldId id="466" r:id="rId28"/>
    <p:sldId id="467" r:id="rId29"/>
    <p:sldId id="284" r:id="rId30"/>
    <p:sldId id="281" r:id="rId31"/>
    <p:sldId id="287" r:id="rId32"/>
    <p:sldId id="283" r:id="rId33"/>
    <p:sldId id="444" r:id="rId34"/>
    <p:sldId id="341" r:id="rId35"/>
    <p:sldId id="291" r:id="rId36"/>
    <p:sldId id="289" r:id="rId37"/>
    <p:sldId id="260" r:id="rId38"/>
    <p:sldId id="292" r:id="rId39"/>
    <p:sldId id="266" r:id="rId40"/>
    <p:sldId id="261" r:id="rId41"/>
    <p:sldId id="506" r:id="rId42"/>
    <p:sldId id="293" r:id="rId43"/>
    <p:sldId id="294" r:id="rId44"/>
    <p:sldId id="499" r:id="rId45"/>
    <p:sldId id="333" r:id="rId46"/>
    <p:sldId id="332" r:id="rId47"/>
    <p:sldId id="262" r:id="rId48"/>
    <p:sldId id="296" r:id="rId49"/>
    <p:sldId id="295" r:id="rId50"/>
    <p:sldId id="263" r:id="rId51"/>
    <p:sldId id="264" r:id="rId52"/>
    <p:sldId id="298" r:id="rId53"/>
    <p:sldId id="302" r:id="rId54"/>
    <p:sldId id="267" r:id="rId55"/>
    <p:sldId id="303" r:id="rId56"/>
    <p:sldId id="336" r:id="rId57"/>
    <p:sldId id="510" r:id="rId58"/>
    <p:sldId id="335" r:id="rId59"/>
    <p:sldId id="337" r:id="rId60"/>
    <p:sldId id="280" r:id="rId61"/>
    <p:sldId id="304" r:id="rId62"/>
    <p:sldId id="498" r:id="rId63"/>
    <p:sldId id="268" r:id="rId64"/>
    <p:sldId id="305" r:id="rId65"/>
    <p:sldId id="308" r:id="rId66"/>
    <p:sldId id="279" r:id="rId67"/>
    <p:sldId id="307" r:id="rId68"/>
    <p:sldId id="269" r:id="rId69"/>
    <p:sldId id="309" r:id="rId70"/>
    <p:sldId id="270" r:id="rId71"/>
    <p:sldId id="503" r:id="rId72"/>
    <p:sldId id="497" r:id="rId73"/>
    <p:sldId id="271" r:id="rId74"/>
    <p:sldId id="312" r:id="rId75"/>
    <p:sldId id="338" r:id="rId76"/>
    <p:sldId id="463" r:id="rId77"/>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0000FF"/>
    <a:srgbClr val="FFFF00"/>
    <a:srgbClr val="006600"/>
    <a:srgbClr val="663300"/>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5F424-983F-4FAF-A5B6-F68DDAC23AA9}" v="5" dt="2019-05-21T17:37:45.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2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2"/>
    </p:cViewPr>
  </p:sorterViewPr>
  <p:notesViewPr>
    <p:cSldViewPr>
      <p:cViewPr varScale="1">
        <p:scale>
          <a:sx n="91" d="100"/>
          <a:sy n="91" d="100"/>
        </p:scale>
        <p:origin x="289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AB5F424-983F-4FAF-A5B6-F68DDAC23AA9}"/>
    <pc:docChg chg="modSld">
      <pc:chgData name="Jim McGowan" userId="e2c7446dd3aca506" providerId="LiveId" clId="{CAB5F424-983F-4FAF-A5B6-F68DDAC23AA9}" dt="2019-05-21T17:37:45.433" v="4" actId="1076"/>
      <pc:docMkLst>
        <pc:docMk/>
      </pc:docMkLst>
      <pc:sldChg chg="modSp">
        <pc:chgData name="Jim McGowan" userId="e2c7446dd3aca506" providerId="LiveId" clId="{CAB5F424-983F-4FAF-A5B6-F68DDAC23AA9}" dt="2019-05-21T17:37:45.433" v="4" actId="1076"/>
        <pc:sldMkLst>
          <pc:docMk/>
          <pc:sldMk cId="0" sldId="290"/>
        </pc:sldMkLst>
        <pc:picChg chg="mod">
          <ac:chgData name="Jim McGowan" userId="e2c7446dd3aca506" providerId="LiveId" clId="{CAB5F424-983F-4FAF-A5B6-F68DDAC23AA9}" dt="2019-05-21T17:37:45.433" v="4" actId="1076"/>
          <ac:picMkLst>
            <pc:docMk/>
            <pc:sldMk cId="0" sldId="290"/>
            <ac:picMk id="82949" creationId="{E76CDAB8-1876-4A30-B37E-3B167281ED03}"/>
          </ac:picMkLst>
        </pc:picChg>
      </pc:sldChg>
      <pc:sldChg chg="modSp">
        <pc:chgData name="Jim McGowan" userId="e2c7446dd3aca506" providerId="LiveId" clId="{CAB5F424-983F-4FAF-A5B6-F68DDAC23AA9}" dt="2019-05-21T17:36:06.446" v="2" actId="12789"/>
        <pc:sldMkLst>
          <pc:docMk/>
          <pc:sldMk cId="0" sldId="326"/>
        </pc:sldMkLst>
        <pc:picChg chg="mod">
          <ac:chgData name="Jim McGowan" userId="e2c7446dd3aca506" providerId="LiveId" clId="{CAB5F424-983F-4FAF-A5B6-F68DDAC23AA9}" dt="2019-05-21T17:36:06.446" v="2" actId="12789"/>
          <ac:picMkLst>
            <pc:docMk/>
            <pc:sldMk cId="0" sldId="326"/>
            <ac:picMk id="155650" creationId="{7D796036-1685-441B-B1BC-C56D3BB70A17}"/>
          </ac:picMkLst>
        </pc:picChg>
      </pc:sldChg>
    </pc:docChg>
  </pc:docChgLst>
  <pc:docChgLst>
    <pc:chgData name="Jim McGowan" userId="e2c7446dd3aca506" providerId="LiveId" clId="{8065745F-98B9-43E5-99BB-5531B492D731}"/>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id="{97702916-A525-46B7-A3E4-24E766280E72}"/>
              </a:ext>
            </a:extLst>
          </p:cNvPr>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a:lvl1pPr>
          </a:lstStyle>
          <a:p>
            <a:r>
              <a:rPr lang="en-US" dirty="0">
                <a:latin typeface="+mn-lt"/>
              </a:rPr>
              <a:t>Sugar Land Bible Church</a:t>
            </a:r>
          </a:p>
        </p:txBody>
      </p:sp>
      <p:sp>
        <p:nvSpPr>
          <p:cNvPr id="59397" name="Rectangle 5">
            <a:extLst>
              <a:ext uri="{FF2B5EF4-FFF2-40B4-BE49-F238E27FC236}">
                <a16:creationId xmlns:a16="http://schemas.microsoft.com/office/drawing/2014/main" id="{79CA170C-EBD6-4AF0-85B1-BD88F2CE69F8}"/>
              </a:ext>
            </a:extLst>
          </p:cNvPr>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4ADFFF72-8F5F-4D4F-8D51-49EC229AD713}" type="slidenum">
              <a:rPr lang="en-US" altLang="en-US"/>
              <a:pPr/>
              <a:t>‹#›</a:t>
            </a:fld>
            <a:endParaRPr lang="en-US" altLang="en-US"/>
          </a:p>
        </p:txBody>
      </p:sp>
      <p:sp>
        <p:nvSpPr>
          <p:cNvPr id="6" name="Rectangle 2">
            <a:extLst>
              <a:ext uri="{FF2B5EF4-FFF2-40B4-BE49-F238E27FC236}">
                <a16:creationId xmlns:a16="http://schemas.microsoft.com/office/drawing/2014/main" id="{3CD3AD12-1F73-4C7E-986D-FA51DBF13DB1}"/>
              </a:ext>
            </a:extLst>
          </p:cNvPr>
          <p:cNvSpPr>
            <a:spLocks noGrp="1" noChangeArrowheads="1"/>
          </p:cNvSpPr>
          <p:nvPr>
            <p:ph type="hdr" sz="quarter"/>
          </p:nvPr>
        </p:nvSpPr>
        <p:spPr bwMode="auto">
          <a:xfrm>
            <a:off x="1854268" y="176422"/>
            <a:ext cx="3606665" cy="70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14" tIns="54008" rIns="108014" bIns="54008" numCol="1" anchor="t" anchorCtr="0" compatLnSpc="1">
            <a:prstTxWarp prst="textNoShape">
              <a:avLst/>
            </a:prstTxWarp>
          </a:bodyPr>
          <a:lstStyle>
            <a:lvl1pPr eaLnBrk="1" hangingPunct="1">
              <a:defRPr sz="1500"/>
            </a:lvl1pPr>
          </a:lstStyle>
          <a:p>
            <a:pPr algn="ctr">
              <a:defRPr/>
            </a:pPr>
            <a:r>
              <a:rPr lang="en-US" altLang="en-US" sz="1400" dirty="0">
                <a:latin typeface="+mn-lt"/>
              </a:rPr>
              <a:t>Jim McGowan, MTS, Th.D.</a:t>
            </a:r>
          </a:p>
          <a:p>
            <a:pPr algn="ctr">
              <a:defRPr/>
            </a:pPr>
            <a:r>
              <a:rPr lang="en-US" altLang="en-US" sz="1400" dirty="0">
                <a:latin typeface="+mn-lt"/>
              </a:rPr>
              <a:t>Law &amp; Grace Session 22</a:t>
            </a:r>
          </a:p>
          <a:p>
            <a:pPr algn="ctr">
              <a:defRPr/>
            </a:pPr>
            <a:r>
              <a:rPr lang="en-US" altLang="en-US" sz="1400" dirty="0">
                <a:latin typeface="+mn-lt"/>
              </a:rPr>
              <a:t>8/18/2019</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7848ED5-9320-4C27-B408-0EE96A2B7423}"/>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a:lvl1pPr>
          </a:lstStyle>
          <a:p>
            <a:endParaRPr lang="en-US" altLang="en-US"/>
          </a:p>
        </p:txBody>
      </p:sp>
      <p:sp>
        <p:nvSpPr>
          <p:cNvPr id="4099" name="Rectangle 3">
            <a:extLst>
              <a:ext uri="{FF2B5EF4-FFF2-40B4-BE49-F238E27FC236}">
                <a16:creationId xmlns:a16="http://schemas.microsoft.com/office/drawing/2014/main" id="{7D0DF953-FC35-413E-B333-113CE69A6959}"/>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ltLang="en-US"/>
          </a:p>
        </p:txBody>
      </p:sp>
      <p:sp>
        <p:nvSpPr>
          <p:cNvPr id="4100" name="Rectangle 4">
            <a:extLst>
              <a:ext uri="{FF2B5EF4-FFF2-40B4-BE49-F238E27FC236}">
                <a16:creationId xmlns:a16="http://schemas.microsoft.com/office/drawing/2014/main" id="{7B61C9EB-AE91-4A03-BC71-ECE75382FE25}"/>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0CA1E6DE-9250-4547-9EA8-5BCF0A7D9304}"/>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994EC960-F072-4F97-BB86-82E6FEBD6A9D}"/>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a:lvl1pPr>
          </a:lstStyle>
          <a:p>
            <a:endParaRPr lang="en-US" altLang="en-US"/>
          </a:p>
        </p:txBody>
      </p:sp>
      <p:sp>
        <p:nvSpPr>
          <p:cNvPr id="4103" name="Rectangle 7">
            <a:extLst>
              <a:ext uri="{FF2B5EF4-FFF2-40B4-BE49-F238E27FC236}">
                <a16:creationId xmlns:a16="http://schemas.microsoft.com/office/drawing/2014/main" id="{2466B7B1-7C32-4A55-82E6-9DC702281B84}"/>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6279D12F-537D-48C6-AE66-C59DB9C7773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8ACC3B-F315-4CB4-BF76-FD4D7386D4A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F5794-7BB0-4499-BEA2-C9048CF974EF}"/>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A0D65108-68E0-4A31-AF94-D75C3EF7C361}"/>
              </a:ext>
            </a:extLst>
          </p:cNvPr>
          <p:cNvSpPr>
            <a:spLocks noGrp="1"/>
          </p:cNvSpPr>
          <p:nvPr>
            <p:ph type="sldNum" sz="quarter" idx="5"/>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fld id="{5D702B15-8D1C-498A-9949-FBE3E01515E2}" type="slidenum">
              <a:rPr lang="en-US" altLang="en-US" sz="1700">
                <a:solidFill>
                  <a:srgbClr val="000000"/>
                </a:solidFill>
                <a:latin typeface="Calibri" panose="020F0502020204030204" pitchFamily="34" charset="0"/>
                <a:cs typeface="Calibri" panose="020F0502020204030204" pitchFamily="34" charset="0"/>
              </a:rPr>
              <a:pPr>
                <a:spcBef>
                  <a:spcPct val="0"/>
                </a:spcBef>
                <a:defRPr/>
              </a:pPr>
              <a:t>1</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8197" name="Footer Placeholder 4">
            <a:extLst>
              <a:ext uri="{FF2B5EF4-FFF2-40B4-BE49-F238E27FC236}">
                <a16:creationId xmlns:a16="http://schemas.microsoft.com/office/drawing/2014/main" id="{AAE73028-7EC9-455E-9A16-36278541684E}"/>
              </a:ext>
            </a:extLst>
          </p:cNvPr>
          <p:cNvSpPr>
            <a:spLocks noGrp="1"/>
          </p:cNvSpPr>
          <p:nvPr>
            <p:ph type="ftr" sz="quarter" idx="4"/>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26DDC1D7-6FD1-4913-910B-BB6660B1395A}"/>
              </a:ext>
            </a:extLst>
          </p:cNvPr>
          <p:cNvSpPr>
            <a:spLocks noGrp="1"/>
          </p:cNvSpPr>
          <p:nvPr>
            <p:ph type="hdr" sz="quarter"/>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ACFEDCF3-C4D2-4FEC-9396-057B593CD992}"/>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5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8FE010-8574-4A6C-8C9B-4BA2A3A81C08}"/>
              </a:ext>
            </a:extLst>
          </p:cNvPr>
          <p:cNvSpPr>
            <a:spLocks noGrp="1" noChangeArrowheads="1"/>
          </p:cNvSpPr>
          <p:nvPr>
            <p:ph type="sldNum" sz="quarter" idx="5"/>
          </p:nvPr>
        </p:nvSpPr>
        <p:spPr>
          <a:ln/>
        </p:spPr>
        <p:txBody>
          <a:bodyPr/>
          <a:lstStyle/>
          <a:p>
            <a:fld id="{DB62B539-51EE-4747-9752-CF5A111C9B9C}" type="slidenum">
              <a:rPr lang="en-US" altLang="en-US"/>
              <a:pPr/>
              <a:t>12</a:t>
            </a:fld>
            <a:endParaRPr lang="en-US" altLang="en-US"/>
          </a:p>
        </p:txBody>
      </p:sp>
      <p:sp>
        <p:nvSpPr>
          <p:cNvPr id="124930" name="Rectangle 2">
            <a:extLst>
              <a:ext uri="{FF2B5EF4-FFF2-40B4-BE49-F238E27FC236}">
                <a16:creationId xmlns:a16="http://schemas.microsoft.com/office/drawing/2014/main" id="{9B0EEA42-610F-45AF-ADA9-68EFBAEAB688}"/>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54EBBAC9-78F7-49D4-AC18-F701B970263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835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B74968-17DE-40E1-AFCE-48C0CA68A934}"/>
              </a:ext>
            </a:extLst>
          </p:cNvPr>
          <p:cNvSpPr>
            <a:spLocks noGrp="1" noChangeArrowheads="1"/>
          </p:cNvSpPr>
          <p:nvPr>
            <p:ph type="sldNum" sz="quarter" idx="5"/>
          </p:nvPr>
        </p:nvSpPr>
        <p:spPr>
          <a:ln/>
        </p:spPr>
        <p:txBody>
          <a:bodyPr/>
          <a:lstStyle/>
          <a:p>
            <a:fld id="{D77352C2-12FC-4FE8-A25E-4C04DF3E7CBC}" type="slidenum">
              <a:rPr lang="en-US" altLang="en-US"/>
              <a:pPr/>
              <a:t>13</a:t>
            </a:fld>
            <a:endParaRPr lang="en-US" altLang="en-US"/>
          </a:p>
        </p:txBody>
      </p:sp>
      <p:sp>
        <p:nvSpPr>
          <p:cNvPr id="81922" name="Rectangle 2">
            <a:extLst>
              <a:ext uri="{FF2B5EF4-FFF2-40B4-BE49-F238E27FC236}">
                <a16:creationId xmlns:a16="http://schemas.microsoft.com/office/drawing/2014/main" id="{5CFA92AF-6A0E-4583-9077-B2844E4A3058}"/>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148EC2A-DFEE-4C3B-AB3A-6F575AA63B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BD82BA-835D-4BB9-8F7B-F241BC774D9C}"/>
              </a:ext>
            </a:extLst>
          </p:cNvPr>
          <p:cNvSpPr>
            <a:spLocks noGrp="1" noChangeArrowheads="1"/>
          </p:cNvSpPr>
          <p:nvPr>
            <p:ph type="sldNum" sz="quarter" idx="5"/>
          </p:nvPr>
        </p:nvSpPr>
        <p:spPr>
          <a:ln/>
        </p:spPr>
        <p:txBody>
          <a:bodyPr/>
          <a:lstStyle/>
          <a:p>
            <a:fld id="{44FB6EC0-F970-4016-AF59-2B6AE2402DD8}" type="slidenum">
              <a:rPr lang="en-US" altLang="en-US"/>
              <a:pPr/>
              <a:t>14</a:t>
            </a:fld>
            <a:endParaRPr lang="en-US" altLang="en-US"/>
          </a:p>
        </p:txBody>
      </p:sp>
      <p:sp>
        <p:nvSpPr>
          <p:cNvPr id="155650" name="Rectangle 2">
            <a:extLst>
              <a:ext uri="{FF2B5EF4-FFF2-40B4-BE49-F238E27FC236}">
                <a16:creationId xmlns:a16="http://schemas.microsoft.com/office/drawing/2014/main" id="{9AFCE2E6-A2B9-4D2A-874E-95694158AFD3}"/>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D50CDC3D-0075-4BC8-A022-B923F51DA79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06ACFF-BE20-4F07-9A6F-5E652FE8D9E9}"/>
              </a:ext>
            </a:extLst>
          </p:cNvPr>
          <p:cNvSpPr>
            <a:spLocks noGrp="1" noChangeArrowheads="1"/>
          </p:cNvSpPr>
          <p:nvPr>
            <p:ph type="sldNum" sz="quarter" idx="5"/>
          </p:nvPr>
        </p:nvSpPr>
        <p:spPr>
          <a:ln/>
        </p:spPr>
        <p:txBody>
          <a:bodyPr/>
          <a:lstStyle/>
          <a:p>
            <a:fld id="{EF39C0BF-C6DD-40F4-AF1A-1D6FFA8E546C}" type="slidenum">
              <a:rPr lang="en-US" altLang="en-US"/>
              <a:pPr/>
              <a:t>15</a:t>
            </a:fld>
            <a:endParaRPr lang="en-US" altLang="en-US"/>
          </a:p>
        </p:txBody>
      </p:sp>
      <p:sp>
        <p:nvSpPr>
          <p:cNvPr id="53250" name="Rectangle 2">
            <a:extLst>
              <a:ext uri="{FF2B5EF4-FFF2-40B4-BE49-F238E27FC236}">
                <a16:creationId xmlns:a16="http://schemas.microsoft.com/office/drawing/2014/main" id="{B22DB18A-FE27-491D-A5C7-ABDDC1BD937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0356FC03-C13A-4AD2-99BA-90A9FE5334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17</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48310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34E3B4D-2039-40A5-93F9-9361677F887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77622" indent="-337547">
              <a:defRPr>
                <a:solidFill>
                  <a:schemeClr val="tx1"/>
                </a:solidFill>
                <a:latin typeface="Arial" panose="020B0604020202020204" pitchFamily="34" charset="0"/>
                <a:cs typeface="Arial" panose="020B0604020202020204" pitchFamily="34" charset="0"/>
              </a:defRPr>
            </a:lvl2pPr>
            <a:lvl3pPr marL="1350188" indent="-270037">
              <a:defRPr>
                <a:solidFill>
                  <a:schemeClr val="tx1"/>
                </a:solidFill>
                <a:latin typeface="Arial" panose="020B0604020202020204" pitchFamily="34" charset="0"/>
                <a:cs typeface="Arial" panose="020B0604020202020204" pitchFamily="34" charset="0"/>
              </a:defRPr>
            </a:lvl3pPr>
            <a:lvl4pPr marL="1890264" indent="-270037">
              <a:defRPr>
                <a:solidFill>
                  <a:schemeClr val="tx1"/>
                </a:solidFill>
                <a:latin typeface="Arial" panose="020B0604020202020204" pitchFamily="34" charset="0"/>
                <a:cs typeface="Arial" panose="020B0604020202020204" pitchFamily="34" charset="0"/>
              </a:defRPr>
            </a:lvl4pPr>
            <a:lvl5pPr marL="2430341" indent="-270037">
              <a:defRPr>
                <a:solidFill>
                  <a:schemeClr val="tx1"/>
                </a:solidFill>
                <a:latin typeface="Arial" panose="020B0604020202020204" pitchFamily="34" charset="0"/>
                <a:cs typeface="Arial" panose="020B0604020202020204" pitchFamily="34" charset="0"/>
              </a:defRPr>
            </a:lvl5pPr>
            <a:lvl6pPr marL="2970415" indent="-2700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10491" indent="-2700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50566" indent="-2700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590642" indent="-2700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7FDACB-5BF0-45BB-B83A-DDB7CA8689C8}" type="slidenum">
              <a:rPr lang="en-US" altLang="en-US"/>
              <a:pPr/>
              <a:t>18</a:t>
            </a:fld>
            <a:endParaRPr lang="en-US" altLang="en-US"/>
          </a:p>
        </p:txBody>
      </p:sp>
      <p:sp>
        <p:nvSpPr>
          <p:cNvPr id="97283" name="Rectangle 2">
            <a:extLst>
              <a:ext uri="{FF2B5EF4-FFF2-40B4-BE49-F238E27FC236}">
                <a16:creationId xmlns:a16="http://schemas.microsoft.com/office/drawing/2014/main" id="{D982A65F-2FDE-4C60-8840-CF127E4578C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5289C4D-DC29-4A18-A5CF-27200EB56652}"/>
              </a:ext>
            </a:extLst>
          </p:cNvPr>
          <p:cNvSpPr>
            <a:spLocks noGrp="1" noChangeArrowheads="1"/>
          </p:cNvSpPr>
          <p:nvPr>
            <p:ph type="body" idx="1"/>
          </p:nvPr>
        </p:nvSpPr>
        <p:spPr>
          <a:xfrm>
            <a:off x="1109743" y="5028030"/>
            <a:ext cx="6103586" cy="4763395"/>
          </a:xfrm>
          <a:noFill/>
        </p:spPr>
        <p:txBody>
          <a:bodyPr/>
          <a:lstStyle/>
          <a:p>
            <a:pPr eaLnBrk="1" hangingPunct="1"/>
            <a:endParaRPr lang="en-US" altLang="en-US"/>
          </a:p>
        </p:txBody>
      </p:sp>
    </p:spTree>
    <p:extLst>
      <p:ext uri="{BB962C8B-B14F-4D97-AF65-F5344CB8AC3E}">
        <p14:creationId xmlns:p14="http://schemas.microsoft.com/office/powerpoint/2010/main" val="79122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34E3B4D-2039-40A5-93F9-9361677F887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77622" indent="-337547">
              <a:defRPr>
                <a:solidFill>
                  <a:schemeClr val="tx1"/>
                </a:solidFill>
                <a:latin typeface="Arial" panose="020B0604020202020204" pitchFamily="34" charset="0"/>
                <a:cs typeface="Arial" panose="020B0604020202020204" pitchFamily="34" charset="0"/>
              </a:defRPr>
            </a:lvl2pPr>
            <a:lvl3pPr marL="1350188" indent="-270037">
              <a:defRPr>
                <a:solidFill>
                  <a:schemeClr val="tx1"/>
                </a:solidFill>
                <a:latin typeface="Arial" panose="020B0604020202020204" pitchFamily="34" charset="0"/>
                <a:cs typeface="Arial" panose="020B0604020202020204" pitchFamily="34" charset="0"/>
              </a:defRPr>
            </a:lvl3pPr>
            <a:lvl4pPr marL="1890264" indent="-270037">
              <a:defRPr>
                <a:solidFill>
                  <a:schemeClr val="tx1"/>
                </a:solidFill>
                <a:latin typeface="Arial" panose="020B0604020202020204" pitchFamily="34" charset="0"/>
                <a:cs typeface="Arial" panose="020B0604020202020204" pitchFamily="34" charset="0"/>
              </a:defRPr>
            </a:lvl4pPr>
            <a:lvl5pPr marL="2430341" indent="-270037">
              <a:defRPr>
                <a:solidFill>
                  <a:schemeClr val="tx1"/>
                </a:solidFill>
                <a:latin typeface="Arial" panose="020B0604020202020204" pitchFamily="34" charset="0"/>
                <a:cs typeface="Arial" panose="020B0604020202020204" pitchFamily="34" charset="0"/>
              </a:defRPr>
            </a:lvl5pPr>
            <a:lvl6pPr marL="2970415" indent="-2700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10491" indent="-2700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50566" indent="-2700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590642" indent="-2700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7FDACB-5BF0-45BB-B83A-DDB7CA8689C8}" type="slidenum">
              <a:rPr lang="en-US" altLang="en-US"/>
              <a:pPr/>
              <a:t>19</a:t>
            </a:fld>
            <a:endParaRPr lang="en-US" altLang="en-US"/>
          </a:p>
        </p:txBody>
      </p:sp>
      <p:sp>
        <p:nvSpPr>
          <p:cNvPr id="97283" name="Rectangle 2">
            <a:extLst>
              <a:ext uri="{FF2B5EF4-FFF2-40B4-BE49-F238E27FC236}">
                <a16:creationId xmlns:a16="http://schemas.microsoft.com/office/drawing/2014/main" id="{D982A65F-2FDE-4C60-8840-CF127E4578C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5289C4D-DC29-4A18-A5CF-27200EB56652}"/>
              </a:ext>
            </a:extLst>
          </p:cNvPr>
          <p:cNvSpPr>
            <a:spLocks noGrp="1" noChangeArrowheads="1"/>
          </p:cNvSpPr>
          <p:nvPr>
            <p:ph type="body" idx="1"/>
          </p:nvPr>
        </p:nvSpPr>
        <p:spPr>
          <a:xfrm>
            <a:off x="1109743" y="5028030"/>
            <a:ext cx="6103586" cy="4763395"/>
          </a:xfrm>
          <a:noFill/>
        </p:spPr>
        <p:txBody>
          <a:bodyPr/>
          <a:lstStyle/>
          <a:p>
            <a:pPr eaLnBrk="1" hangingPunct="1"/>
            <a:endParaRPr lang="en-US" altLang="en-US"/>
          </a:p>
        </p:txBody>
      </p:sp>
    </p:spTree>
    <p:extLst>
      <p:ext uri="{BB962C8B-B14F-4D97-AF65-F5344CB8AC3E}">
        <p14:creationId xmlns:p14="http://schemas.microsoft.com/office/powerpoint/2010/main" val="105249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20</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33618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21</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34694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22</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10797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2</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EE77A1-130B-46C2-9B18-494B3DA5524E}"/>
              </a:ext>
            </a:extLst>
          </p:cNvPr>
          <p:cNvSpPr>
            <a:spLocks noGrp="1" noChangeArrowheads="1"/>
          </p:cNvSpPr>
          <p:nvPr>
            <p:ph type="sldNum" sz="quarter" idx="5"/>
          </p:nvPr>
        </p:nvSpPr>
        <p:spPr>
          <a:ln/>
        </p:spPr>
        <p:txBody>
          <a:bodyPr/>
          <a:lstStyle/>
          <a:p>
            <a:fld id="{B7EC2D9C-299E-4218-8E92-8295A85BADD3}" type="slidenum">
              <a:rPr lang="en-US" altLang="en-US"/>
              <a:pPr/>
              <a:t>23</a:t>
            </a:fld>
            <a:endParaRPr lang="en-US" altLang="en-US"/>
          </a:p>
        </p:txBody>
      </p:sp>
      <p:sp>
        <p:nvSpPr>
          <p:cNvPr id="157698" name="Rectangle 2">
            <a:extLst>
              <a:ext uri="{FF2B5EF4-FFF2-40B4-BE49-F238E27FC236}">
                <a16:creationId xmlns:a16="http://schemas.microsoft.com/office/drawing/2014/main" id="{8657C841-3D4B-4816-9243-DACF91CB726A}"/>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674E3805-2B40-43CF-9A0A-0A80C45FB805}"/>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EE77A1-130B-46C2-9B18-494B3DA5524E}"/>
              </a:ext>
            </a:extLst>
          </p:cNvPr>
          <p:cNvSpPr>
            <a:spLocks noGrp="1" noChangeArrowheads="1"/>
          </p:cNvSpPr>
          <p:nvPr>
            <p:ph type="sldNum" sz="quarter" idx="5"/>
          </p:nvPr>
        </p:nvSpPr>
        <p:spPr>
          <a:ln/>
        </p:spPr>
        <p:txBody>
          <a:bodyPr/>
          <a:lstStyle/>
          <a:p>
            <a:fld id="{B7EC2D9C-299E-4218-8E92-8295A85BADD3}" type="slidenum">
              <a:rPr lang="en-US" altLang="en-US"/>
              <a:pPr/>
              <a:t>24</a:t>
            </a:fld>
            <a:endParaRPr lang="en-US" altLang="en-US"/>
          </a:p>
        </p:txBody>
      </p:sp>
      <p:sp>
        <p:nvSpPr>
          <p:cNvPr id="157698" name="Rectangle 2">
            <a:extLst>
              <a:ext uri="{FF2B5EF4-FFF2-40B4-BE49-F238E27FC236}">
                <a16:creationId xmlns:a16="http://schemas.microsoft.com/office/drawing/2014/main" id="{8657C841-3D4B-4816-9243-DACF91CB726A}"/>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674E3805-2B40-43CF-9A0A-0A80C45FB805}"/>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421882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EE77A1-130B-46C2-9B18-494B3DA5524E}"/>
              </a:ext>
            </a:extLst>
          </p:cNvPr>
          <p:cNvSpPr>
            <a:spLocks noGrp="1" noChangeArrowheads="1"/>
          </p:cNvSpPr>
          <p:nvPr>
            <p:ph type="sldNum" sz="quarter" idx="5"/>
          </p:nvPr>
        </p:nvSpPr>
        <p:spPr>
          <a:ln/>
        </p:spPr>
        <p:txBody>
          <a:bodyPr/>
          <a:lstStyle/>
          <a:p>
            <a:fld id="{B7EC2D9C-299E-4218-8E92-8295A85BADD3}" type="slidenum">
              <a:rPr lang="en-US" altLang="en-US"/>
              <a:pPr/>
              <a:t>25</a:t>
            </a:fld>
            <a:endParaRPr lang="en-US" altLang="en-US"/>
          </a:p>
        </p:txBody>
      </p:sp>
      <p:sp>
        <p:nvSpPr>
          <p:cNvPr id="157698" name="Rectangle 2">
            <a:extLst>
              <a:ext uri="{FF2B5EF4-FFF2-40B4-BE49-F238E27FC236}">
                <a16:creationId xmlns:a16="http://schemas.microsoft.com/office/drawing/2014/main" id="{8657C841-3D4B-4816-9243-DACF91CB726A}"/>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674E3805-2B40-43CF-9A0A-0A80C45FB805}"/>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00696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AB7210-3BE3-4CFD-940E-6DE05C3372EB}"/>
              </a:ext>
            </a:extLst>
          </p:cNvPr>
          <p:cNvSpPr>
            <a:spLocks noGrp="1" noChangeArrowheads="1"/>
          </p:cNvSpPr>
          <p:nvPr>
            <p:ph type="sldNum" sz="quarter" idx="5"/>
          </p:nvPr>
        </p:nvSpPr>
        <p:spPr>
          <a:ln/>
        </p:spPr>
        <p:txBody>
          <a:bodyPr/>
          <a:lstStyle/>
          <a:p>
            <a:fld id="{98B73FFB-E0E1-4707-8EDA-D146D5873EAB}" type="slidenum">
              <a:rPr lang="en-US" altLang="en-US"/>
              <a:pPr/>
              <a:t>26</a:t>
            </a:fld>
            <a:endParaRPr lang="en-US" altLang="en-US"/>
          </a:p>
        </p:txBody>
      </p:sp>
      <p:sp>
        <p:nvSpPr>
          <p:cNvPr id="68610" name="Rectangle 2">
            <a:extLst>
              <a:ext uri="{FF2B5EF4-FFF2-40B4-BE49-F238E27FC236}">
                <a16:creationId xmlns:a16="http://schemas.microsoft.com/office/drawing/2014/main" id="{1E5C6DAE-EE23-42A4-9D94-58678F70F5BB}"/>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2E6C60C8-114F-4B3E-8B74-7D1E90034E8F}"/>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093286-9C6A-444F-B3EC-A8F065C51B88}"/>
              </a:ext>
            </a:extLst>
          </p:cNvPr>
          <p:cNvSpPr>
            <a:spLocks noGrp="1" noChangeArrowheads="1"/>
          </p:cNvSpPr>
          <p:nvPr>
            <p:ph type="sldNum" sz="quarter" idx="5"/>
          </p:nvPr>
        </p:nvSpPr>
        <p:spPr>
          <a:ln/>
        </p:spPr>
        <p:txBody>
          <a:bodyPr/>
          <a:lstStyle/>
          <a:p>
            <a:fld id="{2E37A57F-AEAA-4DC4-B64F-88AAFCD02892}" type="slidenum">
              <a:rPr lang="en-US" altLang="en-US"/>
              <a:pPr/>
              <a:t>28</a:t>
            </a:fld>
            <a:endParaRPr lang="en-US" altLang="en-US"/>
          </a:p>
        </p:txBody>
      </p:sp>
      <p:sp>
        <p:nvSpPr>
          <p:cNvPr id="74754" name="Rectangle 2">
            <a:extLst>
              <a:ext uri="{FF2B5EF4-FFF2-40B4-BE49-F238E27FC236}">
                <a16:creationId xmlns:a16="http://schemas.microsoft.com/office/drawing/2014/main" id="{5D7DCCAC-08DC-4C78-A6C3-EB9999A5B07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40860EF4-AA07-4061-95A9-8C2A841FD9F6}"/>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8664CC-6440-47E4-B5AB-67CBAAAADE0C}"/>
              </a:ext>
            </a:extLst>
          </p:cNvPr>
          <p:cNvSpPr>
            <a:spLocks noGrp="1" noChangeArrowheads="1"/>
          </p:cNvSpPr>
          <p:nvPr>
            <p:ph type="sldNum" sz="quarter" idx="5"/>
          </p:nvPr>
        </p:nvSpPr>
        <p:spPr>
          <a:ln/>
        </p:spPr>
        <p:txBody>
          <a:bodyPr/>
          <a:lstStyle/>
          <a:p>
            <a:fld id="{E1B746E2-FA86-4526-8FF2-BA7D0AEB95B8}" type="slidenum">
              <a:rPr lang="en-US" altLang="en-US"/>
              <a:pPr/>
              <a:t>32</a:t>
            </a:fld>
            <a:endParaRPr lang="en-US" altLang="en-US"/>
          </a:p>
        </p:txBody>
      </p:sp>
      <p:sp>
        <p:nvSpPr>
          <p:cNvPr id="84994" name="Rectangle 2">
            <a:extLst>
              <a:ext uri="{FF2B5EF4-FFF2-40B4-BE49-F238E27FC236}">
                <a16:creationId xmlns:a16="http://schemas.microsoft.com/office/drawing/2014/main" id="{96C8B6BB-41DC-4848-B71A-5A258B62CB88}"/>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101CF516-8E85-462E-A6E2-6B64744CB61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31E5EB-8F52-4637-9B51-FCA289CD0413}"/>
              </a:ext>
            </a:extLst>
          </p:cNvPr>
          <p:cNvSpPr>
            <a:spLocks noGrp="1" noChangeArrowheads="1"/>
          </p:cNvSpPr>
          <p:nvPr>
            <p:ph type="sldNum" sz="quarter" idx="5"/>
          </p:nvPr>
        </p:nvSpPr>
        <p:spPr>
          <a:ln/>
        </p:spPr>
        <p:txBody>
          <a:bodyPr/>
          <a:lstStyle/>
          <a:p>
            <a:fld id="{4F6A2080-2870-4EF2-9834-10D4F84D1D98}" type="slidenum">
              <a:rPr lang="en-US" altLang="en-US"/>
              <a:pPr/>
              <a:t>33</a:t>
            </a:fld>
            <a:endParaRPr lang="en-US" altLang="en-US"/>
          </a:p>
        </p:txBody>
      </p:sp>
      <p:sp>
        <p:nvSpPr>
          <p:cNvPr id="78850" name="Rectangle 2">
            <a:extLst>
              <a:ext uri="{FF2B5EF4-FFF2-40B4-BE49-F238E27FC236}">
                <a16:creationId xmlns:a16="http://schemas.microsoft.com/office/drawing/2014/main" id="{21B37C5F-39FF-439F-B265-7A77F8E217EB}"/>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C92BD419-3943-4641-9E54-C1D13589CB2D}"/>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4D328C-96A4-4394-98DB-4C1C34B067C7}"/>
              </a:ext>
            </a:extLst>
          </p:cNvPr>
          <p:cNvSpPr>
            <a:spLocks noGrp="1" noChangeArrowheads="1"/>
          </p:cNvSpPr>
          <p:nvPr>
            <p:ph type="sldNum" sz="quarter" idx="5"/>
          </p:nvPr>
        </p:nvSpPr>
        <p:spPr>
          <a:ln/>
        </p:spPr>
        <p:txBody>
          <a:bodyPr/>
          <a:lstStyle/>
          <a:p>
            <a:fld id="{5D3DF87A-FD9D-4B0E-9158-3486FEDEF879}" type="slidenum">
              <a:rPr lang="en-US" altLang="en-US"/>
              <a:pPr/>
              <a:t>34</a:t>
            </a:fld>
            <a:endParaRPr lang="en-US" altLang="en-US"/>
          </a:p>
        </p:txBody>
      </p:sp>
      <p:sp>
        <p:nvSpPr>
          <p:cNvPr id="13314" name="Rectangle 2">
            <a:extLst>
              <a:ext uri="{FF2B5EF4-FFF2-40B4-BE49-F238E27FC236}">
                <a16:creationId xmlns:a16="http://schemas.microsoft.com/office/drawing/2014/main" id="{955FE1DD-E5CE-4C50-B2F6-41293F577E81}"/>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288AA425-5339-4778-8CFC-78D716536EB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563CCA-89B1-4897-BDD0-4343677F88E5}"/>
              </a:ext>
            </a:extLst>
          </p:cNvPr>
          <p:cNvSpPr>
            <a:spLocks noGrp="1" noChangeArrowheads="1"/>
          </p:cNvSpPr>
          <p:nvPr>
            <p:ph type="sldNum" sz="quarter" idx="5"/>
          </p:nvPr>
        </p:nvSpPr>
        <p:spPr>
          <a:ln/>
        </p:spPr>
        <p:txBody>
          <a:bodyPr/>
          <a:lstStyle/>
          <a:p>
            <a:fld id="{073C83D4-FD2F-4EAF-B48A-134E7C6DC2C0}" type="slidenum">
              <a:rPr lang="en-US" altLang="en-US"/>
              <a:pPr/>
              <a:t>35</a:t>
            </a:fld>
            <a:endParaRPr lang="en-US" altLang="en-US"/>
          </a:p>
        </p:txBody>
      </p:sp>
      <p:sp>
        <p:nvSpPr>
          <p:cNvPr id="87042" name="Rectangle 2">
            <a:extLst>
              <a:ext uri="{FF2B5EF4-FFF2-40B4-BE49-F238E27FC236}">
                <a16:creationId xmlns:a16="http://schemas.microsoft.com/office/drawing/2014/main" id="{09379528-AC87-4C61-B729-EE86C485E2C7}"/>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8A41EC82-4BC6-4C90-8B9F-8F23D42D2B42}"/>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36</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5D7FB16-9457-430C-8570-057F1CF5DE4A}"/>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37BCA0B1-BCEA-4B9C-8D30-928B9F1A422A}"/>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CDA55A92-552D-418A-89B4-48BB144DA44A}"/>
              </a:ext>
            </a:extLst>
          </p:cNvPr>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CDC03B50-CDC2-4E1D-9394-0FEE8733900C}" type="slidenum">
              <a:rPr lang="en-US" altLang="en-US" sz="1700">
                <a:solidFill>
                  <a:srgbClr val="000000"/>
                </a:solidFill>
                <a:latin typeface="Calibri" panose="020F0502020204030204" pitchFamily="34" charset="0"/>
                <a:cs typeface="Calibri" panose="020F0502020204030204" pitchFamily="34" charset="0"/>
              </a:rPr>
              <a:pPr defTabSz="966612">
                <a:spcBef>
                  <a:spcPct val="0"/>
                </a:spcBef>
                <a:defRPr/>
              </a:pPr>
              <a:t>3</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2293" name="Footer Placeholder 4">
            <a:extLst>
              <a:ext uri="{FF2B5EF4-FFF2-40B4-BE49-F238E27FC236}">
                <a16:creationId xmlns:a16="http://schemas.microsoft.com/office/drawing/2014/main" id="{7918FCD4-BF76-4338-A258-96C86CD544AF}"/>
              </a:ext>
            </a:extLst>
          </p:cNvPr>
          <p:cNvSpPr>
            <a:spLocks noGrp="1"/>
          </p:cNvSpPr>
          <p:nvPr>
            <p:ph type="ftr" sz="quarter" idx="4"/>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12294" name="Header Placeholder 1">
            <a:extLst>
              <a:ext uri="{FF2B5EF4-FFF2-40B4-BE49-F238E27FC236}">
                <a16:creationId xmlns:a16="http://schemas.microsoft.com/office/drawing/2014/main" id="{0D824919-DC87-4A84-A260-8B00B21375D3}"/>
              </a:ext>
            </a:extLst>
          </p:cNvPr>
          <p:cNvSpPr>
            <a:spLocks noGrp="1"/>
          </p:cNvSpPr>
          <p:nvPr>
            <p:ph type="hdr" sz="quarter"/>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12295" name="Date Placeholder 2">
            <a:extLst>
              <a:ext uri="{FF2B5EF4-FFF2-40B4-BE49-F238E27FC236}">
                <a16:creationId xmlns:a16="http://schemas.microsoft.com/office/drawing/2014/main" id="{8FC9519B-98FB-4814-98B6-CB5AD86F35FB}"/>
              </a:ext>
            </a:extLst>
          </p:cNvPr>
          <p:cNvSpPr>
            <a:spLocks noGrp="1"/>
          </p:cNvSpPr>
          <p:nvPr>
            <p:ph type="dt" sz="quarter" idx="1"/>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sz="17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157169-9AA8-49FE-A75A-4DB6F33521BA}"/>
              </a:ext>
            </a:extLst>
          </p:cNvPr>
          <p:cNvSpPr>
            <a:spLocks noGrp="1" noChangeArrowheads="1"/>
          </p:cNvSpPr>
          <p:nvPr>
            <p:ph type="sldNum" sz="quarter" idx="5"/>
          </p:nvPr>
        </p:nvSpPr>
        <p:spPr>
          <a:ln/>
        </p:spPr>
        <p:txBody>
          <a:bodyPr/>
          <a:lstStyle/>
          <a:p>
            <a:fld id="{62056C13-548E-4560-8AEB-B000C42EFCF5}" type="slidenum">
              <a:rPr lang="en-US" altLang="en-US"/>
              <a:pPr/>
              <a:t>37</a:t>
            </a:fld>
            <a:endParaRPr lang="en-US" altLang="en-US"/>
          </a:p>
        </p:txBody>
      </p:sp>
      <p:sp>
        <p:nvSpPr>
          <p:cNvPr id="15362" name="Rectangle 2">
            <a:extLst>
              <a:ext uri="{FF2B5EF4-FFF2-40B4-BE49-F238E27FC236}">
                <a16:creationId xmlns:a16="http://schemas.microsoft.com/office/drawing/2014/main" id="{99A4FFBD-F474-40C1-8EC5-EED2DB0B6C01}"/>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243DE396-62AF-4005-AED6-BEDED9D1A50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38</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071682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23D249-C839-48D3-993C-08E6D5A0E15C}"/>
              </a:ext>
            </a:extLst>
          </p:cNvPr>
          <p:cNvSpPr>
            <a:spLocks noGrp="1" noChangeArrowheads="1"/>
          </p:cNvSpPr>
          <p:nvPr>
            <p:ph type="sldNum" sz="quarter" idx="5"/>
          </p:nvPr>
        </p:nvSpPr>
        <p:spPr>
          <a:ln/>
        </p:spPr>
        <p:txBody>
          <a:bodyPr/>
          <a:lstStyle/>
          <a:p>
            <a:fld id="{1291F0D0-A330-429A-895F-BB23CCC4F311}" type="slidenum">
              <a:rPr lang="en-US" altLang="en-US"/>
              <a:pPr/>
              <a:t>39</a:t>
            </a:fld>
            <a:endParaRPr lang="en-US" altLang="en-US"/>
          </a:p>
        </p:txBody>
      </p:sp>
      <p:sp>
        <p:nvSpPr>
          <p:cNvPr id="89090" name="Rectangle 2">
            <a:extLst>
              <a:ext uri="{FF2B5EF4-FFF2-40B4-BE49-F238E27FC236}">
                <a16:creationId xmlns:a16="http://schemas.microsoft.com/office/drawing/2014/main" id="{4ADFE606-A138-4F3C-98AA-93C7527FC1DB}"/>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5A377FC0-3F2A-497D-9276-345E35CC3323}"/>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3DE698-804C-4B17-85CC-0662601D4D42}"/>
              </a:ext>
            </a:extLst>
          </p:cNvPr>
          <p:cNvSpPr>
            <a:spLocks noGrp="1" noChangeArrowheads="1"/>
          </p:cNvSpPr>
          <p:nvPr>
            <p:ph type="sldNum" sz="quarter" idx="5"/>
          </p:nvPr>
        </p:nvSpPr>
        <p:spPr>
          <a:ln/>
        </p:spPr>
        <p:txBody>
          <a:bodyPr/>
          <a:lstStyle/>
          <a:p>
            <a:fld id="{1E8947FD-0BCE-4864-AFD2-898E54B4B00B}" type="slidenum">
              <a:rPr lang="en-US" altLang="en-US"/>
              <a:pPr/>
              <a:t>40</a:t>
            </a:fld>
            <a:endParaRPr lang="en-US" altLang="en-US"/>
          </a:p>
        </p:txBody>
      </p:sp>
      <p:sp>
        <p:nvSpPr>
          <p:cNvPr id="91138" name="Rectangle 2">
            <a:extLst>
              <a:ext uri="{FF2B5EF4-FFF2-40B4-BE49-F238E27FC236}">
                <a16:creationId xmlns:a16="http://schemas.microsoft.com/office/drawing/2014/main" id="{C7301F68-7A56-4542-A485-15BCC8D024B7}"/>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C07E5F4F-0F1F-46BB-B69C-0C5528475488}"/>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41</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151238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A06BC2-91FA-4375-8A86-0C79E4BE5D84}"/>
              </a:ext>
            </a:extLst>
          </p:cNvPr>
          <p:cNvSpPr>
            <a:spLocks noGrp="1" noChangeArrowheads="1"/>
          </p:cNvSpPr>
          <p:nvPr>
            <p:ph type="sldNum" sz="quarter" idx="5"/>
          </p:nvPr>
        </p:nvSpPr>
        <p:spPr>
          <a:ln/>
        </p:spPr>
        <p:txBody>
          <a:bodyPr/>
          <a:lstStyle/>
          <a:p>
            <a:fld id="{5E51789E-C0A0-4986-8C47-305093533FDF}" type="slidenum">
              <a:rPr lang="en-US" altLang="en-US"/>
              <a:pPr/>
              <a:t>43</a:t>
            </a:fld>
            <a:endParaRPr lang="en-US" altLang="en-US"/>
          </a:p>
        </p:txBody>
      </p:sp>
      <p:sp>
        <p:nvSpPr>
          <p:cNvPr id="167938" name="Rectangle 2">
            <a:extLst>
              <a:ext uri="{FF2B5EF4-FFF2-40B4-BE49-F238E27FC236}">
                <a16:creationId xmlns:a16="http://schemas.microsoft.com/office/drawing/2014/main" id="{9B48C991-DD19-4235-8E47-688D919CB3F1}"/>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D81D8478-DEF6-471B-A05E-CF297637F344}"/>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9639A8-4696-4AE8-B89A-5716A90712A0}"/>
              </a:ext>
            </a:extLst>
          </p:cNvPr>
          <p:cNvSpPr>
            <a:spLocks noGrp="1" noChangeArrowheads="1"/>
          </p:cNvSpPr>
          <p:nvPr>
            <p:ph type="sldNum" sz="quarter" idx="5"/>
          </p:nvPr>
        </p:nvSpPr>
        <p:spPr>
          <a:ln/>
        </p:spPr>
        <p:txBody>
          <a:bodyPr/>
          <a:lstStyle/>
          <a:p>
            <a:fld id="{FFD57DF2-D0FB-4759-9E3E-CD0E6CBB046A}" type="slidenum">
              <a:rPr lang="en-US" altLang="en-US"/>
              <a:pPr/>
              <a:t>44</a:t>
            </a:fld>
            <a:endParaRPr lang="en-US" altLang="en-US"/>
          </a:p>
        </p:txBody>
      </p:sp>
      <p:sp>
        <p:nvSpPr>
          <p:cNvPr id="17410" name="Rectangle 2">
            <a:extLst>
              <a:ext uri="{FF2B5EF4-FFF2-40B4-BE49-F238E27FC236}">
                <a16:creationId xmlns:a16="http://schemas.microsoft.com/office/drawing/2014/main" id="{4AB1CB44-7EE2-4E79-AFA7-36F36C1BB3C3}"/>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DFB19FE3-0AFF-4BC6-B3C1-8C08E3AA690A}"/>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B4CDB3-36D2-4F6F-9B1F-F0C3EE6CB6AB}"/>
              </a:ext>
            </a:extLst>
          </p:cNvPr>
          <p:cNvSpPr>
            <a:spLocks noGrp="1" noChangeArrowheads="1"/>
          </p:cNvSpPr>
          <p:nvPr>
            <p:ph type="sldNum" sz="quarter" idx="5"/>
          </p:nvPr>
        </p:nvSpPr>
        <p:spPr>
          <a:ln/>
        </p:spPr>
        <p:txBody>
          <a:bodyPr/>
          <a:lstStyle/>
          <a:p>
            <a:fld id="{091EA0CB-05FB-4CE5-8943-2CA162C48743}" type="slidenum">
              <a:rPr lang="en-US" altLang="en-US"/>
              <a:pPr/>
              <a:t>45</a:t>
            </a:fld>
            <a:endParaRPr lang="en-US" altLang="en-US"/>
          </a:p>
        </p:txBody>
      </p:sp>
      <p:sp>
        <p:nvSpPr>
          <p:cNvPr id="95234" name="Rectangle 2">
            <a:extLst>
              <a:ext uri="{FF2B5EF4-FFF2-40B4-BE49-F238E27FC236}">
                <a16:creationId xmlns:a16="http://schemas.microsoft.com/office/drawing/2014/main" id="{53880DBA-F673-4ABA-A3F2-CEA44A039A7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1F243B4F-DEEA-4812-B877-A6A3AA6CA87E}"/>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BF207A-EC96-4405-A945-8B94770AA5A6}"/>
              </a:ext>
            </a:extLst>
          </p:cNvPr>
          <p:cNvSpPr>
            <a:spLocks noGrp="1" noChangeArrowheads="1"/>
          </p:cNvSpPr>
          <p:nvPr>
            <p:ph type="sldNum" sz="quarter" idx="5"/>
          </p:nvPr>
        </p:nvSpPr>
        <p:spPr>
          <a:ln/>
        </p:spPr>
        <p:txBody>
          <a:bodyPr/>
          <a:lstStyle/>
          <a:p>
            <a:fld id="{54492AF4-9513-4D81-9757-16365AFA21CA}" type="slidenum">
              <a:rPr lang="en-US" altLang="en-US"/>
              <a:pPr/>
              <a:t>46</a:t>
            </a:fld>
            <a:endParaRPr lang="en-US" altLang="en-US"/>
          </a:p>
        </p:txBody>
      </p:sp>
      <p:sp>
        <p:nvSpPr>
          <p:cNvPr id="93186" name="Rectangle 2">
            <a:extLst>
              <a:ext uri="{FF2B5EF4-FFF2-40B4-BE49-F238E27FC236}">
                <a16:creationId xmlns:a16="http://schemas.microsoft.com/office/drawing/2014/main" id="{59D1A925-038D-4FF3-9974-F7014F6BFD2B}"/>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B8B446C3-42B2-4310-825E-038BE558E5E6}"/>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512C86-18BD-4EE8-8601-53E27AD7CFD4}"/>
              </a:ext>
            </a:extLst>
          </p:cNvPr>
          <p:cNvSpPr>
            <a:spLocks noGrp="1" noChangeArrowheads="1"/>
          </p:cNvSpPr>
          <p:nvPr>
            <p:ph type="sldNum" sz="quarter" idx="5"/>
          </p:nvPr>
        </p:nvSpPr>
        <p:spPr>
          <a:ln/>
        </p:spPr>
        <p:txBody>
          <a:bodyPr/>
          <a:lstStyle/>
          <a:p>
            <a:fld id="{9803F31B-94CB-44FC-8D79-77D3CCBB910B}" type="slidenum">
              <a:rPr lang="en-US" altLang="en-US"/>
              <a:pPr/>
              <a:t>47</a:t>
            </a:fld>
            <a:endParaRPr lang="en-US" altLang="en-US"/>
          </a:p>
        </p:txBody>
      </p:sp>
      <p:sp>
        <p:nvSpPr>
          <p:cNvPr id="19458" name="Rectangle 2">
            <a:extLst>
              <a:ext uri="{FF2B5EF4-FFF2-40B4-BE49-F238E27FC236}">
                <a16:creationId xmlns:a16="http://schemas.microsoft.com/office/drawing/2014/main" id="{C5F9E6E1-00BE-4CFE-9591-03C97E8DE7F7}"/>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FF0DB90C-744B-48A8-AF4C-1BA5928718F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AC77074-AD84-4AA5-8C7E-6B72D22A2BE6}"/>
              </a:ext>
            </a:extLst>
          </p:cNvPr>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70A455E1-B0CE-4BDE-861C-97060598ECE3}" type="slidenum">
              <a:rPr lang="en-US" altLang="en-US" sz="1700">
                <a:solidFill>
                  <a:srgbClr val="000000"/>
                </a:solidFill>
                <a:latin typeface="Calibri" panose="020F0502020204030204" pitchFamily="34" charset="0"/>
                <a:cs typeface="Calibri" panose="020F0502020204030204" pitchFamily="34" charset="0"/>
              </a:rPr>
              <a:pPr defTabSz="966612">
                <a:spcBef>
                  <a:spcPct val="0"/>
                </a:spcBef>
                <a:defRPr/>
              </a:pPr>
              <a:t>4</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4339" name="Rectangle 2">
            <a:extLst>
              <a:ext uri="{FF2B5EF4-FFF2-40B4-BE49-F238E27FC236}">
                <a16:creationId xmlns:a16="http://schemas.microsoft.com/office/drawing/2014/main" id="{27640D52-7FC2-4597-AF71-1D861EA9038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390C345-8FAE-44C2-B5A5-8A8AF4FD09D2}"/>
              </a:ext>
            </a:extLst>
          </p:cNvPr>
          <p:cNvSpPr>
            <a:spLocks noGrp="1" noChangeArrowheads="1"/>
          </p:cNvSpPr>
          <p:nvPr>
            <p:ph type="body" idx="1"/>
          </p:nvPr>
        </p:nvSpPr>
        <p:spPr>
          <a:xfrm>
            <a:off x="1263226" y="5544027"/>
            <a:ext cx="6944361" cy="5250656"/>
          </a:xfrm>
        </p:spPr>
        <p:txBody>
          <a:bodyPr/>
          <a:lstStyle/>
          <a:p>
            <a:pPr>
              <a:spcBef>
                <a:spcPts val="0"/>
              </a:spcBef>
              <a:spcAft>
                <a:spcPts val="1319"/>
              </a:spcAft>
              <a:defRPr/>
            </a:pPr>
            <a:endParaRPr lang="en-US" altLang="en-US" sz="1700" b="1" dirty="0">
              <a:latin typeface="+mn-lt"/>
            </a:endParaRPr>
          </a:p>
        </p:txBody>
      </p:sp>
      <p:sp>
        <p:nvSpPr>
          <p:cNvPr id="14341" name="Date Placeholder 1">
            <a:extLst>
              <a:ext uri="{FF2B5EF4-FFF2-40B4-BE49-F238E27FC236}">
                <a16:creationId xmlns:a16="http://schemas.microsoft.com/office/drawing/2014/main" id="{00408928-8D04-4699-B6D3-5EB51D278EC0}"/>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4342" name="Header Placeholder 2">
            <a:extLst>
              <a:ext uri="{FF2B5EF4-FFF2-40B4-BE49-F238E27FC236}">
                <a16:creationId xmlns:a16="http://schemas.microsoft.com/office/drawing/2014/main" id="{479C958B-59ED-4E41-9870-75CA12CC1564}"/>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4343" name="Footer Placeholder 3">
            <a:extLst>
              <a:ext uri="{FF2B5EF4-FFF2-40B4-BE49-F238E27FC236}">
                <a16:creationId xmlns:a16="http://schemas.microsoft.com/office/drawing/2014/main" id="{5C2D6CEE-6949-494B-A4A8-5C73A632D04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2AA7A3-F0A6-4135-B87A-A1F656FF91A8}"/>
              </a:ext>
            </a:extLst>
          </p:cNvPr>
          <p:cNvSpPr>
            <a:spLocks noGrp="1" noChangeArrowheads="1"/>
          </p:cNvSpPr>
          <p:nvPr>
            <p:ph type="sldNum" sz="quarter" idx="5"/>
          </p:nvPr>
        </p:nvSpPr>
        <p:spPr>
          <a:ln/>
        </p:spPr>
        <p:txBody>
          <a:bodyPr/>
          <a:lstStyle/>
          <a:p>
            <a:fld id="{88DAA11A-5BA8-41A6-8F62-7DB6506F934F}" type="slidenum">
              <a:rPr lang="en-US" altLang="en-US"/>
              <a:pPr/>
              <a:t>48</a:t>
            </a:fld>
            <a:endParaRPr lang="en-US" altLang="en-US"/>
          </a:p>
        </p:txBody>
      </p:sp>
      <p:sp>
        <p:nvSpPr>
          <p:cNvPr id="21506" name="Rectangle 2">
            <a:extLst>
              <a:ext uri="{FF2B5EF4-FFF2-40B4-BE49-F238E27FC236}">
                <a16:creationId xmlns:a16="http://schemas.microsoft.com/office/drawing/2014/main" id="{3BDEB4EC-FEC2-4C87-BABD-8A97513A614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EE69E331-A654-44EC-81CE-EC5999FAA9EF}"/>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4F42AB-FF9B-407F-817C-29EDA08F7AC6}"/>
              </a:ext>
            </a:extLst>
          </p:cNvPr>
          <p:cNvSpPr>
            <a:spLocks noGrp="1" noChangeArrowheads="1"/>
          </p:cNvSpPr>
          <p:nvPr>
            <p:ph type="sldNum" sz="quarter" idx="5"/>
          </p:nvPr>
        </p:nvSpPr>
        <p:spPr>
          <a:ln/>
        </p:spPr>
        <p:txBody>
          <a:bodyPr/>
          <a:lstStyle/>
          <a:p>
            <a:fld id="{5F1253DC-E0C7-4EFC-80B7-33985B25E71E}" type="slidenum">
              <a:rPr lang="en-US" altLang="en-US"/>
              <a:pPr/>
              <a:t>49</a:t>
            </a:fld>
            <a:endParaRPr lang="en-US" altLang="en-US"/>
          </a:p>
        </p:txBody>
      </p:sp>
      <p:sp>
        <p:nvSpPr>
          <p:cNvPr id="99330" name="Rectangle 2">
            <a:extLst>
              <a:ext uri="{FF2B5EF4-FFF2-40B4-BE49-F238E27FC236}">
                <a16:creationId xmlns:a16="http://schemas.microsoft.com/office/drawing/2014/main" id="{1877B79D-DB1B-4F60-8BDE-4476930B4D44}"/>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2F4276E6-56F6-431F-B8CC-4D3D0DA7D46A}"/>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8FA152-3B1C-4595-A552-9FF7EC80AE27}"/>
              </a:ext>
            </a:extLst>
          </p:cNvPr>
          <p:cNvSpPr>
            <a:spLocks noGrp="1" noChangeArrowheads="1"/>
          </p:cNvSpPr>
          <p:nvPr>
            <p:ph type="sldNum" sz="quarter" idx="5"/>
          </p:nvPr>
        </p:nvSpPr>
        <p:spPr>
          <a:ln/>
        </p:spPr>
        <p:txBody>
          <a:bodyPr/>
          <a:lstStyle/>
          <a:p>
            <a:fld id="{57045B07-BFA0-4AB8-9702-C28520F57A37}" type="slidenum">
              <a:rPr lang="en-US" altLang="en-US"/>
              <a:pPr/>
              <a:t>51</a:t>
            </a:fld>
            <a:endParaRPr lang="en-US" altLang="en-US"/>
          </a:p>
        </p:txBody>
      </p:sp>
      <p:sp>
        <p:nvSpPr>
          <p:cNvPr id="27650" name="Rectangle 2">
            <a:extLst>
              <a:ext uri="{FF2B5EF4-FFF2-40B4-BE49-F238E27FC236}">
                <a16:creationId xmlns:a16="http://schemas.microsoft.com/office/drawing/2014/main" id="{089162D0-EBC2-40C2-AC33-E26223209796}"/>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55D96B3-3666-4B6F-83E2-87ED237948F1}"/>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D498EF-BF9A-4D4F-A7A7-434038F317A9}"/>
              </a:ext>
            </a:extLst>
          </p:cNvPr>
          <p:cNvSpPr>
            <a:spLocks noGrp="1" noChangeArrowheads="1"/>
          </p:cNvSpPr>
          <p:nvPr>
            <p:ph type="sldNum" sz="quarter" idx="5"/>
          </p:nvPr>
        </p:nvSpPr>
        <p:spPr>
          <a:ln/>
        </p:spPr>
        <p:txBody>
          <a:bodyPr/>
          <a:lstStyle/>
          <a:p>
            <a:fld id="{1C761C53-4411-427B-A309-C7B9982F60AA}" type="slidenum">
              <a:rPr lang="en-US" altLang="en-US"/>
              <a:pPr/>
              <a:t>52</a:t>
            </a:fld>
            <a:endParaRPr lang="en-US" altLang="en-US"/>
          </a:p>
        </p:txBody>
      </p:sp>
      <p:sp>
        <p:nvSpPr>
          <p:cNvPr id="107522" name="Rectangle 2">
            <a:extLst>
              <a:ext uri="{FF2B5EF4-FFF2-40B4-BE49-F238E27FC236}">
                <a16:creationId xmlns:a16="http://schemas.microsoft.com/office/drawing/2014/main" id="{F89FDAF5-64A1-46CB-B6FC-C37575BE6F76}"/>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E4701838-4293-4843-B444-66D6550028CA}"/>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7FBF2B-9DFB-4B27-B20D-FCC3C2A48F28}"/>
              </a:ext>
            </a:extLst>
          </p:cNvPr>
          <p:cNvSpPr>
            <a:spLocks noGrp="1" noChangeArrowheads="1"/>
          </p:cNvSpPr>
          <p:nvPr>
            <p:ph type="sldNum" sz="quarter" idx="5"/>
          </p:nvPr>
        </p:nvSpPr>
        <p:spPr>
          <a:ln/>
        </p:spPr>
        <p:txBody>
          <a:bodyPr/>
          <a:lstStyle/>
          <a:p>
            <a:fld id="{5689BDF0-4B6F-4F96-81FD-D3570D48AB16}" type="slidenum">
              <a:rPr lang="en-US" altLang="en-US"/>
              <a:pPr/>
              <a:t>57</a:t>
            </a:fld>
            <a:endParaRPr lang="en-US" altLang="en-US"/>
          </a:p>
        </p:txBody>
      </p:sp>
      <p:sp>
        <p:nvSpPr>
          <p:cNvPr id="58370" name="Rectangle 2">
            <a:extLst>
              <a:ext uri="{FF2B5EF4-FFF2-40B4-BE49-F238E27FC236}">
                <a16:creationId xmlns:a16="http://schemas.microsoft.com/office/drawing/2014/main" id="{C813EEFD-BCAA-495F-A80C-3BCFF284A210}"/>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A6342B34-6641-41B7-BE83-B54EB9BB980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44BF24-B5F2-4103-93EF-056D17F27DD8}"/>
              </a:ext>
            </a:extLst>
          </p:cNvPr>
          <p:cNvSpPr>
            <a:spLocks noGrp="1" noChangeArrowheads="1"/>
          </p:cNvSpPr>
          <p:nvPr>
            <p:ph type="sldNum" sz="quarter" idx="5"/>
          </p:nvPr>
        </p:nvSpPr>
        <p:spPr>
          <a:ln/>
        </p:spPr>
        <p:txBody>
          <a:bodyPr/>
          <a:lstStyle/>
          <a:p>
            <a:fld id="{5967441C-3D54-435B-99C3-7D21C67D449B}" type="slidenum">
              <a:rPr lang="en-US" altLang="en-US"/>
              <a:pPr/>
              <a:t>58</a:t>
            </a:fld>
            <a:endParaRPr lang="en-US" altLang="en-US"/>
          </a:p>
        </p:txBody>
      </p:sp>
      <p:sp>
        <p:nvSpPr>
          <p:cNvPr id="109570" name="Rectangle 2">
            <a:extLst>
              <a:ext uri="{FF2B5EF4-FFF2-40B4-BE49-F238E27FC236}">
                <a16:creationId xmlns:a16="http://schemas.microsoft.com/office/drawing/2014/main" id="{718ECEFF-BF0E-4B08-A58C-0AC3C2665906}"/>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2281CB2E-D6C0-472D-A0B2-9A41720B592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59</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882284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DB84A8-D944-4DB6-B897-36D925913F9D}"/>
              </a:ext>
            </a:extLst>
          </p:cNvPr>
          <p:cNvSpPr>
            <a:spLocks noGrp="1" noChangeArrowheads="1"/>
          </p:cNvSpPr>
          <p:nvPr>
            <p:ph type="sldNum" sz="quarter" idx="5"/>
          </p:nvPr>
        </p:nvSpPr>
        <p:spPr>
          <a:ln/>
        </p:spPr>
        <p:txBody>
          <a:bodyPr/>
          <a:lstStyle/>
          <a:p>
            <a:fld id="{7109CA83-55A5-4D1C-962A-714B1CA2F499}" type="slidenum">
              <a:rPr lang="en-US" altLang="en-US"/>
              <a:pPr/>
              <a:t>60</a:t>
            </a:fld>
            <a:endParaRPr lang="en-US" altLang="en-US"/>
          </a:p>
        </p:txBody>
      </p:sp>
      <p:sp>
        <p:nvSpPr>
          <p:cNvPr id="29698" name="Rectangle 2">
            <a:extLst>
              <a:ext uri="{FF2B5EF4-FFF2-40B4-BE49-F238E27FC236}">
                <a16:creationId xmlns:a16="http://schemas.microsoft.com/office/drawing/2014/main" id="{ED1043D4-81DE-4F39-B201-3C572130498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B2C906B-01F8-43D9-A24B-08A6ABB70C35}"/>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78E333-4888-4984-B95F-EB2D51E67C97}"/>
              </a:ext>
            </a:extLst>
          </p:cNvPr>
          <p:cNvSpPr>
            <a:spLocks noGrp="1" noChangeArrowheads="1"/>
          </p:cNvSpPr>
          <p:nvPr>
            <p:ph type="sldNum" sz="quarter" idx="5"/>
          </p:nvPr>
        </p:nvSpPr>
        <p:spPr>
          <a:ln/>
        </p:spPr>
        <p:txBody>
          <a:bodyPr/>
          <a:lstStyle/>
          <a:p>
            <a:fld id="{410C9D0F-B383-4076-9F35-5B30BC0E3600}" type="slidenum">
              <a:rPr lang="en-US" altLang="en-US"/>
              <a:pPr/>
              <a:t>61</a:t>
            </a:fld>
            <a:endParaRPr lang="en-US" altLang="en-US"/>
          </a:p>
        </p:txBody>
      </p:sp>
      <p:sp>
        <p:nvSpPr>
          <p:cNvPr id="111618" name="Rectangle 2">
            <a:extLst>
              <a:ext uri="{FF2B5EF4-FFF2-40B4-BE49-F238E27FC236}">
                <a16:creationId xmlns:a16="http://schemas.microsoft.com/office/drawing/2014/main" id="{BE669969-3269-427C-8597-865AA35C482B}"/>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BBA1759B-1C79-45AA-B9AF-1BE122CFC847}"/>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F26B1F-B2F5-447A-885E-3B8E71AAE8C0}"/>
              </a:ext>
            </a:extLst>
          </p:cNvPr>
          <p:cNvSpPr>
            <a:spLocks noGrp="1" noChangeArrowheads="1"/>
          </p:cNvSpPr>
          <p:nvPr>
            <p:ph type="sldNum" sz="quarter" idx="5"/>
          </p:nvPr>
        </p:nvSpPr>
        <p:spPr>
          <a:ln/>
        </p:spPr>
        <p:txBody>
          <a:bodyPr/>
          <a:lstStyle/>
          <a:p>
            <a:fld id="{DAFB9FC9-878E-46AC-99D9-E6F590B31388}" type="slidenum">
              <a:rPr lang="en-US" altLang="en-US"/>
              <a:pPr/>
              <a:t>62</a:t>
            </a:fld>
            <a:endParaRPr lang="en-US" altLang="en-US"/>
          </a:p>
        </p:txBody>
      </p:sp>
      <p:sp>
        <p:nvSpPr>
          <p:cNvPr id="117762" name="Rectangle 2">
            <a:extLst>
              <a:ext uri="{FF2B5EF4-FFF2-40B4-BE49-F238E27FC236}">
                <a16:creationId xmlns:a16="http://schemas.microsoft.com/office/drawing/2014/main" id="{C4C86F11-07EE-4C99-9983-3545A61A079E}"/>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4152FF24-F851-4EE9-A485-6FE9A668F003}"/>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A2BDF3-46FF-4C3A-84AD-86783CEA8B7A}"/>
              </a:ext>
            </a:extLst>
          </p:cNvPr>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F2A336B0-4F46-4FEA-BD6B-3A7DD238EB45}" type="slidenum">
              <a:rPr lang="en-US" altLang="en-US" sz="1700">
                <a:solidFill>
                  <a:srgbClr val="000000"/>
                </a:solidFill>
                <a:latin typeface="Calibri" panose="020F0502020204030204" pitchFamily="34" charset="0"/>
                <a:cs typeface="Calibri" panose="020F0502020204030204" pitchFamily="34" charset="0"/>
              </a:rPr>
              <a:pPr defTabSz="966612">
                <a:spcBef>
                  <a:spcPct val="0"/>
                </a:spcBef>
                <a:defRPr/>
              </a:pPr>
              <a:t>5</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6387" name="Rectangle 2">
            <a:extLst>
              <a:ext uri="{FF2B5EF4-FFF2-40B4-BE49-F238E27FC236}">
                <a16:creationId xmlns:a16="http://schemas.microsoft.com/office/drawing/2014/main" id="{B50EF70F-A3D1-4E3F-8263-4BEE17C9CC7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4B3660C-F29F-4F28-8260-7E4480D94395}"/>
              </a:ext>
            </a:extLst>
          </p:cNvPr>
          <p:cNvSpPr>
            <a:spLocks noGrp="1" noChangeArrowheads="1"/>
          </p:cNvSpPr>
          <p:nvPr>
            <p:ph type="body" idx="1"/>
          </p:nvPr>
        </p:nvSpPr>
        <p:spPr>
          <a:xfrm>
            <a:off x="1263226" y="5544027"/>
            <a:ext cx="6944361" cy="5250656"/>
          </a:xfrm>
        </p:spPr>
        <p:txBody>
          <a:bodyPr/>
          <a:lstStyle/>
          <a:p>
            <a:pPr>
              <a:spcBef>
                <a:spcPts val="0"/>
              </a:spcBef>
              <a:spcAft>
                <a:spcPts val="1319"/>
              </a:spcAft>
              <a:defRPr/>
            </a:pPr>
            <a:endParaRPr lang="en-US" altLang="en-US" sz="1700" b="1" dirty="0">
              <a:latin typeface="+mn-lt"/>
            </a:endParaRPr>
          </a:p>
        </p:txBody>
      </p:sp>
      <p:sp>
        <p:nvSpPr>
          <p:cNvPr id="16389" name="Date Placeholder 1">
            <a:extLst>
              <a:ext uri="{FF2B5EF4-FFF2-40B4-BE49-F238E27FC236}">
                <a16:creationId xmlns:a16="http://schemas.microsoft.com/office/drawing/2014/main" id="{9E098A65-AE92-4B68-A1A1-AFA81FE04D7A}"/>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6390" name="Header Placeholder 2">
            <a:extLst>
              <a:ext uri="{FF2B5EF4-FFF2-40B4-BE49-F238E27FC236}">
                <a16:creationId xmlns:a16="http://schemas.microsoft.com/office/drawing/2014/main" id="{4564F80D-82A5-4B19-8165-1EBC52DA3BC8}"/>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6391" name="Footer Placeholder 3">
            <a:extLst>
              <a:ext uri="{FF2B5EF4-FFF2-40B4-BE49-F238E27FC236}">
                <a16:creationId xmlns:a16="http://schemas.microsoft.com/office/drawing/2014/main" id="{CB60033A-1C11-41A6-8ED2-2B583A330DA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4B9935-B580-4DB9-B82C-CFB6A36473C2}"/>
              </a:ext>
            </a:extLst>
          </p:cNvPr>
          <p:cNvSpPr>
            <a:spLocks noGrp="1" noChangeArrowheads="1"/>
          </p:cNvSpPr>
          <p:nvPr>
            <p:ph type="sldNum" sz="quarter" idx="5"/>
          </p:nvPr>
        </p:nvSpPr>
        <p:spPr>
          <a:ln/>
        </p:spPr>
        <p:txBody>
          <a:bodyPr/>
          <a:lstStyle/>
          <a:p>
            <a:fld id="{04A64331-1799-4F7F-96F9-0B9F3E593218}" type="slidenum">
              <a:rPr lang="en-US" altLang="en-US"/>
              <a:pPr/>
              <a:t>63</a:t>
            </a:fld>
            <a:endParaRPr lang="en-US" altLang="en-US"/>
          </a:p>
        </p:txBody>
      </p:sp>
      <p:sp>
        <p:nvSpPr>
          <p:cNvPr id="52226" name="Rectangle 2">
            <a:extLst>
              <a:ext uri="{FF2B5EF4-FFF2-40B4-BE49-F238E27FC236}">
                <a16:creationId xmlns:a16="http://schemas.microsoft.com/office/drawing/2014/main" id="{C7A1CCE2-12F8-4D19-8676-E8FC38DE6A42}"/>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071CA2FA-C395-4CD2-8ABD-CE818E6F861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F3FF90-B440-4F84-884B-46BB496B5345}"/>
              </a:ext>
            </a:extLst>
          </p:cNvPr>
          <p:cNvSpPr>
            <a:spLocks noGrp="1" noChangeArrowheads="1"/>
          </p:cNvSpPr>
          <p:nvPr>
            <p:ph type="sldNum" sz="quarter" idx="5"/>
          </p:nvPr>
        </p:nvSpPr>
        <p:spPr>
          <a:ln/>
        </p:spPr>
        <p:txBody>
          <a:bodyPr/>
          <a:lstStyle/>
          <a:p>
            <a:fld id="{76AEE431-EA5B-4326-BC8C-CE5D400AC0F3}" type="slidenum">
              <a:rPr lang="en-US" altLang="en-US"/>
              <a:pPr/>
              <a:t>64</a:t>
            </a:fld>
            <a:endParaRPr lang="en-US" altLang="en-US"/>
          </a:p>
        </p:txBody>
      </p:sp>
      <p:sp>
        <p:nvSpPr>
          <p:cNvPr id="115714" name="Rectangle 2">
            <a:extLst>
              <a:ext uri="{FF2B5EF4-FFF2-40B4-BE49-F238E27FC236}">
                <a16:creationId xmlns:a16="http://schemas.microsoft.com/office/drawing/2014/main" id="{20D456B2-6723-445D-801E-3E9E9A37A1EE}"/>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FF2A2126-31F2-4AB6-BB0E-3017FDFFFDB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BF201D-56D5-433A-9476-57A06A97061C}"/>
              </a:ext>
            </a:extLst>
          </p:cNvPr>
          <p:cNvSpPr>
            <a:spLocks noGrp="1" noChangeArrowheads="1"/>
          </p:cNvSpPr>
          <p:nvPr>
            <p:ph type="sldNum" sz="quarter" idx="5"/>
          </p:nvPr>
        </p:nvSpPr>
        <p:spPr>
          <a:ln/>
        </p:spPr>
        <p:txBody>
          <a:bodyPr/>
          <a:lstStyle/>
          <a:p>
            <a:fld id="{9A11CDC9-1FC1-4D55-8364-EFCA17349AEA}" type="slidenum">
              <a:rPr lang="en-US" altLang="en-US"/>
              <a:pPr/>
              <a:t>65</a:t>
            </a:fld>
            <a:endParaRPr lang="en-US" altLang="en-US"/>
          </a:p>
        </p:txBody>
      </p:sp>
      <p:sp>
        <p:nvSpPr>
          <p:cNvPr id="31746" name="Rectangle 2">
            <a:extLst>
              <a:ext uri="{FF2B5EF4-FFF2-40B4-BE49-F238E27FC236}">
                <a16:creationId xmlns:a16="http://schemas.microsoft.com/office/drawing/2014/main" id="{070DE602-3E17-436F-B1DD-E2BAAB72B61A}"/>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81647EDE-0AA5-4921-9BD3-AFDCB01C8728}"/>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7F3D6F-F77F-4670-84DD-8047FBDE0B23}"/>
              </a:ext>
            </a:extLst>
          </p:cNvPr>
          <p:cNvSpPr>
            <a:spLocks noGrp="1" noChangeArrowheads="1"/>
          </p:cNvSpPr>
          <p:nvPr>
            <p:ph type="sldNum" sz="quarter" idx="5"/>
          </p:nvPr>
        </p:nvSpPr>
        <p:spPr>
          <a:ln/>
        </p:spPr>
        <p:txBody>
          <a:bodyPr/>
          <a:lstStyle/>
          <a:p>
            <a:fld id="{1ED877D4-09D0-4F2D-98E9-B89CB791605A}" type="slidenum">
              <a:rPr lang="en-US" altLang="en-US"/>
              <a:pPr/>
              <a:t>66</a:t>
            </a:fld>
            <a:endParaRPr lang="en-US" altLang="en-US"/>
          </a:p>
        </p:txBody>
      </p:sp>
      <p:sp>
        <p:nvSpPr>
          <p:cNvPr id="119810" name="Rectangle 2">
            <a:extLst>
              <a:ext uri="{FF2B5EF4-FFF2-40B4-BE49-F238E27FC236}">
                <a16:creationId xmlns:a16="http://schemas.microsoft.com/office/drawing/2014/main" id="{B12D01E1-9EF3-4C65-B24D-BFD47B8E602C}"/>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BB14FBBD-CB87-4DD0-932A-D51F629000C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E79403-DDD4-4150-B392-47A898ED5F18}"/>
              </a:ext>
            </a:extLst>
          </p:cNvPr>
          <p:cNvSpPr>
            <a:spLocks noGrp="1" noChangeArrowheads="1"/>
          </p:cNvSpPr>
          <p:nvPr>
            <p:ph type="sldNum" sz="quarter" idx="5"/>
          </p:nvPr>
        </p:nvSpPr>
        <p:spPr>
          <a:ln/>
        </p:spPr>
        <p:txBody>
          <a:bodyPr/>
          <a:lstStyle/>
          <a:p>
            <a:fld id="{BD311BE1-D2BF-46BF-9425-2EC15BC902FF}" type="slidenum">
              <a:rPr lang="en-US" altLang="en-US"/>
              <a:pPr/>
              <a:t>67</a:t>
            </a:fld>
            <a:endParaRPr lang="en-US" altLang="en-US"/>
          </a:p>
        </p:txBody>
      </p:sp>
      <p:sp>
        <p:nvSpPr>
          <p:cNvPr id="33794" name="Rectangle 2">
            <a:extLst>
              <a:ext uri="{FF2B5EF4-FFF2-40B4-BE49-F238E27FC236}">
                <a16:creationId xmlns:a16="http://schemas.microsoft.com/office/drawing/2014/main" id="{3C7E1045-797F-4689-9C00-34755155DA4F}"/>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48D7960E-AAD5-4D2D-9705-1436CD44DDB7}"/>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E79403-DDD4-4150-B392-47A898ED5F18}"/>
              </a:ext>
            </a:extLst>
          </p:cNvPr>
          <p:cNvSpPr>
            <a:spLocks noGrp="1" noChangeArrowheads="1"/>
          </p:cNvSpPr>
          <p:nvPr>
            <p:ph type="sldNum" sz="quarter" idx="5"/>
          </p:nvPr>
        </p:nvSpPr>
        <p:spPr>
          <a:ln/>
        </p:spPr>
        <p:txBody>
          <a:bodyPr/>
          <a:lstStyle/>
          <a:p>
            <a:fld id="{BD311BE1-D2BF-46BF-9425-2EC15BC902FF}" type="slidenum">
              <a:rPr lang="en-US" altLang="en-US"/>
              <a:pPr/>
              <a:t>68</a:t>
            </a:fld>
            <a:endParaRPr lang="en-US" altLang="en-US"/>
          </a:p>
        </p:txBody>
      </p:sp>
      <p:sp>
        <p:nvSpPr>
          <p:cNvPr id="33794" name="Rectangle 2">
            <a:extLst>
              <a:ext uri="{FF2B5EF4-FFF2-40B4-BE49-F238E27FC236}">
                <a16:creationId xmlns:a16="http://schemas.microsoft.com/office/drawing/2014/main" id="{3C7E1045-797F-4689-9C00-34755155DA4F}"/>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48D7960E-AAD5-4D2D-9705-1436CD44DDB7}"/>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853446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69</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809797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77744D-9769-42FF-B7CF-2137DB195992}"/>
              </a:ext>
            </a:extLst>
          </p:cNvPr>
          <p:cNvSpPr>
            <a:spLocks noGrp="1" noChangeArrowheads="1"/>
          </p:cNvSpPr>
          <p:nvPr>
            <p:ph type="sldNum" sz="quarter" idx="5"/>
          </p:nvPr>
        </p:nvSpPr>
        <p:spPr>
          <a:ln/>
        </p:spPr>
        <p:txBody>
          <a:bodyPr/>
          <a:lstStyle/>
          <a:p>
            <a:fld id="{C17F89E2-D76F-465D-A60C-18CFED5F1FD0}" type="slidenum">
              <a:rPr lang="en-US" altLang="en-US"/>
              <a:pPr/>
              <a:t>70</a:t>
            </a:fld>
            <a:endParaRPr lang="en-US" altLang="en-US"/>
          </a:p>
        </p:txBody>
      </p:sp>
      <p:sp>
        <p:nvSpPr>
          <p:cNvPr id="35842" name="Rectangle 2">
            <a:extLst>
              <a:ext uri="{FF2B5EF4-FFF2-40B4-BE49-F238E27FC236}">
                <a16:creationId xmlns:a16="http://schemas.microsoft.com/office/drawing/2014/main" id="{839AB107-2F63-4F52-AFFE-811FF8AD847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E3D108F8-A1C4-4265-9069-90F5291E7A1F}"/>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D9600D-3152-483B-B22C-C50EE846DA70}"/>
              </a:ext>
            </a:extLst>
          </p:cNvPr>
          <p:cNvSpPr>
            <a:spLocks noGrp="1" noChangeArrowheads="1"/>
          </p:cNvSpPr>
          <p:nvPr>
            <p:ph type="sldNum" sz="quarter" idx="5"/>
          </p:nvPr>
        </p:nvSpPr>
        <p:spPr>
          <a:ln/>
        </p:spPr>
        <p:txBody>
          <a:bodyPr/>
          <a:lstStyle/>
          <a:p>
            <a:fld id="{286339DD-795B-4230-9394-651E6A39A0B7}" type="slidenum">
              <a:rPr lang="en-US" altLang="en-US"/>
              <a:pPr/>
              <a:t>71</a:t>
            </a:fld>
            <a:endParaRPr lang="en-US" altLang="en-US"/>
          </a:p>
        </p:txBody>
      </p:sp>
      <p:sp>
        <p:nvSpPr>
          <p:cNvPr id="125954" name="Rectangle 2">
            <a:extLst>
              <a:ext uri="{FF2B5EF4-FFF2-40B4-BE49-F238E27FC236}">
                <a16:creationId xmlns:a16="http://schemas.microsoft.com/office/drawing/2014/main" id="{C6E6FAC1-1CA2-4CBA-A237-28BCA95306C6}"/>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8187D33E-8E12-4789-8242-9D6BD4BD9C58}"/>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8ACC3B-F315-4CB4-BF76-FD4D7386D4A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F5794-7BB0-4499-BEA2-C9048CF974EF}"/>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A0D65108-68E0-4A31-AF94-D75C3EF7C361}"/>
              </a:ext>
            </a:extLst>
          </p:cNvPr>
          <p:cNvSpPr>
            <a:spLocks noGrp="1"/>
          </p:cNvSpPr>
          <p:nvPr>
            <p:ph type="sldNum" sz="quarter" idx="5"/>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fld id="{5D702B15-8D1C-498A-9949-FBE3E01515E2}" type="slidenum">
              <a:rPr lang="en-US" altLang="en-US" sz="1700">
                <a:solidFill>
                  <a:srgbClr val="000000"/>
                </a:solidFill>
                <a:latin typeface="Calibri" panose="020F0502020204030204" pitchFamily="34" charset="0"/>
                <a:cs typeface="Calibri" panose="020F0502020204030204" pitchFamily="34" charset="0"/>
              </a:rPr>
              <a:pPr>
                <a:spcBef>
                  <a:spcPct val="0"/>
                </a:spcBef>
                <a:defRPr/>
              </a:pPr>
              <a:t>73</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8197" name="Footer Placeholder 4">
            <a:extLst>
              <a:ext uri="{FF2B5EF4-FFF2-40B4-BE49-F238E27FC236}">
                <a16:creationId xmlns:a16="http://schemas.microsoft.com/office/drawing/2014/main" id="{AAE73028-7EC9-455E-9A16-36278541684E}"/>
              </a:ext>
            </a:extLst>
          </p:cNvPr>
          <p:cNvSpPr>
            <a:spLocks noGrp="1"/>
          </p:cNvSpPr>
          <p:nvPr>
            <p:ph type="ftr" sz="quarter" idx="4"/>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26DDC1D7-6FD1-4913-910B-BB6660B1395A}"/>
              </a:ext>
            </a:extLst>
          </p:cNvPr>
          <p:cNvSpPr>
            <a:spLocks noGrp="1"/>
          </p:cNvSpPr>
          <p:nvPr>
            <p:ph type="hdr" sz="quarter"/>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ACFEDCF3-C4D2-4FEC-9396-057B593CD992}"/>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500">
                <a:solidFill>
                  <a:srgbClr val="000000"/>
                </a:solidFill>
                <a:latin typeface="Calibri" panose="020F0502020204030204" pitchFamily="34" charset="0"/>
                <a:cs typeface="Calibri" panose="020F0502020204030204" pitchFamily="34" charset="0"/>
              </a:rPr>
              <a:t>6/24/2018</a:t>
            </a:r>
          </a:p>
        </p:txBody>
      </p:sp>
    </p:spTree>
    <p:extLst>
      <p:ext uri="{BB962C8B-B14F-4D97-AF65-F5344CB8AC3E}">
        <p14:creationId xmlns:p14="http://schemas.microsoft.com/office/powerpoint/2010/main" val="50908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6</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39259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348276-C112-45B1-979A-C368D5D858BC}"/>
              </a:ext>
            </a:extLst>
          </p:cNvPr>
          <p:cNvSpPr>
            <a:spLocks noGrp="1" noChangeArrowheads="1"/>
          </p:cNvSpPr>
          <p:nvPr>
            <p:ph type="sldNum" sz="quarter" idx="5"/>
          </p:nvPr>
        </p:nvSpPr>
        <p:spPr>
          <a:ln/>
        </p:spPr>
        <p:txBody>
          <a:bodyPr/>
          <a:lstStyle/>
          <a:p>
            <a:fld id="{BCE0A663-DD97-4534-83C1-15C51F1E0E51}" type="slidenum">
              <a:rPr lang="en-US" altLang="en-US"/>
              <a:pPr/>
              <a:t>9</a:t>
            </a:fld>
            <a:endParaRPr lang="en-US" altLang="en-US"/>
          </a:p>
        </p:txBody>
      </p:sp>
      <p:sp>
        <p:nvSpPr>
          <p:cNvPr id="99330" name="Rectangle 2">
            <a:extLst>
              <a:ext uri="{FF2B5EF4-FFF2-40B4-BE49-F238E27FC236}">
                <a16:creationId xmlns:a16="http://schemas.microsoft.com/office/drawing/2014/main" id="{CC545FBD-E26E-4210-932E-55A76A7CC2AB}"/>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46FBC2FC-BB03-471D-B41D-42D5F76EA4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1A6A76-F688-4989-80E5-4233B8E6B8FB}"/>
              </a:ext>
            </a:extLst>
          </p:cNvPr>
          <p:cNvSpPr>
            <a:spLocks noGrp="1" noChangeArrowheads="1"/>
          </p:cNvSpPr>
          <p:nvPr>
            <p:ph type="sldNum" sz="quarter" idx="5"/>
          </p:nvPr>
        </p:nvSpPr>
        <p:spPr>
          <a:ln/>
        </p:spPr>
        <p:txBody>
          <a:bodyPr/>
          <a:lstStyle/>
          <a:p>
            <a:fld id="{8AD3004E-83A1-439B-A380-8E83BBEB753A}" type="slidenum">
              <a:rPr lang="en-US" altLang="en-US"/>
              <a:pPr/>
              <a:t>10</a:t>
            </a:fld>
            <a:endParaRPr lang="en-US" altLang="en-US"/>
          </a:p>
        </p:txBody>
      </p:sp>
      <p:sp>
        <p:nvSpPr>
          <p:cNvPr id="107522" name="Rectangle 2">
            <a:extLst>
              <a:ext uri="{FF2B5EF4-FFF2-40B4-BE49-F238E27FC236}">
                <a16:creationId xmlns:a16="http://schemas.microsoft.com/office/drawing/2014/main" id="{5B481DB2-82F0-4139-8B33-AD840E68BF3C}"/>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C14D7E1E-FD22-4DBA-9790-F51E5D7E45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74F878-F520-4B67-8F24-55CA83E3D765}"/>
              </a:ext>
            </a:extLst>
          </p:cNvPr>
          <p:cNvSpPr>
            <a:spLocks noGrp="1" noChangeArrowheads="1"/>
          </p:cNvSpPr>
          <p:nvPr>
            <p:ph type="sldNum" sz="quarter" idx="5"/>
          </p:nvPr>
        </p:nvSpPr>
        <p:spPr>
          <a:ln/>
        </p:spPr>
        <p:txBody>
          <a:bodyPr/>
          <a:lstStyle/>
          <a:p>
            <a:fld id="{D3C30104-BBF3-4410-BF2B-BB4B0FDED489}" type="slidenum">
              <a:rPr lang="en-US" altLang="en-US"/>
              <a:pPr/>
              <a:t>11</a:t>
            </a:fld>
            <a:endParaRPr lang="en-US" altLang="en-US"/>
          </a:p>
        </p:txBody>
      </p:sp>
      <p:sp>
        <p:nvSpPr>
          <p:cNvPr id="45058" name="Rectangle 2">
            <a:extLst>
              <a:ext uri="{FF2B5EF4-FFF2-40B4-BE49-F238E27FC236}">
                <a16:creationId xmlns:a16="http://schemas.microsoft.com/office/drawing/2014/main" id="{0056E602-3804-4705-8BD7-5A09A4679B7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1A51C94-715B-4E97-862A-B266AB855A59}"/>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935D-95EF-4B3E-805D-B9AC410517E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39D68-6C8B-46F9-9974-900B72F0E8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332304-5AA1-48D3-B222-E6CB1C4476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E9AD18-24F2-4789-A6BC-61858270C4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05EC863-9952-4FA5-96D8-2C4A64782B9D}"/>
              </a:ext>
            </a:extLst>
          </p:cNvPr>
          <p:cNvSpPr>
            <a:spLocks noGrp="1"/>
          </p:cNvSpPr>
          <p:nvPr>
            <p:ph type="sldNum" sz="quarter" idx="12"/>
          </p:nvPr>
        </p:nvSpPr>
        <p:spPr/>
        <p:txBody>
          <a:bodyPr/>
          <a:lstStyle>
            <a:lvl1pPr>
              <a:defRPr/>
            </a:lvl1pPr>
          </a:lstStyle>
          <a:p>
            <a:fld id="{A8B467DD-5959-49FE-B5CB-EC556E82D67C}" type="slidenum">
              <a:rPr lang="en-US" altLang="en-US"/>
              <a:pPr/>
              <a:t>‹#›</a:t>
            </a:fld>
            <a:endParaRPr lang="en-US" altLang="en-US"/>
          </a:p>
        </p:txBody>
      </p:sp>
    </p:spTree>
    <p:extLst>
      <p:ext uri="{BB962C8B-B14F-4D97-AF65-F5344CB8AC3E}">
        <p14:creationId xmlns:p14="http://schemas.microsoft.com/office/powerpoint/2010/main" val="198871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083D-709A-4133-906C-9262CC04BF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1ECBE2-90D2-4485-A4CC-E96E4CC40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0C-42C1-4120-9CCB-6178B98853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952530-7AB2-485C-B17A-8D33673A3A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F95270-93CC-4FDC-9A21-485F762EF0AF}"/>
              </a:ext>
            </a:extLst>
          </p:cNvPr>
          <p:cNvSpPr>
            <a:spLocks noGrp="1"/>
          </p:cNvSpPr>
          <p:nvPr>
            <p:ph type="sldNum" sz="quarter" idx="12"/>
          </p:nvPr>
        </p:nvSpPr>
        <p:spPr/>
        <p:txBody>
          <a:bodyPr/>
          <a:lstStyle>
            <a:lvl1pPr>
              <a:defRPr/>
            </a:lvl1pPr>
          </a:lstStyle>
          <a:p>
            <a:fld id="{5F571552-CE8F-4D45-B29F-85EA99260865}" type="slidenum">
              <a:rPr lang="en-US" altLang="en-US"/>
              <a:pPr/>
              <a:t>‹#›</a:t>
            </a:fld>
            <a:endParaRPr lang="en-US" altLang="en-US"/>
          </a:p>
        </p:txBody>
      </p:sp>
    </p:spTree>
    <p:extLst>
      <p:ext uri="{BB962C8B-B14F-4D97-AF65-F5344CB8AC3E}">
        <p14:creationId xmlns:p14="http://schemas.microsoft.com/office/powerpoint/2010/main" val="356097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4F0C1D-2204-4483-8860-65C0D9ACF36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631BB7-AD03-4E6F-B932-64F3AA1A5F83}"/>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3A334-79B7-4FF3-A9FE-B733D43645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0138F5-61C2-4C74-AFE3-8E53E3255C0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F0BF53-4A59-491F-A6C7-DA406CA39839}"/>
              </a:ext>
            </a:extLst>
          </p:cNvPr>
          <p:cNvSpPr>
            <a:spLocks noGrp="1"/>
          </p:cNvSpPr>
          <p:nvPr>
            <p:ph type="sldNum" sz="quarter" idx="12"/>
          </p:nvPr>
        </p:nvSpPr>
        <p:spPr/>
        <p:txBody>
          <a:bodyPr/>
          <a:lstStyle>
            <a:lvl1pPr>
              <a:defRPr/>
            </a:lvl1pPr>
          </a:lstStyle>
          <a:p>
            <a:fld id="{AFE03571-A897-42B7-AB66-14CD6EEABA27}" type="slidenum">
              <a:rPr lang="en-US" altLang="en-US"/>
              <a:pPr/>
              <a:t>‹#›</a:t>
            </a:fld>
            <a:endParaRPr lang="en-US" altLang="en-US"/>
          </a:p>
        </p:txBody>
      </p:sp>
    </p:spTree>
    <p:extLst>
      <p:ext uri="{BB962C8B-B14F-4D97-AF65-F5344CB8AC3E}">
        <p14:creationId xmlns:p14="http://schemas.microsoft.com/office/powerpoint/2010/main" val="2419952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E452-09D0-45EF-8589-15A0993D198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5FB9A8-FCD9-4BDE-A1AE-A81D5E426EE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014F6A-AD06-4455-9CAD-5D6B980A36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F94D0E-8D51-46FC-AACC-A92E144C2A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7BEEEA2-5CDB-4954-9EB3-40C8505A3E04}"/>
              </a:ext>
            </a:extLst>
          </p:cNvPr>
          <p:cNvSpPr>
            <a:spLocks noGrp="1"/>
          </p:cNvSpPr>
          <p:nvPr>
            <p:ph type="sldNum" sz="quarter" idx="12"/>
          </p:nvPr>
        </p:nvSpPr>
        <p:spPr/>
        <p:txBody>
          <a:bodyPr/>
          <a:lstStyle>
            <a:lvl1pPr>
              <a:defRPr/>
            </a:lvl1pPr>
          </a:lstStyle>
          <a:p>
            <a:fld id="{68D045B6-4F8F-4AE1-8120-89318A1E09C9}" type="slidenum">
              <a:rPr lang="en-US" altLang="en-US"/>
              <a:pPr/>
              <a:t>‹#›</a:t>
            </a:fld>
            <a:endParaRPr lang="en-US" altLang="en-US"/>
          </a:p>
        </p:txBody>
      </p:sp>
    </p:spTree>
    <p:extLst>
      <p:ext uri="{BB962C8B-B14F-4D97-AF65-F5344CB8AC3E}">
        <p14:creationId xmlns:p14="http://schemas.microsoft.com/office/powerpoint/2010/main" val="30700153"/>
      </p:ext>
    </p:extLst>
  </p:cSld>
  <p:clrMapOvr>
    <a:masterClrMapping/>
  </p:clrMapOvr>
  <p:transition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0F61-73D9-4200-9970-983FA19EA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486DC-B7F0-448A-97CD-0903A7D514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5013E-C2CF-46AC-B675-DDBFB22EDF2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C70839-0B65-4797-8C15-D8843A155D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F5CE30-0ECC-4FAE-9976-FEDD0AD07FDF}"/>
              </a:ext>
            </a:extLst>
          </p:cNvPr>
          <p:cNvSpPr>
            <a:spLocks noGrp="1"/>
          </p:cNvSpPr>
          <p:nvPr>
            <p:ph type="sldNum" sz="quarter" idx="12"/>
          </p:nvPr>
        </p:nvSpPr>
        <p:spPr/>
        <p:txBody>
          <a:bodyPr/>
          <a:lstStyle>
            <a:lvl1pPr>
              <a:defRPr/>
            </a:lvl1pPr>
          </a:lstStyle>
          <a:p>
            <a:fld id="{985C1E2A-ECA7-4B25-B889-DDFFC76C177B}" type="slidenum">
              <a:rPr lang="en-US" altLang="en-US"/>
              <a:pPr/>
              <a:t>‹#›</a:t>
            </a:fld>
            <a:endParaRPr lang="en-US" altLang="en-US"/>
          </a:p>
        </p:txBody>
      </p:sp>
    </p:spTree>
    <p:extLst>
      <p:ext uri="{BB962C8B-B14F-4D97-AF65-F5344CB8AC3E}">
        <p14:creationId xmlns:p14="http://schemas.microsoft.com/office/powerpoint/2010/main" val="2624226554"/>
      </p:ext>
    </p:extLst>
  </p:cSld>
  <p:clrMapOvr>
    <a:masterClrMapping/>
  </p:clrMapOvr>
  <p:transition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1F6C-3145-4528-AAEA-C12254CACE5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2AA93-79D7-4F18-A9FF-244656BE919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839A0FC-E3CB-46E4-8534-12A774FD99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9AB3EDF-31F7-41F1-A8C1-E789E0ABB1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304E67C-D230-4567-B39E-4056A2817936}"/>
              </a:ext>
            </a:extLst>
          </p:cNvPr>
          <p:cNvSpPr>
            <a:spLocks noGrp="1"/>
          </p:cNvSpPr>
          <p:nvPr>
            <p:ph type="sldNum" sz="quarter" idx="12"/>
          </p:nvPr>
        </p:nvSpPr>
        <p:spPr/>
        <p:txBody>
          <a:bodyPr/>
          <a:lstStyle>
            <a:lvl1pPr>
              <a:defRPr/>
            </a:lvl1pPr>
          </a:lstStyle>
          <a:p>
            <a:fld id="{50A99465-3765-4028-AACD-5B4D20810BDD}" type="slidenum">
              <a:rPr lang="en-US" altLang="en-US"/>
              <a:pPr/>
              <a:t>‹#›</a:t>
            </a:fld>
            <a:endParaRPr lang="en-US" altLang="en-US"/>
          </a:p>
        </p:txBody>
      </p:sp>
    </p:spTree>
    <p:extLst>
      <p:ext uri="{BB962C8B-B14F-4D97-AF65-F5344CB8AC3E}">
        <p14:creationId xmlns:p14="http://schemas.microsoft.com/office/powerpoint/2010/main" val="1565720679"/>
      </p:ext>
    </p:extLst>
  </p:cSld>
  <p:clrMapOvr>
    <a:masterClrMapping/>
  </p:clrMapOvr>
  <p:transition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696C-7BFF-4D38-B66E-0E7B1956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E0987B-B85E-42FC-8104-A1EA4C73CACB}"/>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02B68-FDD6-4666-ABDB-E88D7FC92957}"/>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D71619-1E65-4D1D-8D2B-6DF067F3AB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06F4A4A-4C4A-47F0-A6C7-648ACBA4B9D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3DEA0C0-08B6-4E60-AD99-65BF295F95E8}"/>
              </a:ext>
            </a:extLst>
          </p:cNvPr>
          <p:cNvSpPr>
            <a:spLocks noGrp="1"/>
          </p:cNvSpPr>
          <p:nvPr>
            <p:ph type="sldNum" sz="quarter" idx="12"/>
          </p:nvPr>
        </p:nvSpPr>
        <p:spPr/>
        <p:txBody>
          <a:bodyPr/>
          <a:lstStyle>
            <a:lvl1pPr>
              <a:defRPr/>
            </a:lvl1pPr>
          </a:lstStyle>
          <a:p>
            <a:fld id="{FEBCE3ED-D877-4D41-B37D-95EED796D11F}" type="slidenum">
              <a:rPr lang="en-US" altLang="en-US"/>
              <a:pPr/>
              <a:t>‹#›</a:t>
            </a:fld>
            <a:endParaRPr lang="en-US" altLang="en-US"/>
          </a:p>
        </p:txBody>
      </p:sp>
    </p:spTree>
    <p:extLst>
      <p:ext uri="{BB962C8B-B14F-4D97-AF65-F5344CB8AC3E}">
        <p14:creationId xmlns:p14="http://schemas.microsoft.com/office/powerpoint/2010/main" val="403942394"/>
      </p:ext>
    </p:extLst>
  </p:cSld>
  <p:clrMapOvr>
    <a:masterClrMapping/>
  </p:clrMapOvr>
  <p:transition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45C1-8AE7-4B7B-83E1-8A190BCC9B3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09DA3-348E-4538-8121-06C319D122F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DA3A2C-2A12-47D5-A953-D9B23A50BFE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15701C-3C35-4EE0-96F4-8FA53558D17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B22F61-9545-4EFE-B494-C964B857B85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81016-2413-45D9-8285-F40530E3D3D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5F3BCDD-C217-449D-8ADA-27AB42C6572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6E63360-E1AC-41D6-A9BA-994C92353D1E}"/>
              </a:ext>
            </a:extLst>
          </p:cNvPr>
          <p:cNvSpPr>
            <a:spLocks noGrp="1"/>
          </p:cNvSpPr>
          <p:nvPr>
            <p:ph type="sldNum" sz="quarter" idx="12"/>
          </p:nvPr>
        </p:nvSpPr>
        <p:spPr/>
        <p:txBody>
          <a:bodyPr/>
          <a:lstStyle>
            <a:lvl1pPr>
              <a:defRPr/>
            </a:lvl1pPr>
          </a:lstStyle>
          <a:p>
            <a:fld id="{E9D93E07-3CEA-4853-A182-BD5C1FA7BEDF}" type="slidenum">
              <a:rPr lang="en-US" altLang="en-US"/>
              <a:pPr/>
              <a:t>‹#›</a:t>
            </a:fld>
            <a:endParaRPr lang="en-US" altLang="en-US"/>
          </a:p>
        </p:txBody>
      </p:sp>
    </p:spTree>
    <p:extLst>
      <p:ext uri="{BB962C8B-B14F-4D97-AF65-F5344CB8AC3E}">
        <p14:creationId xmlns:p14="http://schemas.microsoft.com/office/powerpoint/2010/main" val="1217480957"/>
      </p:ext>
    </p:extLst>
  </p:cSld>
  <p:clrMapOvr>
    <a:masterClrMapping/>
  </p:clrMapOvr>
  <p:transition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EA58-0C1A-47D1-BEE0-C1B1AB757D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F1B526-9728-4D88-8D30-FF8CC2A1ED1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31BE10A-2A1D-4744-8B99-DE5A392E81E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257CDA0-B73C-45F7-9B17-208092ADFDB3}"/>
              </a:ext>
            </a:extLst>
          </p:cNvPr>
          <p:cNvSpPr>
            <a:spLocks noGrp="1"/>
          </p:cNvSpPr>
          <p:nvPr>
            <p:ph type="sldNum" sz="quarter" idx="12"/>
          </p:nvPr>
        </p:nvSpPr>
        <p:spPr/>
        <p:txBody>
          <a:bodyPr/>
          <a:lstStyle>
            <a:lvl1pPr>
              <a:defRPr/>
            </a:lvl1pPr>
          </a:lstStyle>
          <a:p>
            <a:fld id="{DE7FB808-F5E5-4DE9-8292-BC91D6F398B4}" type="slidenum">
              <a:rPr lang="en-US" altLang="en-US"/>
              <a:pPr/>
              <a:t>‹#›</a:t>
            </a:fld>
            <a:endParaRPr lang="en-US" altLang="en-US"/>
          </a:p>
        </p:txBody>
      </p:sp>
    </p:spTree>
    <p:extLst>
      <p:ext uri="{BB962C8B-B14F-4D97-AF65-F5344CB8AC3E}">
        <p14:creationId xmlns:p14="http://schemas.microsoft.com/office/powerpoint/2010/main" val="522379118"/>
      </p:ext>
    </p:extLst>
  </p:cSld>
  <p:clrMapOvr>
    <a:masterClrMapping/>
  </p:clrMapOvr>
  <p:transition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8C4DE-2B51-49E2-B375-3064C02A935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7F4DF3C-C176-4182-B540-2F0EE05F419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DC0F71D-76C3-4E95-B8F8-BAD8F42F7F63}"/>
              </a:ext>
            </a:extLst>
          </p:cNvPr>
          <p:cNvSpPr>
            <a:spLocks noGrp="1"/>
          </p:cNvSpPr>
          <p:nvPr>
            <p:ph type="sldNum" sz="quarter" idx="12"/>
          </p:nvPr>
        </p:nvSpPr>
        <p:spPr/>
        <p:txBody>
          <a:bodyPr/>
          <a:lstStyle>
            <a:lvl1pPr>
              <a:defRPr/>
            </a:lvl1pPr>
          </a:lstStyle>
          <a:p>
            <a:fld id="{3911411A-D553-4B11-9B42-652D228E7E9D}" type="slidenum">
              <a:rPr lang="en-US" altLang="en-US"/>
              <a:pPr/>
              <a:t>‹#›</a:t>
            </a:fld>
            <a:endParaRPr lang="en-US" altLang="en-US"/>
          </a:p>
        </p:txBody>
      </p:sp>
    </p:spTree>
    <p:extLst>
      <p:ext uri="{BB962C8B-B14F-4D97-AF65-F5344CB8AC3E}">
        <p14:creationId xmlns:p14="http://schemas.microsoft.com/office/powerpoint/2010/main" val="4271192136"/>
      </p:ext>
    </p:extLst>
  </p:cSld>
  <p:clrMapOvr>
    <a:masterClrMapping/>
  </p:clrMapOvr>
  <p:transition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72FA-3620-4081-83AF-1B3CF17C8EE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2EBF2B-A3DC-44BC-8BDF-492CB16672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52F81-DF0D-46D2-A827-976424B0B79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2112B4-E0B5-4555-98B8-362D7AE8ED1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55D5BA-FBA6-4294-9CE5-7B9998C78F2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675FB9-0627-4EEF-985C-0D6DA8C1822F}"/>
              </a:ext>
            </a:extLst>
          </p:cNvPr>
          <p:cNvSpPr>
            <a:spLocks noGrp="1"/>
          </p:cNvSpPr>
          <p:nvPr>
            <p:ph type="sldNum" sz="quarter" idx="12"/>
          </p:nvPr>
        </p:nvSpPr>
        <p:spPr/>
        <p:txBody>
          <a:bodyPr/>
          <a:lstStyle>
            <a:lvl1pPr>
              <a:defRPr/>
            </a:lvl1pPr>
          </a:lstStyle>
          <a:p>
            <a:fld id="{B9F8B104-D825-4843-A3E7-C6AEFB73D949}" type="slidenum">
              <a:rPr lang="en-US" altLang="en-US"/>
              <a:pPr/>
              <a:t>‹#›</a:t>
            </a:fld>
            <a:endParaRPr lang="en-US" altLang="en-US"/>
          </a:p>
        </p:txBody>
      </p:sp>
    </p:spTree>
    <p:extLst>
      <p:ext uri="{BB962C8B-B14F-4D97-AF65-F5344CB8AC3E}">
        <p14:creationId xmlns:p14="http://schemas.microsoft.com/office/powerpoint/2010/main" val="996262811"/>
      </p:ext>
    </p:extLst>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B219-7F49-4291-80CC-1F11BA765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16DB8-87BD-44C9-9A97-CBBB56DC5B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5AB67-9B01-4E34-AF52-BA66D79D04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6785FDD-1286-4A97-AB9D-C23C42A3B4D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54F331D-613A-4ACC-AF73-E73EEF1DAD0D}"/>
              </a:ext>
            </a:extLst>
          </p:cNvPr>
          <p:cNvSpPr>
            <a:spLocks noGrp="1"/>
          </p:cNvSpPr>
          <p:nvPr>
            <p:ph type="sldNum" sz="quarter" idx="12"/>
          </p:nvPr>
        </p:nvSpPr>
        <p:spPr/>
        <p:txBody>
          <a:bodyPr/>
          <a:lstStyle>
            <a:lvl1pPr>
              <a:defRPr/>
            </a:lvl1pPr>
          </a:lstStyle>
          <a:p>
            <a:fld id="{AD50C3D4-DCE1-4F99-939B-AF22CAD5C8E2}" type="slidenum">
              <a:rPr lang="en-US" altLang="en-US"/>
              <a:pPr/>
              <a:t>‹#›</a:t>
            </a:fld>
            <a:endParaRPr lang="en-US" altLang="en-US"/>
          </a:p>
        </p:txBody>
      </p:sp>
    </p:spTree>
    <p:extLst>
      <p:ext uri="{BB962C8B-B14F-4D97-AF65-F5344CB8AC3E}">
        <p14:creationId xmlns:p14="http://schemas.microsoft.com/office/powerpoint/2010/main" val="3645424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87DA-64F4-490B-9645-E004CAE223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69AFF9-2411-43EB-BC29-B84594C686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71F8C-6F2E-4B0B-A900-CD26EDBA9D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425C1F-41B4-4DB2-8116-635E27AA9AE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AC6145-0F97-4473-9FC6-77047B86331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40F8B83-0F66-4A9C-B064-E1BE09C21F31}"/>
              </a:ext>
            </a:extLst>
          </p:cNvPr>
          <p:cNvSpPr>
            <a:spLocks noGrp="1"/>
          </p:cNvSpPr>
          <p:nvPr>
            <p:ph type="sldNum" sz="quarter" idx="12"/>
          </p:nvPr>
        </p:nvSpPr>
        <p:spPr/>
        <p:txBody>
          <a:bodyPr/>
          <a:lstStyle>
            <a:lvl1pPr>
              <a:defRPr/>
            </a:lvl1pPr>
          </a:lstStyle>
          <a:p>
            <a:fld id="{C622FEE5-F849-401F-A818-20F465E772C7}" type="slidenum">
              <a:rPr lang="en-US" altLang="en-US"/>
              <a:pPr/>
              <a:t>‹#›</a:t>
            </a:fld>
            <a:endParaRPr lang="en-US" altLang="en-US"/>
          </a:p>
        </p:txBody>
      </p:sp>
    </p:spTree>
    <p:extLst>
      <p:ext uri="{BB962C8B-B14F-4D97-AF65-F5344CB8AC3E}">
        <p14:creationId xmlns:p14="http://schemas.microsoft.com/office/powerpoint/2010/main" val="297854332"/>
      </p:ext>
    </p:extLst>
  </p:cSld>
  <p:clrMapOvr>
    <a:masterClrMapping/>
  </p:clrMapOvr>
  <p:transition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63E1-0ADC-4670-9EBE-AF4E8D9DB9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123DB-5497-41FE-92AD-865C9E416F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1F96C-733F-413A-B498-A03EB242DD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EA93FD-C879-4B15-8DA6-720FB4A65E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206778-A3EB-4E7A-90D7-9870CE96C3F6}"/>
              </a:ext>
            </a:extLst>
          </p:cNvPr>
          <p:cNvSpPr>
            <a:spLocks noGrp="1"/>
          </p:cNvSpPr>
          <p:nvPr>
            <p:ph type="sldNum" sz="quarter" idx="12"/>
          </p:nvPr>
        </p:nvSpPr>
        <p:spPr/>
        <p:txBody>
          <a:bodyPr/>
          <a:lstStyle>
            <a:lvl1pPr>
              <a:defRPr/>
            </a:lvl1pPr>
          </a:lstStyle>
          <a:p>
            <a:fld id="{98B0DA62-E8F9-4208-A001-6F4DF5A6BD07}" type="slidenum">
              <a:rPr lang="en-US" altLang="en-US"/>
              <a:pPr/>
              <a:t>‹#›</a:t>
            </a:fld>
            <a:endParaRPr lang="en-US" altLang="en-US"/>
          </a:p>
        </p:txBody>
      </p:sp>
    </p:spTree>
    <p:extLst>
      <p:ext uri="{BB962C8B-B14F-4D97-AF65-F5344CB8AC3E}">
        <p14:creationId xmlns:p14="http://schemas.microsoft.com/office/powerpoint/2010/main" val="2697854577"/>
      </p:ext>
    </p:extLst>
  </p:cSld>
  <p:clrMapOvr>
    <a:masterClrMapping/>
  </p:clrMapOvr>
  <p:transition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822EFA-1018-458C-ADD3-E19C98C94E49}"/>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D7A790-5553-4405-8ABE-32033E4A619E}"/>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B52EF-EE2F-4DD8-98EB-520EC6DE49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12F868-F944-414F-875D-98C68EF655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ECC38CA-96CE-4EA7-8697-2429A648C6AD}"/>
              </a:ext>
            </a:extLst>
          </p:cNvPr>
          <p:cNvSpPr>
            <a:spLocks noGrp="1"/>
          </p:cNvSpPr>
          <p:nvPr>
            <p:ph type="sldNum" sz="quarter" idx="12"/>
          </p:nvPr>
        </p:nvSpPr>
        <p:spPr/>
        <p:txBody>
          <a:bodyPr/>
          <a:lstStyle>
            <a:lvl1pPr>
              <a:defRPr/>
            </a:lvl1pPr>
          </a:lstStyle>
          <a:p>
            <a:fld id="{2A238700-3587-45C6-9080-6A1E68F1EED5}" type="slidenum">
              <a:rPr lang="en-US" altLang="en-US"/>
              <a:pPr/>
              <a:t>‹#›</a:t>
            </a:fld>
            <a:endParaRPr lang="en-US" altLang="en-US"/>
          </a:p>
        </p:txBody>
      </p:sp>
    </p:spTree>
    <p:extLst>
      <p:ext uri="{BB962C8B-B14F-4D97-AF65-F5344CB8AC3E}">
        <p14:creationId xmlns:p14="http://schemas.microsoft.com/office/powerpoint/2010/main" val="2040240406"/>
      </p:ext>
    </p:extLst>
  </p:cSld>
  <p:clrMapOvr>
    <a:masterClrMapping/>
  </p:clrMapOvr>
  <p:transition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EA45-37CD-4514-A0BD-116C69155D6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7349F-3614-4A39-9EE3-6300D967B9A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EB9F4-B728-4672-99C4-72916A48D53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30481C-24C1-4DA8-AF0D-1D3A375F190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0BABC8-95AD-45C7-879D-9EAE039F14A2}"/>
              </a:ext>
            </a:extLst>
          </p:cNvPr>
          <p:cNvSpPr>
            <a:spLocks noGrp="1"/>
          </p:cNvSpPr>
          <p:nvPr>
            <p:ph type="sldNum" sz="quarter" idx="12"/>
          </p:nvPr>
        </p:nvSpPr>
        <p:spPr/>
        <p:txBody>
          <a:bodyPr/>
          <a:lstStyle>
            <a:lvl1pPr>
              <a:defRPr/>
            </a:lvl1pPr>
          </a:lstStyle>
          <a:p>
            <a:fld id="{193D67CA-BBEF-4E6E-9E79-63363DEBF287}" type="slidenum">
              <a:rPr lang="en-US" altLang="en-US"/>
              <a:pPr/>
              <a:t>‹#›</a:t>
            </a:fld>
            <a:endParaRPr lang="en-US" altLang="en-US"/>
          </a:p>
        </p:txBody>
      </p:sp>
    </p:spTree>
    <p:extLst>
      <p:ext uri="{BB962C8B-B14F-4D97-AF65-F5344CB8AC3E}">
        <p14:creationId xmlns:p14="http://schemas.microsoft.com/office/powerpoint/2010/main" val="19335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7272-8E12-4916-BBDD-9ACD497BD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BEEE8-0F38-40FB-A021-100BEBA815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41B32-C7E3-4A48-9EE8-9E2F204990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495C1B-E3A4-457A-BD38-095B304180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C9A7A85-9537-4A80-85FC-EC531336A41D}"/>
              </a:ext>
            </a:extLst>
          </p:cNvPr>
          <p:cNvSpPr>
            <a:spLocks noGrp="1"/>
          </p:cNvSpPr>
          <p:nvPr>
            <p:ph type="sldNum" sz="quarter" idx="12"/>
          </p:nvPr>
        </p:nvSpPr>
        <p:spPr/>
        <p:txBody>
          <a:bodyPr/>
          <a:lstStyle>
            <a:lvl1pPr>
              <a:defRPr/>
            </a:lvl1pPr>
          </a:lstStyle>
          <a:p>
            <a:fld id="{B39195A4-FE6B-4A41-8400-B6B71A99B132}" type="slidenum">
              <a:rPr lang="en-US" altLang="en-US"/>
              <a:pPr/>
              <a:t>‹#›</a:t>
            </a:fld>
            <a:endParaRPr lang="en-US" altLang="en-US"/>
          </a:p>
        </p:txBody>
      </p:sp>
    </p:spTree>
    <p:extLst>
      <p:ext uri="{BB962C8B-B14F-4D97-AF65-F5344CB8AC3E}">
        <p14:creationId xmlns:p14="http://schemas.microsoft.com/office/powerpoint/2010/main" val="3181679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1DC4-37A7-40C6-B294-301B7A098C4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B66D15-4BA2-403F-9E19-C42A53EFBF3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4CF85E3-8A73-4564-91E9-EBE147E3D4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758F41-5948-4597-8437-CB916B975A5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5E53D5C-CB6A-497F-9238-8711962C60E6}"/>
              </a:ext>
            </a:extLst>
          </p:cNvPr>
          <p:cNvSpPr>
            <a:spLocks noGrp="1"/>
          </p:cNvSpPr>
          <p:nvPr>
            <p:ph type="sldNum" sz="quarter" idx="12"/>
          </p:nvPr>
        </p:nvSpPr>
        <p:spPr/>
        <p:txBody>
          <a:bodyPr/>
          <a:lstStyle>
            <a:lvl1pPr>
              <a:defRPr/>
            </a:lvl1pPr>
          </a:lstStyle>
          <a:p>
            <a:fld id="{9D9AE3F2-046E-4314-A146-A166DF657A53}" type="slidenum">
              <a:rPr lang="en-US" altLang="en-US"/>
              <a:pPr/>
              <a:t>‹#›</a:t>
            </a:fld>
            <a:endParaRPr lang="en-US" altLang="en-US"/>
          </a:p>
        </p:txBody>
      </p:sp>
    </p:spTree>
    <p:extLst>
      <p:ext uri="{BB962C8B-B14F-4D97-AF65-F5344CB8AC3E}">
        <p14:creationId xmlns:p14="http://schemas.microsoft.com/office/powerpoint/2010/main" val="351083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42C5-AD79-477C-A8AB-828B27600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4DF07-A1FC-4A79-9ABA-C5059C7A3CA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FC1FDB-AE54-448C-920E-F307B865CC8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738F1C-6C67-4061-A476-6671F196B20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0F2208E-BFE4-44A4-B2BE-DA331222278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2E9E500-5124-4A70-84C8-4DC68AFB2880}"/>
              </a:ext>
            </a:extLst>
          </p:cNvPr>
          <p:cNvSpPr>
            <a:spLocks noGrp="1"/>
          </p:cNvSpPr>
          <p:nvPr>
            <p:ph type="sldNum" sz="quarter" idx="12"/>
          </p:nvPr>
        </p:nvSpPr>
        <p:spPr/>
        <p:txBody>
          <a:bodyPr/>
          <a:lstStyle>
            <a:lvl1pPr>
              <a:defRPr/>
            </a:lvl1pPr>
          </a:lstStyle>
          <a:p>
            <a:fld id="{07E3B75F-8196-404B-9EA6-62324BDD9330}" type="slidenum">
              <a:rPr lang="en-US" altLang="en-US"/>
              <a:pPr/>
              <a:t>‹#›</a:t>
            </a:fld>
            <a:endParaRPr lang="en-US" altLang="en-US"/>
          </a:p>
        </p:txBody>
      </p:sp>
    </p:spTree>
    <p:extLst>
      <p:ext uri="{BB962C8B-B14F-4D97-AF65-F5344CB8AC3E}">
        <p14:creationId xmlns:p14="http://schemas.microsoft.com/office/powerpoint/2010/main" val="1444815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361F-AC13-4EBC-8CBD-4CACA0F4A83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0C0C34-4D21-47DF-BA57-94532036D4B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575CE9-4629-4E46-B627-E82EE012C77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3CFDE2-8FCE-4936-8484-81C0A112DF3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9A9DFB-1271-4B08-8F2A-B399D62C90B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1F84D-0985-4BBB-A258-864AE60421F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E917FF2-CADC-4D80-B358-6C26183896F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0B1CA3-38A0-4DC4-941F-531827172BFA}"/>
              </a:ext>
            </a:extLst>
          </p:cNvPr>
          <p:cNvSpPr>
            <a:spLocks noGrp="1"/>
          </p:cNvSpPr>
          <p:nvPr>
            <p:ph type="sldNum" sz="quarter" idx="12"/>
          </p:nvPr>
        </p:nvSpPr>
        <p:spPr/>
        <p:txBody>
          <a:bodyPr/>
          <a:lstStyle>
            <a:lvl1pPr>
              <a:defRPr/>
            </a:lvl1pPr>
          </a:lstStyle>
          <a:p>
            <a:fld id="{7AE64A9F-268F-425F-8B8D-A07EBF9E98D3}" type="slidenum">
              <a:rPr lang="en-US" altLang="en-US"/>
              <a:pPr/>
              <a:t>‹#›</a:t>
            </a:fld>
            <a:endParaRPr lang="en-US" altLang="en-US"/>
          </a:p>
        </p:txBody>
      </p:sp>
    </p:spTree>
    <p:extLst>
      <p:ext uri="{BB962C8B-B14F-4D97-AF65-F5344CB8AC3E}">
        <p14:creationId xmlns:p14="http://schemas.microsoft.com/office/powerpoint/2010/main" val="1385502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4DF7-2BD3-4B5B-B0E0-D313118C8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43C9A5-5E02-4DF9-8280-26396E3089A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7CB043B-891A-4702-AC3A-A1D9B05FD5A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E85E506-DEFA-4FB5-83C5-7B068018C152}"/>
              </a:ext>
            </a:extLst>
          </p:cNvPr>
          <p:cNvSpPr>
            <a:spLocks noGrp="1"/>
          </p:cNvSpPr>
          <p:nvPr>
            <p:ph type="sldNum" sz="quarter" idx="12"/>
          </p:nvPr>
        </p:nvSpPr>
        <p:spPr/>
        <p:txBody>
          <a:bodyPr/>
          <a:lstStyle>
            <a:lvl1pPr>
              <a:defRPr/>
            </a:lvl1pPr>
          </a:lstStyle>
          <a:p>
            <a:fld id="{755AD3B1-6784-427E-931C-2241FCD358DF}" type="slidenum">
              <a:rPr lang="en-US" altLang="en-US"/>
              <a:pPr/>
              <a:t>‹#›</a:t>
            </a:fld>
            <a:endParaRPr lang="en-US" altLang="en-US"/>
          </a:p>
        </p:txBody>
      </p:sp>
    </p:spTree>
    <p:extLst>
      <p:ext uri="{BB962C8B-B14F-4D97-AF65-F5344CB8AC3E}">
        <p14:creationId xmlns:p14="http://schemas.microsoft.com/office/powerpoint/2010/main" val="2437600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F5904-DE29-431D-A701-D12537B7A01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DB3800F-99E0-4441-A97D-5F7595B4C60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2A7E04C-441A-4B29-9BF9-C63B381F507B}"/>
              </a:ext>
            </a:extLst>
          </p:cNvPr>
          <p:cNvSpPr>
            <a:spLocks noGrp="1"/>
          </p:cNvSpPr>
          <p:nvPr>
            <p:ph type="sldNum" sz="quarter" idx="12"/>
          </p:nvPr>
        </p:nvSpPr>
        <p:spPr/>
        <p:txBody>
          <a:bodyPr/>
          <a:lstStyle>
            <a:lvl1pPr>
              <a:defRPr/>
            </a:lvl1pPr>
          </a:lstStyle>
          <a:p>
            <a:fld id="{AED83A75-F075-45F8-80F8-0165FDADEB02}" type="slidenum">
              <a:rPr lang="en-US" altLang="en-US"/>
              <a:pPr/>
              <a:t>‹#›</a:t>
            </a:fld>
            <a:endParaRPr lang="en-US" altLang="en-US"/>
          </a:p>
        </p:txBody>
      </p:sp>
    </p:spTree>
    <p:extLst>
      <p:ext uri="{BB962C8B-B14F-4D97-AF65-F5344CB8AC3E}">
        <p14:creationId xmlns:p14="http://schemas.microsoft.com/office/powerpoint/2010/main" val="223411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3E19-20B7-418A-A59A-D45D756D430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A8A9CB-C8A8-4492-85D0-D413C2C01D4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9CFF6F0-D888-4EEE-A4DC-4693DA56816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AFE479F-7E29-4C50-BFFF-DB27805243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8F9D42-9261-4B81-A544-349F3ACB9988}"/>
              </a:ext>
            </a:extLst>
          </p:cNvPr>
          <p:cNvSpPr>
            <a:spLocks noGrp="1"/>
          </p:cNvSpPr>
          <p:nvPr>
            <p:ph type="sldNum" sz="quarter" idx="12"/>
          </p:nvPr>
        </p:nvSpPr>
        <p:spPr/>
        <p:txBody>
          <a:bodyPr/>
          <a:lstStyle>
            <a:lvl1pPr>
              <a:defRPr/>
            </a:lvl1pPr>
          </a:lstStyle>
          <a:p>
            <a:fld id="{02FD55B0-250A-4597-89D0-9E64AE00DCF4}" type="slidenum">
              <a:rPr lang="en-US" altLang="en-US"/>
              <a:pPr/>
              <a:t>‹#›</a:t>
            </a:fld>
            <a:endParaRPr lang="en-US" altLang="en-US"/>
          </a:p>
        </p:txBody>
      </p:sp>
    </p:spTree>
    <p:extLst>
      <p:ext uri="{BB962C8B-B14F-4D97-AF65-F5344CB8AC3E}">
        <p14:creationId xmlns:p14="http://schemas.microsoft.com/office/powerpoint/2010/main" val="296550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CAE9-5D5F-47B6-A2A0-0BDE34367E5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E94B92-0EAC-407C-9167-E9B3DE14433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192675-E1A2-40ED-82B9-3C4C8D282DD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2FD7D1-504D-44E0-806B-116AEEBE323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509DA9E-DFD5-48B9-B879-037B467D6AC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554E1E7-70C3-4FAB-865B-575B24A85853}"/>
              </a:ext>
            </a:extLst>
          </p:cNvPr>
          <p:cNvSpPr>
            <a:spLocks noGrp="1"/>
          </p:cNvSpPr>
          <p:nvPr>
            <p:ph type="sldNum" sz="quarter" idx="12"/>
          </p:nvPr>
        </p:nvSpPr>
        <p:spPr/>
        <p:txBody>
          <a:bodyPr/>
          <a:lstStyle>
            <a:lvl1pPr>
              <a:defRPr/>
            </a:lvl1pPr>
          </a:lstStyle>
          <a:p>
            <a:fld id="{88656950-2EA9-4539-8A5B-7D8AC3404EBD}" type="slidenum">
              <a:rPr lang="en-US" altLang="en-US"/>
              <a:pPr/>
              <a:t>‹#›</a:t>
            </a:fld>
            <a:endParaRPr lang="en-US" altLang="en-US"/>
          </a:p>
        </p:txBody>
      </p:sp>
    </p:spTree>
    <p:extLst>
      <p:ext uri="{BB962C8B-B14F-4D97-AF65-F5344CB8AC3E}">
        <p14:creationId xmlns:p14="http://schemas.microsoft.com/office/powerpoint/2010/main" val="3070099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FD50-5B47-435E-825B-B64024869B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D1D7F-EB1D-4607-AC86-A76F05BB9DE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847D7-F58F-4DC0-B7D4-A3D07ECFD5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6144F5-D69F-4C2E-91CF-6E639684A9E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811822C-F1A2-4AC3-B492-FD336A1770B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2C4890-5902-41EE-911D-3F6DF9FF910F}"/>
              </a:ext>
            </a:extLst>
          </p:cNvPr>
          <p:cNvSpPr>
            <a:spLocks noGrp="1"/>
          </p:cNvSpPr>
          <p:nvPr>
            <p:ph type="sldNum" sz="quarter" idx="12"/>
          </p:nvPr>
        </p:nvSpPr>
        <p:spPr/>
        <p:txBody>
          <a:bodyPr/>
          <a:lstStyle>
            <a:lvl1pPr>
              <a:defRPr/>
            </a:lvl1pPr>
          </a:lstStyle>
          <a:p>
            <a:fld id="{8DBAC7D8-10DA-4180-B0C6-89FD8BF08897}" type="slidenum">
              <a:rPr lang="en-US" altLang="en-US"/>
              <a:pPr/>
              <a:t>‹#›</a:t>
            </a:fld>
            <a:endParaRPr lang="en-US" altLang="en-US"/>
          </a:p>
        </p:txBody>
      </p:sp>
    </p:spTree>
    <p:extLst>
      <p:ext uri="{BB962C8B-B14F-4D97-AF65-F5344CB8AC3E}">
        <p14:creationId xmlns:p14="http://schemas.microsoft.com/office/powerpoint/2010/main" val="484695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5F73-6DFD-4D0B-A49B-4E42DEF690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AD08B-5889-478B-AE97-5855E88E3B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BC742-3C09-4951-BF3F-41708E3C0A1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AD2DC3-7F84-45DB-B70C-ADCF263AED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CCDE3F-83B3-4E0E-A0FA-C2D1D55D5A57}"/>
              </a:ext>
            </a:extLst>
          </p:cNvPr>
          <p:cNvSpPr>
            <a:spLocks noGrp="1"/>
          </p:cNvSpPr>
          <p:nvPr>
            <p:ph type="sldNum" sz="quarter" idx="12"/>
          </p:nvPr>
        </p:nvSpPr>
        <p:spPr/>
        <p:txBody>
          <a:bodyPr/>
          <a:lstStyle>
            <a:lvl1pPr>
              <a:defRPr/>
            </a:lvl1pPr>
          </a:lstStyle>
          <a:p>
            <a:fld id="{3435AC14-5CA6-4502-99EC-7E9A2101B41F}" type="slidenum">
              <a:rPr lang="en-US" altLang="en-US"/>
              <a:pPr/>
              <a:t>‹#›</a:t>
            </a:fld>
            <a:endParaRPr lang="en-US" altLang="en-US"/>
          </a:p>
        </p:txBody>
      </p:sp>
    </p:spTree>
    <p:extLst>
      <p:ext uri="{BB962C8B-B14F-4D97-AF65-F5344CB8AC3E}">
        <p14:creationId xmlns:p14="http://schemas.microsoft.com/office/powerpoint/2010/main" val="733455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77407-65D8-4EE1-93DA-4B01099E2DD0}"/>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C0D4A5-4FD0-4587-A4EB-82A58228AD0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7EE31-ED82-4F04-B19A-AE5CB9AC795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B40552-1BCF-4179-9D16-E93A31A9DC9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73A8F8-E764-42BB-A749-BFB5DB13002A}"/>
              </a:ext>
            </a:extLst>
          </p:cNvPr>
          <p:cNvSpPr>
            <a:spLocks noGrp="1"/>
          </p:cNvSpPr>
          <p:nvPr>
            <p:ph type="sldNum" sz="quarter" idx="12"/>
          </p:nvPr>
        </p:nvSpPr>
        <p:spPr/>
        <p:txBody>
          <a:bodyPr/>
          <a:lstStyle>
            <a:lvl1pPr>
              <a:defRPr/>
            </a:lvl1pPr>
          </a:lstStyle>
          <a:p>
            <a:fld id="{4FAE411C-BE3A-43CB-9880-013968A9CCB1}" type="slidenum">
              <a:rPr lang="en-US" altLang="en-US"/>
              <a:pPr/>
              <a:t>‹#›</a:t>
            </a:fld>
            <a:endParaRPr lang="en-US" altLang="en-US"/>
          </a:p>
        </p:txBody>
      </p:sp>
    </p:spTree>
    <p:extLst>
      <p:ext uri="{BB962C8B-B14F-4D97-AF65-F5344CB8AC3E}">
        <p14:creationId xmlns:p14="http://schemas.microsoft.com/office/powerpoint/2010/main" val="1596954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06FC1D7-C534-45FE-B44E-B3C38306D2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46193B-FB87-44D0-B43D-9D2CBE0AD7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DD3AB0-0340-4790-9C2D-1674C715A018}"/>
              </a:ext>
            </a:extLst>
          </p:cNvPr>
          <p:cNvSpPr>
            <a:spLocks noGrp="1" noChangeArrowheads="1"/>
          </p:cNvSpPr>
          <p:nvPr>
            <p:ph type="sldNum" sz="quarter" idx="12"/>
          </p:nvPr>
        </p:nvSpPr>
        <p:spPr>
          <a:ln/>
        </p:spPr>
        <p:txBody>
          <a:bodyPr/>
          <a:lstStyle>
            <a:lvl1pPr>
              <a:defRPr/>
            </a:lvl1pPr>
          </a:lstStyle>
          <a:p>
            <a:pPr>
              <a:defRPr/>
            </a:pPr>
            <a:fld id="{94636FFE-EDBA-4AB0-8A93-80E4B85EDF4D}" type="slidenum">
              <a:rPr lang="en-US" altLang="en-US"/>
              <a:pPr>
                <a:defRPr/>
              </a:pPr>
              <a:t>‹#›</a:t>
            </a:fld>
            <a:endParaRPr lang="en-US" altLang="en-US"/>
          </a:p>
        </p:txBody>
      </p:sp>
    </p:spTree>
    <p:extLst>
      <p:ext uri="{BB962C8B-B14F-4D97-AF65-F5344CB8AC3E}">
        <p14:creationId xmlns:p14="http://schemas.microsoft.com/office/powerpoint/2010/main" val="2820218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7719EF-F1FB-4B90-9C9C-DA596775DC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E779ED-0D91-48F3-B0E7-6EC9536EF7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91D309-58F1-4AAB-A820-5E214D6C2186}"/>
              </a:ext>
            </a:extLst>
          </p:cNvPr>
          <p:cNvSpPr>
            <a:spLocks noGrp="1" noChangeArrowheads="1"/>
          </p:cNvSpPr>
          <p:nvPr>
            <p:ph type="sldNum" sz="quarter" idx="12"/>
          </p:nvPr>
        </p:nvSpPr>
        <p:spPr>
          <a:ln/>
        </p:spPr>
        <p:txBody>
          <a:bodyPr/>
          <a:lstStyle>
            <a:lvl1pPr>
              <a:defRPr/>
            </a:lvl1pPr>
          </a:lstStyle>
          <a:p>
            <a:pPr>
              <a:defRPr/>
            </a:pPr>
            <a:fld id="{1A51A0D8-31F8-48F6-B4B3-C0313AA1A5C3}" type="slidenum">
              <a:rPr lang="en-US" altLang="en-US"/>
              <a:pPr>
                <a:defRPr/>
              </a:pPr>
              <a:t>‹#›</a:t>
            </a:fld>
            <a:endParaRPr lang="en-US" altLang="en-US"/>
          </a:p>
        </p:txBody>
      </p:sp>
    </p:spTree>
    <p:extLst>
      <p:ext uri="{BB962C8B-B14F-4D97-AF65-F5344CB8AC3E}">
        <p14:creationId xmlns:p14="http://schemas.microsoft.com/office/powerpoint/2010/main" val="4188416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0740C7F-BE5F-4BE6-B85C-71DEBE11F2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76A9618-CFB9-4AC9-AE9D-E914E6E455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CC808A-2960-4005-96B6-4EEE64EF9553}"/>
              </a:ext>
            </a:extLst>
          </p:cNvPr>
          <p:cNvSpPr>
            <a:spLocks noGrp="1" noChangeArrowheads="1"/>
          </p:cNvSpPr>
          <p:nvPr>
            <p:ph type="sldNum" sz="quarter" idx="12"/>
          </p:nvPr>
        </p:nvSpPr>
        <p:spPr>
          <a:ln/>
        </p:spPr>
        <p:txBody>
          <a:bodyPr/>
          <a:lstStyle>
            <a:lvl1pPr>
              <a:defRPr/>
            </a:lvl1pPr>
          </a:lstStyle>
          <a:p>
            <a:pPr>
              <a:defRPr/>
            </a:pPr>
            <a:fld id="{747B5B59-4F5B-4C5E-BCC0-E84ACBE9A19D}" type="slidenum">
              <a:rPr lang="en-US" altLang="en-US"/>
              <a:pPr>
                <a:defRPr/>
              </a:pPr>
              <a:t>‹#›</a:t>
            </a:fld>
            <a:endParaRPr lang="en-US" altLang="en-US"/>
          </a:p>
        </p:txBody>
      </p:sp>
    </p:spTree>
    <p:extLst>
      <p:ext uri="{BB962C8B-B14F-4D97-AF65-F5344CB8AC3E}">
        <p14:creationId xmlns:p14="http://schemas.microsoft.com/office/powerpoint/2010/main" val="3035578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1A8356-531E-4BB5-AF3E-C4D118657E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B6857DC-86A9-4637-A5E4-33D054271E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1FA9823-D522-4A45-87F9-A0CC1B73A333}"/>
              </a:ext>
            </a:extLst>
          </p:cNvPr>
          <p:cNvSpPr>
            <a:spLocks noGrp="1" noChangeArrowheads="1"/>
          </p:cNvSpPr>
          <p:nvPr>
            <p:ph type="sldNum" sz="quarter" idx="12"/>
          </p:nvPr>
        </p:nvSpPr>
        <p:spPr>
          <a:ln/>
        </p:spPr>
        <p:txBody>
          <a:bodyPr/>
          <a:lstStyle>
            <a:lvl1pPr>
              <a:defRPr/>
            </a:lvl1pPr>
          </a:lstStyle>
          <a:p>
            <a:pPr>
              <a:defRPr/>
            </a:pPr>
            <a:fld id="{2734EFAB-B095-4F0F-809A-D5614C968B12}" type="slidenum">
              <a:rPr lang="en-US" altLang="en-US"/>
              <a:pPr>
                <a:defRPr/>
              </a:pPr>
              <a:t>‹#›</a:t>
            </a:fld>
            <a:endParaRPr lang="en-US" altLang="en-US"/>
          </a:p>
        </p:txBody>
      </p:sp>
    </p:spTree>
    <p:extLst>
      <p:ext uri="{BB962C8B-B14F-4D97-AF65-F5344CB8AC3E}">
        <p14:creationId xmlns:p14="http://schemas.microsoft.com/office/powerpoint/2010/main" val="610983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AFE582-F065-4916-BD96-E1E89299AE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3400712-37DF-4AD6-B636-2F079B5D8A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D540D95-1728-403F-9161-4D51685D9419}"/>
              </a:ext>
            </a:extLst>
          </p:cNvPr>
          <p:cNvSpPr>
            <a:spLocks noGrp="1" noChangeArrowheads="1"/>
          </p:cNvSpPr>
          <p:nvPr>
            <p:ph type="sldNum" sz="quarter" idx="12"/>
          </p:nvPr>
        </p:nvSpPr>
        <p:spPr>
          <a:ln/>
        </p:spPr>
        <p:txBody>
          <a:bodyPr/>
          <a:lstStyle>
            <a:lvl1pPr>
              <a:defRPr/>
            </a:lvl1pPr>
          </a:lstStyle>
          <a:p>
            <a:pPr>
              <a:defRPr/>
            </a:pPr>
            <a:fld id="{9E7E7212-C801-4A3A-A611-190F2207A056}" type="slidenum">
              <a:rPr lang="en-US" altLang="en-US"/>
              <a:pPr>
                <a:defRPr/>
              </a:pPr>
              <a:t>‹#›</a:t>
            </a:fld>
            <a:endParaRPr lang="en-US" altLang="en-US"/>
          </a:p>
        </p:txBody>
      </p:sp>
    </p:spTree>
    <p:extLst>
      <p:ext uri="{BB962C8B-B14F-4D97-AF65-F5344CB8AC3E}">
        <p14:creationId xmlns:p14="http://schemas.microsoft.com/office/powerpoint/2010/main" val="2352165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FA870DF-85AB-49BA-BC31-8DAE36E570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3FF4555-21B1-4C75-8C9D-C6A4A9843A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A2EB954-336D-47D5-B213-38147CD6B755}"/>
              </a:ext>
            </a:extLst>
          </p:cNvPr>
          <p:cNvSpPr>
            <a:spLocks noGrp="1" noChangeArrowheads="1"/>
          </p:cNvSpPr>
          <p:nvPr>
            <p:ph type="sldNum" sz="quarter" idx="12"/>
          </p:nvPr>
        </p:nvSpPr>
        <p:spPr>
          <a:ln/>
        </p:spPr>
        <p:txBody>
          <a:bodyPr/>
          <a:lstStyle>
            <a:lvl1pPr>
              <a:defRPr/>
            </a:lvl1pPr>
          </a:lstStyle>
          <a:p>
            <a:pPr>
              <a:defRPr/>
            </a:pPr>
            <a:fld id="{63FFA65C-8A77-41ED-9DC9-585D670F88EC}" type="slidenum">
              <a:rPr lang="en-US" altLang="en-US"/>
              <a:pPr>
                <a:defRPr/>
              </a:pPr>
              <a:t>‹#›</a:t>
            </a:fld>
            <a:endParaRPr lang="en-US" altLang="en-US"/>
          </a:p>
        </p:txBody>
      </p:sp>
    </p:spTree>
    <p:extLst>
      <p:ext uri="{BB962C8B-B14F-4D97-AF65-F5344CB8AC3E}">
        <p14:creationId xmlns:p14="http://schemas.microsoft.com/office/powerpoint/2010/main" val="80667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AE9-EB13-4302-9C20-9ECF3F14C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2C924-744C-4248-9E45-3FBFF8DCAA1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ECD85E-8F30-42E1-8001-360EE94A7A0A}"/>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4BD05A-DCEE-4B32-B1C1-687BB1A1D78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3360F60-D4A5-4ACD-959D-9E23AC66B28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87FE5FA-B0E4-4B1E-ACB7-564C8ADC259A}"/>
              </a:ext>
            </a:extLst>
          </p:cNvPr>
          <p:cNvSpPr>
            <a:spLocks noGrp="1"/>
          </p:cNvSpPr>
          <p:nvPr>
            <p:ph type="sldNum" sz="quarter" idx="12"/>
          </p:nvPr>
        </p:nvSpPr>
        <p:spPr/>
        <p:txBody>
          <a:bodyPr/>
          <a:lstStyle>
            <a:lvl1pPr>
              <a:defRPr/>
            </a:lvl1pPr>
          </a:lstStyle>
          <a:p>
            <a:fld id="{29E8B150-B5D8-4F37-A070-8DE2C617ED5F}" type="slidenum">
              <a:rPr lang="en-US" altLang="en-US"/>
              <a:pPr/>
              <a:t>‹#›</a:t>
            </a:fld>
            <a:endParaRPr lang="en-US" altLang="en-US"/>
          </a:p>
        </p:txBody>
      </p:sp>
    </p:spTree>
    <p:extLst>
      <p:ext uri="{BB962C8B-B14F-4D97-AF65-F5344CB8AC3E}">
        <p14:creationId xmlns:p14="http://schemas.microsoft.com/office/powerpoint/2010/main" val="4209167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72A09C-AADB-4E38-8286-0A61393B58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DD3BEE0-7659-4E83-9427-F36E967B6B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D000C99-EA95-471B-9C04-E80B79F36E55}"/>
              </a:ext>
            </a:extLst>
          </p:cNvPr>
          <p:cNvSpPr>
            <a:spLocks noGrp="1" noChangeArrowheads="1"/>
          </p:cNvSpPr>
          <p:nvPr>
            <p:ph type="sldNum" sz="quarter" idx="12"/>
          </p:nvPr>
        </p:nvSpPr>
        <p:spPr>
          <a:ln/>
        </p:spPr>
        <p:txBody>
          <a:bodyPr/>
          <a:lstStyle>
            <a:lvl1pPr>
              <a:defRPr/>
            </a:lvl1pPr>
          </a:lstStyle>
          <a:p>
            <a:pPr>
              <a:defRPr/>
            </a:pPr>
            <a:fld id="{4A3D8B9A-36A9-4677-B2F9-B6CA0C7D4628}" type="slidenum">
              <a:rPr lang="en-US" altLang="en-US"/>
              <a:pPr>
                <a:defRPr/>
              </a:pPr>
              <a:t>‹#›</a:t>
            </a:fld>
            <a:endParaRPr lang="en-US" altLang="en-US"/>
          </a:p>
        </p:txBody>
      </p:sp>
    </p:spTree>
    <p:extLst>
      <p:ext uri="{BB962C8B-B14F-4D97-AF65-F5344CB8AC3E}">
        <p14:creationId xmlns:p14="http://schemas.microsoft.com/office/powerpoint/2010/main" val="299041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1C1C3F1-25F1-4B16-A860-F57BE46DE9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2DAA062-AEF2-4F56-9A5A-17F21C3AE0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F9AA599-6A9E-4194-9122-F9F477B136E8}"/>
              </a:ext>
            </a:extLst>
          </p:cNvPr>
          <p:cNvSpPr>
            <a:spLocks noGrp="1" noChangeArrowheads="1"/>
          </p:cNvSpPr>
          <p:nvPr>
            <p:ph type="sldNum" sz="quarter" idx="12"/>
          </p:nvPr>
        </p:nvSpPr>
        <p:spPr>
          <a:ln/>
        </p:spPr>
        <p:txBody>
          <a:bodyPr/>
          <a:lstStyle>
            <a:lvl1pPr>
              <a:defRPr/>
            </a:lvl1pPr>
          </a:lstStyle>
          <a:p>
            <a:pPr>
              <a:defRPr/>
            </a:pPr>
            <a:fld id="{A763AA33-9484-458A-814B-6503BCDB10E2}" type="slidenum">
              <a:rPr lang="en-US" altLang="en-US"/>
              <a:pPr>
                <a:defRPr/>
              </a:pPr>
              <a:t>‹#›</a:t>
            </a:fld>
            <a:endParaRPr lang="en-US" altLang="en-US"/>
          </a:p>
        </p:txBody>
      </p:sp>
    </p:spTree>
    <p:extLst>
      <p:ext uri="{BB962C8B-B14F-4D97-AF65-F5344CB8AC3E}">
        <p14:creationId xmlns:p14="http://schemas.microsoft.com/office/powerpoint/2010/main" val="1886771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888EB86-196F-4D12-AC20-EF9C5B4BBF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E0DE952-954E-461F-ACA3-CF0865B3EC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9B28166-5EE7-4CBF-A745-06347663AC65}"/>
              </a:ext>
            </a:extLst>
          </p:cNvPr>
          <p:cNvSpPr>
            <a:spLocks noGrp="1" noChangeArrowheads="1"/>
          </p:cNvSpPr>
          <p:nvPr>
            <p:ph type="sldNum" sz="quarter" idx="12"/>
          </p:nvPr>
        </p:nvSpPr>
        <p:spPr>
          <a:ln/>
        </p:spPr>
        <p:txBody>
          <a:bodyPr/>
          <a:lstStyle>
            <a:lvl1pPr>
              <a:defRPr/>
            </a:lvl1pPr>
          </a:lstStyle>
          <a:p>
            <a:pPr>
              <a:defRPr/>
            </a:pPr>
            <a:fld id="{1EBFA943-6D5E-4291-AC69-DC8D7AC6F2D1}" type="slidenum">
              <a:rPr lang="en-US" altLang="en-US"/>
              <a:pPr>
                <a:defRPr/>
              </a:pPr>
              <a:t>‹#›</a:t>
            </a:fld>
            <a:endParaRPr lang="en-US" altLang="en-US"/>
          </a:p>
        </p:txBody>
      </p:sp>
    </p:spTree>
    <p:extLst>
      <p:ext uri="{BB962C8B-B14F-4D97-AF65-F5344CB8AC3E}">
        <p14:creationId xmlns:p14="http://schemas.microsoft.com/office/powerpoint/2010/main" val="3886447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EF743C-E3FF-469B-B600-0C3A3E19A2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6C3376-1F40-4449-9B73-FD0CEC1724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CA92C3-5B36-4896-863C-C3F3135C37AF}"/>
              </a:ext>
            </a:extLst>
          </p:cNvPr>
          <p:cNvSpPr>
            <a:spLocks noGrp="1" noChangeArrowheads="1"/>
          </p:cNvSpPr>
          <p:nvPr>
            <p:ph type="sldNum" sz="quarter" idx="12"/>
          </p:nvPr>
        </p:nvSpPr>
        <p:spPr>
          <a:ln/>
        </p:spPr>
        <p:txBody>
          <a:bodyPr/>
          <a:lstStyle>
            <a:lvl1pPr>
              <a:defRPr/>
            </a:lvl1pPr>
          </a:lstStyle>
          <a:p>
            <a:pPr>
              <a:defRPr/>
            </a:pPr>
            <a:fld id="{6238BDD3-1587-4336-8A13-D663168F18B7}" type="slidenum">
              <a:rPr lang="en-US" altLang="en-US"/>
              <a:pPr>
                <a:defRPr/>
              </a:pPr>
              <a:t>‹#›</a:t>
            </a:fld>
            <a:endParaRPr lang="en-US" altLang="en-US"/>
          </a:p>
        </p:txBody>
      </p:sp>
    </p:spTree>
    <p:extLst>
      <p:ext uri="{BB962C8B-B14F-4D97-AF65-F5344CB8AC3E}">
        <p14:creationId xmlns:p14="http://schemas.microsoft.com/office/powerpoint/2010/main" val="1224203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FD0B80-F889-44DD-BFF6-F849ECD605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405418-1887-4EA9-92E6-9826FE38C0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874AAA-DC76-4AC4-883F-0A1C99D21E63}"/>
              </a:ext>
            </a:extLst>
          </p:cNvPr>
          <p:cNvSpPr>
            <a:spLocks noGrp="1" noChangeArrowheads="1"/>
          </p:cNvSpPr>
          <p:nvPr>
            <p:ph type="sldNum" sz="quarter" idx="12"/>
          </p:nvPr>
        </p:nvSpPr>
        <p:spPr>
          <a:ln/>
        </p:spPr>
        <p:txBody>
          <a:bodyPr/>
          <a:lstStyle>
            <a:lvl1pPr>
              <a:defRPr/>
            </a:lvl1pPr>
          </a:lstStyle>
          <a:p>
            <a:pPr>
              <a:defRPr/>
            </a:pPr>
            <a:fld id="{BF3C2101-A6CE-4F75-88B8-2EDA34FAC043}" type="slidenum">
              <a:rPr lang="en-US" altLang="en-US"/>
              <a:pPr>
                <a:defRPr/>
              </a:pPr>
              <a:t>‹#›</a:t>
            </a:fld>
            <a:endParaRPr lang="en-US" altLang="en-US"/>
          </a:p>
        </p:txBody>
      </p:sp>
    </p:spTree>
    <p:extLst>
      <p:ext uri="{BB962C8B-B14F-4D97-AF65-F5344CB8AC3E}">
        <p14:creationId xmlns:p14="http://schemas.microsoft.com/office/powerpoint/2010/main" val="85587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C997-F51B-4A32-84E6-774B0C01629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8B9AA-FDE2-4A50-B335-A66B060F2AE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DA7CA6-3198-4736-9C67-CE46711E0BF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5FEBB-D754-4646-9165-EFFAC539AF8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815B94-9B2B-4BA8-887F-5879CF36D34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AEA8A4-E460-4603-8C36-FAC3646F198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07935FE-651A-472E-81DC-C156FB6C5CF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F0B8D98-4A5D-42ED-9DAD-ACB53FFB9373}"/>
              </a:ext>
            </a:extLst>
          </p:cNvPr>
          <p:cNvSpPr>
            <a:spLocks noGrp="1"/>
          </p:cNvSpPr>
          <p:nvPr>
            <p:ph type="sldNum" sz="quarter" idx="12"/>
          </p:nvPr>
        </p:nvSpPr>
        <p:spPr/>
        <p:txBody>
          <a:bodyPr/>
          <a:lstStyle>
            <a:lvl1pPr>
              <a:defRPr/>
            </a:lvl1pPr>
          </a:lstStyle>
          <a:p>
            <a:fld id="{C32E6D4B-385C-4927-84FD-0F257FE64451}" type="slidenum">
              <a:rPr lang="en-US" altLang="en-US"/>
              <a:pPr/>
              <a:t>‹#›</a:t>
            </a:fld>
            <a:endParaRPr lang="en-US" altLang="en-US"/>
          </a:p>
        </p:txBody>
      </p:sp>
    </p:spTree>
    <p:extLst>
      <p:ext uri="{BB962C8B-B14F-4D97-AF65-F5344CB8AC3E}">
        <p14:creationId xmlns:p14="http://schemas.microsoft.com/office/powerpoint/2010/main" val="29731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C0D0-2006-40FB-92CF-F271BE1480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071607-E39F-4E14-B7F6-17EC1CAFB97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BAB149D-89FB-4571-8290-338276A1C17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05D5B11-28C9-4354-A135-63909A3773DE}"/>
              </a:ext>
            </a:extLst>
          </p:cNvPr>
          <p:cNvSpPr>
            <a:spLocks noGrp="1"/>
          </p:cNvSpPr>
          <p:nvPr>
            <p:ph type="sldNum" sz="quarter" idx="12"/>
          </p:nvPr>
        </p:nvSpPr>
        <p:spPr/>
        <p:txBody>
          <a:bodyPr/>
          <a:lstStyle>
            <a:lvl1pPr>
              <a:defRPr/>
            </a:lvl1pPr>
          </a:lstStyle>
          <a:p>
            <a:fld id="{8952897C-31AC-46D9-82D3-0D6DEAE1573B}" type="slidenum">
              <a:rPr lang="en-US" altLang="en-US"/>
              <a:pPr/>
              <a:t>‹#›</a:t>
            </a:fld>
            <a:endParaRPr lang="en-US" altLang="en-US"/>
          </a:p>
        </p:txBody>
      </p:sp>
    </p:spTree>
    <p:extLst>
      <p:ext uri="{BB962C8B-B14F-4D97-AF65-F5344CB8AC3E}">
        <p14:creationId xmlns:p14="http://schemas.microsoft.com/office/powerpoint/2010/main" val="100143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81D7D-A22B-4040-A2B3-FA60F76E0C9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6189CB9-FA31-412B-9006-C114DF0BF11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3093870-173B-4FFB-A462-EE0BFE3BD5F6}"/>
              </a:ext>
            </a:extLst>
          </p:cNvPr>
          <p:cNvSpPr>
            <a:spLocks noGrp="1"/>
          </p:cNvSpPr>
          <p:nvPr>
            <p:ph type="sldNum" sz="quarter" idx="12"/>
          </p:nvPr>
        </p:nvSpPr>
        <p:spPr/>
        <p:txBody>
          <a:bodyPr/>
          <a:lstStyle>
            <a:lvl1pPr>
              <a:defRPr/>
            </a:lvl1pPr>
          </a:lstStyle>
          <a:p>
            <a:fld id="{EC080048-8F78-4361-9B19-5188FDE21282}" type="slidenum">
              <a:rPr lang="en-US" altLang="en-US"/>
              <a:pPr/>
              <a:t>‹#›</a:t>
            </a:fld>
            <a:endParaRPr lang="en-US" altLang="en-US"/>
          </a:p>
        </p:txBody>
      </p:sp>
    </p:spTree>
    <p:extLst>
      <p:ext uri="{BB962C8B-B14F-4D97-AF65-F5344CB8AC3E}">
        <p14:creationId xmlns:p14="http://schemas.microsoft.com/office/powerpoint/2010/main" val="374142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E19F-0578-432D-8E0A-BC367272F5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B96D23-0DEF-4FC6-9CBA-B7B8A4E59B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9A98D-C54E-4697-8202-8CE26A8AF4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FCB9B8-BB82-4080-BE1B-D18AE22EA6B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B4190E4-E9BA-4BDB-B340-7D17CA66700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CA4927-3B8A-4A11-B3FE-D3F8D02E229C}"/>
              </a:ext>
            </a:extLst>
          </p:cNvPr>
          <p:cNvSpPr>
            <a:spLocks noGrp="1"/>
          </p:cNvSpPr>
          <p:nvPr>
            <p:ph type="sldNum" sz="quarter" idx="12"/>
          </p:nvPr>
        </p:nvSpPr>
        <p:spPr/>
        <p:txBody>
          <a:bodyPr/>
          <a:lstStyle>
            <a:lvl1pPr>
              <a:defRPr/>
            </a:lvl1pPr>
          </a:lstStyle>
          <a:p>
            <a:fld id="{03397F05-FF65-4754-9A9E-E83CC8A7703C}" type="slidenum">
              <a:rPr lang="en-US" altLang="en-US"/>
              <a:pPr/>
              <a:t>‹#›</a:t>
            </a:fld>
            <a:endParaRPr lang="en-US" altLang="en-US"/>
          </a:p>
        </p:txBody>
      </p:sp>
    </p:spTree>
    <p:extLst>
      <p:ext uri="{BB962C8B-B14F-4D97-AF65-F5344CB8AC3E}">
        <p14:creationId xmlns:p14="http://schemas.microsoft.com/office/powerpoint/2010/main" val="359939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FA97-C176-44E8-B96F-1C7314E92C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08C850-EAAD-4E22-A19F-31FCBACDF38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D20A12-CB28-4CB4-9970-B77AC3075A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F520B9-59F5-43A1-962C-B1CD604EC7B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C820694-652D-406B-BE7A-5A04862A015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84F3EF7-253E-4DF2-820C-DC98633F4B9B}"/>
              </a:ext>
            </a:extLst>
          </p:cNvPr>
          <p:cNvSpPr>
            <a:spLocks noGrp="1"/>
          </p:cNvSpPr>
          <p:nvPr>
            <p:ph type="sldNum" sz="quarter" idx="12"/>
          </p:nvPr>
        </p:nvSpPr>
        <p:spPr/>
        <p:txBody>
          <a:bodyPr/>
          <a:lstStyle>
            <a:lvl1pPr>
              <a:defRPr/>
            </a:lvl1pPr>
          </a:lstStyle>
          <a:p>
            <a:fld id="{1EB02145-95ED-4A31-9240-1E33206AA66F}" type="slidenum">
              <a:rPr lang="en-US" altLang="en-US"/>
              <a:pPr/>
              <a:t>‹#›</a:t>
            </a:fld>
            <a:endParaRPr lang="en-US" altLang="en-US"/>
          </a:p>
        </p:txBody>
      </p:sp>
    </p:spTree>
    <p:extLst>
      <p:ext uri="{BB962C8B-B14F-4D97-AF65-F5344CB8AC3E}">
        <p14:creationId xmlns:p14="http://schemas.microsoft.com/office/powerpoint/2010/main" val="147292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6EA85E-47F5-4132-850A-20D1ECAB2B1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962BC23-0140-480E-BD78-0962D262C30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53689DE-4DB7-443D-AA1D-3D2777EADEC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a:extLst>
              <a:ext uri="{FF2B5EF4-FFF2-40B4-BE49-F238E27FC236}">
                <a16:creationId xmlns:a16="http://schemas.microsoft.com/office/drawing/2014/main" id="{9D88D4D9-57F9-4866-9A6C-30F5AFD816B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0" name="Rectangle 6">
            <a:extLst>
              <a:ext uri="{FF2B5EF4-FFF2-40B4-BE49-F238E27FC236}">
                <a16:creationId xmlns:a16="http://schemas.microsoft.com/office/drawing/2014/main" id="{4B394D94-1C13-4EFF-BDB6-77FC4722011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F50F89E-B371-4195-9EA3-371C5FFBAC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16E1487-7555-4346-90D2-CFE43270707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6563" name="Rectangle 3">
            <a:extLst>
              <a:ext uri="{FF2B5EF4-FFF2-40B4-BE49-F238E27FC236}">
                <a16:creationId xmlns:a16="http://schemas.microsoft.com/office/drawing/2014/main" id="{551E4E3B-E30D-4AC1-87D6-403597832E3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4" name="Rectangle 4">
            <a:extLst>
              <a:ext uri="{FF2B5EF4-FFF2-40B4-BE49-F238E27FC236}">
                <a16:creationId xmlns:a16="http://schemas.microsoft.com/office/drawing/2014/main" id="{7AA411DA-F665-47DF-BE46-391C836972E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anose="02020603050405020304" pitchFamily="18" charset="0"/>
              </a:defRPr>
            </a:lvl1pPr>
          </a:lstStyle>
          <a:p>
            <a:endParaRPr lang="en-US" altLang="en-US"/>
          </a:p>
        </p:txBody>
      </p:sp>
      <p:sp>
        <p:nvSpPr>
          <p:cNvPr id="66565" name="Rectangle 5">
            <a:extLst>
              <a:ext uri="{FF2B5EF4-FFF2-40B4-BE49-F238E27FC236}">
                <a16:creationId xmlns:a16="http://schemas.microsoft.com/office/drawing/2014/main" id="{05EC6BBF-04FE-444F-868C-A29BD0D9938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a:p>
        </p:txBody>
      </p:sp>
      <p:sp>
        <p:nvSpPr>
          <p:cNvPr id="66566" name="Rectangle 6">
            <a:extLst>
              <a:ext uri="{FF2B5EF4-FFF2-40B4-BE49-F238E27FC236}">
                <a16:creationId xmlns:a16="http://schemas.microsoft.com/office/drawing/2014/main" id="{A6860ED3-1DFC-4E86-9234-0D62E84E6DE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BE0EA4F8-7AFB-48FE-87EF-7092D46CCC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advTm="500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E0F47D44-6684-4BD7-93AA-AD62A58275B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5891" name="Rectangle 3">
            <a:extLst>
              <a:ext uri="{FF2B5EF4-FFF2-40B4-BE49-F238E27FC236}">
                <a16:creationId xmlns:a16="http://schemas.microsoft.com/office/drawing/2014/main" id="{72A4EBEF-C9C7-4791-AC0A-560487FB8D7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5892" name="Rectangle 4">
            <a:extLst>
              <a:ext uri="{FF2B5EF4-FFF2-40B4-BE49-F238E27FC236}">
                <a16:creationId xmlns:a16="http://schemas.microsoft.com/office/drawing/2014/main" id="{E77A7CA7-FFDB-45C0-AAA8-ED9D764E083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ltLang="en-US"/>
          </a:p>
        </p:txBody>
      </p:sp>
      <p:sp>
        <p:nvSpPr>
          <p:cNvPr id="165893" name="Rectangle 5">
            <a:extLst>
              <a:ext uri="{FF2B5EF4-FFF2-40B4-BE49-F238E27FC236}">
                <a16:creationId xmlns:a16="http://schemas.microsoft.com/office/drawing/2014/main" id="{700BDF79-7010-43BF-BFEB-CADE544F5E7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65894" name="Rectangle 6">
            <a:extLst>
              <a:ext uri="{FF2B5EF4-FFF2-40B4-BE49-F238E27FC236}">
                <a16:creationId xmlns:a16="http://schemas.microsoft.com/office/drawing/2014/main" id="{8EF24F3B-F104-4C0C-8152-6856A124025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9468FEE-E3C2-4DCF-B7A3-770A2026E1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288FD30-9044-4004-8396-638A191ABF1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32B5EDC6-2653-4C6E-8B60-5557D5E5CE3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cs typeface="Times New Roman" panose="02020603050405020304" pitchFamily="18" charset="0"/>
              </a:defRPr>
            </a:lvl1pPr>
          </a:lstStyle>
          <a:p>
            <a:pPr>
              <a:defRPr/>
            </a:pPr>
            <a:fld id="{C530D3D3-FDCF-49C1-A25A-1925A00C848D}" type="slidenum">
              <a:rPr lang="en-US" altLang="en-US"/>
              <a:pPr>
                <a:defRPr/>
              </a:pPr>
              <a:t>‹#›</a:t>
            </a:fld>
            <a:endParaRPr lang="en-US" altLang="en-US"/>
          </a:p>
        </p:txBody>
      </p:sp>
    </p:spTree>
    <p:extLst>
      <p:ext uri="{BB962C8B-B14F-4D97-AF65-F5344CB8AC3E}">
        <p14:creationId xmlns:p14="http://schemas.microsoft.com/office/powerpoint/2010/main" val="3435567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image" Target="../media/image65.jpe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70.jpeg"/><Relationship Id="rId4" Type="http://schemas.openxmlformats.org/officeDocument/2006/relationships/image" Target="../media/image69.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40.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BD5718F0-C294-452A-8623-E07F03356A3F}"/>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08-18-2019</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0F787411-DC56-412A-84E8-B65BC64E64A0}"/>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5938C423-79DD-4564-8A44-53A28AE4F42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10" name="Text Box 4">
            <a:extLst>
              <a:ext uri="{FF2B5EF4-FFF2-40B4-BE49-F238E27FC236}">
                <a16:creationId xmlns:a16="http://schemas.microsoft.com/office/drawing/2014/main" id="{6700D5FE-DF63-40F7-928C-60F44355966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a:t>
            </a:r>
            <a:r>
              <a:rPr lang="en-US" altLang="en-US" sz="1800" b="1" dirty="0">
                <a:solidFill>
                  <a:srgbClr val="000000"/>
                </a:solidFill>
              </a:rPr>
              <a:t>Review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21</a:t>
            </a:r>
          </a:p>
        </p:txBody>
      </p:sp>
      <p:sp>
        <p:nvSpPr>
          <p:cNvPr id="7" name="Rectangle 4">
            <a:extLst>
              <a:ext uri="{FF2B5EF4-FFF2-40B4-BE49-F238E27FC236}">
                <a16:creationId xmlns:a16="http://schemas.microsoft.com/office/drawing/2014/main" id="{9A0873FF-53F0-4B89-B270-F413BF62B725}"/>
              </a:ext>
            </a:extLst>
          </p:cNvPr>
          <p:cNvSpPr txBox="1">
            <a:spLocks noChangeArrowheads="1"/>
          </p:cNvSpPr>
          <p:nvPr/>
        </p:nvSpPr>
        <p:spPr bwMode="auto">
          <a:xfrm>
            <a:off x="228600" y="1600200"/>
            <a:ext cx="883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sz="2800" dirty="0">
                <a:latin typeface="Calibri" panose="020F0502020204030204" pitchFamily="34" charset="0"/>
                <a:cs typeface="Calibri" panose="020F0502020204030204" pitchFamily="34" charset="0"/>
              </a:rPr>
              <a:t>He wore rough and wild clothing and ate a rough and wild diet of locusts and wild honey which was allowed by the Law of Moses (cf. Lev. 11:22). </a:t>
            </a:r>
          </a:p>
        </p:txBody>
      </p:sp>
      <p:pic>
        <p:nvPicPr>
          <p:cNvPr id="8" name="Picture 4">
            <a:extLst>
              <a:ext uri="{FF2B5EF4-FFF2-40B4-BE49-F238E27FC236}">
                <a16:creationId xmlns:a16="http://schemas.microsoft.com/office/drawing/2014/main" id="{79B09725-9B8C-46D5-9B8D-ECA7211F08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124200"/>
            <a:ext cx="5181600"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2D44DBA-CA9F-4991-8AEC-C592354027E1}"/>
              </a:ext>
            </a:extLst>
          </p:cNvPr>
          <p:cNvSpPr/>
          <p:nvPr/>
        </p:nvSpPr>
        <p:spPr>
          <a:xfrm>
            <a:off x="1981200" y="3124200"/>
            <a:ext cx="5181600" cy="2128788"/>
          </a:xfrm>
          <a:prstGeom prst="rect">
            <a:avLst/>
          </a:prstGeom>
        </p:spPr>
        <p:txBody>
          <a:bodyPr wrap="square">
            <a:spAutoFit/>
          </a:bodyPr>
          <a:lstStyle/>
          <a:p>
            <a:pPr>
              <a:spcBef>
                <a:spcPts val="0"/>
              </a:spcBef>
              <a:spcAft>
                <a:spcPts val="1000"/>
              </a:spcAft>
            </a:pPr>
            <a:r>
              <a:rPr lang="en-US" sz="2800" b="1" dirty="0">
                <a:solidFill>
                  <a:srgbClr val="0000CC"/>
                </a:solidFill>
                <a:latin typeface="Calibri" panose="020F0502020204030204" pitchFamily="34" charset="0"/>
                <a:cs typeface="Calibri" panose="020F0502020204030204" pitchFamily="34" charset="0"/>
              </a:rPr>
              <a:t>Matthew 3:4</a:t>
            </a:r>
          </a:p>
          <a:p>
            <a:pPr lvl="0" algn="just">
              <a:spcBef>
                <a:spcPts val="0"/>
              </a:spcBef>
              <a:spcAft>
                <a:spcPts val="1000"/>
              </a:spcAft>
            </a:pPr>
            <a:r>
              <a:rPr lang="en-US" sz="2400" baseline="30000" dirty="0">
                <a:solidFill>
                  <a:srgbClr val="000000"/>
                </a:solidFill>
                <a:latin typeface="Calibri" panose="020F0502020204030204" pitchFamily="34" charset="0"/>
                <a:cs typeface="Calibri" panose="020F0502020204030204" pitchFamily="34" charset="0"/>
              </a:rPr>
              <a:t>4</a:t>
            </a:r>
            <a:r>
              <a:rPr lang="en-US" sz="2400" dirty="0">
                <a:solidFill>
                  <a:srgbClr val="000000"/>
                </a:solidFill>
                <a:latin typeface="Calibri" panose="020F0502020204030204" pitchFamily="34" charset="0"/>
                <a:cs typeface="Calibri" panose="020F0502020204030204" pitchFamily="34" charset="0"/>
              </a:rPr>
              <a:t> Now John himself had </a:t>
            </a:r>
            <a:r>
              <a:rPr lang="en-US" sz="2400" b="1" dirty="0">
                <a:solidFill>
                  <a:srgbClr val="0000CC"/>
                </a:solidFill>
                <a:latin typeface="Calibri" panose="020F0502020204030204" pitchFamily="34" charset="0"/>
                <a:cs typeface="Calibri" panose="020F0502020204030204" pitchFamily="34" charset="0"/>
              </a:rPr>
              <a:t>a garment of camel’s hair and a leather belt around his waist</a:t>
            </a:r>
            <a:r>
              <a:rPr lang="en-US" sz="2400" dirty="0">
                <a:solidFill>
                  <a:srgbClr val="000000"/>
                </a:solidFill>
                <a:latin typeface="Calibri" panose="020F0502020204030204" pitchFamily="34" charset="0"/>
                <a:cs typeface="Calibri" panose="020F0502020204030204" pitchFamily="34" charset="0"/>
              </a:rPr>
              <a:t>; and his food was </a:t>
            </a:r>
            <a:r>
              <a:rPr lang="en-US" sz="2400" b="1" dirty="0">
                <a:solidFill>
                  <a:srgbClr val="0000CC"/>
                </a:solidFill>
                <a:latin typeface="Calibri" panose="020F0502020204030204" pitchFamily="34" charset="0"/>
                <a:cs typeface="Calibri" panose="020F0502020204030204" pitchFamily="34" charset="0"/>
              </a:rPr>
              <a:t>locusts and wild honey</a:t>
            </a:r>
            <a:r>
              <a:rPr lang="en-US" sz="2400" dirty="0">
                <a:solidFill>
                  <a:srgbClr val="000000"/>
                </a:solidFill>
                <a:latin typeface="Calibri" panose="020F0502020204030204" pitchFamily="34" charset="0"/>
                <a:cs typeface="Calibri" panose="020F0502020204030204" pitchFamily="34" charset="0"/>
              </a:rPr>
              <a:t>. </a:t>
            </a:r>
          </a:p>
        </p:txBody>
      </p:sp>
      <p:pic>
        <p:nvPicPr>
          <p:cNvPr id="12" name="Picture 11">
            <a:extLst>
              <a:ext uri="{FF2B5EF4-FFF2-40B4-BE49-F238E27FC236}">
                <a16:creationId xmlns:a16="http://schemas.microsoft.com/office/drawing/2014/main" id="{1E118D8B-5333-4905-8DAF-55383BE706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E4FB7EB0-3D76-4BEF-9A57-ADE53FAFA427}"/>
              </a:ext>
            </a:extLst>
          </p:cNvPr>
          <p:cNvSpPr>
            <a:spLocks noGrp="1" noChangeArrowheads="1"/>
          </p:cNvSpPr>
          <p:nvPr>
            <p:ph type="body" sz="half" idx="1"/>
          </p:nvPr>
        </p:nvSpPr>
        <p:spPr>
          <a:xfrm>
            <a:off x="304800" y="1600200"/>
            <a:ext cx="8686800" cy="1371600"/>
          </a:xfrm>
        </p:spPr>
        <p:txBody>
          <a:bodyPr/>
          <a:lstStyle/>
          <a:p>
            <a:pPr marL="457200" indent="-457200" algn="just">
              <a:spcBef>
                <a:spcPts val="0"/>
              </a:spcBef>
              <a:spcAft>
                <a:spcPts val="1200"/>
              </a:spcAft>
            </a:pPr>
            <a:r>
              <a:rPr lang="en-US" altLang="en-US" sz="2800" dirty="0"/>
              <a:t>Repenting means to have </a:t>
            </a:r>
            <a:r>
              <a:rPr lang="en-US" altLang="en-US" sz="2800" i="1" dirty="0"/>
              <a:t>‘a change of mind’ </a:t>
            </a:r>
            <a:r>
              <a:rPr lang="en-US" altLang="en-US" sz="2800" dirty="0"/>
              <a:t>that moves us from unbelief to belief in what God says is true.</a:t>
            </a:r>
          </a:p>
        </p:txBody>
      </p:sp>
      <p:sp>
        <p:nvSpPr>
          <p:cNvPr id="6" name="Text Box 4">
            <a:extLst>
              <a:ext uri="{FF2B5EF4-FFF2-40B4-BE49-F238E27FC236}">
                <a16:creationId xmlns:a16="http://schemas.microsoft.com/office/drawing/2014/main" id="{4C93AAEB-5A33-4A6B-B578-B13C2E70548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7" name="Rectangle 4">
            <a:extLst>
              <a:ext uri="{FF2B5EF4-FFF2-40B4-BE49-F238E27FC236}">
                <a16:creationId xmlns:a16="http://schemas.microsoft.com/office/drawing/2014/main" id="{55623E2C-AAD7-403E-A2C8-EDB5A7AC7F8B}"/>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Repent</a:t>
            </a:r>
            <a:r>
              <a:rPr lang="en-US" altLang="en-US" sz="3200" b="1" dirty="0">
                <a:solidFill>
                  <a:srgbClr val="0000CC"/>
                </a:solidFill>
                <a:latin typeface="Calibri" panose="020F0502020204030204" pitchFamily="34" charset="0"/>
                <a:ea typeface="+mj-ea"/>
                <a:cs typeface="Calibri" panose="020F0502020204030204" pitchFamily="34" charset="0"/>
              </a:rPr>
              <a:t>!</a:t>
            </a:r>
            <a:br>
              <a:rPr lang="en-US" altLang="en-US" sz="3600" dirty="0">
                <a:solidFill>
                  <a:srgbClr val="0000FF"/>
                </a:solidFill>
                <a:latin typeface="Calibri" panose="020F0502020204030204" pitchFamily="34" charset="0"/>
                <a:ea typeface="+mj-ea"/>
                <a:cs typeface="Calibri" panose="020F0502020204030204" pitchFamily="34" charset="0"/>
              </a:rPr>
            </a:br>
            <a:r>
              <a:rPr lang="en-US" altLang="en-US" b="1" dirty="0">
                <a:solidFill>
                  <a:srgbClr val="0000CC"/>
                </a:solidFill>
                <a:latin typeface="Calibri" panose="020F0502020204030204" pitchFamily="34" charset="0"/>
                <a:ea typeface="+mj-ea"/>
                <a:cs typeface="Calibri" panose="020F0502020204030204" pitchFamily="34" charset="0"/>
              </a:rPr>
              <a:t>Matthew 3:2</a:t>
            </a:r>
            <a:endParaRPr lang="en-US" altLang="en-US" b="1" dirty="0">
              <a:solidFill>
                <a:srgbClr val="0000CC"/>
              </a:solidFill>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id="{16DE30D8-80CF-494E-B489-DFCEED63C0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124200"/>
            <a:ext cx="5181600"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AFEB668-30FA-4DF9-A8B7-9A9E159C88F5}"/>
              </a:ext>
            </a:extLst>
          </p:cNvPr>
          <p:cNvSpPr/>
          <p:nvPr/>
        </p:nvSpPr>
        <p:spPr>
          <a:xfrm>
            <a:off x="1981200" y="3124200"/>
            <a:ext cx="5181600" cy="2251899"/>
          </a:xfrm>
          <a:prstGeom prst="rect">
            <a:avLst/>
          </a:prstGeom>
        </p:spPr>
        <p:txBody>
          <a:bodyPr wrap="square">
            <a:spAutoFit/>
          </a:bodyPr>
          <a:lstStyle/>
          <a:p>
            <a:pPr>
              <a:spcBef>
                <a:spcPts val="0"/>
              </a:spcBef>
              <a:spcAft>
                <a:spcPts val="1000"/>
              </a:spcAft>
            </a:pPr>
            <a:r>
              <a:rPr lang="en-US" sz="2800" b="1" dirty="0">
                <a:solidFill>
                  <a:srgbClr val="0000CC"/>
                </a:solidFill>
                <a:latin typeface="Calibri" panose="020F0502020204030204" pitchFamily="34" charset="0"/>
                <a:cs typeface="Calibri" panose="020F0502020204030204" pitchFamily="34" charset="0"/>
              </a:rPr>
              <a:t>Matthew 3:1–2</a:t>
            </a:r>
          </a:p>
          <a:p>
            <a:pPr marL="0" marR="0" algn="just">
              <a:spcBef>
                <a:spcPts val="0"/>
              </a:spcBef>
              <a:spcAft>
                <a:spcPts val="1000"/>
              </a:spcAft>
            </a:pPr>
            <a:r>
              <a:rPr lang="en-US" sz="2800" baseline="30000" dirty="0">
                <a:latin typeface="Calibri" panose="020F0502020204030204" pitchFamily="34" charset="0"/>
              </a:rPr>
              <a:t>1</a:t>
            </a:r>
            <a:r>
              <a:rPr lang="en-US" sz="2800" dirty="0">
                <a:latin typeface="Calibri" panose="020F0502020204030204" pitchFamily="34" charset="0"/>
              </a:rPr>
              <a:t> </a:t>
            </a:r>
            <a:r>
              <a:rPr lang="en-US" sz="2400" dirty="0">
                <a:latin typeface="Calibri" panose="020F0502020204030204" pitchFamily="34" charset="0"/>
              </a:rPr>
              <a:t>Now in those days John the Baptist came, preaching in the wilderness of Judea, saying,</a:t>
            </a:r>
            <a:r>
              <a:rPr lang="en-US" sz="2800" dirty="0">
                <a:latin typeface="Calibri" panose="020F0502020204030204" pitchFamily="34" charset="0"/>
              </a:rPr>
              <a:t> </a:t>
            </a:r>
            <a:r>
              <a:rPr lang="en-US" sz="2800" baseline="30000" dirty="0">
                <a:latin typeface="Calibri" panose="020F0502020204030204" pitchFamily="34" charset="0"/>
              </a:rPr>
              <a:t>2</a:t>
            </a:r>
            <a:r>
              <a:rPr lang="en-US" sz="2800" dirty="0">
                <a:latin typeface="Calibri" panose="020F0502020204030204" pitchFamily="34" charset="0"/>
              </a:rPr>
              <a:t> </a:t>
            </a:r>
            <a:r>
              <a:rPr lang="en-US" sz="2400" b="1" dirty="0">
                <a:solidFill>
                  <a:srgbClr val="0000CC"/>
                </a:solidFill>
                <a:latin typeface="Calibri" panose="020F0502020204030204" pitchFamily="34" charset="0"/>
                <a:cs typeface="Calibri" panose="020F0502020204030204" pitchFamily="34" charset="0"/>
              </a:rPr>
              <a:t>“</a:t>
            </a:r>
            <a:r>
              <a:rPr lang="en-US" sz="2400" b="1" u="sng" dirty="0">
                <a:solidFill>
                  <a:srgbClr val="0000CC"/>
                </a:solidFill>
                <a:latin typeface="Calibri" panose="020F0502020204030204" pitchFamily="34" charset="0"/>
                <a:cs typeface="Calibri" panose="020F0502020204030204" pitchFamily="34" charset="0"/>
              </a:rPr>
              <a:t>Repent</a:t>
            </a:r>
            <a:r>
              <a:rPr lang="en-US" sz="2400" b="1" dirty="0">
                <a:solidFill>
                  <a:srgbClr val="0000CC"/>
                </a:solidFill>
                <a:latin typeface="Calibri" panose="020F0502020204030204" pitchFamily="34" charset="0"/>
                <a:cs typeface="Calibri" panose="020F0502020204030204" pitchFamily="34" charset="0"/>
              </a:rPr>
              <a:t>, </a:t>
            </a:r>
            <a:r>
              <a:rPr lang="en-US" sz="2400" dirty="0">
                <a:latin typeface="Calibri" panose="020F0502020204030204" pitchFamily="34" charset="0"/>
              </a:rPr>
              <a:t>for the kingdom of heaven is at hand.”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a:extLst>
              <a:ext uri="{FF2B5EF4-FFF2-40B4-BE49-F238E27FC236}">
                <a16:creationId xmlns:a16="http://schemas.microsoft.com/office/drawing/2014/main" id="{D4A288D2-5FAE-4E68-88A9-75D4A9198182}"/>
              </a:ext>
            </a:extLst>
          </p:cNvPr>
          <p:cNvSpPr>
            <a:spLocks noGrp="1" noChangeArrowheads="1"/>
          </p:cNvSpPr>
          <p:nvPr>
            <p:ph type="body" sz="half" idx="2"/>
          </p:nvPr>
        </p:nvSpPr>
        <p:spPr>
          <a:xfrm>
            <a:off x="128124" y="1600200"/>
            <a:ext cx="8711076" cy="1371600"/>
          </a:xfrm>
        </p:spPr>
        <p:txBody>
          <a:bodyPr/>
          <a:lstStyle/>
          <a:p>
            <a:pPr algn="just"/>
            <a:r>
              <a:rPr lang="en-US" altLang="en-US" sz="2800" dirty="0"/>
              <a:t>John the Baptist came morally and spiritually clearing and leveling and making straight the way before the coming of Jesus  Christ.  </a:t>
            </a:r>
          </a:p>
        </p:txBody>
      </p:sp>
      <p:sp>
        <p:nvSpPr>
          <p:cNvPr id="7" name="Text Box 4">
            <a:extLst>
              <a:ext uri="{FF2B5EF4-FFF2-40B4-BE49-F238E27FC236}">
                <a16:creationId xmlns:a16="http://schemas.microsoft.com/office/drawing/2014/main" id="{B3AE8257-3464-4061-9F06-4BEE0939025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a:t>
            </a:r>
            <a:r>
              <a:rPr lang="en-US" altLang="en-US" sz="1800" b="1" dirty="0">
                <a:solidFill>
                  <a:srgbClr val="000000"/>
                </a:solidFill>
              </a:rPr>
              <a:t>Review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21</a:t>
            </a:r>
          </a:p>
        </p:txBody>
      </p:sp>
      <p:sp>
        <p:nvSpPr>
          <p:cNvPr id="8" name="Rectangle 4">
            <a:extLst>
              <a:ext uri="{FF2B5EF4-FFF2-40B4-BE49-F238E27FC236}">
                <a16:creationId xmlns:a16="http://schemas.microsoft.com/office/drawing/2014/main" id="{3791089B-4EA3-4852-A637-F719D39DB711}"/>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Make ready the way!</a:t>
            </a:r>
          </a:p>
          <a:p>
            <a:pPr lvl="0"/>
            <a:r>
              <a:rPr lang="en-US" altLang="en-US" b="1" dirty="0">
                <a:solidFill>
                  <a:srgbClr val="0000CC"/>
                </a:solidFill>
                <a:latin typeface="Calibri" panose="020F0502020204030204" pitchFamily="34" charset="0"/>
                <a:cs typeface="Calibri" panose="020F0502020204030204" pitchFamily="34" charset="0"/>
              </a:rPr>
              <a:t>Matthew 3:3</a:t>
            </a:r>
          </a:p>
        </p:txBody>
      </p:sp>
      <p:pic>
        <p:nvPicPr>
          <p:cNvPr id="9" name="Picture 4">
            <a:extLst>
              <a:ext uri="{FF2B5EF4-FFF2-40B4-BE49-F238E27FC236}">
                <a16:creationId xmlns:a16="http://schemas.microsoft.com/office/drawing/2014/main" id="{FB5518C9-AED7-4471-A016-A0B6159B2F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124200"/>
            <a:ext cx="5181600"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7D10134-5403-4BC2-A560-136EE07B8E6D}"/>
              </a:ext>
            </a:extLst>
          </p:cNvPr>
          <p:cNvSpPr/>
          <p:nvPr/>
        </p:nvSpPr>
        <p:spPr>
          <a:xfrm>
            <a:off x="1981200" y="3124200"/>
            <a:ext cx="5181600" cy="2498120"/>
          </a:xfrm>
          <a:prstGeom prst="rect">
            <a:avLst/>
          </a:prstGeom>
        </p:spPr>
        <p:txBody>
          <a:bodyPr wrap="square">
            <a:spAutoFit/>
          </a:bodyPr>
          <a:lstStyle/>
          <a:p>
            <a:pPr>
              <a:spcBef>
                <a:spcPts val="0"/>
              </a:spcBef>
              <a:spcAft>
                <a:spcPts val="1000"/>
              </a:spcAft>
            </a:pPr>
            <a:r>
              <a:rPr lang="en-US" sz="2800" b="1" dirty="0">
                <a:solidFill>
                  <a:srgbClr val="0000CC"/>
                </a:solidFill>
                <a:latin typeface="Calibri" panose="020F0502020204030204" pitchFamily="34" charset="0"/>
                <a:cs typeface="Calibri" panose="020F0502020204030204" pitchFamily="34" charset="0"/>
              </a:rPr>
              <a:t>Matthew 3:3</a:t>
            </a:r>
          </a:p>
          <a:p>
            <a:pPr algn="just"/>
            <a:r>
              <a:rPr lang="en-US" sz="2400" dirty="0">
                <a:latin typeface="Calibri" panose="020F0502020204030204" pitchFamily="34" charset="0"/>
                <a:cs typeface="Calibri" panose="020F0502020204030204" pitchFamily="34" charset="0"/>
              </a:rPr>
              <a:t>For this is the one referred to by Isaiah the prophet when he said, “</a:t>
            </a:r>
            <a:r>
              <a:rPr lang="en-US" sz="2400" cap="small" dirty="0">
                <a:latin typeface="Calibri" panose="020F0502020204030204" pitchFamily="34" charset="0"/>
                <a:cs typeface="Calibri" panose="020F0502020204030204" pitchFamily="34" charset="0"/>
              </a:rPr>
              <a:t>The voice of one</a:t>
            </a:r>
            <a:r>
              <a:rPr lang="en-US" sz="2400" dirty="0">
                <a:latin typeface="Calibri" panose="020F0502020204030204" pitchFamily="34" charset="0"/>
                <a:cs typeface="Calibri" panose="020F0502020204030204" pitchFamily="34" charset="0"/>
              </a:rPr>
              <a:t> </a:t>
            </a:r>
            <a:r>
              <a:rPr lang="en-US" sz="2400" cap="small" dirty="0">
                <a:latin typeface="Calibri" panose="020F0502020204030204" pitchFamily="34" charset="0"/>
                <a:cs typeface="Calibri" panose="020F0502020204030204" pitchFamily="34" charset="0"/>
              </a:rPr>
              <a:t>crying in the wilderness</a:t>
            </a:r>
            <a:r>
              <a:rPr lang="en-US" sz="2400" dirty="0">
                <a:latin typeface="Calibri" panose="020F0502020204030204" pitchFamily="34" charset="0"/>
                <a:cs typeface="Calibri" panose="020F0502020204030204" pitchFamily="34" charset="0"/>
              </a:rPr>
              <a:t>, </a:t>
            </a:r>
            <a:r>
              <a:rPr lang="en-US" sz="2400" b="1" dirty="0">
                <a:solidFill>
                  <a:srgbClr val="0000CC"/>
                </a:solidFill>
                <a:latin typeface="Calibri" panose="020F0502020204030204" pitchFamily="34" charset="0"/>
                <a:cs typeface="Calibri" panose="020F0502020204030204" pitchFamily="34" charset="0"/>
              </a:rPr>
              <a:t>‘Make ready the way of the Lord, Make His paths straight!’</a:t>
            </a:r>
            <a:r>
              <a:rPr lang="en-US" sz="2400" dirty="0">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49124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C7838171-9106-44AE-8B87-0F248C67E8AC}"/>
              </a:ext>
            </a:extLst>
          </p:cNvPr>
          <p:cNvSpPr>
            <a:spLocks noGrp="1" noChangeArrowheads="1"/>
          </p:cNvSpPr>
          <p:nvPr>
            <p:ph type="body" sz="half" idx="1"/>
          </p:nvPr>
        </p:nvSpPr>
        <p:spPr>
          <a:xfrm>
            <a:off x="304800" y="1600200"/>
            <a:ext cx="8458200" cy="1447800"/>
          </a:xfrm>
        </p:spPr>
        <p:txBody>
          <a:bodyPr/>
          <a:lstStyle/>
          <a:p>
            <a:pPr algn="just">
              <a:spcBef>
                <a:spcPts val="0"/>
              </a:spcBef>
              <a:spcAft>
                <a:spcPts val="1200"/>
              </a:spcAft>
            </a:pPr>
            <a:r>
              <a:rPr lang="en-US" altLang="en-US" sz="2800" dirty="0"/>
              <a:t>John said that judgment would precede the kingdom, and no Jew, be they Scribe, Pharisee, or Sadducee, would be exempt! </a:t>
            </a:r>
          </a:p>
        </p:txBody>
      </p:sp>
      <p:sp>
        <p:nvSpPr>
          <p:cNvPr id="8" name="Text Box 4">
            <a:extLst>
              <a:ext uri="{FF2B5EF4-FFF2-40B4-BE49-F238E27FC236}">
                <a16:creationId xmlns:a16="http://schemas.microsoft.com/office/drawing/2014/main" id="{4AE6F142-407D-4354-A89B-AC6FC9429CB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a:t>
            </a:r>
            <a:r>
              <a:rPr lang="en-US" altLang="en-US" sz="1800" b="1" dirty="0">
                <a:solidFill>
                  <a:srgbClr val="000000"/>
                </a:solidFill>
              </a:rPr>
              <a:t>Review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21</a:t>
            </a:r>
          </a:p>
        </p:txBody>
      </p:sp>
      <p:sp>
        <p:nvSpPr>
          <p:cNvPr id="9" name="Rectangle 4">
            <a:extLst>
              <a:ext uri="{FF2B5EF4-FFF2-40B4-BE49-F238E27FC236}">
                <a16:creationId xmlns:a16="http://schemas.microsoft.com/office/drawing/2014/main" id="{1BC9166C-97E6-44DE-B399-B131FF7D961B}"/>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pic>
        <p:nvPicPr>
          <p:cNvPr id="2" name="Picture 1">
            <a:extLst>
              <a:ext uri="{FF2B5EF4-FFF2-40B4-BE49-F238E27FC236}">
                <a16:creationId xmlns:a16="http://schemas.microsoft.com/office/drawing/2014/main" id="{FC5886F6-C454-42CE-8725-37A736750D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8420" y="3429000"/>
            <a:ext cx="4567161" cy="2743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a:extLst>
              <a:ext uri="{FF2B5EF4-FFF2-40B4-BE49-F238E27FC236}">
                <a16:creationId xmlns:a16="http://schemas.microsoft.com/office/drawing/2014/main" id="{9B55FB32-C8C0-478B-B86E-EEFB36EFBD62}"/>
              </a:ext>
            </a:extLst>
          </p:cNvPr>
          <p:cNvSpPr>
            <a:spLocks noGrp="1" noChangeArrowheads="1"/>
          </p:cNvSpPr>
          <p:nvPr>
            <p:ph type="body" sz="half" idx="2"/>
          </p:nvPr>
        </p:nvSpPr>
        <p:spPr>
          <a:xfrm>
            <a:off x="2819400" y="1600200"/>
            <a:ext cx="6172200" cy="4800600"/>
          </a:xfrm>
        </p:spPr>
        <p:txBody>
          <a:bodyPr/>
          <a:lstStyle/>
          <a:p>
            <a:pPr algn="just">
              <a:spcBef>
                <a:spcPts val="0"/>
              </a:spcBef>
              <a:spcAft>
                <a:spcPts val="1200"/>
              </a:spcAft>
            </a:pPr>
            <a:r>
              <a:rPr lang="en-US" altLang="en-US" sz="2800" dirty="0"/>
              <a:t>Jesus didn’t need to repent or to confess His sins.</a:t>
            </a:r>
          </a:p>
          <a:p>
            <a:pPr algn="just">
              <a:spcBef>
                <a:spcPts val="0"/>
              </a:spcBef>
              <a:spcAft>
                <a:spcPts val="1200"/>
              </a:spcAft>
            </a:pPr>
            <a:r>
              <a:rPr lang="en-US" altLang="en-US" sz="2800" dirty="0"/>
              <a:t>Jesus’ baptism had a three-fold effect:</a:t>
            </a:r>
          </a:p>
          <a:p>
            <a:pPr lvl="1" algn="just">
              <a:spcBef>
                <a:spcPts val="0"/>
              </a:spcBef>
              <a:spcAft>
                <a:spcPts val="1200"/>
              </a:spcAft>
            </a:pPr>
            <a:r>
              <a:rPr lang="en-US" altLang="en-US" dirty="0"/>
              <a:t>It authenticated John’s ministry and message of repentance. </a:t>
            </a:r>
          </a:p>
          <a:p>
            <a:pPr lvl="1" algn="just">
              <a:spcBef>
                <a:spcPts val="0"/>
              </a:spcBef>
              <a:spcAft>
                <a:spcPts val="1200"/>
              </a:spcAft>
            </a:pPr>
            <a:r>
              <a:rPr lang="en-US" altLang="en-US" dirty="0"/>
              <a:t>It presented Jesus as the spiritually, ethically, and morally, clean, Messiah, Who fulfilled God’s will.</a:t>
            </a:r>
          </a:p>
          <a:p>
            <a:pPr lvl="1" algn="just">
              <a:spcBef>
                <a:spcPts val="0"/>
              </a:spcBef>
              <a:spcAft>
                <a:spcPts val="1200"/>
              </a:spcAft>
            </a:pPr>
            <a:r>
              <a:rPr lang="en-US" altLang="en-US" dirty="0"/>
              <a:t>It identified Him with sinners.</a:t>
            </a:r>
          </a:p>
        </p:txBody>
      </p:sp>
      <p:pic>
        <p:nvPicPr>
          <p:cNvPr id="154633" name="Picture 9" descr="Jesus with John the Baptist">
            <a:extLst>
              <a:ext uri="{FF2B5EF4-FFF2-40B4-BE49-F238E27FC236}">
                <a16:creationId xmlns:a16="http://schemas.microsoft.com/office/drawing/2014/main" id="{FD938611-3ADE-452E-B502-D53D991604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 y="1828800"/>
            <a:ext cx="240030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4">
            <a:extLst>
              <a:ext uri="{FF2B5EF4-FFF2-40B4-BE49-F238E27FC236}">
                <a16:creationId xmlns:a16="http://schemas.microsoft.com/office/drawing/2014/main" id="{5A520F76-1271-4781-B08F-D2C080AC1B8D}"/>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a:t>
            </a:r>
            <a:r>
              <a:rPr lang="en-US" altLang="en-US" sz="1800" b="1" dirty="0">
                <a:solidFill>
                  <a:srgbClr val="000000"/>
                </a:solidFill>
              </a:rPr>
              <a:t>Review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21</a:t>
            </a:r>
          </a:p>
        </p:txBody>
      </p:sp>
      <p:sp>
        <p:nvSpPr>
          <p:cNvPr id="10" name="Rectangle 4">
            <a:extLst>
              <a:ext uri="{FF2B5EF4-FFF2-40B4-BE49-F238E27FC236}">
                <a16:creationId xmlns:a16="http://schemas.microsoft.com/office/drawing/2014/main" id="{AA47D787-8E5F-4848-95E3-8EB87AF804AA}"/>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Why would Jesus be baptized?</a:t>
            </a:r>
          </a:p>
          <a:p>
            <a:pPr lvl="0"/>
            <a:r>
              <a:rPr lang="en-US" altLang="en-US" b="1" dirty="0">
                <a:solidFill>
                  <a:srgbClr val="0000CC"/>
                </a:solidFill>
                <a:latin typeface="Calibri" panose="020F0502020204030204" pitchFamily="34" charset="0"/>
                <a:cs typeface="Calibri" panose="020F0502020204030204" pitchFamily="34" charset="0"/>
              </a:rPr>
              <a:t>Matthew 3:13-15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AFC35D6D-B207-4D20-968E-593C7D09AC57}"/>
              </a:ext>
            </a:extLst>
          </p:cNvPr>
          <p:cNvSpPr>
            <a:spLocks noGrp="1" noChangeArrowheads="1"/>
          </p:cNvSpPr>
          <p:nvPr>
            <p:ph type="body" sz="half" idx="1"/>
          </p:nvPr>
        </p:nvSpPr>
        <p:spPr>
          <a:xfrm>
            <a:off x="304800" y="1602223"/>
            <a:ext cx="8763000" cy="1750578"/>
          </a:xfrm>
        </p:spPr>
        <p:txBody>
          <a:bodyPr/>
          <a:lstStyle/>
          <a:p>
            <a:pPr algn="just">
              <a:spcBef>
                <a:spcPts val="0"/>
              </a:spcBef>
              <a:spcAft>
                <a:spcPts val="1200"/>
              </a:spcAft>
            </a:pPr>
            <a:r>
              <a:rPr lang="en-US" altLang="en-US" sz="2800" dirty="0"/>
              <a:t>At Jesus’ baptism we see the presence of all three persons of the Trinity: The Father, Son and Holy Spirit and we also see the approval of God the Father toward God the Son in this event.</a:t>
            </a:r>
          </a:p>
        </p:txBody>
      </p:sp>
      <p:sp>
        <p:nvSpPr>
          <p:cNvPr id="6" name="Text Box 4">
            <a:extLst>
              <a:ext uri="{FF2B5EF4-FFF2-40B4-BE49-F238E27FC236}">
                <a16:creationId xmlns:a16="http://schemas.microsoft.com/office/drawing/2014/main" id="{BB5C2E48-E2DD-41C8-BB2C-3056417B0881}"/>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a:t>
            </a:r>
            <a:r>
              <a:rPr lang="en-US" altLang="en-US" sz="1800" b="1" dirty="0">
                <a:solidFill>
                  <a:srgbClr val="000000"/>
                </a:solidFill>
              </a:rPr>
              <a:t>Review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21</a:t>
            </a:r>
          </a:p>
        </p:txBody>
      </p:sp>
      <p:sp>
        <p:nvSpPr>
          <p:cNvPr id="7" name="Rectangle 4">
            <a:extLst>
              <a:ext uri="{FF2B5EF4-FFF2-40B4-BE49-F238E27FC236}">
                <a16:creationId xmlns:a16="http://schemas.microsoft.com/office/drawing/2014/main" id="{B9EEA484-C60D-4416-ABE3-C048C48CB58E}"/>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After Jesus was baptized</a:t>
            </a:r>
          </a:p>
          <a:p>
            <a:pPr lvl="0"/>
            <a:r>
              <a:rPr lang="en-US" altLang="en-US" b="1" dirty="0">
                <a:solidFill>
                  <a:srgbClr val="0000CC"/>
                </a:solidFill>
                <a:latin typeface="Calibri" panose="020F0502020204030204" pitchFamily="34" charset="0"/>
                <a:cs typeface="Calibri" panose="020F0502020204030204" pitchFamily="34" charset="0"/>
              </a:rPr>
              <a:t>Matthew 3:16-17</a:t>
            </a:r>
          </a:p>
        </p:txBody>
      </p:sp>
      <p:pic>
        <p:nvPicPr>
          <p:cNvPr id="8" name="Picture 4">
            <a:extLst>
              <a:ext uri="{FF2B5EF4-FFF2-40B4-BE49-F238E27FC236}">
                <a16:creationId xmlns:a16="http://schemas.microsoft.com/office/drawing/2014/main" id="{60D5B1A9-11D4-46F2-9873-C469963A11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429000"/>
            <a:ext cx="5181600"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93856D6-4C41-4960-80B2-6BFA6E37C7E4}"/>
              </a:ext>
            </a:extLst>
          </p:cNvPr>
          <p:cNvSpPr/>
          <p:nvPr/>
        </p:nvSpPr>
        <p:spPr>
          <a:xfrm>
            <a:off x="1981200" y="3435300"/>
            <a:ext cx="5181600" cy="1974900"/>
          </a:xfrm>
          <a:prstGeom prst="rect">
            <a:avLst/>
          </a:prstGeom>
        </p:spPr>
        <p:txBody>
          <a:bodyPr wrap="square">
            <a:spAutoFit/>
          </a:bodyPr>
          <a:lstStyle/>
          <a:p>
            <a:pPr lvl="0">
              <a:spcBef>
                <a:spcPts val="0"/>
              </a:spcBef>
              <a:spcAft>
                <a:spcPts val="1000"/>
              </a:spcAft>
            </a:pPr>
            <a:r>
              <a:rPr lang="en-US" altLang="en-US" sz="2600" b="1" dirty="0">
                <a:solidFill>
                  <a:srgbClr val="0000CC"/>
                </a:solidFill>
                <a:latin typeface="Calibri" panose="020F0502020204030204" pitchFamily="34" charset="0"/>
                <a:cs typeface="Calibri" panose="020F0502020204030204" pitchFamily="34" charset="0"/>
              </a:rPr>
              <a:t>Matthew 3:16-17</a:t>
            </a:r>
          </a:p>
          <a:p>
            <a:pPr lvl="0" algn="just">
              <a:spcBef>
                <a:spcPts val="0"/>
              </a:spcBef>
              <a:spcAft>
                <a:spcPts val="1000"/>
              </a:spcAft>
            </a:pPr>
            <a:r>
              <a:rPr lang="en-US" sz="2200" baseline="30000" dirty="0">
                <a:solidFill>
                  <a:srgbClr val="000000"/>
                </a:solidFill>
                <a:latin typeface="Calibri" panose="020F0502020204030204" pitchFamily="34" charset="0"/>
                <a:cs typeface="Calibri" panose="020F0502020204030204" pitchFamily="34" charset="0"/>
              </a:rPr>
              <a:t>16</a:t>
            </a:r>
            <a:r>
              <a:rPr lang="en-US" sz="2200" dirty="0">
                <a:solidFill>
                  <a:srgbClr val="000000"/>
                </a:solidFill>
                <a:latin typeface="Calibri" panose="020F0502020204030204" pitchFamily="34" charset="0"/>
                <a:cs typeface="Calibri" panose="020F0502020204030204" pitchFamily="34" charset="0"/>
              </a:rPr>
              <a:t> After being baptized,…he saw </a:t>
            </a:r>
            <a:r>
              <a:rPr lang="en-US" sz="2200" b="1" dirty="0">
                <a:solidFill>
                  <a:srgbClr val="0000CC"/>
                </a:solidFill>
                <a:latin typeface="Calibri" panose="020F0502020204030204" pitchFamily="34" charset="0"/>
                <a:cs typeface="Calibri" panose="020F0502020204030204" pitchFamily="34" charset="0"/>
              </a:rPr>
              <a:t>the Spirit of God</a:t>
            </a:r>
            <a:r>
              <a:rPr lang="en-US" sz="2200" dirty="0">
                <a:solidFill>
                  <a:srgbClr val="000000"/>
                </a:solidFill>
                <a:latin typeface="Calibri" panose="020F0502020204030204" pitchFamily="34" charset="0"/>
                <a:cs typeface="Calibri" panose="020F0502020204030204" pitchFamily="34" charset="0"/>
              </a:rPr>
              <a:t> descending as a dove… </a:t>
            </a:r>
            <a:r>
              <a:rPr lang="en-US" sz="2200" baseline="30000" dirty="0">
                <a:solidFill>
                  <a:srgbClr val="000000"/>
                </a:solidFill>
                <a:latin typeface="Calibri" panose="020F0502020204030204" pitchFamily="34" charset="0"/>
                <a:cs typeface="Calibri" panose="020F0502020204030204" pitchFamily="34" charset="0"/>
              </a:rPr>
              <a:t>17</a:t>
            </a:r>
            <a:r>
              <a:rPr lang="en-US" sz="2200" dirty="0">
                <a:solidFill>
                  <a:srgbClr val="000000"/>
                </a:solidFill>
                <a:latin typeface="Calibri" panose="020F0502020204030204" pitchFamily="34" charset="0"/>
                <a:cs typeface="Calibri" panose="020F0502020204030204" pitchFamily="34" charset="0"/>
              </a:rPr>
              <a:t> and behold, a voice…said, “</a:t>
            </a:r>
            <a:r>
              <a:rPr lang="en-US" sz="2200" b="1" dirty="0">
                <a:solidFill>
                  <a:srgbClr val="0000CC"/>
                </a:solidFill>
                <a:latin typeface="Calibri" panose="020F0502020204030204" pitchFamily="34" charset="0"/>
                <a:cs typeface="Calibri" panose="020F0502020204030204" pitchFamily="34" charset="0"/>
              </a:rPr>
              <a:t>This is My beloved Son</a:t>
            </a:r>
            <a:r>
              <a:rPr lang="en-US" sz="2200" dirty="0">
                <a:solidFill>
                  <a:srgbClr val="000000"/>
                </a:solidFill>
                <a:latin typeface="Calibri" panose="020F0502020204030204" pitchFamily="34" charset="0"/>
                <a:cs typeface="Calibri" panose="020F0502020204030204" pitchFamily="34" charset="0"/>
              </a:rPr>
              <a:t>, </a:t>
            </a:r>
            <a:r>
              <a:rPr lang="en-US" sz="2200" b="1" u="sng" dirty="0">
                <a:solidFill>
                  <a:srgbClr val="006600"/>
                </a:solidFill>
                <a:latin typeface="Calibri" panose="020F0502020204030204" pitchFamily="34" charset="0"/>
                <a:cs typeface="Calibri" panose="020F0502020204030204" pitchFamily="34" charset="0"/>
              </a:rPr>
              <a:t>in whom I am well-pleased</a:t>
            </a:r>
            <a:r>
              <a:rPr lang="en-US" sz="2200" dirty="0">
                <a:solidFill>
                  <a:srgbClr val="000000"/>
                </a:solidFill>
                <a:latin typeface="Calibri" panose="020F0502020204030204" pitchFamily="34" charset="0"/>
                <a:cs typeface="Calibri" panose="020F050202020403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7547DC-FBAC-4734-AD32-469798A51B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8751" y="1143000"/>
            <a:ext cx="6286499" cy="4572000"/>
          </a:xfrm>
          <a:prstGeom prst="rect">
            <a:avLst/>
          </a:prstGeom>
        </p:spPr>
      </p:pic>
      <p:sp>
        <p:nvSpPr>
          <p:cNvPr id="4" name="Text Box 4">
            <a:extLst>
              <a:ext uri="{FF2B5EF4-FFF2-40B4-BE49-F238E27FC236}">
                <a16:creationId xmlns:a16="http://schemas.microsoft.com/office/drawing/2014/main" id="{42E8C9D2-E5B5-4E1B-8F6F-D8ABE5962D2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b="1" dirty="0">
                <a:latin typeface="Calibri" panose="020F0502020204030204" pitchFamily="34" charset="0"/>
                <a:cs typeface="Calibri" panose="020F0502020204030204" pitchFamily="34" charset="0"/>
              </a:rPr>
              <a:t>Law and Grace: Review Session 21</a:t>
            </a:r>
          </a:p>
        </p:txBody>
      </p:sp>
    </p:spTree>
    <p:extLst>
      <p:ext uri="{BB962C8B-B14F-4D97-AF65-F5344CB8AC3E}">
        <p14:creationId xmlns:p14="http://schemas.microsoft.com/office/powerpoint/2010/main" val="386613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990600" y="11430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200" b="1" dirty="0">
                <a:solidFill>
                  <a:srgbClr val="000000"/>
                </a:solidFill>
              </a:rPr>
              <a:t>Review</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rPr>
              <a:t>Purpose, Aim, and Objective</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rPr>
              <a:t>Session 21</a:t>
            </a:r>
          </a:p>
          <a:p>
            <a:pPr lvl="1" algn="l">
              <a:spcBef>
                <a:spcPts val="0"/>
              </a:spcBef>
              <a:spcAft>
                <a:spcPts val="1200"/>
              </a:spcAft>
              <a:buFont typeface="+mj-lt"/>
              <a:buAutoNum type="romanUcPeriod"/>
              <a:defRPr/>
            </a:pPr>
            <a:r>
              <a:rPr lang="en-US" altLang="en-US" sz="3200" b="1" dirty="0">
                <a:solidFill>
                  <a:srgbClr val="0000CC"/>
                </a:solidFill>
              </a:rPr>
              <a:t>Firsts &amp; Beginnings in Christ’s Ministry – Matt. 4</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u="sng" dirty="0">
                <a:solidFill>
                  <a:srgbClr val="0000CC"/>
                </a:solidFill>
              </a:rPr>
              <a:t>General Information</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Observations</a:t>
            </a:r>
          </a:p>
        </p:txBody>
      </p:sp>
    </p:spTree>
    <p:extLst>
      <p:ext uri="{BB962C8B-B14F-4D97-AF65-F5344CB8AC3E}">
        <p14:creationId xmlns:p14="http://schemas.microsoft.com/office/powerpoint/2010/main" val="143200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15701-8B45-4EB9-9B88-47BA728005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EF02F5D-FD1A-4F50-86DB-9B342EDF83A2}"/>
              </a:ext>
            </a:extLst>
          </p:cNvPr>
          <p:cNvSpPr txBox="1">
            <a:spLocks noChangeArrowheads="1"/>
          </p:cNvSpPr>
          <p:nvPr/>
        </p:nvSpPr>
        <p:spPr bwMode="auto">
          <a:xfrm>
            <a:off x="0" y="0"/>
            <a:ext cx="914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39725" eaLnBrk="1" hangingPunct="1">
              <a:spcBef>
                <a:spcPts val="0"/>
              </a:spcBef>
              <a:spcAft>
                <a:spcPts val="1200"/>
              </a:spcAft>
              <a:buNone/>
            </a:pPr>
            <a:r>
              <a:rPr lang="en-US" b="1" dirty="0">
                <a:solidFill>
                  <a:srgbClr val="0000CC"/>
                </a:solidFill>
                <a:latin typeface="Calibri" panose="020F0502020204030204" pitchFamily="34" charset="0"/>
                <a:cs typeface="Calibri" panose="020F0502020204030204" pitchFamily="34" charset="0"/>
              </a:rPr>
              <a:t>Matthew 4:1-11</a:t>
            </a:r>
          </a:p>
          <a:p>
            <a:pPr marL="0" marR="0" indent="0" algn="just">
              <a:spcBef>
                <a:spcPts val="0"/>
              </a:spcBef>
              <a:spcAft>
                <a:spcPts val="1000"/>
              </a:spcAft>
              <a:buNone/>
            </a:pPr>
            <a:r>
              <a:rPr lang="en-US" sz="2800" baseline="30000" dirty="0">
                <a:latin typeface="Calibri" panose="020F0502020204030204" pitchFamily="34" charset="0"/>
              </a:rPr>
              <a:t>1</a:t>
            </a:r>
            <a:r>
              <a:rPr lang="en-US" sz="2800" dirty="0">
                <a:latin typeface="Calibri" panose="020F0502020204030204" pitchFamily="34" charset="0"/>
              </a:rPr>
              <a:t> Then Jesus was led up by the Spirit into the wilderness to be tempted by the devil. </a:t>
            </a:r>
            <a:r>
              <a:rPr lang="en-US" sz="2800" baseline="30000" dirty="0">
                <a:latin typeface="Calibri" panose="020F0502020204030204" pitchFamily="34" charset="0"/>
              </a:rPr>
              <a:t>2</a:t>
            </a:r>
            <a:r>
              <a:rPr lang="en-US" sz="2800" dirty="0">
                <a:latin typeface="Calibri" panose="020F0502020204030204" pitchFamily="34" charset="0"/>
              </a:rPr>
              <a:t> And after He had fasted forty days and forty nights, He then became hungry. </a:t>
            </a:r>
            <a:r>
              <a:rPr lang="en-US" sz="2800" baseline="30000" dirty="0">
                <a:latin typeface="Calibri" panose="020F0502020204030204" pitchFamily="34" charset="0"/>
              </a:rPr>
              <a:t>3</a:t>
            </a:r>
            <a:r>
              <a:rPr lang="en-US" sz="2800" dirty="0">
                <a:latin typeface="Calibri" panose="020F0502020204030204" pitchFamily="34" charset="0"/>
              </a:rPr>
              <a:t> And the tempter came and said to Him, “If You are the Son of God, command that these stones become bread.” </a:t>
            </a:r>
            <a:r>
              <a:rPr lang="en-US" sz="2800" baseline="30000" dirty="0">
                <a:latin typeface="Calibri" panose="020F0502020204030204" pitchFamily="34" charset="0"/>
              </a:rPr>
              <a:t>4</a:t>
            </a:r>
            <a:r>
              <a:rPr lang="en-US" sz="2800" dirty="0">
                <a:latin typeface="Calibri" panose="020F0502020204030204" pitchFamily="34" charset="0"/>
              </a:rPr>
              <a:t> But He answered and said, “It is written, ‘</a:t>
            </a:r>
            <a:r>
              <a:rPr lang="en-US" sz="2800" cap="small" dirty="0">
                <a:latin typeface="Calibri" panose="020F0502020204030204" pitchFamily="34" charset="0"/>
              </a:rPr>
              <a:t>Man shall not live on bread alone</a:t>
            </a:r>
            <a:r>
              <a:rPr lang="en-US" sz="2800" dirty="0">
                <a:latin typeface="Calibri" panose="020F0502020204030204" pitchFamily="34" charset="0"/>
              </a:rPr>
              <a:t>, </a:t>
            </a:r>
            <a:r>
              <a:rPr lang="en-US" sz="2800" cap="small" dirty="0">
                <a:latin typeface="Calibri" panose="020F0502020204030204" pitchFamily="34" charset="0"/>
              </a:rPr>
              <a:t>but on every word that proceeds out of the mouth of God</a:t>
            </a:r>
            <a:r>
              <a:rPr lang="en-US" sz="2800" dirty="0">
                <a:latin typeface="Calibri" panose="020F0502020204030204" pitchFamily="34" charset="0"/>
              </a:rPr>
              <a:t>.’ ” </a:t>
            </a:r>
            <a:r>
              <a:rPr lang="en-US" sz="2800" baseline="30000" dirty="0">
                <a:latin typeface="Calibri" panose="020F0502020204030204" pitchFamily="34" charset="0"/>
              </a:rPr>
              <a:t>5</a:t>
            </a:r>
            <a:r>
              <a:rPr lang="en-US" sz="2800" dirty="0">
                <a:latin typeface="Calibri" panose="020F0502020204030204" pitchFamily="34" charset="0"/>
              </a:rPr>
              <a:t> Then the devil took Him into the holy city and had Him stand on the pinnacle of the temple, </a:t>
            </a:r>
            <a:r>
              <a:rPr lang="en-US" sz="2800" baseline="30000" dirty="0">
                <a:latin typeface="Calibri" panose="020F0502020204030204" pitchFamily="34" charset="0"/>
              </a:rPr>
              <a:t>6</a:t>
            </a:r>
            <a:r>
              <a:rPr lang="en-US" sz="2800" dirty="0">
                <a:latin typeface="Calibri" panose="020F0502020204030204" pitchFamily="34" charset="0"/>
              </a:rPr>
              <a:t> and said to Him, “If You are the Son of God, throw Yourself down; for it is written, ‘</a:t>
            </a:r>
            <a:r>
              <a:rPr lang="en-US" sz="2800" cap="small" dirty="0">
                <a:latin typeface="Calibri" panose="020F0502020204030204" pitchFamily="34" charset="0"/>
              </a:rPr>
              <a:t>He will command His angels concerning You</a:t>
            </a:r>
            <a:r>
              <a:rPr lang="en-US" sz="2800" dirty="0">
                <a:latin typeface="Calibri" panose="020F0502020204030204" pitchFamily="34" charset="0"/>
              </a:rPr>
              <a:t>’; and ‘</a:t>
            </a:r>
            <a:r>
              <a:rPr lang="en-US" sz="2800" cap="small" dirty="0">
                <a:latin typeface="Calibri" panose="020F0502020204030204" pitchFamily="34" charset="0"/>
              </a:rPr>
              <a:t>On</a:t>
            </a:r>
            <a:r>
              <a:rPr lang="en-US" sz="2800" dirty="0">
                <a:latin typeface="Calibri" panose="020F0502020204030204" pitchFamily="34" charset="0"/>
              </a:rPr>
              <a:t> </a:t>
            </a:r>
            <a:r>
              <a:rPr lang="en-US" sz="2800" i="1" dirty="0">
                <a:latin typeface="Calibri" panose="020F0502020204030204" pitchFamily="34" charset="0"/>
              </a:rPr>
              <a:t>their</a:t>
            </a:r>
            <a:r>
              <a:rPr lang="en-US" sz="2800" dirty="0">
                <a:latin typeface="Calibri" panose="020F0502020204030204" pitchFamily="34" charset="0"/>
              </a:rPr>
              <a:t> </a:t>
            </a:r>
            <a:r>
              <a:rPr lang="en-US" sz="2800" cap="small" dirty="0">
                <a:latin typeface="Calibri" panose="020F0502020204030204" pitchFamily="34" charset="0"/>
              </a:rPr>
              <a:t>hands …</a:t>
            </a:r>
            <a:endParaRPr lang="en-US" sz="2800" dirty="0">
              <a:latin typeface="Calibri" panose="020F0502020204030204" pitchFamily="34" charset="0"/>
            </a:endParaRPr>
          </a:p>
        </p:txBody>
      </p:sp>
    </p:spTree>
    <p:extLst>
      <p:ext uri="{BB962C8B-B14F-4D97-AF65-F5344CB8AC3E}">
        <p14:creationId xmlns:p14="http://schemas.microsoft.com/office/powerpoint/2010/main" val="115938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15701-8B45-4EB9-9B88-47BA728005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EF02F5D-FD1A-4F50-86DB-9B342EDF83A2}"/>
              </a:ext>
            </a:extLst>
          </p:cNvPr>
          <p:cNvSpPr txBox="1">
            <a:spLocks noChangeArrowheads="1"/>
          </p:cNvSpPr>
          <p:nvPr/>
        </p:nvSpPr>
        <p:spPr bwMode="auto">
          <a:xfrm>
            <a:off x="0" y="0"/>
            <a:ext cx="914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39725" eaLnBrk="1" hangingPunct="1">
              <a:spcBef>
                <a:spcPts val="0"/>
              </a:spcBef>
              <a:spcAft>
                <a:spcPts val="1200"/>
              </a:spcAft>
              <a:buNone/>
            </a:pPr>
            <a:r>
              <a:rPr lang="en-US" b="1" dirty="0">
                <a:solidFill>
                  <a:srgbClr val="0000CC"/>
                </a:solidFill>
                <a:latin typeface="Calibri" panose="020F0502020204030204" pitchFamily="34" charset="0"/>
                <a:cs typeface="Calibri" panose="020F0502020204030204" pitchFamily="34" charset="0"/>
              </a:rPr>
              <a:t>Matthew 4:1-11</a:t>
            </a:r>
          </a:p>
          <a:p>
            <a:pPr marL="0" marR="0" indent="0" algn="just">
              <a:spcBef>
                <a:spcPts val="0"/>
              </a:spcBef>
              <a:spcAft>
                <a:spcPts val="1000"/>
              </a:spcAft>
              <a:buNone/>
            </a:pPr>
            <a:r>
              <a:rPr lang="en-US" sz="2800" dirty="0">
                <a:latin typeface="Calibri" panose="020F0502020204030204" pitchFamily="34" charset="0"/>
              </a:rPr>
              <a:t>…</a:t>
            </a:r>
            <a:r>
              <a:rPr lang="en-US" sz="2800" cap="small" dirty="0">
                <a:latin typeface="Calibri" panose="020F0502020204030204" pitchFamily="34" charset="0"/>
              </a:rPr>
              <a:t>they will bear You up</a:t>
            </a:r>
            <a:r>
              <a:rPr lang="en-US" sz="2800" dirty="0">
                <a:latin typeface="Calibri" panose="020F0502020204030204" pitchFamily="34" charset="0"/>
              </a:rPr>
              <a:t>, </a:t>
            </a:r>
            <a:r>
              <a:rPr lang="en-US" sz="2800" cap="small" dirty="0">
                <a:latin typeface="Calibri" panose="020F0502020204030204" pitchFamily="34" charset="0"/>
              </a:rPr>
              <a:t>So that You will not strike Your foot against a stone</a:t>
            </a:r>
            <a:r>
              <a:rPr lang="en-US" sz="2800" dirty="0">
                <a:latin typeface="Calibri" panose="020F0502020204030204" pitchFamily="34" charset="0"/>
              </a:rPr>
              <a:t>.’ ” </a:t>
            </a:r>
            <a:r>
              <a:rPr lang="en-US" sz="2800" baseline="30000" dirty="0">
                <a:latin typeface="Calibri" panose="020F0502020204030204" pitchFamily="34" charset="0"/>
              </a:rPr>
              <a:t>7</a:t>
            </a:r>
            <a:r>
              <a:rPr lang="en-US" sz="2800" dirty="0">
                <a:latin typeface="Calibri" panose="020F0502020204030204" pitchFamily="34" charset="0"/>
              </a:rPr>
              <a:t> Jesus said to him, “On the other hand, it is written, ‘</a:t>
            </a:r>
            <a:r>
              <a:rPr lang="en-US" sz="2800" cap="small" dirty="0">
                <a:latin typeface="Calibri" panose="020F0502020204030204" pitchFamily="34" charset="0"/>
              </a:rPr>
              <a:t>You shall not put the Lord your God to the test</a:t>
            </a:r>
            <a:r>
              <a:rPr lang="en-US" sz="2800" dirty="0">
                <a:latin typeface="Calibri" panose="020F0502020204030204" pitchFamily="34" charset="0"/>
              </a:rPr>
              <a:t>.’ ” </a:t>
            </a:r>
            <a:r>
              <a:rPr lang="en-US" sz="2800" baseline="30000" dirty="0">
                <a:latin typeface="Calibri" panose="020F0502020204030204" pitchFamily="34" charset="0"/>
              </a:rPr>
              <a:t>8</a:t>
            </a:r>
            <a:r>
              <a:rPr lang="en-US" sz="2800" dirty="0">
                <a:latin typeface="Calibri" panose="020F0502020204030204" pitchFamily="34" charset="0"/>
              </a:rPr>
              <a:t> Again, the devil took Him to a very high mountain and showed Him all the kingdoms of the world and their glory; </a:t>
            </a:r>
            <a:r>
              <a:rPr lang="en-US" sz="2800" baseline="30000" dirty="0">
                <a:latin typeface="Calibri" panose="020F0502020204030204" pitchFamily="34" charset="0"/>
              </a:rPr>
              <a:t>9</a:t>
            </a:r>
            <a:r>
              <a:rPr lang="en-US" sz="2800" dirty="0">
                <a:latin typeface="Calibri" panose="020F0502020204030204" pitchFamily="34" charset="0"/>
              </a:rPr>
              <a:t> and he said to Him, “All these things I will give You, if You fall down and worship me.” </a:t>
            </a:r>
            <a:r>
              <a:rPr lang="en-US" sz="2800" baseline="30000" dirty="0">
                <a:latin typeface="Calibri" panose="020F0502020204030204" pitchFamily="34" charset="0"/>
              </a:rPr>
              <a:t>10</a:t>
            </a:r>
            <a:r>
              <a:rPr lang="en-US" sz="2800" dirty="0">
                <a:latin typeface="Calibri" panose="020F0502020204030204" pitchFamily="34" charset="0"/>
              </a:rPr>
              <a:t> Then Jesus said to him, “Go, Satan! For it is written, ‘</a:t>
            </a:r>
            <a:r>
              <a:rPr lang="en-US" sz="2800" cap="small" dirty="0">
                <a:latin typeface="Calibri" panose="020F0502020204030204" pitchFamily="34" charset="0"/>
              </a:rPr>
              <a:t>You shall worship the Lord your God</a:t>
            </a:r>
            <a:r>
              <a:rPr lang="en-US" sz="2800" dirty="0">
                <a:latin typeface="Calibri" panose="020F0502020204030204" pitchFamily="34" charset="0"/>
              </a:rPr>
              <a:t>, </a:t>
            </a:r>
            <a:r>
              <a:rPr lang="en-US" sz="2800" cap="small" dirty="0">
                <a:latin typeface="Calibri" panose="020F0502020204030204" pitchFamily="34" charset="0"/>
              </a:rPr>
              <a:t>and</a:t>
            </a:r>
            <a:r>
              <a:rPr lang="en-US" sz="2800" dirty="0">
                <a:latin typeface="Calibri" panose="020F0502020204030204" pitchFamily="34" charset="0"/>
              </a:rPr>
              <a:t> </a:t>
            </a:r>
            <a:r>
              <a:rPr lang="en-US" sz="2800" cap="small" dirty="0">
                <a:latin typeface="Calibri" panose="020F0502020204030204" pitchFamily="34" charset="0"/>
              </a:rPr>
              <a:t>serve Him only</a:t>
            </a:r>
            <a:r>
              <a:rPr lang="en-US" sz="2800" dirty="0">
                <a:latin typeface="Calibri" panose="020F0502020204030204" pitchFamily="34" charset="0"/>
              </a:rPr>
              <a:t>.’ ” </a:t>
            </a:r>
            <a:r>
              <a:rPr lang="en-US" sz="2800" baseline="30000" dirty="0">
                <a:latin typeface="Calibri" panose="020F0502020204030204" pitchFamily="34" charset="0"/>
              </a:rPr>
              <a:t>11</a:t>
            </a:r>
            <a:r>
              <a:rPr lang="en-US" sz="2800" dirty="0">
                <a:latin typeface="Calibri" panose="020F0502020204030204" pitchFamily="34" charset="0"/>
              </a:rPr>
              <a:t> Then the devil left Him; and behold, angels came and </a:t>
            </a:r>
            <a:r>
              <a:rPr lang="en-US" sz="2800" i="1" dirty="0">
                <a:latin typeface="Calibri" panose="020F0502020204030204" pitchFamily="34" charset="0"/>
              </a:rPr>
              <a:t>began</a:t>
            </a:r>
            <a:r>
              <a:rPr lang="en-US" sz="2800" dirty="0">
                <a:latin typeface="Calibri" panose="020F0502020204030204" pitchFamily="34" charset="0"/>
              </a:rPr>
              <a:t> to minister to Him. </a:t>
            </a:r>
          </a:p>
        </p:txBody>
      </p:sp>
    </p:spTree>
    <p:extLst>
      <p:ext uri="{BB962C8B-B14F-4D97-AF65-F5344CB8AC3E}">
        <p14:creationId xmlns:p14="http://schemas.microsoft.com/office/powerpoint/2010/main" val="406638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990600" y="11430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Purpose, Aim, and Objective</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21</a:t>
            </a:r>
          </a:p>
          <a:p>
            <a:pPr lvl="1" algn="l">
              <a:spcBef>
                <a:spcPts val="0"/>
              </a:spcBef>
              <a:spcAft>
                <a:spcPts val="1200"/>
              </a:spcAft>
              <a:buFont typeface="+mj-lt"/>
              <a:buAutoNum type="romanUcPeriod"/>
              <a:defRPr/>
            </a:pPr>
            <a:r>
              <a:rPr lang="en-US" altLang="en-US" sz="3200" b="1" dirty="0">
                <a:solidFill>
                  <a:srgbClr val="000000"/>
                </a:solidFill>
              </a:rPr>
              <a:t>Firsts &amp; Beginnings in Christ’s Ministry – </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Matt. 4</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Observations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8" name="Rectangle 2">
            <a:extLst>
              <a:ext uri="{FF2B5EF4-FFF2-40B4-BE49-F238E27FC236}">
                <a16:creationId xmlns:a16="http://schemas.microsoft.com/office/drawing/2014/main" id="{E4FBB51D-944A-45EF-8973-C1E5F5E01D32}"/>
              </a:ext>
            </a:extLst>
          </p:cNvPr>
          <p:cNvSpPr>
            <a:spLocks noGrp="1" noChangeArrowheads="1"/>
          </p:cNvSpPr>
          <p:nvPr>
            <p:ph type="body" idx="1"/>
          </p:nvPr>
        </p:nvSpPr>
        <p:spPr>
          <a:xfrm>
            <a:off x="0" y="0"/>
            <a:ext cx="9144000" cy="6858000"/>
          </a:xfrm>
        </p:spPr>
        <p:txBody>
          <a:bodyPr/>
          <a:lstStyle/>
          <a:p>
            <a:pPr marL="0" indent="0" algn="ctr" defTabSz="339725">
              <a:spcBef>
                <a:spcPts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Matthew 4:12-25</a:t>
            </a:r>
          </a:p>
          <a:p>
            <a:pPr marL="0" marR="0" indent="0" algn="just">
              <a:spcBef>
                <a:spcPts val="0"/>
              </a:spcBef>
              <a:spcAft>
                <a:spcPts val="1000"/>
              </a:spcAft>
              <a:buNone/>
            </a:pPr>
            <a:r>
              <a:rPr lang="en-US" sz="2800" baseline="30000" dirty="0">
                <a:latin typeface="Calibri" panose="020F0502020204030204" pitchFamily="34" charset="0"/>
              </a:rPr>
              <a:t>12</a:t>
            </a:r>
            <a:r>
              <a:rPr lang="en-US" sz="2800" dirty="0">
                <a:latin typeface="Calibri" panose="020F0502020204030204" pitchFamily="34" charset="0"/>
              </a:rPr>
              <a:t> Now when Jesus heard that John had been taken into custody, He withdrew into Galilee; </a:t>
            </a:r>
            <a:r>
              <a:rPr lang="en-US" sz="2800" baseline="30000" dirty="0">
                <a:latin typeface="Calibri" panose="020F0502020204030204" pitchFamily="34" charset="0"/>
              </a:rPr>
              <a:t>13</a:t>
            </a:r>
            <a:r>
              <a:rPr lang="en-US" sz="2800" dirty="0">
                <a:latin typeface="Calibri" panose="020F0502020204030204" pitchFamily="34" charset="0"/>
              </a:rPr>
              <a:t> and leaving Nazareth, He came and settled in Capernaum, which is by the sea, in the region of Zebulun and Naphtali. </a:t>
            </a:r>
            <a:r>
              <a:rPr lang="en-US" sz="2800" baseline="30000" dirty="0">
                <a:latin typeface="Calibri" panose="020F0502020204030204" pitchFamily="34" charset="0"/>
              </a:rPr>
              <a:t>14</a:t>
            </a:r>
            <a:r>
              <a:rPr lang="en-US" sz="2800" dirty="0">
                <a:latin typeface="Calibri" panose="020F0502020204030204" pitchFamily="34" charset="0"/>
              </a:rPr>
              <a:t> </a:t>
            </a:r>
            <a:r>
              <a:rPr lang="en-US" sz="2800" i="1" dirty="0">
                <a:latin typeface="Calibri" panose="020F0502020204030204" pitchFamily="34" charset="0"/>
              </a:rPr>
              <a:t>This was</a:t>
            </a:r>
            <a:r>
              <a:rPr lang="en-US" sz="2800" dirty="0">
                <a:latin typeface="Calibri" panose="020F0502020204030204" pitchFamily="34" charset="0"/>
              </a:rPr>
              <a:t> to fulfill what was spoken through Isaiah the prophet: </a:t>
            </a:r>
            <a:r>
              <a:rPr lang="en-US" sz="2800" baseline="30000" dirty="0">
                <a:latin typeface="Calibri" panose="020F0502020204030204" pitchFamily="34" charset="0"/>
              </a:rPr>
              <a:t>15</a:t>
            </a:r>
            <a:r>
              <a:rPr lang="en-US" sz="2800" dirty="0">
                <a:latin typeface="Calibri" panose="020F0502020204030204" pitchFamily="34" charset="0"/>
              </a:rPr>
              <a:t> “</a:t>
            </a:r>
            <a:r>
              <a:rPr lang="en-US" sz="2800" cap="small" dirty="0">
                <a:latin typeface="Calibri" panose="020F0502020204030204" pitchFamily="34" charset="0"/>
              </a:rPr>
              <a:t>The land of Zebulun and the land of Naphtali</a:t>
            </a:r>
            <a:r>
              <a:rPr lang="en-US" sz="2800" dirty="0">
                <a:latin typeface="Calibri" panose="020F0502020204030204" pitchFamily="34" charset="0"/>
              </a:rPr>
              <a:t>, </a:t>
            </a:r>
            <a:r>
              <a:rPr lang="en-US" sz="2800" cap="small" dirty="0">
                <a:latin typeface="Calibri" panose="020F0502020204030204" pitchFamily="34" charset="0"/>
              </a:rPr>
              <a:t>By the way of the sea</a:t>
            </a:r>
            <a:r>
              <a:rPr lang="en-US" sz="2800" dirty="0">
                <a:latin typeface="Calibri" panose="020F0502020204030204" pitchFamily="34" charset="0"/>
              </a:rPr>
              <a:t>, </a:t>
            </a:r>
            <a:r>
              <a:rPr lang="en-US" sz="2800" cap="small" dirty="0">
                <a:latin typeface="Calibri" panose="020F0502020204030204" pitchFamily="34" charset="0"/>
              </a:rPr>
              <a:t>beyond the Jordan, Galilee of the</a:t>
            </a:r>
            <a:r>
              <a:rPr lang="en-US" sz="2800" dirty="0">
                <a:latin typeface="Calibri" panose="020F0502020204030204" pitchFamily="34" charset="0"/>
              </a:rPr>
              <a:t> </a:t>
            </a:r>
            <a:r>
              <a:rPr lang="en-US" sz="2800" cap="small" dirty="0">
                <a:latin typeface="Calibri" panose="020F0502020204030204" pitchFamily="34" charset="0"/>
              </a:rPr>
              <a:t>Gentiles</a:t>
            </a:r>
            <a:r>
              <a:rPr lang="en-US" sz="2800" dirty="0">
                <a:latin typeface="Calibri" panose="020F0502020204030204" pitchFamily="34" charset="0"/>
              </a:rPr>
              <a:t>— </a:t>
            </a:r>
            <a:r>
              <a:rPr lang="en-US" sz="2800" baseline="30000" dirty="0">
                <a:latin typeface="Calibri" panose="020F0502020204030204" pitchFamily="34" charset="0"/>
              </a:rPr>
              <a:t>16</a:t>
            </a:r>
            <a:r>
              <a:rPr lang="en-US" sz="2800" dirty="0">
                <a:latin typeface="Calibri" panose="020F0502020204030204" pitchFamily="34" charset="0"/>
              </a:rPr>
              <a:t> “</a:t>
            </a:r>
            <a:r>
              <a:rPr lang="en-US" sz="2800" cap="small" dirty="0">
                <a:latin typeface="Calibri" panose="020F0502020204030204" pitchFamily="34" charset="0"/>
              </a:rPr>
              <a:t>The people who were sitting in darkness saw a great Light</a:t>
            </a:r>
            <a:r>
              <a:rPr lang="en-US" sz="2800" dirty="0">
                <a:latin typeface="Calibri" panose="020F0502020204030204" pitchFamily="34" charset="0"/>
              </a:rPr>
              <a:t>, </a:t>
            </a:r>
            <a:r>
              <a:rPr lang="en-US" sz="2800" cap="small" dirty="0">
                <a:latin typeface="Calibri" panose="020F0502020204030204" pitchFamily="34" charset="0"/>
              </a:rPr>
              <a:t>And those who were sitting in the land and shadow of death</a:t>
            </a:r>
            <a:r>
              <a:rPr lang="en-US" sz="2800" dirty="0">
                <a:latin typeface="Calibri" panose="020F0502020204030204" pitchFamily="34" charset="0"/>
              </a:rPr>
              <a:t>, </a:t>
            </a:r>
            <a:r>
              <a:rPr lang="en-US" sz="2800" cap="small" dirty="0">
                <a:latin typeface="Calibri" panose="020F0502020204030204" pitchFamily="34" charset="0"/>
              </a:rPr>
              <a:t>Upon them a Light dawned</a:t>
            </a:r>
            <a:r>
              <a:rPr lang="en-US" sz="2800" dirty="0">
                <a:latin typeface="Calibri" panose="020F0502020204030204" pitchFamily="34" charset="0"/>
              </a:rPr>
              <a:t>.” </a:t>
            </a:r>
            <a:r>
              <a:rPr lang="en-US" sz="2800" baseline="30000" dirty="0">
                <a:latin typeface="Calibri" panose="020F0502020204030204" pitchFamily="34" charset="0"/>
              </a:rPr>
              <a:t>17</a:t>
            </a:r>
            <a:r>
              <a:rPr lang="en-US" sz="2800" b="1" dirty="0">
                <a:solidFill>
                  <a:srgbClr val="0000CC"/>
                </a:solidFill>
                <a:latin typeface="Calibri" panose="020F0502020204030204" pitchFamily="34" charset="0"/>
              </a:rPr>
              <a:t> </a:t>
            </a:r>
            <a:r>
              <a:rPr lang="en-US" sz="2800" dirty="0">
                <a:latin typeface="Calibri" panose="020F0502020204030204" pitchFamily="34" charset="0"/>
              </a:rPr>
              <a:t>From that time Jesus began to preach and say, …</a:t>
            </a:r>
          </a:p>
        </p:txBody>
      </p:sp>
    </p:spTree>
    <p:extLst>
      <p:ext uri="{BB962C8B-B14F-4D97-AF65-F5344CB8AC3E}">
        <p14:creationId xmlns:p14="http://schemas.microsoft.com/office/powerpoint/2010/main" val="189540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8" name="Rectangle 2">
            <a:extLst>
              <a:ext uri="{FF2B5EF4-FFF2-40B4-BE49-F238E27FC236}">
                <a16:creationId xmlns:a16="http://schemas.microsoft.com/office/drawing/2014/main" id="{E4FBB51D-944A-45EF-8973-C1E5F5E01D32}"/>
              </a:ext>
            </a:extLst>
          </p:cNvPr>
          <p:cNvSpPr>
            <a:spLocks noGrp="1" noChangeArrowheads="1"/>
          </p:cNvSpPr>
          <p:nvPr>
            <p:ph type="body" idx="1"/>
          </p:nvPr>
        </p:nvSpPr>
        <p:spPr>
          <a:xfrm>
            <a:off x="0" y="0"/>
            <a:ext cx="9144000" cy="6858000"/>
          </a:xfrm>
        </p:spPr>
        <p:txBody>
          <a:bodyPr/>
          <a:lstStyle/>
          <a:p>
            <a:pPr marL="0" indent="0" algn="ctr" defTabSz="339725">
              <a:spcBef>
                <a:spcPts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Matthew 4:12-25</a:t>
            </a:r>
          </a:p>
          <a:p>
            <a:pPr marL="0" marR="0" indent="0" algn="just">
              <a:spcBef>
                <a:spcPts val="0"/>
              </a:spcBef>
              <a:spcAft>
                <a:spcPts val="1000"/>
              </a:spcAft>
              <a:buNone/>
            </a:pPr>
            <a:r>
              <a:rPr lang="en-US" sz="2800" dirty="0">
                <a:latin typeface="Calibri" panose="020F0502020204030204" pitchFamily="34" charset="0"/>
              </a:rPr>
              <a:t>…“Repent, for the kingdom of heaven is at hand.” </a:t>
            </a:r>
            <a:r>
              <a:rPr lang="en-US" sz="2800" baseline="30000" dirty="0">
                <a:latin typeface="Calibri" panose="020F0502020204030204" pitchFamily="34" charset="0"/>
              </a:rPr>
              <a:t>18</a:t>
            </a:r>
            <a:r>
              <a:rPr lang="en-US" sz="2800" dirty="0">
                <a:latin typeface="Calibri" panose="020F0502020204030204" pitchFamily="34" charset="0"/>
              </a:rPr>
              <a:t> Now as Jesus was walking by the Sea of Galilee, He saw two brothers, Simon who was called Peter, and Andrew his brother, casting a net into the sea; for they were fishermen. </a:t>
            </a:r>
            <a:r>
              <a:rPr lang="en-US" sz="2800" baseline="30000" dirty="0">
                <a:latin typeface="Calibri" panose="020F0502020204030204" pitchFamily="34" charset="0"/>
              </a:rPr>
              <a:t>19</a:t>
            </a:r>
            <a:r>
              <a:rPr lang="en-US" sz="2800" dirty="0">
                <a:latin typeface="Calibri" panose="020F0502020204030204" pitchFamily="34" charset="0"/>
              </a:rPr>
              <a:t> And He said to them, “Follow Me, and I will make you fishers of men.” </a:t>
            </a:r>
            <a:r>
              <a:rPr lang="en-US" sz="2800" baseline="30000" dirty="0">
                <a:latin typeface="Calibri" panose="020F0502020204030204" pitchFamily="34" charset="0"/>
              </a:rPr>
              <a:t>20</a:t>
            </a:r>
            <a:r>
              <a:rPr lang="en-US" sz="2800" dirty="0">
                <a:latin typeface="Calibri" panose="020F0502020204030204" pitchFamily="34" charset="0"/>
              </a:rPr>
              <a:t> Immediately they left their nets and followed Him. </a:t>
            </a:r>
            <a:r>
              <a:rPr lang="en-US" sz="2800" baseline="30000" dirty="0">
                <a:latin typeface="Calibri" panose="020F0502020204030204" pitchFamily="34" charset="0"/>
              </a:rPr>
              <a:t>21</a:t>
            </a:r>
            <a:r>
              <a:rPr lang="en-US" sz="2800" dirty="0">
                <a:latin typeface="Calibri" panose="020F0502020204030204" pitchFamily="34" charset="0"/>
              </a:rPr>
              <a:t> Going on from there He saw two other brothers, James the </a:t>
            </a:r>
            <a:r>
              <a:rPr lang="en-US" sz="2800" i="1" dirty="0">
                <a:latin typeface="Calibri" panose="020F0502020204030204" pitchFamily="34" charset="0"/>
              </a:rPr>
              <a:t>son</a:t>
            </a:r>
            <a:r>
              <a:rPr lang="en-US" sz="2800" dirty="0">
                <a:latin typeface="Calibri" panose="020F0502020204030204" pitchFamily="34" charset="0"/>
              </a:rPr>
              <a:t> of Zebedee, and John his brother, in the boat with Zebedee their father, mending their nets; and He called them. </a:t>
            </a:r>
            <a:r>
              <a:rPr lang="en-US" sz="2800" baseline="30000" dirty="0">
                <a:latin typeface="Calibri" panose="020F0502020204030204" pitchFamily="34" charset="0"/>
              </a:rPr>
              <a:t>22</a:t>
            </a:r>
            <a:r>
              <a:rPr lang="en-US" sz="2800" dirty="0">
                <a:latin typeface="Calibri" panose="020F0502020204030204" pitchFamily="34" charset="0"/>
              </a:rPr>
              <a:t> Immediately they left the boat and their father, and…</a:t>
            </a:r>
          </a:p>
        </p:txBody>
      </p:sp>
    </p:spTree>
    <p:extLst>
      <p:ext uri="{BB962C8B-B14F-4D97-AF65-F5344CB8AC3E}">
        <p14:creationId xmlns:p14="http://schemas.microsoft.com/office/powerpoint/2010/main" val="132702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8" name="Rectangle 2">
            <a:extLst>
              <a:ext uri="{FF2B5EF4-FFF2-40B4-BE49-F238E27FC236}">
                <a16:creationId xmlns:a16="http://schemas.microsoft.com/office/drawing/2014/main" id="{E4FBB51D-944A-45EF-8973-C1E5F5E01D32}"/>
              </a:ext>
            </a:extLst>
          </p:cNvPr>
          <p:cNvSpPr>
            <a:spLocks noGrp="1" noChangeArrowheads="1"/>
          </p:cNvSpPr>
          <p:nvPr>
            <p:ph type="body" idx="1"/>
          </p:nvPr>
        </p:nvSpPr>
        <p:spPr>
          <a:xfrm>
            <a:off x="0" y="0"/>
            <a:ext cx="9144000" cy="6858000"/>
          </a:xfrm>
        </p:spPr>
        <p:txBody>
          <a:bodyPr/>
          <a:lstStyle/>
          <a:p>
            <a:pPr marL="0" indent="0" algn="ctr" defTabSz="339725">
              <a:spcBef>
                <a:spcPts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Matthew 4:12-25</a:t>
            </a:r>
          </a:p>
          <a:p>
            <a:pPr marL="0" marR="0" indent="0" algn="just">
              <a:spcBef>
                <a:spcPts val="0"/>
              </a:spcBef>
              <a:spcAft>
                <a:spcPts val="1000"/>
              </a:spcAft>
              <a:buNone/>
            </a:pPr>
            <a:r>
              <a:rPr lang="en-US" sz="2800" dirty="0">
                <a:latin typeface="Calibri" panose="020F0502020204030204" pitchFamily="34" charset="0"/>
              </a:rPr>
              <a:t>…followed Him. </a:t>
            </a:r>
            <a:r>
              <a:rPr lang="en-US" sz="2800" baseline="30000" dirty="0">
                <a:latin typeface="Calibri" panose="020F0502020204030204" pitchFamily="34" charset="0"/>
              </a:rPr>
              <a:t>23</a:t>
            </a:r>
            <a:r>
              <a:rPr lang="en-US" sz="2800" dirty="0">
                <a:latin typeface="Calibri" panose="020F0502020204030204" pitchFamily="34" charset="0"/>
              </a:rPr>
              <a:t> Jesus was going throughout all Galilee, teaching in their synagogues and proclaiming the gospel of the kingdom, and healing every kind of disease and every kind of sickness among the people. </a:t>
            </a:r>
            <a:r>
              <a:rPr lang="en-US" sz="2800" baseline="30000" dirty="0">
                <a:latin typeface="Calibri" panose="020F0502020204030204" pitchFamily="34" charset="0"/>
              </a:rPr>
              <a:t>24</a:t>
            </a:r>
            <a:r>
              <a:rPr lang="en-US" sz="2800" dirty="0">
                <a:latin typeface="Calibri" panose="020F0502020204030204" pitchFamily="34" charset="0"/>
              </a:rPr>
              <a:t> The news about Him spread throughout all Syria; and they brought to Him all who were ill, those suffering with various diseases and pains, demoniacs, epileptics, paralytics; and He healed them. </a:t>
            </a:r>
            <a:r>
              <a:rPr lang="en-US" sz="2800" baseline="30000" dirty="0">
                <a:latin typeface="Calibri" panose="020F0502020204030204" pitchFamily="34" charset="0"/>
              </a:rPr>
              <a:t>25</a:t>
            </a:r>
            <a:r>
              <a:rPr lang="en-US" sz="2800" dirty="0">
                <a:latin typeface="Calibri" panose="020F0502020204030204" pitchFamily="34" charset="0"/>
              </a:rPr>
              <a:t> Large crowds followed Him from Galilee and </a:t>
            </a:r>
            <a:r>
              <a:rPr lang="en-US" sz="2800" i="1" dirty="0">
                <a:latin typeface="Calibri" panose="020F0502020204030204" pitchFamily="34" charset="0"/>
              </a:rPr>
              <a:t>the</a:t>
            </a:r>
            <a:r>
              <a:rPr lang="en-US" sz="2800" dirty="0">
                <a:latin typeface="Calibri" panose="020F0502020204030204" pitchFamily="34" charset="0"/>
              </a:rPr>
              <a:t> Decapolis and Jerusalem and Judea and </a:t>
            </a:r>
            <a:r>
              <a:rPr lang="en-US" sz="2800" i="1" dirty="0">
                <a:latin typeface="Calibri" panose="020F0502020204030204" pitchFamily="34" charset="0"/>
              </a:rPr>
              <a:t>from</a:t>
            </a:r>
            <a:r>
              <a:rPr lang="en-US" sz="2800" dirty="0">
                <a:latin typeface="Calibri" panose="020F0502020204030204" pitchFamily="34" charset="0"/>
              </a:rPr>
              <a:t> beyond the Jordan. </a:t>
            </a:r>
          </a:p>
        </p:txBody>
      </p:sp>
    </p:spTree>
    <p:extLst>
      <p:ext uri="{BB962C8B-B14F-4D97-AF65-F5344CB8AC3E}">
        <p14:creationId xmlns:p14="http://schemas.microsoft.com/office/powerpoint/2010/main" val="179842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descr="temptation-1">
            <a:extLst>
              <a:ext uri="{FF2B5EF4-FFF2-40B4-BE49-F238E27FC236}">
                <a16:creationId xmlns:a16="http://schemas.microsoft.com/office/drawing/2014/main" id="{452A8F90-AAC6-4D67-93AF-0943CE18F1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752600"/>
            <a:ext cx="288955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BE32BBBE-CC9B-4650-A670-237790DCF8A1}"/>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Temptations and Beginnings</a:t>
            </a:r>
          </a:p>
          <a:p>
            <a:pPr lvl="0"/>
            <a:r>
              <a:rPr lang="en-US" altLang="en-US" sz="2400" b="1" dirty="0">
                <a:solidFill>
                  <a:srgbClr val="0000CC"/>
                </a:solidFill>
                <a:latin typeface="Calibri" panose="020F0502020204030204" pitchFamily="34" charset="0"/>
                <a:cs typeface="Calibri" panose="020F0502020204030204" pitchFamily="34" charset="0"/>
              </a:rPr>
              <a:t>Matthew 4:1-25</a:t>
            </a:r>
          </a:p>
        </p:txBody>
      </p:sp>
      <p:sp>
        <p:nvSpPr>
          <p:cNvPr id="8" name="Text Box 4">
            <a:extLst>
              <a:ext uri="{FF2B5EF4-FFF2-40B4-BE49-F238E27FC236}">
                <a16:creationId xmlns:a16="http://schemas.microsoft.com/office/drawing/2014/main" id="{BA737FE0-BCF4-4369-816F-236C63819FDD}"/>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
        <p:nvSpPr>
          <p:cNvPr id="9" name="Rectangle 3">
            <a:extLst>
              <a:ext uri="{FF2B5EF4-FFF2-40B4-BE49-F238E27FC236}">
                <a16:creationId xmlns:a16="http://schemas.microsoft.com/office/drawing/2014/main" id="{66CA4C1E-0D40-4E4E-BD75-FDBCEE50F5E4}"/>
              </a:ext>
            </a:extLst>
          </p:cNvPr>
          <p:cNvSpPr txBox="1">
            <a:spLocks noChangeArrowheads="1"/>
          </p:cNvSpPr>
          <p:nvPr/>
        </p:nvSpPr>
        <p:spPr bwMode="auto">
          <a:xfrm>
            <a:off x="228599" y="1600200"/>
            <a:ext cx="548640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rtl="0" eaLnBrk="0" fontAlgn="base" hangingPunct="0">
              <a:spcBef>
                <a:spcPct val="20000"/>
              </a:spcBef>
              <a:spcAft>
                <a:spcPct val="0"/>
              </a:spcAft>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rtl="0" eaLnBrk="0" fontAlgn="base" hangingPunct="0">
              <a:spcBef>
                <a:spcPct val="20000"/>
              </a:spcBef>
              <a:spcAft>
                <a:spcPct val="0"/>
              </a:spcAft>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rtl="0" eaLnBrk="0" fontAlgn="base" hangingPunct="0">
              <a:spcBef>
                <a:spcPct val="20000"/>
              </a:spcBef>
              <a:spcAft>
                <a:spcPct val="0"/>
              </a:spcAft>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rtl="0" eaLnBrk="0" fontAlgn="base" hangingPunct="0">
              <a:spcBef>
                <a:spcPct val="20000"/>
              </a:spcBef>
              <a:spcAft>
                <a:spcPct val="0"/>
              </a:spcAft>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spcBef>
                <a:spcPts val="0"/>
              </a:spcBef>
              <a:spcAft>
                <a:spcPts val="1200"/>
              </a:spcAft>
              <a:buFont typeface="Arial" panose="020B0604020202020204" pitchFamily="34" charset="0"/>
              <a:buChar char="•"/>
            </a:pPr>
            <a:r>
              <a:rPr lang="en-US" altLang="en-US" sz="2800" dirty="0"/>
              <a:t>Chapter 4 of the Gospel of Matthew has two main parts:</a:t>
            </a:r>
          </a:p>
          <a:p>
            <a:pPr marL="914400" indent="-457200" algn="just">
              <a:spcBef>
                <a:spcPts val="0"/>
              </a:spcBef>
              <a:spcAft>
                <a:spcPts val="1200"/>
              </a:spcAft>
              <a:buFont typeface="+mj-lt"/>
              <a:buAutoNum type="arabicParenR"/>
            </a:pPr>
            <a:r>
              <a:rPr lang="en-US" altLang="en-US" sz="2800" dirty="0"/>
              <a:t>Verses 1-11 tell of Christ’s temptation by Satan. </a:t>
            </a:r>
          </a:p>
          <a:p>
            <a:pPr marL="914400" indent="-457200" algn="just">
              <a:spcBef>
                <a:spcPts val="0"/>
              </a:spcBef>
              <a:spcAft>
                <a:spcPts val="1200"/>
              </a:spcAft>
              <a:buFont typeface="+mj-lt"/>
              <a:buAutoNum type="arabicParenR"/>
            </a:pPr>
            <a:r>
              <a:rPr lang="en-US" altLang="en-US" sz="2800" dirty="0"/>
              <a:t>Verses 12-25 describe the beginning of Christ’s ministry.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BE32BBBE-CC9B-4650-A670-237790DCF8A1}"/>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Temptations and Beginnings</a:t>
            </a:r>
          </a:p>
          <a:p>
            <a:pPr lvl="0"/>
            <a:r>
              <a:rPr lang="en-US" altLang="en-US" sz="2400" b="1" dirty="0">
                <a:solidFill>
                  <a:srgbClr val="0000CC"/>
                </a:solidFill>
                <a:latin typeface="Calibri" panose="020F0502020204030204" pitchFamily="34" charset="0"/>
                <a:cs typeface="Calibri" panose="020F0502020204030204" pitchFamily="34" charset="0"/>
              </a:rPr>
              <a:t>Matthew 4:1-25</a:t>
            </a:r>
          </a:p>
        </p:txBody>
      </p:sp>
      <p:sp>
        <p:nvSpPr>
          <p:cNvPr id="8" name="Text Box 4">
            <a:extLst>
              <a:ext uri="{FF2B5EF4-FFF2-40B4-BE49-F238E27FC236}">
                <a16:creationId xmlns:a16="http://schemas.microsoft.com/office/drawing/2014/main" id="{BA737FE0-BCF4-4369-816F-236C63819FDD}"/>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
        <p:nvSpPr>
          <p:cNvPr id="9" name="Rectangle 3">
            <a:extLst>
              <a:ext uri="{FF2B5EF4-FFF2-40B4-BE49-F238E27FC236}">
                <a16:creationId xmlns:a16="http://schemas.microsoft.com/office/drawing/2014/main" id="{66CA4C1E-0D40-4E4E-BD75-FDBCEE50F5E4}"/>
              </a:ext>
            </a:extLst>
          </p:cNvPr>
          <p:cNvSpPr txBox="1">
            <a:spLocks noChangeArrowheads="1"/>
          </p:cNvSpPr>
          <p:nvPr/>
        </p:nvSpPr>
        <p:spPr bwMode="auto">
          <a:xfrm>
            <a:off x="228600" y="1600200"/>
            <a:ext cx="5486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rtl="0" eaLnBrk="0" fontAlgn="base" hangingPunct="0">
              <a:spcBef>
                <a:spcPct val="20000"/>
              </a:spcBef>
              <a:spcAft>
                <a:spcPct val="0"/>
              </a:spcAft>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rtl="0" eaLnBrk="0" fontAlgn="base" hangingPunct="0">
              <a:spcBef>
                <a:spcPct val="20000"/>
              </a:spcBef>
              <a:spcAft>
                <a:spcPct val="0"/>
              </a:spcAft>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rtl="0" eaLnBrk="0" fontAlgn="base" hangingPunct="0">
              <a:spcBef>
                <a:spcPct val="20000"/>
              </a:spcBef>
              <a:spcAft>
                <a:spcPct val="0"/>
              </a:spcAft>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rtl="0" eaLnBrk="0" fontAlgn="base" hangingPunct="0">
              <a:spcBef>
                <a:spcPct val="20000"/>
              </a:spcBef>
              <a:spcAft>
                <a:spcPct val="0"/>
              </a:spcAft>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spcBef>
                <a:spcPts val="0"/>
              </a:spcBef>
              <a:spcAft>
                <a:spcPts val="1200"/>
              </a:spcAft>
              <a:buFont typeface="Arial" panose="020B0604020202020204" pitchFamily="34" charset="0"/>
              <a:buChar char="•"/>
            </a:pPr>
            <a:r>
              <a:rPr lang="en-US" altLang="en-US" sz="2800" dirty="0"/>
              <a:t>Chapter 4 of the Gospel of Matthew has two main parts:</a:t>
            </a:r>
          </a:p>
          <a:p>
            <a:pPr marL="914400" indent="-457200" algn="just">
              <a:spcBef>
                <a:spcPts val="0"/>
              </a:spcBef>
              <a:spcAft>
                <a:spcPts val="1200"/>
              </a:spcAft>
              <a:buFont typeface="+mj-lt"/>
              <a:buAutoNum type="arabicParenR"/>
            </a:pPr>
            <a:r>
              <a:rPr lang="en-US" altLang="en-US" sz="2800" dirty="0"/>
              <a:t>Verses 1-11 tell of Christ’s temptation by Satan during a time of </a:t>
            </a:r>
            <a:r>
              <a:rPr lang="en-US" altLang="en-US" sz="2800" b="1" dirty="0">
                <a:solidFill>
                  <a:srgbClr val="0000CC"/>
                </a:solidFill>
              </a:rPr>
              <a:t>fasting</a:t>
            </a:r>
            <a:r>
              <a:rPr lang="en-US" altLang="en-US" sz="2800" dirty="0"/>
              <a:t>. </a:t>
            </a:r>
          </a:p>
        </p:txBody>
      </p:sp>
      <p:pic>
        <p:nvPicPr>
          <p:cNvPr id="6" name="Picture 5" descr="temptation-1">
            <a:extLst>
              <a:ext uri="{FF2B5EF4-FFF2-40B4-BE49-F238E27FC236}">
                <a16:creationId xmlns:a16="http://schemas.microsoft.com/office/drawing/2014/main" id="{31E38217-0C82-4AD9-8008-BEEA535523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7247" y="1752600"/>
            <a:ext cx="288955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7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BE32BBBE-CC9B-4650-A670-237790DCF8A1}"/>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Temptations and Beginnings</a:t>
            </a:r>
          </a:p>
          <a:p>
            <a:pPr lvl="0"/>
            <a:r>
              <a:rPr lang="en-US" altLang="en-US" sz="2400" b="1" dirty="0">
                <a:solidFill>
                  <a:srgbClr val="0000CC"/>
                </a:solidFill>
                <a:latin typeface="Calibri" panose="020F0502020204030204" pitchFamily="34" charset="0"/>
                <a:cs typeface="Calibri" panose="020F0502020204030204" pitchFamily="34" charset="0"/>
              </a:rPr>
              <a:t>Matthew 4:1-25</a:t>
            </a:r>
          </a:p>
        </p:txBody>
      </p:sp>
      <p:sp>
        <p:nvSpPr>
          <p:cNvPr id="8" name="Text Box 4">
            <a:extLst>
              <a:ext uri="{FF2B5EF4-FFF2-40B4-BE49-F238E27FC236}">
                <a16:creationId xmlns:a16="http://schemas.microsoft.com/office/drawing/2014/main" id="{BA737FE0-BCF4-4369-816F-236C63819FDD}"/>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
        <p:nvSpPr>
          <p:cNvPr id="9" name="Rectangle 3">
            <a:extLst>
              <a:ext uri="{FF2B5EF4-FFF2-40B4-BE49-F238E27FC236}">
                <a16:creationId xmlns:a16="http://schemas.microsoft.com/office/drawing/2014/main" id="{66CA4C1E-0D40-4E4E-BD75-FDBCEE50F5E4}"/>
              </a:ext>
            </a:extLst>
          </p:cNvPr>
          <p:cNvSpPr txBox="1">
            <a:spLocks noChangeArrowheads="1"/>
          </p:cNvSpPr>
          <p:nvPr/>
        </p:nvSpPr>
        <p:spPr bwMode="auto">
          <a:xfrm>
            <a:off x="3604986" y="1828800"/>
            <a:ext cx="553901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rtl="0" eaLnBrk="0" fontAlgn="base" hangingPunct="0">
              <a:spcBef>
                <a:spcPct val="20000"/>
              </a:spcBef>
              <a:spcAft>
                <a:spcPct val="0"/>
              </a:spcAft>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rtl="0" eaLnBrk="0" fontAlgn="base" hangingPunct="0">
              <a:spcBef>
                <a:spcPct val="20000"/>
              </a:spcBef>
              <a:spcAft>
                <a:spcPct val="0"/>
              </a:spcAft>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rtl="0" eaLnBrk="0" fontAlgn="base" hangingPunct="0">
              <a:spcBef>
                <a:spcPct val="20000"/>
              </a:spcBef>
              <a:spcAft>
                <a:spcPct val="0"/>
              </a:spcAft>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rtl="0" eaLnBrk="0" fontAlgn="base" hangingPunct="0">
              <a:spcBef>
                <a:spcPct val="20000"/>
              </a:spcBef>
              <a:spcAft>
                <a:spcPct val="0"/>
              </a:spcAft>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spcBef>
                <a:spcPts val="0"/>
              </a:spcBef>
              <a:spcAft>
                <a:spcPts val="1200"/>
              </a:spcAft>
              <a:buFont typeface="Arial" panose="020B0604020202020204" pitchFamily="34" charset="0"/>
              <a:buChar char="•"/>
            </a:pPr>
            <a:r>
              <a:rPr lang="en-US" altLang="en-US" sz="2800" dirty="0"/>
              <a:t>Verses 12-25 tell of Christ beginning His public ministry, </a:t>
            </a:r>
            <a:r>
              <a:rPr lang="en-US" altLang="en-US" sz="2800" b="1" dirty="0">
                <a:solidFill>
                  <a:srgbClr val="0000CC"/>
                </a:solidFill>
              </a:rPr>
              <a:t>by locating Himself in northern Galilee, selecting disciples, and His healing ministry.</a:t>
            </a:r>
            <a:r>
              <a:rPr lang="en-US" altLang="en-US" sz="2800" dirty="0"/>
              <a:t>  </a:t>
            </a:r>
          </a:p>
        </p:txBody>
      </p:sp>
      <p:pic>
        <p:nvPicPr>
          <p:cNvPr id="6" name="Picture 11" descr="Sea of Galilee Region Map">
            <a:extLst>
              <a:ext uri="{FF2B5EF4-FFF2-40B4-BE49-F238E27FC236}">
                <a16:creationId xmlns:a16="http://schemas.microsoft.com/office/drawing/2014/main" id="{6B704B31-A509-4F76-9A27-833F90E799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072" y="1981200"/>
            <a:ext cx="346891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9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FE0071-5719-4E43-BBDA-DA7A349018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447800"/>
            <a:ext cx="3951833" cy="5029200"/>
          </a:xfrm>
          <a:prstGeom prst="rect">
            <a:avLst/>
          </a:prstGeom>
        </p:spPr>
      </p:pic>
      <p:sp>
        <p:nvSpPr>
          <p:cNvPr id="6" name="Rectangle 4">
            <a:extLst>
              <a:ext uri="{FF2B5EF4-FFF2-40B4-BE49-F238E27FC236}">
                <a16:creationId xmlns:a16="http://schemas.microsoft.com/office/drawing/2014/main" id="{FF3723B3-FA62-4B41-9C90-FC86CD3C2323}"/>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Israel, Galilee, and Surrounding Region</a:t>
            </a:r>
            <a:endParaRPr lang="en-US" altLang="en-US" sz="2400" b="1" dirty="0">
              <a:solidFill>
                <a:srgbClr val="0000CC"/>
              </a:solidFill>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0E80F065-A892-4E81-A395-A35EB11D7CF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pic>
        <p:nvPicPr>
          <p:cNvPr id="5" name="Picture 4">
            <a:extLst>
              <a:ext uri="{FF2B5EF4-FFF2-40B4-BE49-F238E27FC236}">
                <a16:creationId xmlns:a16="http://schemas.microsoft.com/office/drawing/2014/main" id="{0ACFD65E-46A1-4A20-8162-1DD66B2285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03579" y="1447800"/>
            <a:ext cx="4235621" cy="5029200"/>
          </a:xfrm>
          <a:prstGeom prst="rect">
            <a:avLst/>
          </a:prstGeom>
        </p:spPr>
      </p:pic>
    </p:spTree>
  </p:cSld>
  <p:clrMapOvr>
    <a:masterClrMapping/>
  </p:clrMapOvr>
  <p:transition advTm="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DA5482-AC50-4E66-AA29-98D2001954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676400"/>
            <a:ext cx="6096001" cy="4572000"/>
          </a:xfrm>
          <a:prstGeom prst="rect">
            <a:avLst/>
          </a:prstGeom>
        </p:spPr>
      </p:pic>
      <p:sp>
        <p:nvSpPr>
          <p:cNvPr id="5" name="Rectangle 4">
            <a:extLst>
              <a:ext uri="{FF2B5EF4-FFF2-40B4-BE49-F238E27FC236}">
                <a16:creationId xmlns:a16="http://schemas.microsoft.com/office/drawing/2014/main" id="{50158B79-4D1A-443D-8C01-139FBA7CA4A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Galilee and Surrounding Cities</a:t>
            </a:r>
          </a:p>
        </p:txBody>
      </p:sp>
      <p:sp>
        <p:nvSpPr>
          <p:cNvPr id="6" name="Text Box 4">
            <a:extLst>
              <a:ext uri="{FF2B5EF4-FFF2-40B4-BE49-F238E27FC236}">
                <a16:creationId xmlns:a16="http://schemas.microsoft.com/office/drawing/2014/main" id="{F884818E-2171-46E9-B5AF-B9B91B3C7C1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42A243-E0E3-4CFE-B5E2-BDBF4C936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524000"/>
            <a:ext cx="6096001" cy="4572000"/>
          </a:xfrm>
          <a:prstGeom prst="rect">
            <a:avLst/>
          </a:prstGeom>
        </p:spPr>
      </p:pic>
      <p:sp>
        <p:nvSpPr>
          <p:cNvPr id="3" name="Rectangle 2">
            <a:extLst>
              <a:ext uri="{FF2B5EF4-FFF2-40B4-BE49-F238E27FC236}">
                <a16:creationId xmlns:a16="http://schemas.microsoft.com/office/drawing/2014/main" id="{F21118DD-845B-4DF4-987E-C5A6F5E2592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Northwest Portion of the Sea of Galilee</a:t>
            </a:r>
          </a:p>
        </p:txBody>
      </p:sp>
      <p:sp>
        <p:nvSpPr>
          <p:cNvPr id="4" name="Text Box 4">
            <a:extLst>
              <a:ext uri="{FF2B5EF4-FFF2-40B4-BE49-F238E27FC236}">
                <a16:creationId xmlns:a16="http://schemas.microsoft.com/office/drawing/2014/main" id="{123AF7E5-75E4-4566-9C61-20EC8DBC2AF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transition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325096-6E4E-4C03-841C-E27629999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968" y="1524000"/>
            <a:ext cx="8954065" cy="5029200"/>
          </a:xfrm>
          <a:prstGeom prst="rect">
            <a:avLst/>
          </a:prstGeom>
        </p:spPr>
      </p:pic>
      <p:sp>
        <p:nvSpPr>
          <p:cNvPr id="3" name="Rectangle 2">
            <a:extLst>
              <a:ext uri="{FF2B5EF4-FFF2-40B4-BE49-F238E27FC236}">
                <a16:creationId xmlns:a16="http://schemas.microsoft.com/office/drawing/2014/main" id="{69D9A7D9-18A4-42D5-8536-89317455D0BB}"/>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Capernaum Archaeological Park </a:t>
            </a:r>
          </a:p>
        </p:txBody>
      </p:sp>
      <p:sp>
        <p:nvSpPr>
          <p:cNvPr id="4" name="Text Box 4">
            <a:extLst>
              <a:ext uri="{FF2B5EF4-FFF2-40B4-BE49-F238E27FC236}">
                <a16:creationId xmlns:a16="http://schemas.microsoft.com/office/drawing/2014/main" id="{1E587147-B300-44EF-B246-1940EB08DA59}"/>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AF9A525-BFE2-40E7-BB6F-28BB442D505B}"/>
              </a:ext>
            </a:extLst>
          </p:cNvPr>
          <p:cNvSpPr>
            <a:spLocks noGrp="1" noChangeArrowheads="1"/>
          </p:cNvSpPr>
          <p:nvPr>
            <p:ph type="title"/>
          </p:nvPr>
        </p:nvSpPr>
        <p:spPr>
          <a:xfrm>
            <a:off x="0" y="685800"/>
            <a:ext cx="9144000" cy="762000"/>
          </a:xfrm>
        </p:spPr>
        <p:txBody>
          <a:bodyPr/>
          <a:lstStyle/>
          <a:p>
            <a:pPr eaLnBrk="1" hangingPunct="1"/>
            <a:r>
              <a:rPr lang="en-US" altLang="en-US" sz="3600" b="1">
                <a:solidFill>
                  <a:srgbClr val="C00000"/>
                </a:solidFill>
              </a:rPr>
              <a:t>OUR PURPOSE, AIM AND OBJECTIVE</a:t>
            </a:r>
          </a:p>
        </p:txBody>
      </p:sp>
      <p:sp>
        <p:nvSpPr>
          <p:cNvPr id="11267" name="Content Placeholder 2">
            <a:extLst>
              <a:ext uri="{FF2B5EF4-FFF2-40B4-BE49-F238E27FC236}">
                <a16:creationId xmlns:a16="http://schemas.microsoft.com/office/drawing/2014/main" id="{CE9A6E22-5CE7-495A-8E63-DA09A15488AB}"/>
              </a:ext>
            </a:extLst>
          </p:cNvPr>
          <p:cNvSpPr>
            <a:spLocks noGrp="1" noChangeArrowheads="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a:t>…is to Compare and Contrast </a:t>
            </a:r>
            <a:r>
              <a:rPr lang="en-US" altLang="en-US" b="1">
                <a:solidFill>
                  <a:srgbClr val="0000CC"/>
                </a:solidFill>
              </a:rPr>
              <a:t>Law</a:t>
            </a:r>
            <a:r>
              <a:rPr lang="en-US" altLang="en-US" b="1"/>
              <a:t> and </a:t>
            </a:r>
            <a:r>
              <a:rPr lang="en-US" altLang="en-US" b="1">
                <a:solidFill>
                  <a:srgbClr val="C00000"/>
                </a:solidFill>
              </a:rPr>
              <a:t>Grace</a:t>
            </a:r>
            <a:r>
              <a:rPr lang="en-US" altLang="en-US" b="1"/>
              <a:t> so as to properly understand these two important themes and </a:t>
            </a:r>
            <a:r>
              <a:rPr lang="en-US" altLang="en-US" b="1" i="1">
                <a:solidFill>
                  <a:srgbClr val="008000"/>
                </a:solidFill>
              </a:rPr>
              <a:t>how they are related to the life of the New Testament Believer</a:t>
            </a:r>
            <a:r>
              <a:rPr lang="en-US" altLang="en-US" b="1"/>
              <a:t>.</a:t>
            </a:r>
          </a:p>
        </p:txBody>
      </p:sp>
      <p:pic>
        <p:nvPicPr>
          <p:cNvPr id="89090" name="Picture 2">
            <a:extLst>
              <a:ext uri="{FF2B5EF4-FFF2-40B4-BE49-F238E27FC236}">
                <a16:creationId xmlns:a16="http://schemas.microsoft.com/office/drawing/2014/main" id="{11E060A1-881B-464D-B103-9DE77BEA26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Text Box 4">
            <a:extLst>
              <a:ext uri="{FF2B5EF4-FFF2-40B4-BE49-F238E27FC236}">
                <a16:creationId xmlns:a16="http://schemas.microsoft.com/office/drawing/2014/main" id="{E1D68F91-98E6-4A8F-8EE0-B5BED47CC2CF}"/>
              </a:ext>
            </a:extLst>
          </p:cNvPr>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Law and Grace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A89156-018A-40E4-8C5C-1299B8C3D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4743" y="1524000"/>
            <a:ext cx="6474513" cy="5114987"/>
          </a:xfrm>
          <a:prstGeom prst="rect">
            <a:avLst/>
          </a:prstGeom>
        </p:spPr>
      </p:pic>
      <p:pic>
        <p:nvPicPr>
          <p:cNvPr id="7" name="Picture 6">
            <a:extLst>
              <a:ext uri="{FF2B5EF4-FFF2-40B4-BE49-F238E27FC236}">
                <a16:creationId xmlns:a16="http://schemas.microsoft.com/office/drawing/2014/main" id="{34FBEA56-E250-47E2-B877-DE115EDFE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1524000"/>
            <a:ext cx="6705600" cy="5029200"/>
          </a:xfrm>
          <a:prstGeom prst="rect">
            <a:avLst/>
          </a:prstGeom>
        </p:spPr>
      </p:pic>
      <p:pic>
        <p:nvPicPr>
          <p:cNvPr id="9" name="Picture 8">
            <a:extLst>
              <a:ext uri="{FF2B5EF4-FFF2-40B4-BE49-F238E27FC236}">
                <a16:creationId xmlns:a16="http://schemas.microsoft.com/office/drawing/2014/main" id="{400038D9-6FD2-4D9F-8CDC-4F9F662D1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9200" y="1524000"/>
            <a:ext cx="6705600" cy="5029200"/>
          </a:xfrm>
          <a:prstGeom prst="rect">
            <a:avLst/>
          </a:prstGeom>
        </p:spPr>
      </p:pic>
      <p:sp>
        <p:nvSpPr>
          <p:cNvPr id="5" name="Rectangle 2">
            <a:extLst>
              <a:ext uri="{FF2B5EF4-FFF2-40B4-BE49-F238E27FC236}">
                <a16:creationId xmlns:a16="http://schemas.microsoft.com/office/drawing/2014/main" id="{579E7F52-AE38-4657-BB4F-8033E72B525A}"/>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a typeface="+mn-ea"/>
              </a:rPr>
              <a:t>Capernaum Archaeological Park </a:t>
            </a:r>
          </a:p>
        </p:txBody>
      </p:sp>
      <p:sp>
        <p:nvSpPr>
          <p:cNvPr id="6" name="Text Box 4">
            <a:extLst>
              <a:ext uri="{FF2B5EF4-FFF2-40B4-BE49-F238E27FC236}">
                <a16:creationId xmlns:a16="http://schemas.microsoft.com/office/drawing/2014/main" id="{DE5A1022-5D46-427E-A210-09F930E6ACD1}"/>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and Grace: Session 17</a:t>
            </a:r>
          </a:p>
        </p:txBody>
      </p:sp>
      <p:sp>
        <p:nvSpPr>
          <p:cNvPr id="8" name="Text Box 5">
            <a:extLst>
              <a:ext uri="{FF2B5EF4-FFF2-40B4-BE49-F238E27FC236}">
                <a16:creationId xmlns:a16="http://schemas.microsoft.com/office/drawing/2014/main" id="{73784031-F470-4459-9F72-4F664BAB705E}"/>
              </a:ext>
            </a:extLst>
          </p:cNvPr>
          <p:cNvSpPr txBox="1">
            <a:spLocks noChangeArrowheads="1"/>
          </p:cNvSpPr>
          <p:nvPr/>
        </p:nvSpPr>
        <p:spPr bwMode="auto">
          <a:xfrm>
            <a:off x="3200400" y="1630362"/>
            <a:ext cx="2743201" cy="400110"/>
          </a:xfrm>
          <a:prstGeom prst="rect">
            <a:avLst/>
          </a:prstGeom>
          <a:solidFill>
            <a:schemeClr val="bg1"/>
          </a:solidFill>
          <a:ln w="9525">
            <a:solidFill>
              <a:srgbClr val="FF0000"/>
            </a:solidFill>
            <a:miter lim="800000"/>
            <a:headEnd/>
            <a:tailEnd/>
          </a:ln>
          <a:effectLst/>
        </p:spPr>
        <p:txBody>
          <a:bodyPr wrap="square">
            <a:spAutoFit/>
          </a:bodyPr>
          <a:lstStyle/>
          <a:p>
            <a:pPr algn="ctr">
              <a:spcBef>
                <a:spcPct val="50000"/>
              </a:spcBef>
            </a:pPr>
            <a:r>
              <a:rPr lang="en-US" altLang="en-US" sz="2000" b="1" dirty="0">
                <a:solidFill>
                  <a:sysClr val="windowText" lastClr="000000"/>
                </a:solidFill>
                <a:latin typeface="Calibri" panose="020F0502020204030204" pitchFamily="34" charset="0"/>
                <a:cs typeface="Calibri" panose="020F0502020204030204" pitchFamily="34" charset="0"/>
              </a:rPr>
              <a:t>Peter’s Home?</a:t>
            </a:r>
          </a:p>
        </p:txBody>
      </p:sp>
    </p:spTree>
    <p:extLst>
      <p:ext uri="{BB962C8B-B14F-4D97-AF65-F5344CB8AC3E}">
        <p14:creationId xmlns:p14="http://schemas.microsoft.com/office/powerpoint/2010/main" val="16331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5" name="Picture 5" descr="depositphotos_3473534-Excavations-of-the-ancient-city-of-Capernaum">
            <a:extLst>
              <a:ext uri="{FF2B5EF4-FFF2-40B4-BE49-F238E27FC236}">
                <a16:creationId xmlns:a16="http://schemas.microsoft.com/office/drawing/2014/main" id="{98EDDE4A-1F5C-4C7B-8DCA-0385E2580F5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524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8BBA5FF-55F7-4B4A-8465-2C7BF63AB8F6}"/>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Capernaum Archaeological Park </a:t>
            </a:r>
          </a:p>
        </p:txBody>
      </p:sp>
      <p:sp>
        <p:nvSpPr>
          <p:cNvPr id="4" name="Text Box 4">
            <a:extLst>
              <a:ext uri="{FF2B5EF4-FFF2-40B4-BE49-F238E27FC236}">
                <a16:creationId xmlns:a16="http://schemas.microsoft.com/office/drawing/2014/main" id="{130A2135-8C31-41EB-BEAE-AF61E041D1F0}"/>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5949297C-8CC9-4851-8098-1C3BF4C15BC5}"/>
              </a:ext>
            </a:extLst>
          </p:cNvPr>
          <p:cNvSpPr>
            <a:spLocks noGrp="1" noChangeArrowheads="1"/>
          </p:cNvSpPr>
          <p:nvPr>
            <p:ph type="body" sz="half" idx="2"/>
          </p:nvPr>
        </p:nvSpPr>
        <p:spPr>
          <a:xfrm>
            <a:off x="152400" y="1981200"/>
            <a:ext cx="5791200" cy="3581400"/>
          </a:xfrm>
        </p:spPr>
        <p:txBody>
          <a:bodyPr/>
          <a:lstStyle/>
          <a:p>
            <a:pPr marL="457200" indent="-457200" algn="just" eaLnBrk="0" hangingPunct="0">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Chapter 4:1-25, tells us about the beginning of Christ's ministry, how it began, where He located Himself, along the northern part of the Sea of Galilee, how He selected His disciples, as well as instances of miraculous healings.</a:t>
            </a:r>
          </a:p>
        </p:txBody>
      </p:sp>
      <p:pic>
        <p:nvPicPr>
          <p:cNvPr id="83973" name="Picture 5" descr="Christ calling disciples at Galilee">
            <a:extLst>
              <a:ext uri="{FF2B5EF4-FFF2-40B4-BE49-F238E27FC236}">
                <a16:creationId xmlns:a16="http://schemas.microsoft.com/office/drawing/2014/main" id="{2BA89B93-0B4A-48D3-A188-78D6EBDB89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7737" y="2057400"/>
            <a:ext cx="2373643" cy="1828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A909A3-A661-42D6-9FDA-AA894BA77E8B}"/>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Temptations and Beginnings </a:t>
            </a:r>
          </a:p>
          <a:p>
            <a:pPr lvl="0"/>
            <a:r>
              <a:rPr lang="en-US" altLang="en-US" sz="2400" b="1" dirty="0">
                <a:solidFill>
                  <a:srgbClr val="0000CC"/>
                </a:solidFill>
                <a:latin typeface="Calibri" panose="020F0502020204030204" pitchFamily="34" charset="0"/>
                <a:cs typeface="Calibri" panose="020F0502020204030204" pitchFamily="34" charset="0"/>
              </a:rPr>
              <a:t>Matthew 4:1-25</a:t>
            </a:r>
          </a:p>
        </p:txBody>
      </p:sp>
      <p:sp>
        <p:nvSpPr>
          <p:cNvPr id="8" name="Text Box 4">
            <a:extLst>
              <a:ext uri="{FF2B5EF4-FFF2-40B4-BE49-F238E27FC236}">
                <a16:creationId xmlns:a16="http://schemas.microsoft.com/office/drawing/2014/main" id="{B991F2DC-DBCF-45EF-AB33-3BCD1B998F9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pic>
        <p:nvPicPr>
          <p:cNvPr id="6" name="Picture 5" descr="christ-healing-words1">
            <a:extLst>
              <a:ext uri="{FF2B5EF4-FFF2-40B4-BE49-F238E27FC236}">
                <a16:creationId xmlns:a16="http://schemas.microsoft.com/office/drawing/2014/main" id="{39BDF14A-CBE4-40D5-9159-1EEE3B66FB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41148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6" name="Picture 12" descr="Christ calling disciples at Galilee">
            <a:extLst>
              <a:ext uri="{FF2B5EF4-FFF2-40B4-BE49-F238E27FC236}">
                <a16:creationId xmlns:a16="http://schemas.microsoft.com/office/drawing/2014/main" id="{716090D5-C29B-4BAA-A724-96505161D4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399" y="3657600"/>
            <a:ext cx="2784764" cy="2743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7838" name="Picture 14" descr="jesus_teaching in synagogue">
            <a:extLst>
              <a:ext uri="{FF2B5EF4-FFF2-40B4-BE49-F238E27FC236}">
                <a16:creationId xmlns:a16="http://schemas.microsoft.com/office/drawing/2014/main" id="{26B3AF41-E875-4B58-84D8-DC313D7732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3657600"/>
            <a:ext cx="2784763"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7839" name="Text Box 15">
            <a:extLst>
              <a:ext uri="{FF2B5EF4-FFF2-40B4-BE49-F238E27FC236}">
                <a16:creationId xmlns:a16="http://schemas.microsoft.com/office/drawing/2014/main" id="{835ABAA0-97B1-4B15-A42D-3F3A619540D5}"/>
              </a:ext>
            </a:extLst>
          </p:cNvPr>
          <p:cNvSpPr txBox="1">
            <a:spLocks noChangeArrowheads="1"/>
          </p:cNvSpPr>
          <p:nvPr/>
        </p:nvSpPr>
        <p:spPr bwMode="auto">
          <a:xfrm>
            <a:off x="240738" y="1610989"/>
            <a:ext cx="8750862" cy="1815882"/>
          </a:xfrm>
          <a:prstGeom prst="rect">
            <a:avLst/>
          </a:prstGeom>
          <a:noFill/>
          <a:ln w="38100">
            <a:noFill/>
            <a:miter lim="800000"/>
            <a:headEnd/>
            <a:tailEnd/>
          </a:ln>
          <a:effectLst/>
        </p:spPr>
        <p:txBody>
          <a:bodyPr wrap="square">
            <a:spAutoFit/>
          </a:bodyPr>
          <a:lstStyle/>
          <a:p>
            <a:pPr marL="457200" indent="-457200" algn="just" eaLnBrk="0" hangingPunct="0">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This ‘introduction to ministry’ in Matthew 4 concerns the</a:t>
            </a:r>
            <a:r>
              <a:rPr lang="en-US" altLang="en-US" sz="2800" b="1" dirty="0">
                <a:solidFill>
                  <a:srgbClr val="0000CC"/>
                </a:solidFill>
                <a:latin typeface="Calibri" panose="020F0502020204030204" pitchFamily="34" charset="0"/>
                <a:cs typeface="Calibri" panose="020F0502020204030204" pitchFamily="34" charset="0"/>
              </a:rPr>
              <a:t> people of Israel</a:t>
            </a:r>
            <a:r>
              <a:rPr lang="en-US" altLang="en-US" sz="2800" dirty="0">
                <a:latin typeface="Calibri" panose="020F0502020204030204" pitchFamily="34" charset="0"/>
                <a:cs typeface="Calibri" panose="020F0502020204030204" pitchFamily="34" charset="0"/>
              </a:rPr>
              <a:t>, the </a:t>
            </a:r>
            <a:r>
              <a:rPr lang="en-US" altLang="en-US" sz="2800" b="1" dirty="0">
                <a:solidFill>
                  <a:srgbClr val="0000CC"/>
                </a:solidFill>
                <a:latin typeface="Calibri" panose="020F0502020204030204" pitchFamily="34" charset="0"/>
                <a:cs typeface="Calibri" panose="020F0502020204030204" pitchFamily="34" charset="0"/>
              </a:rPr>
              <a:t>land of Israel</a:t>
            </a:r>
            <a:r>
              <a:rPr lang="en-US" altLang="en-US" sz="2800" dirty="0">
                <a:latin typeface="Calibri" panose="020F0502020204030204" pitchFamily="34" charset="0"/>
                <a:cs typeface="Calibri" panose="020F0502020204030204" pitchFamily="34" charset="0"/>
              </a:rPr>
              <a:t>, and the</a:t>
            </a:r>
            <a:r>
              <a:rPr lang="en-US" altLang="en-US" sz="2800" b="1" dirty="0">
                <a:solidFill>
                  <a:srgbClr val="0000CC"/>
                </a:solidFill>
                <a:latin typeface="Calibri" panose="020F0502020204030204" pitchFamily="34" charset="0"/>
                <a:cs typeface="Calibri" panose="020F0502020204030204" pitchFamily="34" charset="0"/>
              </a:rPr>
              <a:t> Law of Moses</a:t>
            </a:r>
            <a:r>
              <a:rPr lang="en-US" altLang="en-US" sz="2800" dirty="0">
                <a:latin typeface="Calibri" panose="020F0502020204030204" pitchFamily="34" charset="0"/>
                <a:cs typeface="Calibri" panose="020F0502020204030204" pitchFamily="34" charset="0"/>
              </a:rPr>
              <a:t>. </a:t>
            </a:r>
            <a:r>
              <a:rPr lang="en-US" altLang="en-US" sz="2800" i="1" dirty="0">
                <a:latin typeface="Calibri" panose="020F0502020204030204" pitchFamily="34" charset="0"/>
                <a:cs typeface="Calibri" panose="020F0502020204030204" pitchFamily="34" charset="0"/>
              </a:rPr>
              <a:t>(cf. Mark 1:12-13; Luke 4:1-13 for parallel accounts of the events recorded in Matthew 4:1-11.) </a:t>
            </a:r>
          </a:p>
        </p:txBody>
      </p:sp>
      <p:sp>
        <p:nvSpPr>
          <p:cNvPr id="8" name="Rectangle 7">
            <a:extLst>
              <a:ext uri="{FF2B5EF4-FFF2-40B4-BE49-F238E27FC236}">
                <a16:creationId xmlns:a16="http://schemas.microsoft.com/office/drawing/2014/main" id="{CCAC093D-21F9-4963-84C4-00F15F49F814}"/>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Temptations and Beginnings </a:t>
            </a:r>
          </a:p>
          <a:p>
            <a:pPr lvl="0"/>
            <a:r>
              <a:rPr lang="en-US" altLang="en-US" sz="2400" b="1" dirty="0">
                <a:solidFill>
                  <a:srgbClr val="0000CC"/>
                </a:solidFill>
                <a:latin typeface="Calibri" panose="020F0502020204030204" pitchFamily="34" charset="0"/>
                <a:cs typeface="Calibri" panose="020F0502020204030204" pitchFamily="34" charset="0"/>
              </a:rPr>
              <a:t>Matthew 4:1-25</a:t>
            </a:r>
          </a:p>
        </p:txBody>
      </p:sp>
      <p:sp>
        <p:nvSpPr>
          <p:cNvPr id="9" name="Text Box 4">
            <a:extLst>
              <a:ext uri="{FF2B5EF4-FFF2-40B4-BE49-F238E27FC236}">
                <a16:creationId xmlns:a16="http://schemas.microsoft.com/office/drawing/2014/main" id="{76BE356D-912E-4EBA-B35B-36335C61C8D9}"/>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F2D2F5D2-E8ED-4EFD-9789-A631B41FBF04}"/>
              </a:ext>
            </a:extLst>
          </p:cNvPr>
          <p:cNvSpPr>
            <a:spLocks noGrp="1" noChangeArrowheads="1"/>
          </p:cNvSpPr>
          <p:nvPr>
            <p:ph type="body" sz="half" idx="1"/>
          </p:nvPr>
        </p:nvSpPr>
        <p:spPr>
          <a:xfrm>
            <a:off x="304799" y="1600200"/>
            <a:ext cx="8686801" cy="1143000"/>
          </a:xfrm>
        </p:spPr>
        <p:txBody>
          <a:bodyPr/>
          <a:lstStyle/>
          <a:p>
            <a:pPr marL="457200" indent="-457200" algn="just" eaLnBrk="0" hangingPunct="0">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Christ did not just encounter Satan in the wilderness by accident – the Holy Spirit led Him there. </a:t>
            </a:r>
          </a:p>
        </p:txBody>
      </p:sp>
      <p:sp>
        <p:nvSpPr>
          <p:cNvPr id="7" name="Rectangle 6">
            <a:extLst>
              <a:ext uri="{FF2B5EF4-FFF2-40B4-BE49-F238E27FC236}">
                <a16:creationId xmlns:a16="http://schemas.microsoft.com/office/drawing/2014/main" id="{980D4D20-FE38-4215-AE9C-925E7A14032B}"/>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 was led into the wilderness</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8" name="Text Box 4">
            <a:extLst>
              <a:ext uri="{FF2B5EF4-FFF2-40B4-BE49-F238E27FC236}">
                <a16:creationId xmlns:a16="http://schemas.microsoft.com/office/drawing/2014/main" id="{3CF9542D-4E69-44E6-9557-F8C50DCEE82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pic>
        <p:nvPicPr>
          <p:cNvPr id="5" name="Picture 4">
            <a:extLst>
              <a:ext uri="{FF2B5EF4-FFF2-40B4-BE49-F238E27FC236}">
                <a16:creationId xmlns:a16="http://schemas.microsoft.com/office/drawing/2014/main" id="{07A9714C-D7CC-4A57-BB4E-8581E199F5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20" y="2633283"/>
            <a:ext cx="5303980" cy="3907875"/>
          </a:xfrm>
          <a:prstGeom prst="rect">
            <a:avLst/>
          </a:prstGeom>
        </p:spPr>
      </p:pic>
      <p:pic>
        <p:nvPicPr>
          <p:cNvPr id="17" name="Picture 16">
            <a:extLst>
              <a:ext uri="{FF2B5EF4-FFF2-40B4-BE49-F238E27FC236}">
                <a16:creationId xmlns:a16="http://schemas.microsoft.com/office/drawing/2014/main" id="{A6A116D0-C953-48E8-8DAE-C3EC6995A3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2666683"/>
            <a:ext cx="3475021" cy="3874475"/>
          </a:xfrm>
          <a:prstGeom prst="rect">
            <a:avLst/>
          </a:prstGeom>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a:extLst>
              <a:ext uri="{FF2B5EF4-FFF2-40B4-BE49-F238E27FC236}">
                <a16:creationId xmlns:a16="http://schemas.microsoft.com/office/drawing/2014/main" id="{416A1CC4-DDB7-4B98-88DC-5E71E0F6D50C}"/>
              </a:ext>
            </a:extLst>
          </p:cNvPr>
          <p:cNvSpPr>
            <a:spLocks noGrp="1" noChangeArrowheads="1"/>
          </p:cNvSpPr>
          <p:nvPr>
            <p:ph type="body" sz="half" idx="2"/>
          </p:nvPr>
        </p:nvSpPr>
        <p:spPr>
          <a:xfrm>
            <a:off x="3429000" y="1600200"/>
            <a:ext cx="5486400" cy="4572000"/>
          </a:xfrm>
        </p:spPr>
        <p:txBody>
          <a:bodyPr/>
          <a:lstStyle/>
          <a:p>
            <a:pPr marL="344488" indent="-344488" algn="just" eaLnBrk="0" hangingPunct="0">
              <a:spcBef>
                <a:spcPts val="0"/>
              </a:spcBef>
              <a:spcAft>
                <a:spcPts val="1200"/>
              </a:spcAft>
              <a:buFont typeface="Arial" panose="020B0604020202020204" pitchFamily="34" charset="0"/>
              <a:buChar char="•"/>
            </a:pPr>
            <a:r>
              <a:rPr lang="en-US" altLang="en-US" sz="2800" b="1" u="sng" dirty="0">
                <a:solidFill>
                  <a:srgbClr val="C00000"/>
                </a:solidFill>
                <a:latin typeface="Calibri" panose="020F0502020204030204" pitchFamily="34" charset="0"/>
                <a:cs typeface="Calibri" panose="020F0502020204030204" pitchFamily="34" charset="0"/>
              </a:rPr>
              <a:t>Never forget</a:t>
            </a:r>
            <a:r>
              <a:rPr lang="en-US" altLang="en-US" sz="2800" dirty="0">
                <a:solidFill>
                  <a:srgbClr val="C00000"/>
                </a:solidFill>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that:</a:t>
            </a:r>
          </a:p>
          <a:p>
            <a:pPr marL="857250" lvl="1" indent="-400050" algn="just" eaLnBrk="0" hangingPunct="0">
              <a:spcBef>
                <a:spcPts val="0"/>
              </a:spcBef>
              <a:spcAft>
                <a:spcPts val="12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Satan </a:t>
            </a:r>
            <a:r>
              <a:rPr lang="en-US" altLang="en-US" b="1" i="1" u="sng" dirty="0">
                <a:solidFill>
                  <a:srgbClr val="0000CC"/>
                </a:solidFill>
                <a:latin typeface="Calibri" panose="020F0502020204030204" pitchFamily="34" charset="0"/>
                <a:cs typeface="Calibri" panose="020F0502020204030204" pitchFamily="34" charset="0"/>
              </a:rPr>
              <a:t>will be held responsible </a:t>
            </a:r>
            <a:r>
              <a:rPr lang="en-US" altLang="en-US" dirty="0">
                <a:latin typeface="Calibri" panose="020F0502020204030204" pitchFamily="34" charset="0"/>
                <a:cs typeface="Calibri" panose="020F0502020204030204" pitchFamily="34" charset="0"/>
              </a:rPr>
              <a:t>for what he has done and will do (cf. Matt. 25:41). </a:t>
            </a:r>
          </a:p>
          <a:p>
            <a:pPr marL="857250" lvl="1" indent="-400050" algn="just" eaLnBrk="0" hangingPunct="0">
              <a:spcBef>
                <a:spcPts val="0"/>
              </a:spcBef>
              <a:spcAft>
                <a:spcPts val="12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Satan </a:t>
            </a:r>
            <a:r>
              <a:rPr lang="en-US" altLang="en-US" b="1" i="1" u="sng" dirty="0">
                <a:solidFill>
                  <a:srgbClr val="0000CC"/>
                </a:solidFill>
                <a:latin typeface="Calibri" panose="020F0502020204030204" pitchFamily="34" charset="0"/>
                <a:cs typeface="Calibri" panose="020F0502020204030204" pitchFamily="34" charset="0"/>
              </a:rPr>
              <a:t>does not </a:t>
            </a:r>
            <a:r>
              <a:rPr lang="en-US" altLang="en-US" b="1" i="1" dirty="0">
                <a:solidFill>
                  <a:srgbClr val="0000CC"/>
                </a:solidFill>
                <a:latin typeface="Calibri" panose="020F0502020204030204" pitchFamily="34" charset="0"/>
                <a:cs typeface="Calibri" panose="020F0502020204030204" pitchFamily="34" charset="0"/>
              </a:rPr>
              <a:t>and </a:t>
            </a:r>
            <a:r>
              <a:rPr lang="en-US" altLang="en-US" b="1" i="1" u="sng" dirty="0">
                <a:solidFill>
                  <a:srgbClr val="0000CC"/>
                </a:solidFill>
                <a:latin typeface="Calibri" panose="020F0502020204030204" pitchFamily="34" charset="0"/>
                <a:cs typeface="Calibri" panose="020F0502020204030204" pitchFamily="34" charset="0"/>
              </a:rPr>
              <a:t>cannot do </a:t>
            </a:r>
            <a:r>
              <a:rPr lang="en-US" altLang="en-US" dirty="0">
                <a:latin typeface="Calibri" panose="020F0502020204030204" pitchFamily="34" charset="0"/>
                <a:cs typeface="Calibri" panose="020F0502020204030204" pitchFamily="34" charset="0"/>
              </a:rPr>
              <a:t>anything</a:t>
            </a:r>
            <a:r>
              <a:rPr lang="en-US" altLang="en-US" b="1" i="1" dirty="0">
                <a:solidFill>
                  <a:srgbClr val="0000CC"/>
                </a:solidFill>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that is out of God’s control.</a:t>
            </a:r>
          </a:p>
          <a:p>
            <a:pPr marL="857250" lvl="1" indent="-400050" algn="just" eaLnBrk="0" hangingPunct="0">
              <a:spcBef>
                <a:spcPts val="0"/>
              </a:spcBef>
              <a:spcAft>
                <a:spcPts val="12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Satan</a:t>
            </a:r>
            <a:r>
              <a:rPr lang="en-US" altLang="en-US" b="1" dirty="0">
                <a:solidFill>
                  <a:srgbClr val="0000CC"/>
                </a:solidFill>
                <a:latin typeface="Calibri" panose="020F0502020204030204" pitchFamily="34" charset="0"/>
                <a:cs typeface="Calibri" panose="020F0502020204030204" pitchFamily="34" charset="0"/>
              </a:rPr>
              <a:t> </a:t>
            </a:r>
            <a:r>
              <a:rPr lang="en-US" altLang="en-US" b="1" i="1" u="sng" dirty="0">
                <a:solidFill>
                  <a:srgbClr val="0000CC"/>
                </a:solidFill>
                <a:latin typeface="Calibri" panose="020F0502020204030204" pitchFamily="34" charset="0"/>
                <a:cs typeface="Calibri" panose="020F0502020204030204" pitchFamily="34" charset="0"/>
              </a:rPr>
              <a:t>cannot thwart</a:t>
            </a:r>
            <a:r>
              <a:rPr lang="en-US" altLang="en-US" b="1" i="1" dirty="0">
                <a:solidFill>
                  <a:srgbClr val="0000CC"/>
                </a:solidFill>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God’s purposes.</a:t>
            </a:r>
          </a:p>
        </p:txBody>
      </p:sp>
      <p:pic>
        <p:nvPicPr>
          <p:cNvPr id="86024" name="Picture 8" descr="judeanwilderness">
            <a:extLst>
              <a:ext uri="{FF2B5EF4-FFF2-40B4-BE49-F238E27FC236}">
                <a16:creationId xmlns:a16="http://schemas.microsoft.com/office/drawing/2014/main" id="{B0D8A123-2418-46C1-AE08-A68884C2D3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3124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447A5A5-C241-4696-AD24-7B409B195345}"/>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 was led into the wilderness</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8" name="Text Box 4">
            <a:extLst>
              <a:ext uri="{FF2B5EF4-FFF2-40B4-BE49-F238E27FC236}">
                <a16:creationId xmlns:a16="http://schemas.microsoft.com/office/drawing/2014/main" id="{8FA6D8D4-1D31-48CB-A14A-1D047229CE2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8" name="Rectangle 2">
            <a:extLst>
              <a:ext uri="{FF2B5EF4-FFF2-40B4-BE49-F238E27FC236}">
                <a16:creationId xmlns:a16="http://schemas.microsoft.com/office/drawing/2014/main" id="{E4FBB51D-944A-45EF-8973-C1E5F5E01D32}"/>
              </a:ext>
            </a:extLst>
          </p:cNvPr>
          <p:cNvSpPr>
            <a:spLocks noGrp="1" noChangeArrowheads="1"/>
          </p:cNvSpPr>
          <p:nvPr>
            <p:ph type="body" idx="1"/>
          </p:nvPr>
        </p:nvSpPr>
        <p:spPr>
          <a:xfrm>
            <a:off x="0" y="0"/>
            <a:ext cx="9144000" cy="6858000"/>
          </a:xfrm>
        </p:spPr>
        <p:txBody>
          <a:bodyPr/>
          <a:lstStyle/>
          <a:p>
            <a:pPr marL="0" indent="0" algn="ctr" defTabSz="339725">
              <a:spcBef>
                <a:spcPts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Romans 8:28-30</a:t>
            </a:r>
          </a:p>
          <a:p>
            <a:pPr marL="0" marR="0" indent="0" algn="just">
              <a:spcBef>
                <a:spcPts val="0"/>
              </a:spcBef>
              <a:spcAft>
                <a:spcPts val="1000"/>
              </a:spcAft>
              <a:buNone/>
            </a:pPr>
            <a:r>
              <a:rPr lang="en-US" sz="2400" baseline="30000" dirty="0">
                <a:latin typeface="Calibri" panose="020F0502020204030204" pitchFamily="34" charset="0"/>
              </a:rPr>
              <a:t>28</a:t>
            </a:r>
            <a:r>
              <a:rPr lang="en-US" sz="2400" dirty="0">
                <a:latin typeface="Calibri" panose="020F0502020204030204" pitchFamily="34" charset="0"/>
              </a:rPr>
              <a:t> </a:t>
            </a:r>
            <a:r>
              <a:rPr lang="en-US" sz="2800" dirty="0">
                <a:latin typeface="Calibri" panose="020F0502020204030204" pitchFamily="34" charset="0"/>
              </a:rPr>
              <a:t>And </a:t>
            </a:r>
            <a:r>
              <a:rPr lang="en-US" sz="2800" b="1" dirty="0">
                <a:solidFill>
                  <a:srgbClr val="0000CC"/>
                </a:solidFill>
                <a:latin typeface="Calibri" panose="020F0502020204030204" pitchFamily="34" charset="0"/>
                <a:cs typeface="Calibri" panose="020F0502020204030204" pitchFamily="34" charset="0"/>
              </a:rPr>
              <a:t>we know </a:t>
            </a:r>
            <a:r>
              <a:rPr lang="en-US" sz="2800" dirty="0">
                <a:latin typeface="Calibri" panose="020F0502020204030204" pitchFamily="34" charset="0"/>
              </a:rPr>
              <a:t>that God causes all things to work together for good to those who love God, to those who are called according to </a:t>
            </a:r>
            <a:r>
              <a:rPr lang="en-US" sz="2800" i="1" dirty="0">
                <a:latin typeface="Calibri" panose="020F0502020204030204" pitchFamily="34" charset="0"/>
              </a:rPr>
              <a:t>His</a:t>
            </a:r>
            <a:r>
              <a:rPr lang="en-US" sz="2800" dirty="0">
                <a:latin typeface="Calibri" panose="020F0502020204030204" pitchFamily="34" charset="0"/>
              </a:rPr>
              <a:t> purpose.</a:t>
            </a:r>
            <a:r>
              <a:rPr lang="en-US" sz="2400" dirty="0">
                <a:latin typeface="Calibri" panose="020F0502020204030204" pitchFamily="34" charset="0"/>
              </a:rPr>
              <a:t> </a:t>
            </a:r>
            <a:r>
              <a:rPr lang="en-US" sz="2400" baseline="30000" dirty="0">
                <a:latin typeface="Calibri" panose="020F0502020204030204" pitchFamily="34" charset="0"/>
              </a:rPr>
              <a:t>29</a:t>
            </a:r>
            <a:r>
              <a:rPr lang="en-US" sz="2400" dirty="0">
                <a:latin typeface="Calibri" panose="020F0502020204030204" pitchFamily="34" charset="0"/>
              </a:rPr>
              <a:t> </a:t>
            </a:r>
            <a:r>
              <a:rPr lang="en-US" sz="2800" dirty="0">
                <a:latin typeface="Calibri" panose="020F0502020204030204" pitchFamily="34" charset="0"/>
              </a:rPr>
              <a:t>For those whom He foreknew, He also </a:t>
            </a:r>
            <a:r>
              <a:rPr lang="en-US" sz="2800" b="1" u="sng" dirty="0">
                <a:solidFill>
                  <a:srgbClr val="0000CC"/>
                </a:solidFill>
                <a:latin typeface="Calibri" panose="020F0502020204030204" pitchFamily="34" charset="0"/>
                <a:cs typeface="Calibri" panose="020F0502020204030204" pitchFamily="34" charset="0"/>
              </a:rPr>
              <a:t>predestined</a:t>
            </a:r>
            <a:r>
              <a:rPr lang="en-US" sz="2800" u="sng" dirty="0">
                <a:latin typeface="Calibri" panose="020F0502020204030204" pitchFamily="34" charset="0"/>
              </a:rPr>
              <a:t> </a:t>
            </a:r>
            <a:r>
              <a:rPr lang="en-US" sz="2800" b="1" i="1" u="sng" dirty="0">
                <a:solidFill>
                  <a:srgbClr val="0000CC"/>
                </a:solidFill>
                <a:latin typeface="Calibri" panose="020F0502020204030204" pitchFamily="34" charset="0"/>
              </a:rPr>
              <a:t>to become</a:t>
            </a:r>
            <a:r>
              <a:rPr lang="en-US" sz="2800" b="1" u="sng" dirty="0">
                <a:solidFill>
                  <a:srgbClr val="0000CC"/>
                </a:solidFill>
                <a:latin typeface="Calibri" panose="020F0502020204030204" pitchFamily="34" charset="0"/>
              </a:rPr>
              <a:t> </a:t>
            </a:r>
            <a:r>
              <a:rPr lang="en-US" sz="2800" b="1" u="sng" dirty="0">
                <a:solidFill>
                  <a:srgbClr val="0000CC"/>
                </a:solidFill>
                <a:latin typeface="Calibri" panose="020F0502020204030204" pitchFamily="34" charset="0"/>
                <a:cs typeface="Calibri" panose="020F0502020204030204" pitchFamily="34" charset="0"/>
              </a:rPr>
              <a:t>conformed</a:t>
            </a:r>
            <a:r>
              <a:rPr lang="en-US" sz="2800" u="sng" dirty="0">
                <a:latin typeface="Calibri" panose="020F0502020204030204" pitchFamily="34" charset="0"/>
              </a:rPr>
              <a:t> </a:t>
            </a:r>
            <a:r>
              <a:rPr lang="en-US" sz="2800" b="1" u="sng" dirty="0">
                <a:solidFill>
                  <a:srgbClr val="0000CC"/>
                </a:solidFill>
                <a:latin typeface="Calibri" panose="020F0502020204030204" pitchFamily="34" charset="0"/>
                <a:cs typeface="Calibri" panose="020F0502020204030204" pitchFamily="34" charset="0"/>
              </a:rPr>
              <a:t>to the image of His Son</a:t>
            </a:r>
            <a:r>
              <a:rPr lang="en-US" sz="2800" dirty="0">
                <a:latin typeface="Calibri" panose="020F0502020204030204" pitchFamily="34" charset="0"/>
              </a:rPr>
              <a:t>, so that He would be the firstborn among many brethren;</a:t>
            </a:r>
            <a:r>
              <a:rPr lang="en-US" sz="2400" dirty="0">
                <a:latin typeface="Calibri" panose="020F0502020204030204" pitchFamily="34" charset="0"/>
              </a:rPr>
              <a:t> </a:t>
            </a:r>
            <a:r>
              <a:rPr lang="en-US" sz="2400" baseline="30000" dirty="0">
                <a:latin typeface="Calibri" panose="020F0502020204030204" pitchFamily="34" charset="0"/>
              </a:rPr>
              <a:t>30</a:t>
            </a:r>
            <a:r>
              <a:rPr lang="en-US" sz="2400" dirty="0">
                <a:latin typeface="Calibri" panose="020F0502020204030204" pitchFamily="34" charset="0"/>
              </a:rPr>
              <a:t> </a:t>
            </a:r>
            <a:r>
              <a:rPr lang="en-US" sz="2800" dirty="0">
                <a:latin typeface="Calibri" panose="020F0502020204030204" pitchFamily="34" charset="0"/>
              </a:rPr>
              <a:t>and these whom He </a:t>
            </a:r>
            <a:r>
              <a:rPr lang="en-US" sz="2800" b="1" u="sng" dirty="0">
                <a:solidFill>
                  <a:srgbClr val="0000CC"/>
                </a:solidFill>
                <a:latin typeface="Calibri" panose="020F0502020204030204" pitchFamily="34" charset="0"/>
                <a:cs typeface="Calibri" panose="020F0502020204030204" pitchFamily="34" charset="0"/>
              </a:rPr>
              <a:t>predestined</a:t>
            </a:r>
            <a:r>
              <a:rPr lang="en-US" sz="2800" dirty="0">
                <a:latin typeface="Calibri" panose="020F0502020204030204" pitchFamily="34" charset="0"/>
              </a:rPr>
              <a:t>, He also </a:t>
            </a:r>
            <a:r>
              <a:rPr lang="en-US" sz="2800" b="1" u="sng" dirty="0">
                <a:solidFill>
                  <a:srgbClr val="0000CC"/>
                </a:solidFill>
                <a:latin typeface="Calibri" panose="020F0502020204030204" pitchFamily="34" charset="0"/>
                <a:cs typeface="Calibri" panose="020F0502020204030204" pitchFamily="34" charset="0"/>
              </a:rPr>
              <a:t>called</a:t>
            </a:r>
            <a:r>
              <a:rPr lang="en-US" sz="2800" dirty="0">
                <a:latin typeface="Calibri" panose="020F0502020204030204" pitchFamily="34" charset="0"/>
              </a:rPr>
              <a:t>; and these whom He called, He also </a:t>
            </a:r>
            <a:r>
              <a:rPr lang="en-US" sz="2800" b="1" u="sng" dirty="0">
                <a:solidFill>
                  <a:srgbClr val="0000CC"/>
                </a:solidFill>
                <a:latin typeface="Calibri" panose="020F0502020204030204" pitchFamily="34" charset="0"/>
                <a:cs typeface="Calibri" panose="020F0502020204030204" pitchFamily="34" charset="0"/>
              </a:rPr>
              <a:t>justified</a:t>
            </a:r>
            <a:r>
              <a:rPr lang="en-US" sz="2800" dirty="0">
                <a:latin typeface="Calibri" panose="020F0502020204030204" pitchFamily="34" charset="0"/>
              </a:rPr>
              <a:t>; and these whom He justified, He also </a:t>
            </a:r>
            <a:r>
              <a:rPr lang="en-US" sz="2800" b="1" u="sng" dirty="0">
                <a:solidFill>
                  <a:srgbClr val="0000CC"/>
                </a:solidFill>
                <a:latin typeface="Calibri" panose="020F0502020204030204" pitchFamily="34" charset="0"/>
                <a:cs typeface="Calibri" panose="020F0502020204030204" pitchFamily="34" charset="0"/>
              </a:rPr>
              <a:t>glorified</a:t>
            </a:r>
            <a:r>
              <a:rPr lang="en-US" sz="2800" dirty="0">
                <a:latin typeface="Calibri" panose="020F0502020204030204" pitchFamily="34" charset="0"/>
              </a:rPr>
              <a:t>.</a:t>
            </a:r>
            <a:r>
              <a:rPr lang="en-US" sz="2400" dirty="0">
                <a:latin typeface="Calibri" panose="020F0502020204030204" pitchFamily="34"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59037D2E-B3F4-43C2-AD75-F967BD190C91}"/>
              </a:ext>
            </a:extLst>
          </p:cNvPr>
          <p:cNvSpPr>
            <a:spLocks noGrp="1" noChangeArrowheads="1"/>
          </p:cNvSpPr>
          <p:nvPr>
            <p:ph type="body" sz="half" idx="1"/>
          </p:nvPr>
        </p:nvSpPr>
        <p:spPr>
          <a:xfrm>
            <a:off x="190500" y="1600200"/>
            <a:ext cx="8763000" cy="4800600"/>
          </a:xfrm>
        </p:spPr>
        <p:txBody>
          <a:bodyPr/>
          <a:lstStyle/>
          <a:p>
            <a:pPr marL="457200" indent="-457200" algn="just" eaLnBrk="0" hangingPunct="0">
              <a:lnSpc>
                <a:spcPct val="90000"/>
              </a:lnSpc>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Christ’s temptations by Satan were three appeals:</a:t>
            </a:r>
          </a:p>
          <a:p>
            <a:pPr marL="914400" lvl="1" indent="-452438" algn="just" eaLnBrk="0" hangingPunct="0">
              <a:lnSpc>
                <a:spcPct val="90000"/>
              </a:lnSpc>
              <a:spcBef>
                <a:spcPts val="0"/>
              </a:spcBef>
              <a:spcAft>
                <a:spcPts val="1200"/>
              </a:spcAft>
              <a:buFont typeface="+mj-lt"/>
              <a:buAutoNum type="arabicPeriod"/>
            </a:pPr>
            <a:r>
              <a:rPr lang="en-US" altLang="en-US" b="1" dirty="0">
                <a:solidFill>
                  <a:srgbClr val="0000CC"/>
                </a:solidFill>
                <a:latin typeface="Calibri" panose="020F0502020204030204" pitchFamily="34" charset="0"/>
                <a:cs typeface="Calibri" panose="020F0502020204030204" pitchFamily="34" charset="0"/>
              </a:rPr>
              <a:t>For Christ to use the powers and privileges of His deity.</a:t>
            </a:r>
          </a:p>
          <a:p>
            <a:pPr marL="1376363" lvl="2" indent="-461963" algn="just" eaLnBrk="0" hangingPunct="0">
              <a:lnSpc>
                <a:spcPct val="90000"/>
              </a:lnSpc>
              <a:spcBef>
                <a:spcPts val="0"/>
              </a:spcBef>
              <a:spcAft>
                <a:spcPts val="1200"/>
              </a:spcAft>
              <a:buFont typeface="Courier New" panose="02070309020205020404" pitchFamily="49" charset="0"/>
              <a:buChar char="-"/>
            </a:pPr>
            <a:r>
              <a:rPr lang="en-US" altLang="en-US" sz="2800" dirty="0">
                <a:latin typeface="Calibri" panose="020F0502020204030204" pitchFamily="34" charset="0"/>
                <a:cs typeface="Calibri" panose="020F0502020204030204" pitchFamily="34" charset="0"/>
              </a:rPr>
              <a:t> Satan said, “Make these stones into bread.”</a:t>
            </a:r>
          </a:p>
          <a:p>
            <a:pPr marL="914400" lvl="1" indent="-452438" algn="just" eaLnBrk="0" hangingPunct="0">
              <a:lnSpc>
                <a:spcPct val="90000"/>
              </a:lnSpc>
              <a:spcBef>
                <a:spcPts val="0"/>
              </a:spcBef>
              <a:spcAft>
                <a:spcPts val="1200"/>
              </a:spcAft>
              <a:buFont typeface="+mj-lt"/>
              <a:buAutoNum type="arabicPeriod"/>
            </a:pPr>
            <a:r>
              <a:rPr lang="en-US" altLang="en-US" b="1" dirty="0">
                <a:solidFill>
                  <a:srgbClr val="0000CC"/>
                </a:solidFill>
                <a:latin typeface="Calibri" panose="020F0502020204030204" pitchFamily="34" charset="0"/>
                <a:cs typeface="Calibri" panose="020F0502020204030204" pitchFamily="34" charset="0"/>
              </a:rPr>
              <a:t>For Christ to step back from the pains and vulnerability of His humanity.</a:t>
            </a:r>
          </a:p>
          <a:p>
            <a:pPr marL="1376363" lvl="2" indent="-461963" algn="just" eaLnBrk="0" hangingPunct="0">
              <a:lnSpc>
                <a:spcPct val="90000"/>
              </a:lnSpc>
              <a:spcBef>
                <a:spcPts val="0"/>
              </a:spcBef>
              <a:spcAft>
                <a:spcPts val="1200"/>
              </a:spcAft>
              <a:buFont typeface="Courier New" panose="02070309020205020404" pitchFamily="49" charset="0"/>
              <a:buChar char="-"/>
            </a:pPr>
            <a:r>
              <a:rPr lang="en-US" altLang="en-US" sz="2800" dirty="0">
                <a:latin typeface="Calibri" panose="020F0502020204030204" pitchFamily="34" charset="0"/>
                <a:cs typeface="Calibri" panose="020F0502020204030204" pitchFamily="34" charset="0"/>
              </a:rPr>
              <a:t>Satan said, “Throw Yourself down so that You will be rescued.”</a:t>
            </a:r>
          </a:p>
          <a:p>
            <a:pPr marL="914400" lvl="1" indent="-452438" algn="just" eaLnBrk="0" hangingPunct="0">
              <a:lnSpc>
                <a:spcPct val="90000"/>
              </a:lnSpc>
              <a:spcBef>
                <a:spcPts val="0"/>
              </a:spcBef>
              <a:spcAft>
                <a:spcPts val="1200"/>
              </a:spcAft>
              <a:buFont typeface="+mj-lt"/>
              <a:buAutoNum type="arabicPeriod"/>
            </a:pPr>
            <a:r>
              <a:rPr lang="en-US" altLang="en-US" b="1" dirty="0">
                <a:solidFill>
                  <a:srgbClr val="0000CC"/>
                </a:solidFill>
                <a:latin typeface="Calibri" panose="020F0502020204030204" pitchFamily="34" charset="0"/>
                <a:cs typeface="Calibri" panose="020F0502020204030204" pitchFamily="34" charset="0"/>
              </a:rPr>
              <a:t>For Christ to grant Satan higher honor.  </a:t>
            </a:r>
          </a:p>
          <a:p>
            <a:pPr marL="1376363" lvl="2" indent="-461963" algn="just" eaLnBrk="0" hangingPunct="0">
              <a:lnSpc>
                <a:spcPct val="90000"/>
              </a:lnSpc>
              <a:spcBef>
                <a:spcPts val="0"/>
              </a:spcBef>
              <a:spcAft>
                <a:spcPts val="1200"/>
              </a:spcAft>
              <a:buFont typeface="Courier New" panose="02070309020205020404" pitchFamily="49" charset="0"/>
              <a:buChar char="-"/>
            </a:pPr>
            <a:r>
              <a:rPr lang="en-US" altLang="en-US" sz="2800" dirty="0">
                <a:latin typeface="Calibri" panose="020F0502020204030204" pitchFamily="34" charset="0"/>
                <a:cs typeface="Calibri" panose="020F0502020204030204" pitchFamily="34" charset="0"/>
              </a:rPr>
              <a:t>Satan said, “Worship me.”</a:t>
            </a:r>
          </a:p>
        </p:txBody>
      </p:sp>
      <p:sp>
        <p:nvSpPr>
          <p:cNvPr id="6" name="Rectangle 5">
            <a:extLst>
              <a:ext uri="{FF2B5EF4-FFF2-40B4-BE49-F238E27FC236}">
                <a16:creationId xmlns:a16="http://schemas.microsoft.com/office/drawing/2014/main" id="{4BC27335-2944-4CE6-A3E7-1913B32A29F5}"/>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Christ’s temptation</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7" name="Text Box 4">
            <a:extLst>
              <a:ext uri="{FF2B5EF4-FFF2-40B4-BE49-F238E27FC236}">
                <a16:creationId xmlns:a16="http://schemas.microsoft.com/office/drawing/2014/main" id="{518A3A48-33BA-4519-9630-BFB0E429EC9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8" name="Rectangle 2">
            <a:extLst>
              <a:ext uri="{FF2B5EF4-FFF2-40B4-BE49-F238E27FC236}">
                <a16:creationId xmlns:a16="http://schemas.microsoft.com/office/drawing/2014/main" id="{E4FBB51D-944A-45EF-8973-C1E5F5E01D32}"/>
              </a:ext>
            </a:extLst>
          </p:cNvPr>
          <p:cNvSpPr>
            <a:spLocks noGrp="1" noChangeArrowheads="1"/>
          </p:cNvSpPr>
          <p:nvPr>
            <p:ph type="body" idx="1"/>
          </p:nvPr>
        </p:nvSpPr>
        <p:spPr>
          <a:xfrm>
            <a:off x="0" y="0"/>
            <a:ext cx="9144000" cy="6858000"/>
          </a:xfrm>
        </p:spPr>
        <p:txBody>
          <a:bodyPr/>
          <a:lstStyle/>
          <a:p>
            <a:pPr marL="0" indent="0" algn="ctr" defTabSz="339725">
              <a:spcBef>
                <a:spcPts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Philippians 2:5-11</a:t>
            </a:r>
          </a:p>
          <a:p>
            <a:pPr marL="0" marR="0" indent="0" algn="just">
              <a:spcBef>
                <a:spcPts val="0"/>
              </a:spcBef>
              <a:spcAft>
                <a:spcPts val="1000"/>
              </a:spcAft>
              <a:buNone/>
            </a:pPr>
            <a:r>
              <a:rPr lang="en-US" sz="2600" baseline="30000" dirty="0">
                <a:latin typeface="Calibri" panose="020F0502020204030204" pitchFamily="34" charset="0"/>
              </a:rPr>
              <a:t>5</a:t>
            </a:r>
            <a:r>
              <a:rPr lang="en-US" sz="2600" dirty="0">
                <a:latin typeface="Calibri" panose="020F0502020204030204" pitchFamily="34" charset="0"/>
              </a:rPr>
              <a:t> Have this attitude in yourselves which was also in Christ Jesus, </a:t>
            </a:r>
            <a:r>
              <a:rPr lang="en-US" sz="2600" baseline="30000" dirty="0">
                <a:latin typeface="Calibri" panose="020F0502020204030204" pitchFamily="34" charset="0"/>
              </a:rPr>
              <a:t>6</a:t>
            </a:r>
            <a:r>
              <a:rPr lang="en-US" sz="2600" dirty="0">
                <a:latin typeface="Calibri" panose="020F0502020204030204" pitchFamily="34" charset="0"/>
              </a:rPr>
              <a:t> who, although He existed in the form of God, did not regard equality with God a thing to be grasped, </a:t>
            </a:r>
            <a:r>
              <a:rPr lang="en-US" sz="2600" baseline="30000" dirty="0">
                <a:latin typeface="Calibri" panose="020F0502020204030204" pitchFamily="34" charset="0"/>
              </a:rPr>
              <a:t>7</a:t>
            </a:r>
            <a:r>
              <a:rPr lang="en-US" sz="2600" dirty="0">
                <a:latin typeface="Calibri" panose="020F0502020204030204" pitchFamily="34" charset="0"/>
              </a:rPr>
              <a:t> but emptied Himself, taking the form of a bond-servant, </a:t>
            </a:r>
            <a:r>
              <a:rPr lang="en-US" sz="2600" i="1" dirty="0">
                <a:latin typeface="Calibri" panose="020F0502020204030204" pitchFamily="34" charset="0"/>
              </a:rPr>
              <a:t>and</a:t>
            </a:r>
            <a:r>
              <a:rPr lang="en-US" sz="2600" dirty="0">
                <a:latin typeface="Calibri" panose="020F0502020204030204" pitchFamily="34" charset="0"/>
              </a:rPr>
              <a:t> being made in the likeness of men. </a:t>
            </a:r>
            <a:r>
              <a:rPr lang="en-US" sz="2600" baseline="30000" dirty="0">
                <a:latin typeface="Calibri" panose="020F0502020204030204" pitchFamily="34" charset="0"/>
              </a:rPr>
              <a:t>8</a:t>
            </a:r>
            <a:r>
              <a:rPr lang="en-US" sz="2600" dirty="0">
                <a:latin typeface="Calibri" panose="020F0502020204030204" pitchFamily="34" charset="0"/>
              </a:rPr>
              <a:t> Being found in appearance as a man, He humbled Himself by becoming obedient to the point of death, even death on a cross. </a:t>
            </a:r>
            <a:r>
              <a:rPr lang="en-US" sz="2600" baseline="30000" dirty="0">
                <a:latin typeface="Calibri" panose="020F0502020204030204" pitchFamily="34" charset="0"/>
              </a:rPr>
              <a:t>9</a:t>
            </a:r>
            <a:r>
              <a:rPr lang="en-US" sz="2600" dirty="0">
                <a:latin typeface="Calibri" panose="020F0502020204030204" pitchFamily="34" charset="0"/>
              </a:rPr>
              <a:t> For this reason also, God highly exalted Him, and bestowed on Him the name which is above every name, </a:t>
            </a:r>
            <a:r>
              <a:rPr lang="en-US" sz="2600" baseline="30000" dirty="0">
                <a:latin typeface="Calibri" panose="020F0502020204030204" pitchFamily="34" charset="0"/>
              </a:rPr>
              <a:t>10</a:t>
            </a:r>
            <a:r>
              <a:rPr lang="en-US" sz="2600" dirty="0">
                <a:latin typeface="Calibri" panose="020F0502020204030204" pitchFamily="34" charset="0"/>
              </a:rPr>
              <a:t> so that at the name of Jesus </a:t>
            </a:r>
            <a:r>
              <a:rPr lang="en-US" sz="2600" cap="small" dirty="0">
                <a:latin typeface="Calibri" panose="020F0502020204030204" pitchFamily="34" charset="0"/>
              </a:rPr>
              <a:t>every knee will bow</a:t>
            </a:r>
            <a:r>
              <a:rPr lang="en-US" sz="2600" dirty="0">
                <a:latin typeface="Calibri" panose="020F0502020204030204" pitchFamily="34" charset="0"/>
              </a:rPr>
              <a:t>, of those who are in heaven and on earth and under the earth, </a:t>
            </a:r>
            <a:r>
              <a:rPr lang="en-US" sz="2600" baseline="30000" dirty="0">
                <a:latin typeface="Calibri" panose="020F0502020204030204" pitchFamily="34" charset="0"/>
              </a:rPr>
              <a:t>11</a:t>
            </a:r>
            <a:r>
              <a:rPr lang="en-US" sz="2600" dirty="0">
                <a:latin typeface="Calibri" panose="020F0502020204030204" pitchFamily="34" charset="0"/>
              </a:rPr>
              <a:t> and that every tongue will confess that Jesus Christ is Lord, to the glory of God the Father. </a:t>
            </a:r>
          </a:p>
        </p:txBody>
      </p:sp>
    </p:spTree>
    <p:extLst>
      <p:ext uri="{BB962C8B-B14F-4D97-AF65-F5344CB8AC3E}">
        <p14:creationId xmlns:p14="http://schemas.microsoft.com/office/powerpoint/2010/main" val="1814250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EC34A-ED43-406A-B4E3-086D2F670B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5500" y="3429000"/>
            <a:ext cx="4953001" cy="3200400"/>
          </a:xfrm>
          <a:prstGeom prst="rect">
            <a:avLst/>
          </a:prstGeom>
          <a:ln>
            <a:solidFill>
              <a:schemeClr val="tx1"/>
            </a:solidFill>
          </a:ln>
        </p:spPr>
      </p:pic>
      <p:sp>
        <p:nvSpPr>
          <p:cNvPr id="88068" name="Rectangle 4">
            <a:extLst>
              <a:ext uri="{FF2B5EF4-FFF2-40B4-BE49-F238E27FC236}">
                <a16:creationId xmlns:a16="http://schemas.microsoft.com/office/drawing/2014/main" id="{241256CB-C37F-4D13-BF62-15F803923545}"/>
              </a:ext>
            </a:extLst>
          </p:cNvPr>
          <p:cNvSpPr>
            <a:spLocks noGrp="1" noChangeArrowheads="1"/>
          </p:cNvSpPr>
          <p:nvPr>
            <p:ph type="body" sz="half" idx="2"/>
          </p:nvPr>
        </p:nvSpPr>
        <p:spPr>
          <a:xfrm>
            <a:off x="0" y="1600200"/>
            <a:ext cx="8839200" cy="1600200"/>
          </a:xfrm>
        </p:spPr>
        <p:txBody>
          <a:bodyPr/>
          <a:lstStyle/>
          <a:p>
            <a:pPr marL="457200" indent="-457200" algn="just" eaLnBrk="0" hangingPunct="0">
              <a:lnSpc>
                <a:spcPct val="90000"/>
              </a:lnSpc>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Satan even quoted Scripture in his 2</a:t>
            </a:r>
            <a:r>
              <a:rPr lang="en-US" altLang="en-US" sz="2800" baseline="30000" dirty="0">
                <a:latin typeface="Calibri" panose="020F0502020204030204" pitchFamily="34" charset="0"/>
                <a:cs typeface="Calibri" panose="020F0502020204030204" pitchFamily="34" charset="0"/>
              </a:rPr>
              <a:t>nd</a:t>
            </a:r>
            <a:r>
              <a:rPr lang="en-US" altLang="en-US" sz="2800" dirty="0">
                <a:latin typeface="Calibri" panose="020F0502020204030204" pitchFamily="34" charset="0"/>
                <a:cs typeface="Calibri" panose="020F0502020204030204" pitchFamily="34" charset="0"/>
              </a:rPr>
              <a:t> temptation of Christ, but in each case, when Satan would offer a temptation, Christ quoted from the last book of the Law of Moses: Deuteronomy.</a:t>
            </a:r>
          </a:p>
        </p:txBody>
      </p:sp>
      <p:sp>
        <p:nvSpPr>
          <p:cNvPr id="88070" name="Rectangle 6">
            <a:extLst>
              <a:ext uri="{FF2B5EF4-FFF2-40B4-BE49-F238E27FC236}">
                <a16:creationId xmlns:a16="http://schemas.microsoft.com/office/drawing/2014/main" id="{6B6B1B1F-3422-43D9-9F22-44A93B2F6F68}"/>
              </a:ext>
            </a:extLst>
          </p:cNvPr>
          <p:cNvSpPr>
            <a:spLocks noGrp="1" noChangeArrowheads="1"/>
          </p:cNvSpPr>
          <p:nvPr>
            <p:ph type="body" sz="half" idx="1"/>
          </p:nvPr>
        </p:nvSpPr>
        <p:spPr>
          <a:xfrm>
            <a:off x="2095500" y="3429001"/>
            <a:ext cx="4953001" cy="2438400"/>
          </a:xfrm>
          <a:noFill/>
          <a:ln>
            <a:noFill/>
            <a:miter lim="800000"/>
            <a:headEnd/>
            <a:tailEnd/>
          </a:ln>
        </p:spPr>
        <p:txBody>
          <a:bodyPr/>
          <a:lstStyle/>
          <a:p>
            <a:pPr marL="0" indent="0" algn="ctr">
              <a:lnSpc>
                <a:spcPct val="90000"/>
              </a:lnSpc>
              <a:buFontTx/>
              <a:buNone/>
            </a:pPr>
            <a:r>
              <a:rPr lang="en-US" altLang="en-US" sz="2800" b="1" dirty="0">
                <a:solidFill>
                  <a:srgbClr val="0000CC"/>
                </a:solidFill>
                <a:latin typeface="Calibri" panose="020F0502020204030204" pitchFamily="34" charset="0"/>
                <a:cs typeface="Calibri" panose="020F0502020204030204" pitchFamily="34" charset="0"/>
              </a:rPr>
              <a:t>Psalm 91:11-12</a:t>
            </a:r>
          </a:p>
          <a:p>
            <a:pPr marL="0" indent="0" algn="just">
              <a:lnSpc>
                <a:spcPct val="90000"/>
              </a:lnSpc>
              <a:buFontTx/>
              <a:buNone/>
            </a:pPr>
            <a:r>
              <a:rPr lang="en-US" altLang="en-US" sz="2400" baseline="30000" dirty="0">
                <a:latin typeface="Calibri" panose="020F0502020204030204" pitchFamily="34" charset="0"/>
              </a:rPr>
              <a:t>11</a:t>
            </a:r>
            <a:r>
              <a:rPr lang="en-US" altLang="en-US" sz="2400" dirty="0">
                <a:latin typeface="Calibri" panose="020F0502020204030204" pitchFamily="34" charset="0"/>
                <a:cs typeface="Calibri" panose="020F0502020204030204" pitchFamily="34" charset="0"/>
              </a:rPr>
              <a:t> For He will give His angels charge concerning you, to guard you in all your ways. </a:t>
            </a:r>
            <a:r>
              <a:rPr lang="en-US" altLang="en-US" sz="2400" baseline="30000" dirty="0">
                <a:latin typeface="Calibri" panose="020F0502020204030204" pitchFamily="34" charset="0"/>
              </a:rPr>
              <a:t>12</a:t>
            </a:r>
            <a:r>
              <a:rPr lang="en-US" altLang="en-US" sz="2400" dirty="0">
                <a:latin typeface="Calibri" panose="020F0502020204030204" pitchFamily="34" charset="0"/>
                <a:cs typeface="Calibri" panose="020F0502020204030204" pitchFamily="34" charset="0"/>
              </a:rPr>
              <a:t> They will  bear you up in their hands, That you do not strike your foot against a stone.</a:t>
            </a:r>
          </a:p>
        </p:txBody>
      </p:sp>
      <p:sp>
        <p:nvSpPr>
          <p:cNvPr id="7" name="Rectangle 6">
            <a:extLst>
              <a:ext uri="{FF2B5EF4-FFF2-40B4-BE49-F238E27FC236}">
                <a16:creationId xmlns:a16="http://schemas.microsoft.com/office/drawing/2014/main" id="{0EA96BA7-0223-4514-BA65-CFB23A746745}"/>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Christ’s temptation</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8" name="Text Box 4">
            <a:extLst>
              <a:ext uri="{FF2B5EF4-FFF2-40B4-BE49-F238E27FC236}">
                <a16:creationId xmlns:a16="http://schemas.microsoft.com/office/drawing/2014/main" id="{8BEF9E41-1737-4F18-9B6B-28E7167CF27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5BB2D064-631B-47C5-8F6E-1061E110446E}"/>
              </a:ext>
            </a:extLst>
          </p:cNvPr>
          <p:cNvSpPr>
            <a:spLocks noChangeArrowheads="1"/>
          </p:cNvSpPr>
          <p:nvPr/>
        </p:nvSpPr>
        <p:spPr bwMode="auto">
          <a:xfrm>
            <a:off x="0" y="1258888"/>
            <a:ext cx="91440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We have, most of us, been reared and now live under the influence of </a:t>
            </a:r>
            <a:r>
              <a:rPr kumimoji="0" lang="en-US" altLang="en-US" sz="2400" b="1" i="1" u="none" strike="noStrike" kern="1200" cap="none" spc="0" normalizeH="0" baseline="0" noProof="0">
                <a:ln>
                  <a:noFill/>
                </a:ln>
                <a:solidFill>
                  <a:srgbClr val="0000CC"/>
                </a:solidFill>
                <a:effectLst/>
                <a:uLnTx/>
                <a:uFillTx/>
                <a:latin typeface="Calibri" panose="020F0502020204030204" pitchFamily="34" charset="0"/>
                <a:ea typeface="+mn-ea"/>
                <a:cs typeface="Calibri" panose="020F0502020204030204" pitchFamily="34" charset="0"/>
              </a:rPr>
              <a:t>Galatianism</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Protestant theology, alas, is for the most part, thoroughly </a:t>
            </a:r>
            <a:r>
              <a:rPr kumimoji="0" lang="en-US" altLang="en-US" sz="2400" b="1" i="1" u="none" strike="noStrike" kern="1200" cap="none" spc="0" normalizeH="0" baseline="0" noProof="0">
                <a:ln>
                  <a:noFill/>
                </a:ln>
                <a:solidFill>
                  <a:srgbClr val="0000CC"/>
                </a:solidFill>
                <a:effectLst/>
                <a:uLnTx/>
                <a:uFillTx/>
                <a:latin typeface="Calibri" panose="020F0502020204030204" pitchFamily="34" charset="0"/>
                <a:ea typeface="+mn-ea"/>
                <a:cs typeface="Calibri" panose="020F0502020204030204" pitchFamily="34" charset="0"/>
              </a:rPr>
              <a:t>Galatianized</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in that neither law nor grace are given their </a:t>
            </a:r>
            <a:r>
              <a:rPr kumimoji="0" lang="en-US" altLang="en-US" sz="2400" b="1" i="1"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distinct</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altLang="en-US" sz="2400" b="1" i="1"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separated</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places, as in the counsels of God, but are mingled together in one incoherent system.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altLang="en-US" sz="2400" b="1" i="1" u="none" strike="noStrike" kern="1200" cap="none" spc="0" normalizeH="0" baseline="0" noProof="0">
                <a:ln>
                  <a:noFill/>
                </a:ln>
                <a:solidFill>
                  <a:srgbClr val="0000CC"/>
                </a:solidFill>
                <a:effectLst/>
                <a:uLnTx/>
                <a:uFillTx/>
                <a:latin typeface="Calibri" panose="020F0502020204030204" pitchFamily="34" charset="0"/>
                <a:ea typeface="+mn-ea"/>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Nor, on the other hand, does grace bring us blessed deliverance from the dominion of sin, for </a:t>
            </a:r>
            <a:r>
              <a:rPr kumimoji="0" lang="en-US" altLang="en-US" sz="2400" b="1" i="1"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we are kept under the law as a rule of life despite the plain declaration, “Sin shall not have dominion over you: for ye are not under the law, but under grace” (Rom. 6:14)</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2400" b="0" i="0"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(emphasis mine)</a:t>
            </a:r>
          </a:p>
        </p:txBody>
      </p:sp>
      <p:sp>
        <p:nvSpPr>
          <p:cNvPr id="13315" name="Rectangle 1">
            <a:extLst>
              <a:ext uri="{FF2B5EF4-FFF2-40B4-BE49-F238E27FC236}">
                <a16:creationId xmlns:a16="http://schemas.microsoft.com/office/drawing/2014/main" id="{12B8438A-4B3F-44F9-9B18-AAF7FEAABC9F}"/>
              </a:ext>
            </a:extLst>
          </p:cNvPr>
          <p:cNvSpPr>
            <a:spLocks noChangeArrowheads="1"/>
          </p:cNvSpPr>
          <p:nvPr/>
        </p:nvSpPr>
        <p:spPr bwMode="auto">
          <a:xfrm>
            <a:off x="1181100" y="228600"/>
            <a:ext cx="6781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 I. SCOFIELD, D. 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Grace of God</a:t>
            </a: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The Fundamentals Vol. 3, Chapter VII, p. 98</a:t>
            </a:r>
          </a:p>
        </p:txBody>
      </p:sp>
      <p:pic>
        <p:nvPicPr>
          <p:cNvPr id="13316" name="Picture 2">
            <a:extLst>
              <a:ext uri="{FF2B5EF4-FFF2-40B4-BE49-F238E27FC236}">
                <a16:creationId xmlns:a16="http://schemas.microsoft.com/office/drawing/2014/main" id="{72C6BC0F-8D62-4E7A-BC56-503611C47E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FABFD-10FD-4313-AC0C-4F26551CCC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7803" y="1752600"/>
            <a:ext cx="5517397" cy="3657599"/>
          </a:xfrm>
          <a:prstGeom prst="rect">
            <a:avLst/>
          </a:prstGeom>
        </p:spPr>
      </p:pic>
      <p:pic>
        <p:nvPicPr>
          <p:cNvPr id="2" name="Picture 1">
            <a:extLst>
              <a:ext uri="{FF2B5EF4-FFF2-40B4-BE49-F238E27FC236}">
                <a16:creationId xmlns:a16="http://schemas.microsoft.com/office/drawing/2014/main" id="{86B23502-50CD-4D5A-9E8E-74ED0FF046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7803" y="1752600"/>
            <a:ext cx="5517397" cy="3657600"/>
          </a:xfrm>
          <a:prstGeom prst="rect">
            <a:avLst/>
          </a:prstGeom>
        </p:spPr>
      </p:pic>
      <p:pic>
        <p:nvPicPr>
          <p:cNvPr id="90116" name="Picture 4" descr="3BE50F3B0F280AA2E1388D_Large">
            <a:extLst>
              <a:ext uri="{FF2B5EF4-FFF2-40B4-BE49-F238E27FC236}">
                <a16:creationId xmlns:a16="http://schemas.microsoft.com/office/drawing/2014/main" id="{24E76A96-4B0E-4B12-A8D1-82484F9223B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813302" y="1752600"/>
            <a:ext cx="5517397"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B1632E9-BB2E-4D21-AE16-8B8D1A6D87C8}"/>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Christ’s temptation</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8" name="Text Box 4">
            <a:extLst>
              <a:ext uri="{FF2B5EF4-FFF2-40B4-BE49-F238E27FC236}">
                <a16:creationId xmlns:a16="http://schemas.microsoft.com/office/drawing/2014/main" id="{55FB7F62-2370-4776-94D7-394E1E8D8DC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011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8" name="Rectangle 2">
            <a:extLst>
              <a:ext uri="{FF2B5EF4-FFF2-40B4-BE49-F238E27FC236}">
                <a16:creationId xmlns:a16="http://schemas.microsoft.com/office/drawing/2014/main" id="{E4FBB51D-944A-45EF-8973-C1E5F5E01D32}"/>
              </a:ext>
            </a:extLst>
          </p:cNvPr>
          <p:cNvSpPr>
            <a:spLocks noGrp="1" noChangeArrowheads="1"/>
          </p:cNvSpPr>
          <p:nvPr>
            <p:ph type="body" idx="1"/>
          </p:nvPr>
        </p:nvSpPr>
        <p:spPr>
          <a:xfrm>
            <a:off x="0" y="0"/>
            <a:ext cx="9144000" cy="6858000"/>
          </a:xfrm>
        </p:spPr>
        <p:txBody>
          <a:bodyPr/>
          <a:lstStyle/>
          <a:p>
            <a:pPr marL="0" indent="0" algn="ctr" defTabSz="339725">
              <a:spcBef>
                <a:spcPts val="0"/>
              </a:spcBef>
              <a:spcAft>
                <a:spcPts val="1200"/>
              </a:spcAft>
              <a:buNone/>
            </a:pPr>
            <a:r>
              <a:rPr lang="en-US" altLang="en-US" sz="2800" b="1" dirty="0">
                <a:solidFill>
                  <a:srgbClr val="0000CC"/>
                </a:solidFill>
                <a:latin typeface="Calibri" panose="020F0502020204030204" pitchFamily="34" charset="0"/>
                <a:cs typeface="Calibri" panose="020F0502020204030204" pitchFamily="34" charset="0"/>
              </a:rPr>
              <a:t>Deuteronomy 8:3</a:t>
            </a:r>
          </a:p>
          <a:p>
            <a:pPr marL="0" marR="0" indent="0" algn="just">
              <a:spcBef>
                <a:spcPts val="0"/>
              </a:spcBef>
              <a:spcAft>
                <a:spcPts val="1000"/>
              </a:spcAft>
              <a:buNone/>
            </a:pPr>
            <a:r>
              <a:rPr lang="en-US" sz="2400" dirty="0">
                <a:latin typeface="Calibri" panose="020F0502020204030204" pitchFamily="34" charset="0"/>
              </a:rPr>
              <a:t>“He humbled you and let you be hungry, and fed you with manna which you did not know, nor did your fathers know, </a:t>
            </a:r>
            <a:r>
              <a:rPr lang="en-US" sz="2400" b="1" dirty="0">
                <a:solidFill>
                  <a:srgbClr val="0000CC"/>
                </a:solidFill>
                <a:latin typeface="Calibri" panose="020F0502020204030204" pitchFamily="34" charset="0"/>
                <a:cs typeface="Calibri" panose="020F0502020204030204" pitchFamily="34" charset="0"/>
              </a:rPr>
              <a:t>that He might make you understand that man does not live by bread alone, but man lives by everything that proceeds out of the mouth of the LORD</a:t>
            </a:r>
            <a:r>
              <a:rPr lang="en-US" sz="2400" dirty="0">
                <a:latin typeface="Calibri" panose="020F0502020204030204" pitchFamily="34" charset="0"/>
              </a:rPr>
              <a:t>.</a:t>
            </a:r>
          </a:p>
        </p:txBody>
      </p:sp>
      <p:sp>
        <p:nvSpPr>
          <p:cNvPr id="4" name="Rectangle 2">
            <a:extLst>
              <a:ext uri="{FF2B5EF4-FFF2-40B4-BE49-F238E27FC236}">
                <a16:creationId xmlns:a16="http://schemas.microsoft.com/office/drawing/2014/main" id="{CC875BAB-419E-47C4-AC50-2A31F68387DF}"/>
              </a:ext>
            </a:extLst>
          </p:cNvPr>
          <p:cNvSpPr txBox="1">
            <a:spLocks noChangeArrowheads="1"/>
          </p:cNvSpPr>
          <p:nvPr/>
        </p:nvSpPr>
        <p:spPr bwMode="auto">
          <a:xfrm>
            <a:off x="0" y="22098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39725">
              <a:spcBef>
                <a:spcPts val="0"/>
              </a:spcBef>
              <a:spcAft>
                <a:spcPts val="1200"/>
              </a:spcAft>
              <a:buFontTx/>
              <a:buNone/>
            </a:pPr>
            <a:r>
              <a:rPr lang="en-US" altLang="en-US" sz="2800" b="1" dirty="0">
                <a:solidFill>
                  <a:srgbClr val="0000CC"/>
                </a:solidFill>
                <a:latin typeface="Calibri" panose="020F0502020204030204" pitchFamily="34" charset="0"/>
                <a:cs typeface="Calibri" panose="020F0502020204030204" pitchFamily="34" charset="0"/>
              </a:rPr>
              <a:t>Deuteronomy 6:16</a:t>
            </a:r>
          </a:p>
          <a:p>
            <a:pPr marL="0" indent="0">
              <a:lnSpc>
                <a:spcPct val="115000"/>
              </a:lnSpc>
              <a:spcBef>
                <a:spcPts val="0"/>
              </a:spcBef>
              <a:spcAft>
                <a:spcPts val="1000"/>
              </a:spcAft>
              <a:buFontTx/>
              <a:buNone/>
            </a:pPr>
            <a:r>
              <a:rPr lang="en-US" sz="2400" b="1" dirty="0">
                <a:solidFill>
                  <a:srgbClr val="0000CC"/>
                </a:solidFill>
                <a:latin typeface="Calibri" panose="020F0502020204030204" pitchFamily="34" charset="0"/>
                <a:cs typeface="Calibri" panose="020F0502020204030204" pitchFamily="34" charset="0"/>
              </a:rPr>
              <a:t>“You shall not put the Lord your God to the test</a:t>
            </a:r>
            <a:r>
              <a:rPr lang="en-US" sz="2400" dirty="0">
                <a:latin typeface="Calibri" panose="020F0502020204030204" pitchFamily="34" charset="0"/>
              </a:rPr>
              <a:t>, as you tested </a:t>
            </a:r>
            <a:r>
              <a:rPr lang="en-US" sz="2400" i="1" dirty="0">
                <a:latin typeface="Calibri" panose="020F0502020204030204" pitchFamily="34" charset="0"/>
              </a:rPr>
              <a:t>Him</a:t>
            </a:r>
            <a:r>
              <a:rPr lang="en-US" sz="2400" dirty="0">
                <a:latin typeface="Calibri" panose="020F0502020204030204" pitchFamily="34" charset="0"/>
              </a:rPr>
              <a:t> at </a:t>
            </a:r>
            <a:r>
              <a:rPr lang="en-US" sz="2400" dirty="0" err="1">
                <a:latin typeface="Calibri" panose="020F0502020204030204" pitchFamily="34" charset="0"/>
              </a:rPr>
              <a:t>Massah</a:t>
            </a:r>
            <a:r>
              <a:rPr lang="en-US" sz="2400" dirty="0">
                <a:latin typeface="Calibri" panose="020F0502020204030204" pitchFamily="34" charset="0"/>
              </a:rPr>
              <a:t>.</a:t>
            </a:r>
            <a:r>
              <a:rPr lang="en-US" sz="2000" dirty="0">
                <a:latin typeface="Calibri" panose="020F0502020204030204" pitchFamily="34" charset="0"/>
              </a:rPr>
              <a:t> </a:t>
            </a:r>
          </a:p>
        </p:txBody>
      </p:sp>
      <p:sp>
        <p:nvSpPr>
          <p:cNvPr id="5" name="Rectangle 2">
            <a:extLst>
              <a:ext uri="{FF2B5EF4-FFF2-40B4-BE49-F238E27FC236}">
                <a16:creationId xmlns:a16="http://schemas.microsoft.com/office/drawing/2014/main" id="{56CCE962-282B-4E79-BC6F-84BEA49653FE}"/>
              </a:ext>
            </a:extLst>
          </p:cNvPr>
          <p:cNvSpPr txBox="1">
            <a:spLocks noChangeArrowheads="1"/>
          </p:cNvSpPr>
          <p:nvPr/>
        </p:nvSpPr>
        <p:spPr bwMode="auto">
          <a:xfrm>
            <a:off x="0" y="37338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39725">
              <a:spcBef>
                <a:spcPts val="0"/>
              </a:spcBef>
              <a:spcAft>
                <a:spcPts val="1200"/>
              </a:spcAft>
              <a:buFontTx/>
              <a:buNone/>
            </a:pPr>
            <a:r>
              <a:rPr lang="en-US" altLang="en-US" sz="2800" b="1" dirty="0">
                <a:solidFill>
                  <a:srgbClr val="0000CC"/>
                </a:solidFill>
                <a:latin typeface="Calibri" panose="020F0502020204030204" pitchFamily="34" charset="0"/>
                <a:cs typeface="Calibri" panose="020F0502020204030204" pitchFamily="34" charset="0"/>
              </a:rPr>
              <a:t>Deuteronomy 10:20</a:t>
            </a:r>
          </a:p>
          <a:p>
            <a:pPr marL="0" indent="0" algn="just">
              <a:spcBef>
                <a:spcPts val="0"/>
              </a:spcBef>
              <a:spcAft>
                <a:spcPts val="1000"/>
              </a:spcAft>
              <a:buFontTx/>
              <a:buNone/>
            </a:pPr>
            <a:r>
              <a:rPr lang="en-US" sz="2400" b="1" dirty="0">
                <a:solidFill>
                  <a:srgbClr val="0000CC"/>
                </a:solidFill>
                <a:latin typeface="Calibri" panose="020F0502020204030204" pitchFamily="34" charset="0"/>
                <a:cs typeface="Calibri" panose="020F0502020204030204" pitchFamily="34" charset="0"/>
              </a:rPr>
              <a:t>“You shall fear the LORD your God; you shall serve Him and cling to Him, </a:t>
            </a:r>
            <a:r>
              <a:rPr lang="en-US" sz="2400" dirty="0">
                <a:latin typeface="Calibri" panose="020F0502020204030204" pitchFamily="34" charset="0"/>
              </a:rPr>
              <a:t>and you shall swear by His name.</a:t>
            </a:r>
          </a:p>
        </p:txBody>
      </p:sp>
    </p:spTree>
    <p:extLst>
      <p:ext uri="{BB962C8B-B14F-4D97-AF65-F5344CB8AC3E}">
        <p14:creationId xmlns:p14="http://schemas.microsoft.com/office/powerpoint/2010/main" val="4177127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5" name="Picture 5" descr="binding-satan">
            <a:extLst>
              <a:ext uri="{FF2B5EF4-FFF2-40B4-BE49-F238E27FC236}">
                <a16:creationId xmlns:a16="http://schemas.microsoft.com/office/drawing/2014/main" id="{39420BE1-9360-44CA-9509-886B701D62F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73936" y="1905000"/>
            <a:ext cx="5596128" cy="4114800"/>
          </a:xfrm>
          <a:prstGeom prst="rect">
            <a:avLst/>
          </a:prstGeom>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1C7FB0-43B0-4517-810A-95ECB6025CE5}"/>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Christ’s temptation</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5" name="Text Box 4">
            <a:extLst>
              <a:ext uri="{FF2B5EF4-FFF2-40B4-BE49-F238E27FC236}">
                <a16:creationId xmlns:a16="http://schemas.microsoft.com/office/drawing/2014/main" id="{204924F9-3E4C-4566-8D2C-31E237299F8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8371C-54AE-4A9F-B871-5E31AB4213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66914" name="Rectangle 2">
            <a:extLst>
              <a:ext uri="{FF2B5EF4-FFF2-40B4-BE49-F238E27FC236}">
                <a16:creationId xmlns:a16="http://schemas.microsoft.com/office/drawing/2014/main" id="{024754A1-E9A6-4F2E-9806-18EDA6BEC8CE}"/>
              </a:ext>
            </a:extLst>
          </p:cNvPr>
          <p:cNvSpPr>
            <a:spLocks noGrp="1" noChangeArrowheads="1"/>
          </p:cNvSpPr>
          <p:nvPr>
            <p:ph type="body" idx="1"/>
          </p:nvPr>
        </p:nvSpPr>
        <p:spPr>
          <a:xfrm>
            <a:off x="0" y="0"/>
            <a:ext cx="9144000" cy="6400800"/>
          </a:xfrm>
        </p:spPr>
        <p:txBody>
          <a:bodyPr/>
          <a:lstStyle/>
          <a:p>
            <a:pPr marL="0" indent="0" algn="ctr" defTabSz="339725">
              <a:spcBef>
                <a:spcPts val="0"/>
              </a:spcBef>
              <a:spcAft>
                <a:spcPts val="600"/>
              </a:spcAft>
              <a:buNone/>
            </a:pPr>
            <a:r>
              <a:rPr lang="en-US" altLang="en-US" b="1" dirty="0">
                <a:solidFill>
                  <a:srgbClr val="0000CC"/>
                </a:solidFill>
                <a:latin typeface="Calibri" panose="020F0502020204030204" pitchFamily="34" charset="0"/>
                <a:cs typeface="Calibri" panose="020F0502020204030204" pitchFamily="34" charset="0"/>
              </a:rPr>
              <a:t>Ephesians 6:13</a:t>
            </a:r>
          </a:p>
          <a:p>
            <a:pPr marL="0" indent="0" algn="just">
              <a:spcBef>
                <a:spcPts val="0"/>
              </a:spcBef>
              <a:buFontTx/>
              <a:buNone/>
            </a:pPr>
            <a:r>
              <a:rPr lang="en-US" altLang="en-US" sz="2800" dirty="0">
                <a:latin typeface="Calibri" panose="020F0502020204030204" pitchFamily="34" charset="0"/>
                <a:cs typeface="Calibri" panose="020F0502020204030204" pitchFamily="34" charset="0"/>
              </a:rPr>
              <a:t>Therefore, take up the full armor of God, so that you will be able to </a:t>
            </a:r>
            <a:r>
              <a:rPr lang="en-US" altLang="en-US" sz="2800" b="1" u="sng" dirty="0">
                <a:solidFill>
                  <a:srgbClr val="0000CC"/>
                </a:solidFill>
                <a:latin typeface="Calibri" panose="020F0502020204030204" pitchFamily="34" charset="0"/>
                <a:cs typeface="Calibri" panose="020F0502020204030204" pitchFamily="34" charset="0"/>
              </a:rPr>
              <a:t>resist</a:t>
            </a:r>
            <a:r>
              <a:rPr lang="en-US" altLang="en-US" sz="2800" dirty="0">
                <a:latin typeface="Calibri" panose="020F0502020204030204" pitchFamily="34" charset="0"/>
                <a:cs typeface="Calibri" panose="020F0502020204030204" pitchFamily="34" charset="0"/>
              </a:rPr>
              <a:t> in the evil day, and having done everything, to stand firm.</a:t>
            </a:r>
          </a:p>
          <a:p>
            <a:pPr marL="0" indent="0" algn="ctr" defTabSz="339725">
              <a:spcBef>
                <a:spcPts val="0"/>
              </a:spcBef>
              <a:spcAft>
                <a:spcPts val="600"/>
              </a:spcAft>
              <a:buNone/>
            </a:pPr>
            <a:r>
              <a:rPr lang="en-US" altLang="en-US" b="1" dirty="0">
                <a:solidFill>
                  <a:srgbClr val="0000CC"/>
                </a:solidFill>
                <a:latin typeface="Calibri" panose="020F0502020204030204" pitchFamily="34" charset="0"/>
                <a:cs typeface="Calibri" panose="020F0502020204030204" pitchFamily="34" charset="0"/>
              </a:rPr>
              <a:t>James 4:7</a:t>
            </a:r>
          </a:p>
          <a:p>
            <a:pPr marL="0" indent="0" algn="just">
              <a:spcBef>
                <a:spcPts val="0"/>
              </a:spcBef>
              <a:buNone/>
            </a:pPr>
            <a:r>
              <a:rPr lang="en-US" altLang="en-US" sz="2800" dirty="0">
                <a:latin typeface="Calibri" panose="020F0502020204030204" pitchFamily="34" charset="0"/>
                <a:cs typeface="Calibri" panose="020F0502020204030204" pitchFamily="34" charset="0"/>
              </a:rPr>
              <a:t>Submit therefore to God. </a:t>
            </a:r>
            <a:r>
              <a:rPr lang="en-US" altLang="en-US" sz="2800" b="1" u="sng" dirty="0">
                <a:solidFill>
                  <a:srgbClr val="0000CC"/>
                </a:solidFill>
                <a:latin typeface="Calibri" panose="020F0502020204030204" pitchFamily="34" charset="0"/>
                <a:cs typeface="Calibri" panose="020F0502020204030204" pitchFamily="34" charset="0"/>
              </a:rPr>
              <a:t>Resist</a:t>
            </a:r>
            <a:r>
              <a:rPr lang="en-US" altLang="en-US" sz="2800" dirty="0">
                <a:latin typeface="Calibri" panose="020F0502020204030204" pitchFamily="34" charset="0"/>
                <a:cs typeface="Calibri" panose="020F0502020204030204" pitchFamily="34" charset="0"/>
              </a:rPr>
              <a:t> the devil and he will flee from you. </a:t>
            </a:r>
          </a:p>
          <a:p>
            <a:pPr marL="0" indent="0" algn="ctr" defTabSz="339725">
              <a:spcBef>
                <a:spcPts val="0"/>
              </a:spcBef>
              <a:spcAft>
                <a:spcPts val="600"/>
              </a:spcAft>
              <a:buNone/>
            </a:pPr>
            <a:r>
              <a:rPr lang="en-US" altLang="en-US" b="1" dirty="0">
                <a:solidFill>
                  <a:srgbClr val="0000CC"/>
                </a:solidFill>
                <a:latin typeface="Calibri" panose="020F0502020204030204" pitchFamily="34" charset="0"/>
                <a:cs typeface="Calibri" panose="020F0502020204030204" pitchFamily="34" charset="0"/>
              </a:rPr>
              <a:t>1 Peter 5:9</a:t>
            </a:r>
          </a:p>
          <a:p>
            <a:pPr marL="0" indent="0" algn="just">
              <a:spcBef>
                <a:spcPts val="0"/>
              </a:spcBef>
              <a:buNone/>
            </a:pPr>
            <a:r>
              <a:rPr lang="en-US" altLang="en-US" sz="2800" dirty="0">
                <a:latin typeface="Calibri" panose="020F0502020204030204" pitchFamily="34" charset="0"/>
                <a:cs typeface="Calibri" panose="020F0502020204030204" pitchFamily="34" charset="0"/>
              </a:rPr>
              <a:t>But </a:t>
            </a:r>
            <a:r>
              <a:rPr lang="en-US" altLang="en-US" sz="2800" b="1" u="sng" dirty="0">
                <a:solidFill>
                  <a:srgbClr val="0000CC"/>
                </a:solidFill>
                <a:latin typeface="Calibri" panose="020F0502020204030204" pitchFamily="34" charset="0"/>
                <a:cs typeface="Calibri" panose="020F0502020204030204" pitchFamily="34" charset="0"/>
              </a:rPr>
              <a:t>resist</a:t>
            </a:r>
            <a:r>
              <a:rPr lang="en-US" altLang="en-US" sz="2800" dirty="0">
                <a:latin typeface="Calibri" panose="020F0502020204030204" pitchFamily="34" charset="0"/>
                <a:cs typeface="Calibri" panose="020F0502020204030204" pitchFamily="34" charset="0"/>
              </a:rPr>
              <a:t> him [the devil], firm in your faith, knowing that the same experiences of suffering are being accomplished by your brethren who are in the world.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temptation-1">
            <a:extLst>
              <a:ext uri="{FF2B5EF4-FFF2-40B4-BE49-F238E27FC236}">
                <a16:creationId xmlns:a16="http://schemas.microsoft.com/office/drawing/2014/main" id="{C7D95BC9-A83B-46E9-A1BB-CAB16251D9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2359" y="1752600"/>
            <a:ext cx="6119283"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7A0DFD-9F05-4153-8275-D4C96ACE1984}"/>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Was Christ able not to sin or not able to sin?</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6" name="Text Box 4">
            <a:extLst>
              <a:ext uri="{FF2B5EF4-FFF2-40B4-BE49-F238E27FC236}">
                <a16:creationId xmlns:a16="http://schemas.microsoft.com/office/drawing/2014/main" id="{19F03183-E641-4AB3-B95A-55132371426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a:extLst>
              <a:ext uri="{FF2B5EF4-FFF2-40B4-BE49-F238E27FC236}">
                <a16:creationId xmlns:a16="http://schemas.microsoft.com/office/drawing/2014/main" id="{34BA2377-8490-450C-8911-41593B222087}"/>
              </a:ext>
            </a:extLst>
          </p:cNvPr>
          <p:cNvSpPr>
            <a:spLocks noGrp="1" noChangeArrowheads="1"/>
          </p:cNvSpPr>
          <p:nvPr>
            <p:ph type="body" sz="half" idx="1"/>
          </p:nvPr>
        </p:nvSpPr>
        <p:spPr>
          <a:xfrm>
            <a:off x="304800" y="1600200"/>
            <a:ext cx="8839200" cy="1828800"/>
          </a:xfrm>
        </p:spPr>
        <p:txBody>
          <a:bodyPr/>
          <a:lstStyle/>
          <a:p>
            <a:pPr marL="457200" indent="-457200" algn="just" eaLnBrk="0" hangingPunct="0">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Both – Christ was and is fully God and fully man.</a:t>
            </a:r>
          </a:p>
          <a:p>
            <a:pPr marL="457200" indent="-457200" algn="just" eaLnBrk="0" hangingPunct="0">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It meant that Satan could appeal to His humanity to tempt Him just as we can be and are likewise tempted (cf. Hebrews 4:15).</a:t>
            </a:r>
          </a:p>
        </p:txBody>
      </p:sp>
      <p:sp>
        <p:nvSpPr>
          <p:cNvPr id="7" name="Rectangle 6">
            <a:extLst>
              <a:ext uri="{FF2B5EF4-FFF2-40B4-BE49-F238E27FC236}">
                <a16:creationId xmlns:a16="http://schemas.microsoft.com/office/drawing/2014/main" id="{61D8203D-EFB8-496C-A831-20E2F6E3D0AE}"/>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Was Christ able not to sin or not able to sin?</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8" name="Text Box 4">
            <a:extLst>
              <a:ext uri="{FF2B5EF4-FFF2-40B4-BE49-F238E27FC236}">
                <a16:creationId xmlns:a16="http://schemas.microsoft.com/office/drawing/2014/main" id="{7CE69147-13D0-4621-A434-566E610A11B0}"/>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pic>
        <p:nvPicPr>
          <p:cNvPr id="6" name="Picture 5">
            <a:extLst>
              <a:ext uri="{FF2B5EF4-FFF2-40B4-BE49-F238E27FC236}">
                <a16:creationId xmlns:a16="http://schemas.microsoft.com/office/drawing/2014/main" id="{9BBEDB45-4551-4DED-AA97-4C6B66D308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1" y="3505200"/>
            <a:ext cx="4648200" cy="3200400"/>
          </a:xfrm>
          <a:prstGeom prst="rect">
            <a:avLst/>
          </a:prstGeom>
          <a:ln>
            <a:solidFill>
              <a:schemeClr val="tx1"/>
            </a:solidFill>
          </a:ln>
        </p:spPr>
      </p:pic>
      <p:sp>
        <p:nvSpPr>
          <p:cNvPr id="2" name="Rectangle 1">
            <a:extLst>
              <a:ext uri="{FF2B5EF4-FFF2-40B4-BE49-F238E27FC236}">
                <a16:creationId xmlns:a16="http://schemas.microsoft.com/office/drawing/2014/main" id="{A5105B62-115D-4A68-982C-24AA853F4727}"/>
              </a:ext>
            </a:extLst>
          </p:cNvPr>
          <p:cNvSpPr/>
          <p:nvPr/>
        </p:nvSpPr>
        <p:spPr>
          <a:xfrm>
            <a:off x="2133599" y="3521680"/>
            <a:ext cx="4648201" cy="2559675"/>
          </a:xfrm>
          <a:prstGeom prst="rect">
            <a:avLst/>
          </a:prstGeom>
        </p:spPr>
        <p:txBody>
          <a:bodyPr wrap="square">
            <a:spAutoFit/>
          </a:bodyPr>
          <a:lstStyle/>
          <a:p>
            <a:pPr marL="0" marR="0">
              <a:spcBef>
                <a:spcPts val="0"/>
              </a:spcBef>
              <a:spcAft>
                <a:spcPts val="1000"/>
              </a:spcAft>
            </a:pPr>
            <a:r>
              <a:rPr lang="en-US" sz="2600" b="1" dirty="0">
                <a:solidFill>
                  <a:srgbClr val="0000CC"/>
                </a:solidFill>
                <a:latin typeface="Calibri" panose="020F0502020204030204" pitchFamily="34" charset="0"/>
                <a:cs typeface="Calibri" panose="020F0502020204030204" pitchFamily="34" charset="0"/>
              </a:rPr>
              <a:t>Hebrews 4:15</a:t>
            </a:r>
          </a:p>
          <a:p>
            <a:pPr marL="0" marR="0" algn="just">
              <a:spcBef>
                <a:spcPts val="0"/>
              </a:spcBef>
              <a:spcAft>
                <a:spcPts val="1000"/>
              </a:spcAft>
            </a:pPr>
            <a:r>
              <a:rPr lang="en-US" sz="2400" dirty="0">
                <a:latin typeface="Calibri" panose="020F0502020204030204" pitchFamily="34" charset="0"/>
                <a:cs typeface="Calibri" panose="020F0502020204030204" pitchFamily="34" charset="0"/>
              </a:rPr>
              <a:t>For we do not have a high priest who cannot sympathize with our weaknesses, but </a:t>
            </a:r>
            <a:r>
              <a:rPr lang="en-US" sz="2400" b="1" dirty="0">
                <a:solidFill>
                  <a:srgbClr val="0000CC"/>
                </a:solidFill>
                <a:latin typeface="Calibri" panose="020F0502020204030204" pitchFamily="34" charset="0"/>
                <a:cs typeface="Calibri" panose="020F0502020204030204" pitchFamily="34" charset="0"/>
              </a:rPr>
              <a:t>One who has been tempted in all things as </a:t>
            </a:r>
            <a:r>
              <a:rPr lang="en-US" sz="2400" b="1" i="1" dirty="0">
                <a:solidFill>
                  <a:srgbClr val="0000CC"/>
                </a:solidFill>
                <a:latin typeface="Calibri" panose="020F0502020204030204" pitchFamily="34" charset="0"/>
                <a:cs typeface="Calibri" panose="020F0502020204030204" pitchFamily="34" charset="0"/>
              </a:rPr>
              <a:t>we are</a:t>
            </a:r>
            <a:r>
              <a:rPr lang="en-US" sz="2400" i="1" dirty="0">
                <a:latin typeface="Calibri" panose="020F0502020204030204" pitchFamily="34" charset="0"/>
                <a:cs typeface="Calibri" panose="020F0502020204030204" pitchFamily="34" charset="0"/>
              </a:rPr>
              <a:t>, yet </a:t>
            </a:r>
            <a:r>
              <a:rPr lang="en-US" sz="2400" dirty="0">
                <a:latin typeface="Calibri" panose="020F0502020204030204" pitchFamily="34" charset="0"/>
                <a:cs typeface="Calibri" panose="020F0502020204030204" pitchFamily="34" charset="0"/>
              </a:rPr>
              <a:t>without sin.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27C6EC41-4657-4633-B098-036B0175D82C}"/>
              </a:ext>
            </a:extLst>
          </p:cNvPr>
          <p:cNvSpPr>
            <a:spLocks noGrp="1" noChangeArrowheads="1"/>
          </p:cNvSpPr>
          <p:nvPr>
            <p:ph type="body" sz="half" idx="2"/>
          </p:nvPr>
        </p:nvSpPr>
        <p:spPr>
          <a:xfrm>
            <a:off x="2743200" y="1600200"/>
            <a:ext cx="6248400" cy="2590800"/>
          </a:xfrm>
        </p:spPr>
        <p:txBody>
          <a:bodyPr/>
          <a:lstStyle/>
          <a:p>
            <a:pPr marL="457200" indent="-457200" algn="just" eaLnBrk="0" hangingPunct="0">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Yet Christ, with a human body like ours did not have a Sin Nature as  we have.</a:t>
            </a:r>
          </a:p>
          <a:p>
            <a:pPr marL="457200" indent="-457200" algn="just" eaLnBrk="0" hangingPunct="0">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While Christ had all the human vulnerabilities of the body that we have, there was no Sin Nature to which Satan could to appeal.</a:t>
            </a:r>
          </a:p>
        </p:txBody>
      </p:sp>
      <p:pic>
        <p:nvPicPr>
          <p:cNvPr id="92167" name="Picture 7" descr="Jesus_from the Nativity Story">
            <a:extLst>
              <a:ext uri="{FF2B5EF4-FFF2-40B4-BE49-F238E27FC236}">
                <a16:creationId xmlns:a16="http://schemas.microsoft.com/office/drawing/2014/main" id="{E4612D12-119D-4447-B8E7-F01069ED215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752600"/>
            <a:ext cx="2438400"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884124A-588E-48B2-81FE-ECE936128C4F}"/>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Was Christ able not to sin or not able to sin?</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8" name="Text Box 4">
            <a:extLst>
              <a:ext uri="{FF2B5EF4-FFF2-40B4-BE49-F238E27FC236}">
                <a16:creationId xmlns:a16="http://schemas.microsoft.com/office/drawing/2014/main" id="{13F56505-B2A1-40AF-8198-CEE4C112DEA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78CBF7-19F4-45C9-BAEE-A1894BDCA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4542472"/>
            <a:ext cx="3886200" cy="2163128"/>
          </a:xfrm>
          <a:prstGeom prst="rect">
            <a:avLst/>
          </a:prstGeom>
          <a:ln>
            <a:solidFill>
              <a:schemeClr val="tx1"/>
            </a:solidFill>
          </a:ln>
        </p:spPr>
      </p:pic>
      <p:pic>
        <p:nvPicPr>
          <p:cNvPr id="9" name="Picture 7" descr="Jesus_from the Nativity Story">
            <a:extLst>
              <a:ext uri="{FF2B5EF4-FFF2-40B4-BE49-F238E27FC236}">
                <a16:creationId xmlns:a16="http://schemas.microsoft.com/office/drawing/2014/main" id="{40A2B589-4AD2-42C3-B4E5-90F742738D7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1762715"/>
            <a:ext cx="2743200" cy="4114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3">
            <a:extLst>
              <a:ext uri="{FF2B5EF4-FFF2-40B4-BE49-F238E27FC236}">
                <a16:creationId xmlns:a16="http://schemas.microsoft.com/office/drawing/2014/main" id="{5FC55BA5-5FA2-43FC-BA66-6D458E835E1B}"/>
              </a:ext>
            </a:extLst>
          </p:cNvPr>
          <p:cNvSpPr>
            <a:spLocks noGrp="1" noChangeArrowheads="1"/>
          </p:cNvSpPr>
          <p:nvPr>
            <p:ph type="body" sz="half" idx="1"/>
          </p:nvPr>
        </p:nvSpPr>
        <p:spPr>
          <a:xfrm>
            <a:off x="152400" y="1600200"/>
            <a:ext cx="5943600" cy="2667000"/>
          </a:xfrm>
        </p:spPr>
        <p:txBody>
          <a:bodyPr/>
          <a:lstStyle/>
          <a:p>
            <a:pPr marL="339725" indent="-339725" algn="just" eaLnBrk="0" hangingPunct="0">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Adam was created innocent, but still had the ability to choose contrary to God’s declared will. </a:t>
            </a:r>
          </a:p>
          <a:p>
            <a:pPr marL="339725" indent="-339725" algn="just" eaLnBrk="0" hangingPunct="0">
              <a:spcBef>
                <a:spcPts val="0"/>
              </a:spcBef>
              <a:spcAft>
                <a:spcPts val="1200"/>
              </a:spcAft>
              <a:buFont typeface="Arial" panose="020B0604020202020204" pitchFamily="34" charset="0"/>
              <a:buChar char="•"/>
            </a:pPr>
            <a:r>
              <a:rPr lang="en-US" altLang="en-US" sz="2800" b="1" dirty="0">
                <a:solidFill>
                  <a:srgbClr val="0000CC"/>
                </a:solidFill>
                <a:latin typeface="Calibri" panose="020F0502020204030204" pitchFamily="34" charset="0"/>
                <a:cs typeface="Calibri" panose="020F0502020204030204" pitchFamily="34" charset="0"/>
              </a:rPr>
              <a:t>Christ, however, was not only innocent, but was and is also fundamentally righteous.</a:t>
            </a:r>
          </a:p>
        </p:txBody>
      </p:sp>
      <p:pic>
        <p:nvPicPr>
          <p:cNvPr id="18441" name="Picture 9" descr="adam_eve_snake">
            <a:extLst>
              <a:ext uri="{FF2B5EF4-FFF2-40B4-BE49-F238E27FC236}">
                <a16:creationId xmlns:a16="http://schemas.microsoft.com/office/drawing/2014/main" id="{3DA45DB0-B34A-442A-8BA7-3BD2AB7011C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752599"/>
            <a:ext cx="2743200" cy="4114799"/>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20B33A3-2629-4A66-A97D-7F9AAEF54210}"/>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Adam vs. Christ</a:t>
            </a:r>
          </a:p>
          <a:p>
            <a:pPr lvl="0"/>
            <a:r>
              <a:rPr lang="en-US" altLang="en-US" sz="2400" b="1" dirty="0">
                <a:solidFill>
                  <a:srgbClr val="0000CC"/>
                </a:solidFill>
                <a:latin typeface="Calibri" panose="020F0502020204030204" pitchFamily="34" charset="0"/>
                <a:cs typeface="Calibri" panose="020F0502020204030204" pitchFamily="34" charset="0"/>
              </a:rPr>
              <a:t>Matthew 4:1-11</a:t>
            </a:r>
          </a:p>
        </p:txBody>
      </p:sp>
      <p:sp>
        <p:nvSpPr>
          <p:cNvPr id="7" name="Text Box 4">
            <a:extLst>
              <a:ext uri="{FF2B5EF4-FFF2-40B4-BE49-F238E27FC236}">
                <a16:creationId xmlns:a16="http://schemas.microsoft.com/office/drawing/2014/main" id="{A7AD1A0B-040B-4F40-A3AC-042F0A1213D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
        <p:nvSpPr>
          <p:cNvPr id="10" name="Text Box 12">
            <a:extLst>
              <a:ext uri="{FF2B5EF4-FFF2-40B4-BE49-F238E27FC236}">
                <a16:creationId xmlns:a16="http://schemas.microsoft.com/office/drawing/2014/main" id="{25814E0F-6CDA-4430-8E22-69410CC5620D}"/>
              </a:ext>
            </a:extLst>
          </p:cNvPr>
          <p:cNvSpPr txBox="1">
            <a:spLocks noChangeArrowheads="1"/>
          </p:cNvSpPr>
          <p:nvPr/>
        </p:nvSpPr>
        <p:spPr bwMode="auto">
          <a:xfrm>
            <a:off x="1066800" y="4542472"/>
            <a:ext cx="3733800" cy="1477328"/>
          </a:xfrm>
          <a:prstGeom prst="rect">
            <a:avLst/>
          </a:prstGeom>
          <a:noFill/>
          <a:ln w="38100">
            <a:noFill/>
            <a:miter lim="800000"/>
            <a:headEnd/>
            <a:tailEnd/>
          </a:ln>
          <a:effectLst/>
        </p:spPr>
        <p:txBody>
          <a:bodyPr wrap="square">
            <a:spAutoFit/>
          </a:bodyPr>
          <a:lstStyle/>
          <a:p>
            <a:r>
              <a:rPr lang="en-US" altLang="en-US" sz="2400" b="1" dirty="0">
                <a:solidFill>
                  <a:srgbClr val="0000CC"/>
                </a:solidFill>
                <a:latin typeface="Calibri" panose="020F0502020204030204" pitchFamily="34" charset="0"/>
                <a:cs typeface="Calibri" panose="020F0502020204030204" pitchFamily="34" charset="0"/>
              </a:rPr>
              <a:t>John 8:46</a:t>
            </a:r>
          </a:p>
          <a:p>
            <a:pPr algn="just"/>
            <a:r>
              <a:rPr lang="en-US" altLang="en-US" sz="2200" dirty="0">
                <a:solidFill>
                  <a:srgbClr val="C00000"/>
                </a:solidFill>
                <a:latin typeface="Calibri" panose="020F0502020204030204" pitchFamily="34" charset="0"/>
                <a:cs typeface="Calibri" panose="020F0502020204030204" pitchFamily="34" charset="0"/>
              </a:rPr>
              <a:t>“Which one of you </a:t>
            </a:r>
            <a:r>
              <a:rPr lang="en-US" altLang="en-US" sz="2200" b="1" u="sng" dirty="0">
                <a:solidFill>
                  <a:srgbClr val="C00000"/>
                </a:solidFill>
                <a:latin typeface="Calibri" panose="020F0502020204030204" pitchFamily="34" charset="0"/>
                <a:cs typeface="Calibri" panose="020F0502020204030204" pitchFamily="34" charset="0"/>
              </a:rPr>
              <a:t>convicts Me of sin</a:t>
            </a:r>
            <a:r>
              <a:rPr lang="en-US" altLang="en-US" sz="2200" dirty="0">
                <a:solidFill>
                  <a:srgbClr val="C00000"/>
                </a:solidFill>
                <a:latin typeface="Calibri" panose="020F0502020204030204" pitchFamily="34" charset="0"/>
                <a:cs typeface="Calibri" panose="020F0502020204030204" pitchFamily="34" charset="0"/>
              </a:rPr>
              <a:t>? If I speak truth, why do you not believe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844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Galilee shoreline from above_Bible Places Free">
            <a:extLst>
              <a:ext uri="{FF2B5EF4-FFF2-40B4-BE49-F238E27FC236}">
                <a16:creationId xmlns:a16="http://schemas.microsoft.com/office/drawing/2014/main" id="{8FFC439C-875E-41AB-B835-EF8964765A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4417577"/>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0492" name="Rectangle 12">
            <a:extLst>
              <a:ext uri="{FF2B5EF4-FFF2-40B4-BE49-F238E27FC236}">
                <a16:creationId xmlns:a16="http://schemas.microsoft.com/office/drawing/2014/main" id="{6AD48BC1-AB99-4642-9595-A881D6675D53}"/>
              </a:ext>
            </a:extLst>
          </p:cNvPr>
          <p:cNvSpPr>
            <a:spLocks noChangeArrowheads="1"/>
          </p:cNvSpPr>
          <p:nvPr/>
        </p:nvSpPr>
        <p:spPr bwMode="auto">
          <a:xfrm>
            <a:off x="228600" y="1600200"/>
            <a:ext cx="8686800" cy="2743200"/>
          </a:xfrm>
          <a:prstGeom prst="rect">
            <a:avLst/>
          </a:prstGeom>
          <a:noFill/>
          <a:ln w="9525">
            <a:noFill/>
            <a:miter lim="800000"/>
            <a:headEnd/>
            <a:tailEnd/>
          </a:ln>
          <a:effectLst/>
        </p:spPr>
        <p:txBody>
          <a:bodyPr/>
          <a:lstStyle>
            <a:lvl1pPr marL="342900" indent="-342900" algn="l">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dirty="0">
                <a:latin typeface="Calibri" panose="020F0502020204030204" pitchFamily="34" charset="0"/>
                <a:cs typeface="Calibri" panose="020F0502020204030204" pitchFamily="34" charset="0"/>
              </a:rPr>
              <a:t>As Christ began His public ministry:</a:t>
            </a:r>
          </a:p>
          <a:p>
            <a:pPr marL="914400" lvl="1" indent="-457200">
              <a:lnSpc>
                <a:spcPct val="90000"/>
              </a:lnSpc>
            </a:pPr>
            <a:r>
              <a:rPr lang="en-US" altLang="en-US" sz="2800" dirty="0">
                <a:latin typeface="Calibri" panose="020F0502020204030204" pitchFamily="34" charset="0"/>
                <a:cs typeface="Calibri" panose="020F0502020204030204" pitchFamily="34" charset="0"/>
              </a:rPr>
              <a:t>He </a:t>
            </a:r>
            <a:r>
              <a:rPr lang="en-US" altLang="en-US" sz="2800" b="1" dirty="0">
                <a:solidFill>
                  <a:srgbClr val="0000CC"/>
                </a:solidFill>
                <a:latin typeface="Calibri" panose="020F0502020204030204" pitchFamily="34" charset="0"/>
                <a:cs typeface="Calibri" panose="020F0502020204030204" pitchFamily="34" charset="0"/>
              </a:rPr>
              <a:t>located Himself in the northern part of the sea of Galilee </a:t>
            </a:r>
            <a:r>
              <a:rPr lang="en-US" altLang="en-US" sz="2800" dirty="0">
                <a:latin typeface="Calibri" panose="020F0502020204030204" pitchFamily="34" charset="0"/>
                <a:cs typeface="Calibri" panose="020F0502020204030204" pitchFamily="34" charset="0"/>
              </a:rPr>
              <a:t>(v.12). </a:t>
            </a:r>
          </a:p>
          <a:p>
            <a:pPr marL="914400" lvl="1" indent="-457200">
              <a:lnSpc>
                <a:spcPct val="90000"/>
              </a:lnSpc>
            </a:pPr>
            <a:r>
              <a:rPr lang="en-US" altLang="en-US" sz="2800" dirty="0">
                <a:latin typeface="Calibri" panose="020F0502020204030204" pitchFamily="34" charset="0"/>
                <a:cs typeface="Calibri" panose="020F0502020204030204" pitchFamily="34" charset="0"/>
              </a:rPr>
              <a:t>He </a:t>
            </a:r>
            <a:r>
              <a:rPr lang="en-US" altLang="en-US" sz="2800" b="1" dirty="0">
                <a:solidFill>
                  <a:srgbClr val="0000CC"/>
                </a:solidFill>
                <a:latin typeface="Calibri" panose="020F0502020204030204" pitchFamily="34" charset="0"/>
                <a:cs typeface="Calibri" panose="020F0502020204030204" pitchFamily="34" charset="0"/>
              </a:rPr>
              <a:t>selected disciples </a:t>
            </a:r>
            <a:r>
              <a:rPr lang="en-US" altLang="en-US" sz="2800" dirty="0">
                <a:latin typeface="Calibri" panose="020F0502020204030204" pitchFamily="34" charset="0"/>
                <a:cs typeface="Calibri" panose="020F0502020204030204" pitchFamily="34" charset="0"/>
              </a:rPr>
              <a:t>(vv. 18-22). </a:t>
            </a:r>
          </a:p>
          <a:p>
            <a:pPr marL="914400" lvl="1" indent="-457200">
              <a:lnSpc>
                <a:spcPct val="90000"/>
              </a:lnSpc>
            </a:pPr>
            <a:r>
              <a:rPr lang="en-US" altLang="en-US" sz="2800" dirty="0">
                <a:latin typeface="Calibri" panose="020F0502020204030204" pitchFamily="34" charset="0"/>
                <a:cs typeface="Calibri" panose="020F0502020204030204" pitchFamily="34" charset="0"/>
              </a:rPr>
              <a:t>He </a:t>
            </a:r>
            <a:r>
              <a:rPr lang="en-US" altLang="en-US" sz="2800" b="1" dirty="0">
                <a:solidFill>
                  <a:srgbClr val="0000CC"/>
                </a:solidFill>
                <a:latin typeface="Calibri" panose="020F0502020204030204" pitchFamily="34" charset="0"/>
                <a:cs typeface="Calibri" panose="020F0502020204030204" pitchFamily="34" charset="0"/>
              </a:rPr>
              <a:t>performed miracles of healing </a:t>
            </a:r>
            <a:r>
              <a:rPr lang="en-US" altLang="en-US" sz="2800" dirty="0">
                <a:latin typeface="Calibri" panose="020F0502020204030204" pitchFamily="34" charset="0"/>
                <a:cs typeface="Calibri" panose="020F0502020204030204" pitchFamily="34" charset="0"/>
              </a:rPr>
              <a:t>(vv. 23-25).</a:t>
            </a:r>
          </a:p>
          <a:p>
            <a:pPr marL="914400" lvl="1" indent="-457200">
              <a:lnSpc>
                <a:spcPct val="90000"/>
              </a:lnSpc>
            </a:pPr>
            <a:r>
              <a:rPr lang="en-US" altLang="en-US" sz="2800" dirty="0">
                <a:latin typeface="Calibri" panose="020F0502020204030204" pitchFamily="34" charset="0"/>
                <a:cs typeface="Calibri" panose="020F0502020204030204" pitchFamily="34" charset="0"/>
              </a:rPr>
              <a:t>Jesus also proclaimed </a:t>
            </a:r>
            <a:r>
              <a:rPr lang="en-US" altLang="en-US" sz="2800" b="1" dirty="0">
                <a:solidFill>
                  <a:srgbClr val="0000CC"/>
                </a:solidFill>
                <a:latin typeface="Calibri" panose="020F0502020204030204" pitchFamily="34" charset="0"/>
                <a:cs typeface="Calibri" panose="020F0502020204030204" pitchFamily="34" charset="0"/>
              </a:rPr>
              <a:t>the kingdom at hand </a:t>
            </a:r>
            <a:r>
              <a:rPr lang="en-US" altLang="en-US" sz="2800" dirty="0">
                <a:latin typeface="Calibri" panose="020F0502020204030204" pitchFamily="34" charset="0"/>
                <a:cs typeface="Calibri" panose="020F0502020204030204" pitchFamily="34" charset="0"/>
              </a:rPr>
              <a:t>(v. 17).</a:t>
            </a:r>
          </a:p>
          <a:p>
            <a:pPr lvl="1">
              <a:lnSpc>
                <a:spcPct val="90000"/>
              </a:lnSpc>
            </a:pPr>
            <a:endParaRPr lang="en-US" altLang="en-US" sz="2000" b="1" dirty="0">
              <a:solidFill>
                <a:srgbClr val="0000CC"/>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9DA34CC-94D4-4546-AAFE-32C1486E0862}"/>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Christ’s Public Ministry</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7" name="Text Box 4">
            <a:extLst>
              <a:ext uri="{FF2B5EF4-FFF2-40B4-BE49-F238E27FC236}">
                <a16:creationId xmlns:a16="http://schemas.microsoft.com/office/drawing/2014/main" id="{FDA6E363-F1C9-4764-AFAF-03C82F85A2E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pic>
        <p:nvPicPr>
          <p:cNvPr id="8" name="Picture 8" descr="Christ &amp; Scroll">
            <a:extLst>
              <a:ext uri="{FF2B5EF4-FFF2-40B4-BE49-F238E27FC236}">
                <a16:creationId xmlns:a16="http://schemas.microsoft.com/office/drawing/2014/main" id="{E494B4AE-E2E9-4FCE-BF46-4A8C16D85D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674" y="4411508"/>
            <a:ext cx="2019178"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a:extLst>
              <a:ext uri="{FF2B5EF4-FFF2-40B4-BE49-F238E27FC236}">
                <a16:creationId xmlns:a16="http://schemas.microsoft.com/office/drawing/2014/main" id="{AE5FBC9A-1F1D-47EF-8962-5B67F24BCA4A}"/>
              </a:ext>
            </a:extLst>
          </p:cNvPr>
          <p:cNvSpPr>
            <a:spLocks noGrp="1" noChangeArrowheads="1"/>
          </p:cNvSpPr>
          <p:nvPr>
            <p:ph type="body" sz="half" idx="2"/>
          </p:nvPr>
        </p:nvSpPr>
        <p:spPr>
          <a:xfrm>
            <a:off x="3276600" y="1600200"/>
            <a:ext cx="5791200" cy="2819400"/>
          </a:xfrm>
        </p:spPr>
        <p:txBody>
          <a:bodyPr/>
          <a:lstStyle/>
          <a:p>
            <a:pPr algn="just">
              <a:spcBef>
                <a:spcPts val="0"/>
              </a:spcBef>
            </a:pPr>
            <a:r>
              <a:rPr lang="en-US" altLang="en-US" sz="2800" dirty="0">
                <a:latin typeface="Calibri" panose="020F0502020204030204" pitchFamily="34" charset="0"/>
                <a:cs typeface="Calibri" panose="020F0502020204030204" pitchFamily="34" charset="0"/>
              </a:rPr>
              <a:t>You may remember back in sessions 14-15, that we discussed Joshua and the conquest of Canaan and how the 12 tribes were commanded to take over all the land and drive out the Canaanites.</a:t>
            </a:r>
          </a:p>
        </p:txBody>
      </p:sp>
      <p:sp>
        <p:nvSpPr>
          <p:cNvPr id="7" name="Rectangle 6">
            <a:extLst>
              <a:ext uri="{FF2B5EF4-FFF2-40B4-BE49-F238E27FC236}">
                <a16:creationId xmlns:a16="http://schemas.microsoft.com/office/drawing/2014/main" id="{1C6AC1E9-4194-4EE4-A41D-784B2BC18FA4}"/>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Christ’s Public Ministry</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8" name="Text Box 4">
            <a:extLst>
              <a:ext uri="{FF2B5EF4-FFF2-40B4-BE49-F238E27FC236}">
                <a16:creationId xmlns:a16="http://schemas.microsoft.com/office/drawing/2014/main" id="{8FE3503F-25A2-4DC5-9891-3FC48AF4520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pic>
        <p:nvPicPr>
          <p:cNvPr id="2" name="Picture 1">
            <a:extLst>
              <a:ext uri="{FF2B5EF4-FFF2-40B4-BE49-F238E27FC236}">
                <a16:creationId xmlns:a16="http://schemas.microsoft.com/office/drawing/2014/main" id="{CBC9DB0E-854E-49BB-9863-73D3D6F546B8}"/>
              </a:ext>
            </a:extLst>
          </p:cNvPr>
          <p:cNvPicPr>
            <a:picLocks noChangeAspect="1"/>
          </p:cNvPicPr>
          <p:nvPr/>
        </p:nvPicPr>
        <p:blipFill>
          <a:blip r:embed="rId3"/>
          <a:stretch>
            <a:fillRect/>
          </a:stretch>
        </p:blipFill>
        <p:spPr>
          <a:xfrm>
            <a:off x="152398" y="1741715"/>
            <a:ext cx="3127994" cy="4389120"/>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9CFC3843-5F99-4094-9701-1EF36B493E19}"/>
              </a:ext>
            </a:extLst>
          </p:cNvPr>
          <p:cNvSpPr>
            <a:spLocks noChangeArrowheads="1"/>
          </p:cNvSpPr>
          <p:nvPr/>
        </p:nvSpPr>
        <p:spPr bwMode="auto">
          <a:xfrm>
            <a:off x="2209800" y="1543050"/>
            <a:ext cx="67722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It is because Reformed theology has kept us Gentiles under the Law,—if not as a means of righteousness, then as “a rule of life,” that all the trouble has arisen. </a:t>
            </a:r>
            <a:r>
              <a:rPr kumimoji="0" lang="en-US" altLang="en-US" sz="2800" b="1" i="1" u="none" strike="noStrike" kern="1200" cap="none" spc="0" normalizeH="0" baseline="0" noProof="0">
                <a:ln>
                  <a:noFill/>
                </a:ln>
                <a:solidFill>
                  <a:srgbClr val="0000CC"/>
                </a:solidFill>
                <a:effectLst/>
                <a:uLnTx/>
                <a:uFillTx/>
                <a:latin typeface="Calibri" panose="020F0502020204030204" pitchFamily="34" charset="0"/>
                <a:ea typeface="+mn-ea"/>
                <a:cs typeface="Calibri" panose="020F0502020204030204" pitchFamily="34" charset="0"/>
              </a:rPr>
              <a:t>The Law is no more a rule of life than it is a means of righteousness. </a:t>
            </a:r>
            <a:r>
              <a:rPr kumimoji="0" lang="en-US" altLang="en-US" sz="2800" b="1" i="1"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Walking in the Spirit has now taken the place of walking by ordinances. </a:t>
            </a:r>
            <a:r>
              <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God has another principle under which He has put his saints: “Ye are not under law, but, under grace!” (italics mine)</a:t>
            </a:r>
          </a:p>
        </p:txBody>
      </p:sp>
      <p:sp>
        <p:nvSpPr>
          <p:cNvPr id="15363" name="Rectangle 1">
            <a:extLst>
              <a:ext uri="{FF2B5EF4-FFF2-40B4-BE49-F238E27FC236}">
                <a16:creationId xmlns:a16="http://schemas.microsoft.com/office/drawing/2014/main" id="{186093C1-34B7-41B2-BE56-071A7B8DEAF4}"/>
              </a:ext>
            </a:extLst>
          </p:cNvPr>
          <p:cNvSpPr>
            <a:spLocks noChangeArrowheads="1"/>
          </p:cNvSpPr>
          <p:nvPr/>
        </p:nvSpPr>
        <p:spPr bwMode="auto">
          <a:xfrm>
            <a:off x="428625" y="228600"/>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William R. Newell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Romans Verse-by-Verse </a:t>
            </a: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 274).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Grand Rapids, MI: Christian Classics Ethereal Library.</a:t>
            </a:r>
          </a:p>
        </p:txBody>
      </p:sp>
      <p:pic>
        <p:nvPicPr>
          <p:cNvPr id="15364" name="Picture 3">
            <a:extLst>
              <a:ext uri="{FF2B5EF4-FFF2-40B4-BE49-F238E27FC236}">
                <a16:creationId xmlns:a16="http://schemas.microsoft.com/office/drawing/2014/main" id="{2A98BF29-455F-496F-8DDF-1A3CC409D9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 y="1654175"/>
            <a:ext cx="1895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a:extLst>
              <a:ext uri="{FF2B5EF4-FFF2-40B4-BE49-F238E27FC236}">
                <a16:creationId xmlns:a16="http://schemas.microsoft.com/office/drawing/2014/main" id="{A0498F7A-5D33-4B56-BC33-6E59E0D9E621}"/>
              </a:ext>
            </a:extLst>
          </p:cNvPr>
          <p:cNvSpPr txBox="1">
            <a:spLocks noChangeArrowheads="1"/>
          </p:cNvSpPr>
          <p:nvPr/>
        </p:nvSpPr>
        <p:spPr bwMode="auto">
          <a:xfrm>
            <a:off x="162560" y="5478147"/>
            <a:ext cx="3876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FF"/>
                </a:solidFill>
                <a:latin typeface="Calibri" panose="020F0502020204030204" pitchFamily="34" charset="0"/>
                <a:cs typeface="Calibri" panose="020F0502020204030204" pitchFamily="34" charset="0"/>
              </a:rPr>
              <a:t>“Galilee of the Gentiles”</a:t>
            </a:r>
          </a:p>
        </p:txBody>
      </p:sp>
      <p:sp>
        <p:nvSpPr>
          <p:cNvPr id="6" name="Rectangle 5">
            <a:extLst>
              <a:ext uri="{FF2B5EF4-FFF2-40B4-BE49-F238E27FC236}">
                <a16:creationId xmlns:a16="http://schemas.microsoft.com/office/drawing/2014/main" id="{41FA3B8A-A676-4723-B846-629CEE9A8C51}"/>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Christ’s Public Ministry</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7" name="Text Box 4">
            <a:extLst>
              <a:ext uri="{FF2B5EF4-FFF2-40B4-BE49-F238E27FC236}">
                <a16:creationId xmlns:a16="http://schemas.microsoft.com/office/drawing/2014/main" id="{14B49052-42DC-4556-85B4-F771AECA70F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
        <p:nvSpPr>
          <p:cNvPr id="2" name="Rectangle 1">
            <a:extLst>
              <a:ext uri="{FF2B5EF4-FFF2-40B4-BE49-F238E27FC236}">
                <a16:creationId xmlns:a16="http://schemas.microsoft.com/office/drawing/2014/main" id="{9814E2EF-9F0B-4095-917E-FC75009F8144}"/>
              </a:ext>
            </a:extLst>
          </p:cNvPr>
          <p:cNvSpPr/>
          <p:nvPr/>
        </p:nvSpPr>
        <p:spPr>
          <a:xfrm>
            <a:off x="4038600" y="1642170"/>
            <a:ext cx="5029200" cy="3539430"/>
          </a:xfrm>
          <a:prstGeom prst="rect">
            <a:avLst/>
          </a:prstGeom>
        </p:spPr>
        <p:txBody>
          <a:bodyPr wrap="square">
            <a:spAutoFit/>
          </a:bodyPr>
          <a:lstStyle/>
          <a:p>
            <a:pPr marL="342900" indent="-342900" algn="just">
              <a:spcBef>
                <a:spcPts val="0"/>
              </a:spcBef>
              <a:buChar char="•"/>
            </a:pPr>
            <a:r>
              <a:rPr lang="en-US" sz="2800" dirty="0">
                <a:latin typeface="Calibri" panose="020F0502020204030204" pitchFamily="34" charset="0"/>
                <a:cs typeface="Calibri" panose="020F0502020204030204" pitchFamily="34" charset="0"/>
              </a:rPr>
              <a:t>You can see the areas that Zebulun and Naphtali inherited on the north and on the west side of the Sea of Galilee. This is the same area where Christ, the Messiah would settle and carry out ministry – in Capernaum.</a:t>
            </a:r>
          </a:p>
        </p:txBody>
      </p:sp>
      <p:pic>
        <p:nvPicPr>
          <p:cNvPr id="3" name="Picture 2">
            <a:extLst>
              <a:ext uri="{FF2B5EF4-FFF2-40B4-BE49-F238E27FC236}">
                <a16:creationId xmlns:a16="http://schemas.microsoft.com/office/drawing/2014/main" id="{65AFD234-B8DD-4B58-A950-EC0C3BDDA33B}"/>
              </a:ext>
            </a:extLst>
          </p:cNvPr>
          <p:cNvPicPr>
            <a:picLocks noChangeAspect="1"/>
          </p:cNvPicPr>
          <p:nvPr/>
        </p:nvPicPr>
        <p:blipFill rotWithShape="1">
          <a:blip r:embed="rId2"/>
          <a:srcRect b="49722"/>
          <a:stretch/>
        </p:blipFill>
        <p:spPr>
          <a:xfrm>
            <a:off x="162560" y="1752600"/>
            <a:ext cx="3876040" cy="3657599"/>
          </a:xfrm>
          <a:prstGeom prst="rect">
            <a:avLst/>
          </a:prstGeom>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EE160F08-878E-4310-AE6E-FAA4F15BB437}"/>
              </a:ext>
            </a:extLst>
          </p:cNvPr>
          <p:cNvSpPr>
            <a:spLocks noGrp="1" noChangeArrowheads="1"/>
          </p:cNvSpPr>
          <p:nvPr>
            <p:ph type="body" sz="half" idx="1"/>
          </p:nvPr>
        </p:nvSpPr>
        <p:spPr>
          <a:xfrm>
            <a:off x="304800" y="1600200"/>
            <a:ext cx="4876800" cy="43434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In this passage, we see that Jesus selected disciples – two sets of brothers:</a:t>
            </a:r>
          </a:p>
          <a:p>
            <a:pPr algn="just">
              <a:spcBef>
                <a:spcPts val="0"/>
              </a:spcBef>
              <a:spcAft>
                <a:spcPts val="1200"/>
              </a:spcAft>
            </a:pPr>
            <a:r>
              <a:rPr lang="en-US" altLang="en-US" sz="2800" dirty="0">
                <a:latin typeface="Calibri" panose="020F0502020204030204" pitchFamily="34" charset="0"/>
                <a:cs typeface="Calibri" panose="020F0502020204030204" pitchFamily="34" charset="0"/>
              </a:rPr>
              <a:t>Simon Peter and Andrew, then James and John, the sons of Zebedee. </a:t>
            </a:r>
          </a:p>
          <a:p>
            <a:pPr algn="just">
              <a:spcBef>
                <a:spcPts val="0"/>
              </a:spcBef>
              <a:spcAft>
                <a:spcPts val="1200"/>
              </a:spcAft>
            </a:pPr>
            <a:r>
              <a:rPr lang="en-US" altLang="en-US" sz="2800" dirty="0">
                <a:latin typeface="Calibri" panose="020F0502020204030204" pitchFamily="34" charset="0"/>
                <a:cs typeface="Calibri" panose="020F0502020204030204" pitchFamily="34" charset="0"/>
              </a:rPr>
              <a:t>Selecting disciples meant that Jesus was beginning His ministry as a rabbi (a Jewish teacher).</a:t>
            </a:r>
          </a:p>
        </p:txBody>
      </p:sp>
      <p:pic>
        <p:nvPicPr>
          <p:cNvPr id="26633" name="Picture 9" descr="Christ calling disciples at Galilee">
            <a:extLst>
              <a:ext uri="{FF2B5EF4-FFF2-40B4-BE49-F238E27FC236}">
                <a16:creationId xmlns:a16="http://schemas.microsoft.com/office/drawing/2014/main" id="{9D912E22-8FC2-42BA-ACAF-4F8A27532D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4274" y="1752600"/>
            <a:ext cx="3481126" cy="3657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EDA92A-D0FE-4FF2-B290-85F53572DD40}"/>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Jesus selected disciples</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8" name="Text Box 4">
            <a:extLst>
              <a:ext uri="{FF2B5EF4-FFF2-40B4-BE49-F238E27FC236}">
                <a16:creationId xmlns:a16="http://schemas.microsoft.com/office/drawing/2014/main" id="{5E29A3F1-9C26-4242-85E0-A60C586D110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a:extLst>
              <a:ext uri="{FF2B5EF4-FFF2-40B4-BE49-F238E27FC236}">
                <a16:creationId xmlns:a16="http://schemas.microsoft.com/office/drawing/2014/main" id="{0676227C-00E3-40F3-B570-B35DE3C151C3}"/>
              </a:ext>
            </a:extLst>
          </p:cNvPr>
          <p:cNvSpPr>
            <a:spLocks noGrp="1" noChangeArrowheads="1"/>
          </p:cNvSpPr>
          <p:nvPr>
            <p:ph type="body" sz="half" idx="2"/>
          </p:nvPr>
        </p:nvSpPr>
        <p:spPr>
          <a:xfrm>
            <a:off x="3886199" y="1600200"/>
            <a:ext cx="5006277" cy="41148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In this, Jesus was both typical and also a very unique rabbi. </a:t>
            </a:r>
          </a:p>
          <a:p>
            <a:pPr algn="just">
              <a:spcBef>
                <a:spcPts val="0"/>
              </a:spcBef>
              <a:spcAft>
                <a:spcPts val="1200"/>
              </a:spcAft>
            </a:pPr>
            <a:r>
              <a:rPr lang="en-US" altLang="en-US" sz="2800" dirty="0">
                <a:latin typeface="Calibri" panose="020F0502020204030204" pitchFamily="34" charset="0"/>
                <a:cs typeface="Calibri" panose="020F0502020204030204" pitchFamily="34" charset="0"/>
              </a:rPr>
              <a:t>Understanding Jesus to be both a typical and a very unique rabbi, will become critical to our study.</a:t>
            </a:r>
          </a:p>
        </p:txBody>
      </p:sp>
      <p:sp>
        <p:nvSpPr>
          <p:cNvPr id="106502" name="Text Box 6">
            <a:extLst>
              <a:ext uri="{FF2B5EF4-FFF2-40B4-BE49-F238E27FC236}">
                <a16:creationId xmlns:a16="http://schemas.microsoft.com/office/drawing/2014/main" id="{BCCF2CA6-61E8-4D19-9251-564139FA9CCB}"/>
              </a:ext>
            </a:extLst>
          </p:cNvPr>
          <p:cNvSpPr txBox="1">
            <a:spLocks noChangeArrowheads="1"/>
          </p:cNvSpPr>
          <p:nvPr/>
        </p:nvSpPr>
        <p:spPr bwMode="auto">
          <a:xfrm>
            <a:off x="685800" y="57150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06505" name="Picture 9" descr="Christ before his disciples">
            <a:extLst>
              <a:ext uri="{FF2B5EF4-FFF2-40B4-BE49-F238E27FC236}">
                <a16:creationId xmlns:a16="http://schemas.microsoft.com/office/drawing/2014/main" id="{7D0162D4-61A0-41D5-B59C-2D518ABFF1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3" y="1600200"/>
            <a:ext cx="3482277"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7F2E6A2-F333-4C14-981F-38856CEBFE5C}"/>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Jesus a Typical and Unique Rabbi</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10" name="Text Box 4">
            <a:extLst>
              <a:ext uri="{FF2B5EF4-FFF2-40B4-BE49-F238E27FC236}">
                <a16:creationId xmlns:a16="http://schemas.microsoft.com/office/drawing/2014/main" id="{DE191B5D-E2B3-4398-94F1-68419085FC9E}"/>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Nicodemus &amp; Jesus">
            <a:extLst>
              <a:ext uri="{FF2B5EF4-FFF2-40B4-BE49-F238E27FC236}">
                <a16:creationId xmlns:a16="http://schemas.microsoft.com/office/drawing/2014/main" id="{28C71287-A217-4D2B-81EB-D324A084FE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1477" y="1600200"/>
            <a:ext cx="4861047" cy="3657600"/>
          </a:xfrm>
          <a:prstGeom prst="rect">
            <a:avLst/>
          </a:prstGeom>
          <a:noFill/>
          <a:extLst>
            <a:ext uri="{909E8E84-426E-40DD-AFC4-6F175D3DCCD1}">
              <a14:hiddenFill xmlns:a14="http://schemas.microsoft.com/office/drawing/2010/main">
                <a:solidFill>
                  <a:srgbClr val="FFFFFF"/>
                </a:solidFill>
              </a14:hiddenFill>
            </a:ext>
          </a:extLst>
        </p:spPr>
      </p:pic>
      <p:sp>
        <p:nvSpPr>
          <p:cNvPr id="172037" name="Text Box 5">
            <a:extLst>
              <a:ext uri="{FF2B5EF4-FFF2-40B4-BE49-F238E27FC236}">
                <a16:creationId xmlns:a16="http://schemas.microsoft.com/office/drawing/2014/main" id="{B63B40DA-E934-4B19-A716-54DCE44F07B9}"/>
              </a:ext>
            </a:extLst>
          </p:cNvPr>
          <p:cNvSpPr txBox="1">
            <a:spLocks noChangeArrowheads="1"/>
          </p:cNvSpPr>
          <p:nvPr/>
        </p:nvSpPr>
        <p:spPr bwMode="auto">
          <a:xfrm>
            <a:off x="152400" y="5396805"/>
            <a:ext cx="8839200" cy="1384995"/>
          </a:xfrm>
          <a:prstGeom prst="rect">
            <a:avLst/>
          </a:prstGeom>
          <a:noFill/>
          <a:ln w="9525">
            <a:noFill/>
            <a:miter lim="800000"/>
            <a:headEnd/>
            <a:tailEnd/>
          </a:ln>
          <a:effectLst/>
        </p:spPr>
        <p:txBody>
          <a:bodyPr>
            <a:spAutoFit/>
          </a:bodyPr>
          <a:lstStyle/>
          <a:p>
            <a:pPr marL="342900" indent="-342900" algn="just">
              <a:spcBef>
                <a:spcPts val="0"/>
              </a:spcBef>
              <a:spcAft>
                <a:spcPts val="1200"/>
              </a:spcAft>
              <a:buChar char="•"/>
            </a:pPr>
            <a:r>
              <a:rPr lang="en-US" altLang="en-US" sz="2800" dirty="0">
                <a:latin typeface="Calibri" panose="020F0502020204030204" pitchFamily="34" charset="0"/>
                <a:cs typeface="Calibri" panose="020F0502020204030204" pitchFamily="34" charset="0"/>
              </a:rPr>
              <a:t>Jesus tells Nicodemus, </a:t>
            </a:r>
            <a:r>
              <a:rPr lang="en-US" altLang="en-US" sz="2800" i="1" dirty="0">
                <a:latin typeface="Calibri" panose="020F0502020204030204" pitchFamily="34" charset="0"/>
                <a:cs typeface="Calibri" panose="020F0502020204030204" pitchFamily="34" charset="0"/>
              </a:rPr>
              <a:t>“You must be born again”. </a:t>
            </a:r>
            <a:r>
              <a:rPr lang="en-US" altLang="en-US" sz="2800" dirty="0">
                <a:latin typeface="Calibri" panose="020F0502020204030204" pitchFamily="34" charset="0"/>
                <a:cs typeface="Calibri" panose="020F0502020204030204" pitchFamily="34" charset="0"/>
              </a:rPr>
              <a:t>However, according to Pharisaic tradition if you were a rabbi you were already </a:t>
            </a:r>
            <a:r>
              <a:rPr lang="en-US" altLang="en-US" sz="2800" i="1" dirty="0">
                <a:latin typeface="Calibri" panose="020F0502020204030204" pitchFamily="34" charset="0"/>
                <a:cs typeface="Calibri" panose="020F0502020204030204" pitchFamily="34" charset="0"/>
              </a:rPr>
              <a:t>‘born again’</a:t>
            </a:r>
            <a:r>
              <a:rPr lang="en-US" altLang="en-US" sz="2800" dirty="0">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F55A882B-3158-4C9C-9910-8E5006CD31F0}"/>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Jesus a Typical and Unique Rabbi</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5" name="Text Box 4">
            <a:extLst>
              <a:ext uri="{FF2B5EF4-FFF2-40B4-BE49-F238E27FC236}">
                <a16:creationId xmlns:a16="http://schemas.microsoft.com/office/drawing/2014/main" id="{A951DE71-B875-483B-85C5-F9A19DD3BA49}"/>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BCAE24-7E9B-420F-91F1-9EE86FE1BE2C}"/>
              </a:ext>
            </a:extLst>
          </p:cNvPr>
          <p:cNvGraphicFramePr>
            <a:graphicFrameLocks noGrp="1"/>
          </p:cNvGraphicFramePr>
          <p:nvPr>
            <p:extLst>
              <p:ext uri="{D42A27DB-BD31-4B8C-83A1-F6EECF244321}">
                <p14:modId xmlns:p14="http://schemas.microsoft.com/office/powerpoint/2010/main" val="3409462541"/>
              </p:ext>
            </p:extLst>
          </p:nvPr>
        </p:nvGraphicFramePr>
        <p:xfrm>
          <a:off x="38100" y="453323"/>
          <a:ext cx="9067800" cy="6328477"/>
        </p:xfrm>
        <a:graphic>
          <a:graphicData uri="http://schemas.openxmlformats.org/drawingml/2006/table">
            <a:tbl>
              <a:tblPr firstRow="1" firstCol="1" bandRow="1">
                <a:tableStyleId>{72833802-FEF1-4C79-8D5D-14CF1EAF98D9}</a:tableStyleId>
              </a:tblPr>
              <a:tblGrid>
                <a:gridCol w="4004945">
                  <a:extLst>
                    <a:ext uri="{9D8B030D-6E8A-4147-A177-3AD203B41FA5}">
                      <a16:colId xmlns:a16="http://schemas.microsoft.com/office/drawing/2014/main" val="2540699355"/>
                    </a:ext>
                  </a:extLst>
                </a:gridCol>
                <a:gridCol w="5062855">
                  <a:extLst>
                    <a:ext uri="{9D8B030D-6E8A-4147-A177-3AD203B41FA5}">
                      <a16:colId xmlns:a16="http://schemas.microsoft.com/office/drawing/2014/main" val="322254364"/>
                    </a:ext>
                  </a:extLst>
                </a:gridCol>
              </a:tblGrid>
              <a:tr h="365760">
                <a:tc gridSpan="2">
                  <a:txBody>
                    <a:bodyPr/>
                    <a:lstStyle/>
                    <a:p>
                      <a:pPr marL="0" marR="0" algn="ctr">
                        <a:lnSpc>
                          <a:spcPct val="107000"/>
                        </a:lnSpc>
                        <a:spcBef>
                          <a:spcPts val="900"/>
                        </a:spcBef>
                        <a:spcAft>
                          <a:spcPts val="900"/>
                        </a:spcAft>
                      </a:pPr>
                      <a:r>
                        <a:rPr lang="en-US" sz="2600" dirty="0">
                          <a:solidFill>
                            <a:srgbClr val="00FFFF"/>
                          </a:solidFill>
                          <a:effectLst/>
                          <a:latin typeface="Calibri" panose="020F0502020204030204" pitchFamily="34" charset="0"/>
                          <a:ea typeface="Times New Roman" panose="02020603050405020304" pitchFamily="18" charset="0"/>
                          <a:cs typeface="Calibri" panose="020F0502020204030204" pitchFamily="34" charset="0"/>
                        </a:rPr>
                        <a:t>BORN AGAIN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7000"/>
                        </a:lnSpc>
                        <a:spcBef>
                          <a:spcPts val="900"/>
                        </a:spcBef>
                        <a:spcAft>
                          <a:spcPts val="9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321153"/>
                  </a:ext>
                </a:extLst>
              </a:tr>
              <a:tr h="274320">
                <a:tc>
                  <a:txBody>
                    <a:bodyPr/>
                    <a:lstStyle/>
                    <a:p>
                      <a:pPr marL="0" marR="0" algn="ctr">
                        <a:lnSpc>
                          <a:spcPct val="107000"/>
                        </a:lnSpc>
                        <a:spcBef>
                          <a:spcPts val="900"/>
                        </a:spcBef>
                        <a:spcAft>
                          <a:spcPts val="900"/>
                        </a:spcAft>
                      </a:pPr>
                      <a:r>
                        <a:rPr lang="en-US" sz="1800" b="1" dirty="0">
                          <a:latin typeface="Calibri" panose="020F0502020204030204" pitchFamily="34" charset="0"/>
                          <a:cs typeface="Calibri" panose="020F0502020204030204" pitchFamily="34" charset="0"/>
                        </a:rPr>
                        <a:t>Type of Birth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900"/>
                        </a:spcBef>
                        <a:spcAft>
                          <a:spcPts val="900"/>
                        </a:spcAft>
                      </a:pPr>
                      <a:r>
                        <a:rPr lang="en-US" sz="1800" b="1" dirty="0">
                          <a:latin typeface="Calibri" panose="020F0502020204030204" pitchFamily="34" charset="0"/>
                          <a:cs typeface="Calibri" panose="020F0502020204030204" pitchFamily="34" charset="0"/>
                        </a:rPr>
                        <a:t>Reference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4990495"/>
                  </a:ext>
                </a:extLst>
              </a:tr>
              <a:tr h="457200">
                <a:tc>
                  <a:txBody>
                    <a:bodyPr/>
                    <a:lstStyle/>
                    <a:p>
                      <a:pPr marL="0" marR="0" algn="just">
                        <a:lnSpc>
                          <a:spcPct val="107000"/>
                        </a:lnSpc>
                        <a:spcBef>
                          <a:spcPts val="900"/>
                        </a:spcBef>
                        <a:spcAft>
                          <a:spcPts val="900"/>
                        </a:spcAft>
                      </a:pPr>
                      <a:r>
                        <a:rPr lang="en-US" sz="1800" dirty="0">
                          <a:effectLst/>
                          <a:latin typeface="Calibri" panose="020F0502020204030204" pitchFamily="34" charset="0"/>
                          <a:cs typeface="Calibri" panose="020F0502020204030204" pitchFamily="34" charset="0"/>
                        </a:rPr>
                        <a:t>1. Proselyte Conversion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7000"/>
                        </a:lnSpc>
                        <a:spcBef>
                          <a:spcPts val="900"/>
                        </a:spcBef>
                        <a:spcAft>
                          <a:spcPts val="900"/>
                        </a:spcAft>
                        <a:buClrTx/>
                        <a:buSzTx/>
                        <a:buFontTx/>
                        <a:buNone/>
                        <a:tabLst/>
                        <a:defRPr/>
                      </a:pPr>
                      <a:r>
                        <a:rPr lang="en-US" sz="1800" dirty="0">
                          <a:effectLst/>
                          <a:latin typeface="Calibri" panose="020F0502020204030204" pitchFamily="34" charset="0"/>
                          <a:cs typeface="Calibri" panose="020F0502020204030204" pitchFamily="34" charset="0"/>
                        </a:rPr>
                        <a:t>Encyclopedia Judaica: Vol. 13, Jewish Encyclopedia: Vol. 10, pg. 223; Life and Times of Jesus the Messiah: Vol. 1, pg. 384; Nicodemus, A Rabbi’s Quest, Ariel Ministries, Manuscript #16, pg. 4 (Logos)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3788439"/>
                  </a:ext>
                </a:extLst>
              </a:tr>
              <a:tr h="457200">
                <a:tc>
                  <a:txBody>
                    <a:bodyPr/>
                    <a:lstStyle/>
                    <a:p>
                      <a:pPr marL="0" marR="0" algn="just">
                        <a:lnSpc>
                          <a:spcPct val="107000"/>
                        </a:lnSpc>
                        <a:spcBef>
                          <a:spcPts val="900"/>
                        </a:spcBef>
                        <a:spcAft>
                          <a:spcPts val="900"/>
                        </a:spcAft>
                      </a:pPr>
                      <a:r>
                        <a:rPr lang="en-US" sz="1800" dirty="0">
                          <a:effectLst/>
                          <a:latin typeface="Calibri" panose="020F0502020204030204" pitchFamily="34" charset="0"/>
                          <a:cs typeface="Calibri" panose="020F0502020204030204" pitchFamily="34" charset="0"/>
                        </a:rPr>
                        <a:t>2. Crowned King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7000"/>
                        </a:lnSpc>
                        <a:spcBef>
                          <a:spcPts val="900"/>
                        </a:spcBef>
                        <a:spcAft>
                          <a:spcPts val="900"/>
                        </a:spcAft>
                        <a:buClrTx/>
                        <a:buSzTx/>
                        <a:buFontTx/>
                        <a:buNone/>
                        <a:tabLst/>
                        <a:defRPr/>
                      </a:pPr>
                      <a:r>
                        <a:rPr lang="en-US" sz="1800" dirty="0">
                          <a:effectLst/>
                          <a:latin typeface="Calibri" panose="020F0502020204030204" pitchFamily="34" charset="0"/>
                          <a:cs typeface="Calibri" panose="020F0502020204030204" pitchFamily="34" charset="0"/>
                        </a:rPr>
                        <a:t>Life and Times of Jesus the Messiah: Vol. 1, pg. 384. </a:t>
                      </a:r>
                      <a:r>
                        <a:rPr lang="en-US" sz="1800" dirty="0" err="1">
                          <a:effectLst/>
                          <a:latin typeface="Calibri" panose="020F0502020204030204" pitchFamily="34" charset="0"/>
                          <a:cs typeface="Calibri" panose="020F0502020204030204" pitchFamily="34" charset="0"/>
                        </a:rPr>
                        <a:t>Yalkut</a:t>
                      </a:r>
                      <a:r>
                        <a:rPr lang="en-US" sz="1800" dirty="0">
                          <a:effectLst/>
                          <a:latin typeface="Calibri" panose="020F0502020204030204" pitchFamily="34" charset="0"/>
                          <a:cs typeface="Calibri" panose="020F0502020204030204" pitchFamily="34" charset="0"/>
                        </a:rPr>
                        <a:t> on 1 Sam. 13; Nicodemus, A Rabbi’s Quest, Ariel Ministries, Manuscript #16, pg. 4 (Logos)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3070829"/>
                  </a:ext>
                </a:extLst>
              </a:tr>
              <a:tr h="457200">
                <a:tc>
                  <a:txBody>
                    <a:bodyPr/>
                    <a:lstStyle/>
                    <a:p>
                      <a:pPr marL="0" marR="0" algn="just">
                        <a:lnSpc>
                          <a:spcPct val="107000"/>
                        </a:lnSpc>
                        <a:spcBef>
                          <a:spcPts val="900"/>
                        </a:spcBef>
                        <a:spcAft>
                          <a:spcPts val="900"/>
                        </a:spcAft>
                      </a:pPr>
                      <a:r>
                        <a:rPr lang="en-US" sz="1800" dirty="0">
                          <a:effectLst/>
                          <a:latin typeface="Calibri" panose="020F0502020204030204" pitchFamily="34" charset="0"/>
                          <a:cs typeface="Calibri" panose="020F0502020204030204" pitchFamily="34" charset="0"/>
                        </a:rPr>
                        <a:t>3. Bar Mitzvah</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07000"/>
                        </a:lnSpc>
                        <a:spcBef>
                          <a:spcPts val="900"/>
                        </a:spcBef>
                        <a:spcAft>
                          <a:spcPts val="900"/>
                        </a:spcAft>
                      </a:pPr>
                      <a:r>
                        <a:rPr lang="en-US" sz="1800" dirty="0">
                          <a:effectLst/>
                          <a:latin typeface="Calibri" panose="020F0502020204030204" pitchFamily="34" charset="0"/>
                          <a:cs typeface="Calibri" panose="020F0502020204030204" pitchFamily="34" charset="0"/>
                        </a:rPr>
                        <a:t>Nicodemus, A Rabbi’s Quest, Ariel Ministries, Manuscript #16, pg. 4 (Logos)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4122999"/>
                  </a:ext>
                </a:extLst>
              </a:tr>
              <a:tr h="457200">
                <a:tc>
                  <a:txBody>
                    <a:bodyPr/>
                    <a:lstStyle/>
                    <a:p>
                      <a:pPr marL="0" marR="0" algn="just">
                        <a:lnSpc>
                          <a:spcPct val="107000"/>
                        </a:lnSpc>
                        <a:spcBef>
                          <a:spcPts val="900"/>
                        </a:spcBef>
                        <a:spcAft>
                          <a:spcPts val="900"/>
                        </a:spcAft>
                      </a:pPr>
                      <a:r>
                        <a:rPr lang="en-US" sz="1800" dirty="0">
                          <a:effectLst/>
                          <a:latin typeface="Calibri" panose="020F0502020204030204" pitchFamily="34" charset="0"/>
                          <a:cs typeface="Calibri" panose="020F0502020204030204" pitchFamily="34" charset="0"/>
                        </a:rPr>
                        <a:t>4. Marriage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7000"/>
                        </a:lnSpc>
                        <a:spcBef>
                          <a:spcPts val="900"/>
                        </a:spcBef>
                        <a:spcAft>
                          <a:spcPts val="900"/>
                        </a:spcAft>
                        <a:buClrTx/>
                        <a:buSzTx/>
                        <a:buFontTx/>
                        <a:buNone/>
                        <a:tabLst/>
                        <a:defRPr/>
                      </a:pPr>
                      <a:r>
                        <a:rPr lang="en-US" sz="1800" dirty="0">
                          <a:effectLst/>
                          <a:latin typeface="Calibri" panose="020F0502020204030204" pitchFamily="34" charset="0"/>
                          <a:cs typeface="Calibri" panose="020F0502020204030204" pitchFamily="34" charset="0"/>
                        </a:rPr>
                        <a:t>Life and Times of Jesus the Messiah, Vol. 1, pg. 384 (Logos); Nicodemus, A Rabbi’s Quest, Ariel Ministries, Manuscript #16, pg. 4 (Logos)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8426845"/>
                  </a:ext>
                </a:extLst>
              </a:tr>
              <a:tr h="457200">
                <a:tc>
                  <a:txBody>
                    <a:bodyPr/>
                    <a:lstStyle/>
                    <a:p>
                      <a:pPr marL="0" marR="0" algn="just">
                        <a:lnSpc>
                          <a:spcPct val="107000"/>
                        </a:lnSpc>
                        <a:spcBef>
                          <a:spcPts val="900"/>
                        </a:spcBef>
                        <a:spcAft>
                          <a:spcPts val="900"/>
                        </a:spcAft>
                      </a:pPr>
                      <a:r>
                        <a:rPr lang="en-US" sz="1800" dirty="0">
                          <a:effectLst/>
                          <a:latin typeface="Calibri" panose="020F0502020204030204" pitchFamily="34" charset="0"/>
                          <a:cs typeface="Calibri" panose="020F0502020204030204" pitchFamily="34" charset="0"/>
                        </a:rPr>
                        <a:t>5. Rabbinic Ordination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7000"/>
                        </a:lnSpc>
                        <a:spcBef>
                          <a:spcPts val="900"/>
                        </a:spcBef>
                        <a:spcAft>
                          <a:spcPts val="900"/>
                        </a:spcAft>
                        <a:buClrTx/>
                        <a:buSzTx/>
                        <a:buFontTx/>
                        <a:buNone/>
                        <a:tabLst/>
                        <a:defRPr/>
                      </a:pPr>
                      <a:r>
                        <a:rPr lang="en-US" sz="1800" dirty="0" err="1">
                          <a:effectLst/>
                          <a:latin typeface="Calibri" panose="020F0502020204030204" pitchFamily="34" charset="0"/>
                          <a:cs typeface="Calibri" panose="020F0502020204030204" pitchFamily="34" charset="0"/>
                        </a:rPr>
                        <a:t>Peninim</a:t>
                      </a:r>
                      <a:r>
                        <a:rPr lang="en-US" sz="1800" dirty="0">
                          <a:effectLst/>
                          <a:latin typeface="Calibri" panose="020F0502020204030204" pitchFamily="34" charset="0"/>
                          <a:cs typeface="Calibri" panose="020F0502020204030204" pitchFamily="34" charset="0"/>
                        </a:rPr>
                        <a:t> on the Torah, pg. 233; Nicodemus, A Rabbi’s Quest, Ariel Ministries, Manuscript #16, pg. 5 (Logos)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1200987"/>
                  </a:ext>
                </a:extLst>
              </a:tr>
              <a:tr h="457200">
                <a:tc>
                  <a:txBody>
                    <a:bodyPr/>
                    <a:lstStyle/>
                    <a:p>
                      <a:pPr marL="0" marR="0" algn="just">
                        <a:lnSpc>
                          <a:spcPct val="107000"/>
                        </a:lnSpc>
                        <a:spcBef>
                          <a:spcPts val="900"/>
                        </a:spcBef>
                        <a:spcAft>
                          <a:spcPts val="900"/>
                        </a:spcAft>
                      </a:pPr>
                      <a:r>
                        <a:rPr lang="en-US" sz="1800" dirty="0">
                          <a:effectLst/>
                          <a:latin typeface="Calibri" panose="020F0502020204030204" pitchFamily="34" charset="0"/>
                          <a:cs typeface="Calibri" panose="020F0502020204030204" pitchFamily="34" charset="0"/>
                        </a:rPr>
                        <a:t>6. Head of a Rabbinic Academy (Yeshiva)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07000"/>
                        </a:lnSpc>
                        <a:spcBef>
                          <a:spcPts val="900"/>
                        </a:spcBef>
                        <a:spcAft>
                          <a:spcPts val="900"/>
                        </a:spcAft>
                      </a:pPr>
                      <a:r>
                        <a:rPr lang="en-US" sz="1800" dirty="0">
                          <a:effectLst/>
                          <a:latin typeface="Calibri" panose="020F0502020204030204" pitchFamily="34" charset="0"/>
                          <a:cs typeface="Calibri" panose="020F0502020204030204" pitchFamily="34" charset="0"/>
                        </a:rPr>
                        <a:t>Life and Times of Jesus the Messiah, Vol. 1, pg. 384; (Logos); Nicodemus, A Rabbi’s Quest, Ariel Ministries, Manuscript #16, pg. 5 (Logos)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072882"/>
                  </a:ext>
                </a:extLst>
              </a:tr>
              <a:tr h="457200">
                <a:tc>
                  <a:txBody>
                    <a:bodyPr/>
                    <a:lstStyle/>
                    <a:p>
                      <a:pPr marL="0" marR="0" algn="ctr">
                        <a:lnSpc>
                          <a:spcPct val="107000"/>
                        </a:lnSpc>
                        <a:spcBef>
                          <a:spcPts val="900"/>
                        </a:spcBef>
                        <a:spcAft>
                          <a:spcPts val="900"/>
                        </a:spcAft>
                      </a:pPr>
                      <a:r>
                        <a:rPr lang="en-US" sz="1800" b="1" dirty="0">
                          <a:effectLst/>
                          <a:latin typeface="Calibri" panose="020F0502020204030204" pitchFamily="34" charset="0"/>
                          <a:cs typeface="Calibri" panose="020F0502020204030204" pitchFamily="34" charset="0"/>
                        </a:rPr>
                        <a:t>Born of the Spirit</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900"/>
                        </a:spcBef>
                        <a:spcAft>
                          <a:spcPts val="900"/>
                        </a:spcAft>
                      </a:pPr>
                      <a:r>
                        <a:rPr lang="en-US" sz="1800" b="1" dirty="0">
                          <a:effectLst/>
                          <a:latin typeface="Calibri" panose="020F0502020204030204" pitchFamily="34" charset="0"/>
                          <a:cs typeface="Calibri" panose="020F0502020204030204" pitchFamily="34" charset="0"/>
                        </a:rPr>
                        <a:t>John 3:7</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97910333"/>
                  </a:ext>
                </a:extLst>
              </a:tr>
              <a:tr h="274320">
                <a:tc gridSpan="2">
                  <a:txBody>
                    <a:bodyPr/>
                    <a:lstStyle/>
                    <a:p>
                      <a:pPr marL="0" marR="0" algn="ctr">
                        <a:lnSpc>
                          <a:spcPct val="107000"/>
                        </a:lnSpc>
                        <a:spcBef>
                          <a:spcPts val="900"/>
                        </a:spcBef>
                        <a:spcAft>
                          <a:spcPts val="900"/>
                        </a:spcAft>
                      </a:pPr>
                      <a:r>
                        <a:rPr lang="en-US" sz="1200" dirty="0">
                          <a:effectLst/>
                          <a:latin typeface="Calibri" panose="020F0502020204030204" pitchFamily="34" charset="0"/>
                          <a:cs typeface="Calibri" panose="020F0502020204030204" pitchFamily="34" charset="0"/>
                        </a:rPr>
                        <a:t>www.hadavar.org/getting-to-know-god/you-must-be-born-again/ (lists 8)</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41133439"/>
                  </a:ext>
                </a:extLst>
              </a:tr>
            </a:tbl>
          </a:graphicData>
        </a:graphic>
      </p:graphicFrame>
      <p:sp>
        <p:nvSpPr>
          <p:cNvPr id="5" name="Text Box 4">
            <a:extLst>
              <a:ext uri="{FF2B5EF4-FFF2-40B4-BE49-F238E27FC236}">
                <a16:creationId xmlns:a16="http://schemas.microsoft.com/office/drawing/2014/main" id="{FC4FC47B-9CCF-4941-A01E-08F75BCF9A0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extLst>
      <p:ext uri="{BB962C8B-B14F-4D97-AF65-F5344CB8AC3E}">
        <p14:creationId xmlns:p14="http://schemas.microsoft.com/office/powerpoint/2010/main" val="2284208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Jesus washing_feet">
            <a:extLst>
              <a:ext uri="{FF2B5EF4-FFF2-40B4-BE49-F238E27FC236}">
                <a16:creationId xmlns:a16="http://schemas.microsoft.com/office/drawing/2014/main" id="{5DD6059D-B3F3-468A-A75F-417F32C85D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6002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71013" name="Text Box 5">
            <a:extLst>
              <a:ext uri="{FF2B5EF4-FFF2-40B4-BE49-F238E27FC236}">
                <a16:creationId xmlns:a16="http://schemas.microsoft.com/office/drawing/2014/main" id="{35A920EB-1033-427C-82E5-6958BCD71B8B}"/>
              </a:ext>
            </a:extLst>
          </p:cNvPr>
          <p:cNvSpPr txBox="1">
            <a:spLocks noChangeArrowheads="1"/>
          </p:cNvSpPr>
          <p:nvPr/>
        </p:nvSpPr>
        <p:spPr bwMode="auto">
          <a:xfrm>
            <a:off x="228600" y="61722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71014" name="Text Box 6">
            <a:extLst>
              <a:ext uri="{FF2B5EF4-FFF2-40B4-BE49-F238E27FC236}">
                <a16:creationId xmlns:a16="http://schemas.microsoft.com/office/drawing/2014/main" id="{48153101-472C-44C6-A048-E0EF7821C1C1}"/>
              </a:ext>
            </a:extLst>
          </p:cNvPr>
          <p:cNvSpPr txBox="1">
            <a:spLocks noChangeArrowheads="1"/>
          </p:cNvSpPr>
          <p:nvPr/>
        </p:nvSpPr>
        <p:spPr bwMode="auto">
          <a:xfrm>
            <a:off x="152400" y="5638800"/>
            <a:ext cx="8839200" cy="954107"/>
          </a:xfrm>
          <a:prstGeom prst="rect">
            <a:avLst/>
          </a:prstGeom>
          <a:noFill/>
          <a:ln w="9525">
            <a:noFill/>
            <a:miter lim="800000"/>
            <a:headEnd/>
            <a:tailEnd/>
          </a:ln>
          <a:effectLst/>
        </p:spPr>
        <p:txBody>
          <a:bodyPr>
            <a:spAutoFit/>
          </a:bodyPr>
          <a:lstStyle/>
          <a:p>
            <a:pPr marL="342900" indent="-342900" algn="just">
              <a:spcBef>
                <a:spcPts val="0"/>
              </a:spcBef>
              <a:spcAft>
                <a:spcPts val="1200"/>
              </a:spcAft>
              <a:buChar char="•"/>
            </a:pPr>
            <a:r>
              <a:rPr lang="en-US" altLang="en-US" sz="2800" dirty="0">
                <a:latin typeface="Calibri" panose="020F0502020204030204" pitchFamily="34" charset="0"/>
                <a:cs typeface="Calibri" panose="020F0502020204030204" pitchFamily="34" charset="0"/>
              </a:rPr>
              <a:t>A rabbi was not permitted to ask his disciples to wash his feet.</a:t>
            </a:r>
          </a:p>
        </p:txBody>
      </p:sp>
      <p:sp>
        <p:nvSpPr>
          <p:cNvPr id="5" name="Rectangle 4">
            <a:extLst>
              <a:ext uri="{FF2B5EF4-FFF2-40B4-BE49-F238E27FC236}">
                <a16:creationId xmlns:a16="http://schemas.microsoft.com/office/drawing/2014/main" id="{A7C3F89E-AC7D-4296-98A0-0F56326A4971}"/>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Jesus a Typical and Unique Rabbi</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6" name="Text Box 4">
            <a:extLst>
              <a:ext uri="{FF2B5EF4-FFF2-40B4-BE49-F238E27FC236}">
                <a16:creationId xmlns:a16="http://schemas.microsoft.com/office/drawing/2014/main" id="{48B353A2-63B2-4739-85E5-8C90F6C601DE}"/>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descr="jesus_shepherd">
            <a:extLst>
              <a:ext uri="{FF2B5EF4-FFF2-40B4-BE49-F238E27FC236}">
                <a16:creationId xmlns:a16="http://schemas.microsoft.com/office/drawing/2014/main" id="{2BB0A811-28FF-427A-98DB-39B3790587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7952" y="1600200"/>
            <a:ext cx="5288096" cy="3657600"/>
          </a:xfrm>
          <a:prstGeom prst="rect">
            <a:avLst/>
          </a:prstGeom>
          <a:noFill/>
          <a:extLst>
            <a:ext uri="{909E8E84-426E-40DD-AFC4-6F175D3DCCD1}">
              <a14:hiddenFill xmlns:a14="http://schemas.microsoft.com/office/drawing/2010/main">
                <a:solidFill>
                  <a:srgbClr val="FFFFFF"/>
                </a:solidFill>
              </a14:hiddenFill>
            </a:ext>
          </a:extLst>
        </p:spPr>
      </p:pic>
      <p:sp>
        <p:nvSpPr>
          <p:cNvPr id="174085" name="Text Box 5">
            <a:extLst>
              <a:ext uri="{FF2B5EF4-FFF2-40B4-BE49-F238E27FC236}">
                <a16:creationId xmlns:a16="http://schemas.microsoft.com/office/drawing/2014/main" id="{52B05642-5173-4332-8FCD-C9187B9C30AB}"/>
              </a:ext>
            </a:extLst>
          </p:cNvPr>
          <p:cNvSpPr txBox="1">
            <a:spLocks noChangeArrowheads="1"/>
          </p:cNvSpPr>
          <p:nvPr/>
        </p:nvSpPr>
        <p:spPr bwMode="auto">
          <a:xfrm>
            <a:off x="381000" y="5715000"/>
            <a:ext cx="8382000" cy="954107"/>
          </a:xfrm>
          <a:prstGeom prst="rect">
            <a:avLst/>
          </a:prstGeom>
          <a:noFill/>
          <a:ln w="76200">
            <a:noFill/>
            <a:miter lim="800000"/>
            <a:headEnd/>
            <a:tailEnd/>
          </a:ln>
          <a:effectLst/>
        </p:spPr>
        <p:txBody>
          <a:bodyPr>
            <a:spAutoFit/>
          </a:bodyPr>
          <a:lstStyle/>
          <a:p>
            <a:pPr marL="342900" indent="-342900" algn="just">
              <a:spcBef>
                <a:spcPts val="0"/>
              </a:spcBef>
              <a:spcAft>
                <a:spcPts val="1200"/>
              </a:spcAft>
              <a:buChar char="•"/>
            </a:pPr>
            <a:r>
              <a:rPr lang="en-US" altLang="en-US" sz="2800" dirty="0">
                <a:latin typeface="Calibri" panose="020F0502020204030204" pitchFamily="34" charset="0"/>
                <a:cs typeface="Calibri" panose="020F0502020204030204" pitchFamily="34" charset="0"/>
              </a:rPr>
              <a:t>"I AM the good shepherd; the good shepherd lays down His life for the sheep." John 10:11</a:t>
            </a:r>
          </a:p>
        </p:txBody>
      </p:sp>
      <p:sp>
        <p:nvSpPr>
          <p:cNvPr id="4" name="Rectangle 3">
            <a:extLst>
              <a:ext uri="{FF2B5EF4-FFF2-40B4-BE49-F238E27FC236}">
                <a16:creationId xmlns:a16="http://schemas.microsoft.com/office/drawing/2014/main" id="{18B65453-2C77-4B57-83B3-A979BDEBDFE5}"/>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Jesus a Typical and Unique Rabbi</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5" name="Text Box 4">
            <a:extLst>
              <a:ext uri="{FF2B5EF4-FFF2-40B4-BE49-F238E27FC236}">
                <a16:creationId xmlns:a16="http://schemas.microsoft.com/office/drawing/2014/main" id="{FACD4FD9-3619-4400-97E7-3926B24C26F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ED33BB64-0AF9-4CDB-AF90-6E964F23F9A9}"/>
              </a:ext>
            </a:extLst>
          </p:cNvPr>
          <p:cNvSpPr>
            <a:spLocks noGrp="1" noChangeArrowheads="1"/>
          </p:cNvSpPr>
          <p:nvPr>
            <p:ph type="body" sz="half" idx="1"/>
          </p:nvPr>
        </p:nvSpPr>
        <p:spPr>
          <a:xfrm>
            <a:off x="304800" y="1600200"/>
            <a:ext cx="4191000" cy="4953000"/>
          </a:xfrm>
        </p:spPr>
        <p:txBody>
          <a:bodyPr/>
          <a:lstStyle/>
          <a:p>
            <a:pPr algn="just">
              <a:lnSpc>
                <a:spcPct val="90000"/>
              </a:lnSpc>
              <a:spcBef>
                <a:spcPts val="0"/>
              </a:spcBef>
              <a:spcAft>
                <a:spcPts val="1200"/>
              </a:spcAft>
            </a:pPr>
            <a:r>
              <a:rPr lang="en-US" altLang="en-US" sz="2800" dirty="0">
                <a:latin typeface="Calibri" panose="020F0502020204030204" pitchFamily="34" charset="0"/>
                <a:cs typeface="Calibri" panose="020F0502020204030204" pitchFamily="34" charset="0"/>
              </a:rPr>
              <a:t>As a rabbi, Jesus would seek and also select His disciples.</a:t>
            </a:r>
          </a:p>
          <a:p>
            <a:pPr algn="just">
              <a:lnSpc>
                <a:spcPct val="90000"/>
              </a:lnSpc>
              <a:spcBef>
                <a:spcPts val="0"/>
              </a:spcBef>
              <a:spcAft>
                <a:spcPts val="1200"/>
              </a:spcAft>
            </a:pPr>
            <a:r>
              <a:rPr lang="en-US" altLang="en-US" sz="2800" dirty="0">
                <a:latin typeface="Calibri" panose="020F0502020204030204" pitchFamily="34" charset="0"/>
                <a:cs typeface="Calibri" panose="020F0502020204030204" pitchFamily="34" charset="0"/>
              </a:rPr>
              <a:t>The gospels seem to say that all of the disciples followed Him right away, but that was done after Christ presented Himself as a rabbi.</a:t>
            </a:r>
          </a:p>
        </p:txBody>
      </p:sp>
      <p:pic>
        <p:nvPicPr>
          <p:cNvPr id="57352" name="Picture 8" descr="jesus &amp; two disciples">
            <a:extLst>
              <a:ext uri="{FF2B5EF4-FFF2-40B4-BE49-F238E27FC236}">
                <a16:creationId xmlns:a16="http://schemas.microsoft.com/office/drawing/2014/main" id="{A525052A-51E8-4972-BAD0-6EF9ABDF3C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2895" y="1676400"/>
            <a:ext cx="3850105"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B566A43-4120-4E22-9D49-30F3F50A2066}"/>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Jesus the Rabbi (teacher)</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7" name="Text Box 4">
            <a:extLst>
              <a:ext uri="{FF2B5EF4-FFF2-40B4-BE49-F238E27FC236}">
                <a16:creationId xmlns:a16="http://schemas.microsoft.com/office/drawing/2014/main" id="{4B68AE92-7B44-4BD9-92DC-9F35CA461C1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a:extLst>
              <a:ext uri="{FF2B5EF4-FFF2-40B4-BE49-F238E27FC236}">
                <a16:creationId xmlns:a16="http://schemas.microsoft.com/office/drawing/2014/main" id="{89DE356E-2B1A-4457-B58C-A01190617FB5}"/>
              </a:ext>
            </a:extLst>
          </p:cNvPr>
          <p:cNvSpPr>
            <a:spLocks noGrp="1" noChangeArrowheads="1"/>
          </p:cNvSpPr>
          <p:nvPr>
            <p:ph type="body" sz="half" idx="2"/>
          </p:nvPr>
        </p:nvSpPr>
        <p:spPr>
          <a:xfrm>
            <a:off x="3886200" y="1600200"/>
            <a:ext cx="5105400" cy="48768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As we proceed with our ongoing study of Law &amp; Grace, we will continue examining what it meant for Jesus to be a rabbi among the people, in the land of Israel.</a:t>
            </a:r>
          </a:p>
          <a:p>
            <a:pPr algn="just">
              <a:spcBef>
                <a:spcPts val="0"/>
              </a:spcBef>
              <a:spcAft>
                <a:spcPts val="1200"/>
              </a:spcAft>
            </a:pPr>
            <a:r>
              <a:rPr lang="en-US" altLang="en-US" sz="2800" dirty="0">
                <a:latin typeface="Calibri" panose="020F0502020204030204" pitchFamily="34" charset="0"/>
                <a:cs typeface="Calibri" panose="020F0502020204030204" pitchFamily="34" charset="0"/>
              </a:rPr>
              <a:t>So, the disciples </a:t>
            </a:r>
            <a:r>
              <a:rPr lang="en-US" altLang="en-US" sz="2800" i="1" dirty="0">
                <a:latin typeface="Calibri" panose="020F0502020204030204" pitchFamily="34" charset="0"/>
                <a:cs typeface="Calibri" panose="020F0502020204030204" pitchFamily="34" charset="0"/>
              </a:rPr>
              <a:t>did</a:t>
            </a:r>
            <a:r>
              <a:rPr lang="en-US" altLang="en-US" sz="2800" dirty="0">
                <a:latin typeface="Calibri" panose="020F0502020204030204" pitchFamily="34" charset="0"/>
                <a:cs typeface="Calibri" panose="020F0502020204030204" pitchFamily="34" charset="0"/>
              </a:rPr>
              <a:t> respond right away to Jesus’ invitation but only after he had presented himself as a rabbi, in the expected manner.</a:t>
            </a:r>
          </a:p>
        </p:txBody>
      </p:sp>
      <p:pic>
        <p:nvPicPr>
          <p:cNvPr id="108551" name="Picture 7" descr="Christ before his disciples">
            <a:extLst>
              <a:ext uri="{FF2B5EF4-FFF2-40B4-BE49-F238E27FC236}">
                <a16:creationId xmlns:a16="http://schemas.microsoft.com/office/drawing/2014/main" id="{5A13A1CF-5E20-4CE1-AC70-5496F61A98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723" y="1752600"/>
            <a:ext cx="3482277"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DDF91BC-407C-4126-99C2-A727EF407C5F}"/>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Jesus the Rabbi (teacher)</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8" name="Text Box 4">
            <a:extLst>
              <a:ext uri="{FF2B5EF4-FFF2-40B4-BE49-F238E27FC236}">
                <a16:creationId xmlns:a16="http://schemas.microsoft.com/office/drawing/2014/main" id="{7927C134-CFE5-40A2-AF57-23A1C9C41A21}"/>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990600" y="11430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200" b="1" dirty="0">
                <a:solidFill>
                  <a:srgbClr val="000000"/>
                </a:solidFill>
              </a:rPr>
              <a:t>Review</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rPr>
              <a:t>Purpose, Aim, and Objective</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u="sng" dirty="0">
                <a:solidFill>
                  <a:srgbClr val="0000CC"/>
                </a:solidFill>
              </a:rPr>
              <a:t>Session 21</a:t>
            </a:r>
          </a:p>
          <a:p>
            <a:pPr lvl="1" algn="l">
              <a:spcBef>
                <a:spcPts val="0"/>
              </a:spcBef>
              <a:spcAft>
                <a:spcPts val="1200"/>
              </a:spcAft>
              <a:buFont typeface="+mj-lt"/>
              <a:buAutoNum type="romanUcPeriod"/>
              <a:defRPr/>
            </a:pPr>
            <a:r>
              <a:rPr lang="en-US" altLang="en-US" sz="3200" b="1" dirty="0">
                <a:solidFill>
                  <a:srgbClr val="000000"/>
                </a:solidFill>
              </a:rPr>
              <a:t>Firsts &amp; Beginnings in Christ’s Ministry – Matt. 4</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rPr>
              <a:t>General Information</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u="sng" dirty="0">
                <a:solidFill>
                  <a:srgbClr val="0000CC"/>
                </a:solidFill>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Observations</a:t>
            </a:r>
          </a:p>
        </p:txBody>
      </p:sp>
    </p:spTree>
    <p:extLst>
      <p:ext uri="{BB962C8B-B14F-4D97-AF65-F5344CB8AC3E}">
        <p14:creationId xmlns:p14="http://schemas.microsoft.com/office/powerpoint/2010/main" val="44332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990600" y="11430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rPr>
              <a:t>Purpose, Aim, and Objective</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u="sng" dirty="0">
                <a:solidFill>
                  <a:srgbClr val="0000CC"/>
                </a:solidFill>
              </a:rPr>
              <a:t>Session 21</a:t>
            </a:r>
          </a:p>
          <a:p>
            <a:pPr lvl="1" algn="l">
              <a:spcBef>
                <a:spcPts val="0"/>
              </a:spcBef>
              <a:spcAft>
                <a:spcPts val="1200"/>
              </a:spcAft>
              <a:buFont typeface="+mj-lt"/>
              <a:buAutoNum type="romanUcPeriod"/>
              <a:defRPr/>
            </a:pPr>
            <a:r>
              <a:rPr lang="en-US" altLang="en-US" sz="3200" b="1" dirty="0">
                <a:solidFill>
                  <a:srgbClr val="000000"/>
                </a:solidFill>
              </a:rPr>
              <a:t>Firsts &amp; Beginnings in Christ’s Ministry – </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Matt. 4</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Observations</a:t>
            </a:r>
          </a:p>
        </p:txBody>
      </p:sp>
    </p:spTree>
    <p:extLst>
      <p:ext uri="{BB962C8B-B14F-4D97-AF65-F5344CB8AC3E}">
        <p14:creationId xmlns:p14="http://schemas.microsoft.com/office/powerpoint/2010/main" val="1648842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658F399-D801-4DD1-B61C-3143DCE624F3}"/>
              </a:ext>
            </a:extLst>
          </p:cNvPr>
          <p:cNvSpPr>
            <a:spLocks noGrp="1" noChangeArrowheads="1"/>
          </p:cNvSpPr>
          <p:nvPr>
            <p:ph type="body" sz="half" idx="1"/>
          </p:nvPr>
        </p:nvSpPr>
        <p:spPr>
          <a:xfrm>
            <a:off x="304800" y="1600200"/>
            <a:ext cx="5029200" cy="30480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Jesus performed miracles of healing as the validation and verification that He was indeed the long-promised Messiah.</a:t>
            </a:r>
          </a:p>
        </p:txBody>
      </p:sp>
      <p:pic>
        <p:nvPicPr>
          <p:cNvPr id="28680" name="Picture 8" descr="jesus heals leper">
            <a:extLst>
              <a:ext uri="{FF2B5EF4-FFF2-40B4-BE49-F238E27FC236}">
                <a16:creationId xmlns:a16="http://schemas.microsoft.com/office/drawing/2014/main" id="{B2409B36-DB37-4E99-8707-5997D9A492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752600"/>
            <a:ext cx="2893181"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568C96C-3E31-48AC-826B-97EBADE2EABD}"/>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Why the healing miracles? </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8" name="Text Box 4">
            <a:extLst>
              <a:ext uri="{FF2B5EF4-FFF2-40B4-BE49-F238E27FC236}">
                <a16:creationId xmlns:a16="http://schemas.microsoft.com/office/drawing/2014/main" id="{294A2AD4-A448-4A89-A404-2FB477B3798D}"/>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a:extLst>
              <a:ext uri="{FF2B5EF4-FFF2-40B4-BE49-F238E27FC236}">
                <a16:creationId xmlns:a16="http://schemas.microsoft.com/office/drawing/2014/main" id="{D6365BE3-E8CF-403E-9346-E58281FB3EF4}"/>
              </a:ext>
            </a:extLst>
          </p:cNvPr>
          <p:cNvSpPr>
            <a:spLocks noGrp="1" noChangeArrowheads="1"/>
          </p:cNvSpPr>
          <p:nvPr>
            <p:ph type="body" sz="half" idx="2"/>
          </p:nvPr>
        </p:nvSpPr>
        <p:spPr>
          <a:xfrm>
            <a:off x="3276600" y="1600200"/>
            <a:ext cx="5562600" cy="30480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Later in Matthew, after John the Baptist is jailed by Herod the tetrarch, John asks if Jesus is the promised One.  </a:t>
            </a:r>
          </a:p>
          <a:p>
            <a:pPr algn="just">
              <a:spcBef>
                <a:spcPts val="0"/>
              </a:spcBef>
              <a:spcAft>
                <a:spcPts val="1200"/>
              </a:spcAft>
            </a:pPr>
            <a:r>
              <a:rPr lang="en-US" altLang="en-US" sz="2800" dirty="0">
                <a:latin typeface="Calibri" panose="020F0502020204030204" pitchFamily="34" charset="0"/>
                <a:cs typeface="Calibri" panose="020F0502020204030204" pitchFamily="34" charset="0"/>
              </a:rPr>
              <a:t>Jesus tells them to testify about the things that He has been doing: healing and proclaiming.</a:t>
            </a:r>
          </a:p>
          <a:p>
            <a:pPr algn="just">
              <a:lnSpc>
                <a:spcPct val="90000"/>
              </a:lnSpc>
              <a:spcBef>
                <a:spcPts val="0"/>
              </a:spcBef>
              <a:spcAft>
                <a:spcPts val="1200"/>
              </a:spcAft>
            </a:pPr>
            <a:endParaRPr lang="en-US" altLang="en-US" sz="2800" dirty="0">
              <a:latin typeface="Calibri" panose="020F0502020204030204" pitchFamily="34" charset="0"/>
              <a:cs typeface="Calibri" panose="020F0502020204030204" pitchFamily="34" charset="0"/>
            </a:endParaRPr>
          </a:p>
        </p:txBody>
      </p:sp>
      <p:pic>
        <p:nvPicPr>
          <p:cNvPr id="110601" name="Picture 9" descr="john-the-baptist">
            <a:extLst>
              <a:ext uri="{FF2B5EF4-FFF2-40B4-BE49-F238E27FC236}">
                <a16:creationId xmlns:a16="http://schemas.microsoft.com/office/drawing/2014/main" id="{73CC4090-17F8-414B-8B09-6FDE66A932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2" y="1676400"/>
            <a:ext cx="2773438"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C03429C-BDAB-4042-89F0-2D28DD814F59}"/>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Why the healing miracles? </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9" name="Text Box 4">
            <a:extLst>
              <a:ext uri="{FF2B5EF4-FFF2-40B4-BE49-F238E27FC236}">
                <a16:creationId xmlns:a16="http://schemas.microsoft.com/office/drawing/2014/main" id="{12B696D0-0323-4182-8A51-0DA18B4BAC3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2C882-F4A5-4905-A403-C01DCFADB2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6738" name="Rectangle 2">
            <a:extLst>
              <a:ext uri="{FF2B5EF4-FFF2-40B4-BE49-F238E27FC236}">
                <a16:creationId xmlns:a16="http://schemas.microsoft.com/office/drawing/2014/main" id="{13467815-8EEA-4453-9235-5B5D4AF875B0}"/>
              </a:ext>
            </a:extLst>
          </p:cNvPr>
          <p:cNvSpPr>
            <a:spLocks noGrp="1" noChangeArrowheads="1"/>
          </p:cNvSpPr>
          <p:nvPr>
            <p:ph type="body" idx="1"/>
          </p:nvPr>
        </p:nvSpPr>
        <p:spPr>
          <a:xfrm>
            <a:off x="0" y="0"/>
            <a:ext cx="9144000" cy="4724400"/>
          </a:xfrm>
        </p:spPr>
        <p:txBody>
          <a:bodyPr/>
          <a:lstStyle/>
          <a:p>
            <a:pPr marL="0" indent="0" algn="ctr" defTabSz="339725">
              <a:spcBef>
                <a:spcPts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Matthew 11:2-6</a:t>
            </a:r>
          </a:p>
          <a:p>
            <a:pPr marL="0" marR="0" indent="0" algn="just">
              <a:spcBef>
                <a:spcPts val="0"/>
              </a:spcBef>
              <a:spcAft>
                <a:spcPts val="0"/>
              </a:spcAft>
              <a:buNone/>
            </a:pPr>
            <a:r>
              <a:rPr lang="en-US" sz="2600" baseline="30000" dirty="0">
                <a:latin typeface="Calibri" panose="020F0502020204030204" pitchFamily="34" charset="0"/>
              </a:rPr>
              <a:t>2</a:t>
            </a:r>
            <a:r>
              <a:rPr lang="en-US" sz="2600" dirty="0">
                <a:latin typeface="Calibri" panose="020F0502020204030204" pitchFamily="34" charset="0"/>
              </a:rPr>
              <a:t> Now when John, while imprisoned, heard of the works of Christ, he sent </a:t>
            </a:r>
            <a:r>
              <a:rPr lang="en-US" sz="2600" i="1" dirty="0">
                <a:latin typeface="Calibri" panose="020F0502020204030204" pitchFamily="34" charset="0"/>
              </a:rPr>
              <a:t>word</a:t>
            </a:r>
            <a:r>
              <a:rPr lang="en-US" sz="2600" dirty="0">
                <a:latin typeface="Calibri" panose="020F0502020204030204" pitchFamily="34" charset="0"/>
              </a:rPr>
              <a:t> by his disciples </a:t>
            </a:r>
            <a:r>
              <a:rPr lang="en-US" sz="2600" baseline="30000" dirty="0">
                <a:latin typeface="Calibri" panose="020F0502020204030204" pitchFamily="34" charset="0"/>
              </a:rPr>
              <a:t>3</a:t>
            </a:r>
            <a:r>
              <a:rPr lang="en-US" sz="2600" dirty="0">
                <a:latin typeface="Calibri" panose="020F0502020204030204" pitchFamily="34" charset="0"/>
              </a:rPr>
              <a:t> and said to Him, “Are You the Expected One, or shall we look for someone else?” </a:t>
            </a:r>
            <a:r>
              <a:rPr lang="en-US" sz="2600" baseline="30000" dirty="0">
                <a:latin typeface="Calibri" panose="020F0502020204030204" pitchFamily="34" charset="0"/>
              </a:rPr>
              <a:t>4</a:t>
            </a:r>
            <a:r>
              <a:rPr lang="en-US" sz="2600" dirty="0">
                <a:latin typeface="Calibri" panose="020F0502020204030204" pitchFamily="34" charset="0"/>
              </a:rPr>
              <a:t> Jesus answered and said to them, </a:t>
            </a:r>
            <a:r>
              <a:rPr lang="en-US" sz="2600" b="1" dirty="0">
                <a:solidFill>
                  <a:srgbClr val="0000CC"/>
                </a:solidFill>
                <a:latin typeface="Calibri" panose="020F0502020204030204" pitchFamily="34" charset="0"/>
              </a:rPr>
              <a:t>“Go and report to John what you hear and see: </a:t>
            </a:r>
            <a:r>
              <a:rPr lang="en-US" sz="2600" b="1" baseline="30000" dirty="0">
                <a:solidFill>
                  <a:srgbClr val="0000CC"/>
                </a:solidFill>
                <a:latin typeface="Calibri" panose="020F0502020204030204" pitchFamily="34" charset="0"/>
              </a:rPr>
              <a:t>5</a:t>
            </a:r>
            <a:r>
              <a:rPr lang="en-US" sz="2600" b="1" dirty="0">
                <a:solidFill>
                  <a:srgbClr val="0000CC"/>
                </a:solidFill>
                <a:latin typeface="Calibri" panose="020F0502020204030204" pitchFamily="34" charset="0"/>
              </a:rPr>
              <a:t> </a:t>
            </a:r>
            <a:r>
              <a:rPr lang="en-US" sz="2600" b="1" i="1" dirty="0">
                <a:solidFill>
                  <a:srgbClr val="0000CC"/>
                </a:solidFill>
                <a:latin typeface="Calibri" panose="020F0502020204030204" pitchFamily="34" charset="0"/>
              </a:rPr>
              <a:t>the</a:t>
            </a:r>
            <a:r>
              <a:rPr lang="en-US" sz="2600" b="1" dirty="0">
                <a:solidFill>
                  <a:srgbClr val="0000CC"/>
                </a:solidFill>
                <a:latin typeface="Calibri" panose="020F0502020204030204" pitchFamily="34" charset="0"/>
              </a:rPr>
              <a:t> </a:t>
            </a:r>
            <a:r>
              <a:rPr lang="en-US" sz="2600" b="1" cap="small" dirty="0">
                <a:solidFill>
                  <a:srgbClr val="0000CC"/>
                </a:solidFill>
                <a:latin typeface="Calibri" panose="020F0502020204030204" pitchFamily="34" charset="0"/>
              </a:rPr>
              <a:t>blind receive sight</a:t>
            </a:r>
            <a:r>
              <a:rPr lang="en-US" sz="2600" b="1" dirty="0">
                <a:solidFill>
                  <a:srgbClr val="0000CC"/>
                </a:solidFill>
                <a:latin typeface="Calibri" panose="020F0502020204030204" pitchFamily="34" charset="0"/>
              </a:rPr>
              <a:t> and </a:t>
            </a:r>
            <a:r>
              <a:rPr lang="en-US" sz="2600" b="1" i="1" dirty="0">
                <a:solidFill>
                  <a:srgbClr val="0000CC"/>
                </a:solidFill>
                <a:latin typeface="Calibri" panose="020F0502020204030204" pitchFamily="34" charset="0"/>
              </a:rPr>
              <a:t>the</a:t>
            </a:r>
            <a:r>
              <a:rPr lang="en-US" sz="2600" b="1" dirty="0">
                <a:solidFill>
                  <a:srgbClr val="0000CC"/>
                </a:solidFill>
                <a:latin typeface="Calibri" panose="020F0502020204030204" pitchFamily="34" charset="0"/>
              </a:rPr>
              <a:t> lame walk, </a:t>
            </a:r>
            <a:r>
              <a:rPr lang="en-US" sz="2600" b="1" i="1" dirty="0">
                <a:solidFill>
                  <a:srgbClr val="0000CC"/>
                </a:solidFill>
                <a:latin typeface="Calibri" panose="020F0502020204030204" pitchFamily="34" charset="0"/>
              </a:rPr>
              <a:t>the</a:t>
            </a:r>
            <a:r>
              <a:rPr lang="en-US" sz="2600" b="1" dirty="0">
                <a:solidFill>
                  <a:srgbClr val="0000CC"/>
                </a:solidFill>
                <a:latin typeface="Calibri" panose="020F0502020204030204" pitchFamily="34" charset="0"/>
              </a:rPr>
              <a:t> lepers are cleansed and </a:t>
            </a:r>
            <a:r>
              <a:rPr lang="en-US" sz="2600" b="1" i="1" dirty="0">
                <a:solidFill>
                  <a:srgbClr val="0000CC"/>
                </a:solidFill>
                <a:latin typeface="Calibri" panose="020F0502020204030204" pitchFamily="34" charset="0"/>
              </a:rPr>
              <a:t>the</a:t>
            </a:r>
            <a:r>
              <a:rPr lang="en-US" sz="2600" b="1" dirty="0">
                <a:solidFill>
                  <a:srgbClr val="0000CC"/>
                </a:solidFill>
                <a:latin typeface="Calibri" panose="020F0502020204030204" pitchFamily="34" charset="0"/>
              </a:rPr>
              <a:t> deaf hear, </a:t>
            </a:r>
            <a:r>
              <a:rPr lang="en-US" sz="2600" b="1" i="1" dirty="0">
                <a:solidFill>
                  <a:srgbClr val="0000CC"/>
                </a:solidFill>
                <a:latin typeface="Calibri" panose="020F0502020204030204" pitchFamily="34" charset="0"/>
              </a:rPr>
              <a:t>the</a:t>
            </a:r>
            <a:r>
              <a:rPr lang="en-US" sz="2600" b="1" dirty="0">
                <a:solidFill>
                  <a:srgbClr val="0000CC"/>
                </a:solidFill>
                <a:latin typeface="Calibri" panose="020F0502020204030204" pitchFamily="34" charset="0"/>
              </a:rPr>
              <a:t> dead are raised up, and </a:t>
            </a:r>
            <a:r>
              <a:rPr lang="en-US" sz="2600" b="1" i="1" dirty="0">
                <a:solidFill>
                  <a:srgbClr val="0000CC"/>
                </a:solidFill>
                <a:latin typeface="Calibri" panose="020F0502020204030204" pitchFamily="34" charset="0"/>
              </a:rPr>
              <a:t>the</a:t>
            </a:r>
            <a:r>
              <a:rPr lang="en-US" sz="2600" b="1" dirty="0">
                <a:solidFill>
                  <a:srgbClr val="0000CC"/>
                </a:solidFill>
                <a:latin typeface="Calibri" panose="020F0502020204030204" pitchFamily="34" charset="0"/>
              </a:rPr>
              <a:t> </a:t>
            </a:r>
            <a:r>
              <a:rPr lang="en-US" sz="2600" b="1" cap="small" dirty="0">
                <a:solidFill>
                  <a:srgbClr val="0000CC"/>
                </a:solidFill>
                <a:latin typeface="Calibri" panose="020F0502020204030204" pitchFamily="34" charset="0"/>
              </a:rPr>
              <a:t>poor have the</a:t>
            </a:r>
            <a:r>
              <a:rPr lang="en-US" sz="2600" b="1" dirty="0">
                <a:solidFill>
                  <a:srgbClr val="0000CC"/>
                </a:solidFill>
                <a:latin typeface="Calibri" panose="020F0502020204030204" pitchFamily="34" charset="0"/>
              </a:rPr>
              <a:t> </a:t>
            </a:r>
            <a:r>
              <a:rPr lang="en-US" sz="2600" b="1" cap="small" dirty="0">
                <a:solidFill>
                  <a:srgbClr val="0000CC"/>
                </a:solidFill>
                <a:latin typeface="Calibri" panose="020F0502020204030204" pitchFamily="34" charset="0"/>
              </a:rPr>
              <a:t>gospel preached to them</a:t>
            </a:r>
            <a:r>
              <a:rPr lang="en-US" sz="2600" b="1" dirty="0">
                <a:solidFill>
                  <a:srgbClr val="0000CC"/>
                </a:solidFill>
                <a:latin typeface="Calibri" panose="020F0502020204030204" pitchFamily="34" charset="0"/>
              </a:rPr>
              <a:t>. </a:t>
            </a:r>
            <a:r>
              <a:rPr lang="en-US" sz="2600" baseline="30000" dirty="0">
                <a:latin typeface="Calibri" panose="020F0502020204030204" pitchFamily="34" charset="0"/>
              </a:rPr>
              <a:t>6</a:t>
            </a:r>
            <a:r>
              <a:rPr lang="en-US" sz="2600" dirty="0">
                <a:latin typeface="Calibri" panose="020F0502020204030204" pitchFamily="34" charset="0"/>
              </a:rPr>
              <a:t> “And blessed is he who does not take offense at Me.” </a:t>
            </a:r>
            <a:r>
              <a:rPr lang="en-US" altLang="en-US" sz="2600" dirty="0">
                <a:latin typeface="Calibri" panose="020F0502020204030204" pitchFamily="34" charset="0"/>
                <a:cs typeface="Calibri" panose="020F0502020204030204" pitchFamily="34" charset="0"/>
              </a:rPr>
              <a:t>(cf. Isaiah 35:5; 42:18; 57:18,19; 61:1; Luke 4:16-21)</a:t>
            </a:r>
          </a:p>
        </p:txBody>
      </p:sp>
      <p:pic>
        <p:nvPicPr>
          <p:cNvPr id="4" name="Picture 3" descr="christ_healing">
            <a:extLst>
              <a:ext uri="{FF2B5EF4-FFF2-40B4-BE49-F238E27FC236}">
                <a16:creationId xmlns:a16="http://schemas.microsoft.com/office/drawing/2014/main" id="{5E89AB2F-4142-4E9A-A42D-2B6DA11A9FC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4381" y="4282440"/>
            <a:ext cx="1835238" cy="128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727B69D-7CCB-49FD-AA77-82F37288DEDC}"/>
              </a:ext>
            </a:extLst>
          </p:cNvPr>
          <p:cNvSpPr>
            <a:spLocks noGrp="1" noChangeArrowheads="1"/>
          </p:cNvSpPr>
          <p:nvPr>
            <p:ph type="body" sz="half" idx="1"/>
          </p:nvPr>
        </p:nvSpPr>
        <p:spPr>
          <a:xfrm>
            <a:off x="228600" y="1600200"/>
            <a:ext cx="5334000" cy="24384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While Christ was the steward who initiated the Church through the Apostles in His 1</a:t>
            </a:r>
            <a:r>
              <a:rPr lang="en-US" altLang="en-US" sz="2800" baseline="30000" dirty="0">
                <a:latin typeface="Calibri" panose="020F0502020204030204" pitchFamily="34" charset="0"/>
                <a:cs typeface="Calibri" panose="020F0502020204030204" pitchFamily="34" charset="0"/>
              </a:rPr>
              <a:t>st</a:t>
            </a:r>
            <a:r>
              <a:rPr lang="en-US" altLang="en-US" sz="2800" dirty="0">
                <a:latin typeface="Calibri" panose="020F0502020204030204" pitchFamily="34" charset="0"/>
                <a:cs typeface="Calibri" panose="020F0502020204030204" pitchFamily="34" charset="0"/>
              </a:rPr>
              <a:t> Coming, His three years of ministry are often misunderstood by many Christians.  </a:t>
            </a:r>
          </a:p>
        </p:txBody>
      </p:sp>
      <p:pic>
        <p:nvPicPr>
          <p:cNvPr id="51208" name="Picture 8" descr="jesus_teaching in synagogue">
            <a:extLst>
              <a:ext uri="{FF2B5EF4-FFF2-40B4-BE49-F238E27FC236}">
                <a16:creationId xmlns:a16="http://schemas.microsoft.com/office/drawing/2014/main" id="{0FC72F3B-0E48-4245-92EA-2FBBA48A16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8390" y="1676400"/>
            <a:ext cx="3227010"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CCFB91B-5605-410C-AA22-F458FF2F9A3D}"/>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An insight into Christ’s 1</a:t>
            </a:r>
            <a:r>
              <a:rPr lang="en-US" altLang="en-US" sz="3200" b="1" baseline="30000" dirty="0">
                <a:solidFill>
                  <a:srgbClr val="0000CC"/>
                </a:solidFill>
                <a:latin typeface="Calibri" panose="020F0502020204030204" pitchFamily="34" charset="0"/>
                <a:cs typeface="Calibri" panose="020F0502020204030204" pitchFamily="34" charset="0"/>
              </a:rPr>
              <a:t>st</a:t>
            </a:r>
            <a:r>
              <a:rPr lang="en-US" altLang="en-US" sz="3200" b="1" dirty="0">
                <a:solidFill>
                  <a:srgbClr val="0000CC"/>
                </a:solidFill>
                <a:latin typeface="Calibri" panose="020F0502020204030204" pitchFamily="34" charset="0"/>
                <a:cs typeface="Calibri" panose="020F0502020204030204" pitchFamily="34" charset="0"/>
              </a:rPr>
              <a:t> Coming</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7" name="Text Box 4">
            <a:extLst>
              <a:ext uri="{FF2B5EF4-FFF2-40B4-BE49-F238E27FC236}">
                <a16:creationId xmlns:a16="http://schemas.microsoft.com/office/drawing/2014/main" id="{91D5F15C-B3CC-40D7-9F25-0EAFE78166A0}"/>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a:extLst>
              <a:ext uri="{FF2B5EF4-FFF2-40B4-BE49-F238E27FC236}">
                <a16:creationId xmlns:a16="http://schemas.microsoft.com/office/drawing/2014/main" id="{0209A87A-AB6A-4B27-8F6C-5AB5025B4C80}"/>
              </a:ext>
            </a:extLst>
          </p:cNvPr>
          <p:cNvSpPr>
            <a:spLocks noGrp="1" noChangeArrowheads="1"/>
          </p:cNvSpPr>
          <p:nvPr>
            <p:ph type="body" sz="half" idx="2"/>
          </p:nvPr>
        </p:nvSpPr>
        <p:spPr>
          <a:xfrm>
            <a:off x="3657600" y="1600200"/>
            <a:ext cx="5181600" cy="3657600"/>
          </a:xfrm>
        </p:spPr>
        <p:txBody>
          <a:bodyPr/>
          <a:lstStyle/>
          <a:p>
            <a:pPr marR="0" algn="just">
              <a:spcBef>
                <a:spcPts val="900"/>
              </a:spcBef>
              <a:spcAft>
                <a:spcPts val="9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His 1</a:t>
            </a:r>
            <a:r>
              <a:rPr lang="en-US" sz="28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Coming Christ was sent to Earth to be born a </a:t>
            </a:r>
            <a:r>
              <a:rPr lang="en-US" sz="28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Jew</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in the </a:t>
            </a:r>
            <a:r>
              <a:rPr lang="en-US" sz="2800" b="1" dirty="0">
                <a:solidFill>
                  <a:srgbClr val="0000CC"/>
                </a:solidFill>
                <a:latin typeface="Calibri" panose="020F0502020204030204" pitchFamily="34" charset="0"/>
                <a:cs typeface="Calibri" panose="020F0502020204030204" pitchFamily="34" charset="0"/>
              </a:rPr>
              <a:t>land of Israel</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 appeal only to the </a:t>
            </a:r>
            <a:r>
              <a:rPr lang="en-US" sz="2800" b="1" dirty="0">
                <a:solidFill>
                  <a:srgbClr val="0000CC"/>
                </a:solidFill>
                <a:latin typeface="Calibri" panose="020F0502020204030204" pitchFamily="34" charset="0"/>
                <a:cs typeface="Calibri" panose="020F0502020204030204" pitchFamily="34" charset="0"/>
              </a:rPr>
              <a:t>Jews</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telling them that they should receive Him as their </a:t>
            </a:r>
            <a:r>
              <a:rPr lang="en-US" sz="2800" b="1" dirty="0">
                <a:solidFill>
                  <a:srgbClr val="0000CC"/>
                </a:solidFill>
                <a:latin typeface="Calibri" panose="020F0502020204030204" pitchFamily="34" charset="0"/>
                <a:cs typeface="Calibri" panose="020F0502020204030204" pitchFamily="34" charset="0"/>
              </a:rPr>
              <a:t>King and Messiah</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declaring to them the </a:t>
            </a:r>
            <a:r>
              <a:rPr lang="en-US" sz="2800" b="1" dirty="0">
                <a:solidFill>
                  <a:srgbClr val="0000CC"/>
                </a:solidFill>
                <a:latin typeface="Calibri" panose="020F0502020204030204" pitchFamily="34" charset="0"/>
                <a:cs typeface="Calibri" panose="020F0502020204030204" pitchFamily="34" charset="0"/>
              </a:rPr>
              <a:t>Gospel of the Kingdom of God</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800" dirty="0">
              <a:latin typeface="Calibri" panose="020F0502020204030204" pitchFamily="34" charset="0"/>
              <a:ea typeface="Times New Roman" panose="02020603050405020304" pitchFamily="18" charset="0"/>
              <a:cs typeface="Arial" panose="020B0604020202020204" pitchFamily="34" charset="0"/>
            </a:endParaRPr>
          </a:p>
        </p:txBody>
      </p:sp>
      <p:pic>
        <p:nvPicPr>
          <p:cNvPr id="114696" name="Picture 8" descr="Jesus &amp; disciples">
            <a:extLst>
              <a:ext uri="{FF2B5EF4-FFF2-40B4-BE49-F238E27FC236}">
                <a16:creationId xmlns:a16="http://schemas.microsoft.com/office/drawing/2014/main" id="{75A2C26D-021F-4C47-A42A-833B04266F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275" y="1752600"/>
            <a:ext cx="3265714"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628895F-7CA7-433B-9458-1C6D1BBCAB3A}"/>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An insight into Christ’s 1</a:t>
            </a:r>
            <a:r>
              <a:rPr lang="en-US" altLang="en-US" sz="3200" b="1" baseline="30000" dirty="0">
                <a:solidFill>
                  <a:srgbClr val="0000CC"/>
                </a:solidFill>
                <a:latin typeface="Calibri" panose="020F0502020204030204" pitchFamily="34" charset="0"/>
                <a:cs typeface="Calibri" panose="020F0502020204030204" pitchFamily="34" charset="0"/>
              </a:rPr>
              <a:t>st</a:t>
            </a:r>
            <a:r>
              <a:rPr lang="en-US" altLang="en-US" sz="3200" b="1" dirty="0">
                <a:solidFill>
                  <a:srgbClr val="0000CC"/>
                </a:solidFill>
                <a:latin typeface="Calibri" panose="020F0502020204030204" pitchFamily="34" charset="0"/>
                <a:cs typeface="Calibri" panose="020F0502020204030204" pitchFamily="34" charset="0"/>
              </a:rPr>
              <a:t> Coming</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8" name="Text Box 4">
            <a:extLst>
              <a:ext uri="{FF2B5EF4-FFF2-40B4-BE49-F238E27FC236}">
                <a16:creationId xmlns:a16="http://schemas.microsoft.com/office/drawing/2014/main" id="{80BB80BC-763F-4D70-801E-EC790510B0B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CE2BC106-374C-4D2D-9E99-DDDD6D4482FB}"/>
              </a:ext>
            </a:extLst>
          </p:cNvPr>
          <p:cNvSpPr>
            <a:spLocks noGrp="1" noChangeArrowheads="1"/>
          </p:cNvSpPr>
          <p:nvPr>
            <p:ph type="body" sz="half" idx="1"/>
          </p:nvPr>
        </p:nvSpPr>
        <p:spPr>
          <a:xfrm>
            <a:off x="304800" y="1600200"/>
            <a:ext cx="5105400" cy="32004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In a word – No! The Gospel of the Kingdom was the message of good news delivered to the </a:t>
            </a:r>
            <a:r>
              <a:rPr lang="en-US" altLang="en-US" sz="2800" b="1" dirty="0">
                <a:solidFill>
                  <a:srgbClr val="0000CC"/>
                </a:solidFill>
                <a:latin typeface="Calibri" panose="020F0502020204030204" pitchFamily="34" charset="0"/>
                <a:cs typeface="Calibri" panose="020F0502020204030204" pitchFamily="34" charset="0"/>
              </a:rPr>
              <a:t>Israelites</a:t>
            </a:r>
            <a:r>
              <a:rPr lang="en-US" altLang="en-US" sz="2800" dirty="0">
                <a:latin typeface="Calibri" panose="020F0502020204030204" pitchFamily="34" charset="0"/>
                <a:cs typeface="Calibri" panose="020F0502020204030204" pitchFamily="34" charset="0"/>
              </a:rPr>
              <a:t>, in the </a:t>
            </a:r>
            <a:r>
              <a:rPr lang="en-US" altLang="en-US" sz="2800" b="1" dirty="0">
                <a:solidFill>
                  <a:srgbClr val="0000CC"/>
                </a:solidFill>
                <a:latin typeface="Calibri" panose="020F0502020204030204" pitchFamily="34" charset="0"/>
                <a:cs typeface="Calibri" panose="020F0502020204030204" pitchFamily="34" charset="0"/>
              </a:rPr>
              <a:t>land of Israel</a:t>
            </a:r>
            <a:r>
              <a:rPr lang="en-US" altLang="en-US" sz="2800" dirty="0">
                <a:latin typeface="Calibri" panose="020F0502020204030204" pitchFamily="34" charset="0"/>
                <a:cs typeface="Calibri" panose="020F0502020204030204" pitchFamily="34" charset="0"/>
              </a:rPr>
              <a:t>, about </a:t>
            </a:r>
            <a:r>
              <a:rPr lang="en-US" altLang="en-US" sz="2800" b="1" dirty="0">
                <a:solidFill>
                  <a:srgbClr val="0000CC"/>
                </a:solidFill>
                <a:latin typeface="Calibri" panose="020F0502020204030204" pitchFamily="34" charset="0"/>
                <a:cs typeface="Calibri" panose="020F0502020204030204" pitchFamily="34" charset="0"/>
              </a:rPr>
              <a:t>Jesus</a:t>
            </a:r>
            <a:r>
              <a:rPr lang="en-US" altLang="en-US" sz="2800" dirty="0">
                <a:latin typeface="Calibri" panose="020F0502020204030204" pitchFamily="34" charset="0"/>
                <a:cs typeface="Calibri" panose="020F0502020204030204" pitchFamily="34" charset="0"/>
              </a:rPr>
              <a:t>, the </a:t>
            </a:r>
            <a:r>
              <a:rPr lang="en-US" altLang="en-US" sz="2800" b="1" dirty="0">
                <a:solidFill>
                  <a:srgbClr val="0000CC"/>
                </a:solidFill>
                <a:latin typeface="Calibri" panose="020F0502020204030204" pitchFamily="34" charset="0"/>
                <a:cs typeface="Calibri" panose="020F0502020204030204" pitchFamily="34" charset="0"/>
              </a:rPr>
              <a:t>King of Israel </a:t>
            </a:r>
            <a:r>
              <a:rPr lang="en-US" altLang="en-US" sz="2800" dirty="0">
                <a:latin typeface="Calibri" panose="020F0502020204030204" pitchFamily="34" charset="0"/>
                <a:cs typeface="Calibri" panose="020F0502020204030204" pitchFamily="34" charset="0"/>
              </a:rPr>
              <a:t>(Matt. 2:2 4:23; 9:35; 27:11).</a:t>
            </a:r>
          </a:p>
        </p:txBody>
      </p:sp>
      <p:pic>
        <p:nvPicPr>
          <p:cNvPr id="30727" name="Picture 7" descr="Christ &amp; Scroll">
            <a:extLst>
              <a:ext uri="{FF2B5EF4-FFF2-40B4-BE49-F238E27FC236}">
                <a16:creationId xmlns:a16="http://schemas.microsoft.com/office/drawing/2014/main" id="{1A425BCB-85E4-49FA-97B5-C1B579F010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3103" y="1676400"/>
            <a:ext cx="3229897"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957283A-7410-4F55-9DB1-BF0208F18B05}"/>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Not for us who are in the church?</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7" name="Text Box 4">
            <a:extLst>
              <a:ext uri="{FF2B5EF4-FFF2-40B4-BE49-F238E27FC236}">
                <a16:creationId xmlns:a16="http://schemas.microsoft.com/office/drawing/2014/main" id="{2B13F454-A81A-4EED-A873-17253C39AE7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a:extLst>
              <a:ext uri="{FF2B5EF4-FFF2-40B4-BE49-F238E27FC236}">
                <a16:creationId xmlns:a16="http://schemas.microsoft.com/office/drawing/2014/main" id="{52A56045-B883-47FA-8B0C-9BC54375A891}"/>
              </a:ext>
            </a:extLst>
          </p:cNvPr>
          <p:cNvSpPr>
            <a:spLocks noGrp="1" noChangeArrowheads="1"/>
          </p:cNvSpPr>
          <p:nvPr>
            <p:ph type="body" sz="half" idx="2"/>
          </p:nvPr>
        </p:nvSpPr>
        <p:spPr>
          <a:xfrm>
            <a:off x="4114800" y="1676400"/>
            <a:ext cx="4876800" cy="40386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The Gospel of the Kingdom was Jesus telling the </a:t>
            </a:r>
            <a:r>
              <a:rPr lang="en-US" altLang="en-US" sz="2800" b="1" dirty="0">
                <a:solidFill>
                  <a:srgbClr val="0000CC"/>
                </a:solidFill>
                <a:latin typeface="Calibri" panose="020F0502020204030204" pitchFamily="34" charset="0"/>
                <a:cs typeface="Calibri" panose="020F0502020204030204" pitchFamily="34" charset="0"/>
              </a:rPr>
              <a:t>Nation of Israel</a:t>
            </a:r>
            <a:r>
              <a:rPr lang="en-US" altLang="en-US" sz="2800" dirty="0">
                <a:latin typeface="Calibri" panose="020F0502020204030204" pitchFamily="34" charset="0"/>
                <a:cs typeface="Calibri" panose="020F0502020204030204" pitchFamily="34" charset="0"/>
              </a:rPr>
              <a:t> that if she would acknowledge Him as her </a:t>
            </a:r>
            <a:r>
              <a:rPr lang="en-US" altLang="en-US" sz="2800" b="1" dirty="0">
                <a:solidFill>
                  <a:srgbClr val="0000CC"/>
                </a:solidFill>
                <a:latin typeface="Calibri" panose="020F0502020204030204" pitchFamily="34" charset="0"/>
                <a:cs typeface="Calibri" panose="020F0502020204030204" pitchFamily="34" charset="0"/>
              </a:rPr>
              <a:t>Messiah</a:t>
            </a:r>
            <a:r>
              <a:rPr lang="en-US" altLang="en-US" sz="2800" dirty="0">
                <a:latin typeface="Calibri" panose="020F0502020204030204" pitchFamily="34" charset="0"/>
                <a:cs typeface="Calibri" panose="020F0502020204030204" pitchFamily="34" charset="0"/>
              </a:rPr>
              <a:t>, the prophesied kingdom would come to the earth and </a:t>
            </a:r>
            <a:r>
              <a:rPr lang="en-US" altLang="en-US" sz="2800" b="1" dirty="0">
                <a:solidFill>
                  <a:srgbClr val="0000CC"/>
                </a:solidFill>
                <a:latin typeface="Calibri" panose="020F0502020204030204" pitchFamily="34" charset="0"/>
                <a:cs typeface="Calibri" panose="020F0502020204030204" pitchFamily="34" charset="0"/>
              </a:rPr>
              <a:t>Messiah</a:t>
            </a:r>
            <a:r>
              <a:rPr lang="en-US" altLang="en-US" sz="2800" dirty="0">
                <a:latin typeface="Calibri" panose="020F0502020204030204" pitchFamily="34" charset="0"/>
                <a:cs typeface="Calibri" panose="020F0502020204030204" pitchFamily="34" charset="0"/>
              </a:rPr>
              <a:t> would rule from </a:t>
            </a:r>
            <a:r>
              <a:rPr lang="en-US" altLang="en-US" sz="2800" b="1" dirty="0">
                <a:solidFill>
                  <a:srgbClr val="0000CC"/>
                </a:solidFill>
                <a:latin typeface="Calibri" panose="020F0502020204030204" pitchFamily="34" charset="0"/>
                <a:cs typeface="Calibri" panose="020F0502020204030204" pitchFamily="34" charset="0"/>
              </a:rPr>
              <a:t>Jerusalem</a:t>
            </a:r>
            <a:r>
              <a:rPr lang="en-US" altLang="en-US" sz="2800" dirty="0">
                <a:latin typeface="Calibri" panose="020F0502020204030204" pitchFamily="34" charset="0"/>
                <a:cs typeface="Calibri" panose="020F0502020204030204" pitchFamily="34" charset="0"/>
              </a:rPr>
              <a:t>, the city of the</a:t>
            </a:r>
            <a:r>
              <a:rPr lang="en-US" altLang="en-US" sz="2800" b="1" dirty="0">
                <a:solidFill>
                  <a:srgbClr val="0000CC"/>
                </a:solidFill>
                <a:latin typeface="Calibri" panose="020F0502020204030204" pitchFamily="34" charset="0"/>
                <a:cs typeface="Calibri" panose="020F0502020204030204" pitchFamily="34" charset="0"/>
              </a:rPr>
              <a:t> Great King</a:t>
            </a:r>
            <a:r>
              <a:rPr lang="en-US" altLang="en-US" sz="2800" dirty="0">
                <a:latin typeface="Calibri" panose="020F0502020204030204" pitchFamily="34" charset="0"/>
                <a:cs typeface="Calibri" panose="020F0502020204030204" pitchFamily="34" charset="0"/>
              </a:rPr>
              <a:t> (Matt. 5:35). </a:t>
            </a:r>
          </a:p>
        </p:txBody>
      </p:sp>
      <p:pic>
        <p:nvPicPr>
          <p:cNvPr id="118792" name="Picture 8" descr="ancient-jerusalem">
            <a:extLst>
              <a:ext uri="{FF2B5EF4-FFF2-40B4-BE49-F238E27FC236}">
                <a16:creationId xmlns:a16="http://schemas.microsoft.com/office/drawing/2014/main" id="{483E770A-DFB5-49DD-96C9-C264C3CE5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828800"/>
            <a:ext cx="3904332"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13CAFA3-E772-4121-8C03-5AF28F563A64}"/>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Not for us who are in the church?</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8" name="Text Box 4">
            <a:extLst>
              <a:ext uri="{FF2B5EF4-FFF2-40B4-BE49-F238E27FC236}">
                <a16:creationId xmlns:a16="http://schemas.microsoft.com/office/drawing/2014/main" id="{F1AD2213-0092-44CF-B6DC-5E50EBE5D02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3EE68CC1-B1E7-4CFD-925B-46F41411E5B3}"/>
              </a:ext>
            </a:extLst>
          </p:cNvPr>
          <p:cNvSpPr>
            <a:spLocks noGrp="1" noChangeArrowheads="1"/>
          </p:cNvSpPr>
          <p:nvPr>
            <p:ph type="body" sz="half" idx="1"/>
          </p:nvPr>
        </p:nvSpPr>
        <p:spPr>
          <a:xfrm>
            <a:off x="304800" y="1600200"/>
            <a:ext cx="8763000" cy="2438400"/>
          </a:xfrm>
        </p:spPr>
        <p:txBody>
          <a:bodyPr/>
          <a:lstStyle/>
          <a:p>
            <a:pPr algn="just"/>
            <a:r>
              <a:rPr lang="en-US" altLang="en-US" sz="2800" dirty="0">
                <a:latin typeface="Calibri" panose="020F0502020204030204" pitchFamily="34" charset="0"/>
                <a:cs typeface="Calibri" panose="020F0502020204030204" pitchFamily="34" charset="0"/>
              </a:rPr>
              <a:t>The Gospel of Substitution declares that anyone, (Jew or Gentile), believing that Christ, the Son of God, died for their sins, was buried, and rose again, for them, will be saved eternally (cf. 1 Cor. 15:1-11; Isa. 53).  </a:t>
            </a:r>
            <a:r>
              <a:rPr lang="en-US" altLang="en-US" sz="2800" b="1" i="1" dirty="0">
                <a:solidFill>
                  <a:srgbClr val="0000CC"/>
                </a:solidFill>
                <a:latin typeface="Calibri" panose="020F0502020204030204" pitchFamily="34" charset="0"/>
                <a:cs typeface="Calibri" panose="020F0502020204030204" pitchFamily="34" charset="0"/>
              </a:rPr>
              <a:t>This is the Good News that we are to share with the lost.</a:t>
            </a:r>
            <a:endParaRPr lang="en-US" altLang="en-US" b="1" i="1" dirty="0">
              <a:solidFill>
                <a:srgbClr val="0000CC"/>
              </a:solidFill>
            </a:endParaRPr>
          </a:p>
        </p:txBody>
      </p:sp>
      <p:pic>
        <p:nvPicPr>
          <p:cNvPr id="32775" name="Picture 7" descr="Cross against sunset sky">
            <a:extLst>
              <a:ext uri="{FF2B5EF4-FFF2-40B4-BE49-F238E27FC236}">
                <a16:creationId xmlns:a16="http://schemas.microsoft.com/office/drawing/2014/main" id="{5A979BCC-4B1D-4141-AC99-FB0996D8F4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203813"/>
            <a:ext cx="1854295"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32776" name="Picture 8" descr="Jesus_burial cloth near tomb">
            <a:extLst>
              <a:ext uri="{FF2B5EF4-FFF2-40B4-BE49-F238E27FC236}">
                <a16:creationId xmlns:a16="http://schemas.microsoft.com/office/drawing/2014/main" id="{7E0C4F4B-F6BB-4E8A-9FD0-A129F23475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2771" y="4197744"/>
            <a:ext cx="1850193"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32777" name="Picture 9" descr="Jesus &amp; Mary Magdalene at the tomb 1">
            <a:extLst>
              <a:ext uri="{FF2B5EF4-FFF2-40B4-BE49-F238E27FC236}">
                <a16:creationId xmlns:a16="http://schemas.microsoft.com/office/drawing/2014/main" id="{63EB108D-BB36-40FC-B8DC-9CA15FE6D6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49174" y="4191000"/>
            <a:ext cx="1845653"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61FE739-ED81-485F-A2BC-763A3AF9EAA2}"/>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The Gospel of Substitution</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9" name="Text Box 4">
            <a:extLst>
              <a:ext uri="{FF2B5EF4-FFF2-40B4-BE49-F238E27FC236}">
                <a16:creationId xmlns:a16="http://schemas.microsoft.com/office/drawing/2014/main" id="{365AB495-31C9-4195-889C-5DAB820B546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3EE68CC1-B1E7-4CFD-925B-46F41411E5B3}"/>
              </a:ext>
            </a:extLst>
          </p:cNvPr>
          <p:cNvSpPr>
            <a:spLocks noGrp="1" noChangeArrowheads="1"/>
          </p:cNvSpPr>
          <p:nvPr>
            <p:ph type="body" sz="half" idx="1"/>
          </p:nvPr>
        </p:nvSpPr>
        <p:spPr>
          <a:xfrm>
            <a:off x="3048000" y="1600200"/>
            <a:ext cx="6019800" cy="2819400"/>
          </a:xfrm>
        </p:spPr>
        <p:txBody>
          <a:bodyPr/>
          <a:lstStyle/>
          <a:p>
            <a:pPr algn="just"/>
            <a:r>
              <a:rPr lang="en-US" altLang="en-US" sz="2800" dirty="0">
                <a:latin typeface="Calibri" panose="020F0502020204030204" pitchFamily="34" charset="0"/>
                <a:cs typeface="Calibri" panose="020F0502020204030204" pitchFamily="34" charset="0"/>
              </a:rPr>
              <a:t>The Church’s place in the coming Millennial Kingdom will be as the Bride of Christ, coming with Him to rule and reign. </a:t>
            </a:r>
          </a:p>
          <a:p>
            <a:pPr algn="just">
              <a:lnSpc>
                <a:spcPct val="90000"/>
              </a:lnSpc>
            </a:pPr>
            <a:endParaRPr lang="en-US" altLang="en-US" sz="28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861FE739-ED81-485F-A2BC-763A3AF9EAA2}"/>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The Coming Kingdom </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9" name="Text Box 4">
            <a:extLst>
              <a:ext uri="{FF2B5EF4-FFF2-40B4-BE49-F238E27FC236}">
                <a16:creationId xmlns:a16="http://schemas.microsoft.com/office/drawing/2014/main" id="{365AB495-31C9-4195-889C-5DAB820B546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pic>
        <p:nvPicPr>
          <p:cNvPr id="10" name="Picture 8" descr="29">
            <a:extLst>
              <a:ext uri="{FF2B5EF4-FFF2-40B4-BE49-F238E27FC236}">
                <a16:creationId xmlns:a16="http://schemas.microsoft.com/office/drawing/2014/main" id="{E9FF9421-2724-42DB-9C42-20D43DF71E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600200"/>
            <a:ext cx="261982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6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990600" y="11430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200" b="1" dirty="0">
                <a:solidFill>
                  <a:srgbClr val="000000"/>
                </a:solidFill>
              </a:rPr>
              <a:t>Review </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rPr>
              <a:t>Purpose, Aim, and Objective</a:t>
            </a:r>
          </a:p>
          <a:p>
            <a:pPr marL="976312"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200" b="1" dirty="0">
                <a:solidFill>
                  <a:srgbClr val="000000"/>
                </a:solidFill>
              </a:rPr>
              <a:t>Session 21</a:t>
            </a:r>
          </a:p>
          <a:p>
            <a:pPr lvl="1" algn="l">
              <a:spcBef>
                <a:spcPts val="0"/>
              </a:spcBef>
              <a:spcAft>
                <a:spcPts val="1200"/>
              </a:spcAft>
              <a:buFont typeface="+mj-lt"/>
              <a:buAutoNum type="romanUcPeriod"/>
              <a:defRPr/>
            </a:pPr>
            <a:r>
              <a:rPr lang="en-US" altLang="en-US" sz="3200" b="1" dirty="0">
                <a:solidFill>
                  <a:srgbClr val="000000"/>
                </a:solidFill>
              </a:rPr>
              <a:t>Firsts &amp; Beginnings in Christ’s Ministry – </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Matt. 4</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1023937" marR="0" lvl="2" indent="-57150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lang="en-US" altLang="en-US" sz="3200" b="1" u="sng" dirty="0">
                <a:solidFill>
                  <a:srgbClr val="0000CC"/>
                </a:solidFill>
              </a:rPr>
              <a:t>Concluding Observations</a:t>
            </a:r>
          </a:p>
        </p:txBody>
      </p:sp>
    </p:spTree>
    <p:extLst>
      <p:ext uri="{BB962C8B-B14F-4D97-AF65-F5344CB8AC3E}">
        <p14:creationId xmlns:p14="http://schemas.microsoft.com/office/powerpoint/2010/main" val="200178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3811D-9E48-40BD-9C3B-8C216CC49B23}"/>
              </a:ext>
            </a:extLst>
          </p:cNvPr>
          <p:cNvPicPr>
            <a:picLocks noChangeAspect="1"/>
          </p:cNvPicPr>
          <p:nvPr/>
        </p:nvPicPr>
        <p:blipFill>
          <a:blip r:embed="rId2"/>
          <a:stretch>
            <a:fillRect/>
          </a:stretch>
        </p:blipFill>
        <p:spPr>
          <a:xfrm>
            <a:off x="1524000" y="1676399"/>
            <a:ext cx="6096000" cy="4648201"/>
          </a:xfrm>
          <a:prstGeom prst="rect">
            <a:avLst/>
          </a:prstGeom>
        </p:spPr>
      </p:pic>
      <p:pic>
        <p:nvPicPr>
          <p:cNvPr id="4" name="Picture 3">
            <a:extLst>
              <a:ext uri="{FF2B5EF4-FFF2-40B4-BE49-F238E27FC236}">
                <a16:creationId xmlns:a16="http://schemas.microsoft.com/office/drawing/2014/main" id="{47DB5613-6F9B-4079-987D-405D8B575E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73" b="-1"/>
          <a:stretch/>
        </p:blipFill>
        <p:spPr>
          <a:xfrm>
            <a:off x="1524000" y="1676400"/>
            <a:ext cx="6096000" cy="4648200"/>
          </a:xfrm>
          <a:prstGeom prst="rect">
            <a:avLst/>
          </a:prstGeom>
        </p:spPr>
      </p:pic>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a:t>
            </a:r>
            <a:r>
              <a:rPr lang="en-US" altLang="en-US" sz="1800" b="1" dirty="0">
                <a:solidFill>
                  <a:srgbClr val="000000"/>
                </a:solidFill>
              </a:rPr>
              <a:t>Review Session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451E761A-3DDA-491B-88A8-65C4E326043D}"/>
              </a:ext>
            </a:extLst>
          </p:cNvPr>
          <p:cNvSpPr>
            <a:spLocks noGrp="1" noChangeArrowheads="1"/>
          </p:cNvSpPr>
          <p:nvPr>
            <p:ph type="body" sz="half" idx="1"/>
          </p:nvPr>
        </p:nvSpPr>
        <p:spPr>
          <a:xfrm>
            <a:off x="304800" y="1600200"/>
            <a:ext cx="8686800" cy="1676400"/>
          </a:xfrm>
        </p:spPr>
        <p:txBody>
          <a:bodyPr/>
          <a:lstStyle/>
          <a:p>
            <a:pPr algn="just"/>
            <a:r>
              <a:rPr lang="en-US" altLang="en-US" sz="2800" dirty="0">
                <a:latin typeface="Calibri" panose="020F0502020204030204" pitchFamily="34" charset="0"/>
                <a:cs typeface="Calibri" panose="020F0502020204030204" pitchFamily="34" charset="0"/>
              </a:rPr>
              <a:t>So in Jesus’ initial ministry, </a:t>
            </a:r>
            <a:r>
              <a:rPr lang="en-US" altLang="en-US" sz="2800" b="1" dirty="0">
                <a:solidFill>
                  <a:srgbClr val="0000CC"/>
                </a:solidFill>
                <a:latin typeface="Calibri" panose="020F0502020204030204" pitchFamily="34" charset="0"/>
                <a:cs typeface="Calibri" panose="020F0502020204030204" pitchFamily="34" charset="0"/>
              </a:rPr>
              <a:t>He settled in Capernaum in northern Galilee, teaching in the synagogues around Galilee, preaching the kingdom, and selecting disciples to follow Him.</a:t>
            </a:r>
          </a:p>
        </p:txBody>
      </p:sp>
      <p:pic>
        <p:nvPicPr>
          <p:cNvPr id="34824" name="Picture 8" descr="CapernaumMap2">
            <a:extLst>
              <a:ext uri="{FF2B5EF4-FFF2-40B4-BE49-F238E27FC236}">
                <a16:creationId xmlns:a16="http://schemas.microsoft.com/office/drawing/2014/main" id="{2EC56063-06C7-4502-829E-3AEDBDCE0D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276600"/>
            <a:ext cx="2844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Christ &amp; Scroll">
            <a:extLst>
              <a:ext uri="{FF2B5EF4-FFF2-40B4-BE49-F238E27FC236}">
                <a16:creationId xmlns:a16="http://schemas.microsoft.com/office/drawing/2014/main" id="{96E4361D-C6F0-46A4-A1F7-322BFD34C2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8596" y="3276600"/>
            <a:ext cx="2826809"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C8A3FCF-845F-483A-BE82-9677D4303FF9}"/>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So in Jesus’ initial ministry…</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9" name="Text Box 4">
            <a:extLst>
              <a:ext uri="{FF2B5EF4-FFF2-40B4-BE49-F238E27FC236}">
                <a16:creationId xmlns:a16="http://schemas.microsoft.com/office/drawing/2014/main" id="{0545CDEA-FAEF-4590-B757-5532BE465AE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pic>
        <p:nvPicPr>
          <p:cNvPr id="10" name="Picture 7" descr="jesus &amp; two disciples">
            <a:extLst>
              <a:ext uri="{FF2B5EF4-FFF2-40B4-BE49-F238E27FC236}">
                <a16:creationId xmlns:a16="http://schemas.microsoft.com/office/drawing/2014/main" id="{8DB1B9DC-B980-4CCA-9B60-77A16833B61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49600" y="3276600"/>
            <a:ext cx="284480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a:extLst>
              <a:ext uri="{FF2B5EF4-FFF2-40B4-BE49-F238E27FC236}">
                <a16:creationId xmlns:a16="http://schemas.microsoft.com/office/drawing/2014/main" id="{4CE496AC-76A4-4671-A177-87EDD1302C4C}"/>
              </a:ext>
            </a:extLst>
          </p:cNvPr>
          <p:cNvSpPr>
            <a:spLocks noGrp="1" noChangeArrowheads="1"/>
          </p:cNvSpPr>
          <p:nvPr>
            <p:ph type="body" sz="half" idx="2"/>
          </p:nvPr>
        </p:nvSpPr>
        <p:spPr>
          <a:xfrm>
            <a:off x="3733800" y="1600200"/>
            <a:ext cx="5257800" cy="3429000"/>
          </a:xfrm>
        </p:spPr>
        <p:txBody>
          <a:bodyPr/>
          <a:lstStyle/>
          <a:p>
            <a:pPr algn="just"/>
            <a:r>
              <a:rPr lang="en-US" altLang="en-US" sz="2800" dirty="0">
                <a:latin typeface="Calibri" panose="020F0502020204030204" pitchFamily="34" charset="0"/>
                <a:cs typeface="Calibri" panose="020F0502020204030204" pitchFamily="34" charset="0"/>
              </a:rPr>
              <a:t>People came from areas to the north (Syria), from around Galilee, and from the southern part of Israel as well.</a:t>
            </a:r>
          </a:p>
        </p:txBody>
      </p:sp>
      <p:pic>
        <p:nvPicPr>
          <p:cNvPr id="124935" name="Picture 7" descr="Mt of Beatitudes view to Plain of Genesseret">
            <a:extLst>
              <a:ext uri="{FF2B5EF4-FFF2-40B4-BE49-F238E27FC236}">
                <a16:creationId xmlns:a16="http://schemas.microsoft.com/office/drawing/2014/main" id="{108D931D-A17F-4131-9DB8-BA5A8E4F4F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91" y="1676400"/>
            <a:ext cx="3410309" cy="36576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0EBD0D6-0511-4609-B46D-14DC047524F2}"/>
              </a:ext>
            </a:extLst>
          </p:cNvPr>
          <p:cNvSpPr>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So in Jesus’ initial ministry…</a:t>
            </a:r>
          </a:p>
          <a:p>
            <a:pPr lvl="0"/>
            <a:r>
              <a:rPr lang="en-US" altLang="en-US" sz="2400" b="1" dirty="0">
                <a:solidFill>
                  <a:srgbClr val="0000CC"/>
                </a:solidFill>
                <a:latin typeface="Calibri" panose="020F0502020204030204" pitchFamily="34" charset="0"/>
                <a:cs typeface="Calibri" panose="020F0502020204030204" pitchFamily="34" charset="0"/>
              </a:rPr>
              <a:t>Matthew 4:12-25</a:t>
            </a:r>
          </a:p>
        </p:txBody>
      </p:sp>
      <p:sp>
        <p:nvSpPr>
          <p:cNvPr id="8" name="Text Box 4">
            <a:extLst>
              <a:ext uri="{FF2B5EF4-FFF2-40B4-BE49-F238E27FC236}">
                <a16:creationId xmlns:a16="http://schemas.microsoft.com/office/drawing/2014/main" id="{BA7654ED-2040-4414-B7BA-10C0C3EFB5C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9" name="Picture 5" descr="Sermon on the Mount Traditional Site area">
            <a:extLst>
              <a:ext uri="{FF2B5EF4-FFF2-40B4-BE49-F238E27FC236}">
                <a16:creationId xmlns:a16="http://schemas.microsoft.com/office/drawing/2014/main" id="{83C6ACA7-AB88-42CE-995D-9ABE0F1360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7883" y="1600200"/>
            <a:ext cx="8068235" cy="45720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75110" name="Text Box 6">
            <a:extLst>
              <a:ext uri="{FF2B5EF4-FFF2-40B4-BE49-F238E27FC236}">
                <a16:creationId xmlns:a16="http://schemas.microsoft.com/office/drawing/2014/main" id="{029BFAB9-7D42-4BD3-A5F9-713D1F85E7F2}"/>
              </a:ext>
            </a:extLst>
          </p:cNvPr>
          <p:cNvSpPr txBox="1">
            <a:spLocks noChangeArrowheads="1"/>
          </p:cNvSpPr>
          <p:nvPr/>
        </p:nvSpPr>
        <p:spPr bwMode="auto">
          <a:xfrm>
            <a:off x="152400" y="679763"/>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dirty="0">
                <a:solidFill>
                  <a:srgbClr val="0000CC"/>
                </a:solidFill>
                <a:latin typeface="Calibri" panose="020F0502020204030204" pitchFamily="34" charset="0"/>
                <a:cs typeface="Calibri" panose="020F0502020204030204" pitchFamily="34" charset="0"/>
              </a:rPr>
              <a:t>In Our Next Session - The Sermon on the Mount</a:t>
            </a:r>
          </a:p>
          <a:p>
            <a:r>
              <a:rPr lang="en-US" altLang="en-US" sz="2400" b="1" dirty="0">
                <a:solidFill>
                  <a:srgbClr val="0000CC"/>
                </a:solidFill>
                <a:latin typeface="Calibri" panose="020F0502020204030204" pitchFamily="34" charset="0"/>
                <a:cs typeface="Calibri" panose="020F0502020204030204" pitchFamily="34" charset="0"/>
              </a:rPr>
              <a:t>Matthew 5-7</a:t>
            </a:r>
          </a:p>
        </p:txBody>
      </p:sp>
      <p:sp>
        <p:nvSpPr>
          <p:cNvPr id="4" name="Text Box 4">
            <a:extLst>
              <a:ext uri="{FF2B5EF4-FFF2-40B4-BE49-F238E27FC236}">
                <a16:creationId xmlns:a16="http://schemas.microsoft.com/office/drawing/2014/main" id="{4D2B57BA-F6B6-4D6D-914A-08A1BFE01A4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BD5718F0-C294-452A-8623-E07F03356A3F}"/>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08-18-2019</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0F787411-DC56-412A-84E8-B65BC64E64A0}"/>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extLst>
      <p:ext uri="{BB962C8B-B14F-4D97-AF65-F5344CB8AC3E}">
        <p14:creationId xmlns:p14="http://schemas.microsoft.com/office/powerpoint/2010/main" val="67390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a:t>
            </a:r>
            <a:r>
              <a:rPr lang="en-US" altLang="en-US" sz="1800" b="1" dirty="0">
                <a:solidFill>
                  <a:srgbClr val="000000"/>
                </a:solidFill>
              </a:rPr>
              <a:t>Review Session 21</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2" descr="Israel-Lebanon-from space">
            <a:extLst>
              <a:ext uri="{FF2B5EF4-FFF2-40B4-BE49-F238E27FC236}">
                <a16:creationId xmlns:a16="http://schemas.microsoft.com/office/drawing/2014/main" id="{ED2B5981-1A09-4D3D-8D10-2541FF0215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6871" y="1600200"/>
            <a:ext cx="6710259" cy="5029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a:extLst>
              <a:ext uri="{FF2B5EF4-FFF2-40B4-BE49-F238E27FC236}">
                <a16:creationId xmlns:a16="http://schemas.microsoft.com/office/drawing/2014/main" id="{ECF17E89-1FE6-4FFF-86EA-5AD71AB66C7E}"/>
              </a:ext>
            </a:extLst>
          </p:cNvPr>
          <p:cNvSpPr>
            <a:spLocks noChangeArrowheads="1"/>
          </p:cNvSpPr>
          <p:nvPr/>
        </p:nvSpPr>
        <p:spPr bwMode="auto">
          <a:xfrm>
            <a:off x="4300634" y="4638021"/>
            <a:ext cx="347566" cy="467379"/>
          </a:xfrm>
          <a:prstGeom prst="rect">
            <a:avLst/>
          </a:prstGeom>
          <a:solidFill>
            <a:srgbClr val="FFFF00">
              <a:alpha val="25000"/>
            </a:srgbClr>
          </a:solidFill>
          <a:ln w="38100">
            <a:solidFill>
              <a:srgbClr val="FFFF00"/>
            </a:solidFill>
            <a:miter lim="800000"/>
            <a:headEnd/>
            <a:tailEnd/>
          </a:ln>
          <a:effectLst/>
        </p:spPr>
        <p:txBody>
          <a:bodyPr wrap="none" anchor="ctr"/>
          <a:lstStyle/>
          <a:p>
            <a:endParaRPr lang="en-US" sz="280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769B4AD-4248-4F77-B7B7-2EBB8DBD02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sp>
        <p:nvSpPr>
          <p:cNvPr id="2" name="Speech Bubble: Rectangle with Corners Rounded 1">
            <a:extLst>
              <a:ext uri="{FF2B5EF4-FFF2-40B4-BE49-F238E27FC236}">
                <a16:creationId xmlns:a16="http://schemas.microsoft.com/office/drawing/2014/main" id="{F034BC7A-961D-49BC-B4F3-F1575D99972D}"/>
              </a:ext>
            </a:extLst>
          </p:cNvPr>
          <p:cNvSpPr/>
          <p:nvPr/>
        </p:nvSpPr>
        <p:spPr bwMode="auto">
          <a:xfrm>
            <a:off x="5143500" y="2519065"/>
            <a:ext cx="1790700" cy="609600"/>
          </a:xfrm>
          <a:prstGeom prst="wedgeRoundRectCallout">
            <a:avLst>
              <a:gd name="adj1" fmla="val -93607"/>
              <a:gd name="adj2" fmla="val 59438"/>
              <a:gd name="adj3" fmla="val 16667"/>
            </a:avLst>
          </a:prstGeom>
          <a:solidFill>
            <a:schemeClr val="bg1">
              <a:alpha val="7500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en-US" altLang="en-US" sz="2000" b="1" dirty="0">
                <a:latin typeface="Calibri" panose="020F0502020204030204" pitchFamily="34" charset="0"/>
                <a:cs typeface="Calibri" panose="020F0502020204030204" pitchFamily="34" charset="0"/>
              </a:rPr>
              <a:t>Sea of Galilee</a:t>
            </a:r>
          </a:p>
        </p:txBody>
      </p:sp>
      <p:sp>
        <p:nvSpPr>
          <p:cNvPr id="15" name="Speech Bubble: Rectangle with Corners Rounded 14">
            <a:extLst>
              <a:ext uri="{FF2B5EF4-FFF2-40B4-BE49-F238E27FC236}">
                <a16:creationId xmlns:a16="http://schemas.microsoft.com/office/drawing/2014/main" id="{0FD63177-DE29-44A7-B4AA-657A9DFBBD78}"/>
              </a:ext>
            </a:extLst>
          </p:cNvPr>
          <p:cNvSpPr/>
          <p:nvPr/>
        </p:nvSpPr>
        <p:spPr bwMode="auto">
          <a:xfrm>
            <a:off x="5334000" y="3657600"/>
            <a:ext cx="1790700" cy="609600"/>
          </a:xfrm>
          <a:prstGeom prst="wedgeRoundRectCallout">
            <a:avLst>
              <a:gd name="adj1" fmla="val -76412"/>
              <a:gd name="adj2" fmla="val 50254"/>
              <a:gd name="adj3" fmla="val 16667"/>
            </a:avLst>
          </a:prstGeom>
          <a:solidFill>
            <a:schemeClr val="bg1">
              <a:alpha val="75000"/>
            </a:schemeClr>
          </a:solidFill>
          <a:ln w="28575" cap="flat" cmpd="sng" algn="ctr">
            <a:solidFill>
              <a:srgbClr val="FF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en-US" altLang="en-US" sz="2000" b="1" dirty="0">
                <a:latin typeface="Calibri" panose="020F0502020204030204" pitchFamily="34" charset="0"/>
                <a:cs typeface="Calibri" panose="020F0502020204030204" pitchFamily="34" charset="0"/>
              </a:rPr>
              <a:t>Jordan River</a:t>
            </a:r>
          </a:p>
        </p:txBody>
      </p:sp>
      <p:sp>
        <p:nvSpPr>
          <p:cNvPr id="16" name="Speech Bubble: Rectangle with Corners Rounded 15">
            <a:extLst>
              <a:ext uri="{FF2B5EF4-FFF2-40B4-BE49-F238E27FC236}">
                <a16:creationId xmlns:a16="http://schemas.microsoft.com/office/drawing/2014/main" id="{2701FB70-EC46-41B3-A391-8B43E07E3833}"/>
              </a:ext>
            </a:extLst>
          </p:cNvPr>
          <p:cNvSpPr/>
          <p:nvPr/>
        </p:nvSpPr>
        <p:spPr bwMode="auto">
          <a:xfrm>
            <a:off x="5447132" y="4813011"/>
            <a:ext cx="1790700" cy="609600"/>
          </a:xfrm>
          <a:prstGeom prst="wedgeRoundRectCallout">
            <a:avLst>
              <a:gd name="adj1" fmla="val -102465"/>
              <a:gd name="adj2" fmla="val 64030"/>
              <a:gd name="adj3" fmla="val 16667"/>
            </a:avLst>
          </a:prstGeom>
          <a:solidFill>
            <a:schemeClr val="bg1">
              <a:alpha val="75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en-US" altLang="en-US" sz="2000" b="1" dirty="0">
                <a:latin typeface="Calibri" panose="020F0502020204030204" pitchFamily="34" charset="0"/>
                <a:cs typeface="Calibri" panose="020F0502020204030204" pitchFamily="34" charset="0"/>
              </a:rPr>
              <a:t>Dead Sea</a:t>
            </a:r>
          </a:p>
        </p:txBody>
      </p:sp>
      <p:sp>
        <p:nvSpPr>
          <p:cNvPr id="3" name="Right Brace 2">
            <a:extLst>
              <a:ext uri="{FF2B5EF4-FFF2-40B4-BE49-F238E27FC236}">
                <a16:creationId xmlns:a16="http://schemas.microsoft.com/office/drawing/2014/main" id="{D0D50DEB-9B88-480F-95B3-8858F8EABA24}"/>
              </a:ext>
            </a:extLst>
          </p:cNvPr>
          <p:cNvSpPr/>
          <p:nvPr/>
        </p:nvSpPr>
        <p:spPr bwMode="auto">
          <a:xfrm>
            <a:off x="4455370" y="3429000"/>
            <a:ext cx="457200" cy="1676400"/>
          </a:xfrm>
          <a:prstGeom prst="rightBrace">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 name="Speech Bubble: Rectangle with Corners Rounded 16">
            <a:extLst>
              <a:ext uri="{FF2B5EF4-FFF2-40B4-BE49-F238E27FC236}">
                <a16:creationId xmlns:a16="http://schemas.microsoft.com/office/drawing/2014/main" id="{EE8050B6-3DF6-47DD-8701-A13740A9CB59}"/>
              </a:ext>
            </a:extLst>
          </p:cNvPr>
          <p:cNvSpPr/>
          <p:nvPr/>
        </p:nvSpPr>
        <p:spPr bwMode="auto">
          <a:xfrm>
            <a:off x="1691952" y="3581400"/>
            <a:ext cx="1790700" cy="609600"/>
          </a:xfrm>
          <a:prstGeom prst="wedgeRoundRectCallout">
            <a:avLst>
              <a:gd name="adj1" fmla="val 101790"/>
              <a:gd name="adj2" fmla="val 161989"/>
              <a:gd name="adj3" fmla="val 16667"/>
            </a:avLst>
          </a:prstGeom>
          <a:solidFill>
            <a:schemeClr val="bg1"/>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en-US" altLang="en-US" sz="2000" b="1" dirty="0">
                <a:latin typeface="Calibri" panose="020F0502020204030204" pitchFamily="34" charset="0"/>
                <a:cs typeface="Calibri" panose="020F0502020204030204" pitchFamily="34" charset="0"/>
              </a:rPr>
              <a:t>John the Baptist</a:t>
            </a:r>
          </a:p>
        </p:txBody>
      </p:sp>
    </p:spTree>
    <p:extLst>
      <p:ext uri="{BB962C8B-B14F-4D97-AF65-F5344CB8AC3E}">
        <p14:creationId xmlns:p14="http://schemas.microsoft.com/office/powerpoint/2010/main" val="42432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B4DAAB-5544-415B-A0A1-9AD0E105BB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3048000"/>
            <a:ext cx="2362200" cy="3276600"/>
          </a:xfrm>
          <a:prstGeom prst="rect">
            <a:avLst/>
          </a:prstGeom>
        </p:spPr>
      </p:pic>
      <p:sp>
        <p:nvSpPr>
          <p:cNvPr id="98308" name="Rectangle 4">
            <a:extLst>
              <a:ext uri="{FF2B5EF4-FFF2-40B4-BE49-F238E27FC236}">
                <a16:creationId xmlns:a16="http://schemas.microsoft.com/office/drawing/2014/main" id="{8DD8288F-7B60-466C-93AA-417446CBB662}"/>
              </a:ext>
            </a:extLst>
          </p:cNvPr>
          <p:cNvSpPr>
            <a:spLocks noGrp="1" noChangeArrowheads="1"/>
          </p:cNvSpPr>
          <p:nvPr>
            <p:ph type="body" sz="half" idx="2"/>
          </p:nvPr>
        </p:nvSpPr>
        <p:spPr>
          <a:xfrm>
            <a:off x="228600" y="1600200"/>
            <a:ext cx="8839200" cy="12954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He lived out in the wilderness…a</a:t>
            </a:r>
            <a:r>
              <a:rPr lang="en-US" altLang="en-US" sz="2800" dirty="0"/>
              <a:t>ccording to Christian tradition he was born in Ein </a:t>
            </a:r>
            <a:r>
              <a:rPr lang="en-US" altLang="en-US" sz="2800" dirty="0" err="1"/>
              <a:t>Karem</a:t>
            </a:r>
            <a:r>
              <a:rPr lang="en-US" altLang="en-US" sz="2800" dirty="0"/>
              <a:t>.</a:t>
            </a:r>
            <a:endParaRPr lang="en-US" altLang="en-US" sz="2800" dirty="0">
              <a:latin typeface="Calibri" panose="020F0502020204030204" pitchFamily="34" charset="0"/>
              <a:cs typeface="Calibri" panose="020F0502020204030204" pitchFamily="34" charset="0"/>
            </a:endParaRPr>
          </a:p>
        </p:txBody>
      </p:sp>
      <p:sp>
        <p:nvSpPr>
          <p:cNvPr id="9" name="Rectangle 4">
            <a:extLst>
              <a:ext uri="{FF2B5EF4-FFF2-40B4-BE49-F238E27FC236}">
                <a16:creationId xmlns:a16="http://schemas.microsoft.com/office/drawing/2014/main" id="{8C2AF7BF-EDB3-410D-A460-47D7E5F59314}"/>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10" name="Text Box 4">
            <a:extLst>
              <a:ext uri="{FF2B5EF4-FFF2-40B4-BE49-F238E27FC236}">
                <a16:creationId xmlns:a16="http://schemas.microsoft.com/office/drawing/2014/main" id="{4C97EA20-AA6E-482F-9A4C-B8936F09018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a:t>
            </a:r>
            <a:r>
              <a:rPr lang="en-US" altLang="en-US" sz="1800" b="1" dirty="0">
                <a:solidFill>
                  <a:srgbClr val="000000"/>
                </a:solidFill>
              </a:rPr>
              <a:t>Review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21</a:t>
            </a:r>
          </a:p>
        </p:txBody>
      </p:sp>
      <p:pic>
        <p:nvPicPr>
          <p:cNvPr id="6" name="Picture 4">
            <a:extLst>
              <a:ext uri="{FF2B5EF4-FFF2-40B4-BE49-F238E27FC236}">
                <a16:creationId xmlns:a16="http://schemas.microsoft.com/office/drawing/2014/main" id="{CC83FD8D-3872-482C-A69C-BFF9BE2BD9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4300" y="3048000"/>
            <a:ext cx="4191000" cy="3276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A85CA28-CE57-4CB6-AC30-1C8E690658B5}"/>
              </a:ext>
            </a:extLst>
          </p:cNvPr>
          <p:cNvSpPr/>
          <p:nvPr/>
        </p:nvSpPr>
        <p:spPr>
          <a:xfrm>
            <a:off x="3924300" y="3048000"/>
            <a:ext cx="4191000" cy="1759456"/>
          </a:xfrm>
          <a:prstGeom prst="rect">
            <a:avLst/>
          </a:prstGeom>
        </p:spPr>
        <p:txBody>
          <a:bodyPr wrap="square">
            <a:spAutoFit/>
          </a:bodyPr>
          <a:lstStyle/>
          <a:p>
            <a:pPr>
              <a:spcBef>
                <a:spcPts val="0"/>
              </a:spcBef>
              <a:spcAft>
                <a:spcPts val="1000"/>
              </a:spcAft>
            </a:pPr>
            <a:r>
              <a:rPr lang="en-US" sz="2800" b="1" dirty="0">
                <a:solidFill>
                  <a:srgbClr val="0000CC"/>
                </a:solidFill>
                <a:latin typeface="Calibri" panose="020F0502020204030204" pitchFamily="34" charset="0"/>
                <a:cs typeface="Calibri" panose="020F0502020204030204" pitchFamily="34" charset="0"/>
              </a:rPr>
              <a:t>Matthew 3:1</a:t>
            </a:r>
          </a:p>
          <a:p>
            <a:pPr algn="just"/>
            <a:r>
              <a:rPr lang="en-US" sz="2400" dirty="0">
                <a:solidFill>
                  <a:srgbClr val="000000"/>
                </a:solidFill>
                <a:latin typeface="Calibri" panose="020F0502020204030204" pitchFamily="34" charset="0"/>
                <a:cs typeface="Calibri" panose="020F0502020204030204" pitchFamily="34" charset="0"/>
              </a:rPr>
              <a:t>Now in those days John the Baptist came, preaching </a:t>
            </a:r>
            <a:r>
              <a:rPr lang="en-US" sz="2400" b="1" dirty="0">
                <a:solidFill>
                  <a:srgbClr val="0000CC"/>
                </a:solidFill>
                <a:latin typeface="Calibri" panose="020F0502020204030204" pitchFamily="34" charset="0"/>
                <a:cs typeface="Calibri" panose="020F0502020204030204" pitchFamily="34" charset="0"/>
              </a:rPr>
              <a:t>in the wilderness of Judea</a:t>
            </a:r>
            <a:r>
              <a:rPr lang="en-US" sz="2400" dirty="0">
                <a:solidFill>
                  <a:srgbClr val="000000"/>
                </a:solidFill>
                <a:latin typeface="Calibri" panose="020F0502020204030204" pitchFamily="34" charset="0"/>
                <a:cs typeface="Calibri" panose="020F0502020204030204" pitchFamily="34" charset="0"/>
              </a:rPr>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4786</TotalTime>
  <Words>4555</Words>
  <Application>Microsoft Office PowerPoint</Application>
  <PresentationFormat>On-screen Show (4:3)</PresentationFormat>
  <Paragraphs>433</Paragraphs>
  <Slides>73</Slides>
  <Notes>59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73</vt:i4>
      </vt:variant>
    </vt:vector>
  </HeadingPairs>
  <TitlesOfParts>
    <vt:vector size="81" baseType="lpstr">
      <vt:lpstr>Arial</vt:lpstr>
      <vt:lpstr>Calibri</vt:lpstr>
      <vt:lpstr>Courier New</vt:lpstr>
      <vt:lpstr>Times New Roman</vt:lpstr>
      <vt:lpstr>Default Design</vt:lpstr>
      <vt:lpstr>1_Default Design</vt:lpstr>
      <vt:lpstr>5_Default Design</vt:lpstr>
      <vt:lpstr>6_Default Design</vt:lpstr>
      <vt:lpstr>PowerPoint Presentation</vt:lpstr>
      <vt:lpstr>PowerPoint Presentation</vt:lpstr>
      <vt:lpstr>OUR PURPOSE, AIM AND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Jim McGowan / Dr. Vern Peterman</dc:creator>
  <cp:lastModifiedBy>Jim McGowan</cp:lastModifiedBy>
  <cp:revision>141</cp:revision>
  <cp:lastPrinted>2019-08-16T19:00:59Z</cp:lastPrinted>
  <dcterms:created xsi:type="dcterms:W3CDTF">2011-05-26T13:55:05Z</dcterms:created>
  <dcterms:modified xsi:type="dcterms:W3CDTF">2019-08-18T12:53:47Z</dcterms:modified>
</cp:coreProperties>
</file>