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1" r:id="rId2"/>
  </p:sldMasterIdLst>
  <p:handoutMasterIdLst>
    <p:handoutMasterId r:id="rId57"/>
  </p:handoutMasterIdLst>
  <p:sldIdLst>
    <p:sldId id="322" r:id="rId3"/>
    <p:sldId id="373" r:id="rId4"/>
    <p:sldId id="5215" r:id="rId5"/>
    <p:sldId id="323" r:id="rId6"/>
    <p:sldId id="5378" r:id="rId7"/>
    <p:sldId id="257" r:id="rId8"/>
    <p:sldId id="5379" r:id="rId9"/>
    <p:sldId id="258" r:id="rId10"/>
    <p:sldId id="5380" r:id="rId11"/>
    <p:sldId id="259" r:id="rId12"/>
    <p:sldId id="260" r:id="rId13"/>
    <p:sldId id="5381" r:id="rId14"/>
    <p:sldId id="5377" r:id="rId15"/>
    <p:sldId id="5382" r:id="rId16"/>
    <p:sldId id="261" r:id="rId17"/>
    <p:sldId id="2927" r:id="rId18"/>
    <p:sldId id="5387" r:id="rId19"/>
    <p:sldId id="5369" r:id="rId20"/>
    <p:sldId id="5358" r:id="rId21"/>
    <p:sldId id="2187" r:id="rId22"/>
    <p:sldId id="5359" r:id="rId23"/>
    <p:sldId id="271" r:id="rId24"/>
    <p:sldId id="5370" r:id="rId25"/>
    <p:sldId id="5384" r:id="rId26"/>
    <p:sldId id="5385" r:id="rId27"/>
    <p:sldId id="5386" r:id="rId28"/>
    <p:sldId id="5388" r:id="rId29"/>
    <p:sldId id="2790" r:id="rId30"/>
    <p:sldId id="262" r:id="rId31"/>
    <p:sldId id="5389" r:id="rId32"/>
    <p:sldId id="5390" r:id="rId33"/>
    <p:sldId id="5391" r:id="rId34"/>
    <p:sldId id="5392" r:id="rId35"/>
    <p:sldId id="5393" r:id="rId36"/>
    <p:sldId id="5371" r:id="rId37"/>
    <p:sldId id="5368" r:id="rId38"/>
    <p:sldId id="5197" r:id="rId39"/>
    <p:sldId id="1830" r:id="rId40"/>
    <p:sldId id="5383" r:id="rId41"/>
    <p:sldId id="263" r:id="rId42"/>
    <p:sldId id="5394" r:id="rId43"/>
    <p:sldId id="5395" r:id="rId44"/>
    <p:sldId id="5396" r:id="rId45"/>
    <p:sldId id="5397" r:id="rId46"/>
    <p:sldId id="5405" r:id="rId47"/>
    <p:sldId id="5398" r:id="rId48"/>
    <p:sldId id="5399" r:id="rId49"/>
    <p:sldId id="5403" r:id="rId50"/>
    <p:sldId id="5404" r:id="rId51"/>
    <p:sldId id="5400" r:id="rId52"/>
    <p:sldId id="5401" r:id="rId53"/>
    <p:sldId id="5402" r:id="rId54"/>
    <p:sldId id="5361" r:id="rId55"/>
    <p:sldId id="5362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294" autoAdjust="0"/>
  </p:normalViewPr>
  <p:slideViewPr>
    <p:cSldViewPr>
      <p:cViewPr varScale="1">
        <p:scale>
          <a:sx n="64" d="100"/>
          <a:sy n="64" d="100"/>
        </p:scale>
        <p:origin x="53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25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B2A10-C472-49BC-81AC-C157068EF7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8B993-9FEA-456C-BD22-279EAB2C5C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4464E78-A106-46F6-8462-196B5B7401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E684BDDF-74F5-451B-9B2B-2E9BC1582E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72640" y="158353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Satanology 003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08-11-2019</a:t>
            </a:r>
          </a:p>
        </p:txBody>
      </p:sp>
    </p:spTree>
    <p:extLst>
      <p:ext uri="{BB962C8B-B14F-4D97-AF65-F5344CB8AC3E}">
        <p14:creationId xmlns:p14="http://schemas.microsoft.com/office/powerpoint/2010/main" val="222050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385A203-AD58-455C-AA30-40CCCEC70C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7C5E0EEB-AF71-426C-8454-69A4F5D8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391CC137-0637-4639-923A-9C9B54E28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85A892B-B333-4AA6-A81B-A8DCD1BB4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CD58244-906E-431F-BEF2-F45F2CAFE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FC7D4D2-07CC-4E64-825E-5CBC4E70C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C6521D47-9859-489D-B0CC-5050FF273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9A33D8CA-4F8A-4A5A-B087-14E31636B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BA4804EE-A84F-4BBC-8937-CA27AAF7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88CF3F1-825A-4DEC-B498-E41199BBD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02A2C2D6-31C4-4F9B-A6F7-ADB63222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C80AF85-4BD1-4128-89D4-4473C235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97E7A73C-0DE7-415A-A567-2B25372AE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2F789F5F-3096-487B-ABF1-7980CC8FF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0FCC1CBF-CB5D-48E6-B58F-D1A44E0F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ADA4134B-A926-4331-BF04-F451FC81B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6AA19B29-2C74-4C31-8284-574A7E74A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D70B845C-4BBF-44C1-ADB2-D566F0F5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87B6483-91A5-4046-8F48-E9B761D44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7BF1B425-2648-4D05-A126-EF5E3149A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E2A1EC18-6B53-4048-A728-931C6F050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093B0FE6-A6B4-45D1-9666-EA70F324E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05611320-885C-4EF6-A408-0CC741C62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17438CC4-D81E-4CA6-9974-61EE20ECD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17E90135-BC6C-411E-B2EE-89E4CA765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DD0F257D-1C00-4C04-AE44-06A310B42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5094F1C-ED57-42C0-B8BD-CCAC24D6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75BBA394-CDDC-4692-816D-73C85C135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10AB1502-6F09-4015-AD79-253C409E8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57F3A9D-FFF5-4A26-8268-F472B771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6B643307-91D5-4C17-9663-A19D963B1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3C76CBCE-18A7-4770-A2C6-C6BD466E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051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3446D7BE-16EB-4856-BF62-DE022F78310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6314F36B-A4A8-42E6-B32E-3779390A9E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8C1C083B-63AA-4BC3-9E82-D911F9FB8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F15DFA-24CD-4809-9767-AFB1BFB0C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DF01AD43-33D9-4DEE-9C1A-0EF1304B1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EF210093-6EAD-4F07-8387-F10BE759E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BA2666A4-C89E-4585-8325-CA56C0451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6161-ECAB-4FF8-B33A-E9202FA2D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C80E2AC0-5BDA-466B-A9E0-50DA9317F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355F9253-D20D-49ED-BEB3-63F61B87F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E8961FD-D19A-4B3A-BA8D-A7266D3D6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0B3BE-CD55-4B8A-B068-27D3DA821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5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745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"/>
            <a:ext cx="7772400" cy="1143000"/>
          </a:xfrm>
        </p:spPr>
        <p:txBody>
          <a:bodyPr/>
          <a:lstStyle>
            <a:lvl1pPr algn="ctr">
              <a:defRPr sz="3600">
                <a:solidFill>
                  <a:srgbClr val="00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53F60BD7-9E11-4D60-9DDF-EC8AD40023E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CF1AAE28-3E4B-4E15-AC3A-2D4B39C31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1E7F9564-1A7B-4D19-BC8E-8DDD27C35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D92ECD0-2D52-4688-B8E7-9B5D93689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5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indent="-45720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>
              <a:buClr>
                <a:srgbClr val="FFFFCC"/>
              </a:buClr>
              <a:buFont typeface="Wingdings 2" panose="05020102010507070707" pitchFamily="18" charset="2"/>
              <a:buChar char="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>
              <a:buClr>
                <a:srgbClr val="33CC33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635A3CEC-4B06-416E-90C5-11967A011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1890424-20F5-4899-AE6A-C7D33FF5CE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FF5F8B6-8B94-4043-AA88-181C9F3CF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A3B005-2191-4D8E-AD05-A0BBAC5F9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804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9BB8422F-18BD-4BF5-83A6-BA6EEB3C1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41B372BF-E0E2-468C-A508-2458921B2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37838090-06C8-43E2-99AD-1A32EAF3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04DA-416D-4734-A6DF-42B60702F9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5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C577B3F-CE17-4B51-B39D-53ED89309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14CBD9-D326-4AF9-A392-739AD3862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C393299-1527-48CF-BE93-150CD68C9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2DCE-36FB-4894-9D31-18EC507C3D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11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9DDFDF5F-CD6E-4521-A48C-0DC045606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47BF940B-6C07-4092-A7A6-183E1745D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5ACB6AFC-C5B3-4B06-8B7E-20898A5D8E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7C762-F8C8-4AB7-8FD2-14DC349A9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91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0428BB93-206B-4448-9413-4618EA85D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696E75C5-DB84-493C-A5F5-866CB5BAC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31C94848-F99A-464E-A0E2-7E641AFB8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9C48-2384-4E0D-A706-AA9D320283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14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0077810F-EEE7-42CB-BED5-369BFA47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735CB68A-31DC-46F3-8685-6FDC49578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DDCD736B-FA5C-40F0-BA49-5EC42178F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527B-B9B1-4100-9C7E-2A77212AA4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06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B6A2E077-2331-4D77-B20D-5D152847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F379C7B3-226E-4ED7-ADB5-20EA784A6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3305A305-1F00-4FB4-8289-1394AF985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1016-48F2-4F16-ACEE-1F713323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12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7EEF65D9-0FDF-49C9-B42E-5FF4C8BD1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118BF43C-1CDB-4BE2-A68C-0207CCCFC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8C7378C6-B0DB-4FA4-86CB-91CB0BA21A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DB8E-5FED-4FF9-A36A-83BB289BA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5910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E484373-391D-40EB-859A-B9C11D185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11F2177-8C19-4E0D-B87A-CC6ADB0A7E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F15474D4-E5D7-4272-8211-046D2DE85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B3FE-E270-4829-87DC-FB02BD59D8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69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838668-3CEC-49F0-AFA6-5B012031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1A7E41A2-F111-4612-BCBA-671A9088A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1CC1F06D-381E-479C-ACEB-42A90DC3B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04F60-8F73-438E-BCE7-7609C0A58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63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1D509D8-1128-48BD-BEDC-B5BBC44D3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52E93AB-8735-4A84-8E55-7D8B4F680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0918D82E-1317-43C0-A706-D34D39DBB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0826-1316-43D1-91EF-394776BD32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8706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5F6949F-EE1A-44C2-BC83-D1B96411A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9F5F7A4E-235B-4E04-87F2-A28AA5615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6B5A6283-BA2F-4910-8057-492A0C972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A07C-0C7B-4AFF-ABD0-CB31C4CF0C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403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9">
            <a:extLst>
              <a:ext uri="{FF2B5EF4-FFF2-40B4-BE49-F238E27FC236}">
                <a16:creationId xmlns:a16="http://schemas.microsoft.com/office/drawing/2014/main" id="{67FB8142-F4AF-4AC4-9BF4-51F15E7C3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553E2E78-A120-4EDD-9193-A90238356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1">
            <a:extLst>
              <a:ext uri="{FF2B5EF4-FFF2-40B4-BE49-F238E27FC236}">
                <a16:creationId xmlns:a16="http://schemas.microsoft.com/office/drawing/2014/main" id="{E4BE2849-1BED-4D67-BAF2-82E553EA1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FA71-A560-4A2D-A8A1-D0C622F50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3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63F59EA4-610C-4603-818C-54E9D2E27F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D2BB94A8-E1B4-4420-9676-41D253A6D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2B114FE-9AAF-4129-82EF-D0E65ABF4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2DD4-031A-46A6-9DF6-2E8C17C16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17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9">
            <a:extLst>
              <a:ext uri="{FF2B5EF4-FFF2-40B4-BE49-F238E27FC236}">
                <a16:creationId xmlns:a16="http://schemas.microsoft.com/office/drawing/2014/main" id="{C7898C54-6A63-4563-973E-A5258DB59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60">
            <a:extLst>
              <a:ext uri="{FF2B5EF4-FFF2-40B4-BE49-F238E27FC236}">
                <a16:creationId xmlns:a16="http://schemas.microsoft.com/office/drawing/2014/main" id="{C3DC4CA0-2041-49B7-805D-FC7D027B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61">
            <a:extLst>
              <a:ext uri="{FF2B5EF4-FFF2-40B4-BE49-F238E27FC236}">
                <a16:creationId xmlns:a16="http://schemas.microsoft.com/office/drawing/2014/main" id="{ABE038E2-A81A-43B0-872F-59933393B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E63D9-2B59-4B6A-BE27-17F8975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9">
            <a:extLst>
              <a:ext uri="{FF2B5EF4-FFF2-40B4-BE49-F238E27FC236}">
                <a16:creationId xmlns:a16="http://schemas.microsoft.com/office/drawing/2014/main" id="{A402ECF5-5FFA-4231-9888-0E1D69D74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0">
            <a:extLst>
              <a:ext uri="{FF2B5EF4-FFF2-40B4-BE49-F238E27FC236}">
                <a16:creationId xmlns:a16="http://schemas.microsoft.com/office/drawing/2014/main" id="{E3A0CA58-931A-4DD0-A4A4-7C9B9C6F6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61">
            <a:extLst>
              <a:ext uri="{FF2B5EF4-FFF2-40B4-BE49-F238E27FC236}">
                <a16:creationId xmlns:a16="http://schemas.microsoft.com/office/drawing/2014/main" id="{BFC39DF7-2FA8-4486-BA03-BBB15393B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D55D-753D-4E4E-B08D-7DC511373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5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9">
            <a:extLst>
              <a:ext uri="{FF2B5EF4-FFF2-40B4-BE49-F238E27FC236}">
                <a16:creationId xmlns:a16="http://schemas.microsoft.com/office/drawing/2014/main" id="{ACD558A1-8D9B-4CA9-A5F6-1DAD5572C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60">
            <a:extLst>
              <a:ext uri="{FF2B5EF4-FFF2-40B4-BE49-F238E27FC236}">
                <a16:creationId xmlns:a16="http://schemas.microsoft.com/office/drawing/2014/main" id="{EDBA12C6-69DB-44AE-B927-DAD0692CA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61">
            <a:extLst>
              <a:ext uri="{FF2B5EF4-FFF2-40B4-BE49-F238E27FC236}">
                <a16:creationId xmlns:a16="http://schemas.microsoft.com/office/drawing/2014/main" id="{0E2BDE5F-9B35-4F21-A457-F42F45E15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6506-E57F-4A78-85DD-1AB2930C46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1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E203E33-ED0C-4DA9-B326-5D56B236C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96D117D1-EF17-4A1D-99B7-EE92BDE2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03150791-1058-433C-83DF-79A5CD4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B305-B01A-422D-BA88-8CB9F33BA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57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9">
            <a:extLst>
              <a:ext uri="{FF2B5EF4-FFF2-40B4-BE49-F238E27FC236}">
                <a16:creationId xmlns:a16="http://schemas.microsoft.com/office/drawing/2014/main" id="{2CADE884-8829-4D29-AB53-7C6E927106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60">
            <a:extLst>
              <a:ext uri="{FF2B5EF4-FFF2-40B4-BE49-F238E27FC236}">
                <a16:creationId xmlns:a16="http://schemas.microsoft.com/office/drawing/2014/main" id="{22D6068C-3A4C-45F8-BA65-9ADDE2DCF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61">
            <a:extLst>
              <a:ext uri="{FF2B5EF4-FFF2-40B4-BE49-F238E27FC236}">
                <a16:creationId xmlns:a16="http://schemas.microsoft.com/office/drawing/2014/main" id="{3595651D-B5A7-405F-A80B-537E77DE41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2B443-066D-4AEC-809B-FE640D5D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EEA2DF35-DBB4-4C3D-BF76-628ED2741D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9459" name="Rectangle 1027">
              <a:extLst>
                <a:ext uri="{FF2B5EF4-FFF2-40B4-BE49-F238E27FC236}">
                  <a16:creationId xmlns:a16="http://schemas.microsoft.com/office/drawing/2014/main" id="{7E8BC4C6-A455-48DA-A007-C9A399191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1028">
              <a:extLst>
                <a:ext uri="{FF2B5EF4-FFF2-40B4-BE49-F238E27FC236}">
                  <a16:creationId xmlns:a16="http://schemas.microsoft.com/office/drawing/2014/main" id="{526C640F-7091-4387-85F1-E22DE14E7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1029">
                <a:extLst>
                  <a:ext uri="{FF2B5EF4-FFF2-40B4-BE49-F238E27FC236}">
                    <a16:creationId xmlns:a16="http://schemas.microsoft.com/office/drawing/2014/main" id="{12D09574-CB0E-4463-B32D-607A1B0FE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1030">
                <a:extLst>
                  <a:ext uri="{FF2B5EF4-FFF2-40B4-BE49-F238E27FC236}">
                    <a16:creationId xmlns:a16="http://schemas.microsoft.com/office/drawing/2014/main" id="{9EA66DB2-F3F8-4178-9EAD-280AA9E69F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1031">
                <a:extLst>
                  <a:ext uri="{FF2B5EF4-FFF2-40B4-BE49-F238E27FC236}">
                    <a16:creationId xmlns:a16="http://schemas.microsoft.com/office/drawing/2014/main" id="{58A653F2-1BE0-4654-A3EA-D208A27EB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1032">
                <a:extLst>
                  <a:ext uri="{FF2B5EF4-FFF2-40B4-BE49-F238E27FC236}">
                    <a16:creationId xmlns:a16="http://schemas.microsoft.com/office/drawing/2014/main" id="{FF4D014F-ADFC-4A16-A410-D5A11157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1033">
                <a:extLst>
                  <a:ext uri="{FF2B5EF4-FFF2-40B4-BE49-F238E27FC236}">
                    <a16:creationId xmlns:a16="http://schemas.microsoft.com/office/drawing/2014/main" id="{529F107F-A539-4688-9BF0-90A3D8917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34">
                <a:extLst>
                  <a:ext uri="{FF2B5EF4-FFF2-40B4-BE49-F238E27FC236}">
                    <a16:creationId xmlns:a16="http://schemas.microsoft.com/office/drawing/2014/main" id="{61C0D9A7-945C-4442-B5C0-8597B8488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035">
                <a:extLst>
                  <a:ext uri="{FF2B5EF4-FFF2-40B4-BE49-F238E27FC236}">
                    <a16:creationId xmlns:a16="http://schemas.microsoft.com/office/drawing/2014/main" id="{4210D51C-D6E8-4B25-AFC8-965287F25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036">
                <a:extLst>
                  <a:ext uri="{FF2B5EF4-FFF2-40B4-BE49-F238E27FC236}">
                    <a16:creationId xmlns:a16="http://schemas.microsoft.com/office/drawing/2014/main" id="{861F9C2C-514E-4DAE-AECD-977DFFFB6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037">
                <a:extLst>
                  <a:ext uri="{FF2B5EF4-FFF2-40B4-BE49-F238E27FC236}">
                    <a16:creationId xmlns:a16="http://schemas.microsoft.com/office/drawing/2014/main" id="{40EC77C8-5ADA-4294-A98D-E8EE3E7C4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038">
                <a:extLst>
                  <a:ext uri="{FF2B5EF4-FFF2-40B4-BE49-F238E27FC236}">
                    <a16:creationId xmlns:a16="http://schemas.microsoft.com/office/drawing/2014/main" id="{5F0903B2-C387-49D8-A96C-D94F33EFF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039">
                <a:extLst>
                  <a:ext uri="{FF2B5EF4-FFF2-40B4-BE49-F238E27FC236}">
                    <a16:creationId xmlns:a16="http://schemas.microsoft.com/office/drawing/2014/main" id="{7537641E-DF6E-448E-B5FE-05AA88467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040">
                <a:extLst>
                  <a:ext uri="{FF2B5EF4-FFF2-40B4-BE49-F238E27FC236}">
                    <a16:creationId xmlns:a16="http://schemas.microsoft.com/office/drawing/2014/main" id="{9EDEBEEE-892F-43CC-B81E-3AFA0E066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041">
                <a:extLst>
                  <a:ext uri="{FF2B5EF4-FFF2-40B4-BE49-F238E27FC236}">
                    <a16:creationId xmlns:a16="http://schemas.microsoft.com/office/drawing/2014/main" id="{85E4226E-D103-43A8-9997-6FC8E529B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042">
                <a:extLst>
                  <a:ext uri="{FF2B5EF4-FFF2-40B4-BE49-F238E27FC236}">
                    <a16:creationId xmlns:a16="http://schemas.microsoft.com/office/drawing/2014/main" id="{0201008E-426E-4964-BB3A-A1A6A21FC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043">
                <a:extLst>
                  <a:ext uri="{FF2B5EF4-FFF2-40B4-BE49-F238E27FC236}">
                    <a16:creationId xmlns:a16="http://schemas.microsoft.com/office/drawing/2014/main" id="{BE989595-0420-4775-A893-EF74028BB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1044">
                <a:extLst>
                  <a:ext uri="{FF2B5EF4-FFF2-40B4-BE49-F238E27FC236}">
                    <a16:creationId xmlns:a16="http://schemas.microsoft.com/office/drawing/2014/main" id="{09769C42-1E36-4481-A2AE-D4D0A7C8C8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1045">
                <a:extLst>
                  <a:ext uri="{FF2B5EF4-FFF2-40B4-BE49-F238E27FC236}">
                    <a16:creationId xmlns:a16="http://schemas.microsoft.com/office/drawing/2014/main" id="{BDC28D83-8A41-4965-B1CD-C34938A8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1046">
                <a:extLst>
                  <a:ext uri="{FF2B5EF4-FFF2-40B4-BE49-F238E27FC236}">
                    <a16:creationId xmlns:a16="http://schemas.microsoft.com/office/drawing/2014/main" id="{EA5BEA9A-2344-40EB-9387-1F0750B7C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1047">
                <a:extLst>
                  <a:ext uri="{FF2B5EF4-FFF2-40B4-BE49-F238E27FC236}">
                    <a16:creationId xmlns:a16="http://schemas.microsoft.com/office/drawing/2014/main" id="{8BA1E245-849E-41D8-9BD5-D1893B1E7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1048">
                <a:extLst>
                  <a:ext uri="{FF2B5EF4-FFF2-40B4-BE49-F238E27FC236}">
                    <a16:creationId xmlns:a16="http://schemas.microsoft.com/office/drawing/2014/main" id="{91496B4A-4F12-485E-83EF-14E836F02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1049">
                <a:extLst>
                  <a:ext uri="{FF2B5EF4-FFF2-40B4-BE49-F238E27FC236}">
                    <a16:creationId xmlns:a16="http://schemas.microsoft.com/office/drawing/2014/main" id="{4F79E889-29AD-43B0-8F0D-CF32A19852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1050">
                <a:extLst>
                  <a:ext uri="{FF2B5EF4-FFF2-40B4-BE49-F238E27FC236}">
                    <a16:creationId xmlns:a16="http://schemas.microsoft.com/office/drawing/2014/main" id="{1A462C32-6DF3-4E04-ADAF-452EB4EE3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1051">
                <a:extLst>
                  <a:ext uri="{FF2B5EF4-FFF2-40B4-BE49-F238E27FC236}">
                    <a16:creationId xmlns:a16="http://schemas.microsoft.com/office/drawing/2014/main" id="{3C4731A9-0F5F-4C10-9189-B3733BB81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1052">
                <a:extLst>
                  <a:ext uri="{FF2B5EF4-FFF2-40B4-BE49-F238E27FC236}">
                    <a16:creationId xmlns:a16="http://schemas.microsoft.com/office/drawing/2014/main" id="{50DADE41-0EDF-4E29-AA0C-4E5257391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1053">
                <a:extLst>
                  <a:ext uri="{FF2B5EF4-FFF2-40B4-BE49-F238E27FC236}">
                    <a16:creationId xmlns:a16="http://schemas.microsoft.com/office/drawing/2014/main" id="{5521758A-FF85-4F26-A07D-F8762CB4E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1054">
                <a:extLst>
                  <a:ext uri="{FF2B5EF4-FFF2-40B4-BE49-F238E27FC236}">
                    <a16:creationId xmlns:a16="http://schemas.microsoft.com/office/drawing/2014/main" id="{8771C28E-A782-4264-905D-D32C7A34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1055">
                <a:extLst>
                  <a:ext uri="{FF2B5EF4-FFF2-40B4-BE49-F238E27FC236}">
                    <a16:creationId xmlns:a16="http://schemas.microsoft.com/office/drawing/2014/main" id="{7D1F4BA6-C46E-4F99-A9CE-512A64331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1056">
                <a:extLst>
                  <a:ext uri="{FF2B5EF4-FFF2-40B4-BE49-F238E27FC236}">
                    <a16:creationId xmlns:a16="http://schemas.microsoft.com/office/drawing/2014/main" id="{3F87D553-F529-48AC-BA46-3B82045B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1057">
                <a:extLst>
                  <a:ext uri="{FF2B5EF4-FFF2-40B4-BE49-F238E27FC236}">
                    <a16:creationId xmlns:a16="http://schemas.microsoft.com/office/drawing/2014/main" id="{5A6666FB-41FA-40B5-BA07-D0769C945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1058">
            <a:extLst>
              <a:ext uri="{FF2B5EF4-FFF2-40B4-BE49-F238E27FC236}">
                <a16:creationId xmlns:a16="http://schemas.microsoft.com/office/drawing/2014/main" id="{A0F4273A-76EF-4E69-8623-9324475FA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91" name="Rectangle 1059">
            <a:extLst>
              <a:ext uri="{FF2B5EF4-FFF2-40B4-BE49-F238E27FC236}">
                <a16:creationId xmlns:a16="http://schemas.microsoft.com/office/drawing/2014/main" id="{1A60341E-A26F-4943-A711-A487CAB01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2" name="Rectangle 1060">
            <a:extLst>
              <a:ext uri="{FF2B5EF4-FFF2-40B4-BE49-F238E27FC236}">
                <a16:creationId xmlns:a16="http://schemas.microsoft.com/office/drawing/2014/main" id="{2B5BB006-8598-49C3-BD23-9477E66F0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93" name="Rectangle 1061">
            <a:extLst>
              <a:ext uri="{FF2B5EF4-FFF2-40B4-BE49-F238E27FC236}">
                <a16:creationId xmlns:a16="http://schemas.microsoft.com/office/drawing/2014/main" id="{FE7A21FA-35D8-483E-A5D9-8F7E19EA1B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88C2-B419-42A1-8117-442D3D43EA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9494" name="Rectangle 1062">
            <a:extLst>
              <a:ext uri="{FF2B5EF4-FFF2-40B4-BE49-F238E27FC236}">
                <a16:creationId xmlns:a16="http://schemas.microsoft.com/office/drawing/2014/main" id="{FC010C21-6B58-4E24-8CC9-C5DE1207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4">
            <a:extLst>
              <a:ext uri="{FF2B5EF4-FFF2-40B4-BE49-F238E27FC236}">
                <a16:creationId xmlns:a16="http://schemas.microsoft.com/office/drawing/2014/main" id="{00A831CD-C111-46E1-B282-82B03CAA2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37AFA021-3EC0-43D6-83CF-DA3E3ADC8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4" name="Rectangle 36">
            <a:extLst>
              <a:ext uri="{FF2B5EF4-FFF2-40B4-BE49-F238E27FC236}">
                <a16:creationId xmlns:a16="http://schemas.microsoft.com/office/drawing/2014/main" id="{183536FE-EB1C-4CC7-B57D-4055CD106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25" name="Rectangle 37">
            <a:extLst>
              <a:ext uri="{FF2B5EF4-FFF2-40B4-BE49-F238E27FC236}">
                <a16:creationId xmlns:a16="http://schemas.microsoft.com/office/drawing/2014/main" id="{E60693DF-639E-49AE-92EA-04744CD7E2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577523-0B9A-4590-85D2-C9F0612AAE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326" name="Rectangle 38">
            <a:extLst>
              <a:ext uri="{FF2B5EF4-FFF2-40B4-BE49-F238E27FC236}">
                <a16:creationId xmlns:a16="http://schemas.microsoft.com/office/drawing/2014/main" id="{C66F727D-766A-46C2-BBFA-4E55019C63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21BF93-6427-4CE3-93E0-EEE60B323B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550EBD7-77A4-4332-9644-5F986611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81650"/>
            <a:ext cx="787400" cy="1096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07204B0-3B78-40DF-8EF5-BCF72DF11826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9" name="Picture 1">
            <a:extLst>
              <a:ext uri="{FF2B5EF4-FFF2-40B4-BE49-F238E27FC236}">
                <a16:creationId xmlns:a16="http://schemas.microsoft.com/office/drawing/2014/main" id="{794734C7-468D-4A11-903D-30F7EEE1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2192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C73D0937-A011-4801-87E6-8BBC1FFFA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62075"/>
            <a:ext cx="6477000" cy="4699000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 (2 Cor 11:14)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(Matt 4:11)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Serpent of old (Rev 12:9)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Destroyer (Rev 9:11)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 (Rev 12:9)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Evil one (1 John 5:19)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Belial (2 Cor 6:15)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 cherub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28:14, 16)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475AE9-9B2C-4C2A-90E2-50AA6A5DC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2549A60-7460-4121-939B-5501C209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6FCF2C8-3F86-4A69-9D37-D45E35B2AF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924800" cy="4689475"/>
          </a:xfrm>
        </p:spPr>
        <p:txBody>
          <a:bodyPr/>
          <a:lstStyle/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 (John 12:31)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and power of the air (Eph 2:2)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of this world (2 Cor 4:4)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Beelzebub (Luke 11:15)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Tempter (Matt 4:3)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Accuser of the brethren (Rev 12:10)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lies and murderer (John 8:44)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Roaring lion and adversary (1 Pet 5:8)</a:t>
            </a:r>
          </a:p>
          <a:p>
            <a:pPr marL="684213" indent="-684213" eaLnBrk="1" hangingPunct="1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 startAt="10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(Matt 13:39)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95269B-399D-4027-93AD-3964CEB3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DEC44343-510A-4AD2-BA18-D63E32653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1054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C528D-86FD-40F5-A819-1C7866A5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3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BBD97-D3BF-4217-A9CF-D4865D74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3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BBD97-D3BF-4217-A9CF-D4865D742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1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399"/>
            <a:ext cx="9144000" cy="69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6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2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28:13, 15</a:t>
            </a:r>
          </a:p>
          <a:p>
            <a:pPr algn="just">
              <a:spcAft>
                <a:spcPts val="1000"/>
              </a:spcAft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 in Eden, the garden of God; Every precious stone was your covering: The ruby, the topaz and the diamond; The beryl, the onyx and the jasper; The lapis lazuli, the turquoise and the emerald; And the gold, the workmanship of your settings and sockets, Was in you. On the day that you were </a:t>
            </a: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They were prepared…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 blameless in your ways From the day you were </a:t>
            </a: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Until unrighteousness was found in you.”</a:t>
            </a:r>
          </a:p>
        </p:txBody>
      </p:sp>
    </p:spTree>
    <p:extLst>
      <p:ext uri="{BB962C8B-B14F-4D97-AF65-F5344CB8AC3E}">
        <p14:creationId xmlns:p14="http://schemas.microsoft.com/office/powerpoint/2010/main" val="27944144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</p:spPr>
        <p:txBody>
          <a:bodyPr/>
          <a:lstStyle/>
          <a:p>
            <a:pPr algn="ctr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Systematic Theology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3152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Prolegomena – Introduction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Theology – Study of God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Christology – Study of Christ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Pneumatology – Study of the Holy Spirit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Anthropology – Study of Man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Hamartiology – Study of sin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Soteriology – Study of salvation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Angelology – Study of angels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Ecclesiology – Study of the Church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Eschatology – Study of the end</a:t>
            </a:r>
          </a:p>
        </p:txBody>
      </p:sp>
      <p:pic>
        <p:nvPicPr>
          <p:cNvPr id="3076" name="Picture 2" descr="http://studentsofjesus.com/storage/Systematic%20Theology.jpg?__SQUARESPACE_CACHEVERSION=133843368137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819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rediscoveringthebible.com/SystematicTheolog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341437"/>
            <a:ext cx="3009900" cy="124936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561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ericpetersautos.com/wp-content/uploads/2014/11/Apollo-vs.-Rocky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408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84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56F019E-C560-493F-871A-4B032522B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Ark of the Covenant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A67E4B5-C9BB-4DCE-9300-C88F12014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7" y="1371600"/>
            <a:ext cx="752716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18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5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153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42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1st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04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 of the Humbled </a:t>
            </a:r>
            <a:b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(Prov. 16:18; 1 Peter 5:5)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768" y="1600200"/>
            <a:ext cx="6835432" cy="41560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(Isa. 14:12-15; Ezek. 28:12-17; 1 Tim. 3:6)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Nebuchadnezzar (Dan. 4:30-31)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 (2 Chron. 26:16)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Herod (Acts 12:20-23)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(2 Cor. 12:1-10)</a:t>
            </a:r>
          </a:p>
        </p:txBody>
      </p:sp>
      <p:pic>
        <p:nvPicPr>
          <p:cNvPr id="4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3675"/>
            <a:ext cx="3177832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of Angelology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50292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angels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Demonology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6:1-4 controversy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363412-C475-485B-9106-E6F809783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1428750"/>
            <a:ext cx="3285635" cy="4572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80203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004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842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230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98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705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36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2A52DA1-DF2E-4024-A5F7-E86CD2009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2390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(16-17)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some access to heaven (Job 1:6; 2:1)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angels fell with him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Fallen angels confirmed in wickedness (Matt 25:41)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Darkened thought process (17)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C8C39F2-FC5A-4BF2-991D-B39C66BC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F0129836-98DB-4E8B-96B0-5D922E0C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882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28:12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 of man, take up a lamentation over the king of Tyre and say to him, ‘Thus says the Lord God, “You had the seal of perfection,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Full of wisdom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perfect in beauty.””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81CE-E483-43BF-A7B5-D3B4D45D5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229" y="3200400"/>
            <a:ext cx="1513541" cy="16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638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28:17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heart was lifted up because of your beauty; You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corrupted your wisdom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by reason of your splendor.”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D81CE-E483-43BF-A7B5-D3B4D45D5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87" y="2697480"/>
            <a:ext cx="1925826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701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334000" y="6019800"/>
            <a:ext cx="29146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latin typeface="Calibri" pitchFamily="34" charset="0"/>
              </a:rPr>
              <a:t>David Barton, </a:t>
            </a:r>
            <a:r>
              <a:rPr lang="en-US" sz="1350" i="1" dirty="0">
                <a:latin typeface="Calibri" pitchFamily="34" charset="0"/>
              </a:rPr>
              <a:t>Original Intent</a:t>
            </a:r>
            <a:r>
              <a:rPr lang="en-US" sz="1350" dirty="0">
                <a:latin typeface="Calibri" pitchFamily="34" charset="0"/>
              </a:rPr>
              <a:t>, p. 245</a:t>
            </a:r>
          </a:p>
        </p:txBody>
      </p:sp>
      <p:pic>
        <p:nvPicPr>
          <p:cNvPr id="5" name="Content Placeholder 4" descr="SAT-scores-631x1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1550"/>
            <a:ext cx="4114800" cy="495623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71550"/>
            <a:ext cx="3429000" cy="495623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DBCB6478-EB5C-406C-BFD4-02CA6DE3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Satan’s Original State and First Sin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1027">
            <a:extLst>
              <a:ext uri="{FF2B5EF4-FFF2-40B4-BE49-F238E27FC236}">
                <a16:creationId xmlns:a16="http://schemas.microsoft.com/office/drawing/2014/main" id="{16CA7E4B-935F-4955-9B2D-B5483C9E5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6629400" cy="4632325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28:12-17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23C5C7-3D1D-4799-9267-23D942429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0"/>
            <a:ext cx="1048792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CC704D-9340-431C-A573-B7697EA7F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284" y="4724400"/>
            <a:ext cx="1023425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C0860-54F0-40BC-A979-8837CEAD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49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AFAEE-44D3-478B-AFA6-B1340CD7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793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89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314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00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2:2-3</a:t>
            </a:r>
          </a:p>
          <a:p>
            <a:pPr algn="just">
              <a:spcAft>
                <a:spcPts val="1000"/>
              </a:spcAft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“</a:t>
            </a:r>
            <a:r>
              <a:rPr lang="en-US" sz="3000" dirty="0">
                <a:latin typeface="+mj-lt"/>
              </a:rPr>
              <a:t>Now it will come about that In the last days </a:t>
            </a:r>
            <a:r>
              <a:rPr lang="en-US" sz="3000" b="1" u="sng" dirty="0">
                <a:solidFill>
                  <a:srgbClr val="FFFFCC"/>
                </a:solidFill>
                <a:latin typeface="+mj-lt"/>
              </a:rPr>
              <a:t>The mountain of the house of the Lord</a:t>
            </a:r>
            <a:r>
              <a:rPr lang="en-US" sz="3000" dirty="0">
                <a:latin typeface="+mj-lt"/>
              </a:rPr>
              <a:t> Will be established as the chief of the mountains, And will be raised above the hills; And all the nations will stream to it. </a:t>
            </a:r>
            <a:r>
              <a:rPr lang="en-US" sz="3000" b="1" baseline="30000" dirty="0">
                <a:latin typeface="+mj-lt"/>
              </a:rPr>
              <a:t>3 </a:t>
            </a:r>
            <a:r>
              <a:rPr lang="en-US" sz="3000" dirty="0">
                <a:latin typeface="+mj-lt"/>
              </a:rPr>
              <a:t>And many peoples will come and say, “Come, let us go up to </a:t>
            </a:r>
            <a:r>
              <a:rPr lang="en-US" sz="3000" b="1" u="sng" dirty="0">
                <a:solidFill>
                  <a:srgbClr val="FFFFCC"/>
                </a:solidFill>
                <a:latin typeface="+mj-lt"/>
              </a:rPr>
              <a:t>the mountain of the Lord</a:t>
            </a:r>
            <a:r>
              <a:rPr lang="en-US" sz="3000" dirty="0">
                <a:latin typeface="+mj-lt"/>
              </a:rPr>
              <a:t>, To the house of the God of Jacob; That He may teach us concerning His ways And that we may walk in His paths.” For the law will go forth from </a:t>
            </a:r>
            <a:r>
              <a:rPr lang="en-US" sz="3000" b="1" u="sng" dirty="0">
                <a:solidFill>
                  <a:srgbClr val="FFFFCC"/>
                </a:solidFill>
                <a:latin typeface="+mj-lt"/>
              </a:rPr>
              <a:t>Zion</a:t>
            </a:r>
            <a:r>
              <a:rPr lang="en-US" sz="3000" dirty="0">
                <a:latin typeface="+mj-lt"/>
              </a:rPr>
              <a:t> And the word of the </a:t>
            </a:r>
            <a:r>
              <a:rPr lang="en-US" sz="3000" cap="small" dirty="0">
                <a:latin typeface="+mj-lt"/>
              </a:rPr>
              <a:t>Lord</a:t>
            </a:r>
            <a:r>
              <a:rPr lang="en-US" sz="3000" dirty="0">
                <a:latin typeface="+mj-lt"/>
              </a:rPr>
              <a:t> from Jerusalem.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6318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162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2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4676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“I will” statements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to heaven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my throne above the stars of God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enthroned on the Mt. of the Assembly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Ascend above the tops of the clouds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myself like the Most High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7823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307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68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BB60F-83DE-4B99-B074-0FFAEE934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609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858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40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1E1A7863-7E2C-4728-8D5A-C0CB59DCD1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553200" cy="4689475"/>
          </a:xfrm>
        </p:spPr>
        <p:txBody>
          <a:bodyPr/>
          <a:lstStyle/>
          <a:p>
            <a:pPr marL="461963" lvl="1" indent="-461963" eaLnBrk="1" hangingPunct="1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Isaiah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Consequences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changed from Lucifer (12) to Satan (Matt 16:23)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Banished from heaven (12)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F5834B4-760F-4186-A2BA-0352FD58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 (cont’d)</a:t>
            </a:r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79EA41D0-94A2-4326-B733-9869F5A0A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6002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30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64DB3-A523-4D6D-AF16-83EA9447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00865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BECEE5-1A9B-4B68-AC2F-68A3B2C39E12}"/>
              </a:ext>
            </a:extLst>
          </p:cNvPr>
          <p:cNvSpPr txBox="1"/>
          <p:nvPr/>
        </p:nvSpPr>
        <p:spPr>
          <a:xfrm>
            <a:off x="457200" y="1371600"/>
            <a:ext cx="5105400" cy="523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Works</a:t>
            </a: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63B2-91AB-49F5-968B-F8AEDE14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13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362B68E7-094F-4B69-B110-3740230B1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4608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1–2;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3:1; Gen 3:1 (Rev 12:9); 1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21:1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author refers to Satan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speaks of Satan 25x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8361450F-6B81-4D85-B2F5-A219F5AD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545FE9-1AEC-4DEB-AFA1-46A03A06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FEE8E-EDCE-4156-9C9A-0411B7FF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89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16B7CBD0-3230-4B73-89DD-F0DD9039C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0198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personhood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 (2 Cor 2:11)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(Rev 12:12, 17)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(2 Tim 2:26)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pronouns (Mt 4:10)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accountability (Mt 25:41)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F1EDF65-0398-4183-899D-282CE0D69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7C912ED8-8F1A-4C5F-995C-DFE081B2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689C41-61EA-403A-AF23-0AF78E0A41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98F6B430-E29C-4B9C-83C7-D8FD2DCB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8750"/>
            <a:ext cx="5029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19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63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 2" panose="05020102010507070707" pitchFamily="18" charset="2"/>
              <a:buChar char=""/>
              <a:tabLst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8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90763" indent="-4619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Personhood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Names and titles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00751-0477-4075-89BE-E8C8B933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80445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2053</TotalTime>
  <Words>1820</Words>
  <Application>Microsoft Office PowerPoint</Application>
  <PresentationFormat>On-screen Show (4:3)</PresentationFormat>
  <Paragraphs>359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Times New Roman</vt:lpstr>
      <vt:lpstr>Wingdings</vt:lpstr>
      <vt:lpstr>Wingdings 2</vt:lpstr>
      <vt:lpstr>Azure</vt:lpstr>
      <vt:lpstr>1_Azure</vt:lpstr>
      <vt:lpstr>SATANOLOGY</vt:lpstr>
      <vt:lpstr>Areas of Systematic Theology</vt:lpstr>
      <vt:lpstr>Preview of Angelology</vt:lpstr>
      <vt:lpstr>Preview</vt:lpstr>
      <vt:lpstr>Preview</vt:lpstr>
      <vt:lpstr>PowerPoint Presentation</vt:lpstr>
      <vt:lpstr>Preview</vt:lpstr>
      <vt:lpstr>PowerPoint Presentation</vt:lpstr>
      <vt:lpstr>Preview</vt:lpstr>
      <vt:lpstr>PowerPoint Presentation</vt:lpstr>
      <vt:lpstr>PowerPoint Presentation</vt:lpstr>
      <vt:lpstr>Preview</vt:lpstr>
      <vt:lpstr>Satan’s Original State and First Sin</vt:lpstr>
      <vt:lpstr>Satan’s Original State and First 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Ark of the Covenant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Hall of the Humbled  (Prov. 16:18; 1 Peter 5:5)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Satan’s Original State and First 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Preview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Satanology</dc:title>
  <dc:creator>A. Woods</dc:creator>
  <cp:lastModifiedBy>Andy Woods</cp:lastModifiedBy>
  <cp:revision>90</cp:revision>
  <cp:lastPrinted>2019-07-31T12:13:33Z</cp:lastPrinted>
  <dcterms:created xsi:type="dcterms:W3CDTF">2009-01-18T12:07:54Z</dcterms:created>
  <dcterms:modified xsi:type="dcterms:W3CDTF">2019-08-11T00:42:24Z</dcterms:modified>
</cp:coreProperties>
</file>