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067" r:id="rId2"/>
    <p:sldId id="322" r:id="rId3"/>
    <p:sldId id="5185" r:id="rId4"/>
    <p:sldId id="3738" r:id="rId5"/>
    <p:sldId id="682" r:id="rId6"/>
    <p:sldId id="4990" r:id="rId7"/>
    <p:sldId id="5330" r:id="rId8"/>
    <p:sldId id="5428" r:id="rId9"/>
    <p:sldId id="5454" r:id="rId10"/>
    <p:sldId id="5461" r:id="rId11"/>
    <p:sldId id="5430" r:id="rId12"/>
    <p:sldId id="5459" r:id="rId13"/>
    <p:sldId id="663" r:id="rId14"/>
    <p:sldId id="5457" r:id="rId15"/>
    <p:sldId id="5460" r:id="rId16"/>
    <p:sldId id="5429" r:id="rId17"/>
    <p:sldId id="5462" r:id="rId18"/>
    <p:sldId id="4907" r:id="rId19"/>
    <p:sldId id="5463" r:id="rId20"/>
    <p:sldId id="5464" r:id="rId21"/>
    <p:sldId id="2331" r:id="rId22"/>
    <p:sldId id="5465" r:id="rId23"/>
    <p:sldId id="5466" r:id="rId24"/>
    <p:sldId id="5321" r:id="rId25"/>
    <p:sldId id="5440" r:id="rId26"/>
    <p:sldId id="5441" r:id="rId27"/>
    <p:sldId id="5442" r:id="rId28"/>
    <p:sldId id="5443" r:id="rId29"/>
    <p:sldId id="3926" r:id="rId30"/>
    <p:sldId id="5444" r:id="rId31"/>
    <p:sldId id="5445" r:id="rId32"/>
    <p:sldId id="5446" r:id="rId33"/>
    <p:sldId id="5447" r:id="rId34"/>
    <p:sldId id="5434" r:id="rId35"/>
    <p:sldId id="5431" r:id="rId36"/>
    <p:sldId id="5467" r:id="rId37"/>
    <p:sldId id="5468" r:id="rId38"/>
    <p:sldId id="267" r:id="rId39"/>
    <p:sldId id="5469" r:id="rId40"/>
    <p:sldId id="1100" r:id="rId41"/>
    <p:sldId id="3822" r:id="rId42"/>
    <p:sldId id="3823" r:id="rId43"/>
    <p:sldId id="5470" r:id="rId44"/>
    <p:sldId id="5471" r:id="rId45"/>
    <p:sldId id="5120" r:id="rId46"/>
    <p:sldId id="2248" r:id="rId47"/>
    <p:sldId id="5472" r:id="rId48"/>
    <p:sldId id="5473" r:id="rId49"/>
    <p:sldId id="3488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00FF"/>
    <a:srgbClr val="000099"/>
    <a:srgbClr val="000066"/>
    <a:srgbClr val="006600"/>
    <a:srgbClr val="003300"/>
    <a:srgbClr val="008000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349" autoAdjust="0"/>
  </p:normalViewPr>
  <p:slideViewPr>
    <p:cSldViewPr>
      <p:cViewPr varScale="1">
        <p:scale>
          <a:sx n="64" d="100"/>
          <a:sy n="64" d="100"/>
        </p:scale>
        <p:origin x="6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1/27/2019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150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88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</a:t>
            </a:r>
            <a:endParaRPr lang="en-US" alt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‒16</a:t>
            </a:r>
            <a:endParaRPr lang="en-US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36183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 (Rev. 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Judgement Manifestation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(Rev.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4" name="Picture 2" descr="Image result for revelation 15">
            <a:extLst>
              <a:ext uri="{FF2B5EF4-FFF2-40B4-BE49-F238E27FC236}">
                <a16:creationId xmlns:a16="http://schemas.microsoft.com/office/drawing/2014/main" id="{98FEC115-C6B1-4302-96C1-7983D625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115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15:1-8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00200"/>
            <a:ext cx="87630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Manifestation of the Seven Plagues (1)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Tabernacle-Temple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(5-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631DAC7E-EFBA-4019-9555-10302866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651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15:1-8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00200"/>
            <a:ext cx="87630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Manifestation of the Seven Plagues (1)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Tabernacle-Temple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(5-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631DAC7E-EFBA-4019-9555-10302866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423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0F23B93-C82B-465B-9FA4-28464250B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77EBDF-18A7-4225-9116-0F3D90BFA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</a:t>
            </a:r>
            <a:r>
              <a:rPr lang="en-US" sz="36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judgment releases 1</a:t>
            </a:r>
            <a:r>
              <a:rPr lang="en-US" sz="36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 next series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Seals: 1 2 3 4 5 6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 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Trumpets: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2 3 4 5 6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Bowls: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2 3 4 5 6 7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2B1D0-FE3F-4748-A3CE-794E4CE8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314" y="4724400"/>
            <a:ext cx="2203373" cy="1828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52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15:1-8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00200"/>
            <a:ext cx="87630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Manifestation of the Seven Plagues (1)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Martyrs (2-4)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Tabernacle-Temple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(5-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631DAC7E-EFBA-4019-9555-10302866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543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Their praise (3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Moses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15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Their praise (3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Moses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039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A3D71C-AB1B-47C7-9777-3D1F362BD523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799087"/>
          <a:ext cx="8991600" cy="5259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50372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560513311"/>
                    </a:ext>
                  </a:extLst>
                </a:gridCol>
              </a:tblGrid>
              <a:tr h="76874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Distinctions Between 144,000 &amp; Multitude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81748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144,000</a:t>
                      </a:r>
                      <a:endParaRPr lang="en-US" sz="28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MULTITUDE</a:t>
                      </a:r>
                      <a:endParaRPr lang="en-US" sz="28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12215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7:9-17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53039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Innumerable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757281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2265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6076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 </a:t>
                      </a:r>
                      <a:r>
                        <a:rPr lang="en-US" sz="26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Converted </a:t>
                      </a:r>
                      <a:r>
                        <a:rPr lang="en-US" sz="2600" b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081"/>
                  </a:ext>
                </a:extLst>
              </a:tr>
              <a:tr h="5259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Hitchcock and Ice, </a:t>
                      </a:r>
                      <a:r>
                        <a:rPr lang="en-US" altLang="en-US" sz="20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Truth Behind Left Behind</a:t>
                      </a: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77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74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praise (3-4)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Moses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16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praise (3-4)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Song of Moses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12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3" y="228600"/>
            <a:ext cx="85199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praise (3-4)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Moses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258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Martyrs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15:2-4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1"/>
            <a:ext cx="5067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identity (2)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praise (3-4)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Moses (3a)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the Lamb (3b)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Doxology (3c-4)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8B003-AE64-4DE9-BC6D-5B7CA98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13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5524501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1026" name="Picture 2" descr="Image result for revelation 15">
            <a:extLst>
              <a:ext uri="{FF2B5EF4-FFF2-40B4-BE49-F238E27FC236}">
                <a16:creationId xmlns:a16="http://schemas.microsoft.com/office/drawing/2014/main" id="{72C3C583-CFFB-48A4-8087-10200F4B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87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6" name="Picture 2" descr="Image result for revelation 15">
            <a:extLst>
              <a:ext uri="{FF2B5EF4-FFF2-40B4-BE49-F238E27FC236}">
                <a16:creationId xmlns:a16="http://schemas.microsoft.com/office/drawing/2014/main" id="{7279DA1B-39EB-4E7E-94FD-4030CE26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264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470CF32F-3B08-41DB-ABE1-8FEEC8CD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913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552DC025-0E84-4037-8644-ADA76378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664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65C7E246-B8DF-4DDF-BC12-03B236B5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786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85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1:6; 5:10</a:t>
            </a:r>
          </a:p>
          <a:p>
            <a:pPr algn="just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has made us to be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kingdom, priests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 His God and Father—to Him be the glory and the dominion forever and ever. Amen…You have made them to be 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they will reign [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upon the earth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8D65-2C53-4851-B1C8-A3DF668CEA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53" y="3505200"/>
            <a:ext cx="18458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14475" y="200065"/>
            <a:ext cx="6115050" cy="109533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Trumpets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(Revelation 8‒11)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48710" y="1588889"/>
            <a:ext cx="8442889" cy="5069046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(8:7) – 1/3 vegetation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(8:8-9) – 1/3 ocean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Trumpet (8:10-11) – 1/3 water destroyed 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4th Trumpet (8:12-13) – 1/3 luminaries darkened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5th Trumpet (9:1-12) – Demons released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6th Trumpet (9:13-21) – 1/3 humanity destroyed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7th Trumpet (11:14-19) – Legal transfer announced</a:t>
            </a:r>
          </a:p>
        </p:txBody>
      </p:sp>
      <p:pic>
        <p:nvPicPr>
          <p:cNvPr id="1028" name="Picture 4" descr="Image result for the seven trumpets">
            <a:extLst>
              <a:ext uri="{FF2B5EF4-FFF2-40B4-BE49-F238E27FC236}">
                <a16:creationId xmlns:a16="http://schemas.microsoft.com/office/drawing/2014/main" id="{7E126B6E-EC66-4E91-9EF6-3BB49FB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even trumpets">
            <a:extLst>
              <a:ext uri="{FF2B5EF4-FFF2-40B4-BE49-F238E27FC236}">
                <a16:creationId xmlns:a16="http://schemas.microsoft.com/office/drawing/2014/main" id="{FDBF3474-E61C-4200-AA5E-89FB52E9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907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47F0EEDF-65A3-4730-BA34-39C4C3C1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315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B66EE125-8F76-4893-9AAA-CFE96A6B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623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36248ECA-CE6D-4F7C-9195-DA70E88E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353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Their Doxology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15:3c-4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524000"/>
            <a:ext cx="8763000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(3c)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(3d)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(3e)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authority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(3f)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doxological purpose (4a)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holiness (4b)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regal destiny (4c)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righteous acts (4d)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3068BFCC-DF1B-47CC-ACF3-D7C1F25D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578167"/>
            <a:ext cx="3200400" cy="3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918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15:1-8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905000"/>
            <a:ext cx="8763000" cy="4876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Manifestation of the Seven Plagues (1)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Heavenly Tabernacle-Temple (5-8)</a:t>
            </a:r>
          </a:p>
        </p:txBody>
      </p:sp>
      <p:pic>
        <p:nvPicPr>
          <p:cNvPr id="4" name="Picture 2" descr="Image result for revelation 15">
            <a:extLst>
              <a:ext uri="{FF2B5EF4-FFF2-40B4-BE49-F238E27FC236}">
                <a16:creationId xmlns:a16="http://schemas.microsoft.com/office/drawing/2014/main" id="{98FEC115-C6B1-4302-96C1-7983D625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42672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728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6972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697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6972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33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6972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 (6)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46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13B7CED-3C5A-4CC9-A525-6A5F1B2D8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the Angels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3A59833-D486-4CBF-BA89-E62A2DDA1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Witnessed creation (Job 38:7)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judgment (Gen 19:22; Acts 12:22-23)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Accompanied the Law (Gal 3:19)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Announced births of John and Christ (Luke 1:11-13, 26-27)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Strengthened Christ (Matt 4:11)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Announced resurrection (Matt 28:1-7)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Ascension (Acts 1:11)</a:t>
            </a:r>
          </a:p>
          <a:p>
            <a:pPr lvl="1" algn="just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messages (Luke 1:13)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69723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 (6)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02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85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forever and ever.’” (cf. Matt. 6:10)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3125493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39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157" y="209550"/>
            <a:ext cx="8167687" cy="8572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Promised Exemption from Divine Wrath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610600" cy="2415657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promise (1 Thess 1:10; 5:9; Rom 5:9; 8:1; Rev 3:10)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= divine wrath (Rev 6:16-17; 11:18; 15:1, 7; 16:1, 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67283-BEF4-4FC8-9A04-B81D579E9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80" y="3886200"/>
            <a:ext cx="5602040" cy="2743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Psalm 90:2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“Before the mountains were born Or You gave birth to the earth and the world, Even from everlasting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olam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everlasting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olam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You are God.”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C61DA-B161-4034-BC63-8E3B968A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232" y="2971800"/>
            <a:ext cx="30835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69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16:26</a:t>
            </a:r>
          </a:p>
          <a:p>
            <a:pPr algn="just">
              <a:spcAft>
                <a:spcPts val="120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now is manifested, and by the Scriptures of the prophets, according to the commandment of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eternal (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aiōnios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God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has been made known to all the nations,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obedience of faith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90346-5816-4D41-8AAC-3EEEA816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963" y="3048000"/>
            <a:ext cx="2750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46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71247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 (6)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795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7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Heavenly Tabernacle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15:5-8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9" y="1600200"/>
            <a:ext cx="7124701" cy="4953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opened (5)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emerge (6)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 given the bowls (7)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filled with God’s glory (8a)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Barred entrance into Tabernacle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C29F7-DC07-419C-9139-CBA1D53B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0"/>
            <a:ext cx="3600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99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51579"/>
            <a:ext cx="8991600" cy="225842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dirty="0">
                <a:effectLst/>
              </a:rPr>
              <a:t>God's plan includes the coming of God's wrath, and it will </a:t>
            </a:r>
            <a:r>
              <a:rPr lang="en-US" sz="3000">
                <a:effectLst/>
              </a:rPr>
              <a:t>be ‘</a:t>
            </a:r>
            <a:r>
              <a:rPr lang="en-US" sz="3000" i="1">
                <a:effectLst/>
              </a:rPr>
              <a:t>fulfilled’</a:t>
            </a:r>
            <a:r>
              <a:rPr lang="en-US" sz="3000">
                <a:effectLst/>
              </a:rPr>
              <a:t> </a:t>
            </a:r>
            <a:r>
              <a:rPr lang="en-US" sz="3000" dirty="0">
                <a:effectLst/>
              </a:rPr>
              <a:t>(completed). Until it is finished, no one could enter the temple in heaven, dramatically emphasizing the importance of these seven last plagues in the overall plan of God.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443038" y="217438"/>
            <a:ext cx="62579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David Hocking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David Hocking,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Book of Revelation: Understanding the Future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(Tustin, CA: Hope For Today Publications, 2014), 459.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DDC6B-0924-4483-AD92-673482CA0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07" y="121920"/>
            <a:ext cx="1167993" cy="1097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F0784-351D-4451-BC3F-A0BC727F6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929" y="4114800"/>
            <a:ext cx="40821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09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15:1-8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00200"/>
            <a:ext cx="87630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Manifestation of the Seven Plagues (1)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Tabernacle-Temple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(5-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Image result for revelation 15">
            <a:extLst>
              <a:ext uri="{FF2B5EF4-FFF2-40B4-BE49-F238E27FC236}">
                <a16:creationId xmlns:a16="http://schemas.microsoft.com/office/drawing/2014/main" id="{631DAC7E-EFBA-4019-9555-10302866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2031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‒16</a:t>
            </a:r>
            <a:endParaRPr lang="en-US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36183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 (Rev. 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Judgement Manifestation (Rev. 16)</a:t>
            </a:r>
          </a:p>
        </p:txBody>
      </p:sp>
      <p:pic>
        <p:nvPicPr>
          <p:cNvPr id="4" name="Picture 2" descr="Image result for revelation 15">
            <a:extLst>
              <a:ext uri="{FF2B5EF4-FFF2-40B4-BE49-F238E27FC236}">
                <a16:creationId xmlns:a16="http://schemas.microsoft.com/office/drawing/2014/main" id="{98FEC115-C6B1-4302-96C1-7983D625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7178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228600"/>
            <a:ext cx="8864352" cy="5486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15252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13788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10:1-11:13 – 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12-14 – 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:13-16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17:1-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19:6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Babylon’s fall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940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‒14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2895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 – Israel’s flight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beasts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Six scenes of hope</a:t>
            </a:r>
          </a:p>
        </p:txBody>
      </p:sp>
      <p:pic>
        <p:nvPicPr>
          <p:cNvPr id="4" name="Picture 6" descr="Image result for the seven trumpets">
            <a:extLst>
              <a:ext uri="{FF2B5EF4-FFF2-40B4-BE49-F238E27FC236}">
                <a16:creationId xmlns:a16="http://schemas.microsoft.com/office/drawing/2014/main" id="{6C0E058C-EA02-4384-93FB-2636D77F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38" y="167142"/>
            <a:ext cx="13822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seven trumpets">
            <a:extLst>
              <a:ext uri="{FF2B5EF4-FFF2-40B4-BE49-F238E27FC236}">
                <a16:creationId xmlns:a16="http://schemas.microsoft.com/office/drawing/2014/main" id="{147BF45E-16F0-41C4-803E-D442981D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55" y="152400"/>
            <a:ext cx="15382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84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228600"/>
            <a:ext cx="8864352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07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3C1F84-50F2-4AD7-A6C9-819D23EAC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7036" y="198120"/>
            <a:ext cx="5749925" cy="1097280"/>
          </a:xfrm>
        </p:spPr>
        <p:txBody>
          <a:bodyPr anchor="t"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15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‒16</a:t>
            </a:r>
            <a:endParaRPr lang="en-US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3A2E33C-754B-4D69-A3F8-36AB0282C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498" y="1636183"/>
            <a:ext cx="8763000" cy="4876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Bowl Judgment Preparation (Rev. 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Judgement Manifestation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(Rev.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4" name="Picture 2" descr="Image result for revelation 15">
            <a:extLst>
              <a:ext uri="{FF2B5EF4-FFF2-40B4-BE49-F238E27FC236}">
                <a16:creationId xmlns:a16="http://schemas.microsoft.com/office/drawing/2014/main" id="{98FEC115-C6B1-4302-96C1-7983D625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940" y="3810000"/>
            <a:ext cx="3416121" cy="22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87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24283</TotalTime>
  <Words>1566</Words>
  <Application>Microsoft Office PowerPoint</Application>
  <PresentationFormat>On-screen Show (4:3)</PresentationFormat>
  <Paragraphs>249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Seven Trumpets  (Revelation 8‒11)</vt:lpstr>
      <vt:lpstr>PowerPoint Presentation</vt:lpstr>
      <vt:lpstr>PowerPoint Presentation</vt:lpstr>
      <vt:lpstr>5 Non-Chronological Parenthetical Insertions</vt:lpstr>
      <vt:lpstr>Revelation 12‒14</vt:lpstr>
      <vt:lpstr>PowerPoint Presentation</vt:lpstr>
      <vt:lpstr>Bowl Judgments Revelation 15‒16</vt:lpstr>
      <vt:lpstr>Bowl Judgments Revelation 15‒16</vt:lpstr>
      <vt:lpstr>Bowl Judgment Preparation Revelation 15:1-8</vt:lpstr>
      <vt:lpstr>Bowl Judgment Preparation Revelation 15:1-8</vt:lpstr>
      <vt:lpstr>Telescoping</vt:lpstr>
      <vt:lpstr>PowerPoint Presentation</vt:lpstr>
      <vt:lpstr>Bowl Judgment Preparation Revelation 15:1-8</vt:lpstr>
      <vt:lpstr>II. The Martyrs  Revelation 15:2-4</vt:lpstr>
      <vt:lpstr>II. The Martyrs  Revelation 15:2-4</vt:lpstr>
      <vt:lpstr>PowerPoint Presentation</vt:lpstr>
      <vt:lpstr>II. The Martyrs  Revelation 15:2-4</vt:lpstr>
      <vt:lpstr>II. The Martyrs  Revelation 15:2-4</vt:lpstr>
      <vt:lpstr>PowerPoint Presentation</vt:lpstr>
      <vt:lpstr>II. The Martyrs  Revelation 15:2-4</vt:lpstr>
      <vt:lpstr>II. The Martyrs  Revelation 15:2-4</vt:lpstr>
      <vt:lpstr>3. Their Doxology Revelation 15:3c-4</vt:lpstr>
      <vt:lpstr>3. Their Doxology Revelation 15:3c-4</vt:lpstr>
      <vt:lpstr>3. Their Doxology Revelation 15:3c-4</vt:lpstr>
      <vt:lpstr>3. Their Doxology Revelation 15:3c-4</vt:lpstr>
      <vt:lpstr>3. Their Doxology Revelation 15:3c-4</vt:lpstr>
      <vt:lpstr>PowerPoint Presentation</vt:lpstr>
      <vt:lpstr>3. Their Doxology Revelation 15:3c-4</vt:lpstr>
      <vt:lpstr>3. Their Doxology Revelation 15:3c-4</vt:lpstr>
      <vt:lpstr>3. Their Doxology Revelation 15:3c-4</vt:lpstr>
      <vt:lpstr>3. Their Doxology Revelation 15:3c-4</vt:lpstr>
      <vt:lpstr>Bowl Judgment Preparation Revelation 15:1-8</vt:lpstr>
      <vt:lpstr>III. The Heavenly Tabernacle  Revelation 15:5-8</vt:lpstr>
      <vt:lpstr>III. The Heavenly Tabernacle  Revelation 15:5-8</vt:lpstr>
      <vt:lpstr>III. The Heavenly Tabernacle  Revelation 15:5-8</vt:lpstr>
      <vt:lpstr>Activities of the Angels</vt:lpstr>
      <vt:lpstr>III. The Heavenly Tabernacle  Revelation 15:5-8</vt:lpstr>
      <vt:lpstr>Promised Exemption from Divine Wrath</vt:lpstr>
      <vt:lpstr>PowerPoint Presentation</vt:lpstr>
      <vt:lpstr>PowerPoint Presentation</vt:lpstr>
      <vt:lpstr>III. The Heavenly Tabernacle  Revelation 15:5-8</vt:lpstr>
      <vt:lpstr>III. The Heavenly Tabernacle  Revelation 15:5-8</vt:lpstr>
      <vt:lpstr>PowerPoint Presentation</vt:lpstr>
      <vt:lpstr>Conclusion</vt:lpstr>
      <vt:lpstr>Bowl Judgment Preparation Revelation 15:1-8</vt:lpstr>
      <vt:lpstr>Bowl Judgments Revelation 15‒16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43-Revelation - 14v1-20</dc:title>
  <dc:subject>Revelation</dc:subject>
  <dc:creator>A. Woods</dc:creator>
  <dc:description>Modified by Jim McGowan</dc:description>
  <cp:lastModifiedBy>Andy Woods</cp:lastModifiedBy>
  <cp:revision>2667</cp:revision>
  <cp:lastPrinted>2019-01-24T17:00:53Z</cp:lastPrinted>
  <dcterms:created xsi:type="dcterms:W3CDTF">2009-03-17T12:21:13Z</dcterms:created>
  <dcterms:modified xsi:type="dcterms:W3CDTF">2019-08-02T16:51:45Z</dcterms:modified>
</cp:coreProperties>
</file>