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Lst>
  <p:notesMasterIdLst>
    <p:notesMasterId r:id="rId81"/>
  </p:notesMasterIdLst>
  <p:handoutMasterIdLst>
    <p:handoutMasterId r:id="rId82"/>
  </p:handoutMasterIdLst>
  <p:sldIdLst>
    <p:sldId id="392" r:id="rId3"/>
    <p:sldId id="393" r:id="rId4"/>
    <p:sldId id="394" r:id="rId5"/>
    <p:sldId id="395" r:id="rId6"/>
    <p:sldId id="396" r:id="rId7"/>
    <p:sldId id="462" r:id="rId8"/>
    <p:sldId id="283" r:id="rId9"/>
    <p:sldId id="270" r:id="rId10"/>
    <p:sldId id="273" r:id="rId11"/>
    <p:sldId id="468" r:id="rId12"/>
    <p:sldId id="469" r:id="rId13"/>
    <p:sldId id="470" r:id="rId14"/>
    <p:sldId id="471" r:id="rId15"/>
    <p:sldId id="473" r:id="rId16"/>
    <p:sldId id="475" r:id="rId17"/>
    <p:sldId id="477" r:id="rId18"/>
    <p:sldId id="476" r:id="rId19"/>
    <p:sldId id="348" r:id="rId20"/>
    <p:sldId id="463" r:id="rId21"/>
    <p:sldId id="446" r:id="rId22"/>
    <p:sldId id="435" r:id="rId23"/>
    <p:sldId id="436" r:id="rId24"/>
    <p:sldId id="437" r:id="rId25"/>
    <p:sldId id="438" r:id="rId26"/>
    <p:sldId id="439" r:id="rId27"/>
    <p:sldId id="292" r:id="rId28"/>
    <p:sldId id="448" r:id="rId29"/>
    <p:sldId id="447" r:id="rId30"/>
    <p:sldId id="296" r:id="rId31"/>
    <p:sldId id="441" r:id="rId32"/>
    <p:sldId id="298" r:id="rId33"/>
    <p:sldId id="449" r:id="rId34"/>
    <p:sldId id="464" r:id="rId35"/>
    <p:sldId id="480" r:id="rId36"/>
    <p:sldId id="263" r:id="rId37"/>
    <p:sldId id="302" r:id="rId38"/>
    <p:sldId id="300" r:id="rId39"/>
    <p:sldId id="264" r:id="rId40"/>
    <p:sldId id="303" r:id="rId41"/>
    <p:sldId id="284" r:id="rId42"/>
    <p:sldId id="304" r:id="rId43"/>
    <p:sldId id="324" r:id="rId44"/>
    <p:sldId id="325" r:id="rId45"/>
    <p:sldId id="481" r:id="rId46"/>
    <p:sldId id="257" r:id="rId47"/>
    <p:sldId id="491" r:id="rId48"/>
    <p:sldId id="265" r:id="rId49"/>
    <p:sldId id="309" r:id="rId50"/>
    <p:sldId id="492" r:id="rId51"/>
    <p:sldId id="279" r:id="rId52"/>
    <p:sldId id="493" r:id="rId53"/>
    <p:sldId id="311" r:id="rId54"/>
    <p:sldId id="310" r:id="rId55"/>
    <p:sldId id="280" r:id="rId56"/>
    <p:sldId id="315" r:id="rId57"/>
    <p:sldId id="281" r:id="rId58"/>
    <p:sldId id="460" r:id="rId59"/>
    <p:sldId id="316" r:id="rId60"/>
    <p:sldId id="478" r:id="rId61"/>
    <p:sldId id="276" r:id="rId62"/>
    <p:sldId id="317" r:id="rId63"/>
    <p:sldId id="479" r:id="rId64"/>
    <p:sldId id="484" r:id="rId65"/>
    <p:sldId id="485" r:id="rId66"/>
    <p:sldId id="486" r:id="rId67"/>
    <p:sldId id="266" r:id="rId68"/>
    <p:sldId id="487" r:id="rId69"/>
    <p:sldId id="488" r:id="rId70"/>
    <p:sldId id="320" r:id="rId71"/>
    <p:sldId id="267" r:id="rId72"/>
    <p:sldId id="489" r:id="rId73"/>
    <p:sldId id="465" r:id="rId74"/>
    <p:sldId id="458" r:id="rId75"/>
    <p:sldId id="457" r:id="rId76"/>
    <p:sldId id="490" r:id="rId77"/>
    <p:sldId id="494" r:id="rId78"/>
    <p:sldId id="461" r:id="rId79"/>
    <p:sldId id="440" r:id="rId80"/>
  </p:sldIdLst>
  <p:sldSz cx="9144000" cy="6858000" type="screen4x3"/>
  <p:notesSz cx="7315200" cy="9601200"/>
  <p:defaultTextStyle>
    <a:defPPr>
      <a:defRPr lang="en-US"/>
    </a:defPPr>
    <a:lvl1pPr algn="ctr"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00"/>
    <a:srgbClr val="CCECFF"/>
    <a:srgbClr val="0000FF"/>
    <a:srgbClr val="FF00FF"/>
    <a:srgbClr val="FF0000"/>
    <a:srgbClr val="6633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4DFE34-C083-4479-8762-B554C9C1006B}" v="1" dt="2019-07-05T16:35:56.6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302"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5" d="100"/>
          <a:sy n="95" d="100"/>
        </p:scale>
        <p:origin x="2940"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88"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microsoft.com/office/2016/11/relationships/changesInfo" Target="changesInfos/changesInfo1.xml"/><Relationship Id="rId61" Type="http://schemas.openxmlformats.org/officeDocument/2006/relationships/slide" Target="slides/slide59.xml"/><Relationship Id="rId8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51BE7541-299E-494D-95E4-2F242F6B88DA}"/>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D7DF2E8-325E-4496-83CF-02D1937F4B81}"/>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r>
              <a:rPr lang="en-US" dirty="0">
                <a:latin typeface="+mj-lt"/>
              </a:rPr>
              <a:t>Sugar Land Bible Church</a:t>
            </a:r>
          </a:p>
        </p:txBody>
      </p:sp>
      <p:sp>
        <p:nvSpPr>
          <p:cNvPr id="5" name="Slide Number Placeholder 4">
            <a:extLst>
              <a:ext uri="{FF2B5EF4-FFF2-40B4-BE49-F238E27FC236}">
                <a16:creationId xmlns:a16="http://schemas.microsoft.com/office/drawing/2014/main" id="{26486723-810A-4B60-AD1A-D27C5A0EF675}"/>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AC78D7D-0CEF-49CB-99DB-7D432015C312}" type="slidenum">
              <a:rPr lang="en-US" smtClean="0"/>
              <a:t>‹#›</a:t>
            </a:fld>
            <a:endParaRPr lang="en-US"/>
          </a:p>
        </p:txBody>
      </p:sp>
      <p:sp>
        <p:nvSpPr>
          <p:cNvPr id="6" name="Rectangle 2">
            <a:extLst>
              <a:ext uri="{FF2B5EF4-FFF2-40B4-BE49-F238E27FC236}">
                <a16:creationId xmlns:a16="http://schemas.microsoft.com/office/drawing/2014/main" id="{E1CB5D7D-4E45-4769-A15C-0C1A51CD5218}"/>
              </a:ext>
            </a:extLst>
          </p:cNvPr>
          <p:cNvSpPr>
            <a:spLocks noGrp="1" noChangeArrowheads="1"/>
          </p:cNvSpPr>
          <p:nvPr>
            <p:ph type="hdr" sz="quarter"/>
          </p:nvPr>
        </p:nvSpPr>
        <p:spPr bwMode="auto">
          <a:xfrm>
            <a:off x="2210816" y="168021"/>
            <a:ext cx="3381248" cy="672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2180" tIns="51091" rIns="102180" bIns="51091" numCol="1" anchor="t" anchorCtr="0" compatLnSpc="1">
            <a:prstTxWarp prst="textNoShape">
              <a:avLst/>
            </a:prstTxWarp>
          </a:bodyPr>
          <a:lstStyle>
            <a:lvl1pPr eaLnBrk="1" hangingPunct="1">
              <a:defRPr sz="1400"/>
            </a:lvl1pPr>
          </a:lstStyle>
          <a:p>
            <a:pPr algn="ctr">
              <a:defRPr/>
            </a:pPr>
            <a:r>
              <a:rPr lang="en-US" altLang="en-US" dirty="0">
                <a:latin typeface="+mn-lt"/>
              </a:rPr>
              <a:t>Jim McGowan, MTS, Th.D.</a:t>
            </a:r>
          </a:p>
          <a:p>
            <a:pPr algn="ctr">
              <a:defRPr/>
            </a:pPr>
            <a:r>
              <a:rPr lang="en-US" altLang="en-US" dirty="0">
                <a:latin typeface="+mn-lt"/>
              </a:rPr>
              <a:t>Law &amp; Grace Session 21</a:t>
            </a:r>
          </a:p>
          <a:p>
            <a:pPr algn="ctr">
              <a:defRPr/>
            </a:pPr>
            <a:r>
              <a:rPr lang="en-US" altLang="en-US" dirty="0">
                <a:latin typeface="+mn-lt"/>
              </a:rPr>
              <a:t>7/28/2019</a:t>
            </a:r>
          </a:p>
        </p:txBody>
      </p:sp>
    </p:spTree>
    <p:extLst>
      <p:ext uri="{BB962C8B-B14F-4D97-AF65-F5344CB8AC3E}">
        <p14:creationId xmlns:p14="http://schemas.microsoft.com/office/powerpoint/2010/main" val="4204038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7E9F63D-C417-4190-939C-F3BEA10C0B3C}"/>
              </a:ext>
            </a:extLst>
          </p:cNvPr>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l">
              <a:defRPr sz="1300"/>
            </a:lvl1pPr>
          </a:lstStyle>
          <a:p>
            <a:endParaRPr lang="en-US" altLang="en-US"/>
          </a:p>
        </p:txBody>
      </p:sp>
      <p:sp>
        <p:nvSpPr>
          <p:cNvPr id="3075" name="Rectangle 3">
            <a:extLst>
              <a:ext uri="{FF2B5EF4-FFF2-40B4-BE49-F238E27FC236}">
                <a16:creationId xmlns:a16="http://schemas.microsoft.com/office/drawing/2014/main" id="{842FE6E1-D1C9-4111-99DF-847A06B9351D}"/>
              </a:ext>
            </a:extLst>
          </p:cNvPr>
          <p:cNvSpPr>
            <a:spLocks noGrp="1" noChangeArrowheads="1"/>
          </p:cNvSpPr>
          <p:nvPr>
            <p:ph type="dt" idx="1"/>
          </p:nvPr>
        </p:nvSpPr>
        <p:spPr bwMode="auto">
          <a:xfrm>
            <a:off x="414528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a:defRPr sz="1300"/>
            </a:lvl1pPr>
          </a:lstStyle>
          <a:p>
            <a:endParaRPr lang="en-US" altLang="en-US"/>
          </a:p>
        </p:txBody>
      </p:sp>
      <p:sp>
        <p:nvSpPr>
          <p:cNvPr id="3076" name="Rectangle 4">
            <a:extLst>
              <a:ext uri="{FF2B5EF4-FFF2-40B4-BE49-F238E27FC236}">
                <a16:creationId xmlns:a16="http://schemas.microsoft.com/office/drawing/2014/main" id="{088BEF7E-5AEC-4069-A220-913FFEB3E10C}"/>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07A98926-AE14-4CD8-8478-25CC2B77BC06}"/>
              </a:ext>
            </a:extLst>
          </p:cNvPr>
          <p:cNvSpPr>
            <a:spLocks noGrp="1" noChangeArrowheads="1"/>
          </p:cNvSpPr>
          <p:nvPr>
            <p:ph type="body" sz="quarter" idx="3"/>
          </p:nvPr>
        </p:nvSpPr>
        <p:spPr bwMode="auto">
          <a:xfrm>
            <a:off x="975360" y="4560570"/>
            <a:ext cx="5364480"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a:extLst>
              <a:ext uri="{FF2B5EF4-FFF2-40B4-BE49-F238E27FC236}">
                <a16:creationId xmlns:a16="http://schemas.microsoft.com/office/drawing/2014/main" id="{981F41FB-D259-4BAF-B9B2-7168ED166938}"/>
              </a:ext>
            </a:extLst>
          </p:cNvPr>
          <p:cNvSpPr>
            <a:spLocks noGrp="1" noChangeArrowheads="1"/>
          </p:cNvSpPr>
          <p:nvPr>
            <p:ph type="ftr" sz="quarter" idx="4"/>
          </p:nvPr>
        </p:nvSpPr>
        <p:spPr bwMode="auto">
          <a:xfrm>
            <a:off x="0" y="912114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l">
              <a:defRPr sz="1300"/>
            </a:lvl1pPr>
          </a:lstStyle>
          <a:p>
            <a:endParaRPr lang="en-US" altLang="en-US"/>
          </a:p>
        </p:txBody>
      </p:sp>
      <p:sp>
        <p:nvSpPr>
          <p:cNvPr id="3079" name="Rectangle 7">
            <a:extLst>
              <a:ext uri="{FF2B5EF4-FFF2-40B4-BE49-F238E27FC236}">
                <a16:creationId xmlns:a16="http://schemas.microsoft.com/office/drawing/2014/main" id="{2D13E891-853A-498F-B08A-0EF16EB9D10C}"/>
              </a:ext>
            </a:extLst>
          </p:cNvPr>
          <p:cNvSpPr>
            <a:spLocks noGrp="1" noChangeArrowheads="1"/>
          </p:cNvSpPr>
          <p:nvPr>
            <p:ph type="sldNum" sz="quarter" idx="5"/>
          </p:nvPr>
        </p:nvSpPr>
        <p:spPr bwMode="auto">
          <a:xfrm>
            <a:off x="4145280" y="912114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300"/>
            </a:lvl1pPr>
          </a:lstStyle>
          <a:p>
            <a:fld id="{E206D7C7-1132-4549-9AFC-F47B3030EDD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B18ACC3B-F315-4CB4-BF76-FD4D7386D4AE}"/>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D1FF5794-7BB0-4499-BEA2-C9048CF974EF}"/>
              </a:ext>
            </a:extLst>
          </p:cNvPr>
          <p:cNvSpPr>
            <a:spLocks noGrp="1" noChangeArrowheads="1"/>
          </p:cNvSpPr>
          <p:nvPr>
            <p:ph type="body" idx="1"/>
          </p:nvPr>
        </p:nvSpPr>
        <p:spPr>
          <a:noFill/>
        </p:spPr>
        <p:txBody>
          <a:bodyPr/>
          <a:lstStyle/>
          <a:p>
            <a:pPr eaLnBrk="1" hangingPunct="1"/>
            <a:endParaRPr lang="en-US" altLang="en-US"/>
          </a:p>
        </p:txBody>
      </p:sp>
      <p:sp>
        <p:nvSpPr>
          <p:cNvPr id="8196" name="Slide Number Placeholder 3">
            <a:extLst>
              <a:ext uri="{FF2B5EF4-FFF2-40B4-BE49-F238E27FC236}">
                <a16:creationId xmlns:a16="http://schemas.microsoft.com/office/drawing/2014/main" id="{A0D65108-68E0-4A31-AF94-D75C3EF7C361}"/>
              </a:ext>
            </a:extLst>
          </p:cNvPr>
          <p:cNvSpPr>
            <a:spLocks noGrp="1"/>
          </p:cNvSpPr>
          <p:nvPr>
            <p:ph type="sldNum" sz="quarter" idx="5"/>
          </p:nvPr>
        </p:nvSpPr>
        <p:spPr>
          <a:noFill/>
        </p:spPr>
        <p:txBody>
          <a:bodyPr/>
          <a:lstStyle>
            <a:lvl1pPr defTabSz="1020313">
              <a:spcBef>
                <a:spcPct val="30000"/>
              </a:spcBef>
              <a:defRPr sz="1300">
                <a:solidFill>
                  <a:schemeClr val="tx1"/>
                </a:solidFill>
                <a:latin typeface="Arial" panose="020B0604020202020204" pitchFamily="34" charset="0"/>
                <a:cs typeface="Arial" panose="020B0604020202020204" pitchFamily="34" charset="0"/>
              </a:defRPr>
            </a:lvl1pPr>
            <a:lvl2pPr marL="980037" indent="-375905" defTabSz="1020313">
              <a:spcBef>
                <a:spcPct val="30000"/>
              </a:spcBef>
              <a:defRPr sz="1300">
                <a:solidFill>
                  <a:schemeClr val="tx1"/>
                </a:solidFill>
                <a:latin typeface="Arial" panose="020B0604020202020204" pitchFamily="34" charset="0"/>
                <a:cs typeface="Arial" panose="020B0604020202020204" pitchFamily="34" charset="0"/>
              </a:defRPr>
            </a:lvl2pPr>
            <a:lvl3pPr marL="1508654" indent="-300389" defTabSz="1020313">
              <a:spcBef>
                <a:spcPct val="30000"/>
              </a:spcBef>
              <a:defRPr sz="1300">
                <a:solidFill>
                  <a:schemeClr val="tx1"/>
                </a:solidFill>
                <a:latin typeface="Arial" panose="020B0604020202020204" pitchFamily="34" charset="0"/>
                <a:cs typeface="Arial" panose="020B0604020202020204" pitchFamily="34" charset="0"/>
              </a:defRPr>
            </a:lvl3pPr>
            <a:lvl4pPr marL="2111108" indent="-300389" defTabSz="1020313">
              <a:spcBef>
                <a:spcPct val="30000"/>
              </a:spcBef>
              <a:defRPr sz="1300">
                <a:solidFill>
                  <a:schemeClr val="tx1"/>
                </a:solidFill>
                <a:latin typeface="Arial" panose="020B0604020202020204" pitchFamily="34" charset="0"/>
                <a:cs typeface="Arial" panose="020B0604020202020204" pitchFamily="34" charset="0"/>
              </a:defRPr>
            </a:lvl4pPr>
            <a:lvl5pPr marL="2715241" indent="-300389" defTabSz="1020313">
              <a:spcBef>
                <a:spcPct val="30000"/>
              </a:spcBef>
              <a:defRPr sz="1300">
                <a:solidFill>
                  <a:schemeClr val="tx1"/>
                </a:solidFill>
                <a:latin typeface="Arial" panose="020B0604020202020204" pitchFamily="34" charset="0"/>
                <a:cs typeface="Arial" panose="020B0604020202020204" pitchFamily="34" charset="0"/>
              </a:defRPr>
            </a:lvl5pPr>
            <a:lvl6pPr marL="3198547"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681853"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4165159"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648465"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defRPr/>
            </a:pPr>
            <a:fld id="{5D702B15-8D1C-498A-9949-FBE3E01515E2}" type="slidenum">
              <a:rPr lang="en-US" altLang="en-US" sz="1700">
                <a:solidFill>
                  <a:srgbClr val="000000"/>
                </a:solidFill>
                <a:latin typeface="Calibri" panose="020F0502020204030204" pitchFamily="34" charset="0"/>
                <a:cs typeface="Calibri" panose="020F0502020204030204" pitchFamily="34" charset="0"/>
              </a:rPr>
              <a:pPr>
                <a:spcBef>
                  <a:spcPct val="0"/>
                </a:spcBef>
                <a:defRPr/>
              </a:pPr>
              <a:t>1</a:t>
            </a:fld>
            <a:endParaRPr lang="en-US" altLang="en-US" sz="1700">
              <a:solidFill>
                <a:srgbClr val="000000"/>
              </a:solidFill>
              <a:latin typeface="Calibri" panose="020F0502020204030204" pitchFamily="34" charset="0"/>
              <a:cs typeface="Calibri" panose="020F0502020204030204" pitchFamily="34" charset="0"/>
            </a:endParaRPr>
          </a:p>
        </p:txBody>
      </p:sp>
      <p:sp>
        <p:nvSpPr>
          <p:cNvPr id="8197" name="Footer Placeholder 4">
            <a:extLst>
              <a:ext uri="{FF2B5EF4-FFF2-40B4-BE49-F238E27FC236}">
                <a16:creationId xmlns:a16="http://schemas.microsoft.com/office/drawing/2014/main" id="{AAE73028-7EC9-455E-9A16-36278541684E}"/>
              </a:ext>
            </a:extLst>
          </p:cNvPr>
          <p:cNvSpPr>
            <a:spLocks noGrp="1"/>
          </p:cNvSpPr>
          <p:nvPr>
            <p:ph type="ftr" sz="quarter" idx="4"/>
          </p:nvPr>
        </p:nvSpPr>
        <p:spPr>
          <a:noFill/>
        </p:spPr>
        <p:txBody>
          <a:bodyPr/>
          <a:lstStyle>
            <a:lvl1pPr defTabSz="1020313">
              <a:spcBef>
                <a:spcPct val="30000"/>
              </a:spcBef>
              <a:defRPr sz="1300">
                <a:solidFill>
                  <a:schemeClr val="tx1"/>
                </a:solidFill>
                <a:latin typeface="Arial" panose="020B0604020202020204" pitchFamily="34" charset="0"/>
                <a:cs typeface="Arial" panose="020B0604020202020204" pitchFamily="34" charset="0"/>
              </a:defRPr>
            </a:lvl1pPr>
            <a:lvl2pPr marL="980037" indent="-375905" defTabSz="1020313">
              <a:spcBef>
                <a:spcPct val="30000"/>
              </a:spcBef>
              <a:defRPr sz="1300">
                <a:solidFill>
                  <a:schemeClr val="tx1"/>
                </a:solidFill>
                <a:latin typeface="Arial" panose="020B0604020202020204" pitchFamily="34" charset="0"/>
                <a:cs typeface="Arial" panose="020B0604020202020204" pitchFamily="34" charset="0"/>
              </a:defRPr>
            </a:lvl2pPr>
            <a:lvl3pPr marL="1508654" indent="-300389" defTabSz="1020313">
              <a:spcBef>
                <a:spcPct val="30000"/>
              </a:spcBef>
              <a:defRPr sz="1300">
                <a:solidFill>
                  <a:schemeClr val="tx1"/>
                </a:solidFill>
                <a:latin typeface="Arial" panose="020B0604020202020204" pitchFamily="34" charset="0"/>
                <a:cs typeface="Arial" panose="020B0604020202020204" pitchFamily="34" charset="0"/>
              </a:defRPr>
            </a:lvl3pPr>
            <a:lvl4pPr marL="2111108" indent="-300389" defTabSz="1020313">
              <a:spcBef>
                <a:spcPct val="30000"/>
              </a:spcBef>
              <a:defRPr sz="1300">
                <a:solidFill>
                  <a:schemeClr val="tx1"/>
                </a:solidFill>
                <a:latin typeface="Arial" panose="020B0604020202020204" pitchFamily="34" charset="0"/>
                <a:cs typeface="Arial" panose="020B0604020202020204" pitchFamily="34" charset="0"/>
              </a:defRPr>
            </a:lvl4pPr>
            <a:lvl5pPr marL="2715241" indent="-300389" defTabSz="1020313">
              <a:spcBef>
                <a:spcPct val="30000"/>
              </a:spcBef>
              <a:defRPr sz="1300">
                <a:solidFill>
                  <a:schemeClr val="tx1"/>
                </a:solidFill>
                <a:latin typeface="Arial" panose="020B0604020202020204" pitchFamily="34" charset="0"/>
                <a:cs typeface="Arial" panose="020B0604020202020204" pitchFamily="34" charset="0"/>
              </a:defRPr>
            </a:lvl5pPr>
            <a:lvl6pPr marL="3198547"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681853"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4165159"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648465"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defRPr/>
            </a:pPr>
            <a:r>
              <a:rPr lang="en-US" altLang="en-US" sz="1700">
                <a:solidFill>
                  <a:srgbClr val="000000"/>
                </a:solidFill>
                <a:latin typeface="Calibri" panose="020F0502020204030204" pitchFamily="34" charset="0"/>
                <a:cs typeface="Calibri" panose="020F0502020204030204" pitchFamily="34" charset="0"/>
              </a:rPr>
              <a:t>Sugar Land Bible Church</a:t>
            </a:r>
          </a:p>
        </p:txBody>
      </p:sp>
      <p:sp>
        <p:nvSpPr>
          <p:cNvPr id="8198" name="Header Placeholder 5">
            <a:extLst>
              <a:ext uri="{FF2B5EF4-FFF2-40B4-BE49-F238E27FC236}">
                <a16:creationId xmlns:a16="http://schemas.microsoft.com/office/drawing/2014/main" id="{26DDC1D7-6FD1-4913-910B-BB6660B1395A}"/>
              </a:ext>
            </a:extLst>
          </p:cNvPr>
          <p:cNvSpPr>
            <a:spLocks noGrp="1"/>
          </p:cNvSpPr>
          <p:nvPr>
            <p:ph type="hdr" sz="quarter"/>
          </p:nvPr>
        </p:nvSpPr>
        <p:spPr>
          <a:noFill/>
        </p:spPr>
        <p:txBody>
          <a:bodyPr/>
          <a:lstStyle>
            <a:lvl1pPr defTabSz="1020313">
              <a:spcBef>
                <a:spcPct val="30000"/>
              </a:spcBef>
              <a:defRPr sz="1300">
                <a:solidFill>
                  <a:schemeClr val="tx1"/>
                </a:solidFill>
                <a:latin typeface="Arial" panose="020B0604020202020204" pitchFamily="34" charset="0"/>
                <a:cs typeface="Arial" panose="020B0604020202020204" pitchFamily="34" charset="0"/>
              </a:defRPr>
            </a:lvl1pPr>
            <a:lvl2pPr marL="980037" indent="-375905" defTabSz="1020313">
              <a:spcBef>
                <a:spcPct val="30000"/>
              </a:spcBef>
              <a:defRPr sz="1300">
                <a:solidFill>
                  <a:schemeClr val="tx1"/>
                </a:solidFill>
                <a:latin typeface="Arial" panose="020B0604020202020204" pitchFamily="34" charset="0"/>
                <a:cs typeface="Arial" panose="020B0604020202020204" pitchFamily="34" charset="0"/>
              </a:defRPr>
            </a:lvl2pPr>
            <a:lvl3pPr marL="1508654" indent="-300389" defTabSz="1020313">
              <a:spcBef>
                <a:spcPct val="30000"/>
              </a:spcBef>
              <a:defRPr sz="1300">
                <a:solidFill>
                  <a:schemeClr val="tx1"/>
                </a:solidFill>
                <a:latin typeface="Arial" panose="020B0604020202020204" pitchFamily="34" charset="0"/>
                <a:cs typeface="Arial" panose="020B0604020202020204" pitchFamily="34" charset="0"/>
              </a:defRPr>
            </a:lvl3pPr>
            <a:lvl4pPr marL="2111108" indent="-300389" defTabSz="1020313">
              <a:spcBef>
                <a:spcPct val="30000"/>
              </a:spcBef>
              <a:defRPr sz="1300">
                <a:solidFill>
                  <a:schemeClr val="tx1"/>
                </a:solidFill>
                <a:latin typeface="Arial" panose="020B0604020202020204" pitchFamily="34" charset="0"/>
                <a:cs typeface="Arial" panose="020B0604020202020204" pitchFamily="34" charset="0"/>
              </a:defRPr>
            </a:lvl4pPr>
            <a:lvl5pPr marL="2715241" indent="-300389" defTabSz="1020313">
              <a:spcBef>
                <a:spcPct val="30000"/>
              </a:spcBef>
              <a:defRPr sz="1300">
                <a:solidFill>
                  <a:schemeClr val="tx1"/>
                </a:solidFill>
                <a:latin typeface="Arial" panose="020B0604020202020204" pitchFamily="34" charset="0"/>
                <a:cs typeface="Arial" panose="020B0604020202020204" pitchFamily="34" charset="0"/>
              </a:defRPr>
            </a:lvl5pPr>
            <a:lvl6pPr marL="3198547"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681853"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4165159"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648465"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defRPr/>
            </a:pPr>
            <a:r>
              <a:rPr lang="en-US" altLang="en-US" sz="1700">
                <a:solidFill>
                  <a:srgbClr val="000000"/>
                </a:solidFill>
                <a:latin typeface="Calibri" panose="020F0502020204030204" pitchFamily="34" charset="0"/>
                <a:cs typeface="Calibri" panose="020F0502020204030204" pitchFamily="34" charset="0"/>
              </a:rPr>
              <a:t>Dr. Jim McGowan - Law and Grace Session 9</a:t>
            </a:r>
          </a:p>
        </p:txBody>
      </p:sp>
      <p:sp>
        <p:nvSpPr>
          <p:cNvPr id="8199" name="Date Placeholder 1">
            <a:extLst>
              <a:ext uri="{FF2B5EF4-FFF2-40B4-BE49-F238E27FC236}">
                <a16:creationId xmlns:a16="http://schemas.microsoft.com/office/drawing/2014/main" id="{ACFEDCF3-C4D2-4FEC-9396-057B593CD992}"/>
              </a:ext>
            </a:extLst>
          </p:cNvPr>
          <p:cNvSpPr>
            <a:spLocks noGrp="1"/>
          </p:cNvSpPr>
          <p:nvPr>
            <p:ph type="dt" sz="quarter" idx="1"/>
          </p:nvPr>
        </p:nvSpPr>
        <p:spPr>
          <a:noFill/>
        </p:spPr>
        <p:txBody>
          <a:bodyPr/>
          <a:lstStyle>
            <a:lvl1pPr defTabSz="1020313">
              <a:defRPr>
                <a:solidFill>
                  <a:schemeClr val="tx1"/>
                </a:solidFill>
                <a:latin typeface="Arial" panose="020B0604020202020204" pitchFamily="34" charset="0"/>
                <a:cs typeface="Arial" panose="020B0604020202020204" pitchFamily="34" charset="0"/>
              </a:defRPr>
            </a:lvl1pPr>
            <a:lvl2pPr marL="785372" indent="-302066" defTabSz="1020313">
              <a:defRPr>
                <a:solidFill>
                  <a:schemeClr val="tx1"/>
                </a:solidFill>
                <a:latin typeface="Arial" panose="020B0604020202020204" pitchFamily="34" charset="0"/>
                <a:cs typeface="Arial" panose="020B0604020202020204" pitchFamily="34" charset="0"/>
              </a:defRPr>
            </a:lvl2pPr>
            <a:lvl3pPr marL="1208265" indent="-241653" defTabSz="1020313">
              <a:defRPr>
                <a:solidFill>
                  <a:schemeClr val="tx1"/>
                </a:solidFill>
                <a:latin typeface="Arial" panose="020B0604020202020204" pitchFamily="34" charset="0"/>
                <a:cs typeface="Arial" panose="020B0604020202020204" pitchFamily="34" charset="0"/>
              </a:defRPr>
            </a:lvl3pPr>
            <a:lvl4pPr marL="1691571" indent="-241653" defTabSz="1020313">
              <a:defRPr>
                <a:solidFill>
                  <a:schemeClr val="tx1"/>
                </a:solidFill>
                <a:latin typeface="Arial" panose="020B0604020202020204" pitchFamily="34" charset="0"/>
                <a:cs typeface="Arial" panose="020B0604020202020204" pitchFamily="34" charset="0"/>
              </a:defRPr>
            </a:lvl4pPr>
            <a:lvl5pPr marL="2174878" indent="-241653" defTabSz="1020313">
              <a:defRPr>
                <a:solidFill>
                  <a:schemeClr val="tx1"/>
                </a:solidFill>
                <a:latin typeface="Arial" panose="020B0604020202020204" pitchFamily="34" charset="0"/>
                <a:cs typeface="Arial" panose="020B0604020202020204" pitchFamily="34" charset="0"/>
              </a:defRPr>
            </a:lvl5pPr>
            <a:lvl6pPr marL="2658184"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1500">
                <a:solidFill>
                  <a:srgbClr val="000000"/>
                </a:solidFill>
                <a:latin typeface="Calibri" panose="020F0502020204030204" pitchFamily="34" charset="0"/>
                <a:cs typeface="Calibri" panose="020F0502020204030204" pitchFamily="34" charset="0"/>
              </a:rPr>
              <a:t>6/24/2018</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6516DD09-EEAA-43DB-B642-EA124150AFEE}"/>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830217" indent="-319314">
              <a:defRPr>
                <a:solidFill>
                  <a:schemeClr val="tx1"/>
                </a:solidFill>
                <a:latin typeface="Arial" panose="020B0604020202020204" pitchFamily="34" charset="0"/>
                <a:cs typeface="Arial" panose="020B0604020202020204" pitchFamily="34" charset="0"/>
              </a:defRPr>
            </a:lvl2pPr>
            <a:lvl3pPr marL="1277257" indent="-255451">
              <a:defRPr>
                <a:solidFill>
                  <a:schemeClr val="tx1"/>
                </a:solidFill>
                <a:latin typeface="Arial" panose="020B0604020202020204" pitchFamily="34" charset="0"/>
                <a:cs typeface="Arial" panose="020B0604020202020204" pitchFamily="34" charset="0"/>
              </a:defRPr>
            </a:lvl3pPr>
            <a:lvl4pPr marL="1788160" indent="-255451">
              <a:defRPr>
                <a:solidFill>
                  <a:schemeClr val="tx1"/>
                </a:solidFill>
                <a:latin typeface="Arial" panose="020B0604020202020204" pitchFamily="34" charset="0"/>
                <a:cs typeface="Arial" panose="020B0604020202020204" pitchFamily="34" charset="0"/>
              </a:defRPr>
            </a:lvl4pPr>
            <a:lvl5pPr marL="2299064" indent="-255451">
              <a:defRPr>
                <a:solidFill>
                  <a:schemeClr val="tx1"/>
                </a:solidFill>
                <a:latin typeface="Arial" panose="020B0604020202020204" pitchFamily="34" charset="0"/>
                <a:cs typeface="Arial" panose="020B0604020202020204" pitchFamily="34" charset="0"/>
              </a:defRPr>
            </a:lvl5pPr>
            <a:lvl6pPr marL="2809966"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320869"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831772"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342675"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A94A3D2-5696-406D-AA19-3E364EDCBC57}" type="slidenum">
              <a:rPr lang="en-US" altLang="en-US"/>
              <a:pPr/>
              <a:t>13</a:t>
            </a:fld>
            <a:endParaRPr lang="en-US" altLang="en-US"/>
          </a:p>
        </p:txBody>
      </p:sp>
      <p:sp>
        <p:nvSpPr>
          <p:cNvPr id="66563" name="Rectangle 2">
            <a:extLst>
              <a:ext uri="{FF2B5EF4-FFF2-40B4-BE49-F238E27FC236}">
                <a16:creationId xmlns:a16="http://schemas.microsoft.com/office/drawing/2014/main" id="{1B964FBC-A56F-431A-8C58-551FAC6BE4A9}"/>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F2CB4E52-A14C-45AE-8BAC-9FF4D270EC5B}"/>
              </a:ext>
            </a:extLst>
          </p:cNvPr>
          <p:cNvSpPr>
            <a:spLocks noGrp="1" noChangeArrowheads="1"/>
          </p:cNvSpPr>
          <p:nvPr>
            <p:ph type="body" idx="1"/>
          </p:nvPr>
        </p:nvSpPr>
        <p:spPr>
          <a:xfrm>
            <a:off x="1040384" y="4788599"/>
            <a:ext cx="5722112" cy="4536567"/>
          </a:xfrm>
          <a:noFill/>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7A6A6630-7D3A-44FD-B055-C4B1C98BC72E}"/>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830217" indent="-319314">
              <a:defRPr>
                <a:solidFill>
                  <a:schemeClr val="tx1"/>
                </a:solidFill>
                <a:latin typeface="Arial" panose="020B0604020202020204" pitchFamily="34" charset="0"/>
                <a:cs typeface="Arial" panose="020B0604020202020204" pitchFamily="34" charset="0"/>
              </a:defRPr>
            </a:lvl2pPr>
            <a:lvl3pPr marL="1277257" indent="-255451">
              <a:defRPr>
                <a:solidFill>
                  <a:schemeClr val="tx1"/>
                </a:solidFill>
                <a:latin typeface="Arial" panose="020B0604020202020204" pitchFamily="34" charset="0"/>
                <a:cs typeface="Arial" panose="020B0604020202020204" pitchFamily="34" charset="0"/>
              </a:defRPr>
            </a:lvl3pPr>
            <a:lvl4pPr marL="1788160" indent="-255451">
              <a:defRPr>
                <a:solidFill>
                  <a:schemeClr val="tx1"/>
                </a:solidFill>
                <a:latin typeface="Arial" panose="020B0604020202020204" pitchFamily="34" charset="0"/>
                <a:cs typeface="Arial" panose="020B0604020202020204" pitchFamily="34" charset="0"/>
              </a:defRPr>
            </a:lvl4pPr>
            <a:lvl5pPr marL="2299064" indent="-255451">
              <a:defRPr>
                <a:solidFill>
                  <a:schemeClr val="tx1"/>
                </a:solidFill>
                <a:latin typeface="Arial" panose="020B0604020202020204" pitchFamily="34" charset="0"/>
                <a:cs typeface="Arial" panose="020B0604020202020204" pitchFamily="34" charset="0"/>
              </a:defRPr>
            </a:lvl5pPr>
            <a:lvl6pPr marL="2809966"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320869"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831772"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342675"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7FAEBBF-67FB-4BFE-B78A-C6B1324AA39C}" type="slidenum">
              <a:rPr lang="en-US" altLang="en-US"/>
              <a:pPr/>
              <a:t>14</a:t>
            </a:fld>
            <a:endParaRPr lang="en-US" altLang="en-US"/>
          </a:p>
        </p:txBody>
      </p:sp>
      <p:sp>
        <p:nvSpPr>
          <p:cNvPr id="84995" name="Rectangle 2">
            <a:extLst>
              <a:ext uri="{FF2B5EF4-FFF2-40B4-BE49-F238E27FC236}">
                <a16:creationId xmlns:a16="http://schemas.microsoft.com/office/drawing/2014/main" id="{DF030F59-FA27-439D-ADA2-C62EBBBF47B7}"/>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996CDB2E-0780-4462-AF26-77A8819C1F92}"/>
              </a:ext>
            </a:extLst>
          </p:cNvPr>
          <p:cNvSpPr>
            <a:spLocks noGrp="1" noChangeArrowheads="1"/>
          </p:cNvSpPr>
          <p:nvPr>
            <p:ph type="body" idx="1"/>
          </p:nvPr>
        </p:nvSpPr>
        <p:spPr>
          <a:xfrm>
            <a:off x="1040384" y="4788599"/>
            <a:ext cx="5722112" cy="4536567"/>
          </a:xfrm>
          <a:noFill/>
        </p:spPr>
        <p:txBody>
          <a:bodyPr/>
          <a:lstStyle/>
          <a:p>
            <a:pPr eaLnBrk="1" hangingPunct="1"/>
            <a:endParaRPr lang="en-US" altLang="en-US"/>
          </a:p>
        </p:txBody>
      </p:sp>
    </p:spTree>
    <p:extLst>
      <p:ext uri="{BB962C8B-B14F-4D97-AF65-F5344CB8AC3E}">
        <p14:creationId xmlns:p14="http://schemas.microsoft.com/office/powerpoint/2010/main" val="1801789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C34E3B4D-2039-40A5-93F9-9361677F8871}"/>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830217" indent="-319314">
              <a:defRPr>
                <a:solidFill>
                  <a:schemeClr val="tx1"/>
                </a:solidFill>
                <a:latin typeface="Arial" panose="020B0604020202020204" pitchFamily="34" charset="0"/>
                <a:cs typeface="Arial" panose="020B0604020202020204" pitchFamily="34" charset="0"/>
              </a:defRPr>
            </a:lvl2pPr>
            <a:lvl3pPr marL="1277257" indent="-255451">
              <a:defRPr>
                <a:solidFill>
                  <a:schemeClr val="tx1"/>
                </a:solidFill>
                <a:latin typeface="Arial" panose="020B0604020202020204" pitchFamily="34" charset="0"/>
                <a:cs typeface="Arial" panose="020B0604020202020204" pitchFamily="34" charset="0"/>
              </a:defRPr>
            </a:lvl3pPr>
            <a:lvl4pPr marL="1788160" indent="-255451">
              <a:defRPr>
                <a:solidFill>
                  <a:schemeClr val="tx1"/>
                </a:solidFill>
                <a:latin typeface="Arial" panose="020B0604020202020204" pitchFamily="34" charset="0"/>
                <a:cs typeface="Arial" panose="020B0604020202020204" pitchFamily="34" charset="0"/>
              </a:defRPr>
            </a:lvl4pPr>
            <a:lvl5pPr marL="2299064" indent="-255451">
              <a:defRPr>
                <a:solidFill>
                  <a:schemeClr val="tx1"/>
                </a:solidFill>
                <a:latin typeface="Arial" panose="020B0604020202020204" pitchFamily="34" charset="0"/>
                <a:cs typeface="Arial" panose="020B0604020202020204" pitchFamily="34" charset="0"/>
              </a:defRPr>
            </a:lvl5pPr>
            <a:lvl6pPr marL="2809966"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320869"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831772"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342675"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97FDACB-5BF0-45BB-B83A-DDB7CA8689C8}" type="slidenum">
              <a:rPr lang="en-US" altLang="en-US"/>
              <a:pPr/>
              <a:t>15</a:t>
            </a:fld>
            <a:endParaRPr lang="en-US" altLang="en-US"/>
          </a:p>
        </p:txBody>
      </p:sp>
      <p:sp>
        <p:nvSpPr>
          <p:cNvPr id="97283" name="Rectangle 2">
            <a:extLst>
              <a:ext uri="{FF2B5EF4-FFF2-40B4-BE49-F238E27FC236}">
                <a16:creationId xmlns:a16="http://schemas.microsoft.com/office/drawing/2014/main" id="{D982A65F-2FDE-4C60-8840-CF127E4578C8}"/>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85289C4D-DC29-4A18-A5CF-27200EB56652}"/>
              </a:ext>
            </a:extLst>
          </p:cNvPr>
          <p:cNvSpPr>
            <a:spLocks noGrp="1" noChangeArrowheads="1"/>
          </p:cNvSpPr>
          <p:nvPr>
            <p:ph type="body" idx="1"/>
          </p:nvPr>
        </p:nvSpPr>
        <p:spPr>
          <a:xfrm>
            <a:off x="1040384" y="4788599"/>
            <a:ext cx="5722112" cy="4536567"/>
          </a:xfrm>
          <a:noFill/>
        </p:spPr>
        <p:txBody>
          <a:bodyPr/>
          <a:lstStyle/>
          <a:p>
            <a:pPr eaLnBrk="1" hangingPunct="1"/>
            <a:endParaRPr lang="en-US" altLang="en-US"/>
          </a:p>
        </p:txBody>
      </p:sp>
    </p:spTree>
    <p:extLst>
      <p:ext uri="{BB962C8B-B14F-4D97-AF65-F5344CB8AC3E}">
        <p14:creationId xmlns:p14="http://schemas.microsoft.com/office/powerpoint/2010/main" val="2035742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BD071A01-BB03-4409-B118-9A1A0A6A5B94}"/>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830217" indent="-319314">
              <a:defRPr>
                <a:solidFill>
                  <a:schemeClr val="tx1"/>
                </a:solidFill>
                <a:latin typeface="Arial" panose="020B0604020202020204" pitchFamily="34" charset="0"/>
                <a:cs typeface="Arial" panose="020B0604020202020204" pitchFamily="34" charset="0"/>
              </a:defRPr>
            </a:lvl2pPr>
            <a:lvl3pPr marL="1277257" indent="-255451">
              <a:defRPr>
                <a:solidFill>
                  <a:schemeClr val="tx1"/>
                </a:solidFill>
                <a:latin typeface="Arial" panose="020B0604020202020204" pitchFamily="34" charset="0"/>
                <a:cs typeface="Arial" panose="020B0604020202020204" pitchFamily="34" charset="0"/>
              </a:defRPr>
            </a:lvl3pPr>
            <a:lvl4pPr marL="1788160" indent="-255451">
              <a:defRPr>
                <a:solidFill>
                  <a:schemeClr val="tx1"/>
                </a:solidFill>
                <a:latin typeface="Arial" panose="020B0604020202020204" pitchFamily="34" charset="0"/>
                <a:cs typeface="Arial" panose="020B0604020202020204" pitchFamily="34" charset="0"/>
              </a:defRPr>
            </a:lvl4pPr>
            <a:lvl5pPr marL="2299064" indent="-255451">
              <a:defRPr>
                <a:solidFill>
                  <a:schemeClr val="tx1"/>
                </a:solidFill>
                <a:latin typeface="Arial" panose="020B0604020202020204" pitchFamily="34" charset="0"/>
                <a:cs typeface="Arial" panose="020B0604020202020204" pitchFamily="34" charset="0"/>
              </a:defRPr>
            </a:lvl5pPr>
            <a:lvl6pPr marL="2809966"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320869"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831772"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342675"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39BB028-3F46-4ED1-AFBB-CEEF926478BE}" type="slidenum">
              <a:rPr lang="en-US" altLang="en-US"/>
              <a:pPr/>
              <a:t>16</a:t>
            </a:fld>
            <a:endParaRPr lang="en-US" altLang="en-US"/>
          </a:p>
        </p:txBody>
      </p:sp>
      <p:sp>
        <p:nvSpPr>
          <p:cNvPr id="117763" name="Rectangle 2">
            <a:extLst>
              <a:ext uri="{FF2B5EF4-FFF2-40B4-BE49-F238E27FC236}">
                <a16:creationId xmlns:a16="http://schemas.microsoft.com/office/drawing/2014/main" id="{3238C868-E99F-4752-8EE5-BEC5EB67BAA7}"/>
              </a:ext>
            </a:extLst>
          </p:cNvPr>
          <p:cNvSpPr>
            <a:spLocks noGrp="1" noRot="1" noChangeAspect="1" noChangeArrowheads="1" noTextEdit="1"/>
          </p:cNvSpPr>
          <p:nvPr>
            <p:ph type="sldImg"/>
          </p:nvPr>
        </p:nvSpPr>
        <p:spPr>
          <a:xfrm>
            <a:off x="1382713" y="757238"/>
            <a:ext cx="5040312" cy="3779837"/>
          </a:xfrm>
          <a:ln/>
        </p:spPr>
      </p:sp>
      <p:sp>
        <p:nvSpPr>
          <p:cNvPr id="117764" name="Rectangle 3">
            <a:extLst>
              <a:ext uri="{FF2B5EF4-FFF2-40B4-BE49-F238E27FC236}">
                <a16:creationId xmlns:a16="http://schemas.microsoft.com/office/drawing/2014/main" id="{309DD729-87C0-43BF-B3C8-CCFA8C85B2DD}"/>
              </a:ext>
            </a:extLst>
          </p:cNvPr>
          <p:cNvSpPr>
            <a:spLocks noGrp="1" noChangeArrowheads="1"/>
          </p:cNvSpPr>
          <p:nvPr>
            <p:ph type="body" idx="1"/>
          </p:nvPr>
        </p:nvSpPr>
        <p:spPr>
          <a:xfrm>
            <a:off x="1040384" y="4788599"/>
            <a:ext cx="5722112" cy="4536567"/>
          </a:xfrm>
          <a:noFill/>
        </p:spPr>
        <p:txBody>
          <a:bodyPr lIns="99003" tIns="49501" rIns="99003" bIns="49501"/>
          <a:lstStyle/>
          <a:p>
            <a:pPr eaLnBrk="1" hangingPunct="1"/>
            <a:endParaRPr lang="en-US" altLang="en-US"/>
          </a:p>
        </p:txBody>
      </p:sp>
    </p:spTree>
    <p:extLst>
      <p:ext uri="{BB962C8B-B14F-4D97-AF65-F5344CB8AC3E}">
        <p14:creationId xmlns:p14="http://schemas.microsoft.com/office/powerpoint/2010/main" val="1751439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1644EA4A-629E-44E3-BCDC-FC89443BFADD}"/>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830217" indent="-319314">
              <a:defRPr>
                <a:solidFill>
                  <a:schemeClr val="tx1"/>
                </a:solidFill>
                <a:latin typeface="Arial" panose="020B0604020202020204" pitchFamily="34" charset="0"/>
                <a:cs typeface="Arial" panose="020B0604020202020204" pitchFamily="34" charset="0"/>
              </a:defRPr>
            </a:lvl2pPr>
            <a:lvl3pPr marL="1277257" indent="-255451">
              <a:defRPr>
                <a:solidFill>
                  <a:schemeClr val="tx1"/>
                </a:solidFill>
                <a:latin typeface="Arial" panose="020B0604020202020204" pitchFamily="34" charset="0"/>
                <a:cs typeface="Arial" panose="020B0604020202020204" pitchFamily="34" charset="0"/>
              </a:defRPr>
            </a:lvl3pPr>
            <a:lvl4pPr marL="1788160" indent="-255451">
              <a:defRPr>
                <a:solidFill>
                  <a:schemeClr val="tx1"/>
                </a:solidFill>
                <a:latin typeface="Arial" panose="020B0604020202020204" pitchFamily="34" charset="0"/>
                <a:cs typeface="Arial" panose="020B0604020202020204" pitchFamily="34" charset="0"/>
              </a:defRPr>
            </a:lvl4pPr>
            <a:lvl5pPr marL="2299064" indent="-255451">
              <a:defRPr>
                <a:solidFill>
                  <a:schemeClr val="tx1"/>
                </a:solidFill>
                <a:latin typeface="Arial" panose="020B0604020202020204" pitchFamily="34" charset="0"/>
                <a:cs typeface="Arial" panose="020B0604020202020204" pitchFamily="34" charset="0"/>
              </a:defRPr>
            </a:lvl5pPr>
            <a:lvl6pPr marL="2809966"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320869"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831772"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342675"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1FBEDFB-1916-47F6-ADA9-090DAB4CD8FE}" type="slidenum">
              <a:rPr lang="en-US" altLang="en-US"/>
              <a:pPr/>
              <a:t>17</a:t>
            </a:fld>
            <a:endParaRPr lang="en-US" altLang="en-US"/>
          </a:p>
        </p:txBody>
      </p:sp>
      <p:sp>
        <p:nvSpPr>
          <p:cNvPr id="123907" name="Rectangle 2">
            <a:extLst>
              <a:ext uri="{FF2B5EF4-FFF2-40B4-BE49-F238E27FC236}">
                <a16:creationId xmlns:a16="http://schemas.microsoft.com/office/drawing/2014/main" id="{E087AF33-3127-48C7-9F48-460C1E12185B}"/>
              </a:ext>
            </a:extLst>
          </p:cNvPr>
          <p:cNvSpPr>
            <a:spLocks noGrp="1" noRot="1" noChangeAspect="1" noChangeArrowheads="1" noTextEdit="1"/>
          </p:cNvSpPr>
          <p:nvPr>
            <p:ph type="sldImg"/>
          </p:nvPr>
        </p:nvSpPr>
        <p:spPr>
          <a:xfrm>
            <a:off x="1382713" y="757238"/>
            <a:ext cx="5040312" cy="3779837"/>
          </a:xfrm>
          <a:ln/>
        </p:spPr>
      </p:sp>
      <p:sp>
        <p:nvSpPr>
          <p:cNvPr id="123908" name="Rectangle 3">
            <a:extLst>
              <a:ext uri="{FF2B5EF4-FFF2-40B4-BE49-F238E27FC236}">
                <a16:creationId xmlns:a16="http://schemas.microsoft.com/office/drawing/2014/main" id="{8F6B53E8-9B4F-4F11-9990-45F9EA47B594}"/>
              </a:ext>
            </a:extLst>
          </p:cNvPr>
          <p:cNvSpPr>
            <a:spLocks noGrp="1" noChangeArrowheads="1"/>
          </p:cNvSpPr>
          <p:nvPr>
            <p:ph type="body" idx="1"/>
          </p:nvPr>
        </p:nvSpPr>
        <p:spPr>
          <a:xfrm>
            <a:off x="1040384" y="4788599"/>
            <a:ext cx="5722112" cy="4536567"/>
          </a:xfrm>
          <a:noFill/>
        </p:spPr>
        <p:txBody>
          <a:bodyPr lIns="98992" tIns="49497" rIns="98992" bIns="49497"/>
          <a:lstStyle/>
          <a:p>
            <a:pPr eaLnBrk="1" hangingPunct="1"/>
            <a:endParaRPr lang="en-US" altLang="en-US"/>
          </a:p>
        </p:txBody>
      </p:sp>
    </p:spTree>
    <p:extLst>
      <p:ext uri="{BB962C8B-B14F-4D97-AF65-F5344CB8AC3E}">
        <p14:creationId xmlns:p14="http://schemas.microsoft.com/office/powerpoint/2010/main" val="3576005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9CC3C8B-FD6E-441D-A907-7538255D2691}"/>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CCB22F73-7A5C-4FEF-835B-662320B0CEC6}"/>
              </a:ext>
            </a:extLst>
          </p:cNvPr>
          <p:cNvSpPr>
            <a:spLocks noGrp="1" noChangeArrowheads="1"/>
          </p:cNvSpPr>
          <p:nvPr>
            <p:ph type="body" idx="1"/>
          </p:nvPr>
        </p:nvSpPr>
        <p:spPr>
          <a:noFill/>
        </p:spPr>
        <p:txBody>
          <a:bodyPr/>
          <a:lstStyle/>
          <a:p>
            <a:pPr eaLnBrk="1" hangingPunct="1"/>
            <a:endParaRPr lang="en-US" altLang="en-US"/>
          </a:p>
        </p:txBody>
      </p:sp>
      <p:sp>
        <p:nvSpPr>
          <p:cNvPr id="10244" name="Slide Number Placeholder 3">
            <a:extLst>
              <a:ext uri="{FF2B5EF4-FFF2-40B4-BE49-F238E27FC236}">
                <a16:creationId xmlns:a16="http://schemas.microsoft.com/office/drawing/2014/main" id="{37658E0C-EE07-4763-829D-25985AE88BEB}"/>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fld id="{04D4812B-8142-4B3A-8A5E-519BB1011FC4}" type="slidenum">
              <a:rPr lang="en-US" altLang="en-US" sz="1400">
                <a:solidFill>
                  <a:srgbClr val="000000"/>
                </a:solidFill>
                <a:latin typeface="Calibri" panose="020F0502020204030204" pitchFamily="34" charset="0"/>
                <a:cs typeface="Calibri" panose="020F0502020204030204" pitchFamily="34" charset="0"/>
              </a:rPr>
              <a:pPr defTabSz="966612">
                <a:defRPr/>
              </a:pPr>
              <a:t>19</a:t>
            </a:fld>
            <a:endParaRPr lang="en-US" altLang="en-US" sz="1400">
              <a:solidFill>
                <a:srgbClr val="000000"/>
              </a:solidFill>
              <a:latin typeface="Calibri" panose="020F0502020204030204" pitchFamily="34" charset="0"/>
              <a:cs typeface="Calibri" panose="020F0502020204030204" pitchFamily="34" charset="0"/>
            </a:endParaRPr>
          </a:p>
        </p:txBody>
      </p:sp>
      <p:sp>
        <p:nvSpPr>
          <p:cNvPr id="10245" name="Date Placeholder 4">
            <a:extLst>
              <a:ext uri="{FF2B5EF4-FFF2-40B4-BE49-F238E27FC236}">
                <a16:creationId xmlns:a16="http://schemas.microsoft.com/office/drawing/2014/main" id="{1A4BFF83-A1D9-4333-9A52-EDB9363AB584}"/>
              </a:ext>
            </a:extLst>
          </p:cNvPr>
          <p:cNvSpPr>
            <a:spLocks noGrp="1"/>
          </p:cNvSpPr>
          <p:nvPr>
            <p:ph type="dt" sz="quarter" idx="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6/24/2018</a:t>
            </a:r>
          </a:p>
        </p:txBody>
      </p:sp>
      <p:sp>
        <p:nvSpPr>
          <p:cNvPr id="10246" name="Header Placeholder 5">
            <a:extLst>
              <a:ext uri="{FF2B5EF4-FFF2-40B4-BE49-F238E27FC236}">
                <a16:creationId xmlns:a16="http://schemas.microsoft.com/office/drawing/2014/main" id="{1033265E-A02C-4BB6-8CBA-5429C5D9A842}"/>
              </a:ext>
            </a:extLst>
          </p:cNvPr>
          <p:cNvSpPr>
            <a:spLocks noGrp="1"/>
          </p:cNvSpPr>
          <p:nvPr>
            <p:ph type="hdr" sz="quarter"/>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Dr. Jim McGowan - Law and Grace Session 9</a:t>
            </a:r>
          </a:p>
        </p:txBody>
      </p:sp>
      <p:sp>
        <p:nvSpPr>
          <p:cNvPr id="10247" name="Footer Placeholder 6">
            <a:extLst>
              <a:ext uri="{FF2B5EF4-FFF2-40B4-BE49-F238E27FC236}">
                <a16:creationId xmlns:a16="http://schemas.microsoft.com/office/drawing/2014/main" id="{3BED6D04-9328-4CD5-84E9-C3CA05D55125}"/>
              </a:ext>
            </a:extLst>
          </p:cNvPr>
          <p:cNvSpPr>
            <a:spLocks noGrp="1"/>
          </p:cNvSpPr>
          <p:nvPr>
            <p:ph type="ftr" sz="quarter" idx="4"/>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2805979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3348276-C112-45B1-979A-C368D5D858BC}"/>
              </a:ext>
            </a:extLst>
          </p:cNvPr>
          <p:cNvSpPr>
            <a:spLocks noGrp="1" noChangeArrowheads="1"/>
          </p:cNvSpPr>
          <p:nvPr>
            <p:ph type="sldNum" sz="quarter" idx="5"/>
          </p:nvPr>
        </p:nvSpPr>
        <p:spPr>
          <a:ln/>
        </p:spPr>
        <p:txBody>
          <a:bodyPr/>
          <a:lstStyle/>
          <a:p>
            <a:fld id="{BCE0A663-DD97-4534-83C1-15C51F1E0E51}" type="slidenum">
              <a:rPr lang="en-US" altLang="en-US"/>
              <a:pPr/>
              <a:t>26</a:t>
            </a:fld>
            <a:endParaRPr lang="en-US" altLang="en-US"/>
          </a:p>
        </p:txBody>
      </p:sp>
      <p:sp>
        <p:nvSpPr>
          <p:cNvPr id="99330" name="Rectangle 2">
            <a:extLst>
              <a:ext uri="{FF2B5EF4-FFF2-40B4-BE49-F238E27FC236}">
                <a16:creationId xmlns:a16="http://schemas.microsoft.com/office/drawing/2014/main" id="{CC545FBD-E26E-4210-932E-55A76A7CC2AB}"/>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46FBC2FC-BB03-471D-B41D-42D5F76EA4F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3348276-C112-45B1-979A-C368D5D858BC}"/>
              </a:ext>
            </a:extLst>
          </p:cNvPr>
          <p:cNvSpPr>
            <a:spLocks noGrp="1" noChangeArrowheads="1"/>
          </p:cNvSpPr>
          <p:nvPr>
            <p:ph type="sldNum" sz="quarter" idx="5"/>
          </p:nvPr>
        </p:nvSpPr>
        <p:spPr>
          <a:ln/>
        </p:spPr>
        <p:txBody>
          <a:bodyPr/>
          <a:lstStyle/>
          <a:p>
            <a:fld id="{BCE0A663-DD97-4534-83C1-15C51F1E0E51}" type="slidenum">
              <a:rPr lang="en-US" altLang="en-US"/>
              <a:pPr/>
              <a:t>28</a:t>
            </a:fld>
            <a:endParaRPr lang="en-US" altLang="en-US"/>
          </a:p>
        </p:txBody>
      </p:sp>
      <p:sp>
        <p:nvSpPr>
          <p:cNvPr id="99330" name="Rectangle 2">
            <a:extLst>
              <a:ext uri="{FF2B5EF4-FFF2-40B4-BE49-F238E27FC236}">
                <a16:creationId xmlns:a16="http://schemas.microsoft.com/office/drawing/2014/main" id="{CC545FBD-E26E-4210-932E-55A76A7CC2AB}"/>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46FBC2FC-BB03-471D-B41D-42D5F76EA4F2}"/>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51437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61A6A76-F688-4989-80E5-4233B8E6B8FB}"/>
              </a:ext>
            </a:extLst>
          </p:cNvPr>
          <p:cNvSpPr>
            <a:spLocks noGrp="1" noChangeArrowheads="1"/>
          </p:cNvSpPr>
          <p:nvPr>
            <p:ph type="sldNum" sz="quarter" idx="5"/>
          </p:nvPr>
        </p:nvSpPr>
        <p:spPr>
          <a:ln/>
        </p:spPr>
        <p:txBody>
          <a:bodyPr/>
          <a:lstStyle/>
          <a:p>
            <a:fld id="{8AD3004E-83A1-439B-A380-8E83BBEB753A}" type="slidenum">
              <a:rPr lang="en-US" altLang="en-US"/>
              <a:pPr/>
              <a:t>29</a:t>
            </a:fld>
            <a:endParaRPr lang="en-US" altLang="en-US"/>
          </a:p>
        </p:txBody>
      </p:sp>
      <p:sp>
        <p:nvSpPr>
          <p:cNvPr id="107522" name="Rectangle 2">
            <a:extLst>
              <a:ext uri="{FF2B5EF4-FFF2-40B4-BE49-F238E27FC236}">
                <a16:creationId xmlns:a16="http://schemas.microsoft.com/office/drawing/2014/main" id="{5B481DB2-82F0-4139-8B33-AD840E68BF3C}"/>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C14D7E1E-FD22-4DBA-9790-F51E5D7E453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702940D-C7F1-49B9-854E-7A05D9F73CF7}"/>
              </a:ext>
            </a:extLst>
          </p:cNvPr>
          <p:cNvSpPr>
            <a:spLocks noGrp="1" noChangeArrowheads="1"/>
          </p:cNvSpPr>
          <p:nvPr>
            <p:ph type="sldNum" sz="quarter" idx="5"/>
          </p:nvPr>
        </p:nvSpPr>
        <p:spPr>
          <a:ln/>
        </p:spPr>
        <p:txBody>
          <a:bodyPr/>
          <a:lstStyle/>
          <a:p>
            <a:fld id="{A4ECCBFD-4881-4854-BB61-7B33D99280C3}" type="slidenum">
              <a:rPr lang="en-US" altLang="en-US"/>
              <a:pPr/>
              <a:t>31</a:t>
            </a:fld>
            <a:endParaRPr lang="en-US" altLang="en-US"/>
          </a:p>
        </p:txBody>
      </p:sp>
      <p:sp>
        <p:nvSpPr>
          <p:cNvPr id="111618" name="Rectangle 2">
            <a:extLst>
              <a:ext uri="{FF2B5EF4-FFF2-40B4-BE49-F238E27FC236}">
                <a16:creationId xmlns:a16="http://schemas.microsoft.com/office/drawing/2014/main" id="{3BEB351D-016B-42FE-B2E7-C677372C641B}"/>
              </a:ext>
            </a:extLst>
          </p:cNvPr>
          <p:cNvSpPr>
            <a:spLocks noGrp="1" noRot="1" noChangeAspect="1" noChangeArrowheads="1" noTextEdit="1"/>
          </p:cNvSpPr>
          <p:nvPr>
            <p:ph type="sldImg"/>
          </p:nvPr>
        </p:nvSpPr>
        <p:spPr>
          <a:ln/>
        </p:spPr>
      </p:sp>
      <p:sp>
        <p:nvSpPr>
          <p:cNvPr id="111619" name="Rectangle 3">
            <a:extLst>
              <a:ext uri="{FF2B5EF4-FFF2-40B4-BE49-F238E27FC236}">
                <a16:creationId xmlns:a16="http://schemas.microsoft.com/office/drawing/2014/main" id="{E275E8CD-3B01-4073-9793-E842386E6FE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9CC3C8B-FD6E-441D-A907-7538255D2691}"/>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CCB22F73-7A5C-4FEF-835B-662320B0CEC6}"/>
              </a:ext>
            </a:extLst>
          </p:cNvPr>
          <p:cNvSpPr>
            <a:spLocks noGrp="1" noChangeArrowheads="1"/>
          </p:cNvSpPr>
          <p:nvPr>
            <p:ph type="body" idx="1"/>
          </p:nvPr>
        </p:nvSpPr>
        <p:spPr>
          <a:noFill/>
        </p:spPr>
        <p:txBody>
          <a:bodyPr/>
          <a:lstStyle/>
          <a:p>
            <a:pPr eaLnBrk="1" hangingPunct="1"/>
            <a:endParaRPr lang="en-US" altLang="en-US"/>
          </a:p>
        </p:txBody>
      </p:sp>
      <p:sp>
        <p:nvSpPr>
          <p:cNvPr id="10244" name="Slide Number Placeholder 3">
            <a:extLst>
              <a:ext uri="{FF2B5EF4-FFF2-40B4-BE49-F238E27FC236}">
                <a16:creationId xmlns:a16="http://schemas.microsoft.com/office/drawing/2014/main" id="{37658E0C-EE07-4763-829D-25985AE88BEB}"/>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fld id="{04D4812B-8142-4B3A-8A5E-519BB1011FC4}" type="slidenum">
              <a:rPr lang="en-US" altLang="en-US" sz="1400">
                <a:solidFill>
                  <a:srgbClr val="000000"/>
                </a:solidFill>
                <a:latin typeface="Calibri" panose="020F0502020204030204" pitchFamily="34" charset="0"/>
                <a:cs typeface="Calibri" panose="020F0502020204030204" pitchFamily="34" charset="0"/>
              </a:rPr>
              <a:pPr defTabSz="966612">
                <a:defRPr/>
              </a:pPr>
              <a:t>2</a:t>
            </a:fld>
            <a:endParaRPr lang="en-US" altLang="en-US" sz="1400">
              <a:solidFill>
                <a:srgbClr val="000000"/>
              </a:solidFill>
              <a:latin typeface="Calibri" panose="020F0502020204030204" pitchFamily="34" charset="0"/>
              <a:cs typeface="Calibri" panose="020F0502020204030204" pitchFamily="34" charset="0"/>
            </a:endParaRPr>
          </a:p>
        </p:txBody>
      </p:sp>
      <p:sp>
        <p:nvSpPr>
          <p:cNvPr id="10245" name="Date Placeholder 4">
            <a:extLst>
              <a:ext uri="{FF2B5EF4-FFF2-40B4-BE49-F238E27FC236}">
                <a16:creationId xmlns:a16="http://schemas.microsoft.com/office/drawing/2014/main" id="{1A4BFF83-A1D9-4333-9A52-EDB9363AB584}"/>
              </a:ext>
            </a:extLst>
          </p:cNvPr>
          <p:cNvSpPr>
            <a:spLocks noGrp="1"/>
          </p:cNvSpPr>
          <p:nvPr>
            <p:ph type="dt" sz="quarter" idx="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6/24/2018</a:t>
            </a:r>
          </a:p>
        </p:txBody>
      </p:sp>
      <p:sp>
        <p:nvSpPr>
          <p:cNvPr id="10246" name="Header Placeholder 5">
            <a:extLst>
              <a:ext uri="{FF2B5EF4-FFF2-40B4-BE49-F238E27FC236}">
                <a16:creationId xmlns:a16="http://schemas.microsoft.com/office/drawing/2014/main" id="{1033265E-A02C-4BB6-8CBA-5429C5D9A842}"/>
              </a:ext>
            </a:extLst>
          </p:cNvPr>
          <p:cNvSpPr>
            <a:spLocks noGrp="1"/>
          </p:cNvSpPr>
          <p:nvPr>
            <p:ph type="hdr" sz="quarter"/>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Dr. Jim McGowan - Law and Grace Session 9</a:t>
            </a:r>
          </a:p>
        </p:txBody>
      </p:sp>
      <p:sp>
        <p:nvSpPr>
          <p:cNvPr id="10247" name="Footer Placeholder 6">
            <a:extLst>
              <a:ext uri="{FF2B5EF4-FFF2-40B4-BE49-F238E27FC236}">
                <a16:creationId xmlns:a16="http://schemas.microsoft.com/office/drawing/2014/main" id="{3BED6D04-9328-4CD5-84E9-C3CA05D55125}"/>
              </a:ext>
            </a:extLst>
          </p:cNvPr>
          <p:cNvSpPr>
            <a:spLocks noGrp="1"/>
          </p:cNvSpPr>
          <p:nvPr>
            <p:ph type="ftr" sz="quarter" idx="4"/>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Sugar Land Bible Church</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702940D-C7F1-49B9-854E-7A05D9F73CF7}"/>
              </a:ext>
            </a:extLst>
          </p:cNvPr>
          <p:cNvSpPr>
            <a:spLocks noGrp="1" noChangeArrowheads="1"/>
          </p:cNvSpPr>
          <p:nvPr>
            <p:ph type="sldNum" sz="quarter" idx="5"/>
          </p:nvPr>
        </p:nvSpPr>
        <p:spPr>
          <a:ln/>
        </p:spPr>
        <p:txBody>
          <a:bodyPr/>
          <a:lstStyle/>
          <a:p>
            <a:fld id="{A4ECCBFD-4881-4854-BB61-7B33D99280C3}" type="slidenum">
              <a:rPr lang="en-US" altLang="en-US"/>
              <a:pPr/>
              <a:t>32</a:t>
            </a:fld>
            <a:endParaRPr lang="en-US" altLang="en-US"/>
          </a:p>
        </p:txBody>
      </p:sp>
      <p:sp>
        <p:nvSpPr>
          <p:cNvPr id="111618" name="Rectangle 2">
            <a:extLst>
              <a:ext uri="{FF2B5EF4-FFF2-40B4-BE49-F238E27FC236}">
                <a16:creationId xmlns:a16="http://schemas.microsoft.com/office/drawing/2014/main" id="{3BEB351D-016B-42FE-B2E7-C677372C641B}"/>
              </a:ext>
            </a:extLst>
          </p:cNvPr>
          <p:cNvSpPr>
            <a:spLocks noGrp="1" noRot="1" noChangeAspect="1" noChangeArrowheads="1" noTextEdit="1"/>
          </p:cNvSpPr>
          <p:nvPr>
            <p:ph type="sldImg"/>
          </p:nvPr>
        </p:nvSpPr>
        <p:spPr>
          <a:ln/>
        </p:spPr>
      </p:sp>
      <p:sp>
        <p:nvSpPr>
          <p:cNvPr id="111619" name="Rectangle 3">
            <a:extLst>
              <a:ext uri="{FF2B5EF4-FFF2-40B4-BE49-F238E27FC236}">
                <a16:creationId xmlns:a16="http://schemas.microsoft.com/office/drawing/2014/main" id="{E275E8CD-3B01-4073-9793-E842386E6FEA}"/>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31880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9CC3C8B-FD6E-441D-A907-7538255D2691}"/>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CCB22F73-7A5C-4FEF-835B-662320B0CEC6}"/>
              </a:ext>
            </a:extLst>
          </p:cNvPr>
          <p:cNvSpPr>
            <a:spLocks noGrp="1" noChangeArrowheads="1"/>
          </p:cNvSpPr>
          <p:nvPr>
            <p:ph type="body" idx="1"/>
          </p:nvPr>
        </p:nvSpPr>
        <p:spPr>
          <a:noFill/>
        </p:spPr>
        <p:txBody>
          <a:bodyPr/>
          <a:lstStyle/>
          <a:p>
            <a:pPr eaLnBrk="1" hangingPunct="1"/>
            <a:endParaRPr lang="en-US" altLang="en-US"/>
          </a:p>
        </p:txBody>
      </p:sp>
      <p:sp>
        <p:nvSpPr>
          <p:cNvPr id="10244" name="Slide Number Placeholder 3">
            <a:extLst>
              <a:ext uri="{FF2B5EF4-FFF2-40B4-BE49-F238E27FC236}">
                <a16:creationId xmlns:a16="http://schemas.microsoft.com/office/drawing/2014/main" id="{37658E0C-EE07-4763-829D-25985AE88BEB}"/>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fld id="{04D4812B-8142-4B3A-8A5E-519BB1011FC4}" type="slidenum">
              <a:rPr lang="en-US" altLang="en-US" sz="1400">
                <a:solidFill>
                  <a:srgbClr val="000000"/>
                </a:solidFill>
                <a:latin typeface="Calibri" panose="020F0502020204030204" pitchFamily="34" charset="0"/>
                <a:cs typeface="Calibri" panose="020F0502020204030204" pitchFamily="34" charset="0"/>
              </a:rPr>
              <a:pPr defTabSz="966612">
                <a:defRPr/>
              </a:pPr>
              <a:t>33</a:t>
            </a:fld>
            <a:endParaRPr lang="en-US" altLang="en-US" sz="1400">
              <a:solidFill>
                <a:srgbClr val="000000"/>
              </a:solidFill>
              <a:latin typeface="Calibri" panose="020F0502020204030204" pitchFamily="34" charset="0"/>
              <a:cs typeface="Calibri" panose="020F0502020204030204" pitchFamily="34" charset="0"/>
            </a:endParaRPr>
          </a:p>
        </p:txBody>
      </p:sp>
      <p:sp>
        <p:nvSpPr>
          <p:cNvPr id="10245" name="Date Placeholder 4">
            <a:extLst>
              <a:ext uri="{FF2B5EF4-FFF2-40B4-BE49-F238E27FC236}">
                <a16:creationId xmlns:a16="http://schemas.microsoft.com/office/drawing/2014/main" id="{1A4BFF83-A1D9-4333-9A52-EDB9363AB584}"/>
              </a:ext>
            </a:extLst>
          </p:cNvPr>
          <p:cNvSpPr>
            <a:spLocks noGrp="1"/>
          </p:cNvSpPr>
          <p:nvPr>
            <p:ph type="dt" sz="quarter" idx="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6/24/2018</a:t>
            </a:r>
          </a:p>
        </p:txBody>
      </p:sp>
      <p:sp>
        <p:nvSpPr>
          <p:cNvPr id="10246" name="Header Placeholder 5">
            <a:extLst>
              <a:ext uri="{FF2B5EF4-FFF2-40B4-BE49-F238E27FC236}">
                <a16:creationId xmlns:a16="http://schemas.microsoft.com/office/drawing/2014/main" id="{1033265E-A02C-4BB6-8CBA-5429C5D9A842}"/>
              </a:ext>
            </a:extLst>
          </p:cNvPr>
          <p:cNvSpPr>
            <a:spLocks noGrp="1"/>
          </p:cNvSpPr>
          <p:nvPr>
            <p:ph type="hdr" sz="quarter"/>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Dr. Jim McGowan - Law and Grace Session 9</a:t>
            </a:r>
          </a:p>
        </p:txBody>
      </p:sp>
      <p:sp>
        <p:nvSpPr>
          <p:cNvPr id="10247" name="Footer Placeholder 6">
            <a:extLst>
              <a:ext uri="{FF2B5EF4-FFF2-40B4-BE49-F238E27FC236}">
                <a16:creationId xmlns:a16="http://schemas.microsoft.com/office/drawing/2014/main" id="{3BED6D04-9328-4CD5-84E9-C3CA05D55125}"/>
              </a:ext>
            </a:extLst>
          </p:cNvPr>
          <p:cNvSpPr>
            <a:spLocks noGrp="1"/>
          </p:cNvSpPr>
          <p:nvPr>
            <p:ph type="ftr" sz="quarter" idx="4"/>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163953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B74F878-F520-4B67-8F24-55CA83E3D765}"/>
              </a:ext>
            </a:extLst>
          </p:cNvPr>
          <p:cNvSpPr>
            <a:spLocks noGrp="1" noChangeArrowheads="1"/>
          </p:cNvSpPr>
          <p:nvPr>
            <p:ph type="sldNum" sz="quarter" idx="5"/>
          </p:nvPr>
        </p:nvSpPr>
        <p:spPr>
          <a:ln/>
        </p:spPr>
        <p:txBody>
          <a:bodyPr/>
          <a:lstStyle/>
          <a:p>
            <a:fld id="{D3C30104-BBF3-4410-BF2B-BB4B0FDED489}" type="slidenum">
              <a:rPr lang="en-US" altLang="en-US"/>
              <a:pPr/>
              <a:t>35</a:t>
            </a:fld>
            <a:endParaRPr lang="en-US" altLang="en-US"/>
          </a:p>
        </p:txBody>
      </p:sp>
      <p:sp>
        <p:nvSpPr>
          <p:cNvPr id="45058" name="Rectangle 2">
            <a:extLst>
              <a:ext uri="{FF2B5EF4-FFF2-40B4-BE49-F238E27FC236}">
                <a16:creationId xmlns:a16="http://schemas.microsoft.com/office/drawing/2014/main" id="{0056E602-3804-4705-8BD7-5A09A4679B79}"/>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81A51C94-715B-4E97-862A-B266AB855A5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36EA6F9-BED8-4524-A6D6-02C94619DD88}"/>
              </a:ext>
            </a:extLst>
          </p:cNvPr>
          <p:cNvSpPr>
            <a:spLocks noGrp="1" noChangeArrowheads="1"/>
          </p:cNvSpPr>
          <p:nvPr>
            <p:ph type="sldNum" sz="quarter" idx="5"/>
          </p:nvPr>
        </p:nvSpPr>
        <p:spPr>
          <a:ln/>
        </p:spPr>
        <p:txBody>
          <a:bodyPr/>
          <a:lstStyle/>
          <a:p>
            <a:fld id="{DBCE1DF9-4919-49D8-8F4E-ACA07505595B}" type="slidenum">
              <a:rPr lang="en-US" altLang="en-US"/>
              <a:pPr/>
              <a:t>37</a:t>
            </a:fld>
            <a:endParaRPr lang="en-US" altLang="en-US"/>
          </a:p>
        </p:txBody>
      </p:sp>
      <p:sp>
        <p:nvSpPr>
          <p:cNvPr id="115714" name="Rectangle 2">
            <a:extLst>
              <a:ext uri="{FF2B5EF4-FFF2-40B4-BE49-F238E27FC236}">
                <a16:creationId xmlns:a16="http://schemas.microsoft.com/office/drawing/2014/main" id="{F95D14E4-7546-4182-A0F3-D2D0A5293385}"/>
              </a:ext>
            </a:extLst>
          </p:cNvPr>
          <p:cNvSpPr>
            <a:spLocks noGrp="1" noRot="1" noChangeAspect="1" noChangeArrowheads="1" noTextEdit="1"/>
          </p:cNvSpPr>
          <p:nvPr>
            <p:ph type="sldImg"/>
          </p:nvPr>
        </p:nvSpPr>
        <p:spPr>
          <a:ln/>
        </p:spPr>
      </p:sp>
      <p:sp>
        <p:nvSpPr>
          <p:cNvPr id="115715" name="Rectangle 3">
            <a:extLst>
              <a:ext uri="{FF2B5EF4-FFF2-40B4-BE49-F238E27FC236}">
                <a16:creationId xmlns:a16="http://schemas.microsoft.com/office/drawing/2014/main" id="{D351754A-69C8-4BCA-8451-79A75EC3FC6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4A1072D-228D-4849-B5F2-189F27D7154A}"/>
              </a:ext>
            </a:extLst>
          </p:cNvPr>
          <p:cNvSpPr>
            <a:spLocks noGrp="1" noChangeArrowheads="1"/>
          </p:cNvSpPr>
          <p:nvPr>
            <p:ph type="sldNum" sz="quarter" idx="5"/>
          </p:nvPr>
        </p:nvSpPr>
        <p:spPr>
          <a:ln/>
        </p:spPr>
        <p:txBody>
          <a:bodyPr/>
          <a:lstStyle/>
          <a:p>
            <a:fld id="{FDB4CD7C-7570-4F44-A7DC-A4711F91EB84}" type="slidenum">
              <a:rPr lang="en-US" altLang="en-US"/>
              <a:pPr/>
              <a:t>38</a:t>
            </a:fld>
            <a:endParaRPr lang="en-US" altLang="en-US"/>
          </a:p>
        </p:txBody>
      </p:sp>
      <p:sp>
        <p:nvSpPr>
          <p:cNvPr id="47106" name="Rectangle 2">
            <a:extLst>
              <a:ext uri="{FF2B5EF4-FFF2-40B4-BE49-F238E27FC236}">
                <a16:creationId xmlns:a16="http://schemas.microsoft.com/office/drawing/2014/main" id="{BDAEBBD6-E2DC-45E0-AF2B-197E1771B5AA}"/>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87444B9F-8081-42F8-BE4A-5FB437D4B30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3D9592E-6C72-4840-93D5-E8A250019A39}"/>
              </a:ext>
            </a:extLst>
          </p:cNvPr>
          <p:cNvSpPr>
            <a:spLocks noGrp="1" noChangeArrowheads="1"/>
          </p:cNvSpPr>
          <p:nvPr>
            <p:ph type="sldNum" sz="quarter" idx="5"/>
          </p:nvPr>
        </p:nvSpPr>
        <p:spPr>
          <a:ln/>
        </p:spPr>
        <p:txBody>
          <a:bodyPr/>
          <a:lstStyle/>
          <a:p>
            <a:fld id="{DE50F538-A6B3-4E39-9470-E2C7B4FFE78C}" type="slidenum">
              <a:rPr lang="en-US" altLang="en-US"/>
              <a:pPr/>
              <a:t>39</a:t>
            </a:fld>
            <a:endParaRPr lang="en-US" altLang="en-US"/>
          </a:p>
        </p:txBody>
      </p:sp>
      <p:sp>
        <p:nvSpPr>
          <p:cNvPr id="120834" name="Rectangle 2">
            <a:extLst>
              <a:ext uri="{FF2B5EF4-FFF2-40B4-BE49-F238E27FC236}">
                <a16:creationId xmlns:a16="http://schemas.microsoft.com/office/drawing/2014/main" id="{22416840-CE83-4539-9226-EFFBCD8860C3}"/>
              </a:ext>
            </a:extLst>
          </p:cNvPr>
          <p:cNvSpPr>
            <a:spLocks noGrp="1" noRot="1" noChangeAspect="1" noChangeArrowheads="1" noTextEdit="1"/>
          </p:cNvSpPr>
          <p:nvPr>
            <p:ph type="sldImg"/>
          </p:nvPr>
        </p:nvSpPr>
        <p:spPr>
          <a:ln/>
        </p:spPr>
      </p:sp>
      <p:sp>
        <p:nvSpPr>
          <p:cNvPr id="120835" name="Rectangle 3">
            <a:extLst>
              <a:ext uri="{FF2B5EF4-FFF2-40B4-BE49-F238E27FC236}">
                <a16:creationId xmlns:a16="http://schemas.microsoft.com/office/drawing/2014/main" id="{AA87FD03-584E-4758-95B2-7CE3F0DC8784}"/>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7312223-51C3-4B31-A589-A1A15220F4EB}"/>
              </a:ext>
            </a:extLst>
          </p:cNvPr>
          <p:cNvSpPr>
            <a:spLocks noGrp="1" noChangeArrowheads="1"/>
          </p:cNvSpPr>
          <p:nvPr>
            <p:ph type="sldNum" sz="quarter" idx="5"/>
          </p:nvPr>
        </p:nvSpPr>
        <p:spPr>
          <a:ln/>
        </p:spPr>
        <p:txBody>
          <a:bodyPr/>
          <a:lstStyle/>
          <a:p>
            <a:fld id="{0CB9818F-01C0-4BD3-A9DE-BF3A88C7A867}" type="slidenum">
              <a:rPr lang="en-US" altLang="en-US"/>
              <a:pPr/>
              <a:t>40</a:t>
            </a:fld>
            <a:endParaRPr lang="en-US" altLang="en-US"/>
          </a:p>
        </p:txBody>
      </p:sp>
      <p:sp>
        <p:nvSpPr>
          <p:cNvPr id="87042" name="Rectangle 2">
            <a:extLst>
              <a:ext uri="{FF2B5EF4-FFF2-40B4-BE49-F238E27FC236}">
                <a16:creationId xmlns:a16="http://schemas.microsoft.com/office/drawing/2014/main" id="{43A2E33C-D606-40BE-917D-0E39E728E297}"/>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4E6D1150-C198-4BA9-BA63-DEB01039BAF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2BD15CD-4C2B-414E-873E-2B6C98E0D668}"/>
              </a:ext>
            </a:extLst>
          </p:cNvPr>
          <p:cNvSpPr>
            <a:spLocks noGrp="1" noChangeArrowheads="1"/>
          </p:cNvSpPr>
          <p:nvPr>
            <p:ph type="sldNum" sz="quarter" idx="5"/>
          </p:nvPr>
        </p:nvSpPr>
        <p:spPr>
          <a:ln/>
        </p:spPr>
        <p:txBody>
          <a:bodyPr/>
          <a:lstStyle/>
          <a:p>
            <a:fld id="{5910550A-CDF8-4B55-AB7F-DED45826D56C}" type="slidenum">
              <a:rPr lang="en-US" altLang="en-US"/>
              <a:pPr/>
              <a:t>41</a:t>
            </a:fld>
            <a:endParaRPr lang="en-US" altLang="en-US"/>
          </a:p>
        </p:txBody>
      </p:sp>
      <p:sp>
        <p:nvSpPr>
          <p:cNvPr id="122882" name="Rectangle 2">
            <a:extLst>
              <a:ext uri="{FF2B5EF4-FFF2-40B4-BE49-F238E27FC236}">
                <a16:creationId xmlns:a16="http://schemas.microsoft.com/office/drawing/2014/main" id="{E062FE68-947F-4E5A-88FD-B219F3B3EFA1}"/>
              </a:ext>
            </a:extLst>
          </p:cNvPr>
          <p:cNvSpPr>
            <a:spLocks noGrp="1" noRot="1" noChangeAspect="1" noChangeArrowheads="1" noTextEdit="1"/>
          </p:cNvSpPr>
          <p:nvPr>
            <p:ph type="sldImg"/>
          </p:nvPr>
        </p:nvSpPr>
        <p:spPr>
          <a:ln/>
        </p:spPr>
      </p:sp>
      <p:sp>
        <p:nvSpPr>
          <p:cNvPr id="122883" name="Rectangle 3">
            <a:extLst>
              <a:ext uri="{FF2B5EF4-FFF2-40B4-BE49-F238E27FC236}">
                <a16:creationId xmlns:a16="http://schemas.microsoft.com/office/drawing/2014/main" id="{D21F3E15-2AB7-4DCD-B7BE-A4B67C41152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49AD490-7342-4892-8568-928745620649}"/>
              </a:ext>
            </a:extLst>
          </p:cNvPr>
          <p:cNvSpPr>
            <a:spLocks noGrp="1" noChangeArrowheads="1"/>
          </p:cNvSpPr>
          <p:nvPr>
            <p:ph type="sldNum" sz="quarter" idx="5"/>
          </p:nvPr>
        </p:nvSpPr>
        <p:spPr>
          <a:ln/>
        </p:spPr>
        <p:txBody>
          <a:bodyPr/>
          <a:lstStyle/>
          <a:p>
            <a:fld id="{27B5C55D-6A1E-48F6-8593-F4AEE0905305}" type="slidenum">
              <a:rPr lang="en-US" altLang="en-US"/>
              <a:pPr/>
              <a:t>42</a:t>
            </a:fld>
            <a:endParaRPr lang="en-US" altLang="en-US"/>
          </a:p>
        </p:txBody>
      </p:sp>
      <p:sp>
        <p:nvSpPr>
          <p:cNvPr id="163842" name="Rectangle 2">
            <a:extLst>
              <a:ext uri="{FF2B5EF4-FFF2-40B4-BE49-F238E27FC236}">
                <a16:creationId xmlns:a16="http://schemas.microsoft.com/office/drawing/2014/main" id="{BF630A79-0F1F-4F11-9FDD-C29540D6F49C}"/>
              </a:ext>
            </a:extLst>
          </p:cNvPr>
          <p:cNvSpPr>
            <a:spLocks noGrp="1" noRot="1" noChangeAspect="1" noChangeArrowheads="1" noTextEdit="1"/>
          </p:cNvSpPr>
          <p:nvPr>
            <p:ph type="sldImg"/>
          </p:nvPr>
        </p:nvSpPr>
        <p:spPr>
          <a:ln/>
        </p:spPr>
      </p:sp>
      <p:sp>
        <p:nvSpPr>
          <p:cNvPr id="163843" name="Rectangle 3">
            <a:extLst>
              <a:ext uri="{FF2B5EF4-FFF2-40B4-BE49-F238E27FC236}">
                <a16:creationId xmlns:a16="http://schemas.microsoft.com/office/drawing/2014/main" id="{85324665-FBFA-4073-B187-14016D7F599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466F572-5227-4907-B4E6-A81D7644D9B5}"/>
              </a:ext>
            </a:extLst>
          </p:cNvPr>
          <p:cNvSpPr>
            <a:spLocks noGrp="1" noChangeArrowheads="1"/>
          </p:cNvSpPr>
          <p:nvPr>
            <p:ph type="sldNum" sz="quarter" idx="5"/>
          </p:nvPr>
        </p:nvSpPr>
        <p:spPr>
          <a:ln/>
        </p:spPr>
        <p:txBody>
          <a:bodyPr/>
          <a:lstStyle/>
          <a:p>
            <a:fld id="{757DF87A-2F0E-40AC-B092-BF52E2A784FA}" type="slidenum">
              <a:rPr lang="en-US" altLang="en-US"/>
              <a:pPr/>
              <a:t>43</a:t>
            </a:fld>
            <a:endParaRPr lang="en-US" altLang="en-US"/>
          </a:p>
        </p:txBody>
      </p:sp>
      <p:sp>
        <p:nvSpPr>
          <p:cNvPr id="165890" name="Rectangle 2">
            <a:extLst>
              <a:ext uri="{FF2B5EF4-FFF2-40B4-BE49-F238E27FC236}">
                <a16:creationId xmlns:a16="http://schemas.microsoft.com/office/drawing/2014/main" id="{F670FA36-67DA-47C0-9EAC-4F33B927D948}"/>
              </a:ext>
            </a:extLst>
          </p:cNvPr>
          <p:cNvSpPr>
            <a:spLocks noGrp="1" noRot="1" noChangeAspect="1" noChangeArrowheads="1" noTextEdit="1"/>
          </p:cNvSpPr>
          <p:nvPr>
            <p:ph type="sldImg"/>
          </p:nvPr>
        </p:nvSpPr>
        <p:spPr>
          <a:ln/>
        </p:spPr>
      </p:sp>
      <p:sp>
        <p:nvSpPr>
          <p:cNvPr id="165891" name="Rectangle 3">
            <a:extLst>
              <a:ext uri="{FF2B5EF4-FFF2-40B4-BE49-F238E27FC236}">
                <a16:creationId xmlns:a16="http://schemas.microsoft.com/office/drawing/2014/main" id="{0A10B072-9FCA-4EF7-9A56-D67DBDE8404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5D7FB16-9457-430C-8570-057F1CF5DE4A}"/>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37BCA0B1-BCEA-4B9C-8D30-928B9F1A422A}"/>
              </a:ext>
            </a:extLst>
          </p:cNvPr>
          <p:cNvSpPr>
            <a:spLocks noGrp="1" noChangeArrowheads="1"/>
          </p:cNvSpPr>
          <p:nvPr>
            <p:ph type="body" idx="1"/>
          </p:nvPr>
        </p:nvSpPr>
        <p:spPr>
          <a:noFill/>
        </p:spPr>
        <p:txBody>
          <a:bodyPr/>
          <a:lstStyle/>
          <a:p>
            <a:pPr eaLnBrk="1" hangingPunct="1">
              <a:spcBef>
                <a:spcPct val="0"/>
              </a:spcBef>
            </a:pPr>
            <a:endParaRPr lang="en-US" altLang="en-US"/>
          </a:p>
        </p:txBody>
      </p:sp>
      <p:sp>
        <p:nvSpPr>
          <p:cNvPr id="12292" name="Slide Number Placeholder 3">
            <a:extLst>
              <a:ext uri="{FF2B5EF4-FFF2-40B4-BE49-F238E27FC236}">
                <a16:creationId xmlns:a16="http://schemas.microsoft.com/office/drawing/2014/main" id="{CDA55A92-552D-418A-89B4-48BB144DA44A}"/>
              </a:ext>
            </a:extLst>
          </p:cNvPr>
          <p:cNvSpPr>
            <a:spLocks noGrp="1"/>
          </p:cNvSpPr>
          <p:nvPr>
            <p:ph type="sldNum" sz="quarter" idx="5"/>
          </p:nvPr>
        </p:nvSpPr>
        <p:spPr>
          <a:noFill/>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980037" indent="-375905">
              <a:spcBef>
                <a:spcPct val="30000"/>
              </a:spcBef>
              <a:defRPr sz="1300">
                <a:solidFill>
                  <a:schemeClr val="tx1"/>
                </a:solidFill>
                <a:latin typeface="Arial" panose="020B0604020202020204" pitchFamily="34" charset="0"/>
                <a:cs typeface="Arial" panose="020B0604020202020204" pitchFamily="34" charset="0"/>
              </a:defRPr>
            </a:lvl2pPr>
            <a:lvl3pPr marL="1508654" indent="-300389">
              <a:spcBef>
                <a:spcPct val="30000"/>
              </a:spcBef>
              <a:defRPr sz="1300">
                <a:solidFill>
                  <a:schemeClr val="tx1"/>
                </a:solidFill>
                <a:latin typeface="Arial" panose="020B0604020202020204" pitchFamily="34" charset="0"/>
                <a:cs typeface="Arial" panose="020B0604020202020204" pitchFamily="34" charset="0"/>
              </a:defRPr>
            </a:lvl3pPr>
            <a:lvl4pPr marL="2111108" indent="-300389">
              <a:spcBef>
                <a:spcPct val="30000"/>
              </a:spcBef>
              <a:defRPr sz="1300">
                <a:solidFill>
                  <a:schemeClr val="tx1"/>
                </a:solidFill>
                <a:latin typeface="Arial" panose="020B0604020202020204" pitchFamily="34" charset="0"/>
                <a:cs typeface="Arial" panose="020B0604020202020204" pitchFamily="34" charset="0"/>
              </a:defRPr>
            </a:lvl4pPr>
            <a:lvl5pPr marL="2715241" indent="-300389">
              <a:spcBef>
                <a:spcPct val="30000"/>
              </a:spcBef>
              <a:defRPr sz="1300">
                <a:solidFill>
                  <a:schemeClr val="tx1"/>
                </a:solidFill>
                <a:latin typeface="Arial" panose="020B0604020202020204" pitchFamily="34" charset="0"/>
                <a:cs typeface="Arial" panose="020B0604020202020204" pitchFamily="34" charset="0"/>
              </a:defRPr>
            </a:lvl5pPr>
            <a:lvl6pPr marL="3198547"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681853"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4165159"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648465"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defTabSz="966612">
              <a:spcBef>
                <a:spcPct val="0"/>
              </a:spcBef>
              <a:defRPr/>
            </a:pPr>
            <a:fld id="{CDC03B50-CDC2-4E1D-9394-0FEE8733900C}" type="slidenum">
              <a:rPr lang="en-US" altLang="en-US" sz="1700">
                <a:solidFill>
                  <a:srgbClr val="000000"/>
                </a:solidFill>
                <a:latin typeface="Calibri" panose="020F0502020204030204" pitchFamily="34" charset="0"/>
                <a:cs typeface="Calibri" panose="020F0502020204030204" pitchFamily="34" charset="0"/>
              </a:rPr>
              <a:pPr defTabSz="966612">
                <a:spcBef>
                  <a:spcPct val="0"/>
                </a:spcBef>
                <a:defRPr/>
              </a:pPr>
              <a:t>3</a:t>
            </a:fld>
            <a:endParaRPr lang="en-US" altLang="en-US" sz="1700">
              <a:solidFill>
                <a:srgbClr val="000000"/>
              </a:solidFill>
              <a:latin typeface="Calibri" panose="020F0502020204030204" pitchFamily="34" charset="0"/>
              <a:cs typeface="Calibri" panose="020F0502020204030204" pitchFamily="34" charset="0"/>
            </a:endParaRPr>
          </a:p>
        </p:txBody>
      </p:sp>
      <p:sp>
        <p:nvSpPr>
          <p:cNvPr id="12293" name="Footer Placeholder 4">
            <a:extLst>
              <a:ext uri="{FF2B5EF4-FFF2-40B4-BE49-F238E27FC236}">
                <a16:creationId xmlns:a16="http://schemas.microsoft.com/office/drawing/2014/main" id="{7918FCD4-BF76-4338-A258-96C86CD544AF}"/>
              </a:ext>
            </a:extLst>
          </p:cNvPr>
          <p:cNvSpPr>
            <a:spLocks noGrp="1"/>
          </p:cNvSpPr>
          <p:nvPr>
            <p:ph type="ftr" sz="quarter" idx="4"/>
          </p:nvPr>
        </p:nvSpPr>
        <p:spPr>
          <a:noFill/>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980037" indent="-375905">
              <a:spcBef>
                <a:spcPct val="30000"/>
              </a:spcBef>
              <a:defRPr sz="1300">
                <a:solidFill>
                  <a:schemeClr val="tx1"/>
                </a:solidFill>
                <a:latin typeface="Arial" panose="020B0604020202020204" pitchFamily="34" charset="0"/>
                <a:cs typeface="Arial" panose="020B0604020202020204" pitchFamily="34" charset="0"/>
              </a:defRPr>
            </a:lvl2pPr>
            <a:lvl3pPr marL="1508654" indent="-300389">
              <a:spcBef>
                <a:spcPct val="30000"/>
              </a:spcBef>
              <a:defRPr sz="1300">
                <a:solidFill>
                  <a:schemeClr val="tx1"/>
                </a:solidFill>
                <a:latin typeface="Arial" panose="020B0604020202020204" pitchFamily="34" charset="0"/>
                <a:cs typeface="Arial" panose="020B0604020202020204" pitchFamily="34" charset="0"/>
              </a:defRPr>
            </a:lvl3pPr>
            <a:lvl4pPr marL="2111108" indent="-300389">
              <a:spcBef>
                <a:spcPct val="30000"/>
              </a:spcBef>
              <a:defRPr sz="1300">
                <a:solidFill>
                  <a:schemeClr val="tx1"/>
                </a:solidFill>
                <a:latin typeface="Arial" panose="020B0604020202020204" pitchFamily="34" charset="0"/>
                <a:cs typeface="Arial" panose="020B0604020202020204" pitchFamily="34" charset="0"/>
              </a:defRPr>
            </a:lvl4pPr>
            <a:lvl5pPr marL="2715241" indent="-300389">
              <a:spcBef>
                <a:spcPct val="30000"/>
              </a:spcBef>
              <a:defRPr sz="1300">
                <a:solidFill>
                  <a:schemeClr val="tx1"/>
                </a:solidFill>
                <a:latin typeface="Arial" panose="020B0604020202020204" pitchFamily="34" charset="0"/>
                <a:cs typeface="Arial" panose="020B0604020202020204" pitchFamily="34" charset="0"/>
              </a:defRPr>
            </a:lvl5pPr>
            <a:lvl6pPr marL="3198547"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681853"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4165159"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648465"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defTabSz="966612">
              <a:spcBef>
                <a:spcPct val="0"/>
              </a:spcBef>
              <a:defRPr/>
            </a:pPr>
            <a:r>
              <a:rPr lang="en-US" altLang="en-US" sz="1700">
                <a:solidFill>
                  <a:srgbClr val="000000"/>
                </a:solidFill>
                <a:latin typeface="Calibri" panose="020F0502020204030204" pitchFamily="34" charset="0"/>
                <a:cs typeface="Calibri" panose="020F0502020204030204" pitchFamily="34" charset="0"/>
              </a:rPr>
              <a:t>Sugar Land Bible Church</a:t>
            </a:r>
          </a:p>
        </p:txBody>
      </p:sp>
      <p:sp>
        <p:nvSpPr>
          <p:cNvPr id="12294" name="Header Placeholder 1">
            <a:extLst>
              <a:ext uri="{FF2B5EF4-FFF2-40B4-BE49-F238E27FC236}">
                <a16:creationId xmlns:a16="http://schemas.microsoft.com/office/drawing/2014/main" id="{0D824919-DC87-4A84-A260-8B00B21375D3}"/>
              </a:ext>
            </a:extLst>
          </p:cNvPr>
          <p:cNvSpPr>
            <a:spLocks noGrp="1"/>
          </p:cNvSpPr>
          <p:nvPr>
            <p:ph type="hdr" sz="quarter"/>
          </p:nvPr>
        </p:nvSpPr>
        <p:spPr>
          <a:noFill/>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980037" indent="-375905">
              <a:spcBef>
                <a:spcPct val="30000"/>
              </a:spcBef>
              <a:defRPr sz="1300">
                <a:solidFill>
                  <a:schemeClr val="tx1"/>
                </a:solidFill>
                <a:latin typeface="Arial" panose="020B0604020202020204" pitchFamily="34" charset="0"/>
                <a:cs typeface="Arial" panose="020B0604020202020204" pitchFamily="34" charset="0"/>
              </a:defRPr>
            </a:lvl2pPr>
            <a:lvl3pPr marL="1508654" indent="-300389">
              <a:spcBef>
                <a:spcPct val="30000"/>
              </a:spcBef>
              <a:defRPr sz="1300">
                <a:solidFill>
                  <a:schemeClr val="tx1"/>
                </a:solidFill>
                <a:latin typeface="Arial" panose="020B0604020202020204" pitchFamily="34" charset="0"/>
                <a:cs typeface="Arial" panose="020B0604020202020204" pitchFamily="34" charset="0"/>
              </a:defRPr>
            </a:lvl3pPr>
            <a:lvl4pPr marL="2111108" indent="-300389">
              <a:spcBef>
                <a:spcPct val="30000"/>
              </a:spcBef>
              <a:defRPr sz="1300">
                <a:solidFill>
                  <a:schemeClr val="tx1"/>
                </a:solidFill>
                <a:latin typeface="Arial" panose="020B0604020202020204" pitchFamily="34" charset="0"/>
                <a:cs typeface="Arial" panose="020B0604020202020204" pitchFamily="34" charset="0"/>
              </a:defRPr>
            </a:lvl4pPr>
            <a:lvl5pPr marL="2715241" indent="-300389">
              <a:spcBef>
                <a:spcPct val="30000"/>
              </a:spcBef>
              <a:defRPr sz="1300">
                <a:solidFill>
                  <a:schemeClr val="tx1"/>
                </a:solidFill>
                <a:latin typeface="Arial" panose="020B0604020202020204" pitchFamily="34" charset="0"/>
                <a:cs typeface="Arial" panose="020B0604020202020204" pitchFamily="34" charset="0"/>
              </a:defRPr>
            </a:lvl5pPr>
            <a:lvl6pPr marL="3198547"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681853"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4165159"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648465"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defTabSz="966612">
              <a:spcBef>
                <a:spcPct val="0"/>
              </a:spcBef>
              <a:defRPr/>
            </a:pPr>
            <a:r>
              <a:rPr lang="en-US" altLang="en-US" sz="1700">
                <a:solidFill>
                  <a:srgbClr val="000000"/>
                </a:solidFill>
                <a:latin typeface="Calibri" panose="020F0502020204030204" pitchFamily="34" charset="0"/>
                <a:cs typeface="Calibri" panose="020F0502020204030204" pitchFamily="34" charset="0"/>
              </a:rPr>
              <a:t>Dr. Jim McGowan - Law and Grace Session 9</a:t>
            </a:r>
          </a:p>
        </p:txBody>
      </p:sp>
      <p:sp>
        <p:nvSpPr>
          <p:cNvPr id="12295" name="Date Placeholder 2">
            <a:extLst>
              <a:ext uri="{FF2B5EF4-FFF2-40B4-BE49-F238E27FC236}">
                <a16:creationId xmlns:a16="http://schemas.microsoft.com/office/drawing/2014/main" id="{8FC9519B-98FB-4814-98B6-CB5AD86F35FB}"/>
              </a:ext>
            </a:extLst>
          </p:cNvPr>
          <p:cNvSpPr>
            <a:spLocks noGrp="1"/>
          </p:cNvSpPr>
          <p:nvPr>
            <p:ph type="dt" sz="quarter" idx="1"/>
          </p:nvPr>
        </p:nvSpPr>
        <p:spPr>
          <a:noFill/>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980037" indent="-375905">
              <a:spcBef>
                <a:spcPct val="30000"/>
              </a:spcBef>
              <a:defRPr sz="1300">
                <a:solidFill>
                  <a:schemeClr val="tx1"/>
                </a:solidFill>
                <a:latin typeface="Arial" panose="020B0604020202020204" pitchFamily="34" charset="0"/>
                <a:cs typeface="Arial" panose="020B0604020202020204" pitchFamily="34" charset="0"/>
              </a:defRPr>
            </a:lvl2pPr>
            <a:lvl3pPr marL="1508654" indent="-300389">
              <a:spcBef>
                <a:spcPct val="30000"/>
              </a:spcBef>
              <a:defRPr sz="1300">
                <a:solidFill>
                  <a:schemeClr val="tx1"/>
                </a:solidFill>
                <a:latin typeface="Arial" panose="020B0604020202020204" pitchFamily="34" charset="0"/>
                <a:cs typeface="Arial" panose="020B0604020202020204" pitchFamily="34" charset="0"/>
              </a:defRPr>
            </a:lvl3pPr>
            <a:lvl4pPr marL="2111108" indent="-300389">
              <a:spcBef>
                <a:spcPct val="30000"/>
              </a:spcBef>
              <a:defRPr sz="1300">
                <a:solidFill>
                  <a:schemeClr val="tx1"/>
                </a:solidFill>
                <a:latin typeface="Arial" panose="020B0604020202020204" pitchFamily="34" charset="0"/>
                <a:cs typeface="Arial" panose="020B0604020202020204" pitchFamily="34" charset="0"/>
              </a:defRPr>
            </a:lvl4pPr>
            <a:lvl5pPr marL="2715241" indent="-300389">
              <a:spcBef>
                <a:spcPct val="30000"/>
              </a:spcBef>
              <a:defRPr sz="1300">
                <a:solidFill>
                  <a:schemeClr val="tx1"/>
                </a:solidFill>
                <a:latin typeface="Arial" panose="020B0604020202020204" pitchFamily="34" charset="0"/>
                <a:cs typeface="Arial" panose="020B0604020202020204" pitchFamily="34" charset="0"/>
              </a:defRPr>
            </a:lvl5pPr>
            <a:lvl6pPr marL="3198547"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681853"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4165159"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648465"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defTabSz="966612">
              <a:spcBef>
                <a:spcPct val="0"/>
              </a:spcBef>
              <a:defRPr/>
            </a:pPr>
            <a:r>
              <a:rPr lang="en-US" altLang="en-US" sz="1700">
                <a:solidFill>
                  <a:srgbClr val="000000"/>
                </a:solidFill>
                <a:latin typeface="Calibri" panose="020F0502020204030204" pitchFamily="34" charset="0"/>
                <a:cs typeface="Calibri" panose="020F0502020204030204" pitchFamily="34" charset="0"/>
              </a:rPr>
              <a:t>6/24/2018</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298BE36-261A-49F4-9986-2346AE939C89}"/>
              </a:ext>
            </a:extLst>
          </p:cNvPr>
          <p:cNvSpPr>
            <a:spLocks noGrp="1" noChangeArrowheads="1"/>
          </p:cNvSpPr>
          <p:nvPr>
            <p:ph type="sldNum" sz="quarter" idx="5"/>
          </p:nvPr>
        </p:nvSpPr>
        <p:spPr>
          <a:ln/>
        </p:spPr>
        <p:txBody>
          <a:bodyPr/>
          <a:lstStyle/>
          <a:p>
            <a:fld id="{B6082B14-7943-4B1A-B6BE-15327A874B31}" type="slidenum">
              <a:rPr lang="en-US" altLang="en-US"/>
              <a:pPr/>
              <a:t>45</a:t>
            </a:fld>
            <a:endParaRPr lang="en-US" altLang="en-US"/>
          </a:p>
        </p:txBody>
      </p:sp>
      <p:sp>
        <p:nvSpPr>
          <p:cNvPr id="6146" name="Rectangle 2">
            <a:extLst>
              <a:ext uri="{FF2B5EF4-FFF2-40B4-BE49-F238E27FC236}">
                <a16:creationId xmlns:a16="http://schemas.microsoft.com/office/drawing/2014/main" id="{EF6EA949-64E9-48B0-AF65-10C8B6825AE8}"/>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18FF0A30-F1F4-401F-9016-8047066BF51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38FE010-8574-4A6C-8C9B-4BA2A3A81C08}"/>
              </a:ext>
            </a:extLst>
          </p:cNvPr>
          <p:cNvSpPr>
            <a:spLocks noGrp="1" noChangeArrowheads="1"/>
          </p:cNvSpPr>
          <p:nvPr>
            <p:ph type="sldNum" sz="quarter" idx="5"/>
          </p:nvPr>
        </p:nvSpPr>
        <p:spPr>
          <a:ln/>
        </p:spPr>
        <p:txBody>
          <a:bodyPr/>
          <a:lstStyle/>
          <a:p>
            <a:fld id="{DB62B539-51EE-4747-9752-CF5A111C9B9C}" type="slidenum">
              <a:rPr lang="en-US" altLang="en-US"/>
              <a:pPr/>
              <a:t>46</a:t>
            </a:fld>
            <a:endParaRPr lang="en-US" altLang="en-US"/>
          </a:p>
        </p:txBody>
      </p:sp>
      <p:sp>
        <p:nvSpPr>
          <p:cNvPr id="124930" name="Rectangle 2">
            <a:extLst>
              <a:ext uri="{FF2B5EF4-FFF2-40B4-BE49-F238E27FC236}">
                <a16:creationId xmlns:a16="http://schemas.microsoft.com/office/drawing/2014/main" id="{9B0EEA42-610F-45AF-ADA9-68EFBAEAB688}"/>
              </a:ext>
            </a:extLst>
          </p:cNvPr>
          <p:cNvSpPr>
            <a:spLocks noGrp="1" noRot="1" noChangeAspect="1" noChangeArrowheads="1" noTextEdit="1"/>
          </p:cNvSpPr>
          <p:nvPr>
            <p:ph type="sldImg"/>
          </p:nvPr>
        </p:nvSpPr>
        <p:spPr>
          <a:ln/>
        </p:spPr>
      </p:sp>
      <p:sp>
        <p:nvSpPr>
          <p:cNvPr id="124931" name="Rectangle 3">
            <a:extLst>
              <a:ext uri="{FF2B5EF4-FFF2-40B4-BE49-F238E27FC236}">
                <a16:creationId xmlns:a16="http://schemas.microsoft.com/office/drawing/2014/main" id="{54EBBAC9-78F7-49D4-AC18-F701B9702637}"/>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083531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456B2F7-AAE9-43E3-B5A1-640D953584A2}"/>
              </a:ext>
            </a:extLst>
          </p:cNvPr>
          <p:cNvSpPr>
            <a:spLocks noGrp="1" noChangeArrowheads="1"/>
          </p:cNvSpPr>
          <p:nvPr>
            <p:ph type="sldNum" sz="quarter" idx="5"/>
          </p:nvPr>
        </p:nvSpPr>
        <p:spPr>
          <a:ln/>
        </p:spPr>
        <p:txBody>
          <a:bodyPr/>
          <a:lstStyle/>
          <a:p>
            <a:fld id="{5420288C-D82C-467F-AB54-819DBA9DE211}" type="slidenum">
              <a:rPr lang="en-US" altLang="en-US"/>
              <a:pPr/>
              <a:t>47</a:t>
            </a:fld>
            <a:endParaRPr lang="en-US" altLang="en-US"/>
          </a:p>
        </p:txBody>
      </p:sp>
      <p:sp>
        <p:nvSpPr>
          <p:cNvPr id="49154" name="Rectangle 2">
            <a:extLst>
              <a:ext uri="{FF2B5EF4-FFF2-40B4-BE49-F238E27FC236}">
                <a16:creationId xmlns:a16="http://schemas.microsoft.com/office/drawing/2014/main" id="{292DE9FA-2895-4B5B-BB09-1CADA29128A0}"/>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9172D415-E94F-4355-A81C-8BFBA63A38F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29842C-D37F-4139-ACBC-81D18240A010}"/>
              </a:ext>
            </a:extLst>
          </p:cNvPr>
          <p:cNvSpPr>
            <a:spLocks noGrp="1" noChangeArrowheads="1"/>
          </p:cNvSpPr>
          <p:nvPr>
            <p:ph type="sldNum" sz="quarter" idx="5"/>
          </p:nvPr>
        </p:nvSpPr>
        <p:spPr>
          <a:ln/>
        </p:spPr>
        <p:txBody>
          <a:bodyPr/>
          <a:lstStyle/>
          <a:p>
            <a:fld id="{7BF9640F-E408-4C6B-9C01-F10F003ED85A}" type="slidenum">
              <a:rPr lang="en-US" altLang="en-US"/>
              <a:pPr/>
              <a:t>48</a:t>
            </a:fld>
            <a:endParaRPr lang="en-US" altLang="en-US"/>
          </a:p>
        </p:txBody>
      </p:sp>
      <p:sp>
        <p:nvSpPr>
          <p:cNvPr id="133122" name="Rectangle 2">
            <a:extLst>
              <a:ext uri="{FF2B5EF4-FFF2-40B4-BE49-F238E27FC236}">
                <a16:creationId xmlns:a16="http://schemas.microsoft.com/office/drawing/2014/main" id="{5ACC52B6-35FD-46D1-A39B-1DD2AEEE1B0A}"/>
              </a:ext>
            </a:extLst>
          </p:cNvPr>
          <p:cNvSpPr>
            <a:spLocks noGrp="1" noRot="1" noChangeAspect="1" noChangeArrowheads="1" noTextEdit="1"/>
          </p:cNvSpPr>
          <p:nvPr>
            <p:ph type="sldImg"/>
          </p:nvPr>
        </p:nvSpPr>
        <p:spPr>
          <a:ln/>
        </p:spPr>
      </p:sp>
      <p:sp>
        <p:nvSpPr>
          <p:cNvPr id="133123" name="Rectangle 3">
            <a:extLst>
              <a:ext uri="{FF2B5EF4-FFF2-40B4-BE49-F238E27FC236}">
                <a16:creationId xmlns:a16="http://schemas.microsoft.com/office/drawing/2014/main" id="{373C9E53-EE92-40EF-8DF3-5FD88C0FAA9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29842C-D37F-4139-ACBC-81D18240A010}"/>
              </a:ext>
            </a:extLst>
          </p:cNvPr>
          <p:cNvSpPr>
            <a:spLocks noGrp="1" noChangeArrowheads="1"/>
          </p:cNvSpPr>
          <p:nvPr>
            <p:ph type="sldNum" sz="quarter" idx="5"/>
          </p:nvPr>
        </p:nvSpPr>
        <p:spPr>
          <a:ln/>
        </p:spPr>
        <p:txBody>
          <a:bodyPr/>
          <a:lstStyle/>
          <a:p>
            <a:fld id="{7BF9640F-E408-4C6B-9C01-F10F003ED85A}" type="slidenum">
              <a:rPr lang="en-US" altLang="en-US"/>
              <a:pPr/>
              <a:t>49</a:t>
            </a:fld>
            <a:endParaRPr lang="en-US" altLang="en-US"/>
          </a:p>
        </p:txBody>
      </p:sp>
      <p:sp>
        <p:nvSpPr>
          <p:cNvPr id="133122" name="Rectangle 2">
            <a:extLst>
              <a:ext uri="{FF2B5EF4-FFF2-40B4-BE49-F238E27FC236}">
                <a16:creationId xmlns:a16="http://schemas.microsoft.com/office/drawing/2014/main" id="{5ACC52B6-35FD-46D1-A39B-1DD2AEEE1B0A}"/>
              </a:ext>
            </a:extLst>
          </p:cNvPr>
          <p:cNvSpPr>
            <a:spLocks noGrp="1" noRot="1" noChangeAspect="1" noChangeArrowheads="1" noTextEdit="1"/>
          </p:cNvSpPr>
          <p:nvPr>
            <p:ph type="sldImg"/>
          </p:nvPr>
        </p:nvSpPr>
        <p:spPr>
          <a:ln/>
        </p:spPr>
      </p:sp>
      <p:sp>
        <p:nvSpPr>
          <p:cNvPr id="133123" name="Rectangle 3">
            <a:extLst>
              <a:ext uri="{FF2B5EF4-FFF2-40B4-BE49-F238E27FC236}">
                <a16:creationId xmlns:a16="http://schemas.microsoft.com/office/drawing/2014/main" id="{373C9E53-EE92-40EF-8DF3-5FD88C0FAA96}"/>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997484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D131EBD-8FDF-4AE8-B77D-B0F33B74969A}"/>
              </a:ext>
            </a:extLst>
          </p:cNvPr>
          <p:cNvSpPr>
            <a:spLocks noGrp="1" noChangeArrowheads="1"/>
          </p:cNvSpPr>
          <p:nvPr>
            <p:ph type="sldNum" sz="quarter" idx="5"/>
          </p:nvPr>
        </p:nvSpPr>
        <p:spPr>
          <a:ln/>
        </p:spPr>
        <p:txBody>
          <a:bodyPr/>
          <a:lstStyle/>
          <a:p>
            <a:fld id="{E9643CBE-8F46-4257-8304-FDBB74A9C7EA}" type="slidenum">
              <a:rPr lang="en-US" altLang="en-US"/>
              <a:pPr/>
              <a:t>50</a:t>
            </a:fld>
            <a:endParaRPr lang="en-US" altLang="en-US"/>
          </a:p>
        </p:txBody>
      </p:sp>
      <p:sp>
        <p:nvSpPr>
          <p:cNvPr id="77826" name="Rectangle 2">
            <a:extLst>
              <a:ext uri="{FF2B5EF4-FFF2-40B4-BE49-F238E27FC236}">
                <a16:creationId xmlns:a16="http://schemas.microsoft.com/office/drawing/2014/main" id="{1E87CE04-9341-432A-BF16-B538774B2477}"/>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DF05CA4E-FF38-4E83-8318-0B93AD41364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3A10775-46B0-447A-86DC-0140F7B32D75}"/>
              </a:ext>
            </a:extLst>
          </p:cNvPr>
          <p:cNvSpPr>
            <a:spLocks noGrp="1" noChangeArrowheads="1"/>
          </p:cNvSpPr>
          <p:nvPr>
            <p:ph type="sldNum" sz="quarter" idx="5"/>
          </p:nvPr>
        </p:nvSpPr>
        <p:spPr>
          <a:ln/>
        </p:spPr>
        <p:txBody>
          <a:bodyPr/>
          <a:lstStyle/>
          <a:p>
            <a:fld id="{B4219C23-A788-4113-AA37-D1A8C2F58EB2}" type="slidenum">
              <a:rPr lang="en-US" altLang="en-US"/>
              <a:pPr/>
              <a:t>51</a:t>
            </a:fld>
            <a:endParaRPr lang="en-US" altLang="en-US"/>
          </a:p>
        </p:txBody>
      </p:sp>
      <p:sp>
        <p:nvSpPr>
          <p:cNvPr id="79874" name="Rectangle 2">
            <a:extLst>
              <a:ext uri="{FF2B5EF4-FFF2-40B4-BE49-F238E27FC236}">
                <a16:creationId xmlns:a16="http://schemas.microsoft.com/office/drawing/2014/main" id="{AA6109EB-FF17-49C7-9847-42C338099050}"/>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6C338707-88D4-490E-96C1-135811CA3BC2}"/>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961191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6E7D4C7-289D-464C-9ECA-44F97B48A6AF}"/>
              </a:ext>
            </a:extLst>
          </p:cNvPr>
          <p:cNvSpPr>
            <a:spLocks noGrp="1" noChangeArrowheads="1"/>
          </p:cNvSpPr>
          <p:nvPr>
            <p:ph type="sldNum" sz="quarter" idx="5"/>
          </p:nvPr>
        </p:nvSpPr>
        <p:spPr>
          <a:ln/>
        </p:spPr>
        <p:txBody>
          <a:bodyPr/>
          <a:lstStyle/>
          <a:p>
            <a:fld id="{E62DB663-A909-4263-BF4A-EA720BC564FA}" type="slidenum">
              <a:rPr lang="en-US" altLang="en-US"/>
              <a:pPr/>
              <a:t>52</a:t>
            </a:fld>
            <a:endParaRPr lang="en-US" altLang="en-US"/>
          </a:p>
        </p:txBody>
      </p:sp>
      <p:sp>
        <p:nvSpPr>
          <p:cNvPr id="137218" name="Rectangle 2">
            <a:extLst>
              <a:ext uri="{FF2B5EF4-FFF2-40B4-BE49-F238E27FC236}">
                <a16:creationId xmlns:a16="http://schemas.microsoft.com/office/drawing/2014/main" id="{C92280D9-BA53-4417-AE03-CC57001AB12B}"/>
              </a:ext>
            </a:extLst>
          </p:cNvPr>
          <p:cNvSpPr>
            <a:spLocks noGrp="1" noRot="1" noChangeAspect="1" noChangeArrowheads="1" noTextEdit="1"/>
          </p:cNvSpPr>
          <p:nvPr>
            <p:ph type="sldImg"/>
          </p:nvPr>
        </p:nvSpPr>
        <p:spPr>
          <a:ln/>
        </p:spPr>
      </p:sp>
      <p:sp>
        <p:nvSpPr>
          <p:cNvPr id="137219" name="Rectangle 3">
            <a:extLst>
              <a:ext uri="{FF2B5EF4-FFF2-40B4-BE49-F238E27FC236}">
                <a16:creationId xmlns:a16="http://schemas.microsoft.com/office/drawing/2014/main" id="{A8417862-BB8D-47CF-BC1A-F6B51A6F114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03863D8-683E-4A42-BB55-E7885A3C348E}"/>
              </a:ext>
            </a:extLst>
          </p:cNvPr>
          <p:cNvSpPr>
            <a:spLocks noGrp="1" noChangeArrowheads="1"/>
          </p:cNvSpPr>
          <p:nvPr>
            <p:ph type="sldNum" sz="quarter" idx="5"/>
          </p:nvPr>
        </p:nvSpPr>
        <p:spPr>
          <a:ln/>
        </p:spPr>
        <p:txBody>
          <a:bodyPr/>
          <a:lstStyle/>
          <a:p>
            <a:fld id="{1E0E2E15-6EDE-4C81-AC5F-52EE9F7DFB83}" type="slidenum">
              <a:rPr lang="en-US" altLang="en-US"/>
              <a:pPr/>
              <a:t>53</a:t>
            </a:fld>
            <a:endParaRPr lang="en-US" altLang="en-US"/>
          </a:p>
        </p:txBody>
      </p:sp>
      <p:sp>
        <p:nvSpPr>
          <p:cNvPr id="135170" name="Rectangle 2">
            <a:extLst>
              <a:ext uri="{FF2B5EF4-FFF2-40B4-BE49-F238E27FC236}">
                <a16:creationId xmlns:a16="http://schemas.microsoft.com/office/drawing/2014/main" id="{0B0EC2F4-84F8-4014-949D-5AC813E35E35}"/>
              </a:ext>
            </a:extLst>
          </p:cNvPr>
          <p:cNvSpPr>
            <a:spLocks noGrp="1" noRot="1" noChangeAspect="1" noChangeArrowheads="1" noTextEdit="1"/>
          </p:cNvSpPr>
          <p:nvPr>
            <p:ph type="sldImg"/>
          </p:nvPr>
        </p:nvSpPr>
        <p:spPr>
          <a:ln/>
        </p:spPr>
      </p:sp>
      <p:sp>
        <p:nvSpPr>
          <p:cNvPr id="135171" name="Rectangle 3">
            <a:extLst>
              <a:ext uri="{FF2B5EF4-FFF2-40B4-BE49-F238E27FC236}">
                <a16:creationId xmlns:a16="http://schemas.microsoft.com/office/drawing/2014/main" id="{08353BC2-103F-43C8-A158-C77829082D3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3A10775-46B0-447A-86DC-0140F7B32D75}"/>
              </a:ext>
            </a:extLst>
          </p:cNvPr>
          <p:cNvSpPr>
            <a:spLocks noGrp="1" noChangeArrowheads="1"/>
          </p:cNvSpPr>
          <p:nvPr>
            <p:ph type="sldNum" sz="quarter" idx="5"/>
          </p:nvPr>
        </p:nvSpPr>
        <p:spPr>
          <a:ln/>
        </p:spPr>
        <p:txBody>
          <a:bodyPr/>
          <a:lstStyle/>
          <a:p>
            <a:fld id="{B4219C23-A788-4113-AA37-D1A8C2F58EB2}" type="slidenum">
              <a:rPr lang="en-US" altLang="en-US"/>
              <a:pPr/>
              <a:t>54</a:t>
            </a:fld>
            <a:endParaRPr lang="en-US" altLang="en-US"/>
          </a:p>
        </p:txBody>
      </p:sp>
      <p:sp>
        <p:nvSpPr>
          <p:cNvPr id="79874" name="Rectangle 2">
            <a:extLst>
              <a:ext uri="{FF2B5EF4-FFF2-40B4-BE49-F238E27FC236}">
                <a16:creationId xmlns:a16="http://schemas.microsoft.com/office/drawing/2014/main" id="{AA6109EB-FF17-49C7-9847-42C338099050}"/>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6C338707-88D4-490E-96C1-135811CA3BC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BAC77074-AD84-4AA5-8C7E-6B72D22A2BE6}"/>
              </a:ext>
            </a:extLst>
          </p:cNvPr>
          <p:cNvSpPr>
            <a:spLocks noGrp="1" noChangeArrowheads="1"/>
          </p:cNvSpPr>
          <p:nvPr>
            <p:ph type="sldNum" sz="quarter" idx="5"/>
          </p:nvPr>
        </p:nvSpPr>
        <p:spPr>
          <a:noFill/>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980037" indent="-375905">
              <a:spcBef>
                <a:spcPct val="30000"/>
              </a:spcBef>
              <a:defRPr sz="1300">
                <a:solidFill>
                  <a:schemeClr val="tx1"/>
                </a:solidFill>
                <a:latin typeface="Arial" panose="020B0604020202020204" pitchFamily="34" charset="0"/>
                <a:cs typeface="Arial" panose="020B0604020202020204" pitchFamily="34" charset="0"/>
              </a:defRPr>
            </a:lvl2pPr>
            <a:lvl3pPr marL="1508654" indent="-300389">
              <a:spcBef>
                <a:spcPct val="30000"/>
              </a:spcBef>
              <a:defRPr sz="1300">
                <a:solidFill>
                  <a:schemeClr val="tx1"/>
                </a:solidFill>
                <a:latin typeface="Arial" panose="020B0604020202020204" pitchFamily="34" charset="0"/>
                <a:cs typeface="Arial" panose="020B0604020202020204" pitchFamily="34" charset="0"/>
              </a:defRPr>
            </a:lvl3pPr>
            <a:lvl4pPr marL="2111108" indent="-300389">
              <a:spcBef>
                <a:spcPct val="30000"/>
              </a:spcBef>
              <a:defRPr sz="1300">
                <a:solidFill>
                  <a:schemeClr val="tx1"/>
                </a:solidFill>
                <a:latin typeface="Arial" panose="020B0604020202020204" pitchFamily="34" charset="0"/>
                <a:cs typeface="Arial" panose="020B0604020202020204" pitchFamily="34" charset="0"/>
              </a:defRPr>
            </a:lvl4pPr>
            <a:lvl5pPr marL="2715241" indent="-300389">
              <a:spcBef>
                <a:spcPct val="30000"/>
              </a:spcBef>
              <a:defRPr sz="1300">
                <a:solidFill>
                  <a:schemeClr val="tx1"/>
                </a:solidFill>
                <a:latin typeface="Arial" panose="020B0604020202020204" pitchFamily="34" charset="0"/>
                <a:cs typeface="Arial" panose="020B0604020202020204" pitchFamily="34" charset="0"/>
              </a:defRPr>
            </a:lvl5pPr>
            <a:lvl6pPr marL="3198547"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681853"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4165159"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648465"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defTabSz="966612">
              <a:spcBef>
                <a:spcPct val="0"/>
              </a:spcBef>
              <a:defRPr/>
            </a:pPr>
            <a:fld id="{70A455E1-B0CE-4BDE-861C-97060598ECE3}" type="slidenum">
              <a:rPr lang="en-US" altLang="en-US" sz="1700">
                <a:solidFill>
                  <a:srgbClr val="000000"/>
                </a:solidFill>
                <a:latin typeface="Calibri" panose="020F0502020204030204" pitchFamily="34" charset="0"/>
                <a:cs typeface="Calibri" panose="020F0502020204030204" pitchFamily="34" charset="0"/>
              </a:rPr>
              <a:pPr defTabSz="966612">
                <a:spcBef>
                  <a:spcPct val="0"/>
                </a:spcBef>
                <a:defRPr/>
              </a:pPr>
              <a:t>4</a:t>
            </a:fld>
            <a:endParaRPr lang="en-US" altLang="en-US" sz="1700">
              <a:solidFill>
                <a:srgbClr val="000000"/>
              </a:solidFill>
              <a:latin typeface="Calibri" panose="020F0502020204030204" pitchFamily="34" charset="0"/>
              <a:cs typeface="Calibri" panose="020F0502020204030204" pitchFamily="34" charset="0"/>
            </a:endParaRPr>
          </a:p>
        </p:txBody>
      </p:sp>
      <p:sp>
        <p:nvSpPr>
          <p:cNvPr id="14339" name="Rectangle 2">
            <a:extLst>
              <a:ext uri="{FF2B5EF4-FFF2-40B4-BE49-F238E27FC236}">
                <a16:creationId xmlns:a16="http://schemas.microsoft.com/office/drawing/2014/main" id="{27640D52-7FC2-4597-AF71-1D861EA90381}"/>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A390C345-8FAE-44C2-B5A5-8A8AF4FD09D2}"/>
              </a:ext>
            </a:extLst>
          </p:cNvPr>
          <p:cNvSpPr>
            <a:spLocks noGrp="1" noChangeArrowheads="1"/>
          </p:cNvSpPr>
          <p:nvPr>
            <p:ph type="body" idx="1"/>
          </p:nvPr>
        </p:nvSpPr>
        <p:spPr>
          <a:xfrm>
            <a:off x="1263226" y="5544027"/>
            <a:ext cx="6944361" cy="5250656"/>
          </a:xfrm>
        </p:spPr>
        <p:txBody>
          <a:bodyPr/>
          <a:lstStyle/>
          <a:p>
            <a:pPr>
              <a:spcBef>
                <a:spcPts val="0"/>
              </a:spcBef>
              <a:spcAft>
                <a:spcPts val="1319"/>
              </a:spcAft>
              <a:defRPr/>
            </a:pPr>
            <a:endParaRPr lang="en-US" altLang="en-US" sz="1700" b="1" dirty="0">
              <a:latin typeface="+mn-lt"/>
            </a:endParaRPr>
          </a:p>
        </p:txBody>
      </p:sp>
      <p:sp>
        <p:nvSpPr>
          <p:cNvPr id="14341" name="Date Placeholder 1">
            <a:extLst>
              <a:ext uri="{FF2B5EF4-FFF2-40B4-BE49-F238E27FC236}">
                <a16:creationId xmlns:a16="http://schemas.microsoft.com/office/drawing/2014/main" id="{00408928-8D04-4699-B6D3-5EB51D278EC0}"/>
              </a:ext>
            </a:extLst>
          </p:cNvPr>
          <p:cNvSpPr>
            <a:spLocks noGrp="1"/>
          </p:cNvSpPr>
          <p:nvPr>
            <p:ph type="dt" sz="quarter" idx="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6/24/2018</a:t>
            </a:r>
          </a:p>
        </p:txBody>
      </p:sp>
      <p:sp>
        <p:nvSpPr>
          <p:cNvPr id="14342" name="Header Placeholder 2">
            <a:extLst>
              <a:ext uri="{FF2B5EF4-FFF2-40B4-BE49-F238E27FC236}">
                <a16:creationId xmlns:a16="http://schemas.microsoft.com/office/drawing/2014/main" id="{479C958B-59ED-4E41-9870-75CA12CC1564}"/>
              </a:ext>
            </a:extLst>
          </p:cNvPr>
          <p:cNvSpPr>
            <a:spLocks noGrp="1"/>
          </p:cNvSpPr>
          <p:nvPr>
            <p:ph type="hdr" sz="quarter"/>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Dr. Jim McGowan - Law and Grace Session 9</a:t>
            </a:r>
          </a:p>
        </p:txBody>
      </p:sp>
      <p:sp>
        <p:nvSpPr>
          <p:cNvPr id="14343" name="Footer Placeholder 3">
            <a:extLst>
              <a:ext uri="{FF2B5EF4-FFF2-40B4-BE49-F238E27FC236}">
                <a16:creationId xmlns:a16="http://schemas.microsoft.com/office/drawing/2014/main" id="{5C2D6CEE-6949-494B-A4A8-5C73A632D04A}"/>
              </a:ext>
            </a:extLst>
          </p:cNvPr>
          <p:cNvSpPr>
            <a:spLocks noGrp="1"/>
          </p:cNvSpPr>
          <p:nvPr>
            <p:ph type="ftr" sz="quarter" idx="4"/>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Sugar Land Bible Church</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32D27FC-EDEE-45A4-AD3F-F70537ABF2C9}"/>
              </a:ext>
            </a:extLst>
          </p:cNvPr>
          <p:cNvSpPr>
            <a:spLocks noGrp="1" noChangeArrowheads="1"/>
          </p:cNvSpPr>
          <p:nvPr>
            <p:ph type="sldNum" sz="quarter" idx="5"/>
          </p:nvPr>
        </p:nvSpPr>
        <p:spPr>
          <a:ln/>
        </p:spPr>
        <p:txBody>
          <a:bodyPr/>
          <a:lstStyle/>
          <a:p>
            <a:fld id="{5D92E0F8-7859-4DD1-8278-ABA0CCCF0447}" type="slidenum">
              <a:rPr lang="en-US" altLang="en-US"/>
              <a:pPr/>
              <a:t>55</a:t>
            </a:fld>
            <a:endParaRPr lang="en-US" altLang="en-US"/>
          </a:p>
        </p:txBody>
      </p:sp>
      <p:sp>
        <p:nvSpPr>
          <p:cNvPr id="145410" name="Rectangle 2">
            <a:extLst>
              <a:ext uri="{FF2B5EF4-FFF2-40B4-BE49-F238E27FC236}">
                <a16:creationId xmlns:a16="http://schemas.microsoft.com/office/drawing/2014/main" id="{DF0837D4-94F5-4824-8E49-2B628A3DFD0E}"/>
              </a:ext>
            </a:extLst>
          </p:cNvPr>
          <p:cNvSpPr>
            <a:spLocks noGrp="1" noRot="1" noChangeAspect="1" noChangeArrowheads="1" noTextEdit="1"/>
          </p:cNvSpPr>
          <p:nvPr>
            <p:ph type="sldImg"/>
          </p:nvPr>
        </p:nvSpPr>
        <p:spPr>
          <a:ln/>
        </p:spPr>
      </p:sp>
      <p:sp>
        <p:nvSpPr>
          <p:cNvPr id="145411" name="Rectangle 3">
            <a:extLst>
              <a:ext uri="{FF2B5EF4-FFF2-40B4-BE49-F238E27FC236}">
                <a16:creationId xmlns:a16="http://schemas.microsoft.com/office/drawing/2014/main" id="{9B7D93D1-E5D8-4C5B-BEDB-8BEC050D4D8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8B74968-17DE-40E1-AFCE-48C0CA68A934}"/>
              </a:ext>
            </a:extLst>
          </p:cNvPr>
          <p:cNvSpPr>
            <a:spLocks noGrp="1" noChangeArrowheads="1"/>
          </p:cNvSpPr>
          <p:nvPr>
            <p:ph type="sldNum" sz="quarter" idx="5"/>
          </p:nvPr>
        </p:nvSpPr>
        <p:spPr>
          <a:ln/>
        </p:spPr>
        <p:txBody>
          <a:bodyPr/>
          <a:lstStyle/>
          <a:p>
            <a:fld id="{D77352C2-12FC-4FE8-A25E-4C04DF3E7CBC}" type="slidenum">
              <a:rPr lang="en-US" altLang="en-US"/>
              <a:pPr/>
              <a:t>56</a:t>
            </a:fld>
            <a:endParaRPr lang="en-US" altLang="en-US"/>
          </a:p>
        </p:txBody>
      </p:sp>
      <p:sp>
        <p:nvSpPr>
          <p:cNvPr id="81922" name="Rectangle 2">
            <a:extLst>
              <a:ext uri="{FF2B5EF4-FFF2-40B4-BE49-F238E27FC236}">
                <a16:creationId xmlns:a16="http://schemas.microsoft.com/office/drawing/2014/main" id="{5CFA92AF-6A0E-4583-9077-B2844E4A3058}"/>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5148EC2A-DFEE-4C3B-AB3A-6F575AA63B5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3A10775-46B0-447A-86DC-0140F7B32D75}"/>
              </a:ext>
            </a:extLst>
          </p:cNvPr>
          <p:cNvSpPr>
            <a:spLocks noGrp="1" noChangeArrowheads="1"/>
          </p:cNvSpPr>
          <p:nvPr>
            <p:ph type="sldNum" sz="quarter" idx="5"/>
          </p:nvPr>
        </p:nvSpPr>
        <p:spPr>
          <a:ln/>
        </p:spPr>
        <p:txBody>
          <a:bodyPr/>
          <a:lstStyle/>
          <a:p>
            <a:fld id="{B4219C23-A788-4113-AA37-D1A8C2F58EB2}" type="slidenum">
              <a:rPr lang="en-US" altLang="en-US"/>
              <a:pPr/>
              <a:t>57</a:t>
            </a:fld>
            <a:endParaRPr lang="en-US" altLang="en-US"/>
          </a:p>
        </p:txBody>
      </p:sp>
      <p:sp>
        <p:nvSpPr>
          <p:cNvPr id="79874" name="Rectangle 2">
            <a:extLst>
              <a:ext uri="{FF2B5EF4-FFF2-40B4-BE49-F238E27FC236}">
                <a16:creationId xmlns:a16="http://schemas.microsoft.com/office/drawing/2014/main" id="{AA6109EB-FF17-49C7-9847-42C338099050}"/>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6C338707-88D4-490E-96C1-135811CA3BC2}"/>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982550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B406D3B-BB56-4291-A86C-F719DD256CD9}"/>
              </a:ext>
            </a:extLst>
          </p:cNvPr>
          <p:cNvSpPr>
            <a:spLocks noGrp="1" noChangeArrowheads="1"/>
          </p:cNvSpPr>
          <p:nvPr>
            <p:ph type="sldNum" sz="quarter" idx="5"/>
          </p:nvPr>
        </p:nvSpPr>
        <p:spPr>
          <a:ln/>
        </p:spPr>
        <p:txBody>
          <a:bodyPr/>
          <a:lstStyle/>
          <a:p>
            <a:fld id="{18D3C2DC-59FB-402D-B833-3624BEBD01A9}" type="slidenum">
              <a:rPr lang="en-US" altLang="en-US"/>
              <a:pPr/>
              <a:t>58</a:t>
            </a:fld>
            <a:endParaRPr lang="en-US" altLang="en-US"/>
          </a:p>
        </p:txBody>
      </p:sp>
      <p:sp>
        <p:nvSpPr>
          <p:cNvPr id="147458" name="Rectangle 2">
            <a:extLst>
              <a:ext uri="{FF2B5EF4-FFF2-40B4-BE49-F238E27FC236}">
                <a16:creationId xmlns:a16="http://schemas.microsoft.com/office/drawing/2014/main" id="{6D70D8C5-CCB6-4ADC-A54B-E32CFAC5F252}"/>
              </a:ext>
            </a:extLst>
          </p:cNvPr>
          <p:cNvSpPr>
            <a:spLocks noGrp="1" noRot="1" noChangeAspect="1" noChangeArrowheads="1" noTextEdit="1"/>
          </p:cNvSpPr>
          <p:nvPr>
            <p:ph type="sldImg"/>
          </p:nvPr>
        </p:nvSpPr>
        <p:spPr>
          <a:ln/>
        </p:spPr>
      </p:sp>
      <p:sp>
        <p:nvSpPr>
          <p:cNvPr id="147459" name="Rectangle 3">
            <a:extLst>
              <a:ext uri="{FF2B5EF4-FFF2-40B4-BE49-F238E27FC236}">
                <a16:creationId xmlns:a16="http://schemas.microsoft.com/office/drawing/2014/main" id="{2D752DE9-141A-4321-A120-ECAAC10EC23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3A10775-46B0-447A-86DC-0140F7B32D75}"/>
              </a:ext>
            </a:extLst>
          </p:cNvPr>
          <p:cNvSpPr>
            <a:spLocks noGrp="1" noChangeArrowheads="1"/>
          </p:cNvSpPr>
          <p:nvPr>
            <p:ph type="sldNum" sz="quarter" idx="5"/>
          </p:nvPr>
        </p:nvSpPr>
        <p:spPr>
          <a:ln/>
        </p:spPr>
        <p:txBody>
          <a:bodyPr/>
          <a:lstStyle/>
          <a:p>
            <a:fld id="{B4219C23-A788-4113-AA37-D1A8C2F58EB2}" type="slidenum">
              <a:rPr lang="en-US" altLang="en-US"/>
              <a:pPr/>
              <a:t>59</a:t>
            </a:fld>
            <a:endParaRPr lang="en-US" altLang="en-US"/>
          </a:p>
        </p:txBody>
      </p:sp>
      <p:sp>
        <p:nvSpPr>
          <p:cNvPr id="79874" name="Rectangle 2">
            <a:extLst>
              <a:ext uri="{FF2B5EF4-FFF2-40B4-BE49-F238E27FC236}">
                <a16:creationId xmlns:a16="http://schemas.microsoft.com/office/drawing/2014/main" id="{AA6109EB-FF17-49C7-9847-42C338099050}"/>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6C338707-88D4-490E-96C1-135811CA3BC2}"/>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291555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EA4C3C9-CE72-4DF4-BC5F-E26F7105E3ED}"/>
              </a:ext>
            </a:extLst>
          </p:cNvPr>
          <p:cNvSpPr>
            <a:spLocks noGrp="1" noChangeArrowheads="1"/>
          </p:cNvSpPr>
          <p:nvPr>
            <p:ph type="sldNum" sz="quarter" idx="5"/>
          </p:nvPr>
        </p:nvSpPr>
        <p:spPr>
          <a:ln/>
        </p:spPr>
        <p:txBody>
          <a:bodyPr/>
          <a:lstStyle/>
          <a:p>
            <a:fld id="{F9004240-0336-49AA-A600-DE2B537E32C5}" type="slidenum">
              <a:rPr lang="en-US" altLang="en-US"/>
              <a:pPr/>
              <a:t>60</a:t>
            </a:fld>
            <a:endParaRPr lang="en-US" altLang="en-US"/>
          </a:p>
        </p:txBody>
      </p:sp>
      <p:sp>
        <p:nvSpPr>
          <p:cNvPr id="71682" name="Rectangle 2">
            <a:extLst>
              <a:ext uri="{FF2B5EF4-FFF2-40B4-BE49-F238E27FC236}">
                <a16:creationId xmlns:a16="http://schemas.microsoft.com/office/drawing/2014/main" id="{0F1FF14A-A302-4AEE-8B5C-A988AB2A11F8}"/>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85F0D415-0A50-4A50-AD17-7803CC5B0D7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FB6BB4F-3FB1-462F-90C1-58ADB2ED34B1}"/>
              </a:ext>
            </a:extLst>
          </p:cNvPr>
          <p:cNvSpPr>
            <a:spLocks noGrp="1" noChangeArrowheads="1"/>
          </p:cNvSpPr>
          <p:nvPr>
            <p:ph type="sldNum" sz="quarter" idx="5"/>
          </p:nvPr>
        </p:nvSpPr>
        <p:spPr>
          <a:ln/>
        </p:spPr>
        <p:txBody>
          <a:bodyPr/>
          <a:lstStyle/>
          <a:p>
            <a:fld id="{4E36624B-7F22-480E-B62C-FE86A7561561}" type="slidenum">
              <a:rPr lang="en-US" altLang="en-US"/>
              <a:pPr/>
              <a:t>61</a:t>
            </a:fld>
            <a:endParaRPr lang="en-US" altLang="en-US"/>
          </a:p>
        </p:txBody>
      </p:sp>
      <p:sp>
        <p:nvSpPr>
          <p:cNvPr id="149506" name="Rectangle 2">
            <a:extLst>
              <a:ext uri="{FF2B5EF4-FFF2-40B4-BE49-F238E27FC236}">
                <a16:creationId xmlns:a16="http://schemas.microsoft.com/office/drawing/2014/main" id="{C62C77A8-354F-4E48-8C62-5131AD055551}"/>
              </a:ext>
            </a:extLst>
          </p:cNvPr>
          <p:cNvSpPr>
            <a:spLocks noGrp="1" noRot="1" noChangeAspect="1" noChangeArrowheads="1" noTextEdit="1"/>
          </p:cNvSpPr>
          <p:nvPr>
            <p:ph type="sldImg"/>
          </p:nvPr>
        </p:nvSpPr>
        <p:spPr>
          <a:ln/>
        </p:spPr>
      </p:sp>
      <p:sp>
        <p:nvSpPr>
          <p:cNvPr id="149507" name="Rectangle 3">
            <a:extLst>
              <a:ext uri="{FF2B5EF4-FFF2-40B4-BE49-F238E27FC236}">
                <a16:creationId xmlns:a16="http://schemas.microsoft.com/office/drawing/2014/main" id="{32E8D3B2-FBB8-48C9-9B37-979DECAED78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3A10775-46B0-447A-86DC-0140F7B32D75}"/>
              </a:ext>
            </a:extLst>
          </p:cNvPr>
          <p:cNvSpPr>
            <a:spLocks noGrp="1" noChangeArrowheads="1"/>
          </p:cNvSpPr>
          <p:nvPr>
            <p:ph type="sldNum" sz="quarter" idx="5"/>
          </p:nvPr>
        </p:nvSpPr>
        <p:spPr>
          <a:ln/>
        </p:spPr>
        <p:txBody>
          <a:bodyPr/>
          <a:lstStyle/>
          <a:p>
            <a:fld id="{B4219C23-A788-4113-AA37-D1A8C2F58EB2}" type="slidenum">
              <a:rPr lang="en-US" altLang="en-US"/>
              <a:pPr/>
              <a:t>62</a:t>
            </a:fld>
            <a:endParaRPr lang="en-US" altLang="en-US"/>
          </a:p>
        </p:txBody>
      </p:sp>
      <p:sp>
        <p:nvSpPr>
          <p:cNvPr id="79874" name="Rectangle 2">
            <a:extLst>
              <a:ext uri="{FF2B5EF4-FFF2-40B4-BE49-F238E27FC236}">
                <a16:creationId xmlns:a16="http://schemas.microsoft.com/office/drawing/2014/main" id="{AA6109EB-FF17-49C7-9847-42C338099050}"/>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6C338707-88D4-490E-96C1-135811CA3BC2}"/>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101412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3A10775-46B0-447A-86DC-0140F7B32D75}"/>
              </a:ext>
            </a:extLst>
          </p:cNvPr>
          <p:cNvSpPr>
            <a:spLocks noGrp="1" noChangeArrowheads="1"/>
          </p:cNvSpPr>
          <p:nvPr>
            <p:ph type="sldNum" sz="quarter" idx="5"/>
          </p:nvPr>
        </p:nvSpPr>
        <p:spPr>
          <a:ln/>
        </p:spPr>
        <p:txBody>
          <a:bodyPr/>
          <a:lstStyle/>
          <a:p>
            <a:fld id="{B4219C23-A788-4113-AA37-D1A8C2F58EB2}" type="slidenum">
              <a:rPr lang="en-US" altLang="en-US"/>
              <a:pPr/>
              <a:t>63</a:t>
            </a:fld>
            <a:endParaRPr lang="en-US" altLang="en-US"/>
          </a:p>
        </p:txBody>
      </p:sp>
      <p:sp>
        <p:nvSpPr>
          <p:cNvPr id="79874" name="Rectangle 2">
            <a:extLst>
              <a:ext uri="{FF2B5EF4-FFF2-40B4-BE49-F238E27FC236}">
                <a16:creationId xmlns:a16="http://schemas.microsoft.com/office/drawing/2014/main" id="{AA6109EB-FF17-49C7-9847-42C338099050}"/>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6C338707-88D4-490E-96C1-135811CA3BC2}"/>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410103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3A10775-46B0-447A-86DC-0140F7B32D75}"/>
              </a:ext>
            </a:extLst>
          </p:cNvPr>
          <p:cNvSpPr>
            <a:spLocks noGrp="1" noChangeArrowheads="1"/>
          </p:cNvSpPr>
          <p:nvPr>
            <p:ph type="sldNum" sz="quarter" idx="5"/>
          </p:nvPr>
        </p:nvSpPr>
        <p:spPr>
          <a:ln/>
        </p:spPr>
        <p:txBody>
          <a:bodyPr/>
          <a:lstStyle/>
          <a:p>
            <a:fld id="{B4219C23-A788-4113-AA37-D1A8C2F58EB2}" type="slidenum">
              <a:rPr lang="en-US" altLang="en-US"/>
              <a:pPr/>
              <a:t>64</a:t>
            </a:fld>
            <a:endParaRPr lang="en-US" altLang="en-US"/>
          </a:p>
        </p:txBody>
      </p:sp>
      <p:sp>
        <p:nvSpPr>
          <p:cNvPr id="79874" name="Rectangle 2">
            <a:extLst>
              <a:ext uri="{FF2B5EF4-FFF2-40B4-BE49-F238E27FC236}">
                <a16:creationId xmlns:a16="http://schemas.microsoft.com/office/drawing/2014/main" id="{AA6109EB-FF17-49C7-9847-42C338099050}"/>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6C338707-88D4-490E-96C1-135811CA3BC2}"/>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07496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CA2BDF3-46FF-4C3A-84AD-86783CEA8B7A}"/>
              </a:ext>
            </a:extLst>
          </p:cNvPr>
          <p:cNvSpPr>
            <a:spLocks noGrp="1" noChangeArrowheads="1"/>
          </p:cNvSpPr>
          <p:nvPr>
            <p:ph type="sldNum" sz="quarter" idx="5"/>
          </p:nvPr>
        </p:nvSpPr>
        <p:spPr>
          <a:noFill/>
        </p:spPr>
        <p:txBody>
          <a:bodyPr/>
          <a:lstStyle>
            <a:lvl1pPr>
              <a:spcBef>
                <a:spcPct val="30000"/>
              </a:spcBef>
              <a:defRPr sz="1300">
                <a:solidFill>
                  <a:schemeClr val="tx1"/>
                </a:solidFill>
                <a:latin typeface="Arial" panose="020B0604020202020204" pitchFamily="34" charset="0"/>
                <a:cs typeface="Arial" panose="020B0604020202020204" pitchFamily="34" charset="0"/>
              </a:defRPr>
            </a:lvl1pPr>
            <a:lvl2pPr marL="980037" indent="-375905">
              <a:spcBef>
                <a:spcPct val="30000"/>
              </a:spcBef>
              <a:defRPr sz="1300">
                <a:solidFill>
                  <a:schemeClr val="tx1"/>
                </a:solidFill>
                <a:latin typeface="Arial" panose="020B0604020202020204" pitchFamily="34" charset="0"/>
                <a:cs typeface="Arial" panose="020B0604020202020204" pitchFamily="34" charset="0"/>
              </a:defRPr>
            </a:lvl2pPr>
            <a:lvl3pPr marL="1508654" indent="-300389">
              <a:spcBef>
                <a:spcPct val="30000"/>
              </a:spcBef>
              <a:defRPr sz="1300">
                <a:solidFill>
                  <a:schemeClr val="tx1"/>
                </a:solidFill>
                <a:latin typeface="Arial" panose="020B0604020202020204" pitchFamily="34" charset="0"/>
                <a:cs typeface="Arial" panose="020B0604020202020204" pitchFamily="34" charset="0"/>
              </a:defRPr>
            </a:lvl3pPr>
            <a:lvl4pPr marL="2111108" indent="-300389">
              <a:spcBef>
                <a:spcPct val="30000"/>
              </a:spcBef>
              <a:defRPr sz="1300">
                <a:solidFill>
                  <a:schemeClr val="tx1"/>
                </a:solidFill>
                <a:latin typeface="Arial" panose="020B0604020202020204" pitchFamily="34" charset="0"/>
                <a:cs typeface="Arial" panose="020B0604020202020204" pitchFamily="34" charset="0"/>
              </a:defRPr>
            </a:lvl4pPr>
            <a:lvl5pPr marL="2715241" indent="-300389">
              <a:spcBef>
                <a:spcPct val="30000"/>
              </a:spcBef>
              <a:defRPr sz="1300">
                <a:solidFill>
                  <a:schemeClr val="tx1"/>
                </a:solidFill>
                <a:latin typeface="Arial" panose="020B0604020202020204" pitchFamily="34" charset="0"/>
                <a:cs typeface="Arial" panose="020B0604020202020204" pitchFamily="34" charset="0"/>
              </a:defRPr>
            </a:lvl5pPr>
            <a:lvl6pPr marL="3198547"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681853"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4165159"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648465" indent="-300389"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defTabSz="966612">
              <a:spcBef>
                <a:spcPct val="0"/>
              </a:spcBef>
              <a:defRPr/>
            </a:pPr>
            <a:fld id="{F2A336B0-4F46-4FEA-BD6B-3A7DD238EB45}" type="slidenum">
              <a:rPr lang="en-US" altLang="en-US" sz="1700">
                <a:solidFill>
                  <a:srgbClr val="000000"/>
                </a:solidFill>
                <a:latin typeface="Calibri" panose="020F0502020204030204" pitchFamily="34" charset="0"/>
                <a:cs typeface="Calibri" panose="020F0502020204030204" pitchFamily="34" charset="0"/>
              </a:rPr>
              <a:pPr defTabSz="966612">
                <a:spcBef>
                  <a:spcPct val="0"/>
                </a:spcBef>
                <a:defRPr/>
              </a:pPr>
              <a:t>5</a:t>
            </a:fld>
            <a:endParaRPr lang="en-US" altLang="en-US" sz="1700">
              <a:solidFill>
                <a:srgbClr val="000000"/>
              </a:solidFill>
              <a:latin typeface="Calibri" panose="020F0502020204030204" pitchFamily="34" charset="0"/>
              <a:cs typeface="Calibri" panose="020F0502020204030204" pitchFamily="34" charset="0"/>
            </a:endParaRPr>
          </a:p>
        </p:txBody>
      </p:sp>
      <p:sp>
        <p:nvSpPr>
          <p:cNvPr id="16387" name="Rectangle 2">
            <a:extLst>
              <a:ext uri="{FF2B5EF4-FFF2-40B4-BE49-F238E27FC236}">
                <a16:creationId xmlns:a16="http://schemas.microsoft.com/office/drawing/2014/main" id="{B50EF70F-A3D1-4E3F-8263-4BEE17C9CC76}"/>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64B3660C-F29F-4F28-8260-7E4480D94395}"/>
              </a:ext>
            </a:extLst>
          </p:cNvPr>
          <p:cNvSpPr>
            <a:spLocks noGrp="1" noChangeArrowheads="1"/>
          </p:cNvSpPr>
          <p:nvPr>
            <p:ph type="body" idx="1"/>
          </p:nvPr>
        </p:nvSpPr>
        <p:spPr>
          <a:xfrm>
            <a:off x="1263226" y="5544027"/>
            <a:ext cx="6944361" cy="5250656"/>
          </a:xfrm>
        </p:spPr>
        <p:txBody>
          <a:bodyPr/>
          <a:lstStyle/>
          <a:p>
            <a:pPr>
              <a:spcBef>
                <a:spcPts val="0"/>
              </a:spcBef>
              <a:spcAft>
                <a:spcPts val="1319"/>
              </a:spcAft>
              <a:defRPr/>
            </a:pPr>
            <a:endParaRPr lang="en-US" altLang="en-US" sz="1700" b="1" dirty="0">
              <a:latin typeface="+mn-lt"/>
            </a:endParaRPr>
          </a:p>
        </p:txBody>
      </p:sp>
      <p:sp>
        <p:nvSpPr>
          <p:cNvPr id="16389" name="Date Placeholder 1">
            <a:extLst>
              <a:ext uri="{FF2B5EF4-FFF2-40B4-BE49-F238E27FC236}">
                <a16:creationId xmlns:a16="http://schemas.microsoft.com/office/drawing/2014/main" id="{9E098A65-AE92-4B68-A1A1-AFA81FE04D7A}"/>
              </a:ext>
            </a:extLst>
          </p:cNvPr>
          <p:cNvSpPr>
            <a:spLocks noGrp="1"/>
          </p:cNvSpPr>
          <p:nvPr>
            <p:ph type="dt" sz="quarter" idx="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6/24/2018</a:t>
            </a:r>
          </a:p>
        </p:txBody>
      </p:sp>
      <p:sp>
        <p:nvSpPr>
          <p:cNvPr id="16390" name="Header Placeholder 2">
            <a:extLst>
              <a:ext uri="{FF2B5EF4-FFF2-40B4-BE49-F238E27FC236}">
                <a16:creationId xmlns:a16="http://schemas.microsoft.com/office/drawing/2014/main" id="{4564F80D-82A5-4B19-8165-1EBC52DA3BC8}"/>
              </a:ext>
            </a:extLst>
          </p:cNvPr>
          <p:cNvSpPr>
            <a:spLocks noGrp="1"/>
          </p:cNvSpPr>
          <p:nvPr>
            <p:ph type="hdr" sz="quarter"/>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Dr. Jim McGowan - Law and Grace Session 9</a:t>
            </a:r>
          </a:p>
        </p:txBody>
      </p:sp>
      <p:sp>
        <p:nvSpPr>
          <p:cNvPr id="16391" name="Footer Placeholder 3">
            <a:extLst>
              <a:ext uri="{FF2B5EF4-FFF2-40B4-BE49-F238E27FC236}">
                <a16:creationId xmlns:a16="http://schemas.microsoft.com/office/drawing/2014/main" id="{CB60033A-1C11-41A6-8ED2-2B583A330DAA}"/>
              </a:ext>
            </a:extLst>
          </p:cNvPr>
          <p:cNvSpPr>
            <a:spLocks noGrp="1"/>
          </p:cNvSpPr>
          <p:nvPr>
            <p:ph type="ftr" sz="quarter" idx="4"/>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Sugar Land Bible Church</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3A10775-46B0-447A-86DC-0140F7B32D75}"/>
              </a:ext>
            </a:extLst>
          </p:cNvPr>
          <p:cNvSpPr>
            <a:spLocks noGrp="1" noChangeArrowheads="1"/>
          </p:cNvSpPr>
          <p:nvPr>
            <p:ph type="sldNum" sz="quarter" idx="5"/>
          </p:nvPr>
        </p:nvSpPr>
        <p:spPr>
          <a:ln/>
        </p:spPr>
        <p:txBody>
          <a:bodyPr/>
          <a:lstStyle/>
          <a:p>
            <a:fld id="{B4219C23-A788-4113-AA37-D1A8C2F58EB2}" type="slidenum">
              <a:rPr lang="en-US" altLang="en-US"/>
              <a:pPr/>
              <a:t>65</a:t>
            </a:fld>
            <a:endParaRPr lang="en-US" altLang="en-US"/>
          </a:p>
        </p:txBody>
      </p:sp>
      <p:sp>
        <p:nvSpPr>
          <p:cNvPr id="79874" name="Rectangle 2">
            <a:extLst>
              <a:ext uri="{FF2B5EF4-FFF2-40B4-BE49-F238E27FC236}">
                <a16:creationId xmlns:a16="http://schemas.microsoft.com/office/drawing/2014/main" id="{AA6109EB-FF17-49C7-9847-42C338099050}"/>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6C338707-88D4-490E-96C1-135811CA3BC2}"/>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646387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4419036-D130-4B6C-9858-0D937E07392F}"/>
              </a:ext>
            </a:extLst>
          </p:cNvPr>
          <p:cNvSpPr>
            <a:spLocks noGrp="1" noChangeArrowheads="1"/>
          </p:cNvSpPr>
          <p:nvPr>
            <p:ph type="sldNum" sz="quarter" idx="5"/>
          </p:nvPr>
        </p:nvSpPr>
        <p:spPr>
          <a:ln/>
        </p:spPr>
        <p:txBody>
          <a:bodyPr/>
          <a:lstStyle/>
          <a:p>
            <a:fld id="{59A39412-95B7-44C6-AF65-23E6083F3B8B}" type="slidenum">
              <a:rPr lang="en-US" altLang="en-US"/>
              <a:pPr/>
              <a:t>66</a:t>
            </a:fld>
            <a:endParaRPr lang="en-US" altLang="en-US"/>
          </a:p>
        </p:txBody>
      </p:sp>
      <p:sp>
        <p:nvSpPr>
          <p:cNvPr id="51202" name="Rectangle 2">
            <a:extLst>
              <a:ext uri="{FF2B5EF4-FFF2-40B4-BE49-F238E27FC236}">
                <a16:creationId xmlns:a16="http://schemas.microsoft.com/office/drawing/2014/main" id="{6E36255C-C93B-4287-B95E-967D53B0B711}"/>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EAAC3CE0-11FC-4B90-A0B9-BD4280A359D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3A10775-46B0-447A-86DC-0140F7B32D75}"/>
              </a:ext>
            </a:extLst>
          </p:cNvPr>
          <p:cNvSpPr>
            <a:spLocks noGrp="1" noChangeArrowheads="1"/>
          </p:cNvSpPr>
          <p:nvPr>
            <p:ph type="sldNum" sz="quarter" idx="5"/>
          </p:nvPr>
        </p:nvSpPr>
        <p:spPr>
          <a:ln/>
        </p:spPr>
        <p:txBody>
          <a:bodyPr/>
          <a:lstStyle/>
          <a:p>
            <a:fld id="{B4219C23-A788-4113-AA37-D1A8C2F58EB2}" type="slidenum">
              <a:rPr lang="en-US" altLang="en-US"/>
              <a:pPr/>
              <a:t>67</a:t>
            </a:fld>
            <a:endParaRPr lang="en-US" altLang="en-US"/>
          </a:p>
        </p:txBody>
      </p:sp>
      <p:sp>
        <p:nvSpPr>
          <p:cNvPr id="79874" name="Rectangle 2">
            <a:extLst>
              <a:ext uri="{FF2B5EF4-FFF2-40B4-BE49-F238E27FC236}">
                <a16:creationId xmlns:a16="http://schemas.microsoft.com/office/drawing/2014/main" id="{AA6109EB-FF17-49C7-9847-42C338099050}"/>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6C338707-88D4-490E-96C1-135811CA3BC2}"/>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933956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3A10775-46B0-447A-86DC-0140F7B32D75}"/>
              </a:ext>
            </a:extLst>
          </p:cNvPr>
          <p:cNvSpPr>
            <a:spLocks noGrp="1" noChangeArrowheads="1"/>
          </p:cNvSpPr>
          <p:nvPr>
            <p:ph type="sldNum" sz="quarter" idx="5"/>
          </p:nvPr>
        </p:nvSpPr>
        <p:spPr>
          <a:ln/>
        </p:spPr>
        <p:txBody>
          <a:bodyPr/>
          <a:lstStyle/>
          <a:p>
            <a:fld id="{B4219C23-A788-4113-AA37-D1A8C2F58EB2}" type="slidenum">
              <a:rPr lang="en-US" altLang="en-US"/>
              <a:pPr/>
              <a:t>68</a:t>
            </a:fld>
            <a:endParaRPr lang="en-US" altLang="en-US"/>
          </a:p>
        </p:txBody>
      </p:sp>
      <p:sp>
        <p:nvSpPr>
          <p:cNvPr id="79874" name="Rectangle 2">
            <a:extLst>
              <a:ext uri="{FF2B5EF4-FFF2-40B4-BE49-F238E27FC236}">
                <a16:creationId xmlns:a16="http://schemas.microsoft.com/office/drawing/2014/main" id="{AA6109EB-FF17-49C7-9847-42C338099050}"/>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6C338707-88D4-490E-96C1-135811CA3BC2}"/>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409108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BBD82BA-835D-4BB9-8F7B-F241BC774D9C}"/>
              </a:ext>
            </a:extLst>
          </p:cNvPr>
          <p:cNvSpPr>
            <a:spLocks noGrp="1" noChangeArrowheads="1"/>
          </p:cNvSpPr>
          <p:nvPr>
            <p:ph type="sldNum" sz="quarter" idx="5"/>
          </p:nvPr>
        </p:nvSpPr>
        <p:spPr>
          <a:ln/>
        </p:spPr>
        <p:txBody>
          <a:bodyPr/>
          <a:lstStyle/>
          <a:p>
            <a:fld id="{44FB6EC0-F970-4016-AF59-2B6AE2402DD8}" type="slidenum">
              <a:rPr lang="en-US" altLang="en-US"/>
              <a:pPr/>
              <a:t>69</a:t>
            </a:fld>
            <a:endParaRPr lang="en-US" altLang="en-US"/>
          </a:p>
        </p:txBody>
      </p:sp>
      <p:sp>
        <p:nvSpPr>
          <p:cNvPr id="155650" name="Rectangle 2">
            <a:extLst>
              <a:ext uri="{FF2B5EF4-FFF2-40B4-BE49-F238E27FC236}">
                <a16:creationId xmlns:a16="http://schemas.microsoft.com/office/drawing/2014/main" id="{9AFCE2E6-A2B9-4D2A-874E-95694158AFD3}"/>
              </a:ext>
            </a:extLst>
          </p:cNvPr>
          <p:cNvSpPr>
            <a:spLocks noGrp="1" noRot="1" noChangeAspect="1" noChangeArrowheads="1" noTextEdit="1"/>
          </p:cNvSpPr>
          <p:nvPr>
            <p:ph type="sldImg"/>
          </p:nvPr>
        </p:nvSpPr>
        <p:spPr>
          <a:ln/>
        </p:spPr>
      </p:sp>
      <p:sp>
        <p:nvSpPr>
          <p:cNvPr id="155651" name="Rectangle 3">
            <a:extLst>
              <a:ext uri="{FF2B5EF4-FFF2-40B4-BE49-F238E27FC236}">
                <a16:creationId xmlns:a16="http://schemas.microsoft.com/office/drawing/2014/main" id="{D50CDC3D-0075-4BC8-A022-B923F51DA79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906ACFF-BE20-4F07-9A6F-5E652FE8D9E9}"/>
              </a:ext>
            </a:extLst>
          </p:cNvPr>
          <p:cNvSpPr>
            <a:spLocks noGrp="1" noChangeArrowheads="1"/>
          </p:cNvSpPr>
          <p:nvPr>
            <p:ph type="sldNum" sz="quarter" idx="5"/>
          </p:nvPr>
        </p:nvSpPr>
        <p:spPr>
          <a:ln/>
        </p:spPr>
        <p:txBody>
          <a:bodyPr/>
          <a:lstStyle/>
          <a:p>
            <a:fld id="{EF39C0BF-C6DD-40F4-AF1A-1D6FFA8E546C}" type="slidenum">
              <a:rPr lang="en-US" altLang="en-US"/>
              <a:pPr/>
              <a:t>70</a:t>
            </a:fld>
            <a:endParaRPr lang="en-US" altLang="en-US"/>
          </a:p>
        </p:txBody>
      </p:sp>
      <p:sp>
        <p:nvSpPr>
          <p:cNvPr id="53250" name="Rectangle 2">
            <a:extLst>
              <a:ext uri="{FF2B5EF4-FFF2-40B4-BE49-F238E27FC236}">
                <a16:creationId xmlns:a16="http://schemas.microsoft.com/office/drawing/2014/main" id="{B22DB18A-FE27-491D-A5C7-ABDDC1BD9379}"/>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0356FC03-C13A-4AD2-99BA-90A9FE5334E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3A10775-46B0-447A-86DC-0140F7B32D75}"/>
              </a:ext>
            </a:extLst>
          </p:cNvPr>
          <p:cNvSpPr>
            <a:spLocks noGrp="1" noChangeArrowheads="1"/>
          </p:cNvSpPr>
          <p:nvPr>
            <p:ph type="sldNum" sz="quarter" idx="5"/>
          </p:nvPr>
        </p:nvSpPr>
        <p:spPr>
          <a:ln/>
        </p:spPr>
        <p:txBody>
          <a:bodyPr/>
          <a:lstStyle/>
          <a:p>
            <a:fld id="{B4219C23-A788-4113-AA37-D1A8C2F58EB2}" type="slidenum">
              <a:rPr lang="en-US" altLang="en-US"/>
              <a:pPr/>
              <a:t>71</a:t>
            </a:fld>
            <a:endParaRPr lang="en-US" altLang="en-US"/>
          </a:p>
        </p:txBody>
      </p:sp>
      <p:sp>
        <p:nvSpPr>
          <p:cNvPr id="79874" name="Rectangle 2">
            <a:extLst>
              <a:ext uri="{FF2B5EF4-FFF2-40B4-BE49-F238E27FC236}">
                <a16:creationId xmlns:a16="http://schemas.microsoft.com/office/drawing/2014/main" id="{AA6109EB-FF17-49C7-9847-42C338099050}"/>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6C338707-88D4-490E-96C1-135811CA3BC2}"/>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821388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9CC3C8B-FD6E-441D-A907-7538255D2691}"/>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CCB22F73-7A5C-4FEF-835B-662320B0CEC6}"/>
              </a:ext>
            </a:extLst>
          </p:cNvPr>
          <p:cNvSpPr>
            <a:spLocks noGrp="1" noChangeArrowheads="1"/>
          </p:cNvSpPr>
          <p:nvPr>
            <p:ph type="body" idx="1"/>
          </p:nvPr>
        </p:nvSpPr>
        <p:spPr>
          <a:noFill/>
        </p:spPr>
        <p:txBody>
          <a:bodyPr/>
          <a:lstStyle/>
          <a:p>
            <a:pPr eaLnBrk="1" hangingPunct="1"/>
            <a:endParaRPr lang="en-US" altLang="en-US"/>
          </a:p>
        </p:txBody>
      </p:sp>
      <p:sp>
        <p:nvSpPr>
          <p:cNvPr id="10244" name="Slide Number Placeholder 3">
            <a:extLst>
              <a:ext uri="{FF2B5EF4-FFF2-40B4-BE49-F238E27FC236}">
                <a16:creationId xmlns:a16="http://schemas.microsoft.com/office/drawing/2014/main" id="{37658E0C-EE07-4763-829D-25985AE88BEB}"/>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fld id="{04D4812B-8142-4B3A-8A5E-519BB1011FC4}" type="slidenum">
              <a:rPr lang="en-US" altLang="en-US" sz="1400">
                <a:solidFill>
                  <a:srgbClr val="000000"/>
                </a:solidFill>
                <a:latin typeface="Calibri" panose="020F0502020204030204" pitchFamily="34" charset="0"/>
                <a:cs typeface="Calibri" panose="020F0502020204030204" pitchFamily="34" charset="0"/>
              </a:rPr>
              <a:pPr defTabSz="966612">
                <a:defRPr/>
              </a:pPr>
              <a:t>72</a:t>
            </a:fld>
            <a:endParaRPr lang="en-US" altLang="en-US" sz="1400">
              <a:solidFill>
                <a:srgbClr val="000000"/>
              </a:solidFill>
              <a:latin typeface="Calibri" panose="020F0502020204030204" pitchFamily="34" charset="0"/>
              <a:cs typeface="Calibri" panose="020F0502020204030204" pitchFamily="34" charset="0"/>
            </a:endParaRPr>
          </a:p>
        </p:txBody>
      </p:sp>
      <p:sp>
        <p:nvSpPr>
          <p:cNvPr id="10245" name="Date Placeholder 4">
            <a:extLst>
              <a:ext uri="{FF2B5EF4-FFF2-40B4-BE49-F238E27FC236}">
                <a16:creationId xmlns:a16="http://schemas.microsoft.com/office/drawing/2014/main" id="{1A4BFF83-A1D9-4333-9A52-EDB9363AB584}"/>
              </a:ext>
            </a:extLst>
          </p:cNvPr>
          <p:cNvSpPr>
            <a:spLocks noGrp="1"/>
          </p:cNvSpPr>
          <p:nvPr>
            <p:ph type="dt" sz="quarter" idx="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6/24/2018</a:t>
            </a:r>
          </a:p>
        </p:txBody>
      </p:sp>
      <p:sp>
        <p:nvSpPr>
          <p:cNvPr id="10246" name="Header Placeholder 5">
            <a:extLst>
              <a:ext uri="{FF2B5EF4-FFF2-40B4-BE49-F238E27FC236}">
                <a16:creationId xmlns:a16="http://schemas.microsoft.com/office/drawing/2014/main" id="{1033265E-A02C-4BB6-8CBA-5429C5D9A842}"/>
              </a:ext>
            </a:extLst>
          </p:cNvPr>
          <p:cNvSpPr>
            <a:spLocks noGrp="1"/>
          </p:cNvSpPr>
          <p:nvPr>
            <p:ph type="hdr" sz="quarter"/>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Dr. Jim McGowan - Law and Grace Session 9</a:t>
            </a:r>
          </a:p>
        </p:txBody>
      </p:sp>
      <p:sp>
        <p:nvSpPr>
          <p:cNvPr id="10247" name="Footer Placeholder 6">
            <a:extLst>
              <a:ext uri="{FF2B5EF4-FFF2-40B4-BE49-F238E27FC236}">
                <a16:creationId xmlns:a16="http://schemas.microsoft.com/office/drawing/2014/main" id="{3BED6D04-9328-4CD5-84E9-C3CA05D55125}"/>
              </a:ext>
            </a:extLst>
          </p:cNvPr>
          <p:cNvSpPr>
            <a:spLocks noGrp="1"/>
          </p:cNvSpPr>
          <p:nvPr>
            <p:ph type="ftr" sz="quarter" idx="4"/>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8816413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3A10775-46B0-447A-86DC-0140F7B32D75}"/>
              </a:ext>
            </a:extLst>
          </p:cNvPr>
          <p:cNvSpPr>
            <a:spLocks noGrp="1" noChangeArrowheads="1"/>
          </p:cNvSpPr>
          <p:nvPr>
            <p:ph type="sldNum" sz="quarter" idx="5"/>
          </p:nvPr>
        </p:nvSpPr>
        <p:spPr>
          <a:ln/>
        </p:spPr>
        <p:txBody>
          <a:bodyPr/>
          <a:lstStyle/>
          <a:p>
            <a:fld id="{B4219C23-A788-4113-AA37-D1A8C2F58EB2}" type="slidenum">
              <a:rPr lang="en-US" altLang="en-US"/>
              <a:pPr/>
              <a:t>76</a:t>
            </a:fld>
            <a:endParaRPr lang="en-US" altLang="en-US"/>
          </a:p>
        </p:txBody>
      </p:sp>
      <p:sp>
        <p:nvSpPr>
          <p:cNvPr id="79874" name="Rectangle 2">
            <a:extLst>
              <a:ext uri="{FF2B5EF4-FFF2-40B4-BE49-F238E27FC236}">
                <a16:creationId xmlns:a16="http://schemas.microsoft.com/office/drawing/2014/main" id="{AA6109EB-FF17-49C7-9847-42C338099050}"/>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6C338707-88D4-490E-96C1-135811CA3BC2}"/>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765258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9CC3C8B-FD6E-441D-A907-7538255D2691}"/>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CCB22F73-7A5C-4FEF-835B-662320B0CEC6}"/>
              </a:ext>
            </a:extLst>
          </p:cNvPr>
          <p:cNvSpPr>
            <a:spLocks noGrp="1" noChangeArrowheads="1"/>
          </p:cNvSpPr>
          <p:nvPr>
            <p:ph type="body" idx="1"/>
          </p:nvPr>
        </p:nvSpPr>
        <p:spPr>
          <a:noFill/>
        </p:spPr>
        <p:txBody>
          <a:bodyPr/>
          <a:lstStyle/>
          <a:p>
            <a:pPr eaLnBrk="1" hangingPunct="1"/>
            <a:endParaRPr lang="en-US" altLang="en-US"/>
          </a:p>
        </p:txBody>
      </p:sp>
      <p:sp>
        <p:nvSpPr>
          <p:cNvPr id="10244" name="Slide Number Placeholder 3">
            <a:extLst>
              <a:ext uri="{FF2B5EF4-FFF2-40B4-BE49-F238E27FC236}">
                <a16:creationId xmlns:a16="http://schemas.microsoft.com/office/drawing/2014/main" id="{37658E0C-EE07-4763-829D-25985AE88BEB}"/>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fld id="{04D4812B-8142-4B3A-8A5E-519BB1011FC4}" type="slidenum">
              <a:rPr lang="en-US" altLang="en-US" sz="1400">
                <a:solidFill>
                  <a:srgbClr val="000000"/>
                </a:solidFill>
                <a:latin typeface="Calibri" panose="020F0502020204030204" pitchFamily="34" charset="0"/>
                <a:cs typeface="Calibri" panose="020F0502020204030204" pitchFamily="34" charset="0"/>
              </a:rPr>
              <a:pPr defTabSz="966612">
                <a:defRPr/>
              </a:pPr>
              <a:t>77</a:t>
            </a:fld>
            <a:endParaRPr lang="en-US" altLang="en-US" sz="1400">
              <a:solidFill>
                <a:srgbClr val="000000"/>
              </a:solidFill>
              <a:latin typeface="Calibri" panose="020F0502020204030204" pitchFamily="34" charset="0"/>
              <a:cs typeface="Calibri" panose="020F0502020204030204" pitchFamily="34" charset="0"/>
            </a:endParaRPr>
          </a:p>
        </p:txBody>
      </p:sp>
      <p:sp>
        <p:nvSpPr>
          <p:cNvPr id="10245" name="Date Placeholder 4">
            <a:extLst>
              <a:ext uri="{FF2B5EF4-FFF2-40B4-BE49-F238E27FC236}">
                <a16:creationId xmlns:a16="http://schemas.microsoft.com/office/drawing/2014/main" id="{1A4BFF83-A1D9-4333-9A52-EDB9363AB584}"/>
              </a:ext>
            </a:extLst>
          </p:cNvPr>
          <p:cNvSpPr>
            <a:spLocks noGrp="1"/>
          </p:cNvSpPr>
          <p:nvPr>
            <p:ph type="dt" sz="quarter" idx="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6/24/2018</a:t>
            </a:r>
          </a:p>
        </p:txBody>
      </p:sp>
      <p:sp>
        <p:nvSpPr>
          <p:cNvPr id="10246" name="Header Placeholder 5">
            <a:extLst>
              <a:ext uri="{FF2B5EF4-FFF2-40B4-BE49-F238E27FC236}">
                <a16:creationId xmlns:a16="http://schemas.microsoft.com/office/drawing/2014/main" id="{1033265E-A02C-4BB6-8CBA-5429C5D9A842}"/>
              </a:ext>
            </a:extLst>
          </p:cNvPr>
          <p:cNvSpPr>
            <a:spLocks noGrp="1"/>
          </p:cNvSpPr>
          <p:nvPr>
            <p:ph type="hdr" sz="quarter"/>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Dr. Jim McGowan - Law and Grace Session 9</a:t>
            </a:r>
          </a:p>
        </p:txBody>
      </p:sp>
      <p:sp>
        <p:nvSpPr>
          <p:cNvPr id="10247" name="Footer Placeholder 6">
            <a:extLst>
              <a:ext uri="{FF2B5EF4-FFF2-40B4-BE49-F238E27FC236}">
                <a16:creationId xmlns:a16="http://schemas.microsoft.com/office/drawing/2014/main" id="{3BED6D04-9328-4CD5-84E9-C3CA05D55125}"/>
              </a:ext>
            </a:extLst>
          </p:cNvPr>
          <p:cNvSpPr>
            <a:spLocks noGrp="1"/>
          </p:cNvSpPr>
          <p:nvPr>
            <p:ph type="ftr" sz="quarter" idx="4"/>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3222047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9CC3C8B-FD6E-441D-A907-7538255D2691}"/>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CCB22F73-7A5C-4FEF-835B-662320B0CEC6}"/>
              </a:ext>
            </a:extLst>
          </p:cNvPr>
          <p:cNvSpPr>
            <a:spLocks noGrp="1" noChangeArrowheads="1"/>
          </p:cNvSpPr>
          <p:nvPr>
            <p:ph type="body" idx="1"/>
          </p:nvPr>
        </p:nvSpPr>
        <p:spPr>
          <a:noFill/>
        </p:spPr>
        <p:txBody>
          <a:bodyPr/>
          <a:lstStyle/>
          <a:p>
            <a:pPr eaLnBrk="1" hangingPunct="1"/>
            <a:endParaRPr lang="en-US" altLang="en-US"/>
          </a:p>
        </p:txBody>
      </p:sp>
      <p:sp>
        <p:nvSpPr>
          <p:cNvPr id="10244" name="Slide Number Placeholder 3">
            <a:extLst>
              <a:ext uri="{FF2B5EF4-FFF2-40B4-BE49-F238E27FC236}">
                <a16:creationId xmlns:a16="http://schemas.microsoft.com/office/drawing/2014/main" id="{37658E0C-EE07-4763-829D-25985AE88BEB}"/>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fld id="{04D4812B-8142-4B3A-8A5E-519BB1011FC4}" type="slidenum">
              <a:rPr lang="en-US" altLang="en-US" sz="1400">
                <a:solidFill>
                  <a:srgbClr val="000000"/>
                </a:solidFill>
                <a:latin typeface="Calibri" panose="020F0502020204030204" pitchFamily="34" charset="0"/>
                <a:cs typeface="Calibri" panose="020F0502020204030204" pitchFamily="34" charset="0"/>
              </a:rPr>
              <a:pPr defTabSz="966612">
                <a:defRPr/>
              </a:pPr>
              <a:t>6</a:t>
            </a:fld>
            <a:endParaRPr lang="en-US" altLang="en-US" sz="1400">
              <a:solidFill>
                <a:srgbClr val="000000"/>
              </a:solidFill>
              <a:latin typeface="Calibri" panose="020F0502020204030204" pitchFamily="34" charset="0"/>
              <a:cs typeface="Calibri" panose="020F0502020204030204" pitchFamily="34" charset="0"/>
            </a:endParaRPr>
          </a:p>
        </p:txBody>
      </p:sp>
      <p:sp>
        <p:nvSpPr>
          <p:cNvPr id="10245" name="Date Placeholder 4">
            <a:extLst>
              <a:ext uri="{FF2B5EF4-FFF2-40B4-BE49-F238E27FC236}">
                <a16:creationId xmlns:a16="http://schemas.microsoft.com/office/drawing/2014/main" id="{1A4BFF83-A1D9-4333-9A52-EDB9363AB584}"/>
              </a:ext>
            </a:extLst>
          </p:cNvPr>
          <p:cNvSpPr>
            <a:spLocks noGrp="1"/>
          </p:cNvSpPr>
          <p:nvPr>
            <p:ph type="dt" sz="quarter" idx="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6/24/2018</a:t>
            </a:r>
          </a:p>
        </p:txBody>
      </p:sp>
      <p:sp>
        <p:nvSpPr>
          <p:cNvPr id="10246" name="Header Placeholder 5">
            <a:extLst>
              <a:ext uri="{FF2B5EF4-FFF2-40B4-BE49-F238E27FC236}">
                <a16:creationId xmlns:a16="http://schemas.microsoft.com/office/drawing/2014/main" id="{1033265E-A02C-4BB6-8CBA-5429C5D9A842}"/>
              </a:ext>
            </a:extLst>
          </p:cNvPr>
          <p:cNvSpPr>
            <a:spLocks noGrp="1"/>
          </p:cNvSpPr>
          <p:nvPr>
            <p:ph type="hdr" sz="quarter"/>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Dr. Jim McGowan - Law and Grace Session 9</a:t>
            </a:r>
          </a:p>
        </p:txBody>
      </p:sp>
      <p:sp>
        <p:nvSpPr>
          <p:cNvPr id="10247" name="Footer Placeholder 6">
            <a:extLst>
              <a:ext uri="{FF2B5EF4-FFF2-40B4-BE49-F238E27FC236}">
                <a16:creationId xmlns:a16="http://schemas.microsoft.com/office/drawing/2014/main" id="{3BED6D04-9328-4CD5-84E9-C3CA05D55125}"/>
              </a:ext>
            </a:extLst>
          </p:cNvPr>
          <p:cNvSpPr>
            <a:spLocks noGrp="1"/>
          </p:cNvSpPr>
          <p:nvPr>
            <p:ph type="ftr" sz="quarter" idx="4"/>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a:defRPr/>
            </a:pPr>
            <a:r>
              <a:rPr lang="en-US" altLang="en-US" sz="1400">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4478148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B18ACC3B-F315-4CB4-BF76-FD4D7386D4AE}"/>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D1FF5794-7BB0-4499-BEA2-C9048CF974EF}"/>
              </a:ext>
            </a:extLst>
          </p:cNvPr>
          <p:cNvSpPr>
            <a:spLocks noGrp="1" noChangeArrowheads="1"/>
          </p:cNvSpPr>
          <p:nvPr>
            <p:ph type="body" idx="1"/>
          </p:nvPr>
        </p:nvSpPr>
        <p:spPr>
          <a:noFill/>
        </p:spPr>
        <p:txBody>
          <a:bodyPr/>
          <a:lstStyle/>
          <a:p>
            <a:pPr eaLnBrk="1" hangingPunct="1"/>
            <a:endParaRPr lang="en-US" altLang="en-US"/>
          </a:p>
        </p:txBody>
      </p:sp>
      <p:sp>
        <p:nvSpPr>
          <p:cNvPr id="8196" name="Slide Number Placeholder 3">
            <a:extLst>
              <a:ext uri="{FF2B5EF4-FFF2-40B4-BE49-F238E27FC236}">
                <a16:creationId xmlns:a16="http://schemas.microsoft.com/office/drawing/2014/main" id="{A0D65108-68E0-4A31-AF94-D75C3EF7C361}"/>
              </a:ext>
            </a:extLst>
          </p:cNvPr>
          <p:cNvSpPr>
            <a:spLocks noGrp="1"/>
          </p:cNvSpPr>
          <p:nvPr>
            <p:ph type="sldNum" sz="quarter" idx="5"/>
          </p:nvPr>
        </p:nvSpPr>
        <p:spPr>
          <a:noFill/>
        </p:spPr>
        <p:txBody>
          <a:bodyPr/>
          <a:lstStyle>
            <a:lvl1pPr defTabSz="1020313">
              <a:spcBef>
                <a:spcPct val="30000"/>
              </a:spcBef>
              <a:defRPr sz="1300">
                <a:solidFill>
                  <a:schemeClr val="tx1"/>
                </a:solidFill>
                <a:latin typeface="Arial" panose="020B0604020202020204" pitchFamily="34" charset="0"/>
                <a:cs typeface="Arial" panose="020B0604020202020204" pitchFamily="34" charset="0"/>
              </a:defRPr>
            </a:lvl1pPr>
            <a:lvl2pPr marL="980037" indent="-375905" defTabSz="1020313">
              <a:spcBef>
                <a:spcPct val="30000"/>
              </a:spcBef>
              <a:defRPr sz="1300">
                <a:solidFill>
                  <a:schemeClr val="tx1"/>
                </a:solidFill>
                <a:latin typeface="Arial" panose="020B0604020202020204" pitchFamily="34" charset="0"/>
                <a:cs typeface="Arial" panose="020B0604020202020204" pitchFamily="34" charset="0"/>
              </a:defRPr>
            </a:lvl2pPr>
            <a:lvl3pPr marL="1508654" indent="-300389" defTabSz="1020313">
              <a:spcBef>
                <a:spcPct val="30000"/>
              </a:spcBef>
              <a:defRPr sz="1300">
                <a:solidFill>
                  <a:schemeClr val="tx1"/>
                </a:solidFill>
                <a:latin typeface="Arial" panose="020B0604020202020204" pitchFamily="34" charset="0"/>
                <a:cs typeface="Arial" panose="020B0604020202020204" pitchFamily="34" charset="0"/>
              </a:defRPr>
            </a:lvl3pPr>
            <a:lvl4pPr marL="2111108" indent="-300389" defTabSz="1020313">
              <a:spcBef>
                <a:spcPct val="30000"/>
              </a:spcBef>
              <a:defRPr sz="1300">
                <a:solidFill>
                  <a:schemeClr val="tx1"/>
                </a:solidFill>
                <a:latin typeface="Arial" panose="020B0604020202020204" pitchFamily="34" charset="0"/>
                <a:cs typeface="Arial" panose="020B0604020202020204" pitchFamily="34" charset="0"/>
              </a:defRPr>
            </a:lvl4pPr>
            <a:lvl5pPr marL="2715241" indent="-300389" defTabSz="1020313">
              <a:spcBef>
                <a:spcPct val="30000"/>
              </a:spcBef>
              <a:defRPr sz="1300">
                <a:solidFill>
                  <a:schemeClr val="tx1"/>
                </a:solidFill>
                <a:latin typeface="Arial" panose="020B0604020202020204" pitchFamily="34" charset="0"/>
                <a:cs typeface="Arial" panose="020B0604020202020204" pitchFamily="34" charset="0"/>
              </a:defRPr>
            </a:lvl5pPr>
            <a:lvl6pPr marL="3198547"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681853"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4165159"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648465"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defRPr/>
            </a:pPr>
            <a:fld id="{5D702B15-8D1C-498A-9949-FBE3E01515E2}" type="slidenum">
              <a:rPr lang="en-US" altLang="en-US" sz="1700">
                <a:solidFill>
                  <a:srgbClr val="000000"/>
                </a:solidFill>
                <a:latin typeface="Calibri" panose="020F0502020204030204" pitchFamily="34" charset="0"/>
                <a:cs typeface="Calibri" panose="020F0502020204030204" pitchFamily="34" charset="0"/>
              </a:rPr>
              <a:pPr>
                <a:spcBef>
                  <a:spcPct val="0"/>
                </a:spcBef>
                <a:defRPr/>
              </a:pPr>
              <a:t>78</a:t>
            </a:fld>
            <a:endParaRPr lang="en-US" altLang="en-US" sz="1700">
              <a:solidFill>
                <a:srgbClr val="000000"/>
              </a:solidFill>
              <a:latin typeface="Calibri" panose="020F0502020204030204" pitchFamily="34" charset="0"/>
              <a:cs typeface="Calibri" panose="020F0502020204030204" pitchFamily="34" charset="0"/>
            </a:endParaRPr>
          </a:p>
        </p:txBody>
      </p:sp>
      <p:sp>
        <p:nvSpPr>
          <p:cNvPr id="8197" name="Footer Placeholder 4">
            <a:extLst>
              <a:ext uri="{FF2B5EF4-FFF2-40B4-BE49-F238E27FC236}">
                <a16:creationId xmlns:a16="http://schemas.microsoft.com/office/drawing/2014/main" id="{AAE73028-7EC9-455E-9A16-36278541684E}"/>
              </a:ext>
            </a:extLst>
          </p:cNvPr>
          <p:cNvSpPr>
            <a:spLocks noGrp="1"/>
          </p:cNvSpPr>
          <p:nvPr>
            <p:ph type="ftr" sz="quarter" idx="4"/>
          </p:nvPr>
        </p:nvSpPr>
        <p:spPr>
          <a:noFill/>
        </p:spPr>
        <p:txBody>
          <a:bodyPr/>
          <a:lstStyle>
            <a:lvl1pPr defTabSz="1020313">
              <a:spcBef>
                <a:spcPct val="30000"/>
              </a:spcBef>
              <a:defRPr sz="1300">
                <a:solidFill>
                  <a:schemeClr val="tx1"/>
                </a:solidFill>
                <a:latin typeface="Arial" panose="020B0604020202020204" pitchFamily="34" charset="0"/>
                <a:cs typeface="Arial" panose="020B0604020202020204" pitchFamily="34" charset="0"/>
              </a:defRPr>
            </a:lvl1pPr>
            <a:lvl2pPr marL="980037" indent="-375905" defTabSz="1020313">
              <a:spcBef>
                <a:spcPct val="30000"/>
              </a:spcBef>
              <a:defRPr sz="1300">
                <a:solidFill>
                  <a:schemeClr val="tx1"/>
                </a:solidFill>
                <a:latin typeface="Arial" panose="020B0604020202020204" pitchFamily="34" charset="0"/>
                <a:cs typeface="Arial" panose="020B0604020202020204" pitchFamily="34" charset="0"/>
              </a:defRPr>
            </a:lvl2pPr>
            <a:lvl3pPr marL="1508654" indent="-300389" defTabSz="1020313">
              <a:spcBef>
                <a:spcPct val="30000"/>
              </a:spcBef>
              <a:defRPr sz="1300">
                <a:solidFill>
                  <a:schemeClr val="tx1"/>
                </a:solidFill>
                <a:latin typeface="Arial" panose="020B0604020202020204" pitchFamily="34" charset="0"/>
                <a:cs typeface="Arial" panose="020B0604020202020204" pitchFamily="34" charset="0"/>
              </a:defRPr>
            </a:lvl3pPr>
            <a:lvl4pPr marL="2111108" indent="-300389" defTabSz="1020313">
              <a:spcBef>
                <a:spcPct val="30000"/>
              </a:spcBef>
              <a:defRPr sz="1300">
                <a:solidFill>
                  <a:schemeClr val="tx1"/>
                </a:solidFill>
                <a:latin typeface="Arial" panose="020B0604020202020204" pitchFamily="34" charset="0"/>
                <a:cs typeface="Arial" panose="020B0604020202020204" pitchFamily="34" charset="0"/>
              </a:defRPr>
            </a:lvl4pPr>
            <a:lvl5pPr marL="2715241" indent="-300389" defTabSz="1020313">
              <a:spcBef>
                <a:spcPct val="30000"/>
              </a:spcBef>
              <a:defRPr sz="1300">
                <a:solidFill>
                  <a:schemeClr val="tx1"/>
                </a:solidFill>
                <a:latin typeface="Arial" panose="020B0604020202020204" pitchFamily="34" charset="0"/>
                <a:cs typeface="Arial" panose="020B0604020202020204" pitchFamily="34" charset="0"/>
              </a:defRPr>
            </a:lvl5pPr>
            <a:lvl6pPr marL="3198547"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681853"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4165159"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648465"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defRPr/>
            </a:pPr>
            <a:r>
              <a:rPr lang="en-US" altLang="en-US" sz="1700">
                <a:solidFill>
                  <a:srgbClr val="000000"/>
                </a:solidFill>
                <a:latin typeface="Calibri" panose="020F0502020204030204" pitchFamily="34" charset="0"/>
                <a:cs typeface="Calibri" panose="020F0502020204030204" pitchFamily="34" charset="0"/>
              </a:rPr>
              <a:t>Sugar Land Bible Church</a:t>
            </a:r>
          </a:p>
        </p:txBody>
      </p:sp>
      <p:sp>
        <p:nvSpPr>
          <p:cNvPr id="8198" name="Header Placeholder 5">
            <a:extLst>
              <a:ext uri="{FF2B5EF4-FFF2-40B4-BE49-F238E27FC236}">
                <a16:creationId xmlns:a16="http://schemas.microsoft.com/office/drawing/2014/main" id="{26DDC1D7-6FD1-4913-910B-BB6660B1395A}"/>
              </a:ext>
            </a:extLst>
          </p:cNvPr>
          <p:cNvSpPr>
            <a:spLocks noGrp="1"/>
          </p:cNvSpPr>
          <p:nvPr>
            <p:ph type="hdr" sz="quarter"/>
          </p:nvPr>
        </p:nvSpPr>
        <p:spPr>
          <a:noFill/>
        </p:spPr>
        <p:txBody>
          <a:bodyPr/>
          <a:lstStyle>
            <a:lvl1pPr defTabSz="1020313">
              <a:spcBef>
                <a:spcPct val="30000"/>
              </a:spcBef>
              <a:defRPr sz="1300">
                <a:solidFill>
                  <a:schemeClr val="tx1"/>
                </a:solidFill>
                <a:latin typeface="Arial" panose="020B0604020202020204" pitchFamily="34" charset="0"/>
                <a:cs typeface="Arial" panose="020B0604020202020204" pitchFamily="34" charset="0"/>
              </a:defRPr>
            </a:lvl1pPr>
            <a:lvl2pPr marL="980037" indent="-375905" defTabSz="1020313">
              <a:spcBef>
                <a:spcPct val="30000"/>
              </a:spcBef>
              <a:defRPr sz="1300">
                <a:solidFill>
                  <a:schemeClr val="tx1"/>
                </a:solidFill>
                <a:latin typeface="Arial" panose="020B0604020202020204" pitchFamily="34" charset="0"/>
                <a:cs typeface="Arial" panose="020B0604020202020204" pitchFamily="34" charset="0"/>
              </a:defRPr>
            </a:lvl2pPr>
            <a:lvl3pPr marL="1508654" indent="-300389" defTabSz="1020313">
              <a:spcBef>
                <a:spcPct val="30000"/>
              </a:spcBef>
              <a:defRPr sz="1300">
                <a:solidFill>
                  <a:schemeClr val="tx1"/>
                </a:solidFill>
                <a:latin typeface="Arial" panose="020B0604020202020204" pitchFamily="34" charset="0"/>
                <a:cs typeface="Arial" panose="020B0604020202020204" pitchFamily="34" charset="0"/>
              </a:defRPr>
            </a:lvl3pPr>
            <a:lvl4pPr marL="2111108" indent="-300389" defTabSz="1020313">
              <a:spcBef>
                <a:spcPct val="30000"/>
              </a:spcBef>
              <a:defRPr sz="1300">
                <a:solidFill>
                  <a:schemeClr val="tx1"/>
                </a:solidFill>
                <a:latin typeface="Arial" panose="020B0604020202020204" pitchFamily="34" charset="0"/>
                <a:cs typeface="Arial" panose="020B0604020202020204" pitchFamily="34" charset="0"/>
              </a:defRPr>
            </a:lvl4pPr>
            <a:lvl5pPr marL="2715241" indent="-300389" defTabSz="1020313">
              <a:spcBef>
                <a:spcPct val="30000"/>
              </a:spcBef>
              <a:defRPr sz="1300">
                <a:solidFill>
                  <a:schemeClr val="tx1"/>
                </a:solidFill>
                <a:latin typeface="Arial" panose="020B0604020202020204" pitchFamily="34" charset="0"/>
                <a:cs typeface="Arial" panose="020B0604020202020204" pitchFamily="34" charset="0"/>
              </a:defRPr>
            </a:lvl5pPr>
            <a:lvl6pPr marL="3198547"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681853"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4165159"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648465"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defRPr/>
            </a:pPr>
            <a:r>
              <a:rPr lang="en-US" altLang="en-US" sz="1700">
                <a:solidFill>
                  <a:srgbClr val="000000"/>
                </a:solidFill>
                <a:latin typeface="Calibri" panose="020F0502020204030204" pitchFamily="34" charset="0"/>
                <a:cs typeface="Calibri" panose="020F0502020204030204" pitchFamily="34" charset="0"/>
              </a:rPr>
              <a:t>Dr. Jim McGowan - Law and Grace Session 9</a:t>
            </a:r>
          </a:p>
        </p:txBody>
      </p:sp>
      <p:sp>
        <p:nvSpPr>
          <p:cNvPr id="8199" name="Date Placeholder 1">
            <a:extLst>
              <a:ext uri="{FF2B5EF4-FFF2-40B4-BE49-F238E27FC236}">
                <a16:creationId xmlns:a16="http://schemas.microsoft.com/office/drawing/2014/main" id="{ACFEDCF3-C4D2-4FEC-9396-057B593CD992}"/>
              </a:ext>
            </a:extLst>
          </p:cNvPr>
          <p:cNvSpPr>
            <a:spLocks noGrp="1"/>
          </p:cNvSpPr>
          <p:nvPr>
            <p:ph type="dt" sz="quarter" idx="1"/>
          </p:nvPr>
        </p:nvSpPr>
        <p:spPr>
          <a:noFill/>
        </p:spPr>
        <p:txBody>
          <a:bodyPr/>
          <a:lstStyle>
            <a:lvl1pPr defTabSz="1020313">
              <a:defRPr>
                <a:solidFill>
                  <a:schemeClr val="tx1"/>
                </a:solidFill>
                <a:latin typeface="Arial" panose="020B0604020202020204" pitchFamily="34" charset="0"/>
                <a:cs typeface="Arial" panose="020B0604020202020204" pitchFamily="34" charset="0"/>
              </a:defRPr>
            </a:lvl1pPr>
            <a:lvl2pPr marL="785372" indent="-302066" defTabSz="1020313">
              <a:defRPr>
                <a:solidFill>
                  <a:schemeClr val="tx1"/>
                </a:solidFill>
                <a:latin typeface="Arial" panose="020B0604020202020204" pitchFamily="34" charset="0"/>
                <a:cs typeface="Arial" panose="020B0604020202020204" pitchFamily="34" charset="0"/>
              </a:defRPr>
            </a:lvl2pPr>
            <a:lvl3pPr marL="1208265" indent="-241653" defTabSz="1020313">
              <a:defRPr>
                <a:solidFill>
                  <a:schemeClr val="tx1"/>
                </a:solidFill>
                <a:latin typeface="Arial" panose="020B0604020202020204" pitchFamily="34" charset="0"/>
                <a:cs typeface="Arial" panose="020B0604020202020204" pitchFamily="34" charset="0"/>
              </a:defRPr>
            </a:lvl3pPr>
            <a:lvl4pPr marL="1691571" indent="-241653" defTabSz="1020313">
              <a:defRPr>
                <a:solidFill>
                  <a:schemeClr val="tx1"/>
                </a:solidFill>
                <a:latin typeface="Arial" panose="020B0604020202020204" pitchFamily="34" charset="0"/>
                <a:cs typeface="Arial" panose="020B0604020202020204" pitchFamily="34" charset="0"/>
              </a:defRPr>
            </a:lvl4pPr>
            <a:lvl5pPr marL="2174878" indent="-241653" defTabSz="1020313">
              <a:defRPr>
                <a:solidFill>
                  <a:schemeClr val="tx1"/>
                </a:solidFill>
                <a:latin typeface="Arial" panose="020B0604020202020204" pitchFamily="34" charset="0"/>
                <a:cs typeface="Arial" panose="020B0604020202020204" pitchFamily="34" charset="0"/>
              </a:defRPr>
            </a:lvl5pPr>
            <a:lvl6pPr marL="2658184"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1500">
                <a:solidFill>
                  <a:srgbClr val="000000"/>
                </a:solidFill>
                <a:latin typeface="Calibri" panose="020F0502020204030204" pitchFamily="34" charset="0"/>
                <a:cs typeface="Calibri" panose="020F0502020204030204" pitchFamily="34" charset="0"/>
              </a:rPr>
              <a:t>6/24/2018</a:t>
            </a:r>
          </a:p>
        </p:txBody>
      </p:sp>
    </p:spTree>
    <p:extLst>
      <p:ext uri="{BB962C8B-B14F-4D97-AF65-F5344CB8AC3E}">
        <p14:creationId xmlns:p14="http://schemas.microsoft.com/office/powerpoint/2010/main" val="865336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DC95B4-03E4-42F3-9A87-095AAD7068EA}"/>
              </a:ext>
            </a:extLst>
          </p:cNvPr>
          <p:cNvSpPr>
            <a:spLocks noGrp="1" noChangeArrowheads="1"/>
          </p:cNvSpPr>
          <p:nvPr>
            <p:ph type="sldNum" sz="quarter" idx="5"/>
          </p:nvPr>
        </p:nvSpPr>
        <p:spPr>
          <a:ln/>
        </p:spPr>
        <p:txBody>
          <a:bodyPr/>
          <a:lstStyle/>
          <a:p>
            <a:fld id="{F48A743A-03CA-45C6-8A38-3B6B0AAD923C}" type="slidenum">
              <a:rPr lang="en-US" altLang="en-US"/>
              <a:pPr/>
              <a:t>7</a:t>
            </a:fld>
            <a:endParaRPr lang="en-US" altLang="en-US"/>
          </a:p>
        </p:txBody>
      </p:sp>
      <p:sp>
        <p:nvSpPr>
          <p:cNvPr id="58370" name="Rectangle 2">
            <a:extLst>
              <a:ext uri="{FF2B5EF4-FFF2-40B4-BE49-F238E27FC236}">
                <a16:creationId xmlns:a16="http://schemas.microsoft.com/office/drawing/2014/main" id="{3BE63ECC-A2C0-40AF-AD97-2B415D1D2467}"/>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3D3C7DF6-CC40-4597-A5F1-AA2FD8F69FAB}"/>
              </a:ext>
            </a:extLst>
          </p:cNvPr>
          <p:cNvSpPr>
            <a:spLocks noGrp="1" noChangeArrowheads="1"/>
          </p:cNvSpPr>
          <p:nvPr>
            <p:ph type="body" idx="1"/>
          </p:nvPr>
        </p:nvSpPr>
        <p:spPr>
          <a:xfrm>
            <a:off x="1040384" y="4788599"/>
            <a:ext cx="5722112" cy="4536567"/>
          </a:xfrm>
        </p:spPr>
        <p:txBody>
          <a:bodyPr/>
          <a:lstStyle/>
          <a:p>
            <a:endParaRPr lang="en-US" altLang="en-US"/>
          </a:p>
        </p:txBody>
      </p:sp>
      <p:sp>
        <p:nvSpPr>
          <p:cNvPr id="2" name="Date Placeholder 1">
            <a:extLst>
              <a:ext uri="{FF2B5EF4-FFF2-40B4-BE49-F238E27FC236}">
                <a16:creationId xmlns:a16="http://schemas.microsoft.com/office/drawing/2014/main" id="{2348B2C4-E7DD-430D-8D80-1F23D38F8968}"/>
              </a:ext>
            </a:extLst>
          </p:cNvPr>
          <p:cNvSpPr>
            <a:spLocks noGrp="1"/>
          </p:cNvSpPr>
          <p:nvPr>
            <p:ph type="dt" idx="1"/>
          </p:nvPr>
        </p:nvSpPr>
        <p:spPr/>
        <p:txBody>
          <a:bodyPr/>
          <a:lstStyle/>
          <a:p>
            <a:r>
              <a:rPr lang="en-US" altLang="en-US"/>
              <a:t>2/10/2019</a:t>
            </a:r>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0EF0A9E5-6A0D-4AE5-ABBF-5E73A64CC717}"/>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830217" indent="-319314">
              <a:defRPr>
                <a:solidFill>
                  <a:schemeClr val="tx1"/>
                </a:solidFill>
                <a:latin typeface="Arial" panose="020B0604020202020204" pitchFamily="34" charset="0"/>
                <a:cs typeface="Arial" panose="020B0604020202020204" pitchFamily="34" charset="0"/>
              </a:defRPr>
            </a:lvl2pPr>
            <a:lvl3pPr marL="1277257" indent="-255451">
              <a:defRPr>
                <a:solidFill>
                  <a:schemeClr val="tx1"/>
                </a:solidFill>
                <a:latin typeface="Arial" panose="020B0604020202020204" pitchFamily="34" charset="0"/>
                <a:cs typeface="Arial" panose="020B0604020202020204" pitchFamily="34" charset="0"/>
              </a:defRPr>
            </a:lvl3pPr>
            <a:lvl4pPr marL="1788160" indent="-255451">
              <a:defRPr>
                <a:solidFill>
                  <a:schemeClr val="tx1"/>
                </a:solidFill>
                <a:latin typeface="Arial" panose="020B0604020202020204" pitchFamily="34" charset="0"/>
                <a:cs typeface="Arial" panose="020B0604020202020204" pitchFamily="34" charset="0"/>
              </a:defRPr>
            </a:lvl4pPr>
            <a:lvl5pPr marL="2299064" indent="-255451">
              <a:defRPr>
                <a:solidFill>
                  <a:schemeClr val="tx1"/>
                </a:solidFill>
                <a:latin typeface="Arial" panose="020B0604020202020204" pitchFamily="34" charset="0"/>
                <a:cs typeface="Arial" panose="020B0604020202020204" pitchFamily="34" charset="0"/>
              </a:defRPr>
            </a:lvl5pPr>
            <a:lvl6pPr marL="2809966"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320869"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831772"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342675"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861163B-7A36-4404-8C6B-0BFC5E9F9E67}" type="slidenum">
              <a:rPr lang="en-US" altLang="en-US"/>
              <a:pPr/>
              <a:t>11</a:t>
            </a:fld>
            <a:endParaRPr lang="en-US" altLang="en-US"/>
          </a:p>
        </p:txBody>
      </p:sp>
      <p:sp>
        <p:nvSpPr>
          <p:cNvPr id="43011" name="Rectangle 2">
            <a:extLst>
              <a:ext uri="{FF2B5EF4-FFF2-40B4-BE49-F238E27FC236}">
                <a16:creationId xmlns:a16="http://schemas.microsoft.com/office/drawing/2014/main" id="{26DA184A-63BC-4759-B12E-CD1759E3F71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4A2ED7-1402-4E1D-AFC6-77B5BC43D042}"/>
              </a:ext>
            </a:extLst>
          </p:cNvPr>
          <p:cNvSpPr>
            <a:spLocks noGrp="1" noChangeArrowheads="1"/>
          </p:cNvSpPr>
          <p:nvPr>
            <p:ph type="body" idx="1"/>
          </p:nvPr>
        </p:nvSpPr>
        <p:spPr>
          <a:xfrm>
            <a:off x="1040384" y="4788599"/>
            <a:ext cx="5722112" cy="4536567"/>
          </a:xfrm>
          <a:noFill/>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E884CFCE-112E-4EE7-8494-103C9C9390D2}"/>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830217" indent="-319314">
              <a:defRPr>
                <a:solidFill>
                  <a:schemeClr val="tx1"/>
                </a:solidFill>
                <a:latin typeface="Arial" panose="020B0604020202020204" pitchFamily="34" charset="0"/>
                <a:cs typeface="Arial" panose="020B0604020202020204" pitchFamily="34" charset="0"/>
              </a:defRPr>
            </a:lvl2pPr>
            <a:lvl3pPr marL="1277257" indent="-255451">
              <a:defRPr>
                <a:solidFill>
                  <a:schemeClr val="tx1"/>
                </a:solidFill>
                <a:latin typeface="Arial" panose="020B0604020202020204" pitchFamily="34" charset="0"/>
                <a:cs typeface="Arial" panose="020B0604020202020204" pitchFamily="34" charset="0"/>
              </a:defRPr>
            </a:lvl3pPr>
            <a:lvl4pPr marL="1788160" indent="-255451">
              <a:defRPr>
                <a:solidFill>
                  <a:schemeClr val="tx1"/>
                </a:solidFill>
                <a:latin typeface="Arial" panose="020B0604020202020204" pitchFamily="34" charset="0"/>
                <a:cs typeface="Arial" panose="020B0604020202020204" pitchFamily="34" charset="0"/>
              </a:defRPr>
            </a:lvl4pPr>
            <a:lvl5pPr marL="2299064" indent="-255451">
              <a:defRPr>
                <a:solidFill>
                  <a:schemeClr val="tx1"/>
                </a:solidFill>
                <a:latin typeface="Arial" panose="020B0604020202020204" pitchFamily="34" charset="0"/>
                <a:cs typeface="Arial" panose="020B0604020202020204" pitchFamily="34" charset="0"/>
              </a:defRPr>
            </a:lvl5pPr>
            <a:lvl6pPr marL="2809966"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320869"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831772"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342675"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A3DED33-D93C-49DE-9D24-432D6EE604E4}" type="slidenum">
              <a:rPr lang="en-US" altLang="en-US"/>
              <a:pPr/>
              <a:t>12</a:t>
            </a:fld>
            <a:endParaRPr lang="en-US" altLang="en-US"/>
          </a:p>
        </p:txBody>
      </p:sp>
      <p:sp>
        <p:nvSpPr>
          <p:cNvPr id="62467" name="Rectangle 2">
            <a:extLst>
              <a:ext uri="{FF2B5EF4-FFF2-40B4-BE49-F238E27FC236}">
                <a16:creationId xmlns:a16="http://schemas.microsoft.com/office/drawing/2014/main" id="{C02D4765-49D9-42F1-8241-6A8113487449}"/>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86900774-F5AC-487C-AFEF-E5FFD3ACA8F6}"/>
              </a:ext>
            </a:extLst>
          </p:cNvPr>
          <p:cNvSpPr>
            <a:spLocks noGrp="1" noChangeArrowheads="1"/>
          </p:cNvSpPr>
          <p:nvPr>
            <p:ph type="body" idx="1"/>
          </p:nvPr>
        </p:nvSpPr>
        <p:spPr>
          <a:xfrm>
            <a:off x="1040384" y="4788599"/>
            <a:ext cx="5722112" cy="4536567"/>
          </a:xfrm>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E86D0-D7B9-4E1B-970B-0C10D1E8FF4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C7BD0E-14DB-439F-9CD4-0385912CFD4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CB0544-9851-4021-801F-A50EF61AF89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1AFAAB6-A393-4B76-8169-89CDA116DAF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91CF3C1-7313-4AF8-BDA4-70E809DFF4EB}"/>
              </a:ext>
            </a:extLst>
          </p:cNvPr>
          <p:cNvSpPr>
            <a:spLocks noGrp="1"/>
          </p:cNvSpPr>
          <p:nvPr>
            <p:ph type="sldNum" sz="quarter" idx="12"/>
          </p:nvPr>
        </p:nvSpPr>
        <p:spPr/>
        <p:txBody>
          <a:bodyPr/>
          <a:lstStyle>
            <a:lvl1pPr>
              <a:defRPr/>
            </a:lvl1pPr>
          </a:lstStyle>
          <a:p>
            <a:fld id="{61E33DD9-134A-40A5-90BF-A4A5FC0F19AB}" type="slidenum">
              <a:rPr lang="en-US" altLang="en-US"/>
              <a:pPr/>
              <a:t>‹#›</a:t>
            </a:fld>
            <a:endParaRPr lang="en-US" altLang="en-US"/>
          </a:p>
        </p:txBody>
      </p:sp>
    </p:spTree>
    <p:extLst>
      <p:ext uri="{BB962C8B-B14F-4D97-AF65-F5344CB8AC3E}">
        <p14:creationId xmlns:p14="http://schemas.microsoft.com/office/powerpoint/2010/main" val="2542655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60EAA-DF2E-443F-A380-023E700902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B8FDC1-0245-481C-989A-C74DFFCEEAE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6C0FBC-F138-47B2-BDB3-FC48D337238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13ED561-D16D-4B8B-AAAA-F4771041879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28C26EE-9AB6-472F-8148-398149A3B3E3}"/>
              </a:ext>
            </a:extLst>
          </p:cNvPr>
          <p:cNvSpPr>
            <a:spLocks noGrp="1"/>
          </p:cNvSpPr>
          <p:nvPr>
            <p:ph type="sldNum" sz="quarter" idx="12"/>
          </p:nvPr>
        </p:nvSpPr>
        <p:spPr/>
        <p:txBody>
          <a:bodyPr/>
          <a:lstStyle>
            <a:lvl1pPr>
              <a:defRPr/>
            </a:lvl1pPr>
          </a:lstStyle>
          <a:p>
            <a:fld id="{A39E3E19-A69F-41BB-AC1A-DA6B433F153D}" type="slidenum">
              <a:rPr lang="en-US" altLang="en-US"/>
              <a:pPr/>
              <a:t>‹#›</a:t>
            </a:fld>
            <a:endParaRPr lang="en-US" altLang="en-US"/>
          </a:p>
        </p:txBody>
      </p:sp>
    </p:spTree>
    <p:extLst>
      <p:ext uri="{BB962C8B-B14F-4D97-AF65-F5344CB8AC3E}">
        <p14:creationId xmlns:p14="http://schemas.microsoft.com/office/powerpoint/2010/main" val="858249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8F150D-4E33-4E26-B03A-33CE27AB26FA}"/>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332840-2D88-400D-B049-BFCFB30E02AA}"/>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3E5E0A-31CF-424D-9C80-4F4C3719857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86F2A01-FED9-4181-B038-4ED4C706BF5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CF29A03-4B9B-4BC3-BF74-3ABD787A8092}"/>
              </a:ext>
            </a:extLst>
          </p:cNvPr>
          <p:cNvSpPr>
            <a:spLocks noGrp="1"/>
          </p:cNvSpPr>
          <p:nvPr>
            <p:ph type="sldNum" sz="quarter" idx="12"/>
          </p:nvPr>
        </p:nvSpPr>
        <p:spPr/>
        <p:txBody>
          <a:bodyPr/>
          <a:lstStyle>
            <a:lvl1pPr>
              <a:defRPr/>
            </a:lvl1pPr>
          </a:lstStyle>
          <a:p>
            <a:fld id="{FA7BF6BB-A97C-4572-922A-7AA6A98D22CC}" type="slidenum">
              <a:rPr lang="en-US" altLang="en-US"/>
              <a:pPr/>
              <a:t>‹#›</a:t>
            </a:fld>
            <a:endParaRPr lang="en-US" altLang="en-US"/>
          </a:p>
        </p:txBody>
      </p:sp>
    </p:spTree>
    <p:extLst>
      <p:ext uri="{BB962C8B-B14F-4D97-AF65-F5344CB8AC3E}">
        <p14:creationId xmlns:p14="http://schemas.microsoft.com/office/powerpoint/2010/main" val="3816722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D1B01-9043-4338-8488-9D9AD7009C1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8EFC51-9D85-4F83-9579-F7E4B009880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E06FC1D7-C534-45FE-B44E-B3C38306D22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346193B-FB87-44D0-B43D-9D2CBE0AD72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6DD3AB0-0340-4790-9C2D-1674C715A018}"/>
              </a:ext>
            </a:extLst>
          </p:cNvPr>
          <p:cNvSpPr>
            <a:spLocks noGrp="1" noChangeArrowheads="1"/>
          </p:cNvSpPr>
          <p:nvPr>
            <p:ph type="sldNum" sz="quarter" idx="12"/>
          </p:nvPr>
        </p:nvSpPr>
        <p:spPr>
          <a:ln/>
        </p:spPr>
        <p:txBody>
          <a:bodyPr/>
          <a:lstStyle>
            <a:lvl1pPr>
              <a:defRPr/>
            </a:lvl1pPr>
          </a:lstStyle>
          <a:p>
            <a:pPr>
              <a:defRPr/>
            </a:pPr>
            <a:fld id="{94636FFE-EDBA-4AB0-8A93-80E4B85EDF4D}" type="slidenum">
              <a:rPr lang="en-US" altLang="en-US"/>
              <a:pPr>
                <a:defRPr/>
              </a:pPr>
              <a:t>‹#›</a:t>
            </a:fld>
            <a:endParaRPr lang="en-US" altLang="en-US"/>
          </a:p>
        </p:txBody>
      </p:sp>
    </p:spTree>
    <p:extLst>
      <p:ext uri="{BB962C8B-B14F-4D97-AF65-F5344CB8AC3E}">
        <p14:creationId xmlns:p14="http://schemas.microsoft.com/office/powerpoint/2010/main" val="360490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EDC31-9F3F-4A1F-8370-F1F89321F0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CB0EE2-571C-4CB9-9F9C-97F350BAC8F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97719EF-F1FB-4B90-9C9C-DA596775DC7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5E779ED-0D91-48F3-B0E7-6EC9536EF74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E91D309-58F1-4AAB-A820-5E214D6C2186}"/>
              </a:ext>
            </a:extLst>
          </p:cNvPr>
          <p:cNvSpPr>
            <a:spLocks noGrp="1" noChangeArrowheads="1"/>
          </p:cNvSpPr>
          <p:nvPr>
            <p:ph type="sldNum" sz="quarter" idx="12"/>
          </p:nvPr>
        </p:nvSpPr>
        <p:spPr>
          <a:ln/>
        </p:spPr>
        <p:txBody>
          <a:bodyPr/>
          <a:lstStyle>
            <a:lvl1pPr>
              <a:defRPr/>
            </a:lvl1pPr>
          </a:lstStyle>
          <a:p>
            <a:pPr>
              <a:defRPr/>
            </a:pPr>
            <a:fld id="{1A51A0D8-31F8-48F6-B4B3-C0313AA1A5C3}" type="slidenum">
              <a:rPr lang="en-US" altLang="en-US"/>
              <a:pPr>
                <a:defRPr/>
              </a:pPr>
              <a:t>‹#›</a:t>
            </a:fld>
            <a:endParaRPr lang="en-US" altLang="en-US"/>
          </a:p>
        </p:txBody>
      </p:sp>
    </p:spTree>
    <p:extLst>
      <p:ext uri="{BB962C8B-B14F-4D97-AF65-F5344CB8AC3E}">
        <p14:creationId xmlns:p14="http://schemas.microsoft.com/office/powerpoint/2010/main" val="4239087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F311D-EAEE-49E9-815F-D90C8E125F5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884324-E673-45E4-B1B2-DACF5DBCA33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70740C7F-BE5F-4BE6-B85C-71DEBE11F2B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76A9618-CFB9-4AC9-AE9D-E914E6E4554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9CC808A-2960-4005-96B6-4EEE64EF9553}"/>
              </a:ext>
            </a:extLst>
          </p:cNvPr>
          <p:cNvSpPr>
            <a:spLocks noGrp="1" noChangeArrowheads="1"/>
          </p:cNvSpPr>
          <p:nvPr>
            <p:ph type="sldNum" sz="quarter" idx="12"/>
          </p:nvPr>
        </p:nvSpPr>
        <p:spPr>
          <a:ln/>
        </p:spPr>
        <p:txBody>
          <a:bodyPr/>
          <a:lstStyle>
            <a:lvl1pPr>
              <a:defRPr/>
            </a:lvl1pPr>
          </a:lstStyle>
          <a:p>
            <a:pPr>
              <a:defRPr/>
            </a:pPr>
            <a:fld id="{747B5B59-4F5B-4C5E-BCC0-E84ACBE9A19D}" type="slidenum">
              <a:rPr lang="en-US" altLang="en-US"/>
              <a:pPr>
                <a:defRPr/>
              </a:pPr>
              <a:t>‹#›</a:t>
            </a:fld>
            <a:endParaRPr lang="en-US" altLang="en-US"/>
          </a:p>
        </p:txBody>
      </p:sp>
    </p:spTree>
    <p:extLst>
      <p:ext uri="{BB962C8B-B14F-4D97-AF65-F5344CB8AC3E}">
        <p14:creationId xmlns:p14="http://schemas.microsoft.com/office/powerpoint/2010/main" val="2534730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7CC90-9E23-4431-8DF0-1FA765D6A2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9E46D7-EA82-4D2F-AE9D-F6BDE0474BF0}"/>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C46726-E629-4AE0-AE14-D32FF098C959}"/>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81A8356-531E-4BB5-AF3E-C4D118657ED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B6857DC-86A9-4637-A5E4-33D054271E3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91FA9823-D522-4A45-87F9-A0CC1B73A333}"/>
              </a:ext>
            </a:extLst>
          </p:cNvPr>
          <p:cNvSpPr>
            <a:spLocks noGrp="1" noChangeArrowheads="1"/>
          </p:cNvSpPr>
          <p:nvPr>
            <p:ph type="sldNum" sz="quarter" idx="12"/>
          </p:nvPr>
        </p:nvSpPr>
        <p:spPr>
          <a:ln/>
        </p:spPr>
        <p:txBody>
          <a:bodyPr/>
          <a:lstStyle>
            <a:lvl1pPr>
              <a:defRPr/>
            </a:lvl1pPr>
          </a:lstStyle>
          <a:p>
            <a:pPr>
              <a:defRPr/>
            </a:pPr>
            <a:fld id="{2734EFAB-B095-4F0F-809A-D5614C968B12}" type="slidenum">
              <a:rPr lang="en-US" altLang="en-US"/>
              <a:pPr>
                <a:defRPr/>
              </a:pPr>
              <a:t>‹#›</a:t>
            </a:fld>
            <a:endParaRPr lang="en-US" altLang="en-US"/>
          </a:p>
        </p:txBody>
      </p:sp>
    </p:spTree>
    <p:extLst>
      <p:ext uri="{BB962C8B-B14F-4D97-AF65-F5344CB8AC3E}">
        <p14:creationId xmlns:p14="http://schemas.microsoft.com/office/powerpoint/2010/main" val="1102398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3FB55-BACE-4E77-9412-75699F5F050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40753C-97FE-40B9-8E0D-52113702DB0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9ACBBBB-7FC0-4209-877A-AA5E65F65E9F}"/>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D403FD-AA41-4BD9-86C8-268FABC7708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24EBC28-8C76-4B15-84A2-7D443B89757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9AFE582-F065-4916-BD96-E1E89299AEC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B3400712-37DF-4AD6-B636-2F079B5D8A9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DD540D95-1728-403F-9161-4D51685D9419}"/>
              </a:ext>
            </a:extLst>
          </p:cNvPr>
          <p:cNvSpPr>
            <a:spLocks noGrp="1" noChangeArrowheads="1"/>
          </p:cNvSpPr>
          <p:nvPr>
            <p:ph type="sldNum" sz="quarter" idx="12"/>
          </p:nvPr>
        </p:nvSpPr>
        <p:spPr>
          <a:ln/>
        </p:spPr>
        <p:txBody>
          <a:bodyPr/>
          <a:lstStyle>
            <a:lvl1pPr>
              <a:defRPr/>
            </a:lvl1pPr>
          </a:lstStyle>
          <a:p>
            <a:pPr>
              <a:defRPr/>
            </a:pPr>
            <a:fld id="{9E7E7212-C801-4A3A-A611-190F2207A056}" type="slidenum">
              <a:rPr lang="en-US" altLang="en-US"/>
              <a:pPr>
                <a:defRPr/>
              </a:pPr>
              <a:t>‹#›</a:t>
            </a:fld>
            <a:endParaRPr lang="en-US" altLang="en-US"/>
          </a:p>
        </p:txBody>
      </p:sp>
    </p:spTree>
    <p:extLst>
      <p:ext uri="{BB962C8B-B14F-4D97-AF65-F5344CB8AC3E}">
        <p14:creationId xmlns:p14="http://schemas.microsoft.com/office/powerpoint/2010/main" val="2883869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0A158-A3F9-40F1-A308-6B9791B8AFA1}"/>
              </a:ext>
            </a:extLst>
          </p:cNvPr>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FA870DF-85AB-49BA-BC31-8DAE36E5701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E3FF4555-21B1-4C75-8C9D-C6A4A9843A0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BA2EB954-336D-47D5-B213-38147CD6B755}"/>
              </a:ext>
            </a:extLst>
          </p:cNvPr>
          <p:cNvSpPr>
            <a:spLocks noGrp="1" noChangeArrowheads="1"/>
          </p:cNvSpPr>
          <p:nvPr>
            <p:ph type="sldNum" sz="quarter" idx="12"/>
          </p:nvPr>
        </p:nvSpPr>
        <p:spPr>
          <a:ln/>
        </p:spPr>
        <p:txBody>
          <a:bodyPr/>
          <a:lstStyle>
            <a:lvl1pPr>
              <a:defRPr/>
            </a:lvl1pPr>
          </a:lstStyle>
          <a:p>
            <a:pPr>
              <a:defRPr/>
            </a:pPr>
            <a:fld id="{63FFA65C-8A77-41ED-9DC9-585D670F88EC}" type="slidenum">
              <a:rPr lang="en-US" altLang="en-US"/>
              <a:pPr>
                <a:defRPr/>
              </a:pPr>
              <a:t>‹#›</a:t>
            </a:fld>
            <a:endParaRPr lang="en-US" altLang="en-US"/>
          </a:p>
        </p:txBody>
      </p:sp>
    </p:spTree>
    <p:extLst>
      <p:ext uri="{BB962C8B-B14F-4D97-AF65-F5344CB8AC3E}">
        <p14:creationId xmlns:p14="http://schemas.microsoft.com/office/powerpoint/2010/main" val="3267462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F72A09C-AADB-4E38-8286-0A61393B58E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8DD3BEE0-7659-4E83-9427-F36E967B6B2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1D000C99-EA95-471B-9C04-E80B79F36E55}"/>
              </a:ext>
            </a:extLst>
          </p:cNvPr>
          <p:cNvSpPr>
            <a:spLocks noGrp="1" noChangeArrowheads="1"/>
          </p:cNvSpPr>
          <p:nvPr>
            <p:ph type="sldNum" sz="quarter" idx="12"/>
          </p:nvPr>
        </p:nvSpPr>
        <p:spPr>
          <a:ln/>
        </p:spPr>
        <p:txBody>
          <a:bodyPr/>
          <a:lstStyle>
            <a:lvl1pPr>
              <a:defRPr/>
            </a:lvl1pPr>
          </a:lstStyle>
          <a:p>
            <a:pPr>
              <a:defRPr/>
            </a:pPr>
            <a:fld id="{4A3D8B9A-36A9-4677-B2F9-B6CA0C7D4628}" type="slidenum">
              <a:rPr lang="en-US" altLang="en-US"/>
              <a:pPr>
                <a:defRPr/>
              </a:pPr>
              <a:t>‹#›</a:t>
            </a:fld>
            <a:endParaRPr lang="en-US" altLang="en-US"/>
          </a:p>
        </p:txBody>
      </p:sp>
    </p:spTree>
    <p:extLst>
      <p:ext uri="{BB962C8B-B14F-4D97-AF65-F5344CB8AC3E}">
        <p14:creationId xmlns:p14="http://schemas.microsoft.com/office/powerpoint/2010/main" val="65595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A7BDE-9A73-494A-A4D2-2E784D0C2BB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03AC99-AF0F-4134-BD0C-68F72E2309E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A9A733-D520-48F0-81F8-1357C712078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61C1C3F1-25F1-4B16-A860-F57BE46DE95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2DAA062-AEF2-4F56-9A5A-17F21C3AE08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F9AA599-6A9E-4194-9122-F9F477B136E8}"/>
              </a:ext>
            </a:extLst>
          </p:cNvPr>
          <p:cNvSpPr>
            <a:spLocks noGrp="1" noChangeArrowheads="1"/>
          </p:cNvSpPr>
          <p:nvPr>
            <p:ph type="sldNum" sz="quarter" idx="12"/>
          </p:nvPr>
        </p:nvSpPr>
        <p:spPr>
          <a:ln/>
        </p:spPr>
        <p:txBody>
          <a:bodyPr/>
          <a:lstStyle>
            <a:lvl1pPr>
              <a:defRPr/>
            </a:lvl1pPr>
          </a:lstStyle>
          <a:p>
            <a:pPr>
              <a:defRPr/>
            </a:pPr>
            <a:fld id="{A763AA33-9484-458A-814B-6503BCDB10E2}" type="slidenum">
              <a:rPr lang="en-US" altLang="en-US"/>
              <a:pPr>
                <a:defRPr/>
              </a:pPr>
              <a:t>‹#›</a:t>
            </a:fld>
            <a:endParaRPr lang="en-US" altLang="en-US"/>
          </a:p>
        </p:txBody>
      </p:sp>
    </p:spTree>
    <p:extLst>
      <p:ext uri="{BB962C8B-B14F-4D97-AF65-F5344CB8AC3E}">
        <p14:creationId xmlns:p14="http://schemas.microsoft.com/office/powerpoint/2010/main" val="2994234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C3EA3-26DE-4BDA-BEF6-26E7AAC31C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8C3B06-0E32-4B79-902B-0D435A1D25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584FDC-F4DB-4633-A703-A0055FDF7EC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2DBD2B1-886E-4445-82C6-6CBCA1FE44C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20E1B2D-921B-4B56-9699-2D85CF3B5D2D}"/>
              </a:ext>
            </a:extLst>
          </p:cNvPr>
          <p:cNvSpPr>
            <a:spLocks noGrp="1"/>
          </p:cNvSpPr>
          <p:nvPr>
            <p:ph type="sldNum" sz="quarter" idx="12"/>
          </p:nvPr>
        </p:nvSpPr>
        <p:spPr/>
        <p:txBody>
          <a:bodyPr/>
          <a:lstStyle>
            <a:lvl1pPr>
              <a:defRPr/>
            </a:lvl1pPr>
          </a:lstStyle>
          <a:p>
            <a:fld id="{6EBE57DF-ACDB-4BE8-927C-57F97BE8E33D}" type="slidenum">
              <a:rPr lang="en-US" altLang="en-US"/>
              <a:pPr/>
              <a:t>‹#›</a:t>
            </a:fld>
            <a:endParaRPr lang="en-US" altLang="en-US"/>
          </a:p>
        </p:txBody>
      </p:sp>
    </p:spTree>
    <p:extLst>
      <p:ext uri="{BB962C8B-B14F-4D97-AF65-F5344CB8AC3E}">
        <p14:creationId xmlns:p14="http://schemas.microsoft.com/office/powerpoint/2010/main" val="2583023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2E8AE-3D23-4F11-B62D-E4AAF4FB0BB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1233A8-875F-4C0F-A578-9536A3F5C4C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15FD5A0E-57F6-469D-AC1A-1C2B5D087B1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C888EB86-196F-4D12-AC20-EF9C5B4BBF1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E0DE952-954E-461F-ACA3-CF0865B3ECC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99B28166-5EE7-4CBF-A745-06347663AC65}"/>
              </a:ext>
            </a:extLst>
          </p:cNvPr>
          <p:cNvSpPr>
            <a:spLocks noGrp="1" noChangeArrowheads="1"/>
          </p:cNvSpPr>
          <p:nvPr>
            <p:ph type="sldNum" sz="quarter" idx="12"/>
          </p:nvPr>
        </p:nvSpPr>
        <p:spPr>
          <a:ln/>
        </p:spPr>
        <p:txBody>
          <a:bodyPr/>
          <a:lstStyle>
            <a:lvl1pPr>
              <a:defRPr/>
            </a:lvl1pPr>
          </a:lstStyle>
          <a:p>
            <a:pPr>
              <a:defRPr/>
            </a:pPr>
            <a:fld id="{1EBFA943-6D5E-4291-AC69-DC8D7AC6F2D1}" type="slidenum">
              <a:rPr lang="en-US" altLang="en-US"/>
              <a:pPr>
                <a:defRPr/>
              </a:pPr>
              <a:t>‹#›</a:t>
            </a:fld>
            <a:endParaRPr lang="en-US" altLang="en-US"/>
          </a:p>
        </p:txBody>
      </p:sp>
    </p:spTree>
    <p:extLst>
      <p:ext uri="{BB962C8B-B14F-4D97-AF65-F5344CB8AC3E}">
        <p14:creationId xmlns:p14="http://schemas.microsoft.com/office/powerpoint/2010/main" val="176702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B7BD-AE3B-4C86-9029-5008AF7E9E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8A0B2B-822E-4BC2-AA4E-11B676650C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FEF743C-E3FF-469B-B600-0C3A3E19A29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C6C3376-1F40-4449-9B73-FD0CEC17246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BCA92C3-5B36-4896-863C-C3F3135C37AF}"/>
              </a:ext>
            </a:extLst>
          </p:cNvPr>
          <p:cNvSpPr>
            <a:spLocks noGrp="1" noChangeArrowheads="1"/>
          </p:cNvSpPr>
          <p:nvPr>
            <p:ph type="sldNum" sz="quarter" idx="12"/>
          </p:nvPr>
        </p:nvSpPr>
        <p:spPr>
          <a:ln/>
        </p:spPr>
        <p:txBody>
          <a:bodyPr/>
          <a:lstStyle>
            <a:lvl1pPr>
              <a:defRPr/>
            </a:lvl1pPr>
          </a:lstStyle>
          <a:p>
            <a:pPr>
              <a:defRPr/>
            </a:pPr>
            <a:fld id="{6238BDD3-1587-4336-8A13-D663168F18B7}" type="slidenum">
              <a:rPr lang="en-US" altLang="en-US"/>
              <a:pPr>
                <a:defRPr/>
              </a:pPr>
              <a:t>‹#›</a:t>
            </a:fld>
            <a:endParaRPr lang="en-US" altLang="en-US"/>
          </a:p>
        </p:txBody>
      </p:sp>
    </p:spTree>
    <p:extLst>
      <p:ext uri="{BB962C8B-B14F-4D97-AF65-F5344CB8AC3E}">
        <p14:creationId xmlns:p14="http://schemas.microsoft.com/office/powerpoint/2010/main" val="734152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B7D00B-C29F-40BE-8282-D6F8632A4A0F}"/>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79FAB9-C7BA-47D2-8B9B-2A4F43AE163C}"/>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5FD0B80-F889-44DD-BFF6-F849ECD6050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B405418-1887-4EA9-92E6-9826FE38C0A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6874AAA-DC76-4AC4-883F-0A1C99D21E63}"/>
              </a:ext>
            </a:extLst>
          </p:cNvPr>
          <p:cNvSpPr>
            <a:spLocks noGrp="1" noChangeArrowheads="1"/>
          </p:cNvSpPr>
          <p:nvPr>
            <p:ph type="sldNum" sz="quarter" idx="12"/>
          </p:nvPr>
        </p:nvSpPr>
        <p:spPr>
          <a:ln/>
        </p:spPr>
        <p:txBody>
          <a:bodyPr/>
          <a:lstStyle>
            <a:lvl1pPr>
              <a:defRPr/>
            </a:lvl1pPr>
          </a:lstStyle>
          <a:p>
            <a:pPr>
              <a:defRPr/>
            </a:pPr>
            <a:fld id="{BF3C2101-A6CE-4F75-88B8-2EDA34FAC043}" type="slidenum">
              <a:rPr lang="en-US" altLang="en-US"/>
              <a:pPr>
                <a:defRPr/>
              </a:pPr>
              <a:t>‹#›</a:t>
            </a:fld>
            <a:endParaRPr lang="en-US" altLang="en-US"/>
          </a:p>
        </p:txBody>
      </p:sp>
    </p:spTree>
    <p:extLst>
      <p:ext uri="{BB962C8B-B14F-4D97-AF65-F5344CB8AC3E}">
        <p14:creationId xmlns:p14="http://schemas.microsoft.com/office/powerpoint/2010/main" val="2363864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3BA49-DC19-4116-9408-B7CEC234C00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C3D743-894C-4D4C-BB0C-F79B69D3B1A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B2DE5E13-4751-4668-BFD8-62FD379C57F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E29F1F9-ECC8-4F3D-B1E4-3C4242E6696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E297165-03E7-44E2-8469-1B2E84A12D3C}"/>
              </a:ext>
            </a:extLst>
          </p:cNvPr>
          <p:cNvSpPr>
            <a:spLocks noGrp="1"/>
          </p:cNvSpPr>
          <p:nvPr>
            <p:ph type="sldNum" sz="quarter" idx="12"/>
          </p:nvPr>
        </p:nvSpPr>
        <p:spPr/>
        <p:txBody>
          <a:bodyPr/>
          <a:lstStyle>
            <a:lvl1pPr>
              <a:defRPr/>
            </a:lvl1pPr>
          </a:lstStyle>
          <a:p>
            <a:fld id="{B8485DF7-59FB-4322-BA3D-BD8602D3AB47}" type="slidenum">
              <a:rPr lang="en-US" altLang="en-US"/>
              <a:pPr/>
              <a:t>‹#›</a:t>
            </a:fld>
            <a:endParaRPr lang="en-US" altLang="en-US"/>
          </a:p>
        </p:txBody>
      </p:sp>
    </p:spTree>
    <p:extLst>
      <p:ext uri="{BB962C8B-B14F-4D97-AF65-F5344CB8AC3E}">
        <p14:creationId xmlns:p14="http://schemas.microsoft.com/office/powerpoint/2010/main" val="4236312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2E789-B4A6-491D-B80C-C5F24E4E33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15F384-82AB-44B2-8243-C4FF2A4D0DC3}"/>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E1341D-9B26-40FA-B6FF-1D9F53A60DB5}"/>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82383F-7EC0-4D85-8F13-A2DF0185BA8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5116536-6475-46B7-83DF-3BE710C3B0C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38F0AA8-AB92-45B3-966A-8F9C44520493}"/>
              </a:ext>
            </a:extLst>
          </p:cNvPr>
          <p:cNvSpPr>
            <a:spLocks noGrp="1"/>
          </p:cNvSpPr>
          <p:nvPr>
            <p:ph type="sldNum" sz="quarter" idx="12"/>
          </p:nvPr>
        </p:nvSpPr>
        <p:spPr/>
        <p:txBody>
          <a:bodyPr/>
          <a:lstStyle>
            <a:lvl1pPr>
              <a:defRPr/>
            </a:lvl1pPr>
          </a:lstStyle>
          <a:p>
            <a:fld id="{8E51902E-890C-439F-865C-FA76D99168FB}" type="slidenum">
              <a:rPr lang="en-US" altLang="en-US"/>
              <a:pPr/>
              <a:t>‹#›</a:t>
            </a:fld>
            <a:endParaRPr lang="en-US" altLang="en-US"/>
          </a:p>
        </p:txBody>
      </p:sp>
    </p:spTree>
    <p:extLst>
      <p:ext uri="{BB962C8B-B14F-4D97-AF65-F5344CB8AC3E}">
        <p14:creationId xmlns:p14="http://schemas.microsoft.com/office/powerpoint/2010/main" val="1201662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61B16-A02C-4863-903C-178793B187E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6C4BFF-2E50-40F8-8BEB-ECF6D82B1C4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0F85B9F-E6B9-4B43-A188-ECCF3460904E}"/>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E477FD-309F-48A5-A6A0-F742A111493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B14965-4C4F-4985-B6AD-16B5A5D22B06}"/>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8E2EA3-E45D-42DD-B36A-6313C2304596}"/>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48E456B8-9228-4FD5-9EA2-19E06860E572}"/>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BC32DA23-2976-42CF-8DD7-84486210AA99}"/>
              </a:ext>
            </a:extLst>
          </p:cNvPr>
          <p:cNvSpPr>
            <a:spLocks noGrp="1"/>
          </p:cNvSpPr>
          <p:nvPr>
            <p:ph type="sldNum" sz="quarter" idx="12"/>
          </p:nvPr>
        </p:nvSpPr>
        <p:spPr/>
        <p:txBody>
          <a:bodyPr/>
          <a:lstStyle>
            <a:lvl1pPr>
              <a:defRPr/>
            </a:lvl1pPr>
          </a:lstStyle>
          <a:p>
            <a:fld id="{DB4BF720-65FE-454F-9753-7E7C15083B23}" type="slidenum">
              <a:rPr lang="en-US" altLang="en-US"/>
              <a:pPr/>
              <a:t>‹#›</a:t>
            </a:fld>
            <a:endParaRPr lang="en-US" altLang="en-US"/>
          </a:p>
        </p:txBody>
      </p:sp>
    </p:spTree>
    <p:extLst>
      <p:ext uri="{BB962C8B-B14F-4D97-AF65-F5344CB8AC3E}">
        <p14:creationId xmlns:p14="http://schemas.microsoft.com/office/powerpoint/2010/main" val="3509471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725AA-35AE-4E6E-92D0-0126F0662E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94A444-F25B-43D0-9DDD-101B62453735}"/>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0BCC53F5-A1A4-4B53-B450-29DCDBC87414}"/>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518D566C-9417-4171-802D-EF6CD26DD0B1}"/>
              </a:ext>
            </a:extLst>
          </p:cNvPr>
          <p:cNvSpPr>
            <a:spLocks noGrp="1"/>
          </p:cNvSpPr>
          <p:nvPr>
            <p:ph type="sldNum" sz="quarter" idx="12"/>
          </p:nvPr>
        </p:nvSpPr>
        <p:spPr/>
        <p:txBody>
          <a:bodyPr/>
          <a:lstStyle>
            <a:lvl1pPr>
              <a:defRPr/>
            </a:lvl1pPr>
          </a:lstStyle>
          <a:p>
            <a:fld id="{32645F2E-7264-43A9-8828-77A1E34E4DA0}" type="slidenum">
              <a:rPr lang="en-US" altLang="en-US"/>
              <a:pPr/>
              <a:t>‹#›</a:t>
            </a:fld>
            <a:endParaRPr lang="en-US" altLang="en-US"/>
          </a:p>
        </p:txBody>
      </p:sp>
    </p:spTree>
    <p:extLst>
      <p:ext uri="{BB962C8B-B14F-4D97-AF65-F5344CB8AC3E}">
        <p14:creationId xmlns:p14="http://schemas.microsoft.com/office/powerpoint/2010/main" val="3316050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030250-9F9F-4B16-B1C9-28286BFE9966}"/>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3DC01B42-5AE3-4273-80E0-82A00C580F1C}"/>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7EB7ECA6-6DC2-45FA-98B4-00214421A426}"/>
              </a:ext>
            </a:extLst>
          </p:cNvPr>
          <p:cNvSpPr>
            <a:spLocks noGrp="1"/>
          </p:cNvSpPr>
          <p:nvPr>
            <p:ph type="sldNum" sz="quarter" idx="12"/>
          </p:nvPr>
        </p:nvSpPr>
        <p:spPr/>
        <p:txBody>
          <a:bodyPr/>
          <a:lstStyle>
            <a:lvl1pPr>
              <a:defRPr/>
            </a:lvl1pPr>
          </a:lstStyle>
          <a:p>
            <a:fld id="{BB58F5FD-D776-4399-BA27-619803B7EABF}" type="slidenum">
              <a:rPr lang="en-US" altLang="en-US"/>
              <a:pPr/>
              <a:t>‹#›</a:t>
            </a:fld>
            <a:endParaRPr lang="en-US" altLang="en-US"/>
          </a:p>
        </p:txBody>
      </p:sp>
    </p:spTree>
    <p:extLst>
      <p:ext uri="{BB962C8B-B14F-4D97-AF65-F5344CB8AC3E}">
        <p14:creationId xmlns:p14="http://schemas.microsoft.com/office/powerpoint/2010/main" val="1404765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A295D-3546-4DBD-8BA6-75F4BEF09C9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90512F-6913-43F9-89C8-47798A28CFD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7C2E4E-B360-4443-8657-66B5663ACAA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F78B17-257E-4814-B677-760D016D795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B195B75-AB74-433C-96BF-34FFB2A487A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0242D51-0154-4D9B-A0EA-00623DA9BFB7}"/>
              </a:ext>
            </a:extLst>
          </p:cNvPr>
          <p:cNvSpPr>
            <a:spLocks noGrp="1"/>
          </p:cNvSpPr>
          <p:nvPr>
            <p:ph type="sldNum" sz="quarter" idx="12"/>
          </p:nvPr>
        </p:nvSpPr>
        <p:spPr/>
        <p:txBody>
          <a:bodyPr/>
          <a:lstStyle>
            <a:lvl1pPr>
              <a:defRPr/>
            </a:lvl1pPr>
          </a:lstStyle>
          <a:p>
            <a:fld id="{71F55469-EFD6-4203-8C87-E48FA2C85E76}" type="slidenum">
              <a:rPr lang="en-US" altLang="en-US"/>
              <a:pPr/>
              <a:t>‹#›</a:t>
            </a:fld>
            <a:endParaRPr lang="en-US" altLang="en-US"/>
          </a:p>
        </p:txBody>
      </p:sp>
    </p:spTree>
    <p:extLst>
      <p:ext uri="{BB962C8B-B14F-4D97-AF65-F5344CB8AC3E}">
        <p14:creationId xmlns:p14="http://schemas.microsoft.com/office/powerpoint/2010/main" val="2009461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651B-3AAE-4D52-97E0-4794856AC81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79E2E6-E3A2-4682-B413-2210B83E803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CDD14B-F113-42D1-9D99-88141F7BC9D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770644-6B0F-47A1-BEF4-3CA3C52B10C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7C8D32C-067E-4DB1-B85F-2BC8402807C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1C04ED1-9E3F-45F4-A9D7-44B9206DA274}"/>
              </a:ext>
            </a:extLst>
          </p:cNvPr>
          <p:cNvSpPr>
            <a:spLocks noGrp="1"/>
          </p:cNvSpPr>
          <p:nvPr>
            <p:ph type="sldNum" sz="quarter" idx="12"/>
          </p:nvPr>
        </p:nvSpPr>
        <p:spPr/>
        <p:txBody>
          <a:bodyPr/>
          <a:lstStyle>
            <a:lvl1pPr>
              <a:defRPr/>
            </a:lvl1pPr>
          </a:lstStyle>
          <a:p>
            <a:fld id="{111E4693-4FEC-4D40-903D-AA4AE30FD4AD}" type="slidenum">
              <a:rPr lang="en-US" altLang="en-US"/>
              <a:pPr/>
              <a:t>‹#›</a:t>
            </a:fld>
            <a:endParaRPr lang="en-US" altLang="en-US"/>
          </a:p>
        </p:txBody>
      </p:sp>
    </p:spTree>
    <p:extLst>
      <p:ext uri="{BB962C8B-B14F-4D97-AF65-F5344CB8AC3E}">
        <p14:creationId xmlns:p14="http://schemas.microsoft.com/office/powerpoint/2010/main" val="106834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71CE37B-B715-4CDA-BB89-162C2D85E65B}"/>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a:extLst>
              <a:ext uri="{FF2B5EF4-FFF2-40B4-BE49-F238E27FC236}">
                <a16:creationId xmlns:a16="http://schemas.microsoft.com/office/drawing/2014/main" id="{4AF414F2-9B65-4218-BFB8-BAFE95778B32}"/>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a:extLst>
              <a:ext uri="{FF2B5EF4-FFF2-40B4-BE49-F238E27FC236}">
                <a16:creationId xmlns:a16="http://schemas.microsoft.com/office/drawing/2014/main" id="{4C701759-23C9-4663-B851-0A620FFCC8ED}"/>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cs typeface="Calibri" panose="020F0502020204030204" pitchFamily="34" charset="0"/>
              </a:defRPr>
            </a:lvl1pPr>
          </a:lstStyle>
          <a:p>
            <a:endParaRPr lang="en-US" altLang="en-US" dirty="0"/>
          </a:p>
        </p:txBody>
      </p:sp>
      <p:sp>
        <p:nvSpPr>
          <p:cNvPr id="1029" name="Rectangle 5">
            <a:extLst>
              <a:ext uri="{FF2B5EF4-FFF2-40B4-BE49-F238E27FC236}">
                <a16:creationId xmlns:a16="http://schemas.microsoft.com/office/drawing/2014/main" id="{FD4809C5-B683-4A49-80D5-3C9DBF062354}"/>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cs typeface="Calibri" panose="020F0502020204030204" pitchFamily="34" charset="0"/>
              </a:defRPr>
            </a:lvl1pPr>
          </a:lstStyle>
          <a:p>
            <a:endParaRPr lang="en-US" altLang="en-US" dirty="0"/>
          </a:p>
        </p:txBody>
      </p:sp>
      <p:sp>
        <p:nvSpPr>
          <p:cNvPr id="1030" name="Rectangle 6">
            <a:extLst>
              <a:ext uri="{FF2B5EF4-FFF2-40B4-BE49-F238E27FC236}">
                <a16:creationId xmlns:a16="http://schemas.microsoft.com/office/drawing/2014/main" id="{0EDAA2B7-11BF-4319-B8EB-4ED206089D57}"/>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Calibri" panose="020F0502020204030204" pitchFamily="34" charset="0"/>
              </a:defRPr>
            </a:lvl1pPr>
          </a:lstStyle>
          <a:p>
            <a:fld id="{7F15CCB8-0A7E-4055-ABF7-F2457346EFE4}"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fontAlgn="base">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fontAlgn="base">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288FD30-9044-4004-8396-638A191ABF15}"/>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32B5EDC6-2653-4C6E-8B60-5557D5E5CE38}"/>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7220" name="Rectangle 4">
            <a:extLst>
              <a:ext uri="{FF2B5EF4-FFF2-40B4-BE49-F238E27FC236}">
                <a16:creationId xmlns:a16="http://schemas.microsoft.com/office/drawing/2014/main" id="{579A4F0B-0ADA-4124-A01A-92F3751244F8}"/>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b="0">
                <a:latin typeface="Times New Roman" panose="02020603050405020304" pitchFamily="18" charset="0"/>
                <a:cs typeface="Times New Roman" panose="02020603050405020304" pitchFamily="18" charset="0"/>
              </a:defRPr>
            </a:lvl1pPr>
          </a:lstStyle>
          <a:p>
            <a:pPr>
              <a:defRPr/>
            </a:pPr>
            <a:endParaRPr lang="en-US" altLang="en-US"/>
          </a:p>
        </p:txBody>
      </p:sp>
      <p:sp>
        <p:nvSpPr>
          <p:cNvPr id="137221" name="Rectangle 5">
            <a:extLst>
              <a:ext uri="{FF2B5EF4-FFF2-40B4-BE49-F238E27FC236}">
                <a16:creationId xmlns:a16="http://schemas.microsoft.com/office/drawing/2014/main" id="{56F845B1-8230-49C4-BD20-752C1DE64CD1}"/>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latin typeface="Times New Roman" panose="02020603050405020304" pitchFamily="18" charset="0"/>
                <a:cs typeface="Times New Roman" panose="02020603050405020304" pitchFamily="18" charset="0"/>
              </a:defRPr>
            </a:lvl1pPr>
          </a:lstStyle>
          <a:p>
            <a:pPr>
              <a:defRPr/>
            </a:pPr>
            <a:endParaRPr lang="en-US" altLang="en-US"/>
          </a:p>
        </p:txBody>
      </p:sp>
      <p:sp>
        <p:nvSpPr>
          <p:cNvPr id="137222" name="Rectangle 6">
            <a:extLst>
              <a:ext uri="{FF2B5EF4-FFF2-40B4-BE49-F238E27FC236}">
                <a16:creationId xmlns:a16="http://schemas.microsoft.com/office/drawing/2014/main" id="{2E372AAA-BD06-4CA8-B527-CD37DFAA8368}"/>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latin typeface="Times New Roman" panose="02020603050405020304" pitchFamily="18" charset="0"/>
                <a:cs typeface="Times New Roman" panose="02020603050405020304" pitchFamily="18" charset="0"/>
              </a:defRPr>
            </a:lvl1pPr>
          </a:lstStyle>
          <a:p>
            <a:pPr>
              <a:defRPr/>
            </a:pPr>
            <a:fld id="{C530D3D3-FDCF-49C1-A25A-1925A00C848D}" type="slidenum">
              <a:rPr lang="en-US" altLang="en-US"/>
              <a:pPr>
                <a:defRPr/>
              </a:pPr>
              <a:t>‹#›</a:t>
            </a:fld>
            <a:endParaRPr lang="en-US" altLang="en-US"/>
          </a:p>
        </p:txBody>
      </p:sp>
    </p:spTree>
    <p:extLst>
      <p:ext uri="{BB962C8B-B14F-4D97-AF65-F5344CB8AC3E}">
        <p14:creationId xmlns:p14="http://schemas.microsoft.com/office/powerpoint/2010/main" val="39208915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9.png"/><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3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50.jpeg"/></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58.jpeg"/></Relationships>
</file>

<file path=ppt/slides/_rels/slide4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60.jpeg"/></Relationships>
</file>

<file path=ppt/slides/_rels/slide4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6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67.jpeg"/></Relationships>
</file>

<file path=ppt/slides/_rels/slide5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68.jpeg"/></Relationships>
</file>

<file path=ppt/slides/_rels/slide5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70.jpeg"/></Relationships>
</file>

<file path=ppt/slides/_rels/slide5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73.jpeg"/></Relationships>
</file>

<file path=ppt/slides/_rels/slide6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75.jpeg"/></Relationships>
</file>

<file path=ppt/slides/_rels/slide6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76.png"/></Relationships>
</file>

<file path=ppt/slides/_rels/slide6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77.jpeg"/></Relationships>
</file>

<file path=ppt/slides/_rels/slide6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77.jpeg"/></Relationships>
</file>

<file path=ppt/slides/_rels/slide6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image" Target="../media/image78.jpeg"/></Relationships>
</file>

<file path=ppt/slides/_rels/slide6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image" Target="../media/image79.jpeg"/></Relationships>
</file>

<file path=ppt/slides/_rels/slide6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82.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84.jpeg"/></Relationships>
</file>

<file path=ppt/slides/_rels/slide7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image" Target="../media/image82.png"/></Relationships>
</file>

<file path=ppt/slides/_rels/slide7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a:extLst>
              <a:ext uri="{FF2B5EF4-FFF2-40B4-BE49-F238E27FC236}">
                <a16:creationId xmlns:a16="http://schemas.microsoft.com/office/drawing/2014/main" id="{BD5718F0-C294-452A-8623-E07F03356A3F}"/>
              </a:ext>
            </a:extLst>
          </p:cNvPr>
          <p:cNvSpPr txBox="1">
            <a:spLocks noChangeArrowheads="1"/>
          </p:cNvSpPr>
          <p:nvPr/>
        </p:nvSpPr>
        <p:spPr bwMode="auto">
          <a:xfrm>
            <a:off x="1333500" y="6459538"/>
            <a:ext cx="6477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Special thanks to Dr. Vern Peterman for access to his insights and resources.</a:t>
            </a:r>
          </a:p>
        </p:txBody>
      </p:sp>
      <p:sp>
        <p:nvSpPr>
          <p:cNvPr id="9" name="Title 1">
            <a:extLst>
              <a:ext uri="{FF2B5EF4-FFF2-40B4-BE49-F238E27FC236}">
                <a16:creationId xmlns:a16="http://schemas.microsoft.com/office/drawing/2014/main" id="{EE5848BF-B2BE-4A3C-A0BB-39B491A5C0FD}"/>
              </a:ext>
            </a:extLst>
          </p:cNvPr>
          <p:cNvSpPr txBox="1">
            <a:spLocks/>
          </p:cNvSpPr>
          <p:nvPr/>
        </p:nvSpPr>
        <p:spPr bwMode="auto">
          <a:xfrm>
            <a:off x="457200" y="241300"/>
            <a:ext cx="82296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Law and Grace: An Overview</a:t>
            </a:r>
            <a:b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Jim McGowan, Th.D.</a:t>
            </a:r>
            <a:b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Sugar Land Bible Church</a:t>
            </a:r>
            <a:b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07-28-2019</a:t>
            </a:r>
            <a:endPar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pic>
        <p:nvPicPr>
          <p:cNvPr id="10" name="Picture 2" descr="moses and the ten comandments">
            <a:extLst>
              <a:ext uri="{FF2B5EF4-FFF2-40B4-BE49-F238E27FC236}">
                <a16:creationId xmlns:a16="http://schemas.microsoft.com/office/drawing/2014/main" id="{D331BE39-6EFF-425D-A1DC-E2411873E9A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752600"/>
            <a:ext cx="342900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3" descr="Christ with boy - no edging">
            <a:extLst>
              <a:ext uri="{FF2B5EF4-FFF2-40B4-BE49-F238E27FC236}">
                <a16:creationId xmlns:a16="http://schemas.microsoft.com/office/drawing/2014/main" id="{5B00E311-93C1-440B-AAE4-B0823D81FDE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7800" y="1759078"/>
            <a:ext cx="3429001"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 Box 4">
            <a:extLst>
              <a:ext uri="{FF2B5EF4-FFF2-40B4-BE49-F238E27FC236}">
                <a16:creationId xmlns:a16="http://schemas.microsoft.com/office/drawing/2014/main" id="{CC02472F-5DAA-4F41-83F2-DE4E34CD8455}"/>
              </a:ext>
            </a:extLst>
          </p:cNvPr>
          <p:cNvSpPr txBox="1">
            <a:spLocks noChangeArrowheads="1"/>
          </p:cNvSpPr>
          <p:nvPr/>
        </p:nvSpPr>
        <p:spPr bwMode="auto">
          <a:xfrm>
            <a:off x="685800" y="5334000"/>
            <a:ext cx="3048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dirty="0">
                <a:ln>
                  <a:noFill/>
                </a:ln>
                <a:solidFill>
                  <a:srgbClr val="FF505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For the Law was given through Moses…</a:t>
            </a:r>
          </a:p>
        </p:txBody>
      </p:sp>
      <p:sp>
        <p:nvSpPr>
          <p:cNvPr id="7175" name="Text Box 4">
            <a:extLst>
              <a:ext uri="{FF2B5EF4-FFF2-40B4-BE49-F238E27FC236}">
                <a16:creationId xmlns:a16="http://schemas.microsoft.com/office/drawing/2014/main" id="{0F787411-DC56-412A-84E8-B65BC64E64A0}"/>
              </a:ext>
            </a:extLst>
          </p:cNvPr>
          <p:cNvSpPr txBox="1">
            <a:spLocks noChangeArrowheads="1"/>
          </p:cNvSpPr>
          <p:nvPr/>
        </p:nvSpPr>
        <p:spPr bwMode="auto">
          <a:xfrm>
            <a:off x="5334000" y="5105400"/>
            <a:ext cx="3352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a:ln>
                  <a:noFill/>
                </a:ln>
                <a:solidFill>
                  <a:srgbClr val="00FFFF"/>
                </a:solidFill>
                <a:effectLst/>
                <a:uLnTx/>
                <a:uFillTx/>
                <a:latin typeface="Calibri" panose="020F0502020204030204" pitchFamily="34" charset="0"/>
                <a:ea typeface="+mn-ea"/>
                <a:cs typeface="Calibri" panose="020F0502020204030204" pitchFamily="34" charset="0"/>
              </a:rPr>
              <a:t>…but grace and truth were realized through Jesus Christ - John 1:17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3827BCDA-F01E-4FDA-8EB1-695CF44FCA58}"/>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a:solidFill>
                  <a:srgbClr val="0000CC"/>
                </a:solidFill>
                <a:latin typeface="Calibri" panose="020F0502020204030204" pitchFamily="34" charset="0"/>
                <a:cs typeface="Calibri" panose="020F0502020204030204" pitchFamily="34" charset="0"/>
              </a:rPr>
              <a:t>The Genealogy of Christ</a:t>
            </a:r>
            <a:br>
              <a:rPr lang="en-US" altLang="en-US" sz="3200" b="1" dirty="0">
                <a:solidFill>
                  <a:srgbClr val="0000CC"/>
                </a:solidFill>
                <a:latin typeface="Calibri" panose="020F0502020204030204" pitchFamily="34" charset="0"/>
                <a:cs typeface="Calibri" panose="020F0502020204030204" pitchFamily="34" charset="0"/>
              </a:rPr>
            </a:br>
            <a:r>
              <a:rPr lang="en-US" altLang="en-US" sz="2400" b="1" dirty="0">
                <a:solidFill>
                  <a:srgbClr val="0000CC"/>
                </a:solidFill>
                <a:latin typeface="Calibri" panose="020F0502020204030204" pitchFamily="34" charset="0"/>
                <a:cs typeface="Calibri" panose="020F0502020204030204" pitchFamily="34" charset="0"/>
              </a:rPr>
              <a:t>Matthew 1:1-17 </a:t>
            </a:r>
          </a:p>
        </p:txBody>
      </p:sp>
      <p:sp>
        <p:nvSpPr>
          <p:cNvPr id="25603" name="Text Box 4">
            <a:extLst>
              <a:ext uri="{FF2B5EF4-FFF2-40B4-BE49-F238E27FC236}">
                <a16:creationId xmlns:a16="http://schemas.microsoft.com/office/drawing/2014/main" id="{9957C016-8A67-44BD-A0CE-FE6E50FF1E35}"/>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spcBef>
                <a:spcPct val="0"/>
              </a:spcBef>
              <a:buNone/>
            </a:pPr>
            <a:r>
              <a:rPr lang="en-US" altLang="en-US" sz="1800" b="1" dirty="0"/>
              <a:t>Law and Grace: Review Session 20</a:t>
            </a:r>
          </a:p>
        </p:txBody>
      </p:sp>
      <p:sp>
        <p:nvSpPr>
          <p:cNvPr id="25604" name="Rectangle 3">
            <a:extLst>
              <a:ext uri="{FF2B5EF4-FFF2-40B4-BE49-F238E27FC236}">
                <a16:creationId xmlns:a16="http://schemas.microsoft.com/office/drawing/2014/main" id="{79A7874A-0338-4EB1-A647-82651F5E332A}"/>
              </a:ext>
            </a:extLst>
          </p:cNvPr>
          <p:cNvSpPr txBox="1">
            <a:spLocks noChangeArrowheads="1"/>
          </p:cNvSpPr>
          <p:nvPr/>
        </p:nvSpPr>
        <p:spPr bwMode="auto">
          <a:xfrm>
            <a:off x="190500" y="1828800"/>
            <a:ext cx="8763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sz="3200">
                <a:solidFill>
                  <a:schemeClr val="tx1"/>
                </a:solidFill>
                <a:latin typeface="Calibri" panose="020F0502020204030204" pitchFamily="34" charset="0"/>
                <a:cs typeface="Calibri" panose="020F0502020204030204" pitchFamily="34" charset="0"/>
              </a:defRPr>
            </a:lvl1pPr>
            <a:lvl2pPr>
              <a:spcBef>
                <a:spcPct val="20000"/>
              </a:spcBef>
              <a:buChar char="–"/>
              <a:defRPr sz="2800">
                <a:solidFill>
                  <a:schemeClr val="tx1"/>
                </a:solidFill>
                <a:latin typeface="Calibri" panose="020F0502020204030204" pitchFamily="34" charset="0"/>
                <a:cs typeface="Calibri" panose="020F0502020204030204" pitchFamily="34" charset="0"/>
              </a:defRPr>
            </a:lvl2pPr>
            <a:lvl3pPr>
              <a:spcBef>
                <a:spcPct val="20000"/>
              </a:spcBef>
              <a:buChar char="•"/>
              <a:defRPr sz="2400">
                <a:solidFill>
                  <a:schemeClr val="tx1"/>
                </a:solidFill>
                <a:latin typeface="Calibri" panose="020F0502020204030204" pitchFamily="34" charset="0"/>
                <a:cs typeface="Calibri" panose="020F0502020204030204" pitchFamily="34" charset="0"/>
              </a:defRPr>
            </a:lvl3pPr>
            <a:lvl4pPr>
              <a:spcBef>
                <a:spcPct val="20000"/>
              </a:spcBef>
              <a:buChar char="–"/>
              <a:defRPr sz="2000">
                <a:solidFill>
                  <a:schemeClr val="tx1"/>
                </a:solidFill>
                <a:latin typeface="Calibri" panose="020F0502020204030204" pitchFamily="34" charset="0"/>
                <a:cs typeface="Calibri" panose="020F0502020204030204" pitchFamily="34" charset="0"/>
              </a:defRPr>
            </a:lvl4pPr>
            <a:lvl5pPr>
              <a:spcBef>
                <a:spcPct val="20000"/>
              </a:spcBef>
              <a:buChar char="»"/>
              <a:defRPr sz="2000">
                <a:solidFill>
                  <a:schemeClr val="tx1"/>
                </a:solidFill>
                <a:latin typeface="Calibri" panose="020F0502020204030204" pitchFamily="34" charset="0"/>
                <a:cs typeface="Calibri" panose="020F0502020204030204" pitchFamily="34" charset="0"/>
              </a:defRPr>
            </a:lvl5pPr>
            <a:lvl6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just"/>
            <a:r>
              <a:rPr lang="en-US" altLang="en-US" sz="2800" dirty="0"/>
              <a:t>Matthew begins with a </a:t>
            </a:r>
            <a:r>
              <a:rPr lang="en-US" altLang="en-US" sz="2800" b="1" dirty="0">
                <a:solidFill>
                  <a:srgbClr val="0000CC"/>
                </a:solidFill>
              </a:rPr>
              <a:t>genealogy</a:t>
            </a:r>
            <a:r>
              <a:rPr lang="en-US" altLang="en-US" sz="2800" dirty="0"/>
              <a:t> made up of </a:t>
            </a:r>
            <a:r>
              <a:rPr lang="en-US" altLang="en-US" sz="2800" b="1" dirty="0">
                <a:solidFill>
                  <a:srgbClr val="0000CC"/>
                </a:solidFill>
              </a:rPr>
              <a:t>three lists of 14 names</a:t>
            </a:r>
            <a:r>
              <a:rPr lang="en-US" altLang="en-US" sz="2800" dirty="0"/>
              <a:t>.</a:t>
            </a:r>
          </a:p>
          <a:p>
            <a:pPr algn="just"/>
            <a:r>
              <a:rPr lang="en-US" altLang="en-US" sz="2800" dirty="0"/>
              <a:t>The three lists of 14 names are designed to be </a:t>
            </a:r>
            <a:r>
              <a:rPr lang="en-US" altLang="en-US" sz="2800" b="1" dirty="0">
                <a:solidFill>
                  <a:srgbClr val="0000CC"/>
                </a:solidFill>
              </a:rPr>
              <a:t>a memory aid</a:t>
            </a:r>
            <a:r>
              <a:rPr lang="en-US" altLang="en-US" sz="2800" dirty="0"/>
              <a:t>.</a:t>
            </a:r>
          </a:p>
        </p:txBody>
      </p:sp>
      <p:pic>
        <p:nvPicPr>
          <p:cNvPr id="4" name="Picture 3">
            <a:extLst>
              <a:ext uri="{FF2B5EF4-FFF2-40B4-BE49-F238E27FC236}">
                <a16:creationId xmlns:a16="http://schemas.microsoft.com/office/drawing/2014/main" id="{73729932-CC20-4A8F-BFB1-987ED232409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26244" y="3886200"/>
            <a:ext cx="3891513" cy="2743200"/>
          </a:xfrm>
          <a:prstGeom prst="rect">
            <a:avLst/>
          </a:prstGeom>
        </p:spPr>
      </p:pic>
    </p:spTree>
    <p:extLst>
      <p:ext uri="{BB962C8B-B14F-4D97-AF65-F5344CB8AC3E}">
        <p14:creationId xmlns:p14="http://schemas.microsoft.com/office/powerpoint/2010/main" val="1832391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3" name="Picture 7" descr="Tamar &amp; Judah_Horace_Vernet_Larger Size">
            <a:extLst>
              <a:ext uri="{FF2B5EF4-FFF2-40B4-BE49-F238E27FC236}">
                <a16:creationId xmlns:a16="http://schemas.microsoft.com/office/drawing/2014/main" id="{DF2AD047-1521-43BA-B76C-5D9E724876C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750" y="2967487"/>
            <a:ext cx="1371600" cy="18288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pic>
        <p:nvPicPr>
          <p:cNvPr id="106504" name="Picture 8" descr="rahab lowering the spies out her window">
            <a:extLst>
              <a:ext uri="{FF2B5EF4-FFF2-40B4-BE49-F238E27FC236}">
                <a16:creationId xmlns:a16="http://schemas.microsoft.com/office/drawing/2014/main" id="{1613C7C6-032A-4F93-A8FE-FA58FF70FFC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28800" y="2964612"/>
            <a:ext cx="13652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5" name="Picture 9" descr="Ruth gleaning &amp; Boaz standing">
            <a:extLst>
              <a:ext uri="{FF2B5EF4-FFF2-40B4-BE49-F238E27FC236}">
                <a16:creationId xmlns:a16="http://schemas.microsoft.com/office/drawing/2014/main" id="{7B714F9E-D239-4209-B796-820D33A4B2A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18785" y="2964612"/>
            <a:ext cx="955675" cy="1828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6508" name="Picture 12" descr="david-and-bathsheba">
            <a:extLst>
              <a:ext uri="{FF2B5EF4-FFF2-40B4-BE49-F238E27FC236}">
                <a16:creationId xmlns:a16="http://schemas.microsoft.com/office/drawing/2014/main" id="{7259DB1B-35E5-4DFB-B52D-CD15527744B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92225" y="4941887"/>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9" name="Picture 13" descr="Nativity Scene 2">
            <a:extLst>
              <a:ext uri="{FF2B5EF4-FFF2-40B4-BE49-F238E27FC236}">
                <a16:creationId xmlns:a16="http://schemas.microsoft.com/office/drawing/2014/main" id="{548610E4-DF3E-4261-ADA8-71DE0B95D29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572000" y="2945921"/>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Text Box 4">
            <a:extLst>
              <a:ext uri="{FF2B5EF4-FFF2-40B4-BE49-F238E27FC236}">
                <a16:creationId xmlns:a16="http://schemas.microsoft.com/office/drawing/2014/main" id="{B6DD88BC-02A9-45F9-B83F-E595B9A029C0}"/>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US" altLang="en-US" sz="1800" b="1" dirty="0">
                <a:latin typeface="Calibri" panose="020F0502020204030204" pitchFamily="34" charset="0"/>
                <a:cs typeface="Calibri" panose="020F0502020204030204" pitchFamily="34" charset="0"/>
              </a:rPr>
              <a:t>Law and Grace: Review Session 20</a:t>
            </a:r>
          </a:p>
        </p:txBody>
      </p:sp>
      <p:sp>
        <p:nvSpPr>
          <p:cNvPr id="41993" name="Rectangle 4">
            <a:extLst>
              <a:ext uri="{FF2B5EF4-FFF2-40B4-BE49-F238E27FC236}">
                <a16:creationId xmlns:a16="http://schemas.microsoft.com/office/drawing/2014/main" id="{0B61F887-6004-4FE5-9DE7-CF1DA38C8D4E}"/>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0000CC"/>
                </a:solidFill>
                <a:latin typeface="Calibri" panose="020F0502020204030204" pitchFamily="34" charset="0"/>
                <a:cs typeface="Calibri" panose="020F0502020204030204" pitchFamily="34" charset="0"/>
              </a:rPr>
              <a:t>The Genealogy of Christ</a:t>
            </a:r>
            <a:br>
              <a:rPr lang="en-US" altLang="en-US" sz="3200" b="1">
                <a:solidFill>
                  <a:srgbClr val="0000CC"/>
                </a:solidFill>
                <a:latin typeface="Calibri" panose="020F0502020204030204" pitchFamily="34" charset="0"/>
                <a:cs typeface="Calibri" panose="020F0502020204030204" pitchFamily="34" charset="0"/>
              </a:rPr>
            </a:br>
            <a:r>
              <a:rPr lang="en-US" altLang="en-US" sz="2400" b="1">
                <a:solidFill>
                  <a:srgbClr val="0000CC"/>
                </a:solidFill>
                <a:latin typeface="Calibri" panose="020F0502020204030204" pitchFamily="34" charset="0"/>
                <a:cs typeface="Calibri" panose="020F0502020204030204" pitchFamily="34" charset="0"/>
              </a:rPr>
              <a:t>Matthew 1:1-17 </a:t>
            </a:r>
          </a:p>
        </p:txBody>
      </p:sp>
      <p:sp>
        <p:nvSpPr>
          <p:cNvPr id="10" name="Rectangle 3">
            <a:extLst>
              <a:ext uri="{FF2B5EF4-FFF2-40B4-BE49-F238E27FC236}">
                <a16:creationId xmlns:a16="http://schemas.microsoft.com/office/drawing/2014/main" id="{1A813236-25AC-4FA3-9468-7B14B20CE840}"/>
              </a:ext>
            </a:extLst>
          </p:cNvPr>
          <p:cNvSpPr txBox="1">
            <a:spLocks noChangeArrowheads="1"/>
          </p:cNvSpPr>
          <p:nvPr/>
        </p:nvSpPr>
        <p:spPr bwMode="auto">
          <a:xfrm>
            <a:off x="0" y="18288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sz="3200">
                <a:solidFill>
                  <a:schemeClr val="tx1"/>
                </a:solidFill>
                <a:latin typeface="Calibri" panose="020F0502020204030204" pitchFamily="34" charset="0"/>
                <a:cs typeface="Calibri" panose="020F0502020204030204" pitchFamily="34" charset="0"/>
              </a:defRPr>
            </a:lvl1pPr>
            <a:lvl2pPr>
              <a:spcBef>
                <a:spcPct val="20000"/>
              </a:spcBef>
              <a:buChar char="–"/>
              <a:defRPr sz="2800">
                <a:solidFill>
                  <a:schemeClr val="tx1"/>
                </a:solidFill>
                <a:latin typeface="Calibri" panose="020F0502020204030204" pitchFamily="34" charset="0"/>
                <a:cs typeface="Calibri" panose="020F0502020204030204" pitchFamily="34" charset="0"/>
              </a:defRPr>
            </a:lvl2pPr>
            <a:lvl3pPr>
              <a:spcBef>
                <a:spcPct val="20000"/>
              </a:spcBef>
              <a:buChar char="•"/>
              <a:defRPr sz="2400">
                <a:solidFill>
                  <a:schemeClr val="tx1"/>
                </a:solidFill>
                <a:latin typeface="Calibri" panose="020F0502020204030204" pitchFamily="34" charset="0"/>
                <a:cs typeface="Calibri" panose="020F0502020204030204" pitchFamily="34" charset="0"/>
              </a:defRPr>
            </a:lvl3pPr>
            <a:lvl4pPr>
              <a:spcBef>
                <a:spcPct val="20000"/>
              </a:spcBef>
              <a:buChar char="–"/>
              <a:defRPr sz="2000">
                <a:solidFill>
                  <a:schemeClr val="tx1"/>
                </a:solidFill>
                <a:latin typeface="Calibri" panose="020F0502020204030204" pitchFamily="34" charset="0"/>
                <a:cs typeface="Calibri" panose="020F0502020204030204" pitchFamily="34" charset="0"/>
              </a:defRPr>
            </a:lvl4pPr>
            <a:lvl5pPr>
              <a:spcBef>
                <a:spcPct val="20000"/>
              </a:spcBef>
              <a:buChar char="»"/>
              <a:defRPr sz="2000">
                <a:solidFill>
                  <a:schemeClr val="tx1"/>
                </a:solidFill>
                <a:latin typeface="Calibri" panose="020F0502020204030204" pitchFamily="34" charset="0"/>
                <a:cs typeface="Calibri" panose="020F0502020204030204" pitchFamily="34" charset="0"/>
              </a:defRPr>
            </a:lvl5pPr>
            <a:lvl6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just"/>
            <a:r>
              <a:rPr lang="en-US" altLang="en-US" sz="2800" dirty="0"/>
              <a:t>Significant women are </a:t>
            </a:r>
            <a:r>
              <a:rPr lang="en-US" altLang="en-US" sz="2800"/>
              <a:t>also named: </a:t>
            </a:r>
            <a:r>
              <a:rPr lang="en-US" altLang="en-US" sz="2800" b="1" dirty="0">
                <a:solidFill>
                  <a:srgbClr val="0000CC"/>
                </a:solidFill>
              </a:rPr>
              <a:t>Tamar</a:t>
            </a:r>
            <a:r>
              <a:rPr lang="en-US" altLang="en-US" sz="2800" dirty="0"/>
              <a:t>, </a:t>
            </a:r>
            <a:r>
              <a:rPr lang="en-US" altLang="en-US" sz="2800" b="1" dirty="0">
                <a:solidFill>
                  <a:srgbClr val="0000CC"/>
                </a:solidFill>
              </a:rPr>
              <a:t>Rahab</a:t>
            </a:r>
            <a:r>
              <a:rPr lang="en-US" altLang="en-US" sz="2800" dirty="0"/>
              <a:t>, </a:t>
            </a:r>
            <a:r>
              <a:rPr lang="en-US" altLang="en-US" sz="2800" b="1" dirty="0">
                <a:solidFill>
                  <a:srgbClr val="0000CC"/>
                </a:solidFill>
              </a:rPr>
              <a:t>Ruth</a:t>
            </a:r>
            <a:r>
              <a:rPr lang="en-US" altLang="en-US" sz="2800" dirty="0"/>
              <a:t>, </a:t>
            </a:r>
            <a:r>
              <a:rPr lang="en-US" altLang="en-US" sz="2800" b="1" dirty="0">
                <a:solidFill>
                  <a:srgbClr val="0000CC"/>
                </a:solidFill>
              </a:rPr>
              <a:t>Bathsheba</a:t>
            </a:r>
            <a:r>
              <a:rPr lang="en-US" altLang="en-US" sz="2800" dirty="0"/>
              <a:t> and </a:t>
            </a:r>
            <a:r>
              <a:rPr lang="en-US" altLang="en-US" sz="2800" b="1" dirty="0">
                <a:solidFill>
                  <a:srgbClr val="0000CC"/>
                </a:solidFill>
              </a:rPr>
              <a:t>Mary</a:t>
            </a:r>
            <a:r>
              <a:rPr lang="en-US" altLang="en-US" sz="2800"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7" name="Picture 11" descr="Joseph &amp; Mary_Nativity Story poster">
            <a:extLst>
              <a:ext uri="{FF2B5EF4-FFF2-40B4-BE49-F238E27FC236}">
                <a16:creationId xmlns:a16="http://schemas.microsoft.com/office/drawing/2014/main" id="{6446902E-ABA1-4BE7-9420-870B1B573F0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66357" y="4267200"/>
            <a:ext cx="3211286" cy="22860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4">
            <a:extLst>
              <a:ext uri="{FF2B5EF4-FFF2-40B4-BE49-F238E27FC236}">
                <a16:creationId xmlns:a16="http://schemas.microsoft.com/office/drawing/2014/main" id="{2658D2D7-7105-4F3D-822E-72ED4E316F44}"/>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US" altLang="en-US" sz="1800" b="1" dirty="0">
                <a:latin typeface="Calibri" panose="020F0502020204030204" pitchFamily="34" charset="0"/>
                <a:cs typeface="Calibri" panose="020F0502020204030204" pitchFamily="34" charset="0"/>
              </a:rPr>
              <a:t>Law and Grace: Review Session 20</a:t>
            </a:r>
          </a:p>
        </p:txBody>
      </p:sp>
      <p:sp>
        <p:nvSpPr>
          <p:cNvPr id="9" name="Rectangle 2">
            <a:extLst>
              <a:ext uri="{FF2B5EF4-FFF2-40B4-BE49-F238E27FC236}">
                <a16:creationId xmlns:a16="http://schemas.microsoft.com/office/drawing/2014/main" id="{26A1B6E9-227D-4FAB-91E5-92A0E52609B8}"/>
              </a:ext>
            </a:extLst>
          </p:cNvPr>
          <p:cNvSpPr txBox="1">
            <a:spLocks noChangeArrowheads="1"/>
          </p:cNvSpPr>
          <p:nvPr/>
        </p:nvSpPr>
        <p:spPr bwMode="auto">
          <a:xfrm>
            <a:off x="685800" y="6858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defRPr/>
            </a:pPr>
            <a:r>
              <a:rPr lang="en-US" altLang="en-US" sz="3200" b="1" dirty="0">
                <a:solidFill>
                  <a:srgbClr val="0000CC"/>
                </a:solidFill>
                <a:latin typeface="Calibri" panose="020F0502020204030204" pitchFamily="34" charset="0"/>
                <a:ea typeface="+mn-ea"/>
                <a:cs typeface="Calibri" panose="020F0502020204030204" pitchFamily="34" charset="0"/>
              </a:rPr>
              <a:t>According to Jewish tradition </a:t>
            </a:r>
            <a:br>
              <a:rPr lang="en-US" altLang="en-US" sz="3600" dirty="0">
                <a:solidFill>
                  <a:schemeClr val="tx1"/>
                </a:solidFill>
              </a:rPr>
            </a:br>
            <a:r>
              <a:rPr lang="en-US" altLang="en-US" sz="2400" b="1" dirty="0">
                <a:solidFill>
                  <a:srgbClr val="0000CC"/>
                </a:solidFill>
                <a:latin typeface="Calibri" panose="020F0502020204030204" pitchFamily="34" charset="0"/>
                <a:ea typeface="+mn-ea"/>
                <a:cs typeface="Calibri" panose="020F0502020204030204" pitchFamily="34" charset="0"/>
              </a:rPr>
              <a:t>Matthew 1:18-19</a:t>
            </a:r>
          </a:p>
        </p:txBody>
      </p:sp>
      <p:sp>
        <p:nvSpPr>
          <p:cNvPr id="12" name="Rectangle 3">
            <a:extLst>
              <a:ext uri="{FF2B5EF4-FFF2-40B4-BE49-F238E27FC236}">
                <a16:creationId xmlns:a16="http://schemas.microsoft.com/office/drawing/2014/main" id="{0F6263B7-B8F2-448A-A30E-99332BF45624}"/>
              </a:ext>
            </a:extLst>
          </p:cNvPr>
          <p:cNvSpPr txBox="1">
            <a:spLocks noChangeArrowheads="1"/>
          </p:cNvSpPr>
          <p:nvPr/>
        </p:nvSpPr>
        <p:spPr bwMode="auto">
          <a:xfrm>
            <a:off x="0" y="1828800"/>
            <a:ext cx="914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sz="3200">
                <a:solidFill>
                  <a:schemeClr val="tx1"/>
                </a:solidFill>
                <a:latin typeface="Calibri" panose="020F0502020204030204" pitchFamily="34" charset="0"/>
                <a:cs typeface="Calibri" panose="020F0502020204030204" pitchFamily="34" charset="0"/>
              </a:defRPr>
            </a:lvl1pPr>
            <a:lvl2pPr>
              <a:spcBef>
                <a:spcPct val="20000"/>
              </a:spcBef>
              <a:buChar char="–"/>
              <a:defRPr sz="2800">
                <a:solidFill>
                  <a:schemeClr val="tx1"/>
                </a:solidFill>
                <a:latin typeface="Calibri" panose="020F0502020204030204" pitchFamily="34" charset="0"/>
                <a:cs typeface="Calibri" panose="020F0502020204030204" pitchFamily="34" charset="0"/>
              </a:defRPr>
            </a:lvl2pPr>
            <a:lvl3pPr>
              <a:spcBef>
                <a:spcPct val="20000"/>
              </a:spcBef>
              <a:buChar char="•"/>
              <a:defRPr sz="2400">
                <a:solidFill>
                  <a:schemeClr val="tx1"/>
                </a:solidFill>
                <a:latin typeface="Calibri" panose="020F0502020204030204" pitchFamily="34" charset="0"/>
                <a:cs typeface="Calibri" panose="020F0502020204030204" pitchFamily="34" charset="0"/>
              </a:defRPr>
            </a:lvl3pPr>
            <a:lvl4pPr>
              <a:spcBef>
                <a:spcPct val="20000"/>
              </a:spcBef>
              <a:buChar char="–"/>
              <a:defRPr sz="2000">
                <a:solidFill>
                  <a:schemeClr val="tx1"/>
                </a:solidFill>
                <a:latin typeface="Calibri" panose="020F0502020204030204" pitchFamily="34" charset="0"/>
                <a:cs typeface="Calibri" panose="020F0502020204030204" pitchFamily="34" charset="0"/>
              </a:defRPr>
            </a:lvl4pPr>
            <a:lvl5pPr>
              <a:spcBef>
                <a:spcPct val="20000"/>
              </a:spcBef>
              <a:buChar char="»"/>
              <a:defRPr sz="2000">
                <a:solidFill>
                  <a:schemeClr val="tx1"/>
                </a:solidFill>
                <a:latin typeface="Calibri" panose="020F0502020204030204" pitchFamily="34" charset="0"/>
                <a:cs typeface="Calibri" panose="020F0502020204030204" pitchFamily="34" charset="0"/>
              </a:defRPr>
            </a:lvl5pPr>
            <a:lvl6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just"/>
            <a:r>
              <a:rPr lang="en-US" altLang="en-US" sz="2800" dirty="0"/>
              <a:t>The betrothal and the ‘coming together’ only after marriage was </a:t>
            </a:r>
            <a:r>
              <a:rPr lang="en-US" altLang="en-US" sz="2800" b="1" dirty="0">
                <a:solidFill>
                  <a:srgbClr val="0000CC"/>
                </a:solidFill>
              </a:rPr>
              <a:t>all according to the Jewish law and traditions</a:t>
            </a:r>
            <a:r>
              <a:rPr lang="en-US" altLang="en-US" sz="2800" dirty="0"/>
              <a:t>. </a:t>
            </a:r>
          </a:p>
          <a:p>
            <a:pPr algn="just"/>
            <a:r>
              <a:rPr lang="en-US" altLang="en-US" sz="2800" dirty="0"/>
              <a:t>For Joseph to be righteous meant that </a:t>
            </a:r>
            <a:r>
              <a:rPr lang="en-US" altLang="en-US" sz="2800" b="1" dirty="0">
                <a:solidFill>
                  <a:srgbClr val="0000CC"/>
                </a:solidFill>
              </a:rPr>
              <a:t>he was observant of the Law of Moses and all of the traditions of Judaism</a:t>
            </a:r>
            <a:r>
              <a:rPr lang="en-US" altLang="en-US" sz="2800" dirty="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3" name="Picture 11" descr="Rabbi Hillel">
            <a:extLst>
              <a:ext uri="{FF2B5EF4-FFF2-40B4-BE49-F238E27FC236}">
                <a16:creationId xmlns:a16="http://schemas.microsoft.com/office/drawing/2014/main" id="{F8348577-24D7-4CDC-B514-254D277A67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3789363"/>
            <a:ext cx="2667000" cy="2535237"/>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pic>
        <p:nvPicPr>
          <p:cNvPr id="120844" name="Picture 12" descr="Hillel &amp; Shammai words 1">
            <a:extLst>
              <a:ext uri="{FF2B5EF4-FFF2-40B4-BE49-F238E27FC236}">
                <a16:creationId xmlns:a16="http://schemas.microsoft.com/office/drawing/2014/main" id="{0771A608-EB82-4DC2-BE47-519160631DC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76600" y="3810000"/>
            <a:ext cx="5562600" cy="25146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11" name="Text Box 4">
            <a:extLst>
              <a:ext uri="{FF2B5EF4-FFF2-40B4-BE49-F238E27FC236}">
                <a16:creationId xmlns:a16="http://schemas.microsoft.com/office/drawing/2014/main" id="{62846899-C290-423E-B152-3C10B41C7B3A}"/>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US" altLang="en-US" sz="1800" b="1" dirty="0">
                <a:latin typeface="Calibri" panose="020F0502020204030204" pitchFamily="34" charset="0"/>
                <a:cs typeface="Calibri" panose="020F0502020204030204" pitchFamily="34" charset="0"/>
              </a:rPr>
              <a:t>Law and Grace: Review Session 20</a:t>
            </a:r>
          </a:p>
        </p:txBody>
      </p:sp>
      <p:sp>
        <p:nvSpPr>
          <p:cNvPr id="12" name="Rectangle 2">
            <a:extLst>
              <a:ext uri="{FF2B5EF4-FFF2-40B4-BE49-F238E27FC236}">
                <a16:creationId xmlns:a16="http://schemas.microsoft.com/office/drawing/2014/main" id="{8B112324-EBEC-4576-ACC6-3CA2E6A83389}"/>
              </a:ext>
            </a:extLst>
          </p:cNvPr>
          <p:cNvSpPr txBox="1">
            <a:spLocks noChangeArrowheads="1"/>
          </p:cNvSpPr>
          <p:nvPr/>
        </p:nvSpPr>
        <p:spPr bwMode="auto">
          <a:xfrm>
            <a:off x="685800" y="6858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defRPr/>
            </a:pPr>
            <a:r>
              <a:rPr lang="en-US" altLang="en-US" sz="3200" b="1" dirty="0">
                <a:solidFill>
                  <a:srgbClr val="0000CC"/>
                </a:solidFill>
                <a:latin typeface="Calibri" panose="020F0502020204030204" pitchFamily="34" charset="0"/>
                <a:ea typeface="+mn-ea"/>
                <a:cs typeface="Calibri" panose="020F0502020204030204" pitchFamily="34" charset="0"/>
              </a:rPr>
              <a:t>According to </a:t>
            </a:r>
            <a:r>
              <a:rPr lang="en-US" altLang="en-US" sz="3200" b="1">
                <a:solidFill>
                  <a:srgbClr val="0000CC"/>
                </a:solidFill>
                <a:latin typeface="Calibri" panose="020F0502020204030204" pitchFamily="34" charset="0"/>
                <a:ea typeface="+mn-ea"/>
                <a:cs typeface="Calibri" panose="020F0502020204030204" pitchFamily="34" charset="0"/>
              </a:rPr>
              <a:t>Jewish tradition </a:t>
            </a:r>
            <a:br>
              <a:rPr lang="en-US" altLang="en-US" sz="3600" dirty="0">
                <a:solidFill>
                  <a:schemeClr val="tx1"/>
                </a:solidFill>
              </a:rPr>
            </a:br>
            <a:r>
              <a:rPr lang="en-US" altLang="en-US" sz="2400" b="1" dirty="0">
                <a:solidFill>
                  <a:srgbClr val="0000CC"/>
                </a:solidFill>
                <a:latin typeface="Calibri" panose="020F0502020204030204" pitchFamily="34" charset="0"/>
                <a:ea typeface="+mn-ea"/>
                <a:cs typeface="Calibri" panose="020F0502020204030204" pitchFamily="34" charset="0"/>
              </a:rPr>
              <a:t>Matthew 1:18-19</a:t>
            </a:r>
          </a:p>
        </p:txBody>
      </p:sp>
      <p:sp>
        <p:nvSpPr>
          <p:cNvPr id="13" name="Rectangle 3">
            <a:extLst>
              <a:ext uri="{FF2B5EF4-FFF2-40B4-BE49-F238E27FC236}">
                <a16:creationId xmlns:a16="http://schemas.microsoft.com/office/drawing/2014/main" id="{576A467E-25AD-485A-8F27-36C8A172DA72}"/>
              </a:ext>
            </a:extLst>
          </p:cNvPr>
          <p:cNvSpPr txBox="1">
            <a:spLocks noChangeArrowheads="1"/>
          </p:cNvSpPr>
          <p:nvPr/>
        </p:nvSpPr>
        <p:spPr bwMode="auto">
          <a:xfrm>
            <a:off x="0" y="1828800"/>
            <a:ext cx="9144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sz="3200">
                <a:solidFill>
                  <a:schemeClr val="tx1"/>
                </a:solidFill>
                <a:latin typeface="Calibri" panose="020F0502020204030204" pitchFamily="34" charset="0"/>
                <a:cs typeface="Calibri" panose="020F0502020204030204" pitchFamily="34" charset="0"/>
              </a:defRPr>
            </a:lvl1pPr>
            <a:lvl2pPr>
              <a:spcBef>
                <a:spcPct val="20000"/>
              </a:spcBef>
              <a:buChar char="–"/>
              <a:defRPr sz="2800">
                <a:solidFill>
                  <a:schemeClr val="tx1"/>
                </a:solidFill>
                <a:latin typeface="Calibri" panose="020F0502020204030204" pitchFamily="34" charset="0"/>
                <a:cs typeface="Calibri" panose="020F0502020204030204" pitchFamily="34" charset="0"/>
              </a:defRPr>
            </a:lvl2pPr>
            <a:lvl3pPr>
              <a:spcBef>
                <a:spcPct val="20000"/>
              </a:spcBef>
              <a:buChar char="•"/>
              <a:defRPr sz="2400">
                <a:solidFill>
                  <a:schemeClr val="tx1"/>
                </a:solidFill>
                <a:latin typeface="Calibri" panose="020F0502020204030204" pitchFamily="34" charset="0"/>
                <a:cs typeface="Calibri" panose="020F0502020204030204" pitchFamily="34" charset="0"/>
              </a:defRPr>
            </a:lvl3pPr>
            <a:lvl4pPr>
              <a:spcBef>
                <a:spcPct val="20000"/>
              </a:spcBef>
              <a:buChar char="–"/>
              <a:defRPr sz="2000">
                <a:solidFill>
                  <a:schemeClr val="tx1"/>
                </a:solidFill>
                <a:latin typeface="Calibri" panose="020F0502020204030204" pitchFamily="34" charset="0"/>
                <a:cs typeface="Calibri" panose="020F0502020204030204" pitchFamily="34" charset="0"/>
              </a:defRPr>
            </a:lvl4pPr>
            <a:lvl5pPr>
              <a:spcBef>
                <a:spcPct val="20000"/>
              </a:spcBef>
              <a:buChar char="»"/>
              <a:defRPr sz="2000">
                <a:solidFill>
                  <a:schemeClr val="tx1"/>
                </a:solidFill>
                <a:latin typeface="Calibri" panose="020F0502020204030204" pitchFamily="34" charset="0"/>
                <a:cs typeface="Calibri" panose="020F0502020204030204" pitchFamily="34" charset="0"/>
              </a:defRPr>
            </a:lvl5pPr>
            <a:lvl6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just"/>
            <a:r>
              <a:rPr lang="en-US" altLang="en-US" sz="2800" b="1" dirty="0">
                <a:solidFill>
                  <a:srgbClr val="0000CC"/>
                </a:solidFill>
              </a:rPr>
              <a:t>For Joseph to ‘send her away secretly’</a:t>
            </a:r>
            <a:r>
              <a:rPr lang="en-US" altLang="en-US" sz="2800" dirty="0"/>
              <a:t> meant that since she was pregnant before marriage, and he didn’t want to disgrace her, he would seek a divorce from the court of Rabbi Hillel, where they didn’t ask ‘why’ you wanted one.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3" name="Picture 8" descr="magi_tissot">
            <a:extLst>
              <a:ext uri="{FF2B5EF4-FFF2-40B4-BE49-F238E27FC236}">
                <a16:creationId xmlns:a16="http://schemas.microsoft.com/office/drawing/2014/main" id="{166D1066-CC27-4070-9815-6D44F557FC4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38850" y="2057400"/>
            <a:ext cx="2800350" cy="32004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4">
            <a:extLst>
              <a:ext uri="{FF2B5EF4-FFF2-40B4-BE49-F238E27FC236}">
                <a16:creationId xmlns:a16="http://schemas.microsoft.com/office/drawing/2014/main" id="{0DE4D3C4-AC12-4860-AA19-C7ABE39B27AB}"/>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US" altLang="en-US" sz="1800" b="1" dirty="0">
                <a:latin typeface="Calibri" panose="020F0502020204030204" pitchFamily="34" charset="0"/>
                <a:cs typeface="Calibri" panose="020F0502020204030204" pitchFamily="34" charset="0"/>
              </a:rPr>
              <a:t>Law and Grace: Review Session 20</a:t>
            </a:r>
          </a:p>
        </p:txBody>
      </p:sp>
      <p:sp>
        <p:nvSpPr>
          <p:cNvPr id="7" name="Rectangle 2">
            <a:extLst>
              <a:ext uri="{FF2B5EF4-FFF2-40B4-BE49-F238E27FC236}">
                <a16:creationId xmlns:a16="http://schemas.microsoft.com/office/drawing/2014/main" id="{870420BF-C3B5-4D8F-AF14-3CB4DF3546E4}"/>
              </a:ext>
            </a:extLst>
          </p:cNvPr>
          <p:cNvSpPr txBox="1">
            <a:spLocks noChangeArrowheads="1"/>
          </p:cNvSpPr>
          <p:nvPr/>
        </p:nvSpPr>
        <p:spPr bwMode="auto">
          <a:xfrm>
            <a:off x="685800" y="6858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defRPr/>
            </a:pPr>
            <a:r>
              <a:rPr lang="en-US" altLang="en-US" sz="3200" b="1" dirty="0">
                <a:solidFill>
                  <a:srgbClr val="0000CC"/>
                </a:solidFill>
                <a:latin typeface="Calibri" panose="020F0502020204030204" pitchFamily="34" charset="0"/>
                <a:ea typeface="+mn-ea"/>
                <a:cs typeface="Calibri" panose="020F0502020204030204" pitchFamily="34" charset="0"/>
              </a:rPr>
              <a:t>The Magi, Herod, &amp; to Egypt &amp; back</a:t>
            </a:r>
            <a:br>
              <a:rPr lang="en-US" altLang="en-US" sz="3600" dirty="0">
                <a:solidFill>
                  <a:schemeClr val="tx1"/>
                </a:solidFill>
              </a:rPr>
            </a:br>
            <a:r>
              <a:rPr lang="en-US" altLang="en-US" sz="2400" b="1" dirty="0">
                <a:solidFill>
                  <a:srgbClr val="0000CC"/>
                </a:solidFill>
                <a:latin typeface="Calibri" panose="020F0502020204030204" pitchFamily="34" charset="0"/>
                <a:ea typeface="+mn-ea"/>
                <a:cs typeface="Calibri" panose="020F0502020204030204" pitchFamily="34" charset="0"/>
              </a:rPr>
              <a:t>Matthew 2:1-2:23</a:t>
            </a:r>
          </a:p>
        </p:txBody>
      </p:sp>
      <p:sp>
        <p:nvSpPr>
          <p:cNvPr id="10" name="Rectangle 3">
            <a:extLst>
              <a:ext uri="{FF2B5EF4-FFF2-40B4-BE49-F238E27FC236}">
                <a16:creationId xmlns:a16="http://schemas.microsoft.com/office/drawing/2014/main" id="{0E48BDA7-794E-420B-A783-F832EAAD7436}"/>
              </a:ext>
            </a:extLst>
          </p:cNvPr>
          <p:cNvSpPr txBox="1">
            <a:spLocks noChangeArrowheads="1"/>
          </p:cNvSpPr>
          <p:nvPr/>
        </p:nvSpPr>
        <p:spPr bwMode="auto">
          <a:xfrm>
            <a:off x="0" y="1828800"/>
            <a:ext cx="5791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sz="3200">
                <a:solidFill>
                  <a:schemeClr val="tx1"/>
                </a:solidFill>
                <a:latin typeface="Calibri" panose="020F0502020204030204" pitchFamily="34" charset="0"/>
                <a:cs typeface="Calibri" panose="020F0502020204030204" pitchFamily="34" charset="0"/>
              </a:defRPr>
            </a:lvl1pPr>
            <a:lvl2pPr>
              <a:spcBef>
                <a:spcPct val="20000"/>
              </a:spcBef>
              <a:buChar char="–"/>
              <a:defRPr sz="2800">
                <a:solidFill>
                  <a:schemeClr val="tx1"/>
                </a:solidFill>
                <a:latin typeface="Calibri" panose="020F0502020204030204" pitchFamily="34" charset="0"/>
                <a:cs typeface="Calibri" panose="020F0502020204030204" pitchFamily="34" charset="0"/>
              </a:defRPr>
            </a:lvl2pPr>
            <a:lvl3pPr>
              <a:spcBef>
                <a:spcPct val="20000"/>
              </a:spcBef>
              <a:buChar char="•"/>
              <a:defRPr sz="2400">
                <a:solidFill>
                  <a:schemeClr val="tx1"/>
                </a:solidFill>
                <a:latin typeface="Calibri" panose="020F0502020204030204" pitchFamily="34" charset="0"/>
                <a:cs typeface="Calibri" panose="020F0502020204030204" pitchFamily="34" charset="0"/>
              </a:defRPr>
            </a:lvl3pPr>
            <a:lvl4pPr>
              <a:spcBef>
                <a:spcPct val="20000"/>
              </a:spcBef>
              <a:buChar char="–"/>
              <a:defRPr sz="2000">
                <a:solidFill>
                  <a:schemeClr val="tx1"/>
                </a:solidFill>
                <a:latin typeface="Calibri" panose="020F0502020204030204" pitchFamily="34" charset="0"/>
                <a:cs typeface="Calibri" panose="020F0502020204030204" pitchFamily="34" charset="0"/>
              </a:defRPr>
            </a:lvl4pPr>
            <a:lvl5pPr>
              <a:spcBef>
                <a:spcPct val="20000"/>
              </a:spcBef>
              <a:buChar char="»"/>
              <a:defRPr sz="2000">
                <a:solidFill>
                  <a:schemeClr val="tx1"/>
                </a:solidFill>
                <a:latin typeface="Calibri" panose="020F0502020204030204" pitchFamily="34" charset="0"/>
                <a:cs typeface="Calibri" panose="020F0502020204030204" pitchFamily="34" charset="0"/>
              </a:defRPr>
            </a:lvl5pPr>
            <a:lvl6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just"/>
            <a:r>
              <a:rPr lang="en-US" altLang="en-US" sz="2800" dirty="0"/>
              <a:t>The Magi, likely received the prophecies of the Old Testament, </a:t>
            </a:r>
            <a:r>
              <a:rPr lang="en-US" altLang="en-US" sz="2800" b="1" dirty="0">
                <a:solidFill>
                  <a:srgbClr val="0000CC"/>
                </a:solidFill>
              </a:rPr>
              <a:t>first through Daniel </a:t>
            </a:r>
            <a:r>
              <a:rPr lang="en-US" altLang="en-US" sz="2800" dirty="0"/>
              <a:t>(Dan. 5:11-12) </a:t>
            </a:r>
            <a:r>
              <a:rPr lang="en-US" altLang="en-US" sz="2800" b="1" dirty="0">
                <a:solidFill>
                  <a:srgbClr val="0000CC"/>
                </a:solidFill>
              </a:rPr>
              <a:t>and then through the other Jews living in the Babylonian and the Persian Empires.</a:t>
            </a:r>
            <a:r>
              <a:rPr lang="en-US" altLang="en-US" sz="2800" dirty="0"/>
              <a:t>  </a:t>
            </a:r>
          </a:p>
        </p:txBody>
      </p:sp>
    </p:spTree>
    <p:extLst>
      <p:ext uri="{BB962C8B-B14F-4D97-AF65-F5344CB8AC3E}">
        <p14:creationId xmlns:p14="http://schemas.microsoft.com/office/powerpoint/2010/main" val="1307256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915701-8B45-4EB9-9B88-47BA728005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5EF02F5D-FD1A-4F50-86DB-9B342EDF83A2}"/>
              </a:ext>
            </a:extLst>
          </p:cNvPr>
          <p:cNvSpPr txBox="1">
            <a:spLocks noChangeArrowheads="1"/>
          </p:cNvSpPr>
          <p:nvPr/>
        </p:nvSpPr>
        <p:spPr bwMode="auto">
          <a:xfrm>
            <a:off x="0" y="0"/>
            <a:ext cx="9144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ctr" defTabSz="339725" eaLnBrk="1" hangingPunct="1">
              <a:spcBef>
                <a:spcPts val="0"/>
              </a:spcBef>
              <a:spcAft>
                <a:spcPts val="1200"/>
              </a:spcAft>
              <a:buNone/>
            </a:pPr>
            <a:r>
              <a:rPr lang="en-US" b="1" dirty="0">
                <a:solidFill>
                  <a:srgbClr val="0000CC"/>
                </a:solidFill>
                <a:latin typeface="Calibri" panose="020F0502020204030204" pitchFamily="34" charset="0"/>
                <a:cs typeface="Calibri" panose="020F0502020204030204" pitchFamily="34" charset="0"/>
              </a:rPr>
              <a:t>Galatians 4:4–5</a:t>
            </a:r>
          </a:p>
          <a:p>
            <a:pPr marL="0" marR="0" indent="0" algn="just">
              <a:spcBef>
                <a:spcPts val="0"/>
              </a:spcBef>
              <a:spcAft>
                <a:spcPts val="0"/>
              </a:spcAft>
              <a:buNone/>
            </a:pPr>
            <a:r>
              <a:rPr lang="en-US" sz="2800" baseline="30000" dirty="0">
                <a:latin typeface="Calibri" panose="020F0502020204030204" pitchFamily="34" charset="0"/>
              </a:rPr>
              <a:t>4</a:t>
            </a:r>
            <a:r>
              <a:rPr lang="en-US" sz="2800" dirty="0">
                <a:latin typeface="Calibri" panose="020F0502020204030204" pitchFamily="34" charset="0"/>
              </a:rPr>
              <a:t> But when the </a:t>
            </a:r>
            <a:r>
              <a:rPr lang="en-US" sz="2800" b="1" dirty="0">
                <a:solidFill>
                  <a:srgbClr val="0000CC"/>
                </a:solidFill>
                <a:latin typeface="Calibri" panose="020F0502020204030204" pitchFamily="34" charset="0"/>
                <a:cs typeface="Calibri" panose="020F0502020204030204" pitchFamily="34" charset="0"/>
              </a:rPr>
              <a:t>fullness of the time</a:t>
            </a:r>
            <a:r>
              <a:rPr lang="en-US" sz="2800" dirty="0">
                <a:latin typeface="Calibri" panose="020F0502020204030204" pitchFamily="34" charset="0"/>
              </a:rPr>
              <a:t> came, God sent forth His Son, </a:t>
            </a:r>
            <a:r>
              <a:rPr lang="en-US" sz="2800" b="1" dirty="0">
                <a:solidFill>
                  <a:srgbClr val="0000CC"/>
                </a:solidFill>
                <a:latin typeface="Calibri" panose="020F0502020204030204" pitchFamily="34" charset="0"/>
                <a:cs typeface="Calibri" panose="020F0502020204030204" pitchFamily="34" charset="0"/>
              </a:rPr>
              <a:t>born of a woman</a:t>
            </a:r>
            <a:r>
              <a:rPr lang="en-US" sz="2800" dirty="0">
                <a:latin typeface="Calibri" panose="020F0502020204030204" pitchFamily="34" charset="0"/>
              </a:rPr>
              <a:t>, </a:t>
            </a:r>
            <a:r>
              <a:rPr lang="en-US" sz="2800" b="1" dirty="0">
                <a:solidFill>
                  <a:srgbClr val="0000CC"/>
                </a:solidFill>
                <a:latin typeface="Calibri" panose="020F0502020204030204" pitchFamily="34" charset="0"/>
                <a:cs typeface="Calibri" panose="020F0502020204030204" pitchFamily="34" charset="0"/>
              </a:rPr>
              <a:t>born </a:t>
            </a:r>
            <a:r>
              <a:rPr lang="en-US" sz="2800" b="1" u="sng" dirty="0">
                <a:solidFill>
                  <a:srgbClr val="0000CC"/>
                </a:solidFill>
                <a:latin typeface="Calibri" panose="020F0502020204030204" pitchFamily="34" charset="0"/>
                <a:cs typeface="Calibri" panose="020F0502020204030204" pitchFamily="34" charset="0"/>
              </a:rPr>
              <a:t>under the Law</a:t>
            </a:r>
            <a:r>
              <a:rPr lang="en-US" sz="2800" dirty="0">
                <a:latin typeface="Calibri" panose="020F0502020204030204" pitchFamily="34" charset="0"/>
              </a:rPr>
              <a:t>, </a:t>
            </a:r>
            <a:r>
              <a:rPr lang="en-US" sz="2800" baseline="30000" dirty="0">
                <a:latin typeface="Calibri" panose="020F0502020204030204" pitchFamily="34" charset="0"/>
              </a:rPr>
              <a:t>5</a:t>
            </a:r>
            <a:r>
              <a:rPr lang="en-US" sz="2800" dirty="0">
                <a:latin typeface="Calibri" panose="020F0502020204030204" pitchFamily="34" charset="0"/>
              </a:rPr>
              <a:t> so that He might </a:t>
            </a:r>
            <a:r>
              <a:rPr lang="en-US" sz="2800" b="1" dirty="0">
                <a:solidFill>
                  <a:srgbClr val="0000CC"/>
                </a:solidFill>
                <a:latin typeface="Calibri" panose="020F0502020204030204" pitchFamily="34" charset="0"/>
                <a:cs typeface="Calibri" panose="020F0502020204030204" pitchFamily="34" charset="0"/>
              </a:rPr>
              <a:t>redeem</a:t>
            </a:r>
            <a:r>
              <a:rPr lang="en-US" sz="2800" dirty="0">
                <a:latin typeface="Calibri" panose="020F0502020204030204" pitchFamily="34" charset="0"/>
              </a:rPr>
              <a:t> those who were </a:t>
            </a:r>
            <a:r>
              <a:rPr lang="en-US" sz="2800" b="1" u="sng" dirty="0">
                <a:solidFill>
                  <a:srgbClr val="0000CC"/>
                </a:solidFill>
                <a:latin typeface="Calibri" panose="020F0502020204030204" pitchFamily="34" charset="0"/>
                <a:cs typeface="Calibri" panose="020F0502020204030204" pitchFamily="34" charset="0"/>
              </a:rPr>
              <a:t>under the Law</a:t>
            </a:r>
            <a:r>
              <a:rPr lang="en-US" sz="2800" dirty="0">
                <a:latin typeface="Calibri" panose="020F0502020204030204" pitchFamily="34" charset="0"/>
              </a:rPr>
              <a:t>, that we might receive the </a:t>
            </a:r>
            <a:r>
              <a:rPr lang="en-US" sz="2800" b="1" dirty="0">
                <a:solidFill>
                  <a:srgbClr val="0000CC"/>
                </a:solidFill>
                <a:latin typeface="Calibri" panose="020F0502020204030204" pitchFamily="34" charset="0"/>
                <a:cs typeface="Calibri" panose="020F0502020204030204" pitchFamily="34" charset="0"/>
              </a:rPr>
              <a:t>adoption as sons</a:t>
            </a:r>
            <a:r>
              <a:rPr lang="en-US" sz="2800" dirty="0">
                <a:latin typeface="Calibri" panose="020F0502020204030204" pitchFamily="34" charset="0"/>
              </a:rPr>
              <a:t>. </a:t>
            </a:r>
          </a:p>
        </p:txBody>
      </p:sp>
      <p:pic>
        <p:nvPicPr>
          <p:cNvPr id="8" name="Picture 7">
            <a:extLst>
              <a:ext uri="{FF2B5EF4-FFF2-40B4-BE49-F238E27FC236}">
                <a16:creationId xmlns:a16="http://schemas.microsoft.com/office/drawing/2014/main" id="{BB67E421-6813-440A-A183-2637DA7BC8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16200" y="2743200"/>
            <a:ext cx="3511600" cy="2286198"/>
          </a:xfrm>
          <a:prstGeom prst="rect">
            <a:avLst/>
          </a:prstGeom>
        </p:spPr>
      </p:pic>
    </p:spTree>
    <p:extLst>
      <p:ext uri="{BB962C8B-B14F-4D97-AF65-F5344CB8AC3E}">
        <p14:creationId xmlns:p14="http://schemas.microsoft.com/office/powerpoint/2010/main" val="3053673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B0AACAF2-9ADF-456B-B1E8-D6F31CBF417F}"/>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US" altLang="en-US" sz="1800" b="1" dirty="0">
                <a:latin typeface="Calibri" panose="020F0502020204030204" pitchFamily="34" charset="0"/>
                <a:cs typeface="Calibri" panose="020F0502020204030204" pitchFamily="34" charset="0"/>
              </a:rPr>
              <a:t>Law and Grace: Review Session 20</a:t>
            </a:r>
          </a:p>
        </p:txBody>
      </p:sp>
      <p:sp>
        <p:nvSpPr>
          <p:cNvPr id="6" name="Rectangle 2">
            <a:extLst>
              <a:ext uri="{FF2B5EF4-FFF2-40B4-BE49-F238E27FC236}">
                <a16:creationId xmlns:a16="http://schemas.microsoft.com/office/drawing/2014/main" id="{68E8D2B3-340D-48F8-8298-83192BE2FFA4}"/>
              </a:ext>
            </a:extLst>
          </p:cNvPr>
          <p:cNvSpPr txBox="1">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defRPr/>
            </a:pPr>
            <a:r>
              <a:rPr lang="en-US" altLang="en-US" sz="3200" b="1" dirty="0">
                <a:solidFill>
                  <a:srgbClr val="0000CC"/>
                </a:solidFill>
                <a:latin typeface="Calibri" panose="020F0502020204030204" pitchFamily="34" charset="0"/>
                <a:ea typeface="+mn-ea"/>
                <a:cs typeface="Calibri" panose="020F0502020204030204" pitchFamily="34" charset="0"/>
              </a:rPr>
              <a:t>Key word in Galatians 4:5</a:t>
            </a:r>
          </a:p>
        </p:txBody>
      </p:sp>
      <p:sp>
        <p:nvSpPr>
          <p:cNvPr id="9" name="Rectangle 3">
            <a:extLst>
              <a:ext uri="{FF2B5EF4-FFF2-40B4-BE49-F238E27FC236}">
                <a16:creationId xmlns:a16="http://schemas.microsoft.com/office/drawing/2014/main" id="{3885779D-CFAC-4E47-90AE-CDF2D526F805}"/>
              </a:ext>
            </a:extLst>
          </p:cNvPr>
          <p:cNvSpPr txBox="1">
            <a:spLocks noChangeArrowheads="1"/>
          </p:cNvSpPr>
          <p:nvPr/>
        </p:nvSpPr>
        <p:spPr bwMode="auto">
          <a:xfrm>
            <a:off x="0" y="1600200"/>
            <a:ext cx="8991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sz="3200">
                <a:solidFill>
                  <a:schemeClr val="tx1"/>
                </a:solidFill>
                <a:latin typeface="Calibri" panose="020F0502020204030204" pitchFamily="34" charset="0"/>
                <a:cs typeface="Calibri" panose="020F0502020204030204" pitchFamily="34" charset="0"/>
              </a:defRPr>
            </a:lvl1pPr>
            <a:lvl2pPr>
              <a:spcBef>
                <a:spcPct val="20000"/>
              </a:spcBef>
              <a:buChar char="–"/>
              <a:defRPr sz="2800">
                <a:solidFill>
                  <a:schemeClr val="tx1"/>
                </a:solidFill>
                <a:latin typeface="Calibri" panose="020F0502020204030204" pitchFamily="34" charset="0"/>
                <a:cs typeface="Calibri" panose="020F0502020204030204" pitchFamily="34" charset="0"/>
              </a:defRPr>
            </a:lvl2pPr>
            <a:lvl3pPr>
              <a:spcBef>
                <a:spcPct val="20000"/>
              </a:spcBef>
              <a:buChar char="•"/>
              <a:defRPr sz="2400">
                <a:solidFill>
                  <a:schemeClr val="tx1"/>
                </a:solidFill>
                <a:latin typeface="Calibri" panose="020F0502020204030204" pitchFamily="34" charset="0"/>
                <a:cs typeface="Calibri" panose="020F0502020204030204" pitchFamily="34" charset="0"/>
              </a:defRPr>
            </a:lvl3pPr>
            <a:lvl4pPr>
              <a:spcBef>
                <a:spcPct val="20000"/>
              </a:spcBef>
              <a:buChar char="–"/>
              <a:defRPr sz="2000">
                <a:solidFill>
                  <a:schemeClr val="tx1"/>
                </a:solidFill>
                <a:latin typeface="Calibri" panose="020F0502020204030204" pitchFamily="34" charset="0"/>
                <a:cs typeface="Calibri" panose="020F0502020204030204" pitchFamily="34" charset="0"/>
              </a:defRPr>
            </a:lvl4pPr>
            <a:lvl5pPr>
              <a:spcBef>
                <a:spcPct val="20000"/>
              </a:spcBef>
              <a:buChar char="»"/>
              <a:defRPr sz="2000">
                <a:solidFill>
                  <a:schemeClr val="tx1"/>
                </a:solidFill>
                <a:latin typeface="Calibri" panose="020F0502020204030204" pitchFamily="34" charset="0"/>
                <a:cs typeface="Calibri" panose="020F0502020204030204" pitchFamily="34" charset="0"/>
              </a:defRPr>
            </a:lvl5pPr>
            <a:lvl6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lgn="just"/>
            <a:r>
              <a:rPr lang="en-US" altLang="en-US" sz="2800" dirty="0"/>
              <a:t>By Roman law the adopted son had a position far better than any natural-born son:  a full heir, irreversible, and the adopted son was legally severed from any prior sonship (see Ephesians 2:2; 5:6 and Colossians 3:6). </a:t>
            </a:r>
          </a:p>
        </p:txBody>
      </p:sp>
      <p:pic>
        <p:nvPicPr>
          <p:cNvPr id="8" name="Picture 7">
            <a:extLst>
              <a:ext uri="{FF2B5EF4-FFF2-40B4-BE49-F238E27FC236}">
                <a16:creationId xmlns:a16="http://schemas.microsoft.com/office/drawing/2014/main" id="{92E3E2EF-1769-4DC9-AB51-8C993A3DDC6C}"/>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583575" y="3733800"/>
            <a:ext cx="5976851" cy="2743200"/>
          </a:xfrm>
          <a:prstGeom prst="rect">
            <a:avLst/>
          </a:prstGeom>
        </p:spPr>
      </p:pic>
    </p:spTree>
    <p:extLst>
      <p:ext uri="{BB962C8B-B14F-4D97-AF65-F5344CB8AC3E}">
        <p14:creationId xmlns:p14="http://schemas.microsoft.com/office/powerpoint/2010/main" val="94768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D3B937BF-4A27-465C-BDFC-2C3FEE6AD28C}"/>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US" altLang="en-US" sz="1800" b="1" dirty="0">
                <a:latin typeface="Calibri" panose="020F0502020204030204" pitchFamily="34" charset="0"/>
                <a:cs typeface="Calibri" panose="020F0502020204030204" pitchFamily="34" charset="0"/>
              </a:rPr>
              <a:t>Law and Grace: Review Session 20</a:t>
            </a:r>
          </a:p>
        </p:txBody>
      </p:sp>
      <p:pic>
        <p:nvPicPr>
          <p:cNvPr id="2" name="Picture 1">
            <a:extLst>
              <a:ext uri="{FF2B5EF4-FFF2-40B4-BE49-F238E27FC236}">
                <a16:creationId xmlns:a16="http://schemas.microsoft.com/office/drawing/2014/main" id="{DC7283F6-B6CA-43F8-94A7-E8D1C73E0D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1676400"/>
            <a:ext cx="6096000" cy="4572000"/>
          </a:xfrm>
          <a:prstGeom prst="rect">
            <a:avLst/>
          </a:prstGeom>
        </p:spPr>
      </p:pic>
      <p:sp>
        <p:nvSpPr>
          <p:cNvPr id="10" name="Rectangle 2">
            <a:extLst>
              <a:ext uri="{FF2B5EF4-FFF2-40B4-BE49-F238E27FC236}">
                <a16:creationId xmlns:a16="http://schemas.microsoft.com/office/drawing/2014/main" id="{C5B803EA-D1CA-4DA5-AA73-10F586E58EBB}"/>
              </a:ext>
            </a:extLst>
          </p:cNvPr>
          <p:cNvSpPr txBox="1">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defRPr/>
            </a:pPr>
            <a:r>
              <a:rPr lang="en-US" altLang="en-US" sz="3200" b="1" dirty="0">
                <a:solidFill>
                  <a:srgbClr val="0000CC"/>
                </a:solidFill>
                <a:latin typeface="Calibri" panose="020F0502020204030204" pitchFamily="34" charset="0"/>
                <a:ea typeface="+mn-ea"/>
                <a:cs typeface="Calibri" panose="020F0502020204030204" pitchFamily="34" charset="0"/>
              </a:rPr>
              <a:t>Consequences of our adoption!</a:t>
            </a:r>
          </a:p>
        </p:txBody>
      </p:sp>
    </p:spTree>
    <p:extLst>
      <p:ext uri="{BB962C8B-B14F-4D97-AF65-F5344CB8AC3E}">
        <p14:creationId xmlns:p14="http://schemas.microsoft.com/office/powerpoint/2010/main" val="1093084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7547DC-FBAC-4734-AD32-469798A51BE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28751" y="1143000"/>
            <a:ext cx="6286499" cy="4572000"/>
          </a:xfrm>
          <a:prstGeom prst="rect">
            <a:avLst/>
          </a:prstGeom>
        </p:spPr>
      </p:pic>
      <p:sp>
        <p:nvSpPr>
          <p:cNvPr id="4" name="Text Box 4">
            <a:extLst>
              <a:ext uri="{FF2B5EF4-FFF2-40B4-BE49-F238E27FC236}">
                <a16:creationId xmlns:a16="http://schemas.microsoft.com/office/drawing/2014/main" id="{42E8C9D2-E5B5-4E1B-8F6F-D8ABE5962D28}"/>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800" b="1" dirty="0">
                <a:latin typeface="Calibri" panose="020F0502020204030204" pitchFamily="34" charset="0"/>
                <a:cs typeface="Calibri" panose="020F0502020204030204" pitchFamily="34" charset="0"/>
              </a:rPr>
              <a:t>Law and Grace: Review Session 20</a:t>
            </a:r>
          </a:p>
        </p:txBody>
      </p:sp>
    </p:spTree>
    <p:extLst>
      <p:ext uri="{BB962C8B-B14F-4D97-AF65-F5344CB8AC3E}">
        <p14:creationId xmlns:p14="http://schemas.microsoft.com/office/powerpoint/2010/main" val="1222573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Session 21 Outline</a:t>
            </a: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sp>
        <p:nvSpPr>
          <p:cNvPr id="9219" name="Rectangle 3">
            <a:extLst>
              <a:ext uri="{FF2B5EF4-FFF2-40B4-BE49-F238E27FC236}">
                <a16:creationId xmlns:a16="http://schemas.microsoft.com/office/drawing/2014/main" id="{ED7B8DA5-87B1-41EC-9A6B-5B5EECA904CE}"/>
              </a:ext>
            </a:extLst>
          </p:cNvPr>
          <p:cNvSpPr txBox="1">
            <a:spLocks noChangeArrowheads="1"/>
          </p:cNvSpPr>
          <p:nvPr/>
        </p:nvSpPr>
        <p:spPr bwMode="auto">
          <a:xfrm>
            <a:off x="1597818" y="1143000"/>
            <a:ext cx="6250781"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tabLst>
                <a:tab pos="1939925" algn="l"/>
              </a:tabLst>
              <a:defRPr sz="3200">
                <a:solidFill>
                  <a:schemeClr val="tx1"/>
                </a:solidFill>
                <a:latin typeface="Calibri" panose="020F0502020204030204" pitchFamily="34" charset="0"/>
                <a:cs typeface="Calibri" panose="020F0502020204030204" pitchFamily="34" charset="0"/>
              </a:defRPr>
            </a:lvl1pPr>
            <a:lvl2pPr marL="461963" indent="-461963">
              <a:spcBef>
                <a:spcPct val="20000"/>
              </a:spcBef>
              <a:buChar char="–"/>
              <a:tabLst>
                <a:tab pos="1939925" algn="l"/>
              </a:tabLst>
              <a:defRPr sz="2800">
                <a:solidFill>
                  <a:schemeClr val="tx1"/>
                </a:solidFill>
                <a:latin typeface="Calibri" panose="020F0502020204030204" pitchFamily="34" charset="0"/>
                <a:cs typeface="Calibri" panose="020F0502020204030204" pitchFamily="34" charset="0"/>
              </a:defRPr>
            </a:lvl2pPr>
            <a:lvl3pPr indent="-452438">
              <a:spcBef>
                <a:spcPct val="20000"/>
              </a:spcBef>
              <a:buChar char="•"/>
              <a:tabLst>
                <a:tab pos="1939925" algn="l"/>
              </a:tabLst>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9pPr>
          </a:lstStyle>
          <a:p>
            <a:pPr lvl="1" algn="l">
              <a:spcBef>
                <a:spcPts val="0"/>
              </a:spcBef>
              <a:spcAft>
                <a:spcPts val="1200"/>
              </a:spcAft>
              <a:buFont typeface="+mj-lt"/>
              <a:buAutoNum type="romanUcPeriod"/>
              <a:defRPr/>
            </a:pPr>
            <a:r>
              <a:rPr lang="en-US" altLang="en-US" sz="3200" b="1" dirty="0">
                <a:solidFill>
                  <a:srgbClr val="000000"/>
                </a:solidFill>
              </a:rPr>
              <a:t>Review </a:t>
            </a:r>
          </a:p>
          <a:p>
            <a:pPr marL="976312" lvl="2" indent="-514350" algn="l">
              <a:spcBef>
                <a:spcPts val="0"/>
              </a:spcBef>
              <a:spcAft>
                <a:spcPts val="1200"/>
              </a:spcAft>
              <a:buFont typeface="+mj-lt"/>
              <a:buAutoNum type="alphaUcPeriod"/>
              <a:defRPr/>
            </a:pPr>
            <a:r>
              <a:rPr lang="en-US" altLang="en-US" sz="3200" b="1" dirty="0">
                <a:solidFill>
                  <a:srgbClr val="000000"/>
                </a:solidFill>
              </a:rPr>
              <a:t>Purpose, Aim, and Objective</a:t>
            </a:r>
          </a:p>
          <a:p>
            <a:pPr marL="976312" lvl="2" indent="-514350" algn="l">
              <a:spcBef>
                <a:spcPts val="0"/>
              </a:spcBef>
              <a:spcAft>
                <a:spcPts val="1200"/>
              </a:spcAft>
              <a:buFont typeface="+mj-lt"/>
              <a:buAutoNum type="alphaUcPeriod"/>
              <a:defRPr/>
            </a:pPr>
            <a:r>
              <a:rPr lang="en-US" altLang="en-US" sz="3200" b="1" dirty="0">
                <a:solidFill>
                  <a:srgbClr val="000000"/>
                </a:solidFill>
              </a:rPr>
              <a:t>Session 20</a:t>
            </a:r>
          </a:p>
          <a:p>
            <a:pPr lvl="1" algn="l">
              <a:spcBef>
                <a:spcPts val="0"/>
              </a:spcBef>
              <a:spcAft>
                <a:spcPts val="1200"/>
              </a:spcAft>
              <a:buFont typeface="+mj-lt"/>
              <a:buAutoNum type="romanUcPeriod"/>
              <a:defRPr/>
            </a:pPr>
            <a:r>
              <a:rPr lang="en-US" altLang="en-US" sz="3200" b="1" dirty="0">
                <a:solidFill>
                  <a:srgbClr val="0000CC"/>
                </a:solidFill>
              </a:rPr>
              <a:t>John the Baptizer – Matthew 3</a:t>
            </a:r>
          </a:p>
          <a:p>
            <a:pPr marL="1023937" lvl="2" indent="-571500" algn="l">
              <a:spcBef>
                <a:spcPts val="0"/>
              </a:spcBef>
              <a:spcAft>
                <a:spcPts val="1200"/>
              </a:spcAft>
              <a:buFont typeface="+mj-lt"/>
              <a:buAutoNum type="alphaUcPeriod"/>
              <a:defRPr/>
            </a:pPr>
            <a:r>
              <a:rPr lang="en-US" altLang="en-US" sz="3200" b="1" u="sng" dirty="0">
                <a:solidFill>
                  <a:srgbClr val="0000CC"/>
                </a:solidFill>
              </a:rPr>
              <a:t>General Information</a:t>
            </a:r>
          </a:p>
          <a:p>
            <a:pPr marL="1023937" lvl="2" indent="-571500" algn="l">
              <a:spcBef>
                <a:spcPts val="0"/>
              </a:spcBef>
              <a:spcAft>
                <a:spcPts val="1200"/>
              </a:spcAft>
              <a:buFont typeface="+mj-lt"/>
              <a:buAutoNum type="alphaUcPeriod"/>
              <a:defRPr/>
            </a:pPr>
            <a:r>
              <a:rPr lang="en-US" altLang="en-US" sz="3200" b="1" dirty="0">
                <a:solidFill>
                  <a:srgbClr val="000000"/>
                </a:solidFill>
              </a:rPr>
              <a:t>Comments and Commentary</a:t>
            </a:r>
          </a:p>
          <a:p>
            <a:pPr marL="461963" marR="0" lvl="1" indent="-461963" algn="l" defTabSz="914400" rtl="0" eaLnBrk="1" fontAlgn="base" latinLnBrk="0" hangingPunct="1">
              <a:lnSpc>
                <a:spcPct val="100000"/>
              </a:lnSpc>
              <a:spcBef>
                <a:spcPct val="0"/>
              </a:spcBef>
              <a:spcAft>
                <a:spcPts val="1200"/>
              </a:spcAft>
              <a:buClrTx/>
              <a:buSzTx/>
              <a:buFont typeface="Arial" panose="020B0604020202020204" pitchFamily="34" charset="0"/>
              <a:buAutoNum type="romanUcPeriod"/>
              <a:tabLst>
                <a:tab pos="1939925" algn="l"/>
              </a:tabLst>
              <a:defRPr/>
            </a:pPr>
            <a:r>
              <a:rPr lang="en-US" altLang="en-US" sz="3200" b="1" dirty="0">
                <a:solidFill>
                  <a:srgbClr val="000000"/>
                </a:solidFill>
              </a:rPr>
              <a:t>Concluding Observations</a:t>
            </a:r>
          </a:p>
        </p:txBody>
      </p:sp>
    </p:spTree>
    <p:extLst>
      <p:ext uri="{BB962C8B-B14F-4D97-AF65-F5344CB8AC3E}">
        <p14:creationId xmlns:p14="http://schemas.microsoft.com/office/powerpoint/2010/main" val="288605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Session 21 Outline</a:t>
            </a: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sp>
        <p:nvSpPr>
          <p:cNvPr id="9219" name="Rectangle 3">
            <a:extLst>
              <a:ext uri="{FF2B5EF4-FFF2-40B4-BE49-F238E27FC236}">
                <a16:creationId xmlns:a16="http://schemas.microsoft.com/office/drawing/2014/main" id="{ED7B8DA5-87B1-41EC-9A6B-5B5EECA904CE}"/>
              </a:ext>
            </a:extLst>
          </p:cNvPr>
          <p:cNvSpPr txBox="1">
            <a:spLocks noChangeArrowheads="1"/>
          </p:cNvSpPr>
          <p:nvPr/>
        </p:nvSpPr>
        <p:spPr bwMode="auto">
          <a:xfrm>
            <a:off x="1597818" y="1143000"/>
            <a:ext cx="6250781"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tabLst>
                <a:tab pos="1939925" algn="l"/>
              </a:tabLst>
              <a:defRPr sz="3200">
                <a:solidFill>
                  <a:schemeClr val="tx1"/>
                </a:solidFill>
                <a:latin typeface="Calibri" panose="020F0502020204030204" pitchFamily="34" charset="0"/>
                <a:cs typeface="Calibri" panose="020F0502020204030204" pitchFamily="34" charset="0"/>
              </a:defRPr>
            </a:lvl1pPr>
            <a:lvl2pPr marL="461963" indent="-461963">
              <a:spcBef>
                <a:spcPct val="20000"/>
              </a:spcBef>
              <a:buChar char="–"/>
              <a:tabLst>
                <a:tab pos="1939925" algn="l"/>
              </a:tabLst>
              <a:defRPr sz="2800">
                <a:solidFill>
                  <a:schemeClr val="tx1"/>
                </a:solidFill>
                <a:latin typeface="Calibri" panose="020F0502020204030204" pitchFamily="34" charset="0"/>
                <a:cs typeface="Calibri" panose="020F0502020204030204" pitchFamily="34" charset="0"/>
              </a:defRPr>
            </a:lvl2pPr>
            <a:lvl3pPr indent="-452438">
              <a:spcBef>
                <a:spcPct val="20000"/>
              </a:spcBef>
              <a:buChar char="•"/>
              <a:tabLst>
                <a:tab pos="1939925" algn="l"/>
              </a:tabLst>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9pPr>
          </a:lstStyle>
          <a:p>
            <a:pPr lvl="1" algn="l">
              <a:spcBef>
                <a:spcPts val="0"/>
              </a:spcBef>
              <a:spcAft>
                <a:spcPts val="1200"/>
              </a:spcAft>
              <a:buFont typeface="+mj-lt"/>
              <a:buAutoNum type="romanUcPeriod"/>
              <a:defRPr/>
            </a:pPr>
            <a:r>
              <a:rPr lang="en-US" altLang="en-US" sz="3200" b="1" dirty="0">
                <a:solidFill>
                  <a:srgbClr val="0000CC"/>
                </a:solidFill>
              </a:rPr>
              <a:t>Review</a:t>
            </a:r>
            <a:r>
              <a:rPr lang="en-US" altLang="en-US" sz="3200" b="1" dirty="0">
                <a:solidFill>
                  <a:srgbClr val="000000"/>
                </a:solidFill>
              </a:rPr>
              <a:t> </a:t>
            </a:r>
          </a:p>
          <a:p>
            <a:pPr marL="976312" lvl="2" indent="-514350" algn="l">
              <a:spcBef>
                <a:spcPts val="0"/>
              </a:spcBef>
              <a:spcAft>
                <a:spcPts val="1200"/>
              </a:spcAft>
              <a:buFont typeface="+mj-lt"/>
              <a:buAutoNum type="alphaUcPeriod"/>
              <a:defRPr/>
            </a:pPr>
            <a:r>
              <a:rPr lang="en-US" altLang="en-US" sz="3200" b="1" u="sng" dirty="0">
                <a:solidFill>
                  <a:srgbClr val="0000CC"/>
                </a:solidFill>
              </a:rPr>
              <a:t>Purpose, Aim, and Objective</a:t>
            </a:r>
          </a:p>
          <a:p>
            <a:pPr marL="976312" lvl="2" indent="-514350" algn="l">
              <a:spcBef>
                <a:spcPts val="0"/>
              </a:spcBef>
              <a:spcAft>
                <a:spcPts val="1200"/>
              </a:spcAft>
              <a:buFont typeface="+mj-lt"/>
              <a:buAutoNum type="alphaUcPeriod"/>
              <a:defRPr/>
            </a:pPr>
            <a:r>
              <a:rPr lang="en-US" altLang="en-US" sz="3200" b="1" dirty="0">
                <a:solidFill>
                  <a:srgbClr val="000000"/>
                </a:solidFill>
              </a:rPr>
              <a:t>Session 20</a:t>
            </a:r>
          </a:p>
          <a:p>
            <a:pPr lvl="1" algn="l">
              <a:spcBef>
                <a:spcPts val="0"/>
              </a:spcBef>
              <a:spcAft>
                <a:spcPts val="1200"/>
              </a:spcAft>
              <a:buFont typeface="+mj-lt"/>
              <a:buAutoNum type="romanUcPeriod"/>
              <a:defRPr/>
            </a:pPr>
            <a:r>
              <a:rPr lang="en-US" altLang="en-US" sz="3200" b="1" dirty="0">
                <a:solidFill>
                  <a:srgbClr val="000000"/>
                </a:solidFill>
              </a:rPr>
              <a:t>John the Baptizer – Matthew 3</a:t>
            </a:r>
          </a:p>
          <a:p>
            <a:pPr marL="1023937" lvl="2" indent="-571500" algn="l">
              <a:spcBef>
                <a:spcPts val="0"/>
              </a:spcBef>
              <a:spcAft>
                <a:spcPts val="1200"/>
              </a:spcAft>
              <a:buFont typeface="+mj-lt"/>
              <a:buAutoNum type="alphaUcPeriod"/>
              <a:defRPr/>
            </a:pPr>
            <a:r>
              <a:rPr lang="en-US" altLang="en-US" sz="3200" b="1" dirty="0">
                <a:solidFill>
                  <a:srgbClr val="000000"/>
                </a:solidFill>
              </a:rPr>
              <a:t>General Information</a:t>
            </a:r>
          </a:p>
          <a:p>
            <a:pPr marL="1023937" lvl="2" indent="-571500" algn="l">
              <a:spcBef>
                <a:spcPts val="0"/>
              </a:spcBef>
              <a:spcAft>
                <a:spcPts val="1200"/>
              </a:spcAft>
              <a:buFont typeface="+mj-lt"/>
              <a:buAutoNum type="alphaUcPeriod"/>
              <a:defRPr/>
            </a:pPr>
            <a:r>
              <a:rPr lang="en-US" altLang="en-US" sz="3200" b="1" dirty="0">
                <a:solidFill>
                  <a:srgbClr val="000000"/>
                </a:solidFill>
              </a:rPr>
              <a:t>Comments and Commentary</a:t>
            </a:r>
          </a:p>
          <a:p>
            <a:pPr marL="461963" marR="0" lvl="1" indent="-461963" algn="l" defTabSz="914400" rtl="0" eaLnBrk="1" fontAlgn="base" latinLnBrk="0" hangingPunct="1">
              <a:lnSpc>
                <a:spcPct val="100000"/>
              </a:lnSpc>
              <a:spcBef>
                <a:spcPct val="0"/>
              </a:spcBef>
              <a:spcAft>
                <a:spcPts val="1200"/>
              </a:spcAft>
              <a:buClrTx/>
              <a:buSzTx/>
              <a:buFont typeface="Arial" panose="020B0604020202020204" pitchFamily="34" charset="0"/>
              <a:buAutoNum type="romanUcPeriod"/>
              <a:tabLst>
                <a:tab pos="1939925" algn="l"/>
              </a:tabLst>
              <a:defRPr/>
            </a:pPr>
            <a:r>
              <a:rPr lang="en-US" altLang="en-US" sz="3200" b="1" dirty="0">
                <a:solidFill>
                  <a:srgbClr val="000000"/>
                </a:solidFill>
              </a:rPr>
              <a:t>Concluding Observations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8">
            <a:extLst>
              <a:ext uri="{FF2B5EF4-FFF2-40B4-BE49-F238E27FC236}">
                <a16:creationId xmlns:a16="http://schemas.microsoft.com/office/drawing/2014/main" id="{38326304-BC3E-47E7-9620-B103990E8328}"/>
              </a:ext>
            </a:extLst>
          </p:cNvPr>
          <p:cNvSpPr txBox="1">
            <a:spLocks noChangeArrowheads="1"/>
          </p:cNvSpPr>
          <p:nvPr/>
        </p:nvSpPr>
        <p:spPr bwMode="auto">
          <a:xfrm>
            <a:off x="0" y="0"/>
            <a:ext cx="9144000" cy="379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a:spcBef>
                <a:spcPts val="0"/>
              </a:spcBef>
              <a:spcAft>
                <a:spcPts val="1000"/>
              </a:spcAft>
            </a:pPr>
            <a:r>
              <a:rPr lang="en-US" sz="3600" b="1" dirty="0">
                <a:solidFill>
                  <a:srgbClr val="0000CC"/>
                </a:solidFill>
                <a:latin typeface="Calibri" panose="020F0502020204030204" pitchFamily="34" charset="0"/>
                <a:cs typeface="Calibri" panose="020F0502020204030204" pitchFamily="34" charset="0"/>
              </a:rPr>
              <a:t>Matthew 3:1, 4-6</a:t>
            </a:r>
          </a:p>
          <a:p>
            <a:pPr marL="0" marR="0" algn="just">
              <a:spcBef>
                <a:spcPts val="0"/>
              </a:spcBef>
              <a:spcAft>
                <a:spcPts val="1000"/>
              </a:spcAft>
            </a:pPr>
            <a:r>
              <a:rPr lang="en-US" sz="2800" baseline="30000" dirty="0">
                <a:latin typeface="Calibri" panose="020F0502020204030204" pitchFamily="34" charset="0"/>
                <a:cs typeface="Calibri" panose="020F0502020204030204" pitchFamily="34" charset="0"/>
              </a:rPr>
              <a:t>1</a:t>
            </a:r>
            <a:r>
              <a:rPr lang="en-US" sz="2800" dirty="0">
                <a:latin typeface="Calibri" panose="020F0502020204030204" pitchFamily="34" charset="0"/>
                <a:cs typeface="Calibri" panose="020F0502020204030204" pitchFamily="34" charset="0"/>
              </a:rPr>
              <a:t> Now in those days John the Baptist came, preaching in the wilderness of Judea, …</a:t>
            </a:r>
            <a:r>
              <a:rPr lang="en-US" sz="2800" baseline="30000" dirty="0">
                <a:latin typeface="Calibri" panose="020F0502020204030204" pitchFamily="34" charset="0"/>
                <a:cs typeface="Calibri" panose="020F0502020204030204" pitchFamily="34" charset="0"/>
              </a:rPr>
              <a:t>4</a:t>
            </a:r>
            <a:r>
              <a:rPr lang="en-US" sz="2800" dirty="0">
                <a:latin typeface="Calibri" panose="020F0502020204030204" pitchFamily="34" charset="0"/>
                <a:cs typeface="Calibri" panose="020F0502020204030204" pitchFamily="34" charset="0"/>
              </a:rPr>
              <a:t> Now John himself had a garment of camel’s hair and a leather belt around his waist; and his food was locusts and wild honey. </a:t>
            </a:r>
            <a:r>
              <a:rPr lang="en-US" baseline="30000" dirty="0">
                <a:latin typeface="Calibri" panose="020F0502020204030204" pitchFamily="34" charset="0"/>
                <a:cs typeface="Calibri" panose="020F0502020204030204" pitchFamily="34" charset="0"/>
              </a:rPr>
              <a:t>5</a:t>
            </a:r>
            <a:r>
              <a:rPr lang="en-US"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Then Jerusalem was going out to him, and all Judea and all the district around the Jordan;</a:t>
            </a:r>
            <a:r>
              <a:rPr lang="en-US" dirty="0">
                <a:latin typeface="Calibri" panose="020F0502020204030204" pitchFamily="34" charset="0"/>
                <a:cs typeface="Calibri" panose="020F0502020204030204" pitchFamily="34" charset="0"/>
              </a:rPr>
              <a:t> </a:t>
            </a:r>
            <a:r>
              <a:rPr lang="en-US" baseline="30000" dirty="0">
                <a:latin typeface="Calibri" panose="020F0502020204030204" pitchFamily="34" charset="0"/>
                <a:cs typeface="Calibri" panose="020F0502020204030204" pitchFamily="34" charset="0"/>
              </a:rPr>
              <a:t>6</a:t>
            </a:r>
            <a:r>
              <a:rPr lang="en-US"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and they were being baptized by him in the Jordan River, as they confessed their sins.</a:t>
            </a:r>
            <a:r>
              <a:rPr lang="en-US" dirty="0">
                <a:latin typeface="Calibri" panose="020F0502020204030204" pitchFamily="34" charset="0"/>
                <a:cs typeface="Calibri" panose="020F0502020204030204" pitchFamily="34" charset="0"/>
              </a:rPr>
              <a:t>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8152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F3811D-9E48-40BD-9C3B-8C216CC49B23}"/>
              </a:ext>
            </a:extLst>
          </p:cNvPr>
          <p:cNvPicPr>
            <a:picLocks noChangeAspect="1"/>
          </p:cNvPicPr>
          <p:nvPr/>
        </p:nvPicPr>
        <p:blipFill>
          <a:blip r:embed="rId2"/>
          <a:stretch>
            <a:fillRect/>
          </a:stretch>
        </p:blipFill>
        <p:spPr>
          <a:xfrm>
            <a:off x="1524000" y="1676399"/>
            <a:ext cx="6096000" cy="4648201"/>
          </a:xfrm>
          <a:prstGeom prst="rect">
            <a:avLst/>
          </a:prstGeom>
        </p:spPr>
      </p:pic>
      <p:pic>
        <p:nvPicPr>
          <p:cNvPr id="4" name="Picture 3">
            <a:extLst>
              <a:ext uri="{FF2B5EF4-FFF2-40B4-BE49-F238E27FC236}">
                <a16:creationId xmlns:a16="http://schemas.microsoft.com/office/drawing/2014/main" id="{47DB5613-6F9B-4079-987D-405D8B575EC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73" b="-1"/>
          <a:stretch/>
        </p:blipFill>
        <p:spPr>
          <a:xfrm>
            <a:off x="1524000" y="1676400"/>
            <a:ext cx="6096000" cy="4648200"/>
          </a:xfrm>
          <a:prstGeom prst="rect">
            <a:avLst/>
          </a:prstGeom>
        </p:spPr>
      </p:pic>
      <p:sp>
        <p:nvSpPr>
          <p:cNvPr id="25602" name="Rectangle 4">
            <a:extLst>
              <a:ext uri="{FF2B5EF4-FFF2-40B4-BE49-F238E27FC236}">
                <a16:creationId xmlns:a16="http://schemas.microsoft.com/office/drawing/2014/main" id="{3827BCDA-F01E-4FDA-8EB1-695CF44FCA58}"/>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Who is John the Baptist?</a:t>
            </a:r>
          </a:p>
          <a:p>
            <a:pPr lvl="0"/>
            <a:r>
              <a:rPr lang="en-US" altLang="en-US" b="1" dirty="0">
                <a:solidFill>
                  <a:srgbClr val="0000CC"/>
                </a:solidFill>
                <a:latin typeface="Calibri" panose="020F0502020204030204" pitchFamily="34" charset="0"/>
                <a:cs typeface="Calibri" panose="020F0502020204030204" pitchFamily="34" charset="0"/>
              </a:rPr>
              <a:t>Matthew 3:1, 4-6</a:t>
            </a:r>
          </a:p>
        </p:txBody>
      </p:sp>
      <p:sp>
        <p:nvSpPr>
          <p:cNvPr id="25603" name="Text Box 4">
            <a:extLst>
              <a:ext uri="{FF2B5EF4-FFF2-40B4-BE49-F238E27FC236}">
                <a16:creationId xmlns:a16="http://schemas.microsoft.com/office/drawing/2014/main" id="{9957C016-8A67-44BD-A0CE-FE6E50FF1E35}"/>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3827BCDA-F01E-4FDA-8EB1-695CF44FCA58}"/>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Baptist?</a:t>
            </a:r>
          </a:p>
          <a:p>
            <a:pPr lvl="0"/>
            <a:r>
              <a:rPr lang="en-US" altLang="en-US" b="1" dirty="0">
                <a:solidFill>
                  <a:srgbClr val="0000CC"/>
                </a:solidFill>
                <a:latin typeface="Calibri" panose="020F0502020204030204" pitchFamily="34" charset="0"/>
                <a:cs typeface="Calibri" panose="020F0502020204030204" pitchFamily="34" charset="0"/>
              </a:rPr>
              <a:t>Matthew 3:1, 4-6</a:t>
            </a:r>
          </a:p>
        </p:txBody>
      </p:sp>
      <p:sp>
        <p:nvSpPr>
          <p:cNvPr id="25603" name="Text Box 4">
            <a:extLst>
              <a:ext uri="{FF2B5EF4-FFF2-40B4-BE49-F238E27FC236}">
                <a16:creationId xmlns:a16="http://schemas.microsoft.com/office/drawing/2014/main" id="{9957C016-8A67-44BD-A0CE-FE6E50FF1E35}"/>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21</a:t>
            </a:r>
          </a:p>
        </p:txBody>
      </p:sp>
      <p:pic>
        <p:nvPicPr>
          <p:cNvPr id="6" name="Picture 5">
            <a:extLst>
              <a:ext uri="{FF2B5EF4-FFF2-40B4-BE49-F238E27FC236}">
                <a16:creationId xmlns:a16="http://schemas.microsoft.com/office/drawing/2014/main" id="{34ACC0F0-8C07-41F6-A56D-1690AB0DC813}"/>
              </a:ext>
            </a:extLst>
          </p:cNvPr>
          <p:cNvPicPr>
            <a:picLocks noChangeAspect="1"/>
          </p:cNvPicPr>
          <p:nvPr/>
        </p:nvPicPr>
        <p:blipFill>
          <a:blip r:embed="rId2"/>
          <a:stretch>
            <a:fillRect/>
          </a:stretch>
        </p:blipFill>
        <p:spPr>
          <a:xfrm>
            <a:off x="2286000" y="1600200"/>
            <a:ext cx="4572000" cy="3429000"/>
          </a:xfrm>
          <a:prstGeom prst="rect">
            <a:avLst/>
          </a:prstGeom>
        </p:spPr>
      </p:pic>
      <p:pic>
        <p:nvPicPr>
          <p:cNvPr id="7" name="Picture 6">
            <a:extLst>
              <a:ext uri="{FF2B5EF4-FFF2-40B4-BE49-F238E27FC236}">
                <a16:creationId xmlns:a16="http://schemas.microsoft.com/office/drawing/2014/main" id="{AF46E2D9-7167-4FB0-9220-05B73CB7FE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63359" y="5334000"/>
            <a:ext cx="2617282" cy="1371600"/>
          </a:xfrm>
          <a:prstGeom prst="rect">
            <a:avLst/>
          </a:prstGeom>
          <a:scene3d>
            <a:camera prst="orthographicFront"/>
            <a:lightRig rig="threePt" dir="t"/>
          </a:scene3d>
          <a:sp3d>
            <a:bevelT w="165100" prst="coolSlant"/>
          </a:sp3d>
        </p:spPr>
      </p:pic>
    </p:spTree>
    <p:extLst>
      <p:ext uri="{BB962C8B-B14F-4D97-AF65-F5344CB8AC3E}">
        <p14:creationId xmlns:p14="http://schemas.microsoft.com/office/powerpoint/2010/main" val="578946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3827BCDA-F01E-4FDA-8EB1-695CF44FCA58}"/>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err="1">
                <a:solidFill>
                  <a:srgbClr val="0000CC"/>
                </a:solidFill>
                <a:latin typeface="Calibri" panose="020F0502020204030204" pitchFamily="34" charset="0"/>
                <a:cs typeface="Calibri" panose="020F0502020204030204" pitchFamily="34" charset="0"/>
              </a:rPr>
              <a:t>Baaaptist</a:t>
            </a:r>
            <a:r>
              <a:rPr lang="en-US" altLang="en-US" sz="3200" b="1" dirty="0">
                <a:solidFill>
                  <a:srgbClr val="0000CC"/>
                </a:solidFill>
                <a:latin typeface="Calibri" panose="020F0502020204030204" pitchFamily="34" charset="0"/>
                <a:cs typeface="Calibri" panose="020F0502020204030204" pitchFamily="34" charset="0"/>
              </a:rPr>
              <a:t>?</a:t>
            </a:r>
          </a:p>
          <a:p>
            <a:pPr lvl="0"/>
            <a:r>
              <a:rPr lang="en-US" altLang="en-US" b="1" dirty="0">
                <a:solidFill>
                  <a:srgbClr val="0000CC"/>
                </a:solidFill>
                <a:latin typeface="Calibri" panose="020F0502020204030204" pitchFamily="34" charset="0"/>
                <a:cs typeface="Calibri" panose="020F0502020204030204" pitchFamily="34" charset="0"/>
              </a:rPr>
              <a:t>Matthew 3:1, 4-6</a:t>
            </a:r>
          </a:p>
        </p:txBody>
      </p:sp>
      <p:sp>
        <p:nvSpPr>
          <p:cNvPr id="25603" name="Text Box 4">
            <a:extLst>
              <a:ext uri="{FF2B5EF4-FFF2-40B4-BE49-F238E27FC236}">
                <a16:creationId xmlns:a16="http://schemas.microsoft.com/office/drawing/2014/main" id="{9957C016-8A67-44BD-A0CE-FE6E50FF1E35}"/>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21</a:t>
            </a:r>
          </a:p>
        </p:txBody>
      </p:sp>
      <p:pic>
        <p:nvPicPr>
          <p:cNvPr id="4" name="Picture 3">
            <a:extLst>
              <a:ext uri="{FF2B5EF4-FFF2-40B4-BE49-F238E27FC236}">
                <a16:creationId xmlns:a16="http://schemas.microsoft.com/office/drawing/2014/main" id="{B0117564-36E4-447A-A48B-8BA544E785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62900" y="5257800"/>
            <a:ext cx="3018200" cy="1371600"/>
          </a:xfrm>
          <a:prstGeom prst="rect">
            <a:avLst/>
          </a:prstGeom>
        </p:spPr>
      </p:pic>
      <p:pic>
        <p:nvPicPr>
          <p:cNvPr id="5" name="Picture 4">
            <a:extLst>
              <a:ext uri="{FF2B5EF4-FFF2-40B4-BE49-F238E27FC236}">
                <a16:creationId xmlns:a16="http://schemas.microsoft.com/office/drawing/2014/main" id="{F2B12159-DFED-42E8-81E7-F22741693DD1}"/>
              </a:ext>
            </a:extLst>
          </p:cNvPr>
          <p:cNvPicPr>
            <a:picLocks noChangeAspect="1"/>
          </p:cNvPicPr>
          <p:nvPr/>
        </p:nvPicPr>
        <p:blipFill>
          <a:blip r:embed="rId3"/>
          <a:stretch>
            <a:fillRect/>
          </a:stretch>
        </p:blipFill>
        <p:spPr>
          <a:xfrm>
            <a:off x="2286000" y="1600200"/>
            <a:ext cx="4572000" cy="3429000"/>
          </a:xfrm>
          <a:prstGeom prst="rect">
            <a:avLst/>
          </a:prstGeom>
        </p:spPr>
      </p:pic>
    </p:spTree>
    <p:extLst>
      <p:ext uri="{BB962C8B-B14F-4D97-AF65-F5344CB8AC3E}">
        <p14:creationId xmlns:p14="http://schemas.microsoft.com/office/powerpoint/2010/main" val="431731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3827BCDA-F01E-4FDA-8EB1-695CF44FCA58}"/>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Who is John the Baptist?</a:t>
            </a:r>
          </a:p>
          <a:p>
            <a:pPr lvl="0"/>
            <a:r>
              <a:rPr lang="en-US" altLang="en-US" b="1" dirty="0">
                <a:solidFill>
                  <a:srgbClr val="0000CC"/>
                </a:solidFill>
                <a:latin typeface="Calibri" panose="020F0502020204030204" pitchFamily="34" charset="0"/>
                <a:cs typeface="Calibri" panose="020F0502020204030204" pitchFamily="34" charset="0"/>
              </a:rPr>
              <a:t>Matthew 3:1, 4-6</a:t>
            </a:r>
          </a:p>
        </p:txBody>
      </p:sp>
      <p:sp>
        <p:nvSpPr>
          <p:cNvPr id="25603" name="Text Box 4">
            <a:extLst>
              <a:ext uri="{FF2B5EF4-FFF2-40B4-BE49-F238E27FC236}">
                <a16:creationId xmlns:a16="http://schemas.microsoft.com/office/drawing/2014/main" id="{9957C016-8A67-44BD-A0CE-FE6E50FF1E35}"/>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21</a:t>
            </a:r>
          </a:p>
        </p:txBody>
      </p:sp>
      <p:sp>
        <p:nvSpPr>
          <p:cNvPr id="5" name="Rectangle 3">
            <a:extLst>
              <a:ext uri="{FF2B5EF4-FFF2-40B4-BE49-F238E27FC236}">
                <a16:creationId xmlns:a16="http://schemas.microsoft.com/office/drawing/2014/main" id="{A7126647-040F-48FD-B337-55BD63DBCD30}"/>
              </a:ext>
            </a:extLst>
          </p:cNvPr>
          <p:cNvSpPr txBox="1">
            <a:spLocks noChangeArrowheads="1"/>
          </p:cNvSpPr>
          <p:nvPr/>
        </p:nvSpPr>
        <p:spPr bwMode="auto">
          <a:xfrm>
            <a:off x="228600" y="1828800"/>
            <a:ext cx="8915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400" kern="1200">
                <a:solidFill>
                  <a:schemeClr val="tx1"/>
                </a:solidFill>
                <a:latin typeface="Calibri" panose="020F0502020204030204" pitchFamily="34" charset="0"/>
                <a:ea typeface="+mn-ea"/>
                <a:cs typeface="Calibri" panose="020F0502020204030204" pitchFamily="34" charset="0"/>
              </a:defRPr>
            </a:lvl1pPr>
            <a:lvl2pPr marL="457200" indent="0" algn="ctr" rtl="0" eaLnBrk="0" fontAlgn="base" hangingPunct="0">
              <a:spcBef>
                <a:spcPct val="20000"/>
              </a:spcBef>
              <a:spcAft>
                <a:spcPct val="0"/>
              </a:spcAft>
              <a:buNone/>
              <a:defRPr sz="2000" kern="1200">
                <a:solidFill>
                  <a:schemeClr val="tx1"/>
                </a:solidFill>
                <a:latin typeface="Calibri" panose="020F0502020204030204" pitchFamily="34" charset="0"/>
                <a:ea typeface="+mn-ea"/>
                <a:cs typeface="Calibri" panose="020F0502020204030204" pitchFamily="34" charset="0"/>
              </a:defRPr>
            </a:lvl2pPr>
            <a:lvl3pPr marL="914400" indent="0" algn="ctr" rtl="0" eaLnBrk="0" fontAlgn="base" hangingPunct="0">
              <a:spcBef>
                <a:spcPct val="20000"/>
              </a:spcBef>
              <a:spcAft>
                <a:spcPct val="0"/>
              </a:spcAft>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ctr" rtl="0" eaLnBrk="0" fontAlgn="base" hangingPunct="0">
              <a:spcBef>
                <a:spcPct val="20000"/>
              </a:spcBef>
              <a:spcAft>
                <a:spcPct val="0"/>
              </a:spcAft>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ctr" rtl="0" eaLnBrk="0" fontAlgn="base" hangingPunct="0">
              <a:spcBef>
                <a:spcPct val="20000"/>
              </a:spcBef>
              <a:spcAft>
                <a:spcPct val="0"/>
              </a:spcAft>
              <a:buNone/>
              <a:defRPr sz="1600" kern="1200">
                <a:solidFill>
                  <a:schemeClr val="tx1"/>
                </a:solidFill>
                <a:latin typeface="Calibri" panose="020F0502020204030204" pitchFamily="34" charset="0"/>
                <a:ea typeface="+mn-ea"/>
                <a:cs typeface="Calibri" panose="020F050202020403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spcBef>
                <a:spcPts val="0"/>
              </a:spcBef>
              <a:buFont typeface="Arial" panose="020B0604020202020204" pitchFamily="34" charset="0"/>
              <a:buChar char="•"/>
            </a:pPr>
            <a:r>
              <a:rPr lang="en-US" altLang="en-US" sz="2800" dirty="0"/>
              <a:t>John the Baptist, a relative of Jesus through His mother (cf. Luke 1:36), ministered along the Jordan River, north of the Dead Sea. </a:t>
            </a:r>
          </a:p>
        </p:txBody>
      </p:sp>
      <p:pic>
        <p:nvPicPr>
          <p:cNvPr id="3" name="Picture 2">
            <a:extLst>
              <a:ext uri="{FF2B5EF4-FFF2-40B4-BE49-F238E27FC236}">
                <a16:creationId xmlns:a16="http://schemas.microsoft.com/office/drawing/2014/main" id="{48FF991C-9D0E-4111-95FE-5582734A9A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36502" y="3352800"/>
            <a:ext cx="4270997" cy="3200400"/>
          </a:xfrm>
          <a:prstGeom prst="rect">
            <a:avLst/>
          </a:prstGeom>
        </p:spPr>
      </p:pic>
      <p:pic>
        <p:nvPicPr>
          <p:cNvPr id="2" name="Picture 1">
            <a:extLst>
              <a:ext uri="{FF2B5EF4-FFF2-40B4-BE49-F238E27FC236}">
                <a16:creationId xmlns:a16="http://schemas.microsoft.com/office/drawing/2014/main" id="{8C4146BC-B48F-4248-AA64-F591808BBA6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440" y="76200"/>
            <a:ext cx="822960" cy="1097280"/>
          </a:xfrm>
          <a:prstGeom prst="rect">
            <a:avLst/>
          </a:prstGeom>
        </p:spPr>
      </p:pic>
    </p:spTree>
    <p:extLst>
      <p:ext uri="{BB962C8B-B14F-4D97-AF65-F5344CB8AC3E}">
        <p14:creationId xmlns:p14="http://schemas.microsoft.com/office/powerpoint/2010/main" val="862127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3827BCDA-F01E-4FDA-8EB1-695CF44FCA58}"/>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Who is John the Baptist?</a:t>
            </a:r>
          </a:p>
          <a:p>
            <a:pPr lvl="0"/>
            <a:r>
              <a:rPr lang="en-US" altLang="en-US" b="1" dirty="0">
                <a:solidFill>
                  <a:srgbClr val="0000CC"/>
                </a:solidFill>
                <a:latin typeface="Calibri" panose="020F0502020204030204" pitchFamily="34" charset="0"/>
                <a:cs typeface="Calibri" panose="020F0502020204030204" pitchFamily="34" charset="0"/>
              </a:rPr>
              <a:t>Matthew 3:1, 4-6</a:t>
            </a:r>
          </a:p>
        </p:txBody>
      </p:sp>
      <p:sp>
        <p:nvSpPr>
          <p:cNvPr id="25603" name="Text Box 4">
            <a:extLst>
              <a:ext uri="{FF2B5EF4-FFF2-40B4-BE49-F238E27FC236}">
                <a16:creationId xmlns:a16="http://schemas.microsoft.com/office/drawing/2014/main" id="{9957C016-8A67-44BD-A0CE-FE6E50FF1E35}"/>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21</a:t>
            </a:r>
          </a:p>
        </p:txBody>
      </p:sp>
      <p:pic>
        <p:nvPicPr>
          <p:cNvPr id="6" name="Picture 2" descr="Israel-Lebanon-from space">
            <a:extLst>
              <a:ext uri="{FF2B5EF4-FFF2-40B4-BE49-F238E27FC236}">
                <a16:creationId xmlns:a16="http://schemas.microsoft.com/office/drawing/2014/main" id="{ED2B5981-1A09-4D3D-8D10-2541FF0215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16871" y="1600200"/>
            <a:ext cx="6710259" cy="50292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7">
            <a:extLst>
              <a:ext uri="{FF2B5EF4-FFF2-40B4-BE49-F238E27FC236}">
                <a16:creationId xmlns:a16="http://schemas.microsoft.com/office/drawing/2014/main" id="{ECF17E89-1FE6-4FFF-86EA-5AD71AB66C7E}"/>
              </a:ext>
            </a:extLst>
          </p:cNvPr>
          <p:cNvSpPr>
            <a:spLocks noChangeArrowheads="1"/>
          </p:cNvSpPr>
          <p:nvPr/>
        </p:nvSpPr>
        <p:spPr bwMode="auto">
          <a:xfrm>
            <a:off x="4300634" y="4638021"/>
            <a:ext cx="347566" cy="467379"/>
          </a:xfrm>
          <a:prstGeom prst="rect">
            <a:avLst/>
          </a:prstGeom>
          <a:solidFill>
            <a:srgbClr val="FFFF00">
              <a:alpha val="25000"/>
            </a:srgbClr>
          </a:solidFill>
          <a:ln w="38100">
            <a:solidFill>
              <a:srgbClr val="FFFF00"/>
            </a:solidFill>
            <a:miter lim="800000"/>
            <a:headEnd/>
            <a:tailEnd/>
          </a:ln>
          <a:effectLst/>
        </p:spPr>
        <p:txBody>
          <a:bodyPr wrap="none" anchor="ctr"/>
          <a:lstStyle/>
          <a:p>
            <a:endParaRPr lang="en-US" sz="2800">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3769B4AD-4248-4F77-B7B7-2EBB8DBD02D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440" y="76200"/>
            <a:ext cx="822960" cy="1097280"/>
          </a:xfrm>
          <a:prstGeom prst="rect">
            <a:avLst/>
          </a:prstGeom>
        </p:spPr>
      </p:pic>
      <p:sp>
        <p:nvSpPr>
          <p:cNvPr id="2" name="Speech Bubble: Rectangle with Corners Rounded 1">
            <a:extLst>
              <a:ext uri="{FF2B5EF4-FFF2-40B4-BE49-F238E27FC236}">
                <a16:creationId xmlns:a16="http://schemas.microsoft.com/office/drawing/2014/main" id="{F034BC7A-961D-49BC-B4F3-F1575D99972D}"/>
              </a:ext>
            </a:extLst>
          </p:cNvPr>
          <p:cNvSpPr/>
          <p:nvPr/>
        </p:nvSpPr>
        <p:spPr bwMode="auto">
          <a:xfrm>
            <a:off x="5143500" y="2519065"/>
            <a:ext cx="1790700" cy="609600"/>
          </a:xfrm>
          <a:prstGeom prst="wedgeRoundRectCallout">
            <a:avLst>
              <a:gd name="adj1" fmla="val -93607"/>
              <a:gd name="adj2" fmla="val 59438"/>
              <a:gd name="adj3" fmla="val 16667"/>
            </a:avLst>
          </a:prstGeom>
          <a:solidFill>
            <a:schemeClr val="bg1">
              <a:alpha val="75000"/>
            </a:schemeClr>
          </a:solid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50000"/>
              </a:spcBef>
            </a:pPr>
            <a:r>
              <a:rPr lang="en-US" altLang="en-US" sz="2000" b="1" dirty="0">
                <a:latin typeface="Calibri" panose="020F0502020204030204" pitchFamily="34" charset="0"/>
                <a:cs typeface="Calibri" panose="020F0502020204030204" pitchFamily="34" charset="0"/>
              </a:rPr>
              <a:t>Sea of Galilee</a:t>
            </a:r>
          </a:p>
        </p:txBody>
      </p:sp>
      <p:sp>
        <p:nvSpPr>
          <p:cNvPr id="15" name="Speech Bubble: Rectangle with Corners Rounded 14">
            <a:extLst>
              <a:ext uri="{FF2B5EF4-FFF2-40B4-BE49-F238E27FC236}">
                <a16:creationId xmlns:a16="http://schemas.microsoft.com/office/drawing/2014/main" id="{0FD63177-DE29-44A7-B4AA-657A9DFBBD78}"/>
              </a:ext>
            </a:extLst>
          </p:cNvPr>
          <p:cNvSpPr/>
          <p:nvPr/>
        </p:nvSpPr>
        <p:spPr bwMode="auto">
          <a:xfrm>
            <a:off x="5334000" y="3657600"/>
            <a:ext cx="1790700" cy="609600"/>
          </a:xfrm>
          <a:prstGeom prst="wedgeRoundRectCallout">
            <a:avLst>
              <a:gd name="adj1" fmla="val -76412"/>
              <a:gd name="adj2" fmla="val 50254"/>
              <a:gd name="adj3" fmla="val 16667"/>
            </a:avLst>
          </a:prstGeom>
          <a:solidFill>
            <a:schemeClr val="bg1">
              <a:alpha val="75000"/>
            </a:schemeClr>
          </a:solidFill>
          <a:ln w="28575" cap="flat" cmpd="sng" algn="ctr">
            <a:solidFill>
              <a:srgbClr val="FF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50000"/>
              </a:spcBef>
            </a:pPr>
            <a:r>
              <a:rPr lang="en-US" altLang="en-US" sz="2000" b="1" dirty="0">
                <a:latin typeface="Calibri" panose="020F0502020204030204" pitchFamily="34" charset="0"/>
                <a:cs typeface="Calibri" panose="020F0502020204030204" pitchFamily="34" charset="0"/>
              </a:rPr>
              <a:t>Jordan River</a:t>
            </a:r>
          </a:p>
        </p:txBody>
      </p:sp>
      <p:sp>
        <p:nvSpPr>
          <p:cNvPr id="16" name="Speech Bubble: Rectangle with Corners Rounded 15">
            <a:extLst>
              <a:ext uri="{FF2B5EF4-FFF2-40B4-BE49-F238E27FC236}">
                <a16:creationId xmlns:a16="http://schemas.microsoft.com/office/drawing/2014/main" id="{2701FB70-EC46-41B3-A391-8B43E07E3833}"/>
              </a:ext>
            </a:extLst>
          </p:cNvPr>
          <p:cNvSpPr/>
          <p:nvPr/>
        </p:nvSpPr>
        <p:spPr bwMode="auto">
          <a:xfrm>
            <a:off x="5447132" y="4813011"/>
            <a:ext cx="1790700" cy="609600"/>
          </a:xfrm>
          <a:prstGeom prst="wedgeRoundRectCallout">
            <a:avLst>
              <a:gd name="adj1" fmla="val -102465"/>
              <a:gd name="adj2" fmla="val 64030"/>
              <a:gd name="adj3" fmla="val 16667"/>
            </a:avLst>
          </a:prstGeom>
          <a:solidFill>
            <a:schemeClr val="bg1">
              <a:alpha val="75000"/>
            </a:schemeClr>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50000"/>
              </a:spcBef>
            </a:pPr>
            <a:r>
              <a:rPr lang="en-US" altLang="en-US" sz="2000" b="1" dirty="0">
                <a:latin typeface="Calibri" panose="020F0502020204030204" pitchFamily="34" charset="0"/>
                <a:cs typeface="Calibri" panose="020F0502020204030204" pitchFamily="34" charset="0"/>
              </a:rPr>
              <a:t>Dead Sea</a:t>
            </a:r>
          </a:p>
        </p:txBody>
      </p:sp>
      <p:sp>
        <p:nvSpPr>
          <p:cNvPr id="3" name="Right Brace 2">
            <a:extLst>
              <a:ext uri="{FF2B5EF4-FFF2-40B4-BE49-F238E27FC236}">
                <a16:creationId xmlns:a16="http://schemas.microsoft.com/office/drawing/2014/main" id="{D0D50DEB-9B88-480F-95B3-8858F8EABA24}"/>
              </a:ext>
            </a:extLst>
          </p:cNvPr>
          <p:cNvSpPr/>
          <p:nvPr/>
        </p:nvSpPr>
        <p:spPr bwMode="auto">
          <a:xfrm>
            <a:off x="4455370" y="3429000"/>
            <a:ext cx="457200" cy="1676400"/>
          </a:xfrm>
          <a:prstGeom prst="rightBrace">
            <a:avLst/>
          </a:prstGeom>
          <a:noFill/>
          <a:ln w="3810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7" name="Speech Bubble: Rectangle with Corners Rounded 16">
            <a:extLst>
              <a:ext uri="{FF2B5EF4-FFF2-40B4-BE49-F238E27FC236}">
                <a16:creationId xmlns:a16="http://schemas.microsoft.com/office/drawing/2014/main" id="{EE8050B6-3DF6-47DD-8701-A13740A9CB59}"/>
              </a:ext>
            </a:extLst>
          </p:cNvPr>
          <p:cNvSpPr/>
          <p:nvPr/>
        </p:nvSpPr>
        <p:spPr bwMode="auto">
          <a:xfrm>
            <a:off x="1691952" y="3581400"/>
            <a:ext cx="1790700" cy="609600"/>
          </a:xfrm>
          <a:prstGeom prst="wedgeRoundRectCallout">
            <a:avLst>
              <a:gd name="adj1" fmla="val 101790"/>
              <a:gd name="adj2" fmla="val 161989"/>
              <a:gd name="adj3" fmla="val 16667"/>
            </a:avLst>
          </a:prstGeom>
          <a:solidFill>
            <a:schemeClr val="bg1"/>
          </a:solid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50000"/>
              </a:spcBef>
            </a:pPr>
            <a:r>
              <a:rPr lang="en-US" altLang="en-US" sz="2000" b="1" dirty="0">
                <a:latin typeface="Calibri" panose="020F0502020204030204" pitchFamily="34" charset="0"/>
                <a:cs typeface="Calibri" panose="020F0502020204030204" pitchFamily="34" charset="0"/>
              </a:rPr>
              <a:t>John the Baptist</a:t>
            </a:r>
          </a:p>
        </p:txBody>
      </p:sp>
    </p:spTree>
    <p:extLst>
      <p:ext uri="{BB962C8B-B14F-4D97-AF65-F5344CB8AC3E}">
        <p14:creationId xmlns:p14="http://schemas.microsoft.com/office/powerpoint/2010/main" val="424324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B4DAAB-5544-415B-A0A1-9AD0E105BBC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8600" y="1828800"/>
            <a:ext cx="2636309" cy="3657600"/>
          </a:xfrm>
          <a:prstGeom prst="rect">
            <a:avLst/>
          </a:prstGeom>
        </p:spPr>
      </p:pic>
      <p:sp>
        <p:nvSpPr>
          <p:cNvPr id="98308" name="Rectangle 4">
            <a:extLst>
              <a:ext uri="{FF2B5EF4-FFF2-40B4-BE49-F238E27FC236}">
                <a16:creationId xmlns:a16="http://schemas.microsoft.com/office/drawing/2014/main" id="{8DD8288F-7B60-466C-93AA-417446CBB662}"/>
              </a:ext>
            </a:extLst>
          </p:cNvPr>
          <p:cNvSpPr>
            <a:spLocks noGrp="1" noChangeArrowheads="1"/>
          </p:cNvSpPr>
          <p:nvPr>
            <p:ph type="body" sz="half" idx="2"/>
          </p:nvPr>
        </p:nvSpPr>
        <p:spPr>
          <a:xfrm>
            <a:off x="2971800" y="1828800"/>
            <a:ext cx="6096000" cy="2439382"/>
          </a:xfrm>
        </p:spPr>
        <p:txBody>
          <a:bodyPr/>
          <a:lstStyle/>
          <a:p>
            <a:pPr algn="just">
              <a:spcBef>
                <a:spcPts val="0"/>
              </a:spcBef>
              <a:spcAft>
                <a:spcPts val="1200"/>
              </a:spcAft>
            </a:pPr>
            <a:r>
              <a:rPr lang="en-US" altLang="en-US" sz="2800" dirty="0">
                <a:latin typeface="Calibri" panose="020F0502020204030204" pitchFamily="34" charset="0"/>
                <a:cs typeface="Calibri" panose="020F0502020204030204" pitchFamily="34" charset="0"/>
              </a:rPr>
              <a:t>He lived out in the wilderness.</a:t>
            </a:r>
          </a:p>
          <a:p>
            <a:pPr algn="just">
              <a:spcBef>
                <a:spcPts val="0"/>
              </a:spcBef>
              <a:spcAft>
                <a:spcPts val="1200"/>
              </a:spcAft>
            </a:pPr>
            <a:r>
              <a:rPr lang="en-US" altLang="en-US" sz="2800" dirty="0"/>
              <a:t>According to Christian tradition he was born in Ein </a:t>
            </a:r>
            <a:r>
              <a:rPr lang="en-US" altLang="en-US" sz="2800" dirty="0" err="1"/>
              <a:t>Karem</a:t>
            </a:r>
            <a:r>
              <a:rPr lang="en-US" altLang="en-US" sz="2800" dirty="0"/>
              <a:t>, an ancient and separate village, originally located southwest of Jerusalem.</a:t>
            </a:r>
            <a:endParaRPr lang="en-US" altLang="en-US" sz="2800" dirty="0">
              <a:latin typeface="Calibri" panose="020F0502020204030204" pitchFamily="34" charset="0"/>
              <a:cs typeface="Calibri" panose="020F0502020204030204" pitchFamily="34" charset="0"/>
            </a:endParaRPr>
          </a:p>
        </p:txBody>
      </p:sp>
      <p:sp>
        <p:nvSpPr>
          <p:cNvPr id="9" name="Rectangle 4">
            <a:extLst>
              <a:ext uri="{FF2B5EF4-FFF2-40B4-BE49-F238E27FC236}">
                <a16:creationId xmlns:a16="http://schemas.microsoft.com/office/drawing/2014/main" id="{8C2AF7BF-EDB3-410D-A460-47D7E5F59314}"/>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Who is John the Baptist?</a:t>
            </a:r>
          </a:p>
          <a:p>
            <a:pPr lvl="0"/>
            <a:r>
              <a:rPr lang="en-US" altLang="en-US" b="1" dirty="0">
                <a:solidFill>
                  <a:srgbClr val="0000CC"/>
                </a:solidFill>
                <a:latin typeface="Calibri" panose="020F0502020204030204" pitchFamily="34" charset="0"/>
                <a:cs typeface="Calibri" panose="020F0502020204030204" pitchFamily="34" charset="0"/>
              </a:rPr>
              <a:t>Matthew 3:1, 4-6</a:t>
            </a:r>
          </a:p>
        </p:txBody>
      </p:sp>
      <p:sp>
        <p:nvSpPr>
          <p:cNvPr id="10" name="Text Box 4">
            <a:extLst>
              <a:ext uri="{FF2B5EF4-FFF2-40B4-BE49-F238E27FC236}">
                <a16:creationId xmlns:a16="http://schemas.microsoft.com/office/drawing/2014/main" id="{4C97EA20-AA6E-482F-9A4C-B8936F09018A}"/>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21</a:t>
            </a:r>
          </a:p>
        </p:txBody>
      </p:sp>
      <p:pic>
        <p:nvPicPr>
          <p:cNvPr id="6" name="Picture 4">
            <a:extLst>
              <a:ext uri="{FF2B5EF4-FFF2-40B4-BE49-F238E27FC236}">
                <a16:creationId xmlns:a16="http://schemas.microsoft.com/office/drawing/2014/main" id="{CC83FD8D-3872-482C-A69C-BFF9BE2BD99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24300" y="4266218"/>
            <a:ext cx="4191000" cy="24393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A85CA28-CE57-4CB6-AC30-1C8E690658B5}"/>
              </a:ext>
            </a:extLst>
          </p:cNvPr>
          <p:cNvSpPr/>
          <p:nvPr/>
        </p:nvSpPr>
        <p:spPr>
          <a:xfrm>
            <a:off x="3924300" y="4267200"/>
            <a:ext cx="4191000" cy="1677382"/>
          </a:xfrm>
          <a:prstGeom prst="rect">
            <a:avLst/>
          </a:prstGeom>
        </p:spPr>
        <p:txBody>
          <a:bodyPr wrap="square">
            <a:spAutoFit/>
          </a:bodyPr>
          <a:lstStyle/>
          <a:p>
            <a:pPr>
              <a:spcAft>
                <a:spcPts val="600"/>
              </a:spcAft>
            </a:pPr>
            <a:r>
              <a:rPr lang="en-US" b="1" dirty="0">
                <a:solidFill>
                  <a:srgbClr val="0000CC"/>
                </a:solidFill>
                <a:latin typeface="Calibri" panose="020F0502020204030204" pitchFamily="34" charset="0"/>
                <a:cs typeface="Calibri" panose="020F0502020204030204" pitchFamily="34" charset="0"/>
              </a:rPr>
              <a:t>Matthew 3:1</a:t>
            </a:r>
          </a:p>
          <a:p>
            <a:pPr algn="just"/>
            <a:r>
              <a:rPr lang="en-US" dirty="0">
                <a:solidFill>
                  <a:srgbClr val="000000"/>
                </a:solidFill>
                <a:latin typeface="Calibri" panose="020F0502020204030204" pitchFamily="34" charset="0"/>
                <a:cs typeface="Calibri" panose="020F0502020204030204" pitchFamily="34" charset="0"/>
              </a:rPr>
              <a:t>Now in those days John the Baptist came, preaching </a:t>
            </a:r>
            <a:r>
              <a:rPr lang="en-US" b="1" dirty="0">
                <a:solidFill>
                  <a:srgbClr val="0000CC"/>
                </a:solidFill>
                <a:latin typeface="Calibri" panose="020F0502020204030204" pitchFamily="34" charset="0"/>
                <a:cs typeface="Calibri" panose="020F0502020204030204" pitchFamily="34" charset="0"/>
              </a:rPr>
              <a:t>in the wilderness of Judea</a:t>
            </a:r>
            <a:r>
              <a:rPr lang="en-US" dirty="0">
                <a:solidFill>
                  <a:srgbClr val="000000"/>
                </a:solidFill>
                <a:latin typeface="Calibri" panose="020F0502020204030204" pitchFamily="34" charset="0"/>
                <a:cs typeface="Calibri" panose="020F0502020204030204" pitchFamily="34" charset="0"/>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D5267A4-3260-4840-B0F7-58ADF6D00B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732" y="1600200"/>
            <a:ext cx="7476536" cy="5029200"/>
          </a:xfrm>
          <a:prstGeom prst="rect">
            <a:avLst/>
          </a:prstGeom>
        </p:spPr>
      </p:pic>
      <p:sp>
        <p:nvSpPr>
          <p:cNvPr id="13" name="Rectangle 4">
            <a:extLst>
              <a:ext uri="{FF2B5EF4-FFF2-40B4-BE49-F238E27FC236}">
                <a16:creationId xmlns:a16="http://schemas.microsoft.com/office/drawing/2014/main" id="{8597C0D3-AF05-4D11-833B-FC868DFB5675}"/>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Ein </a:t>
            </a:r>
            <a:r>
              <a:rPr lang="en-US" altLang="en-US" sz="3200" b="1" dirty="0" err="1">
                <a:solidFill>
                  <a:srgbClr val="0000CC"/>
                </a:solidFill>
                <a:latin typeface="Calibri" panose="020F0502020204030204" pitchFamily="34" charset="0"/>
                <a:cs typeface="Calibri" panose="020F0502020204030204" pitchFamily="34" charset="0"/>
              </a:rPr>
              <a:t>Karem</a:t>
            </a:r>
            <a:endParaRPr lang="en-US" altLang="en-US" b="1" dirty="0">
              <a:solidFill>
                <a:srgbClr val="0000CC"/>
              </a:solidFill>
              <a:latin typeface="Calibri" panose="020F0502020204030204" pitchFamily="34" charset="0"/>
              <a:cs typeface="Calibri" panose="020F0502020204030204" pitchFamily="34" charset="0"/>
            </a:endParaRPr>
          </a:p>
        </p:txBody>
      </p:sp>
      <p:sp>
        <p:nvSpPr>
          <p:cNvPr id="14" name="Text Box 4">
            <a:extLst>
              <a:ext uri="{FF2B5EF4-FFF2-40B4-BE49-F238E27FC236}">
                <a16:creationId xmlns:a16="http://schemas.microsoft.com/office/drawing/2014/main" id="{8E79898B-52FF-4AA0-BA74-D87482D4CC79}"/>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21</a:t>
            </a:r>
          </a:p>
        </p:txBody>
      </p:sp>
      <p:pic>
        <p:nvPicPr>
          <p:cNvPr id="15" name="Picture 14">
            <a:extLst>
              <a:ext uri="{FF2B5EF4-FFF2-40B4-BE49-F238E27FC236}">
                <a16:creationId xmlns:a16="http://schemas.microsoft.com/office/drawing/2014/main" id="{ED7F8C1F-13FD-4078-8D45-861A90FA79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440" y="76200"/>
            <a:ext cx="822960" cy="1097280"/>
          </a:xfrm>
          <a:prstGeom prst="rect">
            <a:avLst/>
          </a:prstGeom>
        </p:spPr>
      </p:pic>
    </p:spTree>
    <p:extLst>
      <p:ext uri="{BB962C8B-B14F-4D97-AF65-F5344CB8AC3E}">
        <p14:creationId xmlns:p14="http://schemas.microsoft.com/office/powerpoint/2010/main" val="847462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4">
            <a:extLst>
              <a:ext uri="{FF2B5EF4-FFF2-40B4-BE49-F238E27FC236}">
                <a16:creationId xmlns:a16="http://schemas.microsoft.com/office/drawing/2014/main" id="{8DD8288F-7B60-466C-93AA-417446CBB662}"/>
              </a:ext>
            </a:extLst>
          </p:cNvPr>
          <p:cNvSpPr>
            <a:spLocks noGrp="1" noChangeArrowheads="1"/>
          </p:cNvSpPr>
          <p:nvPr>
            <p:ph type="body" sz="half" idx="2"/>
          </p:nvPr>
        </p:nvSpPr>
        <p:spPr>
          <a:xfrm>
            <a:off x="2971800" y="1828800"/>
            <a:ext cx="6096000" cy="2438400"/>
          </a:xfrm>
        </p:spPr>
        <p:txBody>
          <a:bodyPr/>
          <a:lstStyle/>
          <a:p>
            <a:pPr algn="just">
              <a:spcBef>
                <a:spcPts val="0"/>
              </a:spcBef>
              <a:spcAft>
                <a:spcPts val="1200"/>
              </a:spcAft>
            </a:pPr>
            <a:r>
              <a:rPr lang="en-US" altLang="en-US" sz="2800" dirty="0">
                <a:latin typeface="Calibri" panose="020F0502020204030204" pitchFamily="34" charset="0"/>
                <a:cs typeface="Calibri" panose="020F0502020204030204" pitchFamily="34" charset="0"/>
              </a:rPr>
              <a:t>August 16, 2004, an announcement was made regarding the discovery of a cave, believed to be identified with the ministry of John the Baptist. </a:t>
            </a:r>
          </a:p>
        </p:txBody>
      </p:sp>
      <p:sp>
        <p:nvSpPr>
          <p:cNvPr id="9" name="Rectangle 4">
            <a:extLst>
              <a:ext uri="{FF2B5EF4-FFF2-40B4-BE49-F238E27FC236}">
                <a16:creationId xmlns:a16="http://schemas.microsoft.com/office/drawing/2014/main" id="{8C2AF7BF-EDB3-410D-A460-47D7E5F59314}"/>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Who is John the Baptist?</a:t>
            </a:r>
          </a:p>
          <a:p>
            <a:pPr lvl="0"/>
            <a:r>
              <a:rPr lang="en-US" altLang="en-US" b="1" dirty="0">
                <a:solidFill>
                  <a:srgbClr val="0000CC"/>
                </a:solidFill>
                <a:latin typeface="Calibri" panose="020F0502020204030204" pitchFamily="34" charset="0"/>
                <a:cs typeface="Calibri" panose="020F0502020204030204" pitchFamily="34" charset="0"/>
              </a:rPr>
              <a:t>Matthew 3:1, 4-6</a:t>
            </a:r>
          </a:p>
        </p:txBody>
      </p:sp>
      <p:sp>
        <p:nvSpPr>
          <p:cNvPr id="10" name="Text Box 4">
            <a:extLst>
              <a:ext uri="{FF2B5EF4-FFF2-40B4-BE49-F238E27FC236}">
                <a16:creationId xmlns:a16="http://schemas.microsoft.com/office/drawing/2014/main" id="{4C97EA20-AA6E-482F-9A4C-B8936F09018A}"/>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21</a:t>
            </a:r>
          </a:p>
        </p:txBody>
      </p:sp>
      <p:pic>
        <p:nvPicPr>
          <p:cNvPr id="11" name="Picture 9" descr="stjohn180804">
            <a:extLst>
              <a:ext uri="{FF2B5EF4-FFF2-40B4-BE49-F238E27FC236}">
                <a16:creationId xmlns:a16="http://schemas.microsoft.com/office/drawing/2014/main" id="{6B5CEDA7-2C03-414F-8022-7C5CF8DEF0A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1828800"/>
            <a:ext cx="2636308" cy="36576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3659BBE-CE3E-42F9-91A9-A2E5EC233409}"/>
              </a:ext>
            </a:extLst>
          </p:cNvPr>
          <p:cNvSpPr/>
          <p:nvPr/>
        </p:nvSpPr>
        <p:spPr>
          <a:xfrm>
            <a:off x="762000" y="6400800"/>
            <a:ext cx="7620000" cy="338554"/>
          </a:xfrm>
          <a:prstGeom prst="rect">
            <a:avLst/>
          </a:prstGeom>
        </p:spPr>
        <p:txBody>
          <a:bodyPr wrap="square">
            <a:spAutoFit/>
          </a:bodyPr>
          <a:lstStyle/>
          <a:p>
            <a:r>
              <a:rPr lang="en-US" sz="1600" dirty="0">
                <a:latin typeface="Calibri" panose="020F0502020204030204" pitchFamily="34" charset="0"/>
                <a:cs typeface="Calibri" panose="020F0502020204030204" pitchFamily="34" charset="0"/>
              </a:rPr>
              <a:t>https://biblearchaeology.org/research/new-testament-era (search for “</a:t>
            </a:r>
            <a:r>
              <a:rPr lang="en-US" altLang="en-US" sz="1600" dirty="0">
                <a:latin typeface="Calibri" panose="020F0502020204030204" pitchFamily="34" charset="0"/>
                <a:cs typeface="Calibri" panose="020F0502020204030204" pitchFamily="34" charset="0"/>
              </a:rPr>
              <a:t>John the Baptist”</a:t>
            </a:r>
            <a:endParaRPr lang="en-US" sz="1600"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C5E41B29-9445-4AC1-9457-AAA199FE2D7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1440" y="76200"/>
            <a:ext cx="822960" cy="1097280"/>
          </a:xfrm>
          <a:prstGeom prst="rect">
            <a:avLst/>
          </a:prstGeom>
        </p:spPr>
      </p:pic>
    </p:spTree>
    <p:extLst>
      <p:ext uri="{BB962C8B-B14F-4D97-AF65-F5344CB8AC3E}">
        <p14:creationId xmlns:p14="http://schemas.microsoft.com/office/powerpoint/2010/main" val="3666183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55DDA0-1034-4C6D-ABF2-EB4CA86E00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1803862"/>
            <a:ext cx="2500990" cy="4215937"/>
          </a:xfrm>
          <a:prstGeom prst="rect">
            <a:avLst/>
          </a:prstGeom>
        </p:spPr>
      </p:pic>
      <p:pic>
        <p:nvPicPr>
          <p:cNvPr id="5" name="Picture 4">
            <a:extLst>
              <a:ext uri="{FF2B5EF4-FFF2-40B4-BE49-F238E27FC236}">
                <a16:creationId xmlns:a16="http://schemas.microsoft.com/office/drawing/2014/main" id="{8E758647-3A37-42E3-9DE9-6F78ACB419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1828799"/>
            <a:ext cx="2500990" cy="4190999"/>
          </a:xfrm>
          <a:prstGeom prst="rect">
            <a:avLst/>
          </a:prstGeom>
          <a:ln>
            <a:solidFill>
              <a:schemeClr val="tx1"/>
            </a:solidFill>
          </a:ln>
        </p:spPr>
      </p:pic>
      <p:sp>
        <p:nvSpPr>
          <p:cNvPr id="9" name="Rectangle 4">
            <a:extLst>
              <a:ext uri="{FF2B5EF4-FFF2-40B4-BE49-F238E27FC236}">
                <a16:creationId xmlns:a16="http://schemas.microsoft.com/office/drawing/2014/main" id="{5938C423-79DD-4564-8A44-53A28AE4F425}"/>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Who is John the Baptist?</a:t>
            </a:r>
          </a:p>
          <a:p>
            <a:pPr lvl="0"/>
            <a:r>
              <a:rPr lang="en-US" altLang="en-US" b="1" dirty="0">
                <a:solidFill>
                  <a:srgbClr val="0000CC"/>
                </a:solidFill>
                <a:latin typeface="Calibri" panose="020F0502020204030204" pitchFamily="34" charset="0"/>
                <a:cs typeface="Calibri" panose="020F0502020204030204" pitchFamily="34" charset="0"/>
              </a:rPr>
              <a:t>Matthew 3:1, 4-6</a:t>
            </a:r>
          </a:p>
        </p:txBody>
      </p:sp>
      <p:sp>
        <p:nvSpPr>
          <p:cNvPr id="10" name="Text Box 4">
            <a:extLst>
              <a:ext uri="{FF2B5EF4-FFF2-40B4-BE49-F238E27FC236}">
                <a16:creationId xmlns:a16="http://schemas.microsoft.com/office/drawing/2014/main" id="{6700D5FE-DF63-40F7-928C-60F443559664}"/>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21</a:t>
            </a:r>
          </a:p>
        </p:txBody>
      </p:sp>
      <p:sp>
        <p:nvSpPr>
          <p:cNvPr id="7" name="Rectangle 4">
            <a:extLst>
              <a:ext uri="{FF2B5EF4-FFF2-40B4-BE49-F238E27FC236}">
                <a16:creationId xmlns:a16="http://schemas.microsoft.com/office/drawing/2014/main" id="{9A0873FF-53F0-4B89-B270-F413BF62B725}"/>
              </a:ext>
            </a:extLst>
          </p:cNvPr>
          <p:cNvSpPr txBox="1">
            <a:spLocks noChangeArrowheads="1"/>
          </p:cNvSpPr>
          <p:nvPr/>
        </p:nvSpPr>
        <p:spPr bwMode="auto">
          <a:xfrm>
            <a:off x="2895600" y="1894314"/>
            <a:ext cx="6172200" cy="1839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en-US" sz="2800" dirty="0">
                <a:latin typeface="Calibri" panose="020F0502020204030204" pitchFamily="34" charset="0"/>
                <a:cs typeface="Calibri" panose="020F0502020204030204" pitchFamily="34" charset="0"/>
              </a:rPr>
              <a:t>He wore rough and wild clothing and ate a rough and wild diet of locusts and wild honey which was allowed by the Law of Moses (cf. Lev. 11:22). </a:t>
            </a:r>
          </a:p>
        </p:txBody>
      </p:sp>
      <p:pic>
        <p:nvPicPr>
          <p:cNvPr id="8" name="Picture 4">
            <a:extLst>
              <a:ext uri="{FF2B5EF4-FFF2-40B4-BE49-F238E27FC236}">
                <a16:creationId xmlns:a16="http://schemas.microsoft.com/office/drawing/2014/main" id="{79B09725-9B8C-46D5-9B8D-ECA7211F080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52800" y="3733800"/>
            <a:ext cx="5181600" cy="2971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12D44DBA-CA9F-4991-8AEC-C592354027E1}"/>
              </a:ext>
            </a:extLst>
          </p:cNvPr>
          <p:cNvSpPr/>
          <p:nvPr/>
        </p:nvSpPr>
        <p:spPr>
          <a:xfrm>
            <a:off x="3352800" y="3733800"/>
            <a:ext cx="5181600" cy="2046714"/>
          </a:xfrm>
          <a:prstGeom prst="rect">
            <a:avLst/>
          </a:prstGeom>
        </p:spPr>
        <p:txBody>
          <a:bodyPr wrap="square">
            <a:spAutoFit/>
          </a:bodyPr>
          <a:lstStyle/>
          <a:p>
            <a:pPr>
              <a:spcAft>
                <a:spcPts val="600"/>
              </a:spcAft>
            </a:pPr>
            <a:r>
              <a:rPr lang="en-US" sz="2600" b="1" dirty="0">
                <a:solidFill>
                  <a:srgbClr val="0000CC"/>
                </a:solidFill>
                <a:latin typeface="Calibri" panose="020F0502020204030204" pitchFamily="34" charset="0"/>
                <a:cs typeface="Calibri" panose="020F0502020204030204" pitchFamily="34" charset="0"/>
              </a:rPr>
              <a:t>Matthew 3:4</a:t>
            </a:r>
          </a:p>
          <a:p>
            <a:pPr lvl="0" algn="just">
              <a:spcBef>
                <a:spcPts val="0"/>
              </a:spcBef>
              <a:spcAft>
                <a:spcPts val="1000"/>
              </a:spcAft>
            </a:pPr>
            <a:r>
              <a:rPr lang="en-US" baseline="30000" dirty="0">
                <a:solidFill>
                  <a:srgbClr val="000000"/>
                </a:solidFill>
                <a:latin typeface="Calibri" panose="020F0502020204030204" pitchFamily="34" charset="0"/>
                <a:cs typeface="Calibri" panose="020F0502020204030204" pitchFamily="34" charset="0"/>
              </a:rPr>
              <a:t>4</a:t>
            </a:r>
            <a:r>
              <a:rPr lang="en-US" dirty="0">
                <a:solidFill>
                  <a:srgbClr val="000000"/>
                </a:solidFill>
                <a:latin typeface="Calibri" panose="020F0502020204030204" pitchFamily="34" charset="0"/>
                <a:cs typeface="Calibri" panose="020F0502020204030204" pitchFamily="34" charset="0"/>
              </a:rPr>
              <a:t> Now John himself had </a:t>
            </a:r>
            <a:r>
              <a:rPr lang="en-US" b="1" dirty="0">
                <a:solidFill>
                  <a:srgbClr val="0000CC"/>
                </a:solidFill>
                <a:latin typeface="Calibri" panose="020F0502020204030204" pitchFamily="34" charset="0"/>
                <a:cs typeface="Calibri" panose="020F0502020204030204" pitchFamily="34" charset="0"/>
              </a:rPr>
              <a:t>a garment of camel’s hair and a leather belt around his waist</a:t>
            </a:r>
            <a:r>
              <a:rPr lang="en-US" dirty="0">
                <a:solidFill>
                  <a:srgbClr val="000000"/>
                </a:solidFill>
                <a:latin typeface="Calibri" panose="020F0502020204030204" pitchFamily="34" charset="0"/>
                <a:cs typeface="Calibri" panose="020F0502020204030204" pitchFamily="34" charset="0"/>
              </a:rPr>
              <a:t>; and his food was </a:t>
            </a:r>
            <a:r>
              <a:rPr lang="en-US" b="1" dirty="0">
                <a:solidFill>
                  <a:srgbClr val="0000CC"/>
                </a:solidFill>
                <a:latin typeface="Calibri" panose="020F0502020204030204" pitchFamily="34" charset="0"/>
                <a:cs typeface="Calibri" panose="020F0502020204030204" pitchFamily="34" charset="0"/>
              </a:rPr>
              <a:t>locusts and wild honey</a:t>
            </a:r>
            <a:r>
              <a:rPr lang="en-US" dirty="0">
                <a:solidFill>
                  <a:srgbClr val="000000"/>
                </a:solidFill>
                <a:latin typeface="Calibri" panose="020F0502020204030204" pitchFamily="34" charset="0"/>
                <a:cs typeface="Calibri" panose="020F0502020204030204" pitchFamily="34" charset="0"/>
              </a:rPr>
              <a:t>. </a:t>
            </a:r>
          </a:p>
        </p:txBody>
      </p:sp>
      <p:pic>
        <p:nvPicPr>
          <p:cNvPr id="12" name="Picture 11">
            <a:extLst>
              <a:ext uri="{FF2B5EF4-FFF2-40B4-BE49-F238E27FC236}">
                <a16:creationId xmlns:a16="http://schemas.microsoft.com/office/drawing/2014/main" id="{1E118D8B-5333-4905-8DAF-55383BE7062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1440" y="76200"/>
            <a:ext cx="822960" cy="10972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6AF9A525-BFE2-40E7-BB6F-28BB442D505B}"/>
              </a:ext>
            </a:extLst>
          </p:cNvPr>
          <p:cNvSpPr>
            <a:spLocks noGrp="1" noChangeArrowheads="1"/>
          </p:cNvSpPr>
          <p:nvPr>
            <p:ph type="title"/>
          </p:nvPr>
        </p:nvSpPr>
        <p:spPr>
          <a:xfrm>
            <a:off x="0" y="685800"/>
            <a:ext cx="9144000" cy="762000"/>
          </a:xfrm>
        </p:spPr>
        <p:txBody>
          <a:bodyPr/>
          <a:lstStyle/>
          <a:p>
            <a:pPr eaLnBrk="1" hangingPunct="1"/>
            <a:r>
              <a:rPr lang="en-US" altLang="en-US" sz="3600" b="1">
                <a:solidFill>
                  <a:srgbClr val="C00000"/>
                </a:solidFill>
              </a:rPr>
              <a:t>OUR PURPOSE, AIM AND OBJECTIVE</a:t>
            </a:r>
          </a:p>
        </p:txBody>
      </p:sp>
      <p:sp>
        <p:nvSpPr>
          <p:cNvPr id="11267" name="Content Placeholder 2">
            <a:extLst>
              <a:ext uri="{FF2B5EF4-FFF2-40B4-BE49-F238E27FC236}">
                <a16:creationId xmlns:a16="http://schemas.microsoft.com/office/drawing/2014/main" id="{CE9A6E22-5CE7-495A-8E63-DA09A15488AB}"/>
              </a:ext>
            </a:extLst>
          </p:cNvPr>
          <p:cNvSpPr>
            <a:spLocks noGrp="1" noChangeArrowheads="1"/>
          </p:cNvSpPr>
          <p:nvPr>
            <p:ph idx="1"/>
          </p:nvPr>
        </p:nvSpPr>
        <p:spPr>
          <a:xfrm>
            <a:off x="3200400" y="1524000"/>
            <a:ext cx="5867400" cy="2971800"/>
          </a:xfrm>
        </p:spPr>
        <p:txBody>
          <a:bodyPr/>
          <a:lstStyle/>
          <a:p>
            <a:pPr marL="0" indent="0" algn="just" eaLnBrk="1" hangingPunct="1">
              <a:spcBef>
                <a:spcPts val="600"/>
              </a:spcBef>
              <a:spcAft>
                <a:spcPts val="600"/>
              </a:spcAft>
              <a:buFontTx/>
              <a:buNone/>
            </a:pPr>
            <a:r>
              <a:rPr lang="en-US" altLang="en-US" b="1"/>
              <a:t>…is to Compare and Contrast </a:t>
            </a:r>
            <a:r>
              <a:rPr lang="en-US" altLang="en-US" b="1">
                <a:solidFill>
                  <a:srgbClr val="0000CC"/>
                </a:solidFill>
              </a:rPr>
              <a:t>Law</a:t>
            </a:r>
            <a:r>
              <a:rPr lang="en-US" altLang="en-US" b="1"/>
              <a:t> and </a:t>
            </a:r>
            <a:r>
              <a:rPr lang="en-US" altLang="en-US" b="1">
                <a:solidFill>
                  <a:srgbClr val="C00000"/>
                </a:solidFill>
              </a:rPr>
              <a:t>Grace</a:t>
            </a:r>
            <a:r>
              <a:rPr lang="en-US" altLang="en-US" b="1"/>
              <a:t> so as to properly understand these two important themes and </a:t>
            </a:r>
            <a:r>
              <a:rPr lang="en-US" altLang="en-US" b="1" i="1">
                <a:solidFill>
                  <a:srgbClr val="008000"/>
                </a:solidFill>
              </a:rPr>
              <a:t>how they are related to the life of the New Testament Believer</a:t>
            </a:r>
            <a:r>
              <a:rPr lang="en-US" altLang="en-US" b="1"/>
              <a:t>.</a:t>
            </a:r>
          </a:p>
        </p:txBody>
      </p:sp>
      <p:pic>
        <p:nvPicPr>
          <p:cNvPr id="89090" name="Picture 2">
            <a:extLst>
              <a:ext uri="{FF2B5EF4-FFF2-40B4-BE49-F238E27FC236}">
                <a16:creationId xmlns:a16="http://schemas.microsoft.com/office/drawing/2014/main" id="{11E060A1-881B-464D-B103-9DE77BEA26E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598" y="1676400"/>
            <a:ext cx="2743201"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269" name="Text Box 4">
            <a:extLst>
              <a:ext uri="{FF2B5EF4-FFF2-40B4-BE49-F238E27FC236}">
                <a16:creationId xmlns:a16="http://schemas.microsoft.com/office/drawing/2014/main" id="{E1D68F91-98E6-4A8F-8EE0-B5BED47CC2CF}"/>
              </a:ext>
            </a:extLst>
          </p:cNvPr>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Law and Grace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8">
            <a:extLst>
              <a:ext uri="{FF2B5EF4-FFF2-40B4-BE49-F238E27FC236}">
                <a16:creationId xmlns:a16="http://schemas.microsoft.com/office/drawing/2014/main" id="{38326304-BC3E-47E7-9620-B103990E8328}"/>
              </a:ext>
            </a:extLst>
          </p:cNvPr>
          <p:cNvSpPr txBox="1">
            <a:spLocks noChangeArrowheads="1"/>
          </p:cNvSpPr>
          <p:nvPr/>
        </p:nvSpPr>
        <p:spPr bwMode="auto">
          <a:xfrm>
            <a:off x="0" y="0"/>
            <a:ext cx="91440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1200"/>
              </a:spcAft>
            </a:pPr>
            <a:r>
              <a:rPr lang="en-US" altLang="en-US" sz="3600" b="1" dirty="0">
                <a:solidFill>
                  <a:srgbClr val="0000CC"/>
                </a:solidFill>
                <a:latin typeface="Calibri" panose="020F0502020204030204" pitchFamily="34" charset="0"/>
                <a:cs typeface="Calibri" panose="020F0502020204030204" pitchFamily="34" charset="0"/>
              </a:rPr>
              <a:t>Leviticus 11:22 </a:t>
            </a:r>
          </a:p>
          <a:p>
            <a:pPr algn="just" eaLnBrk="1" hangingPunct="1">
              <a:spcAft>
                <a:spcPts val="1200"/>
              </a:spcAft>
            </a:pPr>
            <a:r>
              <a:rPr lang="en-US" altLang="en-US" sz="3200" dirty="0">
                <a:latin typeface="Calibri" panose="020F0502020204030204" pitchFamily="34" charset="0"/>
                <a:cs typeface="Calibri" panose="020F0502020204030204" pitchFamily="34" charset="0"/>
              </a:rPr>
              <a:t>‘These.. you may eat: the locust in its kinds, and the devastating locust in its kinds…’</a:t>
            </a:r>
          </a:p>
        </p:txBody>
      </p:sp>
      <p:pic>
        <p:nvPicPr>
          <p:cNvPr id="2" name="Picture 1">
            <a:extLst>
              <a:ext uri="{FF2B5EF4-FFF2-40B4-BE49-F238E27FC236}">
                <a16:creationId xmlns:a16="http://schemas.microsoft.com/office/drawing/2014/main" id="{BE371910-7278-49AF-B1B8-EBD65D6F0E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9095" y="1828800"/>
            <a:ext cx="2625811" cy="3200400"/>
          </a:xfrm>
          <a:prstGeom prst="rect">
            <a:avLst/>
          </a:prstGeom>
        </p:spPr>
      </p:pic>
      <p:pic>
        <p:nvPicPr>
          <p:cNvPr id="3" name="Picture 2">
            <a:extLst>
              <a:ext uri="{FF2B5EF4-FFF2-40B4-BE49-F238E27FC236}">
                <a16:creationId xmlns:a16="http://schemas.microsoft.com/office/drawing/2014/main" id="{4818BC48-ACAA-4940-8505-2D4E801E11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1847" y="1828800"/>
            <a:ext cx="6840305" cy="32250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600" name="Picture 8" descr="carob">
            <a:extLst>
              <a:ext uri="{FF2B5EF4-FFF2-40B4-BE49-F238E27FC236}">
                <a16:creationId xmlns:a16="http://schemas.microsoft.com/office/drawing/2014/main" id="{B2B14E2D-65F6-4544-B35C-B1B8A4C3C40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8500" y="4191000"/>
            <a:ext cx="2667000" cy="18288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4">
            <a:extLst>
              <a:ext uri="{FF2B5EF4-FFF2-40B4-BE49-F238E27FC236}">
                <a16:creationId xmlns:a16="http://schemas.microsoft.com/office/drawing/2014/main" id="{F5E7ADB6-18BD-483E-AC64-3BDE1F0F2E78}"/>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Who is John the Baptist?</a:t>
            </a:r>
          </a:p>
          <a:p>
            <a:pPr lvl="0"/>
            <a:r>
              <a:rPr lang="en-US" altLang="en-US" b="1" dirty="0">
                <a:solidFill>
                  <a:srgbClr val="0000CC"/>
                </a:solidFill>
                <a:latin typeface="Calibri" panose="020F0502020204030204" pitchFamily="34" charset="0"/>
                <a:cs typeface="Calibri" panose="020F0502020204030204" pitchFamily="34" charset="0"/>
              </a:rPr>
              <a:t>Matthew 3:1, 4-6</a:t>
            </a:r>
          </a:p>
        </p:txBody>
      </p:sp>
      <p:sp>
        <p:nvSpPr>
          <p:cNvPr id="9" name="Text Box 4">
            <a:extLst>
              <a:ext uri="{FF2B5EF4-FFF2-40B4-BE49-F238E27FC236}">
                <a16:creationId xmlns:a16="http://schemas.microsoft.com/office/drawing/2014/main" id="{32BFD200-E9D2-4D05-B20C-BCC6FC6F33A7}"/>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21</a:t>
            </a:r>
          </a:p>
        </p:txBody>
      </p:sp>
      <p:sp>
        <p:nvSpPr>
          <p:cNvPr id="6" name="Rectangle 4">
            <a:extLst>
              <a:ext uri="{FF2B5EF4-FFF2-40B4-BE49-F238E27FC236}">
                <a16:creationId xmlns:a16="http://schemas.microsoft.com/office/drawing/2014/main" id="{F44D2230-1A87-4E25-8469-14AAC85952B7}"/>
              </a:ext>
            </a:extLst>
          </p:cNvPr>
          <p:cNvSpPr txBox="1">
            <a:spLocks noChangeArrowheads="1"/>
          </p:cNvSpPr>
          <p:nvPr/>
        </p:nvSpPr>
        <p:spPr bwMode="auto">
          <a:xfrm>
            <a:off x="228600" y="1828800"/>
            <a:ext cx="8686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en-US" sz="2800" dirty="0">
                <a:latin typeface="Calibri" panose="020F0502020204030204" pitchFamily="34" charset="0"/>
                <a:cs typeface="Calibri" panose="020F0502020204030204" pitchFamily="34" charset="0"/>
              </a:rPr>
              <a:t>“Some persons have assumed that the reference to grasshoppers being eaten by John the Baptist should be understood not as the insects but as carob pods, but there is neither linguistic nor cultural evidence to support such an interpretation.” </a:t>
            </a:r>
          </a:p>
        </p:txBody>
      </p:sp>
      <p:sp>
        <p:nvSpPr>
          <p:cNvPr id="2" name="Rectangle 1">
            <a:extLst>
              <a:ext uri="{FF2B5EF4-FFF2-40B4-BE49-F238E27FC236}">
                <a16:creationId xmlns:a16="http://schemas.microsoft.com/office/drawing/2014/main" id="{25C23715-0057-49D3-AEFD-42945F03A4A3}"/>
              </a:ext>
            </a:extLst>
          </p:cNvPr>
          <p:cNvSpPr/>
          <p:nvPr/>
        </p:nvSpPr>
        <p:spPr>
          <a:xfrm>
            <a:off x="495300" y="6197025"/>
            <a:ext cx="8153400" cy="584775"/>
          </a:xfrm>
          <a:prstGeom prst="rect">
            <a:avLst/>
          </a:prstGeom>
        </p:spPr>
        <p:txBody>
          <a:bodyPr wrap="square">
            <a:spAutoFit/>
          </a:bodyPr>
          <a:lstStyle/>
          <a:p>
            <a:pPr marL="0" lvl="1">
              <a:buNone/>
            </a:pPr>
            <a:r>
              <a:rPr lang="en-US" altLang="en-US" sz="1600" dirty="0" err="1">
                <a:latin typeface="Calibri" panose="020F0502020204030204" pitchFamily="34" charset="0"/>
                <a:cs typeface="Calibri" panose="020F0502020204030204" pitchFamily="34" charset="0"/>
              </a:rPr>
              <a:t>Louw</a:t>
            </a:r>
            <a:r>
              <a:rPr lang="en-US" altLang="en-US" sz="1600" dirty="0">
                <a:latin typeface="Calibri" panose="020F0502020204030204" pitchFamily="34" charset="0"/>
                <a:cs typeface="Calibri" panose="020F0502020204030204" pitchFamily="34" charset="0"/>
              </a:rPr>
              <a:t>, J. P., &amp; Nida, E. A. (1996). </a:t>
            </a:r>
            <a:r>
              <a:rPr lang="en-US" altLang="en-US" sz="1600" i="1" dirty="0">
                <a:latin typeface="Calibri" panose="020F0502020204030204" pitchFamily="34" charset="0"/>
                <a:cs typeface="Calibri" panose="020F0502020204030204" pitchFamily="34" charset="0"/>
              </a:rPr>
              <a:t>Greek-English Lexicon of the New Testament: Based on Semantic Domains</a:t>
            </a:r>
            <a:r>
              <a:rPr lang="en-US" altLang="en-US" sz="1600" dirty="0">
                <a:latin typeface="Calibri" panose="020F0502020204030204" pitchFamily="34" charset="0"/>
                <a:cs typeface="Calibri" panose="020F0502020204030204" pitchFamily="34" charset="0"/>
              </a:rPr>
              <a:t> (electronic ed. of the 2nd edition., Vol. 1, p. 45). New York: United Bible Societies.</a:t>
            </a:r>
          </a:p>
        </p:txBody>
      </p:sp>
      <p:pic>
        <p:nvPicPr>
          <p:cNvPr id="7" name="Picture 6">
            <a:extLst>
              <a:ext uri="{FF2B5EF4-FFF2-40B4-BE49-F238E27FC236}">
                <a16:creationId xmlns:a16="http://schemas.microsoft.com/office/drawing/2014/main" id="{DBCE0350-3EC6-44BD-A5E4-F27F939711F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1440" y="76200"/>
            <a:ext cx="822960" cy="109728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F5E7ADB6-18BD-483E-AC64-3BDE1F0F2E78}"/>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Who is John the Baptist?</a:t>
            </a:r>
          </a:p>
          <a:p>
            <a:pPr lvl="0"/>
            <a:r>
              <a:rPr lang="en-US" altLang="en-US" b="1" dirty="0">
                <a:solidFill>
                  <a:srgbClr val="0000CC"/>
                </a:solidFill>
                <a:latin typeface="Calibri" panose="020F0502020204030204" pitchFamily="34" charset="0"/>
                <a:cs typeface="Calibri" panose="020F0502020204030204" pitchFamily="34" charset="0"/>
              </a:rPr>
              <a:t>Matthew 3:1, 4-6</a:t>
            </a:r>
          </a:p>
        </p:txBody>
      </p:sp>
      <p:sp>
        <p:nvSpPr>
          <p:cNvPr id="9" name="Text Box 4">
            <a:extLst>
              <a:ext uri="{FF2B5EF4-FFF2-40B4-BE49-F238E27FC236}">
                <a16:creationId xmlns:a16="http://schemas.microsoft.com/office/drawing/2014/main" id="{32BFD200-E9D2-4D05-B20C-BCC6FC6F33A7}"/>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21</a:t>
            </a:r>
          </a:p>
        </p:txBody>
      </p:sp>
      <p:sp>
        <p:nvSpPr>
          <p:cNvPr id="6" name="Rectangle 4">
            <a:extLst>
              <a:ext uri="{FF2B5EF4-FFF2-40B4-BE49-F238E27FC236}">
                <a16:creationId xmlns:a16="http://schemas.microsoft.com/office/drawing/2014/main" id="{F44D2230-1A87-4E25-8469-14AAC85952B7}"/>
              </a:ext>
            </a:extLst>
          </p:cNvPr>
          <p:cNvSpPr txBox="1">
            <a:spLocks noChangeArrowheads="1"/>
          </p:cNvSpPr>
          <p:nvPr/>
        </p:nvSpPr>
        <p:spPr bwMode="auto">
          <a:xfrm>
            <a:off x="228600" y="1810140"/>
            <a:ext cx="8686800" cy="1390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en-US" sz="2800" dirty="0">
                <a:latin typeface="Calibri" panose="020F0502020204030204" pitchFamily="34" charset="0"/>
                <a:cs typeface="Calibri" panose="020F0502020204030204" pitchFamily="34" charset="0"/>
              </a:rPr>
              <a:t>John the Baptist is reminiscent of the Old Testament prophet Elijah, who is described as a hairy man with a leather girdle or belt (cf. 2 Kings 1:8; Zech. 13:4).</a:t>
            </a:r>
          </a:p>
        </p:txBody>
      </p:sp>
      <p:pic>
        <p:nvPicPr>
          <p:cNvPr id="7" name="Picture 6">
            <a:extLst>
              <a:ext uri="{FF2B5EF4-FFF2-40B4-BE49-F238E27FC236}">
                <a16:creationId xmlns:a16="http://schemas.microsoft.com/office/drawing/2014/main" id="{2720459D-0548-40DB-8C99-ACF3EB54D12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440" y="76200"/>
            <a:ext cx="822960" cy="1097280"/>
          </a:xfrm>
          <a:prstGeom prst="rect">
            <a:avLst/>
          </a:prstGeom>
        </p:spPr>
      </p:pic>
      <p:pic>
        <p:nvPicPr>
          <p:cNvPr id="10" name="Picture 4">
            <a:extLst>
              <a:ext uri="{FF2B5EF4-FFF2-40B4-BE49-F238E27FC236}">
                <a16:creationId xmlns:a16="http://schemas.microsoft.com/office/drawing/2014/main" id="{6879E814-F4F6-433B-B00B-AB850182280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 y="3429000"/>
            <a:ext cx="4145280" cy="29717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D9FF7B4F-15A1-464A-B0DA-631B7F216EDA}"/>
              </a:ext>
            </a:extLst>
          </p:cNvPr>
          <p:cNvSpPr/>
          <p:nvPr/>
        </p:nvSpPr>
        <p:spPr>
          <a:xfrm>
            <a:off x="314960" y="3429000"/>
            <a:ext cx="4124960" cy="2046714"/>
          </a:xfrm>
          <a:prstGeom prst="rect">
            <a:avLst/>
          </a:prstGeom>
        </p:spPr>
        <p:txBody>
          <a:bodyPr wrap="square">
            <a:spAutoFit/>
          </a:bodyPr>
          <a:lstStyle/>
          <a:p>
            <a:pPr marL="0" marR="0">
              <a:spcAft>
                <a:spcPts val="600"/>
              </a:spcAft>
            </a:pPr>
            <a:r>
              <a:rPr lang="en-US" sz="2600" b="1" dirty="0">
                <a:solidFill>
                  <a:srgbClr val="0000CC"/>
                </a:solidFill>
                <a:latin typeface="Calibri" panose="020F0502020204030204" pitchFamily="34" charset="0"/>
                <a:cs typeface="Calibri" panose="020F0502020204030204" pitchFamily="34" charset="0"/>
              </a:rPr>
              <a:t>2 Kings 1:8 </a:t>
            </a:r>
          </a:p>
          <a:p>
            <a:pPr marL="0" marR="0" algn="just">
              <a:spcBef>
                <a:spcPts val="0"/>
              </a:spcBef>
              <a:spcAft>
                <a:spcPts val="1000"/>
              </a:spcAft>
            </a:pPr>
            <a:r>
              <a:rPr lang="en-US" dirty="0">
                <a:latin typeface="Calibri" panose="020F0502020204030204" pitchFamily="34" charset="0"/>
                <a:cs typeface="Calibri" panose="020F0502020204030204" pitchFamily="34" charset="0"/>
              </a:rPr>
              <a:t>They answered him, “</a:t>
            </a:r>
            <a:r>
              <a:rPr lang="en-US" i="1" dirty="0">
                <a:latin typeface="Calibri" panose="020F0502020204030204" pitchFamily="34" charset="0"/>
                <a:cs typeface="Calibri" panose="020F0502020204030204" pitchFamily="34" charset="0"/>
              </a:rPr>
              <a:t>He was</a:t>
            </a:r>
            <a:r>
              <a:rPr lang="en-US" dirty="0">
                <a:latin typeface="Calibri" panose="020F0502020204030204" pitchFamily="34" charset="0"/>
                <a:cs typeface="Calibri" panose="020F0502020204030204" pitchFamily="34" charset="0"/>
              </a:rPr>
              <a:t> a </a:t>
            </a:r>
            <a:r>
              <a:rPr lang="en-US" b="1" dirty="0">
                <a:solidFill>
                  <a:srgbClr val="0000CC"/>
                </a:solidFill>
                <a:latin typeface="Calibri" panose="020F0502020204030204" pitchFamily="34" charset="0"/>
                <a:cs typeface="Calibri" panose="020F0502020204030204" pitchFamily="34" charset="0"/>
              </a:rPr>
              <a:t>hairy man </a:t>
            </a:r>
            <a:r>
              <a:rPr lang="en-US" dirty="0">
                <a:latin typeface="Calibri" panose="020F0502020204030204" pitchFamily="34" charset="0"/>
                <a:cs typeface="Calibri" panose="020F0502020204030204" pitchFamily="34" charset="0"/>
              </a:rPr>
              <a:t>with a </a:t>
            </a:r>
            <a:r>
              <a:rPr lang="en-US" b="1" dirty="0">
                <a:solidFill>
                  <a:srgbClr val="0000CC"/>
                </a:solidFill>
                <a:latin typeface="Calibri" panose="020F0502020204030204" pitchFamily="34" charset="0"/>
                <a:cs typeface="Calibri" panose="020F0502020204030204" pitchFamily="34" charset="0"/>
              </a:rPr>
              <a:t>leather girdle </a:t>
            </a:r>
            <a:r>
              <a:rPr lang="en-US" dirty="0">
                <a:latin typeface="Calibri" panose="020F0502020204030204" pitchFamily="34" charset="0"/>
                <a:cs typeface="Calibri" panose="020F0502020204030204" pitchFamily="34" charset="0"/>
              </a:rPr>
              <a:t>bound about his loins.” And he said, “It is Elijah the </a:t>
            </a:r>
            <a:r>
              <a:rPr lang="en-US" dirty="0" err="1">
                <a:latin typeface="Calibri" panose="020F0502020204030204" pitchFamily="34" charset="0"/>
                <a:cs typeface="Calibri" panose="020F0502020204030204" pitchFamily="34" charset="0"/>
              </a:rPr>
              <a:t>Tishbite</a:t>
            </a:r>
            <a:r>
              <a:rPr lang="en-US" dirty="0">
                <a:latin typeface="Calibri" panose="020F0502020204030204" pitchFamily="34" charset="0"/>
                <a:cs typeface="Calibri" panose="020F0502020204030204" pitchFamily="34" charset="0"/>
              </a:rPr>
              <a:t>.”</a:t>
            </a:r>
            <a:r>
              <a:rPr lang="en-US" sz="2000" dirty="0">
                <a:latin typeface="Calibri" panose="020F0502020204030204" pitchFamily="34" charset="0"/>
                <a:cs typeface="Calibri" panose="020F0502020204030204" pitchFamily="34" charset="0"/>
              </a:rPr>
              <a:t> </a:t>
            </a:r>
          </a:p>
        </p:txBody>
      </p:sp>
      <p:pic>
        <p:nvPicPr>
          <p:cNvPr id="12" name="Picture 4">
            <a:extLst>
              <a:ext uri="{FF2B5EF4-FFF2-40B4-BE49-F238E27FC236}">
                <a16:creationId xmlns:a16="http://schemas.microsoft.com/office/drawing/2014/main" id="{C6FEE438-EB97-4B1A-B4B5-D9ED1B75935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93920" y="3429000"/>
            <a:ext cx="4145280" cy="29717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6190B528-9038-4C93-88CA-44DA1928ED9A}"/>
              </a:ext>
            </a:extLst>
          </p:cNvPr>
          <p:cNvSpPr/>
          <p:nvPr/>
        </p:nvSpPr>
        <p:spPr>
          <a:xfrm>
            <a:off x="4704080" y="3429000"/>
            <a:ext cx="4124960" cy="2416046"/>
          </a:xfrm>
          <a:prstGeom prst="rect">
            <a:avLst/>
          </a:prstGeom>
        </p:spPr>
        <p:txBody>
          <a:bodyPr wrap="square">
            <a:spAutoFit/>
          </a:bodyPr>
          <a:lstStyle/>
          <a:p>
            <a:pPr>
              <a:spcAft>
                <a:spcPts val="600"/>
              </a:spcAft>
            </a:pPr>
            <a:r>
              <a:rPr lang="en-US" sz="2600" b="1" dirty="0">
                <a:solidFill>
                  <a:srgbClr val="0000CC"/>
                </a:solidFill>
                <a:latin typeface="Calibri" panose="020F0502020204030204" pitchFamily="34" charset="0"/>
                <a:cs typeface="Calibri" panose="020F0502020204030204" pitchFamily="34" charset="0"/>
              </a:rPr>
              <a:t>Zechariah 13:4 </a:t>
            </a:r>
          </a:p>
          <a:p>
            <a:pPr algn="just">
              <a:spcAft>
                <a:spcPts val="600"/>
              </a:spcAft>
            </a:pPr>
            <a:r>
              <a:rPr lang="en-US" dirty="0">
                <a:latin typeface="Calibri" panose="020F0502020204030204" pitchFamily="34" charset="0"/>
                <a:cs typeface="Calibri" panose="020F0502020204030204" pitchFamily="34" charset="0"/>
              </a:rPr>
              <a:t>“Also it will come about in that day that the prophets will each be ashamed of his vision…and they will not put on a </a:t>
            </a:r>
            <a:r>
              <a:rPr lang="en-US" b="1" dirty="0">
                <a:solidFill>
                  <a:srgbClr val="0000CC"/>
                </a:solidFill>
                <a:latin typeface="Calibri" panose="020F0502020204030204" pitchFamily="34" charset="0"/>
                <a:cs typeface="Calibri" panose="020F0502020204030204" pitchFamily="34" charset="0"/>
              </a:rPr>
              <a:t>hairy robe</a:t>
            </a:r>
            <a:r>
              <a:rPr lang="en-US" dirty="0">
                <a:latin typeface="Calibri" panose="020F0502020204030204" pitchFamily="34" charset="0"/>
                <a:cs typeface="Calibri" panose="020F0502020204030204" pitchFamily="34" charset="0"/>
              </a:rPr>
              <a:t> in order to deceive;</a:t>
            </a:r>
          </a:p>
        </p:txBody>
      </p:sp>
    </p:spTree>
    <p:extLst>
      <p:ext uri="{BB962C8B-B14F-4D97-AF65-F5344CB8AC3E}">
        <p14:creationId xmlns:p14="http://schemas.microsoft.com/office/powerpoint/2010/main" val="2594245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Session 21 Outline</a:t>
            </a: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sp>
        <p:nvSpPr>
          <p:cNvPr id="9219" name="Rectangle 3">
            <a:extLst>
              <a:ext uri="{FF2B5EF4-FFF2-40B4-BE49-F238E27FC236}">
                <a16:creationId xmlns:a16="http://schemas.microsoft.com/office/drawing/2014/main" id="{ED7B8DA5-87B1-41EC-9A6B-5B5EECA904CE}"/>
              </a:ext>
            </a:extLst>
          </p:cNvPr>
          <p:cNvSpPr txBox="1">
            <a:spLocks noChangeArrowheads="1"/>
          </p:cNvSpPr>
          <p:nvPr/>
        </p:nvSpPr>
        <p:spPr bwMode="auto">
          <a:xfrm>
            <a:off x="1597818" y="1143000"/>
            <a:ext cx="6250781"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tabLst>
                <a:tab pos="1939925" algn="l"/>
              </a:tabLst>
              <a:defRPr sz="3200">
                <a:solidFill>
                  <a:schemeClr val="tx1"/>
                </a:solidFill>
                <a:latin typeface="Calibri" panose="020F0502020204030204" pitchFamily="34" charset="0"/>
                <a:cs typeface="Calibri" panose="020F0502020204030204" pitchFamily="34" charset="0"/>
              </a:defRPr>
            </a:lvl1pPr>
            <a:lvl2pPr marL="461963" indent="-461963">
              <a:spcBef>
                <a:spcPct val="20000"/>
              </a:spcBef>
              <a:buChar char="–"/>
              <a:tabLst>
                <a:tab pos="1939925" algn="l"/>
              </a:tabLst>
              <a:defRPr sz="2800">
                <a:solidFill>
                  <a:schemeClr val="tx1"/>
                </a:solidFill>
                <a:latin typeface="Calibri" panose="020F0502020204030204" pitchFamily="34" charset="0"/>
                <a:cs typeface="Calibri" panose="020F0502020204030204" pitchFamily="34" charset="0"/>
              </a:defRPr>
            </a:lvl2pPr>
            <a:lvl3pPr indent="-452438">
              <a:spcBef>
                <a:spcPct val="20000"/>
              </a:spcBef>
              <a:buChar char="•"/>
              <a:tabLst>
                <a:tab pos="1939925" algn="l"/>
              </a:tabLst>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9pPr>
          </a:lstStyle>
          <a:p>
            <a:pPr lvl="1" algn="l">
              <a:spcBef>
                <a:spcPts val="0"/>
              </a:spcBef>
              <a:spcAft>
                <a:spcPts val="1200"/>
              </a:spcAft>
              <a:buFont typeface="+mj-lt"/>
              <a:buAutoNum type="romanUcPeriod"/>
              <a:defRPr/>
            </a:pPr>
            <a:r>
              <a:rPr lang="en-US" altLang="en-US" sz="3200" b="1" dirty="0">
                <a:solidFill>
                  <a:srgbClr val="000000"/>
                </a:solidFill>
              </a:rPr>
              <a:t>Review </a:t>
            </a:r>
          </a:p>
          <a:p>
            <a:pPr marL="976312" lvl="2" indent="-514350" algn="l">
              <a:spcBef>
                <a:spcPts val="0"/>
              </a:spcBef>
              <a:spcAft>
                <a:spcPts val="1200"/>
              </a:spcAft>
              <a:buFont typeface="+mj-lt"/>
              <a:buAutoNum type="alphaUcPeriod"/>
              <a:defRPr/>
            </a:pPr>
            <a:r>
              <a:rPr lang="en-US" altLang="en-US" sz="3200" b="1" dirty="0">
                <a:solidFill>
                  <a:srgbClr val="000000"/>
                </a:solidFill>
              </a:rPr>
              <a:t>Purpose, Aim, and Objective</a:t>
            </a:r>
          </a:p>
          <a:p>
            <a:pPr marL="976312" lvl="2" indent="-514350" algn="l">
              <a:spcBef>
                <a:spcPts val="0"/>
              </a:spcBef>
              <a:spcAft>
                <a:spcPts val="1200"/>
              </a:spcAft>
              <a:buFont typeface="+mj-lt"/>
              <a:buAutoNum type="alphaUcPeriod"/>
              <a:defRPr/>
            </a:pPr>
            <a:r>
              <a:rPr lang="en-US" altLang="en-US" sz="3200" b="1" dirty="0">
                <a:solidFill>
                  <a:srgbClr val="000000"/>
                </a:solidFill>
              </a:rPr>
              <a:t>Session 20</a:t>
            </a:r>
          </a:p>
          <a:p>
            <a:pPr lvl="1" algn="l">
              <a:spcBef>
                <a:spcPts val="0"/>
              </a:spcBef>
              <a:spcAft>
                <a:spcPts val="1200"/>
              </a:spcAft>
              <a:buFont typeface="+mj-lt"/>
              <a:buAutoNum type="romanUcPeriod"/>
              <a:defRPr/>
            </a:pPr>
            <a:r>
              <a:rPr lang="en-US" altLang="en-US" sz="3200" b="1" dirty="0">
                <a:solidFill>
                  <a:srgbClr val="0000CC"/>
                </a:solidFill>
              </a:rPr>
              <a:t>John the Baptizer – Matthew 3</a:t>
            </a:r>
          </a:p>
          <a:p>
            <a:pPr marL="1023937" lvl="2" indent="-571500" algn="l">
              <a:spcBef>
                <a:spcPts val="0"/>
              </a:spcBef>
              <a:spcAft>
                <a:spcPts val="1200"/>
              </a:spcAft>
              <a:buFont typeface="+mj-lt"/>
              <a:buAutoNum type="alphaUcPeriod"/>
              <a:defRPr/>
            </a:pPr>
            <a:r>
              <a:rPr lang="en-US" altLang="en-US" sz="3200" b="1" dirty="0">
                <a:solidFill>
                  <a:srgbClr val="000000"/>
                </a:solidFill>
              </a:rPr>
              <a:t>General Information</a:t>
            </a:r>
          </a:p>
          <a:p>
            <a:pPr marL="1023937" lvl="2" indent="-571500" algn="l">
              <a:spcBef>
                <a:spcPts val="0"/>
              </a:spcBef>
              <a:spcAft>
                <a:spcPts val="1200"/>
              </a:spcAft>
              <a:buFont typeface="+mj-lt"/>
              <a:buAutoNum type="alphaUcPeriod"/>
              <a:defRPr/>
            </a:pPr>
            <a:r>
              <a:rPr lang="en-US" altLang="en-US" sz="3200" b="1" u="sng" dirty="0">
                <a:solidFill>
                  <a:srgbClr val="0000CC"/>
                </a:solidFill>
              </a:rPr>
              <a:t>Comments and Commentary</a:t>
            </a:r>
          </a:p>
          <a:p>
            <a:pPr marL="461963" marR="0" lvl="1" indent="-461963" algn="l" defTabSz="914400" rtl="0" eaLnBrk="1" fontAlgn="base" latinLnBrk="0" hangingPunct="1">
              <a:lnSpc>
                <a:spcPct val="100000"/>
              </a:lnSpc>
              <a:spcBef>
                <a:spcPct val="0"/>
              </a:spcBef>
              <a:spcAft>
                <a:spcPts val="1200"/>
              </a:spcAft>
              <a:buClrTx/>
              <a:buSzTx/>
              <a:buFont typeface="Arial" panose="020B0604020202020204" pitchFamily="34" charset="0"/>
              <a:buAutoNum type="romanUcPeriod"/>
              <a:tabLst>
                <a:tab pos="1939925" algn="l"/>
              </a:tabLst>
              <a:defRPr/>
            </a:pPr>
            <a:r>
              <a:rPr lang="en-US" altLang="en-US" sz="3200" b="1" dirty="0">
                <a:solidFill>
                  <a:srgbClr val="000000"/>
                </a:solidFill>
              </a:rPr>
              <a:t>Concluding Observations</a:t>
            </a:r>
          </a:p>
        </p:txBody>
      </p:sp>
    </p:spTree>
    <p:extLst>
      <p:ext uri="{BB962C8B-B14F-4D97-AF65-F5344CB8AC3E}">
        <p14:creationId xmlns:p14="http://schemas.microsoft.com/office/powerpoint/2010/main" val="419811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8">
            <a:extLst>
              <a:ext uri="{FF2B5EF4-FFF2-40B4-BE49-F238E27FC236}">
                <a16:creationId xmlns:a16="http://schemas.microsoft.com/office/drawing/2014/main" id="{38326304-BC3E-47E7-9620-B103990E8328}"/>
              </a:ext>
            </a:extLst>
          </p:cNvPr>
          <p:cNvSpPr txBox="1">
            <a:spLocks noChangeArrowheads="1"/>
          </p:cNvSpPr>
          <p:nvPr/>
        </p:nvSpPr>
        <p:spPr bwMode="auto">
          <a:xfrm>
            <a:off x="0" y="0"/>
            <a:ext cx="9144000" cy="206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0"/>
              </a:spcBef>
              <a:spcAft>
                <a:spcPts val="1000"/>
              </a:spcAft>
            </a:pPr>
            <a:r>
              <a:rPr lang="en-US" sz="3600" b="1" dirty="0">
                <a:solidFill>
                  <a:srgbClr val="0000CC"/>
                </a:solidFill>
                <a:latin typeface="Calibri" panose="020F0502020204030204" pitchFamily="34" charset="0"/>
                <a:cs typeface="Calibri" panose="020F0502020204030204" pitchFamily="34" charset="0"/>
              </a:rPr>
              <a:t>Matthew 3:1–2</a:t>
            </a:r>
          </a:p>
          <a:p>
            <a:pPr marL="0" marR="0" algn="just">
              <a:spcBef>
                <a:spcPts val="0"/>
              </a:spcBef>
              <a:spcAft>
                <a:spcPts val="1000"/>
              </a:spcAft>
            </a:pPr>
            <a:r>
              <a:rPr lang="en-US" baseline="30000" dirty="0">
                <a:latin typeface="Calibri" panose="020F0502020204030204" pitchFamily="34" charset="0"/>
              </a:rPr>
              <a:t>1</a:t>
            </a:r>
            <a:r>
              <a:rPr lang="en-US" dirty="0">
                <a:latin typeface="Calibri" panose="020F0502020204030204" pitchFamily="34" charset="0"/>
              </a:rPr>
              <a:t> </a:t>
            </a:r>
            <a:r>
              <a:rPr lang="en-US" sz="2800" dirty="0">
                <a:latin typeface="Calibri" panose="020F0502020204030204" pitchFamily="34" charset="0"/>
              </a:rPr>
              <a:t>Now in those days John the Baptist came, preaching in the wilderness of Judea, saying,</a:t>
            </a:r>
            <a:r>
              <a:rPr lang="en-US" dirty="0">
                <a:latin typeface="Calibri" panose="020F0502020204030204" pitchFamily="34" charset="0"/>
              </a:rPr>
              <a:t> </a:t>
            </a:r>
            <a:r>
              <a:rPr lang="en-US" baseline="30000" dirty="0">
                <a:latin typeface="Calibri" panose="020F0502020204030204" pitchFamily="34" charset="0"/>
              </a:rPr>
              <a:t>2</a:t>
            </a:r>
            <a:r>
              <a:rPr lang="en-US" dirty="0">
                <a:latin typeface="Calibri" panose="020F0502020204030204" pitchFamily="34" charset="0"/>
              </a:rPr>
              <a:t> </a:t>
            </a:r>
            <a:r>
              <a:rPr lang="en-US" sz="2800" b="1" dirty="0">
                <a:solidFill>
                  <a:srgbClr val="0000CC"/>
                </a:solidFill>
                <a:latin typeface="Calibri" panose="020F0502020204030204" pitchFamily="34" charset="0"/>
                <a:cs typeface="Calibri" panose="020F0502020204030204" pitchFamily="34" charset="0"/>
              </a:rPr>
              <a:t>“</a:t>
            </a:r>
            <a:r>
              <a:rPr lang="en-US" sz="2800" b="1" u="sng" dirty="0">
                <a:solidFill>
                  <a:srgbClr val="0000CC"/>
                </a:solidFill>
                <a:latin typeface="Calibri" panose="020F0502020204030204" pitchFamily="34" charset="0"/>
                <a:cs typeface="Calibri" panose="020F0502020204030204" pitchFamily="34" charset="0"/>
              </a:rPr>
              <a:t>Repent</a:t>
            </a:r>
            <a:r>
              <a:rPr lang="en-US" sz="2800" b="1" dirty="0">
                <a:solidFill>
                  <a:srgbClr val="0000CC"/>
                </a:solidFill>
                <a:latin typeface="Calibri" panose="020F0502020204030204" pitchFamily="34" charset="0"/>
                <a:cs typeface="Calibri" panose="020F0502020204030204" pitchFamily="34" charset="0"/>
              </a:rPr>
              <a:t>, </a:t>
            </a:r>
            <a:r>
              <a:rPr lang="en-US" sz="2800" dirty="0">
                <a:latin typeface="Calibri" panose="020F0502020204030204" pitchFamily="34" charset="0"/>
              </a:rPr>
              <a:t>for the kingdom of heaven is at hand.” </a:t>
            </a:r>
          </a:p>
        </p:txBody>
      </p:sp>
      <p:pic>
        <p:nvPicPr>
          <p:cNvPr id="2" name="Picture 1">
            <a:extLst>
              <a:ext uri="{FF2B5EF4-FFF2-40B4-BE49-F238E27FC236}">
                <a16:creationId xmlns:a16="http://schemas.microsoft.com/office/drawing/2014/main" id="{0A0D44F6-AFE7-4F87-8888-4C23BAB9AE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1035" y="2286000"/>
            <a:ext cx="2181931"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50323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a:extLst>
              <a:ext uri="{FF2B5EF4-FFF2-40B4-BE49-F238E27FC236}">
                <a16:creationId xmlns:a16="http://schemas.microsoft.com/office/drawing/2014/main" id="{E4FB7EB0-3D76-4BEF-9A57-ADE53FAFA427}"/>
              </a:ext>
            </a:extLst>
          </p:cNvPr>
          <p:cNvSpPr>
            <a:spLocks noGrp="1" noChangeArrowheads="1"/>
          </p:cNvSpPr>
          <p:nvPr>
            <p:ph type="body" sz="half" idx="1"/>
          </p:nvPr>
        </p:nvSpPr>
        <p:spPr>
          <a:xfrm>
            <a:off x="304800" y="1828800"/>
            <a:ext cx="5486400" cy="4267200"/>
          </a:xfrm>
        </p:spPr>
        <p:txBody>
          <a:bodyPr/>
          <a:lstStyle/>
          <a:p>
            <a:pPr algn="just">
              <a:spcBef>
                <a:spcPts val="0"/>
              </a:spcBef>
              <a:spcAft>
                <a:spcPts val="1200"/>
              </a:spcAft>
            </a:pPr>
            <a:r>
              <a:rPr lang="en-US" altLang="en-US" sz="2800" dirty="0"/>
              <a:t>Unfortunately, the word ‘repent’ tends to invoke a sweeping variety of images in the minds of people including:</a:t>
            </a:r>
          </a:p>
          <a:p>
            <a:pPr lvl="1" algn="just">
              <a:spcBef>
                <a:spcPts val="0"/>
              </a:spcBef>
              <a:spcAft>
                <a:spcPts val="1200"/>
              </a:spcAft>
            </a:pPr>
            <a:r>
              <a:rPr lang="en-US" altLang="en-US" dirty="0"/>
              <a:t> being emotionally impacted, flowing tears, weeping and wailing, and/or…</a:t>
            </a:r>
          </a:p>
          <a:p>
            <a:pPr lvl="1" algn="just">
              <a:spcBef>
                <a:spcPts val="0"/>
              </a:spcBef>
              <a:spcAft>
                <a:spcPts val="1200"/>
              </a:spcAft>
            </a:pPr>
            <a:r>
              <a:rPr lang="en-US" altLang="en-US" dirty="0"/>
              <a:t>Coming forward ‘to the altar’ at the pastor’s invitation.</a:t>
            </a:r>
          </a:p>
        </p:txBody>
      </p:sp>
      <p:sp>
        <p:nvSpPr>
          <p:cNvPr id="6" name="Text Box 4">
            <a:extLst>
              <a:ext uri="{FF2B5EF4-FFF2-40B4-BE49-F238E27FC236}">
                <a16:creationId xmlns:a16="http://schemas.microsoft.com/office/drawing/2014/main" id="{4C93AAEB-5A33-4A6B-B578-B13C2E70548A}"/>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21</a:t>
            </a:r>
          </a:p>
        </p:txBody>
      </p:sp>
      <p:sp>
        <p:nvSpPr>
          <p:cNvPr id="7" name="Rectangle 4">
            <a:extLst>
              <a:ext uri="{FF2B5EF4-FFF2-40B4-BE49-F238E27FC236}">
                <a16:creationId xmlns:a16="http://schemas.microsoft.com/office/drawing/2014/main" id="{55623E2C-AAD7-403E-A2C8-EDB5A7AC7F8B}"/>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Repent</a:t>
            </a:r>
            <a:r>
              <a:rPr lang="en-US" altLang="en-US" sz="3200" b="1" dirty="0">
                <a:solidFill>
                  <a:srgbClr val="0000CC"/>
                </a:solidFill>
                <a:latin typeface="Calibri" panose="020F0502020204030204" pitchFamily="34" charset="0"/>
                <a:ea typeface="+mj-ea"/>
                <a:cs typeface="Calibri" panose="020F0502020204030204" pitchFamily="34" charset="0"/>
              </a:rPr>
              <a:t>!</a:t>
            </a:r>
            <a:br>
              <a:rPr lang="en-US" altLang="en-US" sz="3600" dirty="0">
                <a:solidFill>
                  <a:srgbClr val="0000FF"/>
                </a:solidFill>
                <a:latin typeface="Calibri" panose="020F0502020204030204" pitchFamily="34" charset="0"/>
                <a:ea typeface="+mj-ea"/>
                <a:cs typeface="Calibri" panose="020F0502020204030204" pitchFamily="34" charset="0"/>
              </a:rPr>
            </a:br>
            <a:r>
              <a:rPr lang="en-US" altLang="en-US" b="1" dirty="0">
                <a:solidFill>
                  <a:srgbClr val="0000CC"/>
                </a:solidFill>
                <a:latin typeface="Calibri" panose="020F0502020204030204" pitchFamily="34" charset="0"/>
                <a:ea typeface="+mj-ea"/>
                <a:cs typeface="Calibri" panose="020F0502020204030204" pitchFamily="34" charset="0"/>
              </a:rPr>
              <a:t>Matthew 3:2</a:t>
            </a:r>
            <a:endParaRPr lang="en-US" altLang="en-US" b="1" dirty="0">
              <a:solidFill>
                <a:srgbClr val="0000CC"/>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BA096424-25C7-48D5-8190-DC3204A23838}"/>
              </a:ext>
            </a:extLst>
          </p:cNvPr>
          <p:cNvPicPr>
            <a:picLocks noChangeAspect="1"/>
          </p:cNvPicPr>
          <p:nvPr/>
        </p:nvPicPr>
        <p:blipFill>
          <a:blip r:embed="rId3"/>
          <a:stretch>
            <a:fillRect/>
          </a:stretch>
        </p:blipFill>
        <p:spPr>
          <a:xfrm>
            <a:off x="5867399" y="1981200"/>
            <a:ext cx="3021819" cy="3657600"/>
          </a:xfrm>
          <a:prstGeom prst="rect">
            <a:avLst/>
          </a:prstGeom>
        </p:spPr>
      </p:pic>
      <p:pic>
        <p:nvPicPr>
          <p:cNvPr id="8" name="Picture 7" descr="20071212__KneelingMemorial~p1">
            <a:extLst>
              <a:ext uri="{FF2B5EF4-FFF2-40B4-BE49-F238E27FC236}">
                <a16:creationId xmlns:a16="http://schemas.microsoft.com/office/drawing/2014/main" id="{FA844EE4-1D10-4277-B526-EB06E2FB4B9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7400" y="1981200"/>
            <a:ext cx="3021817" cy="36576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8F8D23-8248-49BF-B735-AA275B274811}"/>
              </a:ext>
            </a:extLst>
          </p:cNvPr>
          <p:cNvSpPr txBox="1"/>
          <p:nvPr/>
        </p:nvSpPr>
        <p:spPr>
          <a:xfrm>
            <a:off x="2133600" y="2743200"/>
            <a:ext cx="4876800" cy="2585323"/>
          </a:xfrm>
          <a:prstGeom prst="rect">
            <a:avLst/>
          </a:prstGeom>
          <a:solidFill>
            <a:schemeClr val="bg1"/>
          </a:solidFill>
        </p:spPr>
        <p:txBody>
          <a:bodyPr wrap="square" rtlCol="0">
            <a:spAutoFit/>
          </a:bodyPr>
          <a:lstStyle/>
          <a:p>
            <a:r>
              <a:rPr lang="en-US" sz="5400" dirty="0">
                <a:solidFill>
                  <a:srgbClr val="FF0000"/>
                </a:solidFill>
                <a:latin typeface="Calibri" panose="020F0502020204030204" pitchFamily="34" charset="0"/>
                <a:cs typeface="Calibri" panose="020F0502020204030204" pitchFamily="34" charset="0"/>
              </a:rPr>
              <a:t>THAT’S </a:t>
            </a:r>
          </a:p>
          <a:p>
            <a:r>
              <a:rPr lang="en-US" sz="5400" dirty="0">
                <a:solidFill>
                  <a:srgbClr val="FF0000"/>
                </a:solidFill>
                <a:latin typeface="Calibri" panose="020F0502020204030204" pitchFamily="34" charset="0"/>
                <a:cs typeface="Calibri" panose="020F0502020204030204" pitchFamily="34" charset="0"/>
              </a:rPr>
              <a:t>A JOKE, </a:t>
            </a:r>
          </a:p>
          <a:p>
            <a:r>
              <a:rPr lang="en-US" sz="5400" dirty="0">
                <a:solidFill>
                  <a:srgbClr val="FF0000"/>
                </a:solidFill>
                <a:latin typeface="Calibri" panose="020F0502020204030204" pitchFamily="34" charset="0"/>
                <a:cs typeface="Calibri" panose="020F0502020204030204" pitchFamily="34" charset="0"/>
              </a:rPr>
              <a:t>FOLKS!</a:t>
            </a:r>
          </a:p>
        </p:txBody>
      </p:sp>
      <p:sp>
        <p:nvSpPr>
          <p:cNvPr id="6" name="Rectangle 3">
            <a:extLst>
              <a:ext uri="{FF2B5EF4-FFF2-40B4-BE49-F238E27FC236}">
                <a16:creationId xmlns:a16="http://schemas.microsoft.com/office/drawing/2014/main" id="{8646508C-C50A-441D-AF72-A37C5C9BC374}"/>
              </a:ext>
            </a:extLst>
          </p:cNvPr>
          <p:cNvSpPr txBox="1">
            <a:spLocks noChangeArrowheads="1"/>
          </p:cNvSpPr>
          <p:nvPr/>
        </p:nvSpPr>
        <p:spPr>
          <a:xfrm>
            <a:off x="495300" y="1828800"/>
            <a:ext cx="8572500" cy="685800"/>
          </a:xfrm>
          <a:prstGeom prst="rect">
            <a:avLst/>
          </a:prstGeom>
        </p:spPr>
        <p:txBody>
          <a:bodyPr anchor="t"/>
          <a:lstStyle>
            <a:lvl1pPr marL="342900" indent="-342900" algn="l" rtl="0" fontAlgn="base">
              <a:spcBef>
                <a:spcPct val="20000"/>
              </a:spcBef>
              <a:spcAft>
                <a:spcPct val="0"/>
              </a:spcAft>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fontAlgn="base">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fontAlgn="base">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spcBef>
                <a:spcPts val="0"/>
              </a:spcBef>
              <a:spcAft>
                <a:spcPts val="1200"/>
              </a:spcAft>
            </a:pPr>
            <a:r>
              <a:rPr lang="en-US" altLang="en-US" sz="2800" dirty="0"/>
              <a:t>At SLBC we don’t have one of these…</a:t>
            </a:r>
          </a:p>
        </p:txBody>
      </p:sp>
      <p:sp>
        <p:nvSpPr>
          <p:cNvPr id="4" name="Text Box 4">
            <a:extLst>
              <a:ext uri="{FF2B5EF4-FFF2-40B4-BE49-F238E27FC236}">
                <a16:creationId xmlns:a16="http://schemas.microsoft.com/office/drawing/2014/main" id="{07DF7441-E8BC-4CB0-9458-41AB4623552C}"/>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21</a:t>
            </a:r>
          </a:p>
        </p:txBody>
      </p:sp>
      <p:sp>
        <p:nvSpPr>
          <p:cNvPr id="5" name="Rectangle 4">
            <a:extLst>
              <a:ext uri="{FF2B5EF4-FFF2-40B4-BE49-F238E27FC236}">
                <a16:creationId xmlns:a16="http://schemas.microsoft.com/office/drawing/2014/main" id="{8A27F3C8-D814-4FAB-B869-3AC35EBA3203}"/>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Repent</a:t>
            </a:r>
            <a:r>
              <a:rPr lang="en-US" altLang="en-US" sz="3200" b="1" dirty="0">
                <a:solidFill>
                  <a:srgbClr val="0000CC"/>
                </a:solidFill>
                <a:latin typeface="Calibri" panose="020F0502020204030204" pitchFamily="34" charset="0"/>
                <a:ea typeface="+mj-ea"/>
                <a:cs typeface="Calibri" panose="020F0502020204030204" pitchFamily="34" charset="0"/>
              </a:rPr>
              <a:t>!</a:t>
            </a:r>
            <a:br>
              <a:rPr lang="en-US" altLang="en-US" sz="3600" dirty="0">
                <a:solidFill>
                  <a:srgbClr val="0000FF"/>
                </a:solidFill>
                <a:latin typeface="Calibri" panose="020F0502020204030204" pitchFamily="34" charset="0"/>
                <a:ea typeface="+mj-ea"/>
                <a:cs typeface="Calibri" panose="020F0502020204030204" pitchFamily="34" charset="0"/>
              </a:rPr>
            </a:br>
            <a:r>
              <a:rPr lang="en-US" altLang="en-US" b="1" dirty="0">
                <a:solidFill>
                  <a:srgbClr val="0000CC"/>
                </a:solidFill>
                <a:latin typeface="Calibri" panose="020F0502020204030204" pitchFamily="34" charset="0"/>
                <a:ea typeface="+mj-ea"/>
                <a:cs typeface="Calibri" panose="020F0502020204030204" pitchFamily="34" charset="0"/>
              </a:rPr>
              <a:t>Matthew 3:2</a:t>
            </a:r>
            <a:endParaRPr lang="en-US" altLang="en-US" b="1" dirty="0">
              <a:solidFill>
                <a:srgbClr val="0000CC"/>
              </a:solidFill>
              <a:latin typeface="Calibri" panose="020F0502020204030204" pitchFamily="34" charset="0"/>
              <a:cs typeface="Calibri" panose="020F0502020204030204" pitchFamily="34" charset="0"/>
            </a:endParaRPr>
          </a:p>
        </p:txBody>
      </p:sp>
      <p:pic>
        <p:nvPicPr>
          <p:cNvPr id="118788" name="Picture 4" descr="Altar in the temple with two priests">
            <a:extLst>
              <a:ext uri="{FF2B5EF4-FFF2-40B4-BE49-F238E27FC236}">
                <a16:creationId xmlns:a16="http://schemas.microsoft.com/office/drawing/2014/main" id="{CBCBD17F-6D2B-4A23-B6FD-1F9B0568484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33600" y="2743200"/>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87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878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24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id="{D5DF24AB-20FD-482B-A586-17A90931B883}"/>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21</a:t>
            </a:r>
          </a:p>
        </p:txBody>
      </p:sp>
      <p:sp>
        <p:nvSpPr>
          <p:cNvPr id="9" name="Rectangle 4">
            <a:extLst>
              <a:ext uri="{FF2B5EF4-FFF2-40B4-BE49-F238E27FC236}">
                <a16:creationId xmlns:a16="http://schemas.microsoft.com/office/drawing/2014/main" id="{731867CF-B477-4CBC-B7A3-593C23300AE5}"/>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Repent</a:t>
            </a:r>
            <a:r>
              <a:rPr lang="en-US" altLang="en-US" sz="3200" b="1" dirty="0">
                <a:solidFill>
                  <a:srgbClr val="0000CC"/>
                </a:solidFill>
                <a:latin typeface="Calibri" panose="020F0502020204030204" pitchFamily="34" charset="0"/>
                <a:ea typeface="+mj-ea"/>
                <a:cs typeface="Calibri" panose="020F0502020204030204" pitchFamily="34" charset="0"/>
              </a:rPr>
              <a:t>!</a:t>
            </a:r>
            <a:br>
              <a:rPr lang="en-US" altLang="en-US" sz="3600" dirty="0">
                <a:solidFill>
                  <a:srgbClr val="0000FF"/>
                </a:solidFill>
                <a:latin typeface="Calibri" panose="020F0502020204030204" pitchFamily="34" charset="0"/>
                <a:ea typeface="+mj-ea"/>
                <a:cs typeface="Calibri" panose="020F0502020204030204" pitchFamily="34" charset="0"/>
              </a:rPr>
            </a:br>
            <a:r>
              <a:rPr lang="en-US" altLang="en-US" b="1" dirty="0">
                <a:solidFill>
                  <a:srgbClr val="0000CC"/>
                </a:solidFill>
                <a:latin typeface="Calibri" panose="020F0502020204030204" pitchFamily="34" charset="0"/>
                <a:ea typeface="+mj-ea"/>
                <a:cs typeface="Calibri" panose="020F0502020204030204" pitchFamily="34" charset="0"/>
              </a:rPr>
              <a:t>Matthew 3:2</a:t>
            </a:r>
            <a:endParaRPr lang="en-US" altLang="en-US" b="1" dirty="0">
              <a:solidFill>
                <a:srgbClr val="0000CC"/>
              </a:solidFill>
              <a:latin typeface="Calibri" panose="020F0502020204030204" pitchFamily="34" charset="0"/>
              <a:cs typeface="Calibri" panose="020F0502020204030204" pitchFamily="34" charset="0"/>
            </a:endParaRPr>
          </a:p>
        </p:txBody>
      </p:sp>
      <p:sp>
        <p:nvSpPr>
          <p:cNvPr id="11" name="Rectangle 3">
            <a:extLst>
              <a:ext uri="{FF2B5EF4-FFF2-40B4-BE49-F238E27FC236}">
                <a16:creationId xmlns:a16="http://schemas.microsoft.com/office/drawing/2014/main" id="{13580DD5-A913-4B22-B819-033A687C1793}"/>
              </a:ext>
            </a:extLst>
          </p:cNvPr>
          <p:cNvSpPr txBox="1">
            <a:spLocks noChangeArrowheads="1"/>
          </p:cNvSpPr>
          <p:nvPr/>
        </p:nvSpPr>
        <p:spPr>
          <a:xfrm>
            <a:off x="495300" y="1820708"/>
            <a:ext cx="8572500" cy="1371600"/>
          </a:xfrm>
          <a:prstGeom prst="rect">
            <a:avLst/>
          </a:prstGeom>
        </p:spPr>
        <p:txBody>
          <a:bodyPr anchor="t"/>
          <a:lstStyle>
            <a:lvl1pPr marL="342900" indent="-342900" algn="l" rtl="0" fontAlgn="base">
              <a:spcBef>
                <a:spcPct val="20000"/>
              </a:spcBef>
              <a:spcAft>
                <a:spcPct val="0"/>
              </a:spcAft>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fontAlgn="base">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fontAlgn="base">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spcBef>
                <a:spcPts val="0"/>
              </a:spcBef>
              <a:spcAft>
                <a:spcPts val="1200"/>
              </a:spcAft>
            </a:pPr>
            <a:r>
              <a:rPr lang="en-US" altLang="en-US" sz="2800" dirty="0"/>
              <a:t>Repenting means to have </a:t>
            </a:r>
            <a:r>
              <a:rPr lang="en-US" altLang="en-US" sz="2800" i="1" dirty="0"/>
              <a:t>‘a change of mind’ </a:t>
            </a:r>
            <a:r>
              <a:rPr lang="en-US" altLang="en-US" sz="2800" dirty="0"/>
              <a:t>that moves us from unbelief to belief in what God says is true.</a:t>
            </a:r>
          </a:p>
        </p:txBody>
      </p:sp>
      <p:pic>
        <p:nvPicPr>
          <p:cNvPr id="4" name="Picture 3">
            <a:extLst>
              <a:ext uri="{FF2B5EF4-FFF2-40B4-BE49-F238E27FC236}">
                <a16:creationId xmlns:a16="http://schemas.microsoft.com/office/drawing/2014/main" id="{F006E87B-815C-408C-96FE-2FA7F464E6C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8761" r="7616"/>
          <a:stretch/>
        </p:blipFill>
        <p:spPr>
          <a:xfrm>
            <a:off x="1790700" y="3192308"/>
            <a:ext cx="5562601" cy="343709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9" name="Picture 9" descr="arguing-evangelism">
            <a:extLst>
              <a:ext uri="{FF2B5EF4-FFF2-40B4-BE49-F238E27FC236}">
                <a16:creationId xmlns:a16="http://schemas.microsoft.com/office/drawing/2014/main" id="{B8493DB8-6CDC-4C71-8FAF-8D99C7E81F2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05600" y="1828800"/>
            <a:ext cx="2204720" cy="3657600"/>
          </a:xfrm>
          <a:prstGeom prst="rect">
            <a:avLst/>
          </a:prstGeom>
          <a:noFill/>
          <a:ln w="9525">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46083" name="Rectangle 3">
            <a:extLst>
              <a:ext uri="{FF2B5EF4-FFF2-40B4-BE49-F238E27FC236}">
                <a16:creationId xmlns:a16="http://schemas.microsoft.com/office/drawing/2014/main" id="{DB988A53-B0CC-4B7F-82BB-7A29EEBC575E}"/>
              </a:ext>
            </a:extLst>
          </p:cNvPr>
          <p:cNvSpPr>
            <a:spLocks noGrp="1" noChangeArrowheads="1"/>
          </p:cNvSpPr>
          <p:nvPr>
            <p:ph type="body" sz="half" idx="1"/>
          </p:nvPr>
        </p:nvSpPr>
        <p:spPr>
          <a:xfrm>
            <a:off x="76200" y="1819469"/>
            <a:ext cx="6553200" cy="3819331"/>
          </a:xfrm>
        </p:spPr>
        <p:txBody>
          <a:bodyPr/>
          <a:lstStyle/>
          <a:p>
            <a:pPr algn="just"/>
            <a:r>
              <a:rPr lang="en-US" altLang="en-US" sz="2800" dirty="0"/>
              <a:t>The terms </a:t>
            </a:r>
            <a:r>
              <a:rPr lang="en-US" altLang="en-US" sz="2800" i="1" dirty="0"/>
              <a:t>‘</a:t>
            </a:r>
            <a:r>
              <a:rPr lang="en-US" altLang="en-US" sz="2800" b="1" i="1" dirty="0">
                <a:solidFill>
                  <a:srgbClr val="0000CC"/>
                </a:solidFill>
                <a:ea typeface="+mj-ea"/>
              </a:rPr>
              <a:t>kingdom of God’</a:t>
            </a:r>
            <a:r>
              <a:rPr lang="en-US" altLang="en-US" sz="2800" dirty="0"/>
              <a:t>, </a:t>
            </a:r>
            <a:r>
              <a:rPr lang="en-US" altLang="en-US" sz="2800" b="1" i="1" dirty="0">
                <a:solidFill>
                  <a:srgbClr val="0000CC"/>
                </a:solidFill>
                <a:ea typeface="+mj-ea"/>
              </a:rPr>
              <a:t>‘kingdom of heaven’ </a:t>
            </a:r>
            <a:r>
              <a:rPr lang="en-US" altLang="en-US" sz="2800" dirty="0"/>
              <a:t>and even just </a:t>
            </a:r>
            <a:r>
              <a:rPr lang="en-US" altLang="en-US" sz="2800" i="1" dirty="0"/>
              <a:t>‘</a:t>
            </a:r>
            <a:r>
              <a:rPr lang="en-US" altLang="en-US" sz="2800" b="1" i="1" dirty="0">
                <a:solidFill>
                  <a:srgbClr val="0000CC"/>
                </a:solidFill>
                <a:ea typeface="+mj-ea"/>
              </a:rPr>
              <a:t>kingdom’</a:t>
            </a:r>
            <a:r>
              <a:rPr lang="en-US" altLang="en-US" sz="2800" dirty="0"/>
              <a:t>, have by some, been erroneously transferred to </a:t>
            </a:r>
            <a:r>
              <a:rPr lang="en-US" altLang="en-US" sz="2800" b="1" dirty="0">
                <a:solidFill>
                  <a:srgbClr val="0000CC"/>
                </a:solidFill>
                <a:ea typeface="+mj-ea"/>
              </a:rPr>
              <a:t>‘the Church’.</a:t>
            </a:r>
            <a:r>
              <a:rPr lang="en-US" altLang="en-US" sz="2800" dirty="0"/>
              <a:t> These same groups also mistakenly identify </a:t>
            </a:r>
            <a:r>
              <a:rPr lang="en-US" altLang="en-US" sz="2800" b="1" dirty="0">
                <a:solidFill>
                  <a:srgbClr val="0000CC"/>
                </a:solidFill>
              </a:rPr>
              <a:t>‘the Church’</a:t>
            </a:r>
            <a:r>
              <a:rPr lang="en-US" altLang="en-US" sz="2800" dirty="0"/>
              <a:t> as those people past, present, and future, whom God has saved or will save, or </a:t>
            </a:r>
            <a:r>
              <a:rPr lang="en-US" altLang="en-US" sz="2800" b="1" dirty="0">
                <a:solidFill>
                  <a:srgbClr val="0000CC"/>
                </a:solidFill>
                <a:ea typeface="+mj-ea"/>
              </a:rPr>
              <a:t>‘the spiritual domain’</a:t>
            </a:r>
            <a:r>
              <a:rPr lang="en-US" altLang="en-US" sz="2800" dirty="0"/>
              <a:t> of all those saved.</a:t>
            </a:r>
          </a:p>
        </p:txBody>
      </p:sp>
      <p:sp>
        <p:nvSpPr>
          <p:cNvPr id="7" name="Text Box 4">
            <a:extLst>
              <a:ext uri="{FF2B5EF4-FFF2-40B4-BE49-F238E27FC236}">
                <a16:creationId xmlns:a16="http://schemas.microsoft.com/office/drawing/2014/main" id="{A1078621-CAB9-4D5E-8BE1-4852917A9568}"/>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21</a:t>
            </a:r>
          </a:p>
        </p:txBody>
      </p:sp>
      <p:sp>
        <p:nvSpPr>
          <p:cNvPr id="8" name="Rectangle 4">
            <a:extLst>
              <a:ext uri="{FF2B5EF4-FFF2-40B4-BE49-F238E27FC236}">
                <a16:creationId xmlns:a16="http://schemas.microsoft.com/office/drawing/2014/main" id="{A6F2897A-9EE1-4B2F-9B0F-DBFB12D688F5}"/>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The Kingdom of Heaven</a:t>
            </a:r>
            <a:br>
              <a:rPr lang="en-US" altLang="en-US" sz="3600" dirty="0">
                <a:solidFill>
                  <a:srgbClr val="0000FF"/>
                </a:solidFill>
                <a:latin typeface="Calibri" panose="020F0502020204030204" pitchFamily="34" charset="0"/>
                <a:ea typeface="+mj-ea"/>
                <a:cs typeface="Calibri" panose="020F0502020204030204" pitchFamily="34" charset="0"/>
              </a:rPr>
            </a:br>
            <a:r>
              <a:rPr lang="en-US" altLang="en-US" b="1" dirty="0">
                <a:solidFill>
                  <a:srgbClr val="0000CC"/>
                </a:solidFill>
                <a:latin typeface="Calibri" panose="020F0502020204030204" pitchFamily="34" charset="0"/>
                <a:ea typeface="+mj-ea"/>
                <a:cs typeface="Calibri" panose="020F0502020204030204" pitchFamily="34" charset="0"/>
              </a:rPr>
              <a:t>Matthew 3:2</a:t>
            </a:r>
            <a:endParaRPr lang="en-US" altLang="en-US" b="1" dirty="0">
              <a:solidFill>
                <a:srgbClr val="0000CC"/>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70E7CD74-3E9A-492E-9625-2D087DEA3D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10680" y="1828800"/>
            <a:ext cx="2204720" cy="3657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60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4">
            <a:extLst>
              <a:ext uri="{FF2B5EF4-FFF2-40B4-BE49-F238E27FC236}">
                <a16:creationId xmlns:a16="http://schemas.microsoft.com/office/drawing/2014/main" id="{9552F413-2C9E-42D9-A750-F92BC9E12A23}"/>
              </a:ext>
            </a:extLst>
          </p:cNvPr>
          <p:cNvSpPr>
            <a:spLocks noGrp="1" noChangeArrowheads="1"/>
          </p:cNvSpPr>
          <p:nvPr>
            <p:ph type="body" sz="half" idx="2"/>
          </p:nvPr>
        </p:nvSpPr>
        <p:spPr>
          <a:xfrm>
            <a:off x="3532997" y="1981200"/>
            <a:ext cx="5486400" cy="3200400"/>
          </a:xfrm>
        </p:spPr>
        <p:txBody>
          <a:bodyPr/>
          <a:lstStyle/>
          <a:p>
            <a:pPr algn="just"/>
            <a:r>
              <a:rPr lang="en-US" altLang="en-US" sz="2800" dirty="0"/>
              <a:t>But to the Jews of New Testament times these terms meant the coming kingdom of the Messiah, the King of the Jews, reigning from Jerusalem over the people of Israel in the land of Israel, but...</a:t>
            </a:r>
          </a:p>
        </p:txBody>
      </p:sp>
      <p:sp>
        <p:nvSpPr>
          <p:cNvPr id="10" name="Text Box 4">
            <a:extLst>
              <a:ext uri="{FF2B5EF4-FFF2-40B4-BE49-F238E27FC236}">
                <a16:creationId xmlns:a16="http://schemas.microsoft.com/office/drawing/2014/main" id="{2E9F2733-66D6-4DE5-B489-A3A1F032AA06}"/>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21</a:t>
            </a:r>
          </a:p>
        </p:txBody>
      </p:sp>
      <p:sp>
        <p:nvSpPr>
          <p:cNvPr id="11" name="Rectangle 4">
            <a:extLst>
              <a:ext uri="{FF2B5EF4-FFF2-40B4-BE49-F238E27FC236}">
                <a16:creationId xmlns:a16="http://schemas.microsoft.com/office/drawing/2014/main" id="{B951F8AF-E0FA-484F-840F-A21761C30163}"/>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The Kingdom of Heaven</a:t>
            </a:r>
            <a:br>
              <a:rPr lang="en-US" altLang="en-US" sz="3600" dirty="0">
                <a:solidFill>
                  <a:srgbClr val="0000FF"/>
                </a:solidFill>
                <a:latin typeface="Calibri" panose="020F0502020204030204" pitchFamily="34" charset="0"/>
                <a:ea typeface="+mj-ea"/>
                <a:cs typeface="Calibri" panose="020F0502020204030204" pitchFamily="34" charset="0"/>
              </a:rPr>
            </a:br>
            <a:r>
              <a:rPr lang="en-US" altLang="en-US" b="1" dirty="0">
                <a:solidFill>
                  <a:srgbClr val="0000CC"/>
                </a:solidFill>
                <a:latin typeface="Calibri" panose="020F0502020204030204" pitchFamily="34" charset="0"/>
                <a:ea typeface="+mj-ea"/>
                <a:cs typeface="Calibri" panose="020F0502020204030204" pitchFamily="34" charset="0"/>
              </a:rPr>
              <a:t>Matthew 3:2</a:t>
            </a:r>
            <a:endParaRPr lang="en-US" altLang="en-US" b="1" dirty="0">
              <a:solidFill>
                <a:srgbClr val="0000CC"/>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AC59EA3-FB74-408C-AE94-4630061970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864599"/>
            <a:ext cx="3271915" cy="362180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a:extLst>
              <a:ext uri="{FF2B5EF4-FFF2-40B4-BE49-F238E27FC236}">
                <a16:creationId xmlns:a16="http://schemas.microsoft.com/office/drawing/2014/main" id="{5BB2D064-631B-47C5-8F6E-1061E110446E}"/>
              </a:ext>
            </a:extLst>
          </p:cNvPr>
          <p:cNvSpPr>
            <a:spLocks noChangeArrowheads="1"/>
          </p:cNvSpPr>
          <p:nvPr/>
        </p:nvSpPr>
        <p:spPr bwMode="auto">
          <a:xfrm>
            <a:off x="0" y="1258888"/>
            <a:ext cx="9144000" cy="55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We have, most of us, been reared and now live under the influence of </a:t>
            </a:r>
            <a:r>
              <a:rPr kumimoji="0" lang="en-US" altLang="en-US" sz="2400" b="1" i="1" u="none" strike="noStrike" kern="1200" cap="none" spc="0" normalizeH="0" baseline="0" noProof="0">
                <a:ln>
                  <a:noFill/>
                </a:ln>
                <a:solidFill>
                  <a:srgbClr val="0000CC"/>
                </a:solidFill>
                <a:effectLst/>
                <a:uLnTx/>
                <a:uFillTx/>
                <a:latin typeface="Calibri" panose="020F0502020204030204" pitchFamily="34" charset="0"/>
                <a:ea typeface="+mn-ea"/>
                <a:cs typeface="Calibri" panose="020F0502020204030204" pitchFamily="34" charset="0"/>
              </a:rPr>
              <a:t>Galatianism</a:t>
            </a:r>
            <a:r>
              <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Protestant theology, alas, is for the most part, thoroughly </a:t>
            </a:r>
            <a:r>
              <a:rPr kumimoji="0" lang="en-US" altLang="en-US" sz="2400" b="1" i="1" u="none" strike="noStrike" kern="1200" cap="none" spc="0" normalizeH="0" baseline="0" noProof="0">
                <a:ln>
                  <a:noFill/>
                </a:ln>
                <a:solidFill>
                  <a:srgbClr val="0000CC"/>
                </a:solidFill>
                <a:effectLst/>
                <a:uLnTx/>
                <a:uFillTx/>
                <a:latin typeface="Calibri" panose="020F0502020204030204" pitchFamily="34" charset="0"/>
                <a:ea typeface="+mn-ea"/>
                <a:cs typeface="Calibri" panose="020F0502020204030204" pitchFamily="34" charset="0"/>
              </a:rPr>
              <a:t>Galatianized</a:t>
            </a:r>
            <a:r>
              <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in that neither law nor grace are given their </a:t>
            </a:r>
            <a:r>
              <a:rPr kumimoji="0" lang="en-US" altLang="en-US" sz="2400" b="1" i="1" u="none" strike="noStrike" kern="1200" cap="none" spc="0" normalizeH="0" baseline="0" noProof="0">
                <a:ln>
                  <a:noFill/>
                </a:ln>
                <a:solidFill>
                  <a:srgbClr val="008000"/>
                </a:solidFill>
                <a:effectLst/>
                <a:uLnTx/>
                <a:uFillTx/>
                <a:latin typeface="Calibri" panose="020F0502020204030204" pitchFamily="34" charset="0"/>
                <a:ea typeface="+mn-ea"/>
                <a:cs typeface="Calibri" panose="020F0502020204030204" pitchFamily="34" charset="0"/>
              </a:rPr>
              <a:t>distinct</a:t>
            </a:r>
            <a:r>
              <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and </a:t>
            </a:r>
            <a:r>
              <a:rPr kumimoji="0" lang="en-US" altLang="en-US" sz="2400" b="1" i="1" u="none" strike="noStrike" kern="1200" cap="none" spc="0" normalizeH="0" baseline="0" noProof="0">
                <a:ln>
                  <a:noFill/>
                </a:ln>
                <a:solidFill>
                  <a:srgbClr val="008000"/>
                </a:solidFill>
                <a:effectLst/>
                <a:uLnTx/>
                <a:uFillTx/>
                <a:latin typeface="Calibri" panose="020F0502020204030204" pitchFamily="34" charset="0"/>
                <a:ea typeface="+mn-ea"/>
                <a:cs typeface="Calibri" panose="020F0502020204030204" pitchFamily="34" charset="0"/>
              </a:rPr>
              <a:t>separated</a:t>
            </a:r>
            <a:r>
              <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places, as in the counsels of God, but are mingled together in one incoherent system. </a:t>
            </a: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altLang="en-US" sz="2400" b="1" i="1" u="none" strike="noStrike" kern="1200" cap="none" spc="0" normalizeH="0" baseline="0" noProof="0">
                <a:ln>
                  <a:noFill/>
                </a:ln>
                <a:solidFill>
                  <a:srgbClr val="0000CC"/>
                </a:solidFill>
                <a:effectLst/>
                <a:uLnTx/>
                <a:uFillTx/>
                <a:latin typeface="Calibri" panose="020F0502020204030204" pitchFamily="34" charset="0"/>
                <a:ea typeface="+mn-ea"/>
                <a:cs typeface="Calibri" panose="020F0502020204030204" pitchFamily="34" charset="0"/>
              </a:rPr>
              <a:t>The law is no longer, as in the Divine intent, a ministration of death (2 Cor. 3:7), of cursing (Gal. 3:10), of conviction (Rom. 3:19), because we are taught that we must try to keep it, and that by Divine help we may</a:t>
            </a:r>
            <a:r>
              <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Nor, on the other hand, does grace bring us blessed deliverance from the dominion of sin, for </a:t>
            </a:r>
            <a:r>
              <a:rPr kumimoji="0" lang="en-US" altLang="en-US" sz="2400" b="1" i="1" u="none" strike="noStrike" kern="1200" cap="none" spc="0" normalizeH="0" baseline="0" noProof="0">
                <a:ln>
                  <a:noFill/>
                </a:ln>
                <a:solidFill>
                  <a:srgbClr val="008000"/>
                </a:solidFill>
                <a:effectLst/>
                <a:uLnTx/>
                <a:uFillTx/>
                <a:latin typeface="Calibri" panose="020F0502020204030204" pitchFamily="34" charset="0"/>
                <a:ea typeface="+mn-ea"/>
                <a:cs typeface="Calibri" panose="020F0502020204030204" pitchFamily="34" charset="0"/>
              </a:rPr>
              <a:t>we are kept under the law as a rule of life despite the plain declaration, “Sin shall not have dominion over you: for ye are not under the law, but under grace” (Rom. 6:14)</a:t>
            </a:r>
            <a:r>
              <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altLang="en-US" sz="2400" b="0" i="0" u="none" strike="noStrike" kern="1200" cap="none" spc="0" normalizeH="0" baseline="0" noProof="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(emphasis mine)</a:t>
            </a:r>
          </a:p>
        </p:txBody>
      </p:sp>
      <p:sp>
        <p:nvSpPr>
          <p:cNvPr id="13315" name="Rectangle 1">
            <a:extLst>
              <a:ext uri="{FF2B5EF4-FFF2-40B4-BE49-F238E27FC236}">
                <a16:creationId xmlns:a16="http://schemas.microsoft.com/office/drawing/2014/main" id="{12B8438A-4B3F-44F9-9B18-AAF7FEAABC9F}"/>
              </a:ext>
            </a:extLst>
          </p:cNvPr>
          <p:cNvSpPr>
            <a:spLocks noChangeArrowheads="1"/>
          </p:cNvSpPr>
          <p:nvPr/>
        </p:nvSpPr>
        <p:spPr bwMode="auto">
          <a:xfrm>
            <a:off x="1181100" y="228600"/>
            <a:ext cx="6781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 I. SCOFIELD, D. 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The Grace of God</a:t>
            </a:r>
            <a:r>
              <a:rPr kumimoji="0" lang="en-US" alt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The Fundamentals Vol. 3, Chapter VII, p. 98</a:t>
            </a:r>
          </a:p>
        </p:txBody>
      </p:sp>
      <p:pic>
        <p:nvPicPr>
          <p:cNvPr id="13316" name="Picture 2">
            <a:extLst>
              <a:ext uri="{FF2B5EF4-FFF2-40B4-BE49-F238E27FC236}">
                <a16:creationId xmlns:a16="http://schemas.microsoft.com/office/drawing/2014/main" id="{72C6BC0F-8D62-4E7A-BC56-503611C47EF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76200"/>
            <a:ext cx="877888"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a:extLst>
              <a:ext uri="{FF2B5EF4-FFF2-40B4-BE49-F238E27FC236}">
                <a16:creationId xmlns:a16="http://schemas.microsoft.com/office/drawing/2014/main" id="{9376BA5B-42F9-4170-8F91-3BADCD3D0E90}"/>
              </a:ext>
            </a:extLst>
          </p:cNvPr>
          <p:cNvSpPr>
            <a:spLocks noGrp="1" noChangeArrowheads="1"/>
          </p:cNvSpPr>
          <p:nvPr>
            <p:ph type="body" sz="half" idx="1"/>
          </p:nvPr>
        </p:nvSpPr>
        <p:spPr>
          <a:xfrm>
            <a:off x="157388" y="1828800"/>
            <a:ext cx="8834211" cy="1295400"/>
          </a:xfrm>
        </p:spPr>
        <p:txBody>
          <a:bodyPr/>
          <a:lstStyle/>
          <a:p>
            <a:pPr algn="just"/>
            <a:r>
              <a:rPr lang="en-US" altLang="en-US" sz="2800" dirty="0"/>
              <a:t>…also over the entire planet, in a long </a:t>
            </a:r>
            <a:r>
              <a:rPr lang="en-US" altLang="en-US" sz="2800" b="1" i="1" dirty="0">
                <a:solidFill>
                  <a:srgbClr val="0000CC"/>
                </a:solidFill>
                <a:ea typeface="+mj-ea"/>
              </a:rPr>
              <a:t>‘golden age’</a:t>
            </a:r>
            <a:r>
              <a:rPr lang="en-US" altLang="en-US" sz="2800" dirty="0"/>
              <a:t>. </a:t>
            </a:r>
          </a:p>
        </p:txBody>
      </p:sp>
      <p:sp>
        <p:nvSpPr>
          <p:cNvPr id="10" name="Text Box 4">
            <a:extLst>
              <a:ext uri="{FF2B5EF4-FFF2-40B4-BE49-F238E27FC236}">
                <a16:creationId xmlns:a16="http://schemas.microsoft.com/office/drawing/2014/main" id="{695C6A52-54C0-4C18-A03B-0879269F248A}"/>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21</a:t>
            </a:r>
          </a:p>
        </p:txBody>
      </p:sp>
      <p:sp>
        <p:nvSpPr>
          <p:cNvPr id="11" name="Rectangle 4">
            <a:extLst>
              <a:ext uri="{FF2B5EF4-FFF2-40B4-BE49-F238E27FC236}">
                <a16:creationId xmlns:a16="http://schemas.microsoft.com/office/drawing/2014/main" id="{68E1F7E2-FC2E-4804-844C-A534EE2DE1D3}"/>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The Kingdom (of)…</a:t>
            </a:r>
            <a:br>
              <a:rPr lang="en-US" altLang="en-US" sz="3600" dirty="0">
                <a:solidFill>
                  <a:srgbClr val="0000FF"/>
                </a:solidFill>
                <a:latin typeface="Calibri" panose="020F0502020204030204" pitchFamily="34" charset="0"/>
                <a:ea typeface="+mj-ea"/>
                <a:cs typeface="Calibri" panose="020F0502020204030204" pitchFamily="34" charset="0"/>
              </a:rPr>
            </a:br>
            <a:r>
              <a:rPr lang="en-US" altLang="en-US" b="1" dirty="0">
                <a:solidFill>
                  <a:srgbClr val="0000CC"/>
                </a:solidFill>
                <a:latin typeface="Calibri" panose="020F0502020204030204" pitchFamily="34" charset="0"/>
                <a:ea typeface="+mj-ea"/>
                <a:cs typeface="Calibri" panose="020F0502020204030204" pitchFamily="34" charset="0"/>
              </a:rPr>
              <a:t>Matthew 3:2</a:t>
            </a:r>
            <a:endParaRPr lang="en-US" altLang="en-US" b="1" dirty="0">
              <a:solidFill>
                <a:srgbClr val="0000CC"/>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4B11F99-9CB3-467F-BC3A-EEA1357278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0756" y="2584426"/>
            <a:ext cx="6522488" cy="36576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4">
            <a:extLst>
              <a:ext uri="{FF2B5EF4-FFF2-40B4-BE49-F238E27FC236}">
                <a16:creationId xmlns:a16="http://schemas.microsoft.com/office/drawing/2014/main" id="{0F092443-A9FF-4846-BC40-86AA6A7B819D}"/>
              </a:ext>
            </a:extLst>
          </p:cNvPr>
          <p:cNvSpPr>
            <a:spLocks noGrp="1" noChangeArrowheads="1"/>
          </p:cNvSpPr>
          <p:nvPr>
            <p:ph type="body" sz="half" idx="2"/>
          </p:nvPr>
        </p:nvSpPr>
        <p:spPr>
          <a:xfrm>
            <a:off x="152400" y="1828800"/>
            <a:ext cx="8839200" cy="1600200"/>
          </a:xfrm>
        </p:spPr>
        <p:txBody>
          <a:bodyPr/>
          <a:lstStyle/>
          <a:p>
            <a:pPr algn="just"/>
            <a:r>
              <a:rPr lang="en-US" altLang="en-US" sz="2800" dirty="0"/>
              <a:t>The Jews, John the Baptist, and Christ, all used the terms </a:t>
            </a:r>
            <a:r>
              <a:rPr lang="en-US" altLang="en-US" sz="2800" b="1" i="1" dirty="0">
                <a:solidFill>
                  <a:srgbClr val="0000CC"/>
                </a:solidFill>
                <a:ea typeface="+mj-ea"/>
              </a:rPr>
              <a:t>‘kingdom of God’, kingdom of heaven’ </a:t>
            </a:r>
            <a:r>
              <a:rPr lang="en-US" altLang="en-US" sz="2800" dirty="0"/>
              <a:t>and </a:t>
            </a:r>
            <a:r>
              <a:rPr lang="en-US" altLang="en-US" sz="2800" b="1" i="1" dirty="0">
                <a:solidFill>
                  <a:srgbClr val="0000CC"/>
                </a:solidFill>
                <a:ea typeface="+mj-ea"/>
              </a:rPr>
              <a:t>‘kingdom’ </a:t>
            </a:r>
            <a:r>
              <a:rPr lang="en-US" altLang="en-US" sz="2800" dirty="0"/>
              <a:t>as synonyms.</a:t>
            </a:r>
          </a:p>
        </p:txBody>
      </p:sp>
      <p:sp>
        <p:nvSpPr>
          <p:cNvPr id="8" name="Text Box 4">
            <a:extLst>
              <a:ext uri="{FF2B5EF4-FFF2-40B4-BE49-F238E27FC236}">
                <a16:creationId xmlns:a16="http://schemas.microsoft.com/office/drawing/2014/main" id="{F611378A-A70D-4131-8EF1-8A7A60536806}"/>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21</a:t>
            </a:r>
          </a:p>
        </p:txBody>
      </p:sp>
      <p:sp>
        <p:nvSpPr>
          <p:cNvPr id="9" name="Rectangle 4">
            <a:extLst>
              <a:ext uri="{FF2B5EF4-FFF2-40B4-BE49-F238E27FC236}">
                <a16:creationId xmlns:a16="http://schemas.microsoft.com/office/drawing/2014/main" id="{A247D8C4-CA99-48BB-98FE-5401F14A13C5}"/>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The Kingdom (of)…</a:t>
            </a:r>
            <a:br>
              <a:rPr lang="en-US" altLang="en-US" sz="3600" dirty="0">
                <a:solidFill>
                  <a:srgbClr val="0000FF"/>
                </a:solidFill>
                <a:latin typeface="Calibri" panose="020F0502020204030204" pitchFamily="34" charset="0"/>
                <a:ea typeface="+mj-ea"/>
                <a:cs typeface="Calibri" panose="020F0502020204030204" pitchFamily="34" charset="0"/>
              </a:rPr>
            </a:br>
            <a:r>
              <a:rPr lang="en-US" altLang="en-US" b="1" dirty="0">
                <a:solidFill>
                  <a:srgbClr val="0000CC"/>
                </a:solidFill>
                <a:latin typeface="Calibri" panose="020F0502020204030204" pitchFamily="34" charset="0"/>
                <a:ea typeface="+mj-ea"/>
                <a:cs typeface="Calibri" panose="020F0502020204030204" pitchFamily="34" charset="0"/>
              </a:rPr>
              <a:t>Matthew 3:2</a:t>
            </a:r>
            <a:endParaRPr lang="en-US" altLang="en-US" b="1" dirty="0">
              <a:solidFill>
                <a:srgbClr val="0000CC"/>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F05575EA-12C1-4E88-87E9-A67E8952A8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7985" y="3657600"/>
            <a:ext cx="8688031" cy="27432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21" name="Picture 5" descr="Jews_2 in NT era garb">
            <a:extLst>
              <a:ext uri="{FF2B5EF4-FFF2-40B4-BE49-F238E27FC236}">
                <a16:creationId xmlns:a16="http://schemas.microsoft.com/office/drawing/2014/main" id="{7A2CD7EE-5669-4866-A647-711F3F489C6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15000" y="2194560"/>
            <a:ext cx="3054258" cy="329184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62819" name="Rectangle 3">
            <a:extLst>
              <a:ext uri="{FF2B5EF4-FFF2-40B4-BE49-F238E27FC236}">
                <a16:creationId xmlns:a16="http://schemas.microsoft.com/office/drawing/2014/main" id="{FB1354AF-1C5F-4CCA-BA25-BF54A8720871}"/>
              </a:ext>
            </a:extLst>
          </p:cNvPr>
          <p:cNvSpPr>
            <a:spLocks noGrp="1" noChangeArrowheads="1"/>
          </p:cNvSpPr>
          <p:nvPr>
            <p:ph type="body" sz="half" idx="1"/>
          </p:nvPr>
        </p:nvSpPr>
        <p:spPr>
          <a:xfrm>
            <a:off x="304800" y="1981200"/>
            <a:ext cx="4876800" cy="4572000"/>
          </a:xfrm>
        </p:spPr>
        <p:txBody>
          <a:bodyPr/>
          <a:lstStyle/>
          <a:p>
            <a:pPr algn="just"/>
            <a:r>
              <a:rPr lang="en-US" altLang="en-US" sz="2800" dirty="0"/>
              <a:t>Matthew alone used the euphemism </a:t>
            </a:r>
            <a:r>
              <a:rPr lang="en-US" altLang="en-US" sz="2800" b="1" i="1" dirty="0">
                <a:solidFill>
                  <a:srgbClr val="0000CC"/>
                </a:solidFill>
              </a:rPr>
              <a:t>‘of heaven’ </a:t>
            </a:r>
            <a:r>
              <a:rPr lang="en-US" altLang="en-US" sz="2800" dirty="0"/>
              <a:t>to replace the name of God, </a:t>
            </a:r>
            <a:r>
              <a:rPr lang="en-US" altLang="en-US" sz="2800" b="1" dirty="0">
                <a:solidFill>
                  <a:srgbClr val="0000CC"/>
                </a:solidFill>
              </a:rPr>
              <a:t>which was a point of habit and concern among the Jews, further indicating that Matthew is written to the Jews. </a:t>
            </a:r>
            <a:endParaRPr lang="en-US" altLang="en-US" sz="2400" b="1" dirty="0">
              <a:solidFill>
                <a:srgbClr val="0000CC"/>
              </a:solidFill>
            </a:endParaRPr>
          </a:p>
        </p:txBody>
      </p:sp>
      <p:sp>
        <p:nvSpPr>
          <p:cNvPr id="5" name="Text Box 4">
            <a:extLst>
              <a:ext uri="{FF2B5EF4-FFF2-40B4-BE49-F238E27FC236}">
                <a16:creationId xmlns:a16="http://schemas.microsoft.com/office/drawing/2014/main" id="{9247D91A-ECCA-4AAE-BE98-2D25A10C8584}"/>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21</a:t>
            </a:r>
          </a:p>
        </p:txBody>
      </p:sp>
      <p:sp>
        <p:nvSpPr>
          <p:cNvPr id="6" name="Rectangle 4">
            <a:extLst>
              <a:ext uri="{FF2B5EF4-FFF2-40B4-BE49-F238E27FC236}">
                <a16:creationId xmlns:a16="http://schemas.microsoft.com/office/drawing/2014/main" id="{9CAF2919-71E7-433E-B855-F5773DB42FC2}"/>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‘Heaven’ was and still is a euphemism for ‘God’</a:t>
            </a:r>
          </a:p>
          <a:p>
            <a:pPr lvl="0"/>
            <a:r>
              <a:rPr lang="en-US" altLang="en-US" b="1" dirty="0">
                <a:solidFill>
                  <a:srgbClr val="0000CC"/>
                </a:solidFill>
                <a:latin typeface="Calibri" panose="020F0502020204030204" pitchFamily="34" charset="0"/>
                <a:cs typeface="Calibri" panose="020F0502020204030204" pitchFamily="34" charset="0"/>
              </a:rPr>
              <a:t>Matthew 3:2</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3">
            <a:extLst>
              <a:ext uri="{FF2B5EF4-FFF2-40B4-BE49-F238E27FC236}">
                <a16:creationId xmlns:a16="http://schemas.microsoft.com/office/drawing/2014/main" id="{81EA6F40-6FFE-47A4-B8D7-EAE53D977BAD}"/>
              </a:ext>
            </a:extLst>
          </p:cNvPr>
          <p:cNvSpPr>
            <a:spLocks noGrp="1" noChangeArrowheads="1"/>
          </p:cNvSpPr>
          <p:nvPr>
            <p:ph type="body" sz="half" idx="2"/>
          </p:nvPr>
        </p:nvSpPr>
        <p:spPr>
          <a:xfrm>
            <a:off x="3733800" y="1981200"/>
            <a:ext cx="5410200" cy="4572000"/>
          </a:xfrm>
        </p:spPr>
        <p:txBody>
          <a:bodyPr/>
          <a:lstStyle/>
          <a:p>
            <a:pPr algn="just"/>
            <a:r>
              <a:rPr lang="en-US" altLang="en-US" sz="2800" dirty="0"/>
              <a:t>We still carry on the same euphemism in our own language and culture today:</a:t>
            </a:r>
          </a:p>
          <a:p>
            <a:pPr algn="just"/>
            <a:r>
              <a:rPr lang="en-US" altLang="en-US" sz="2800" b="1" dirty="0">
                <a:solidFill>
                  <a:srgbClr val="0000CC"/>
                </a:solidFill>
              </a:rPr>
              <a:t>“Heaven knows…”</a:t>
            </a:r>
          </a:p>
          <a:p>
            <a:pPr algn="just"/>
            <a:r>
              <a:rPr lang="en-US" altLang="en-US" sz="2800" dirty="0"/>
              <a:t>“Oh, heavens!”, or “My, heavens”, or “Oh my heavens!”</a:t>
            </a:r>
          </a:p>
          <a:p>
            <a:r>
              <a:rPr lang="en-US" altLang="en-US" sz="2800" b="1" dirty="0">
                <a:solidFill>
                  <a:srgbClr val="0000CC"/>
                </a:solidFill>
              </a:rPr>
              <a:t>“For heaven’s sake”  </a:t>
            </a:r>
          </a:p>
        </p:txBody>
      </p:sp>
      <p:pic>
        <p:nvPicPr>
          <p:cNvPr id="164869" name="Picture 5" descr="woman looking up with anger &amp; pain in face &amp; hands up">
            <a:extLst>
              <a:ext uri="{FF2B5EF4-FFF2-40B4-BE49-F238E27FC236}">
                <a16:creationId xmlns:a16="http://schemas.microsoft.com/office/drawing/2014/main" id="{73E8A09E-E928-4EE2-BC3E-CDD6793E812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4540" y="2057400"/>
            <a:ext cx="2869660" cy="2286000"/>
          </a:xfrm>
          <a:prstGeom prst="rect">
            <a:avLst/>
          </a:prstGeom>
          <a:noFill/>
          <a:extLst>
            <a:ext uri="{909E8E84-426E-40DD-AFC4-6F175D3DCCD1}">
              <a14:hiddenFill xmlns:a14="http://schemas.microsoft.com/office/drawing/2010/main">
                <a:solidFill>
                  <a:srgbClr val="FFFFFF"/>
                </a:solidFill>
              </a14:hiddenFill>
            </a:ext>
          </a:extLst>
        </p:spPr>
      </p:pic>
      <p:sp>
        <p:nvSpPr>
          <p:cNvPr id="164870" name="Text Box 6">
            <a:extLst>
              <a:ext uri="{FF2B5EF4-FFF2-40B4-BE49-F238E27FC236}">
                <a16:creationId xmlns:a16="http://schemas.microsoft.com/office/drawing/2014/main" id="{F6C9D78A-E3DF-471E-ACF1-B6636A1EC6E1}"/>
              </a:ext>
            </a:extLst>
          </p:cNvPr>
          <p:cNvSpPr txBox="1">
            <a:spLocks noChangeArrowheads="1"/>
          </p:cNvSpPr>
          <p:nvPr/>
        </p:nvSpPr>
        <p:spPr bwMode="auto">
          <a:xfrm>
            <a:off x="254540" y="4343400"/>
            <a:ext cx="286966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a:solidFill>
                  <a:srgbClr val="0000CC"/>
                </a:solidFill>
                <a:latin typeface="Calibri" panose="020F0502020204030204" pitchFamily="34" charset="0"/>
                <a:cs typeface="Calibri" panose="020F0502020204030204" pitchFamily="34" charset="0"/>
              </a:rPr>
              <a:t>“Oh my heavens!”</a:t>
            </a:r>
          </a:p>
        </p:txBody>
      </p:sp>
      <p:sp>
        <p:nvSpPr>
          <p:cNvPr id="164871" name="Text Box 7">
            <a:extLst>
              <a:ext uri="{FF2B5EF4-FFF2-40B4-BE49-F238E27FC236}">
                <a16:creationId xmlns:a16="http://schemas.microsoft.com/office/drawing/2014/main" id="{438DD549-8815-45C5-940C-2E96ED1CFE83}"/>
              </a:ext>
            </a:extLst>
          </p:cNvPr>
          <p:cNvSpPr txBox="1">
            <a:spLocks noChangeArrowheads="1"/>
          </p:cNvSpPr>
          <p:nvPr/>
        </p:nvSpPr>
        <p:spPr bwMode="auto">
          <a:xfrm>
            <a:off x="0" y="617220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0000CC"/>
                </a:solidFill>
                <a:latin typeface="Calibri" panose="020F0502020204030204" pitchFamily="34" charset="0"/>
                <a:cs typeface="Calibri" panose="020F0502020204030204" pitchFamily="34" charset="0"/>
              </a:rPr>
              <a:t>We also say “goodness” as a substitute for “God”.</a:t>
            </a:r>
          </a:p>
        </p:txBody>
      </p:sp>
      <p:sp>
        <p:nvSpPr>
          <p:cNvPr id="8" name="Text Box 4">
            <a:extLst>
              <a:ext uri="{FF2B5EF4-FFF2-40B4-BE49-F238E27FC236}">
                <a16:creationId xmlns:a16="http://schemas.microsoft.com/office/drawing/2014/main" id="{33241315-70DE-4408-B5E6-8C86AE11033F}"/>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21</a:t>
            </a:r>
          </a:p>
        </p:txBody>
      </p:sp>
      <p:sp>
        <p:nvSpPr>
          <p:cNvPr id="9" name="Rectangle 4">
            <a:extLst>
              <a:ext uri="{FF2B5EF4-FFF2-40B4-BE49-F238E27FC236}">
                <a16:creationId xmlns:a16="http://schemas.microsoft.com/office/drawing/2014/main" id="{80AC2F0A-44A3-43AE-B730-934FDACA1700}"/>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‘Heaven’ was and still is a euphemism for ‘God’</a:t>
            </a:r>
          </a:p>
          <a:p>
            <a:pPr lvl="0"/>
            <a:r>
              <a:rPr lang="en-US" altLang="en-US" b="1" dirty="0">
                <a:solidFill>
                  <a:srgbClr val="0000CC"/>
                </a:solidFill>
                <a:latin typeface="Calibri" panose="020F0502020204030204" pitchFamily="34" charset="0"/>
                <a:cs typeface="Calibri" panose="020F0502020204030204" pitchFamily="34" charset="0"/>
              </a:rPr>
              <a:t>Matthew 3:2</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8">
            <a:extLst>
              <a:ext uri="{FF2B5EF4-FFF2-40B4-BE49-F238E27FC236}">
                <a16:creationId xmlns:a16="http://schemas.microsoft.com/office/drawing/2014/main" id="{38326304-BC3E-47E7-9620-B103990E8328}"/>
              </a:ext>
            </a:extLst>
          </p:cNvPr>
          <p:cNvSpPr txBox="1">
            <a:spLocks noChangeArrowheads="1"/>
          </p:cNvSpPr>
          <p:nvPr/>
        </p:nvSpPr>
        <p:spPr bwMode="auto">
          <a:xfrm>
            <a:off x="0" y="0"/>
            <a:ext cx="9144000" cy="206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0"/>
              </a:spcBef>
              <a:spcAft>
                <a:spcPts val="1000"/>
              </a:spcAft>
            </a:pPr>
            <a:r>
              <a:rPr lang="en-US" sz="3600" b="1" dirty="0">
                <a:solidFill>
                  <a:srgbClr val="0000CC"/>
                </a:solidFill>
                <a:latin typeface="Calibri" panose="020F0502020204030204" pitchFamily="34" charset="0"/>
                <a:cs typeface="Calibri" panose="020F0502020204030204" pitchFamily="34" charset="0"/>
              </a:rPr>
              <a:t>Matthew 3:3</a:t>
            </a:r>
          </a:p>
          <a:p>
            <a:pPr algn="just"/>
            <a:r>
              <a:rPr lang="en-US" sz="2800" dirty="0">
                <a:latin typeface="Calibri" panose="020F0502020204030204" pitchFamily="34" charset="0"/>
                <a:cs typeface="Calibri" panose="020F0502020204030204" pitchFamily="34" charset="0"/>
              </a:rPr>
              <a:t>For this is the one referred to by Isaiah the prophet when he said, “</a:t>
            </a:r>
            <a:r>
              <a:rPr lang="en-US" sz="2800" cap="small" dirty="0">
                <a:latin typeface="Calibri" panose="020F0502020204030204" pitchFamily="34" charset="0"/>
                <a:cs typeface="Calibri" panose="020F0502020204030204" pitchFamily="34" charset="0"/>
              </a:rPr>
              <a:t>The voice of one</a:t>
            </a:r>
            <a:r>
              <a:rPr lang="en-US" sz="2800" dirty="0">
                <a:latin typeface="Calibri" panose="020F0502020204030204" pitchFamily="34" charset="0"/>
                <a:cs typeface="Calibri" panose="020F0502020204030204" pitchFamily="34" charset="0"/>
              </a:rPr>
              <a:t> </a:t>
            </a:r>
            <a:r>
              <a:rPr lang="en-US" sz="2800" cap="small" dirty="0">
                <a:latin typeface="Calibri" panose="020F0502020204030204" pitchFamily="34" charset="0"/>
                <a:cs typeface="Calibri" panose="020F0502020204030204" pitchFamily="34" charset="0"/>
              </a:rPr>
              <a:t>crying in the wilderness</a:t>
            </a:r>
            <a:r>
              <a:rPr lang="en-US" sz="2800" dirty="0">
                <a:latin typeface="Calibri" panose="020F0502020204030204" pitchFamily="34" charset="0"/>
                <a:cs typeface="Calibri" panose="020F0502020204030204" pitchFamily="34" charset="0"/>
              </a:rPr>
              <a:t>, </a:t>
            </a:r>
            <a:r>
              <a:rPr lang="en-US" sz="2800" b="1" dirty="0">
                <a:solidFill>
                  <a:srgbClr val="0000CC"/>
                </a:solidFill>
                <a:latin typeface="Calibri" panose="020F0502020204030204" pitchFamily="34" charset="0"/>
                <a:cs typeface="Calibri" panose="020F0502020204030204" pitchFamily="34" charset="0"/>
              </a:rPr>
              <a:t>‘Make ready the way of the Lord, Make His paths straight!’</a:t>
            </a:r>
            <a:r>
              <a:rPr lang="en-US" sz="2800" dirty="0">
                <a:latin typeface="Calibri" panose="020F0502020204030204" pitchFamily="34" charset="0"/>
                <a:cs typeface="Calibri" panose="020F0502020204030204" pitchFamily="34" charset="0"/>
              </a:rPr>
              <a:t> ” </a:t>
            </a:r>
          </a:p>
        </p:txBody>
      </p:sp>
      <p:pic>
        <p:nvPicPr>
          <p:cNvPr id="5" name="Picture 4">
            <a:extLst>
              <a:ext uri="{FF2B5EF4-FFF2-40B4-BE49-F238E27FC236}">
                <a16:creationId xmlns:a16="http://schemas.microsoft.com/office/drawing/2014/main" id="{1EA2E808-E59F-4AF2-AAEC-EB4373C105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5401" y="2362200"/>
            <a:ext cx="2133199" cy="2743200"/>
          </a:xfrm>
          <a:prstGeom prst="rect">
            <a:avLst/>
          </a:prstGeom>
        </p:spPr>
      </p:pic>
    </p:spTree>
    <p:extLst>
      <p:ext uri="{BB962C8B-B14F-4D97-AF65-F5344CB8AC3E}">
        <p14:creationId xmlns:p14="http://schemas.microsoft.com/office/powerpoint/2010/main" val="15901863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descr="1518726451_67879c34a1">
            <a:extLst>
              <a:ext uri="{FF2B5EF4-FFF2-40B4-BE49-F238E27FC236}">
                <a16:creationId xmlns:a16="http://schemas.microsoft.com/office/drawing/2014/main" id="{FBB733E6-A71B-4E32-8CD2-D0B2F5B2191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6171" y="1905000"/>
            <a:ext cx="2746829" cy="3657600"/>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5KZND00Z">
            <a:extLst>
              <a:ext uri="{FF2B5EF4-FFF2-40B4-BE49-F238E27FC236}">
                <a16:creationId xmlns:a16="http://schemas.microsoft.com/office/drawing/2014/main" id="{C2A92839-4FFE-470D-A87E-9908D4D4D0D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6171" y="1905000"/>
            <a:ext cx="2746829" cy="36576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5123" name="Rectangle 3">
            <a:extLst>
              <a:ext uri="{FF2B5EF4-FFF2-40B4-BE49-F238E27FC236}">
                <a16:creationId xmlns:a16="http://schemas.microsoft.com/office/drawing/2014/main" id="{1B7A1926-581E-4F64-9A8A-F9E5B7468536}"/>
              </a:ext>
            </a:extLst>
          </p:cNvPr>
          <p:cNvSpPr>
            <a:spLocks noGrp="1" noChangeArrowheads="1"/>
          </p:cNvSpPr>
          <p:nvPr>
            <p:ph type="body" sz="half" idx="1"/>
          </p:nvPr>
        </p:nvSpPr>
        <p:spPr>
          <a:xfrm>
            <a:off x="152400" y="1981200"/>
            <a:ext cx="5715000" cy="2895600"/>
          </a:xfrm>
        </p:spPr>
        <p:txBody>
          <a:bodyPr/>
          <a:lstStyle/>
          <a:p>
            <a:pPr algn="just"/>
            <a:r>
              <a:rPr lang="en-US" altLang="en-US" sz="2800" dirty="0"/>
              <a:t>The long-standing tradition in all of the middle east was to clear, smooth, level and straighten roads in preparation for a coming dignitary, such as a king or other royal person</a:t>
            </a:r>
            <a:r>
              <a:rPr lang="en-US" altLang="en-US" dirty="0"/>
              <a:t>.</a:t>
            </a:r>
          </a:p>
        </p:txBody>
      </p:sp>
      <p:sp>
        <p:nvSpPr>
          <p:cNvPr id="6" name="Text Box 4">
            <a:extLst>
              <a:ext uri="{FF2B5EF4-FFF2-40B4-BE49-F238E27FC236}">
                <a16:creationId xmlns:a16="http://schemas.microsoft.com/office/drawing/2014/main" id="{2E500780-425F-4715-B5A0-56A074E12FF8}"/>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21</a:t>
            </a:r>
          </a:p>
        </p:txBody>
      </p:sp>
      <p:sp>
        <p:nvSpPr>
          <p:cNvPr id="7" name="Rectangle 4">
            <a:extLst>
              <a:ext uri="{FF2B5EF4-FFF2-40B4-BE49-F238E27FC236}">
                <a16:creationId xmlns:a16="http://schemas.microsoft.com/office/drawing/2014/main" id="{9D6CE533-8BFF-437E-9F76-16B9A56C060D}"/>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Make ready the way!</a:t>
            </a:r>
          </a:p>
          <a:p>
            <a:pPr lvl="0"/>
            <a:r>
              <a:rPr lang="en-US" altLang="en-US" b="1" dirty="0">
                <a:solidFill>
                  <a:srgbClr val="0000CC"/>
                </a:solidFill>
                <a:latin typeface="Calibri" panose="020F0502020204030204" pitchFamily="34" charset="0"/>
                <a:cs typeface="Calibri" panose="020F0502020204030204" pitchFamily="34" charset="0"/>
              </a:rPr>
              <a:t>Matthew 3:3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12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a:extLst>
              <a:ext uri="{FF2B5EF4-FFF2-40B4-BE49-F238E27FC236}">
                <a16:creationId xmlns:a16="http://schemas.microsoft.com/office/drawing/2014/main" id="{D4A288D2-5FAE-4E68-88A9-75D4A9198182}"/>
              </a:ext>
            </a:extLst>
          </p:cNvPr>
          <p:cNvSpPr>
            <a:spLocks noGrp="1" noChangeArrowheads="1"/>
          </p:cNvSpPr>
          <p:nvPr>
            <p:ph type="body" sz="half" idx="2"/>
          </p:nvPr>
        </p:nvSpPr>
        <p:spPr>
          <a:xfrm>
            <a:off x="128124" y="1600200"/>
            <a:ext cx="8711076" cy="1828800"/>
          </a:xfrm>
        </p:spPr>
        <p:txBody>
          <a:bodyPr/>
          <a:lstStyle/>
          <a:p>
            <a:pPr algn="just"/>
            <a:r>
              <a:rPr lang="en-US" altLang="en-US" sz="2800" dirty="0"/>
              <a:t>So, that is what John the Baptist does, morally and spiritually. He clears and levels and makes straight the way both morally and spiritually for the coming of Jesus  Christ, the true son of David (cf. Isa. 40:3-4).  </a:t>
            </a:r>
          </a:p>
        </p:txBody>
      </p:sp>
      <p:pic>
        <p:nvPicPr>
          <p:cNvPr id="123912" name="Picture 8" descr="john_the_baptist">
            <a:extLst>
              <a:ext uri="{FF2B5EF4-FFF2-40B4-BE49-F238E27FC236}">
                <a16:creationId xmlns:a16="http://schemas.microsoft.com/office/drawing/2014/main" id="{9F625B53-9581-42B0-BAD3-0FB249A3D13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0124" y="3429674"/>
            <a:ext cx="1929276" cy="317418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4">
            <a:extLst>
              <a:ext uri="{FF2B5EF4-FFF2-40B4-BE49-F238E27FC236}">
                <a16:creationId xmlns:a16="http://schemas.microsoft.com/office/drawing/2014/main" id="{B3AE8257-3464-4061-9F06-4BEE09390253}"/>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21</a:t>
            </a:r>
          </a:p>
        </p:txBody>
      </p:sp>
      <p:sp>
        <p:nvSpPr>
          <p:cNvPr id="8" name="Rectangle 4">
            <a:extLst>
              <a:ext uri="{FF2B5EF4-FFF2-40B4-BE49-F238E27FC236}">
                <a16:creationId xmlns:a16="http://schemas.microsoft.com/office/drawing/2014/main" id="{3791089B-4EA3-4852-A637-F719D39DB711}"/>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Make ready the way!</a:t>
            </a:r>
          </a:p>
          <a:p>
            <a:pPr lvl="0"/>
            <a:r>
              <a:rPr lang="en-US" altLang="en-US" b="1" dirty="0">
                <a:solidFill>
                  <a:srgbClr val="0000CC"/>
                </a:solidFill>
                <a:latin typeface="Calibri" panose="020F0502020204030204" pitchFamily="34" charset="0"/>
                <a:cs typeface="Calibri" panose="020F0502020204030204" pitchFamily="34" charset="0"/>
              </a:rPr>
              <a:t>Matthew 3:3</a:t>
            </a:r>
          </a:p>
        </p:txBody>
      </p:sp>
      <p:pic>
        <p:nvPicPr>
          <p:cNvPr id="4" name="Picture 3">
            <a:extLst>
              <a:ext uri="{FF2B5EF4-FFF2-40B4-BE49-F238E27FC236}">
                <a16:creationId xmlns:a16="http://schemas.microsoft.com/office/drawing/2014/main" id="{4184DB4E-6741-4316-8170-DB5EA1249A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86200" y="3429000"/>
            <a:ext cx="4267200" cy="3200400"/>
          </a:xfrm>
          <a:prstGeom prst="rect">
            <a:avLst/>
          </a:prstGeom>
          <a:ln>
            <a:solidFill>
              <a:schemeClr val="tx1"/>
            </a:solidFill>
          </a:ln>
        </p:spPr>
      </p:pic>
    </p:spTree>
    <p:extLst>
      <p:ext uri="{BB962C8B-B14F-4D97-AF65-F5344CB8AC3E}">
        <p14:creationId xmlns:p14="http://schemas.microsoft.com/office/powerpoint/2010/main" val="4912483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B64B99DD-4C05-43E1-9B76-DA965A785E0E}"/>
              </a:ext>
            </a:extLst>
          </p:cNvPr>
          <p:cNvSpPr>
            <a:spLocks noGrp="1" noChangeArrowheads="1"/>
          </p:cNvSpPr>
          <p:nvPr>
            <p:ph type="body" sz="half" idx="1"/>
          </p:nvPr>
        </p:nvSpPr>
        <p:spPr>
          <a:xfrm>
            <a:off x="152400" y="1600200"/>
            <a:ext cx="8839200" cy="2133600"/>
          </a:xfrm>
        </p:spPr>
        <p:txBody>
          <a:bodyPr/>
          <a:lstStyle/>
          <a:p>
            <a:pPr algn="just">
              <a:spcBef>
                <a:spcPts val="0"/>
              </a:spcBef>
              <a:spcAft>
                <a:spcPts val="1200"/>
              </a:spcAft>
            </a:pPr>
            <a:r>
              <a:rPr lang="en-US" altLang="en-US" sz="2800" dirty="0"/>
              <a:t>The Pharisees and Sadducees were two Jewish groups that were not of the same viewpoint, but together they had a grip on the control of the practice of Judaism in Israel, at that time. </a:t>
            </a:r>
          </a:p>
        </p:txBody>
      </p:sp>
      <p:sp>
        <p:nvSpPr>
          <p:cNvPr id="6" name="Text Box 4">
            <a:extLst>
              <a:ext uri="{FF2B5EF4-FFF2-40B4-BE49-F238E27FC236}">
                <a16:creationId xmlns:a16="http://schemas.microsoft.com/office/drawing/2014/main" id="{A7B5077E-D056-4C9C-8BF2-DBFE6ECC968E}"/>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21</a:t>
            </a:r>
          </a:p>
        </p:txBody>
      </p:sp>
      <p:sp>
        <p:nvSpPr>
          <p:cNvPr id="7" name="Rectangle 4">
            <a:extLst>
              <a:ext uri="{FF2B5EF4-FFF2-40B4-BE49-F238E27FC236}">
                <a16:creationId xmlns:a16="http://schemas.microsoft.com/office/drawing/2014/main" id="{79347FF7-6766-4555-AFA1-1DC1C9535BDF}"/>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Pharisees &amp; Sadducees</a:t>
            </a:r>
          </a:p>
          <a:p>
            <a:pPr lvl="0"/>
            <a:r>
              <a:rPr lang="en-US" altLang="en-US" b="1" dirty="0">
                <a:solidFill>
                  <a:srgbClr val="0000CC"/>
                </a:solidFill>
                <a:latin typeface="Calibri" panose="020F0502020204030204" pitchFamily="34" charset="0"/>
                <a:cs typeface="Calibri" panose="020F0502020204030204" pitchFamily="34" charset="0"/>
              </a:rPr>
              <a:t>Matthew 3:7-10</a:t>
            </a:r>
          </a:p>
        </p:txBody>
      </p:sp>
      <p:pic>
        <p:nvPicPr>
          <p:cNvPr id="8" name="Picture 7">
            <a:extLst>
              <a:ext uri="{FF2B5EF4-FFF2-40B4-BE49-F238E27FC236}">
                <a16:creationId xmlns:a16="http://schemas.microsoft.com/office/drawing/2014/main" id="{08789ADA-278B-434C-A3C0-F487BEAE75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4600" y="3657600"/>
            <a:ext cx="4114800" cy="27432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4">
            <a:extLst>
              <a:ext uri="{FF2B5EF4-FFF2-40B4-BE49-F238E27FC236}">
                <a16:creationId xmlns:a16="http://schemas.microsoft.com/office/drawing/2014/main" id="{CC40CDC8-807F-47C3-8252-39C5E0ABE514}"/>
              </a:ext>
            </a:extLst>
          </p:cNvPr>
          <p:cNvSpPr>
            <a:spLocks noGrp="1" noChangeArrowheads="1"/>
          </p:cNvSpPr>
          <p:nvPr>
            <p:ph type="body" sz="half" idx="2"/>
          </p:nvPr>
        </p:nvSpPr>
        <p:spPr>
          <a:xfrm>
            <a:off x="3276600" y="1600200"/>
            <a:ext cx="5638800" cy="3657600"/>
          </a:xfrm>
        </p:spPr>
        <p:txBody>
          <a:bodyPr/>
          <a:lstStyle/>
          <a:p>
            <a:pPr algn="just">
              <a:spcBef>
                <a:spcPts val="0"/>
              </a:spcBef>
              <a:spcAft>
                <a:spcPts val="1200"/>
              </a:spcAft>
            </a:pPr>
            <a:r>
              <a:rPr lang="en-US" altLang="en-US" sz="2800" dirty="0"/>
              <a:t>The Pharisees believed in all of the  Old Testament but added to and made rules around it (cf. </a:t>
            </a:r>
            <a:r>
              <a:rPr lang="en-US" altLang="en-US" sz="2800" dirty="0" err="1"/>
              <a:t>Mattew</a:t>
            </a:r>
            <a:r>
              <a:rPr lang="en-US" altLang="en-US" sz="2800" dirty="0"/>
              <a:t> 23:16-22).</a:t>
            </a:r>
          </a:p>
        </p:txBody>
      </p:sp>
      <p:sp>
        <p:nvSpPr>
          <p:cNvPr id="7" name="Text Box 4">
            <a:extLst>
              <a:ext uri="{FF2B5EF4-FFF2-40B4-BE49-F238E27FC236}">
                <a16:creationId xmlns:a16="http://schemas.microsoft.com/office/drawing/2014/main" id="{FF958FA9-53D5-4CC6-AD07-DE78400A589B}"/>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21</a:t>
            </a:r>
          </a:p>
        </p:txBody>
      </p:sp>
      <p:sp>
        <p:nvSpPr>
          <p:cNvPr id="8" name="Rectangle 4">
            <a:extLst>
              <a:ext uri="{FF2B5EF4-FFF2-40B4-BE49-F238E27FC236}">
                <a16:creationId xmlns:a16="http://schemas.microsoft.com/office/drawing/2014/main" id="{9400243E-7A08-4743-8A03-3690AA656548}"/>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Pharisees &amp; Sadducees</a:t>
            </a:r>
          </a:p>
          <a:p>
            <a:pPr lvl="0"/>
            <a:r>
              <a:rPr lang="en-US" altLang="en-US" b="1" dirty="0">
                <a:solidFill>
                  <a:srgbClr val="0000CC"/>
                </a:solidFill>
                <a:latin typeface="Calibri" panose="020F0502020204030204" pitchFamily="34" charset="0"/>
                <a:cs typeface="Calibri" panose="020F0502020204030204" pitchFamily="34" charset="0"/>
              </a:rPr>
              <a:t>Matthew 3:7-10</a:t>
            </a:r>
          </a:p>
        </p:txBody>
      </p:sp>
      <p:pic>
        <p:nvPicPr>
          <p:cNvPr id="4" name="Picture 3">
            <a:extLst>
              <a:ext uri="{FF2B5EF4-FFF2-40B4-BE49-F238E27FC236}">
                <a16:creationId xmlns:a16="http://schemas.microsoft.com/office/drawing/2014/main" id="{16C98398-FC27-4BD2-B7D6-D450226B59B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6248" y="1752600"/>
            <a:ext cx="2682240" cy="27432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4">
            <a:extLst>
              <a:ext uri="{FF2B5EF4-FFF2-40B4-BE49-F238E27FC236}">
                <a16:creationId xmlns:a16="http://schemas.microsoft.com/office/drawing/2014/main" id="{CC40CDC8-807F-47C3-8252-39C5E0ABE514}"/>
              </a:ext>
            </a:extLst>
          </p:cNvPr>
          <p:cNvSpPr>
            <a:spLocks noGrp="1" noChangeArrowheads="1"/>
          </p:cNvSpPr>
          <p:nvPr>
            <p:ph type="body" sz="half" idx="2"/>
          </p:nvPr>
        </p:nvSpPr>
        <p:spPr>
          <a:xfrm>
            <a:off x="228600" y="1600200"/>
            <a:ext cx="5638800" cy="1447800"/>
          </a:xfrm>
        </p:spPr>
        <p:txBody>
          <a:bodyPr/>
          <a:lstStyle/>
          <a:p>
            <a:pPr algn="just">
              <a:spcBef>
                <a:spcPts val="0"/>
              </a:spcBef>
              <a:spcAft>
                <a:spcPts val="1200"/>
              </a:spcAft>
            </a:pPr>
            <a:r>
              <a:rPr lang="en-US" sz="2800" dirty="0">
                <a:solidFill>
                  <a:srgbClr val="000000"/>
                </a:solidFill>
                <a:ea typeface="Times New Roman" panose="02020603050405020304" pitchFamily="18" charset="0"/>
              </a:rPr>
              <a:t>The Sadducees on the other hand, claimed belief in the Pentateuch but rejected anything supernatural. </a:t>
            </a:r>
            <a:endParaRPr lang="en-US" altLang="en-US" sz="2800" dirty="0"/>
          </a:p>
        </p:txBody>
      </p:sp>
      <p:sp>
        <p:nvSpPr>
          <p:cNvPr id="7" name="Text Box 4">
            <a:extLst>
              <a:ext uri="{FF2B5EF4-FFF2-40B4-BE49-F238E27FC236}">
                <a16:creationId xmlns:a16="http://schemas.microsoft.com/office/drawing/2014/main" id="{FF958FA9-53D5-4CC6-AD07-DE78400A589B}"/>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21</a:t>
            </a:r>
          </a:p>
        </p:txBody>
      </p:sp>
      <p:sp>
        <p:nvSpPr>
          <p:cNvPr id="8" name="Rectangle 4">
            <a:extLst>
              <a:ext uri="{FF2B5EF4-FFF2-40B4-BE49-F238E27FC236}">
                <a16:creationId xmlns:a16="http://schemas.microsoft.com/office/drawing/2014/main" id="{9400243E-7A08-4743-8A03-3690AA656548}"/>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Pharisees &amp; Sadducees</a:t>
            </a:r>
          </a:p>
          <a:p>
            <a:pPr lvl="0"/>
            <a:r>
              <a:rPr lang="en-US" altLang="en-US" b="1" dirty="0">
                <a:solidFill>
                  <a:srgbClr val="0000CC"/>
                </a:solidFill>
                <a:latin typeface="Calibri" panose="020F0502020204030204" pitchFamily="34" charset="0"/>
                <a:cs typeface="Calibri" panose="020F0502020204030204" pitchFamily="34" charset="0"/>
              </a:rPr>
              <a:t>Matthew 3:7-10</a:t>
            </a:r>
          </a:p>
        </p:txBody>
      </p:sp>
      <p:pic>
        <p:nvPicPr>
          <p:cNvPr id="2" name="Picture 1">
            <a:extLst>
              <a:ext uri="{FF2B5EF4-FFF2-40B4-BE49-F238E27FC236}">
                <a16:creationId xmlns:a16="http://schemas.microsoft.com/office/drawing/2014/main" id="{10EF692E-FCBB-47F1-B814-80F0D26210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20950" y="1828562"/>
            <a:ext cx="2794450" cy="2743438"/>
          </a:xfrm>
          <a:prstGeom prst="rect">
            <a:avLst/>
          </a:prstGeom>
        </p:spPr>
      </p:pic>
      <p:pic>
        <p:nvPicPr>
          <p:cNvPr id="3" name="Picture 2">
            <a:extLst>
              <a:ext uri="{FF2B5EF4-FFF2-40B4-BE49-F238E27FC236}">
                <a16:creationId xmlns:a16="http://schemas.microsoft.com/office/drawing/2014/main" id="{2D7513B0-32A2-4F37-9866-F8BEA647DB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200" y="3124200"/>
            <a:ext cx="4572396" cy="3429297"/>
          </a:xfrm>
          <a:prstGeom prst="rect">
            <a:avLst/>
          </a:prstGeom>
          <a:ln>
            <a:solidFill>
              <a:schemeClr val="tx1"/>
            </a:solidFill>
          </a:ln>
        </p:spPr>
      </p:pic>
    </p:spTree>
    <p:extLst>
      <p:ext uri="{BB962C8B-B14F-4D97-AF65-F5344CB8AC3E}">
        <p14:creationId xmlns:p14="http://schemas.microsoft.com/office/powerpoint/2010/main" val="7751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a:extLst>
              <a:ext uri="{FF2B5EF4-FFF2-40B4-BE49-F238E27FC236}">
                <a16:creationId xmlns:a16="http://schemas.microsoft.com/office/drawing/2014/main" id="{9CFC3843-5F99-4094-9701-1EF36B493E19}"/>
              </a:ext>
            </a:extLst>
          </p:cNvPr>
          <p:cNvSpPr>
            <a:spLocks noChangeArrowheads="1"/>
          </p:cNvSpPr>
          <p:nvPr/>
        </p:nvSpPr>
        <p:spPr bwMode="auto">
          <a:xfrm>
            <a:off x="2209800" y="1543050"/>
            <a:ext cx="677227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It is because Reformed theology has kept us Gentiles under the Law,—if not as a means of righteousness, then as “a rule of life,” that all the trouble has arisen. </a:t>
            </a:r>
            <a:r>
              <a:rPr kumimoji="0" lang="en-US" altLang="en-US" sz="2800" b="1" i="1" u="none" strike="noStrike" kern="1200" cap="none" spc="0" normalizeH="0" baseline="0" noProof="0">
                <a:ln>
                  <a:noFill/>
                </a:ln>
                <a:solidFill>
                  <a:srgbClr val="0000CC"/>
                </a:solidFill>
                <a:effectLst/>
                <a:uLnTx/>
                <a:uFillTx/>
                <a:latin typeface="Calibri" panose="020F0502020204030204" pitchFamily="34" charset="0"/>
                <a:ea typeface="+mn-ea"/>
                <a:cs typeface="Calibri" panose="020F0502020204030204" pitchFamily="34" charset="0"/>
              </a:rPr>
              <a:t>The Law is no more a rule of life than it is a means of righteousness. </a:t>
            </a:r>
            <a:r>
              <a:rPr kumimoji="0" lang="en-US" altLang="en-US" sz="2800" b="1" i="1" u="none" strike="noStrike" kern="1200" cap="none" spc="0" normalizeH="0" baseline="0" noProof="0">
                <a:ln>
                  <a:noFill/>
                </a:ln>
                <a:solidFill>
                  <a:srgbClr val="008000"/>
                </a:solidFill>
                <a:effectLst/>
                <a:uLnTx/>
                <a:uFillTx/>
                <a:latin typeface="Calibri" panose="020F0502020204030204" pitchFamily="34" charset="0"/>
                <a:ea typeface="+mn-ea"/>
                <a:cs typeface="Calibri" panose="020F0502020204030204" pitchFamily="34" charset="0"/>
              </a:rPr>
              <a:t>Walking in the Spirit has now taken the place of walking by ordinances. </a:t>
            </a:r>
            <a:r>
              <a:rPr kumimoji="0" lang="en-US" altLang="en-US" sz="2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God has another principle under which He has put his saints: “Ye are not under law, but, under grace!” (italics mine)</a:t>
            </a:r>
          </a:p>
        </p:txBody>
      </p:sp>
      <p:sp>
        <p:nvSpPr>
          <p:cNvPr id="15363" name="Rectangle 1">
            <a:extLst>
              <a:ext uri="{FF2B5EF4-FFF2-40B4-BE49-F238E27FC236}">
                <a16:creationId xmlns:a16="http://schemas.microsoft.com/office/drawing/2014/main" id="{186093C1-34B7-41B2-BE56-071A7B8DEAF4}"/>
              </a:ext>
            </a:extLst>
          </p:cNvPr>
          <p:cNvSpPr>
            <a:spLocks noChangeArrowheads="1"/>
          </p:cNvSpPr>
          <p:nvPr/>
        </p:nvSpPr>
        <p:spPr bwMode="auto">
          <a:xfrm>
            <a:off x="428625" y="228600"/>
            <a:ext cx="8286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William R. Newell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Romans Verse-by-Verse </a:t>
            </a:r>
            <a:r>
              <a:rPr kumimoji="0" lang="en-US" alt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 274).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Grand Rapids, MI: Christian Classics Ethereal Library.</a:t>
            </a:r>
          </a:p>
        </p:txBody>
      </p:sp>
      <p:pic>
        <p:nvPicPr>
          <p:cNvPr id="15364" name="Picture 3">
            <a:extLst>
              <a:ext uri="{FF2B5EF4-FFF2-40B4-BE49-F238E27FC236}">
                <a16:creationId xmlns:a16="http://schemas.microsoft.com/office/drawing/2014/main" id="{2A98BF29-455F-496F-8DDF-1A3CC409D9D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1925" y="1654175"/>
            <a:ext cx="18954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a:extLst>
              <a:ext uri="{FF2B5EF4-FFF2-40B4-BE49-F238E27FC236}">
                <a16:creationId xmlns:a16="http://schemas.microsoft.com/office/drawing/2014/main" id="{039254AE-6CC3-4FF7-A408-1979E6FC2A23}"/>
              </a:ext>
            </a:extLst>
          </p:cNvPr>
          <p:cNvSpPr>
            <a:spLocks noGrp="1" noChangeArrowheads="1"/>
          </p:cNvSpPr>
          <p:nvPr>
            <p:ph type="body" sz="half" idx="1"/>
          </p:nvPr>
        </p:nvSpPr>
        <p:spPr>
          <a:xfrm>
            <a:off x="76200" y="1981200"/>
            <a:ext cx="8991600" cy="1600200"/>
          </a:xfrm>
        </p:spPr>
        <p:txBody>
          <a:bodyPr/>
          <a:lstStyle/>
          <a:p>
            <a:pPr algn="just">
              <a:spcBef>
                <a:spcPts val="0"/>
              </a:spcBef>
              <a:spcAft>
                <a:spcPts val="1200"/>
              </a:spcAft>
            </a:pPr>
            <a:r>
              <a:rPr lang="en-US" altLang="en-US" sz="2800" dirty="0"/>
              <a:t>John immediately and openly describes these two groups in strong and graphic negative terms.</a:t>
            </a:r>
          </a:p>
        </p:txBody>
      </p:sp>
      <p:sp>
        <p:nvSpPr>
          <p:cNvPr id="7" name="Text Box 4">
            <a:extLst>
              <a:ext uri="{FF2B5EF4-FFF2-40B4-BE49-F238E27FC236}">
                <a16:creationId xmlns:a16="http://schemas.microsoft.com/office/drawing/2014/main" id="{2309743E-5EE8-4D3E-8A57-6FC7D42EC202}"/>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21</a:t>
            </a:r>
          </a:p>
        </p:txBody>
      </p:sp>
      <p:sp>
        <p:nvSpPr>
          <p:cNvPr id="8" name="Rectangle 4">
            <a:extLst>
              <a:ext uri="{FF2B5EF4-FFF2-40B4-BE49-F238E27FC236}">
                <a16:creationId xmlns:a16="http://schemas.microsoft.com/office/drawing/2014/main" id="{F6BD00D9-B7BE-4EAA-B240-42FBB23E4CB3}"/>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Pharisees &amp; Sadducees</a:t>
            </a:r>
          </a:p>
          <a:p>
            <a:pPr lvl="0"/>
            <a:r>
              <a:rPr lang="en-US" altLang="en-US" b="1" dirty="0">
                <a:solidFill>
                  <a:srgbClr val="0000CC"/>
                </a:solidFill>
                <a:latin typeface="Calibri" panose="020F0502020204030204" pitchFamily="34" charset="0"/>
                <a:cs typeface="Calibri" panose="020F0502020204030204" pitchFamily="34" charset="0"/>
              </a:rPr>
              <a:t>Matthew 3:7-10</a:t>
            </a:r>
          </a:p>
        </p:txBody>
      </p:sp>
      <p:pic>
        <p:nvPicPr>
          <p:cNvPr id="2" name="Picture 1">
            <a:extLst>
              <a:ext uri="{FF2B5EF4-FFF2-40B4-BE49-F238E27FC236}">
                <a16:creationId xmlns:a16="http://schemas.microsoft.com/office/drawing/2014/main" id="{9F82B1A7-1136-4C20-B557-70272DCE71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4600" y="3352800"/>
            <a:ext cx="4114800" cy="27432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D43B1E-5BBD-4261-8932-CF9EB28A20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78851" name="Rectangle 3">
            <a:extLst>
              <a:ext uri="{FF2B5EF4-FFF2-40B4-BE49-F238E27FC236}">
                <a16:creationId xmlns:a16="http://schemas.microsoft.com/office/drawing/2014/main" id="{26F5B90C-0043-422E-A991-BF4D0CEC5E92}"/>
              </a:ext>
            </a:extLst>
          </p:cNvPr>
          <p:cNvSpPr>
            <a:spLocks noGrp="1" noChangeArrowheads="1"/>
          </p:cNvSpPr>
          <p:nvPr>
            <p:ph type="body" sz="half" idx="1"/>
          </p:nvPr>
        </p:nvSpPr>
        <p:spPr>
          <a:xfrm>
            <a:off x="0" y="0"/>
            <a:ext cx="9144000" cy="4953000"/>
          </a:xfrm>
        </p:spPr>
        <p:txBody>
          <a:bodyPr/>
          <a:lstStyle/>
          <a:p>
            <a:pPr marL="0" indent="0" algn="ctr">
              <a:spcBef>
                <a:spcPts val="0"/>
              </a:spcBef>
              <a:spcAft>
                <a:spcPts val="1000"/>
              </a:spcAft>
              <a:buNone/>
            </a:pPr>
            <a:r>
              <a:rPr lang="en-US" altLang="en-US" sz="3600" b="1" dirty="0">
                <a:solidFill>
                  <a:srgbClr val="0000CC"/>
                </a:solidFill>
              </a:rPr>
              <a:t>Matthew 3:7-10</a:t>
            </a:r>
          </a:p>
          <a:p>
            <a:pPr marL="0" marR="0" indent="0" algn="just">
              <a:spcBef>
                <a:spcPts val="0"/>
              </a:spcBef>
              <a:spcAft>
                <a:spcPts val="1000"/>
              </a:spcAft>
              <a:buNone/>
            </a:pPr>
            <a:r>
              <a:rPr lang="en-US" sz="2800" baseline="30000" dirty="0"/>
              <a:t>7</a:t>
            </a:r>
            <a:r>
              <a:rPr lang="en-US" sz="2800" dirty="0"/>
              <a:t> But when he saw many of the Pharisees and Sadducees coming for baptism, he said to them, “</a:t>
            </a:r>
            <a:r>
              <a:rPr lang="en-US" sz="2800" b="1" i="1" dirty="0">
                <a:solidFill>
                  <a:srgbClr val="0000CC"/>
                </a:solidFill>
              </a:rPr>
              <a:t>You brood of vipers</a:t>
            </a:r>
            <a:r>
              <a:rPr lang="en-US" sz="2800" dirty="0"/>
              <a:t>, who warned you to flee from the </a:t>
            </a:r>
            <a:r>
              <a:rPr lang="en-US" sz="2800" b="1" i="1" dirty="0">
                <a:solidFill>
                  <a:srgbClr val="0000CC"/>
                </a:solidFill>
              </a:rPr>
              <a:t>wrath to come</a:t>
            </a:r>
            <a:r>
              <a:rPr lang="en-US" sz="2800" dirty="0"/>
              <a:t>? </a:t>
            </a:r>
            <a:r>
              <a:rPr lang="en-US" sz="2800" baseline="30000" dirty="0"/>
              <a:t>8</a:t>
            </a:r>
            <a:r>
              <a:rPr lang="en-US" sz="2800" dirty="0"/>
              <a:t> “Therefore bear fruit in keeping with repentance; </a:t>
            </a:r>
            <a:r>
              <a:rPr lang="en-US" sz="2800" baseline="30000" dirty="0"/>
              <a:t>9</a:t>
            </a:r>
            <a:r>
              <a:rPr lang="en-US" sz="2800" dirty="0"/>
              <a:t> and do not suppose that you can say to yourselves, </a:t>
            </a:r>
            <a:r>
              <a:rPr lang="en-US" sz="2800" b="1" i="1" dirty="0">
                <a:solidFill>
                  <a:srgbClr val="0000CC"/>
                </a:solidFill>
              </a:rPr>
              <a:t>‘We have Abraham for our father’</a:t>
            </a:r>
            <a:r>
              <a:rPr lang="en-US" sz="2800" dirty="0"/>
              <a:t>; for I say to you that from these stones God is able to raise up children to Abraham. </a:t>
            </a:r>
            <a:r>
              <a:rPr lang="en-US" sz="2800" baseline="30000" dirty="0"/>
              <a:t>10</a:t>
            </a:r>
            <a:r>
              <a:rPr lang="en-US" sz="2800" dirty="0"/>
              <a:t> “The axe is already laid at the root of the trees; therefore </a:t>
            </a:r>
            <a:r>
              <a:rPr lang="en-US" sz="2800" b="1" i="1" dirty="0">
                <a:solidFill>
                  <a:srgbClr val="0000CC"/>
                </a:solidFill>
              </a:rPr>
              <a:t>every tree that does not bear good fruit is cut down and thrown into the fire</a:t>
            </a:r>
            <a:r>
              <a:rPr lang="en-US" sz="2800" dirty="0"/>
              <a:t>. </a:t>
            </a:r>
          </a:p>
        </p:txBody>
      </p:sp>
    </p:spTree>
    <p:extLst>
      <p:ext uri="{BB962C8B-B14F-4D97-AF65-F5344CB8AC3E}">
        <p14:creationId xmlns:p14="http://schemas.microsoft.com/office/powerpoint/2010/main" val="750256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7A1DFA-853B-415B-92D2-41912BB422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07715" y="3048000"/>
            <a:ext cx="5728570" cy="3429000"/>
          </a:xfrm>
          <a:prstGeom prst="rect">
            <a:avLst/>
          </a:prstGeom>
        </p:spPr>
      </p:pic>
      <p:pic>
        <p:nvPicPr>
          <p:cNvPr id="136198" name="Picture 6" descr="brood-of-vipers">
            <a:extLst>
              <a:ext uri="{FF2B5EF4-FFF2-40B4-BE49-F238E27FC236}">
                <a16:creationId xmlns:a16="http://schemas.microsoft.com/office/drawing/2014/main" id="{082B80E3-6640-45AC-969A-29D946343EC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07715" y="3048000"/>
            <a:ext cx="5728570" cy="34290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136195" name="Rectangle 3">
            <a:extLst>
              <a:ext uri="{FF2B5EF4-FFF2-40B4-BE49-F238E27FC236}">
                <a16:creationId xmlns:a16="http://schemas.microsoft.com/office/drawing/2014/main" id="{15D69F21-BE2D-40F2-AB8E-FA5E2DE185C8}"/>
              </a:ext>
            </a:extLst>
          </p:cNvPr>
          <p:cNvSpPr>
            <a:spLocks noGrp="1" noChangeArrowheads="1"/>
          </p:cNvSpPr>
          <p:nvPr>
            <p:ph type="body" sz="half" idx="1"/>
          </p:nvPr>
        </p:nvSpPr>
        <p:spPr>
          <a:xfrm>
            <a:off x="152400" y="1828800"/>
            <a:ext cx="8763000" cy="1143000"/>
          </a:xfrm>
        </p:spPr>
        <p:txBody>
          <a:bodyPr/>
          <a:lstStyle/>
          <a:p>
            <a:pPr algn="just">
              <a:spcBef>
                <a:spcPts val="0"/>
              </a:spcBef>
              <a:spcAft>
                <a:spcPts val="1200"/>
              </a:spcAft>
            </a:pPr>
            <a:r>
              <a:rPr lang="en-US" altLang="en-US" sz="2800" dirty="0"/>
              <a:t>John called them a </a:t>
            </a:r>
            <a:r>
              <a:rPr lang="en-US" altLang="en-US" sz="2800" b="1" dirty="0">
                <a:solidFill>
                  <a:srgbClr val="0000CC"/>
                </a:solidFill>
              </a:rPr>
              <a:t>‘brood of vipers’</a:t>
            </a:r>
            <a:r>
              <a:rPr lang="en-US" altLang="en-US" sz="2800" dirty="0"/>
              <a:t>, creatures that are poisonous, and by the Law, unclean.</a:t>
            </a:r>
          </a:p>
        </p:txBody>
      </p:sp>
      <p:sp>
        <p:nvSpPr>
          <p:cNvPr id="8" name="Text Box 4">
            <a:extLst>
              <a:ext uri="{FF2B5EF4-FFF2-40B4-BE49-F238E27FC236}">
                <a16:creationId xmlns:a16="http://schemas.microsoft.com/office/drawing/2014/main" id="{744ECA67-A4DE-4887-B062-E2C4CCBDF549}"/>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21</a:t>
            </a:r>
          </a:p>
        </p:txBody>
      </p:sp>
      <p:sp>
        <p:nvSpPr>
          <p:cNvPr id="9" name="Rectangle 4">
            <a:extLst>
              <a:ext uri="{FF2B5EF4-FFF2-40B4-BE49-F238E27FC236}">
                <a16:creationId xmlns:a16="http://schemas.microsoft.com/office/drawing/2014/main" id="{9B3955D1-F357-4246-A0F2-B6D36CFC3DB4}"/>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Pharisees &amp; Sadducees</a:t>
            </a:r>
          </a:p>
          <a:p>
            <a:pPr lvl="0"/>
            <a:r>
              <a:rPr lang="en-US" altLang="en-US" b="1" dirty="0">
                <a:solidFill>
                  <a:srgbClr val="0000CC"/>
                </a:solidFill>
                <a:latin typeface="Calibri" panose="020F0502020204030204" pitchFamily="34" charset="0"/>
                <a:cs typeface="Calibri" panose="020F0502020204030204" pitchFamily="34" charset="0"/>
              </a:rPr>
              <a:t>Matthew 3:7-10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61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3619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Rectangle 4">
            <a:extLst>
              <a:ext uri="{FF2B5EF4-FFF2-40B4-BE49-F238E27FC236}">
                <a16:creationId xmlns:a16="http://schemas.microsoft.com/office/drawing/2014/main" id="{F3E25697-D070-44EB-B410-7F33F9A23A9C}"/>
              </a:ext>
            </a:extLst>
          </p:cNvPr>
          <p:cNvSpPr>
            <a:spLocks noGrp="1" noChangeArrowheads="1"/>
          </p:cNvSpPr>
          <p:nvPr>
            <p:ph type="body" sz="half" idx="2"/>
          </p:nvPr>
        </p:nvSpPr>
        <p:spPr>
          <a:xfrm>
            <a:off x="3222625" y="1981200"/>
            <a:ext cx="5768975" cy="2819400"/>
          </a:xfrm>
        </p:spPr>
        <p:txBody>
          <a:bodyPr/>
          <a:lstStyle/>
          <a:p>
            <a:pPr algn="just">
              <a:spcBef>
                <a:spcPts val="0"/>
              </a:spcBef>
              <a:spcAft>
                <a:spcPts val="1200"/>
              </a:spcAft>
            </a:pPr>
            <a:r>
              <a:rPr lang="en-US" altLang="en-US" sz="2800" dirty="0"/>
              <a:t>John boldly told them that they were subject to </a:t>
            </a:r>
            <a:r>
              <a:rPr lang="en-US" altLang="en-US" sz="2800" b="1" dirty="0">
                <a:solidFill>
                  <a:srgbClr val="0000CC"/>
                </a:solidFill>
              </a:rPr>
              <a:t>‘the wrath to come’ </a:t>
            </a:r>
            <a:r>
              <a:rPr lang="en-US" altLang="en-US" sz="2800" dirty="0"/>
              <a:t>and would not be exempt just because they were descended from Abraham! They needed to repent and live out that repentance.</a:t>
            </a:r>
          </a:p>
        </p:txBody>
      </p:sp>
      <p:pic>
        <p:nvPicPr>
          <p:cNvPr id="134152" name="Picture 8" descr="john_the_baptist">
            <a:extLst>
              <a:ext uri="{FF2B5EF4-FFF2-40B4-BE49-F238E27FC236}">
                <a16:creationId xmlns:a16="http://schemas.microsoft.com/office/drawing/2014/main" id="{BCE8988F-2779-4FF5-B2C8-3DD470A14FF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828800"/>
            <a:ext cx="2917825" cy="48006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4">
            <a:extLst>
              <a:ext uri="{FF2B5EF4-FFF2-40B4-BE49-F238E27FC236}">
                <a16:creationId xmlns:a16="http://schemas.microsoft.com/office/drawing/2014/main" id="{B1437765-D55B-4E55-AE9D-ACBB45541242}"/>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21</a:t>
            </a:r>
          </a:p>
        </p:txBody>
      </p:sp>
      <p:sp>
        <p:nvSpPr>
          <p:cNvPr id="8" name="Rectangle 4">
            <a:extLst>
              <a:ext uri="{FF2B5EF4-FFF2-40B4-BE49-F238E27FC236}">
                <a16:creationId xmlns:a16="http://schemas.microsoft.com/office/drawing/2014/main" id="{B80462BB-C298-45BF-AF7B-E4887643F211}"/>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Pharisees &amp; Sadducees</a:t>
            </a:r>
          </a:p>
          <a:p>
            <a:pPr lvl="0"/>
            <a:r>
              <a:rPr lang="en-US" altLang="en-US" b="1" dirty="0">
                <a:solidFill>
                  <a:srgbClr val="0000CC"/>
                </a:solidFill>
                <a:latin typeface="Calibri" panose="020F0502020204030204" pitchFamily="34" charset="0"/>
                <a:cs typeface="Calibri" panose="020F0502020204030204" pitchFamily="34" charset="0"/>
              </a:rPr>
              <a:t>Matthew 3:7-10</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D43B1E-5BBD-4261-8932-CF9EB28A20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78851" name="Rectangle 3">
            <a:extLst>
              <a:ext uri="{FF2B5EF4-FFF2-40B4-BE49-F238E27FC236}">
                <a16:creationId xmlns:a16="http://schemas.microsoft.com/office/drawing/2014/main" id="{26F5B90C-0043-422E-A991-BF4D0CEC5E92}"/>
              </a:ext>
            </a:extLst>
          </p:cNvPr>
          <p:cNvSpPr>
            <a:spLocks noGrp="1" noChangeArrowheads="1"/>
          </p:cNvSpPr>
          <p:nvPr>
            <p:ph type="body" sz="half" idx="1"/>
          </p:nvPr>
        </p:nvSpPr>
        <p:spPr>
          <a:xfrm>
            <a:off x="0" y="0"/>
            <a:ext cx="9144000" cy="2286000"/>
          </a:xfrm>
        </p:spPr>
        <p:txBody>
          <a:bodyPr/>
          <a:lstStyle/>
          <a:p>
            <a:pPr marL="0" indent="0" algn="ctr">
              <a:spcBef>
                <a:spcPts val="0"/>
              </a:spcBef>
              <a:spcAft>
                <a:spcPts val="1000"/>
              </a:spcAft>
              <a:buNone/>
            </a:pPr>
            <a:r>
              <a:rPr lang="en-US" altLang="en-US" sz="3600" b="1" dirty="0">
                <a:solidFill>
                  <a:srgbClr val="0000CC"/>
                </a:solidFill>
              </a:rPr>
              <a:t>Matthew 5:20</a:t>
            </a:r>
          </a:p>
          <a:p>
            <a:pPr marL="0" indent="0" algn="just">
              <a:spcBef>
                <a:spcPts val="0"/>
              </a:spcBef>
              <a:spcAft>
                <a:spcPts val="1200"/>
              </a:spcAft>
              <a:buNone/>
            </a:pPr>
            <a:r>
              <a:rPr lang="en-US" altLang="en-US" sz="2800" dirty="0"/>
              <a:t>"For I say to you that unless your </a:t>
            </a:r>
            <a:r>
              <a:rPr lang="en-US" altLang="en-US" sz="2800" b="1" dirty="0">
                <a:solidFill>
                  <a:srgbClr val="0000CC"/>
                </a:solidFill>
              </a:rPr>
              <a:t>righteousness surpasses that of the scribes and Pharisees, </a:t>
            </a:r>
            <a:r>
              <a:rPr lang="en-US" altLang="en-US" sz="2800" dirty="0"/>
              <a:t>you will not enter the kingdom of heaven."</a:t>
            </a:r>
          </a:p>
        </p:txBody>
      </p:sp>
      <p:pic>
        <p:nvPicPr>
          <p:cNvPr id="78856" name="Picture 8" descr="Surprised man">
            <a:extLst>
              <a:ext uri="{FF2B5EF4-FFF2-40B4-BE49-F238E27FC236}">
                <a16:creationId xmlns:a16="http://schemas.microsoft.com/office/drawing/2014/main" id="{17C4E4E6-0370-441A-9DAB-C9C00088ED5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78629" y="2286000"/>
            <a:ext cx="2786742" cy="27432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8" name="Rectangle 4">
            <a:extLst>
              <a:ext uri="{FF2B5EF4-FFF2-40B4-BE49-F238E27FC236}">
                <a16:creationId xmlns:a16="http://schemas.microsoft.com/office/drawing/2014/main" id="{D12C5982-7C3D-4FF8-8196-0DC2C31BAA1B}"/>
              </a:ext>
            </a:extLst>
          </p:cNvPr>
          <p:cNvSpPr>
            <a:spLocks noGrp="1" noChangeArrowheads="1"/>
          </p:cNvSpPr>
          <p:nvPr>
            <p:ph type="body" sz="half" idx="2"/>
          </p:nvPr>
        </p:nvSpPr>
        <p:spPr>
          <a:xfrm>
            <a:off x="3200400" y="1981200"/>
            <a:ext cx="5715000" cy="3200400"/>
          </a:xfrm>
        </p:spPr>
        <p:txBody>
          <a:bodyPr/>
          <a:lstStyle/>
          <a:p>
            <a:pPr algn="just">
              <a:spcBef>
                <a:spcPts val="0"/>
              </a:spcBef>
              <a:spcAft>
                <a:spcPts val="1200"/>
              </a:spcAft>
            </a:pPr>
            <a:r>
              <a:rPr lang="en-US" altLang="en-US" sz="2800" dirty="0"/>
              <a:t>In v. 9, John the Baptist also introduces a shocking piece of news for the Jews, that Jesus will continue later: </a:t>
            </a:r>
          </a:p>
          <a:p>
            <a:pPr algn="just">
              <a:spcBef>
                <a:spcPts val="0"/>
              </a:spcBef>
              <a:spcAft>
                <a:spcPts val="1200"/>
              </a:spcAft>
            </a:pPr>
            <a:r>
              <a:rPr lang="en-US" altLang="en-US" sz="2800" i="1" dirty="0"/>
              <a:t>Entry into the coming kingdom for Jews is not to be assumed, based on their ancestry.</a:t>
            </a:r>
          </a:p>
        </p:txBody>
      </p:sp>
      <p:sp>
        <p:nvSpPr>
          <p:cNvPr id="144393" name="Text Box 9">
            <a:extLst>
              <a:ext uri="{FF2B5EF4-FFF2-40B4-BE49-F238E27FC236}">
                <a16:creationId xmlns:a16="http://schemas.microsoft.com/office/drawing/2014/main" id="{B3602A34-D0D0-4F2B-B256-70D247BB66D6}"/>
              </a:ext>
            </a:extLst>
          </p:cNvPr>
          <p:cNvSpPr txBox="1">
            <a:spLocks noChangeArrowheads="1"/>
          </p:cNvSpPr>
          <p:nvPr/>
        </p:nvSpPr>
        <p:spPr bwMode="auto">
          <a:xfrm>
            <a:off x="2667000" y="5029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dirty="0">
              <a:cs typeface="Calibri" panose="020F0502020204030204" pitchFamily="34" charset="0"/>
            </a:endParaRPr>
          </a:p>
        </p:txBody>
      </p:sp>
      <p:pic>
        <p:nvPicPr>
          <p:cNvPr id="144404" name="Picture 20" descr="istock0000107873">
            <a:extLst>
              <a:ext uri="{FF2B5EF4-FFF2-40B4-BE49-F238E27FC236}">
                <a16:creationId xmlns:a16="http://schemas.microsoft.com/office/drawing/2014/main" id="{33AD9677-998C-4C69-8CE9-DEA70BE129F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1" y="2057400"/>
            <a:ext cx="2648607" cy="2743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4">
            <a:extLst>
              <a:ext uri="{FF2B5EF4-FFF2-40B4-BE49-F238E27FC236}">
                <a16:creationId xmlns:a16="http://schemas.microsoft.com/office/drawing/2014/main" id="{1E0D58AF-4851-4F7E-A4CC-144C3CA980EA}"/>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21</a:t>
            </a:r>
          </a:p>
        </p:txBody>
      </p:sp>
      <p:sp>
        <p:nvSpPr>
          <p:cNvPr id="9" name="Rectangle 4">
            <a:extLst>
              <a:ext uri="{FF2B5EF4-FFF2-40B4-BE49-F238E27FC236}">
                <a16:creationId xmlns:a16="http://schemas.microsoft.com/office/drawing/2014/main" id="{F5DC08C9-C627-4547-A71D-06CE5A0B5DA1}"/>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Pharisees &amp; Sadducees</a:t>
            </a:r>
          </a:p>
          <a:p>
            <a:pPr lvl="0"/>
            <a:r>
              <a:rPr lang="en-US" altLang="en-US" b="1" dirty="0">
                <a:solidFill>
                  <a:srgbClr val="0000CC"/>
                </a:solidFill>
                <a:latin typeface="Calibri" panose="020F0502020204030204" pitchFamily="34" charset="0"/>
                <a:cs typeface="Calibri" panose="020F0502020204030204" pitchFamily="34" charset="0"/>
              </a:rPr>
              <a:t>Matthew 3:7-10</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a:extLst>
              <a:ext uri="{FF2B5EF4-FFF2-40B4-BE49-F238E27FC236}">
                <a16:creationId xmlns:a16="http://schemas.microsoft.com/office/drawing/2014/main" id="{C7838171-9106-44AE-8B87-0F248C67E8AC}"/>
              </a:ext>
            </a:extLst>
          </p:cNvPr>
          <p:cNvSpPr>
            <a:spLocks noGrp="1" noChangeArrowheads="1"/>
          </p:cNvSpPr>
          <p:nvPr>
            <p:ph type="body" sz="half" idx="1"/>
          </p:nvPr>
        </p:nvSpPr>
        <p:spPr>
          <a:xfrm>
            <a:off x="304800" y="1981200"/>
            <a:ext cx="8458200" cy="2209800"/>
          </a:xfrm>
        </p:spPr>
        <p:txBody>
          <a:bodyPr/>
          <a:lstStyle/>
          <a:p>
            <a:pPr algn="just">
              <a:spcBef>
                <a:spcPts val="0"/>
              </a:spcBef>
              <a:spcAft>
                <a:spcPts val="1200"/>
              </a:spcAft>
            </a:pPr>
            <a:r>
              <a:rPr lang="en-US" altLang="en-US" sz="2800" dirty="0"/>
              <a:t>John echoes what the Old Testament prophets had said, that judgment would precede the kingdom, and no Jew, be they Scribe, Pharisee, or Sadducee, would be exempt! (cf. Isa.1:27; 4:4; 5:16; 13:6-19; 42:1; Jer. 33:14-16; Dan. 7:26-27)</a:t>
            </a:r>
          </a:p>
        </p:txBody>
      </p:sp>
      <p:sp>
        <p:nvSpPr>
          <p:cNvPr id="8" name="Text Box 4">
            <a:extLst>
              <a:ext uri="{FF2B5EF4-FFF2-40B4-BE49-F238E27FC236}">
                <a16:creationId xmlns:a16="http://schemas.microsoft.com/office/drawing/2014/main" id="{4AE6F142-407D-4354-A89B-AC6FC9429CB7}"/>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21</a:t>
            </a:r>
          </a:p>
        </p:txBody>
      </p:sp>
      <p:sp>
        <p:nvSpPr>
          <p:cNvPr id="9" name="Rectangle 4">
            <a:extLst>
              <a:ext uri="{FF2B5EF4-FFF2-40B4-BE49-F238E27FC236}">
                <a16:creationId xmlns:a16="http://schemas.microsoft.com/office/drawing/2014/main" id="{1BC9166C-97E6-44DE-B399-B131FF7D961B}"/>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Pharisees &amp; Sadducees</a:t>
            </a:r>
          </a:p>
          <a:p>
            <a:pPr lvl="0"/>
            <a:r>
              <a:rPr lang="en-US" altLang="en-US" b="1" dirty="0">
                <a:solidFill>
                  <a:srgbClr val="0000CC"/>
                </a:solidFill>
                <a:latin typeface="Calibri" panose="020F0502020204030204" pitchFamily="34" charset="0"/>
                <a:cs typeface="Calibri" panose="020F0502020204030204" pitchFamily="34" charset="0"/>
              </a:rPr>
              <a:t>Matthew 3:7-10</a:t>
            </a:r>
          </a:p>
        </p:txBody>
      </p:sp>
      <p:pic>
        <p:nvPicPr>
          <p:cNvPr id="10" name="Picture 9" descr="Jesus at 2nd coming">
            <a:extLst>
              <a:ext uri="{FF2B5EF4-FFF2-40B4-BE49-F238E27FC236}">
                <a16:creationId xmlns:a16="http://schemas.microsoft.com/office/drawing/2014/main" id="{6EAA2D21-ABC2-4444-9D07-BA6C27AF8C5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13539" y="4267200"/>
            <a:ext cx="3516923" cy="22860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D43B1E-5BBD-4261-8932-CF9EB28A20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78851" name="Rectangle 3">
            <a:extLst>
              <a:ext uri="{FF2B5EF4-FFF2-40B4-BE49-F238E27FC236}">
                <a16:creationId xmlns:a16="http://schemas.microsoft.com/office/drawing/2014/main" id="{26F5B90C-0043-422E-A991-BF4D0CEC5E92}"/>
              </a:ext>
            </a:extLst>
          </p:cNvPr>
          <p:cNvSpPr>
            <a:spLocks noGrp="1" noChangeArrowheads="1"/>
          </p:cNvSpPr>
          <p:nvPr>
            <p:ph type="body" sz="half" idx="1"/>
          </p:nvPr>
        </p:nvSpPr>
        <p:spPr>
          <a:xfrm>
            <a:off x="0" y="0"/>
            <a:ext cx="9144000" cy="2286000"/>
          </a:xfrm>
        </p:spPr>
        <p:txBody>
          <a:bodyPr/>
          <a:lstStyle/>
          <a:p>
            <a:pPr marL="0" indent="0" algn="ctr">
              <a:spcBef>
                <a:spcPts val="0"/>
              </a:spcBef>
              <a:spcAft>
                <a:spcPts val="1200"/>
              </a:spcAft>
              <a:buNone/>
            </a:pPr>
            <a:r>
              <a:rPr lang="en-US" altLang="en-US" sz="3600" b="1" dirty="0">
                <a:solidFill>
                  <a:srgbClr val="0000CC"/>
                </a:solidFill>
              </a:rPr>
              <a:t>Zechariah 13:8-9a</a:t>
            </a:r>
          </a:p>
          <a:p>
            <a:pPr marL="0" indent="0" algn="just">
              <a:spcBef>
                <a:spcPts val="0"/>
              </a:spcBef>
              <a:spcAft>
                <a:spcPts val="1200"/>
              </a:spcAft>
              <a:buNone/>
            </a:pPr>
            <a:r>
              <a:rPr lang="en-US" altLang="en-US" sz="2400" baseline="30000" dirty="0"/>
              <a:t>8</a:t>
            </a:r>
            <a:r>
              <a:rPr lang="en-US" altLang="en-US" sz="2800" dirty="0"/>
              <a:t> "It will come about in all the land," declares the LORD, "That </a:t>
            </a:r>
            <a:r>
              <a:rPr lang="en-US" altLang="en-US" sz="2800" b="1" dirty="0">
                <a:solidFill>
                  <a:srgbClr val="0000CC"/>
                </a:solidFill>
              </a:rPr>
              <a:t>two parts in it will be cut off and perish</a:t>
            </a:r>
            <a:r>
              <a:rPr lang="en-US" altLang="en-US" sz="2800" dirty="0"/>
              <a:t>; but the third will be left in it. </a:t>
            </a:r>
            <a:r>
              <a:rPr lang="en-US" altLang="en-US" sz="2400" baseline="30000" dirty="0"/>
              <a:t>9 </a:t>
            </a:r>
            <a:r>
              <a:rPr lang="en-US" altLang="en-US" sz="2800" dirty="0"/>
              <a:t>And I will bring the third part through the fire…"</a:t>
            </a:r>
          </a:p>
        </p:txBody>
      </p:sp>
      <p:pic>
        <p:nvPicPr>
          <p:cNvPr id="5" name="Picture 9" descr="Jesus at 2nd coming">
            <a:extLst>
              <a:ext uri="{FF2B5EF4-FFF2-40B4-BE49-F238E27FC236}">
                <a16:creationId xmlns:a16="http://schemas.microsoft.com/office/drawing/2014/main" id="{21E92B8B-4BFF-489F-88CA-9DD8CA4B013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61846" y="2362200"/>
            <a:ext cx="4220308" cy="27432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9991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Rectangle 4">
            <a:extLst>
              <a:ext uri="{FF2B5EF4-FFF2-40B4-BE49-F238E27FC236}">
                <a16:creationId xmlns:a16="http://schemas.microsoft.com/office/drawing/2014/main" id="{0EA82C4F-3216-45AD-AC06-34D7AA010286}"/>
              </a:ext>
            </a:extLst>
          </p:cNvPr>
          <p:cNvSpPr>
            <a:spLocks noGrp="1" noChangeArrowheads="1"/>
          </p:cNvSpPr>
          <p:nvPr>
            <p:ph type="body" sz="half" idx="2"/>
          </p:nvPr>
        </p:nvSpPr>
        <p:spPr>
          <a:xfrm>
            <a:off x="216877" y="1828800"/>
            <a:ext cx="8774723" cy="2590800"/>
          </a:xfrm>
        </p:spPr>
        <p:txBody>
          <a:bodyPr/>
          <a:lstStyle/>
          <a:p>
            <a:pPr algn="just">
              <a:spcBef>
                <a:spcPts val="0"/>
              </a:spcBef>
              <a:spcAft>
                <a:spcPts val="1200"/>
              </a:spcAft>
            </a:pPr>
            <a:r>
              <a:rPr lang="en-US" altLang="en-US" sz="2800" dirty="0"/>
              <a:t>Trees that are well-planted and bearing fruit were pictures of godliness in the Old Testament (cf. Psalm 1:1-3, Psalm 92:12-14).  </a:t>
            </a:r>
          </a:p>
          <a:p>
            <a:pPr algn="just">
              <a:spcBef>
                <a:spcPts val="0"/>
              </a:spcBef>
              <a:spcAft>
                <a:spcPts val="1200"/>
              </a:spcAft>
            </a:pPr>
            <a:r>
              <a:rPr lang="en-US" altLang="en-US" sz="2800" dirty="0"/>
              <a:t>The Law allowed that trees not bearing fruit could be cut down (cf. Deut. 20:19-20).</a:t>
            </a:r>
          </a:p>
        </p:txBody>
      </p:sp>
      <p:pic>
        <p:nvPicPr>
          <p:cNvPr id="146442" name="Picture 10" descr="apple">
            <a:extLst>
              <a:ext uri="{FF2B5EF4-FFF2-40B4-BE49-F238E27FC236}">
                <a16:creationId xmlns:a16="http://schemas.microsoft.com/office/drawing/2014/main" id="{38C876DE-1AD1-4F85-BE90-30FFD4E4073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13539" y="4419600"/>
            <a:ext cx="3516923" cy="22860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4">
            <a:extLst>
              <a:ext uri="{FF2B5EF4-FFF2-40B4-BE49-F238E27FC236}">
                <a16:creationId xmlns:a16="http://schemas.microsoft.com/office/drawing/2014/main" id="{E409DE21-3744-4A54-9CC5-8BFE64130C77}"/>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21</a:t>
            </a:r>
          </a:p>
        </p:txBody>
      </p:sp>
      <p:sp>
        <p:nvSpPr>
          <p:cNvPr id="9" name="Rectangle 4">
            <a:extLst>
              <a:ext uri="{FF2B5EF4-FFF2-40B4-BE49-F238E27FC236}">
                <a16:creationId xmlns:a16="http://schemas.microsoft.com/office/drawing/2014/main" id="{54A9F0BB-B22B-48F0-B391-DAF22BAD5A7F}"/>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Pharisees &amp; Sadducees</a:t>
            </a:r>
          </a:p>
          <a:p>
            <a:pPr lvl="0"/>
            <a:r>
              <a:rPr lang="en-US" altLang="en-US" b="1" dirty="0">
                <a:solidFill>
                  <a:srgbClr val="0000CC"/>
                </a:solidFill>
                <a:latin typeface="Calibri" panose="020F0502020204030204" pitchFamily="34" charset="0"/>
                <a:cs typeface="Calibri" panose="020F0502020204030204" pitchFamily="34" charset="0"/>
              </a:rPr>
              <a:t>Matthew 3:7-10</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D43B1E-5BBD-4261-8932-CF9EB28A20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78851" name="Rectangle 3">
            <a:extLst>
              <a:ext uri="{FF2B5EF4-FFF2-40B4-BE49-F238E27FC236}">
                <a16:creationId xmlns:a16="http://schemas.microsoft.com/office/drawing/2014/main" id="{26F5B90C-0043-422E-A991-BF4D0CEC5E92}"/>
              </a:ext>
            </a:extLst>
          </p:cNvPr>
          <p:cNvSpPr>
            <a:spLocks noGrp="1" noChangeArrowheads="1"/>
          </p:cNvSpPr>
          <p:nvPr>
            <p:ph type="body" sz="half" idx="1"/>
          </p:nvPr>
        </p:nvSpPr>
        <p:spPr>
          <a:xfrm>
            <a:off x="0" y="0"/>
            <a:ext cx="9144000" cy="4191000"/>
          </a:xfrm>
        </p:spPr>
        <p:txBody>
          <a:bodyPr/>
          <a:lstStyle/>
          <a:p>
            <a:pPr marL="0" indent="0" algn="ctr">
              <a:spcBef>
                <a:spcPts val="0"/>
              </a:spcBef>
              <a:spcAft>
                <a:spcPts val="1200"/>
              </a:spcAft>
              <a:buNone/>
            </a:pPr>
            <a:r>
              <a:rPr lang="en-US" altLang="en-US" sz="3600" b="1" dirty="0">
                <a:solidFill>
                  <a:srgbClr val="0000CC"/>
                </a:solidFill>
              </a:rPr>
              <a:t>Matthew 3:11-12</a:t>
            </a:r>
          </a:p>
          <a:p>
            <a:pPr marL="0" marR="0" indent="0" algn="just">
              <a:spcBef>
                <a:spcPts val="0"/>
              </a:spcBef>
              <a:spcAft>
                <a:spcPts val="1000"/>
              </a:spcAft>
              <a:buNone/>
            </a:pPr>
            <a:r>
              <a:rPr lang="en-US" sz="2800" baseline="30000" dirty="0"/>
              <a:t>11</a:t>
            </a:r>
            <a:r>
              <a:rPr lang="en-US" sz="2800" dirty="0"/>
              <a:t> “</a:t>
            </a:r>
            <a:r>
              <a:rPr lang="en-US" sz="2800" b="1" dirty="0">
                <a:solidFill>
                  <a:srgbClr val="0000CC"/>
                </a:solidFill>
              </a:rPr>
              <a:t>As for me, I baptize you with water for repentance</a:t>
            </a:r>
            <a:r>
              <a:rPr lang="en-US" sz="2800" dirty="0"/>
              <a:t>, but He who is coming after me is mightier than I, and I am not fit to remove His sandals; He will baptize you with the Holy Spirit and fire. </a:t>
            </a:r>
            <a:r>
              <a:rPr lang="en-US" sz="2800" baseline="30000" dirty="0"/>
              <a:t>12</a:t>
            </a:r>
            <a:r>
              <a:rPr lang="en-US" sz="2800" dirty="0"/>
              <a:t> “His winnowing fork is in His hand, and He will thoroughly clear His threshing floor; and He will gather His wheat into the barn, but He will burn up the chaff with unquenchable fire.” </a:t>
            </a:r>
          </a:p>
        </p:txBody>
      </p:sp>
    </p:spTree>
    <p:extLst>
      <p:ext uri="{BB962C8B-B14F-4D97-AF65-F5344CB8AC3E}">
        <p14:creationId xmlns:p14="http://schemas.microsoft.com/office/powerpoint/2010/main" val="1708011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Session 21 Outline</a:t>
            </a: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sp>
        <p:nvSpPr>
          <p:cNvPr id="9219" name="Rectangle 3">
            <a:extLst>
              <a:ext uri="{FF2B5EF4-FFF2-40B4-BE49-F238E27FC236}">
                <a16:creationId xmlns:a16="http://schemas.microsoft.com/office/drawing/2014/main" id="{ED7B8DA5-87B1-41EC-9A6B-5B5EECA904CE}"/>
              </a:ext>
            </a:extLst>
          </p:cNvPr>
          <p:cNvSpPr txBox="1">
            <a:spLocks noChangeArrowheads="1"/>
          </p:cNvSpPr>
          <p:nvPr/>
        </p:nvSpPr>
        <p:spPr bwMode="auto">
          <a:xfrm>
            <a:off x="1597818" y="1143000"/>
            <a:ext cx="6250781"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tabLst>
                <a:tab pos="1939925" algn="l"/>
              </a:tabLst>
              <a:defRPr sz="3200">
                <a:solidFill>
                  <a:schemeClr val="tx1"/>
                </a:solidFill>
                <a:latin typeface="Calibri" panose="020F0502020204030204" pitchFamily="34" charset="0"/>
                <a:cs typeface="Calibri" panose="020F0502020204030204" pitchFamily="34" charset="0"/>
              </a:defRPr>
            </a:lvl1pPr>
            <a:lvl2pPr marL="461963" indent="-461963">
              <a:spcBef>
                <a:spcPct val="20000"/>
              </a:spcBef>
              <a:buChar char="–"/>
              <a:tabLst>
                <a:tab pos="1939925" algn="l"/>
              </a:tabLst>
              <a:defRPr sz="2800">
                <a:solidFill>
                  <a:schemeClr val="tx1"/>
                </a:solidFill>
                <a:latin typeface="Calibri" panose="020F0502020204030204" pitchFamily="34" charset="0"/>
                <a:cs typeface="Calibri" panose="020F0502020204030204" pitchFamily="34" charset="0"/>
              </a:defRPr>
            </a:lvl2pPr>
            <a:lvl3pPr indent="-452438">
              <a:spcBef>
                <a:spcPct val="20000"/>
              </a:spcBef>
              <a:buChar char="•"/>
              <a:tabLst>
                <a:tab pos="1939925" algn="l"/>
              </a:tabLst>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9pPr>
          </a:lstStyle>
          <a:p>
            <a:pPr lvl="1" algn="l">
              <a:spcBef>
                <a:spcPts val="0"/>
              </a:spcBef>
              <a:spcAft>
                <a:spcPts val="1200"/>
              </a:spcAft>
              <a:buFont typeface="+mj-lt"/>
              <a:buAutoNum type="romanUcPeriod"/>
              <a:defRPr/>
            </a:pPr>
            <a:r>
              <a:rPr lang="en-US" altLang="en-US" sz="3200" b="1" dirty="0">
                <a:solidFill>
                  <a:srgbClr val="0000CC"/>
                </a:solidFill>
              </a:rPr>
              <a:t>Review</a:t>
            </a:r>
            <a:r>
              <a:rPr lang="en-US" altLang="en-US" sz="3200" b="1" dirty="0">
                <a:solidFill>
                  <a:srgbClr val="000000"/>
                </a:solidFill>
              </a:rPr>
              <a:t> </a:t>
            </a:r>
          </a:p>
          <a:p>
            <a:pPr marL="976312" lvl="2" indent="-514350" algn="l">
              <a:spcBef>
                <a:spcPts val="0"/>
              </a:spcBef>
              <a:spcAft>
                <a:spcPts val="1200"/>
              </a:spcAft>
              <a:buFont typeface="+mj-lt"/>
              <a:buAutoNum type="alphaUcPeriod"/>
              <a:defRPr/>
            </a:pPr>
            <a:r>
              <a:rPr lang="en-US" altLang="en-US" sz="3200" b="1" dirty="0">
                <a:solidFill>
                  <a:srgbClr val="000000"/>
                </a:solidFill>
              </a:rPr>
              <a:t>Purpose, Aim, and Objective</a:t>
            </a:r>
          </a:p>
          <a:p>
            <a:pPr marL="976312" lvl="2" indent="-514350" algn="l">
              <a:spcBef>
                <a:spcPts val="0"/>
              </a:spcBef>
              <a:spcAft>
                <a:spcPts val="1200"/>
              </a:spcAft>
              <a:buFont typeface="+mj-lt"/>
              <a:buAutoNum type="alphaUcPeriod"/>
              <a:defRPr/>
            </a:pPr>
            <a:r>
              <a:rPr lang="en-US" altLang="en-US" sz="3200" b="1" u="sng" dirty="0">
                <a:solidFill>
                  <a:srgbClr val="0000CC"/>
                </a:solidFill>
              </a:rPr>
              <a:t>Session 20</a:t>
            </a:r>
          </a:p>
          <a:p>
            <a:pPr lvl="1" algn="l">
              <a:spcBef>
                <a:spcPts val="0"/>
              </a:spcBef>
              <a:spcAft>
                <a:spcPts val="1200"/>
              </a:spcAft>
              <a:buFont typeface="+mj-lt"/>
              <a:buAutoNum type="romanUcPeriod"/>
              <a:defRPr/>
            </a:pPr>
            <a:r>
              <a:rPr lang="en-US" altLang="en-US" sz="3200" b="1" dirty="0">
                <a:solidFill>
                  <a:srgbClr val="000000"/>
                </a:solidFill>
              </a:rPr>
              <a:t>John the Baptizer – Matthew 3</a:t>
            </a:r>
          </a:p>
          <a:p>
            <a:pPr marL="1023937" lvl="2" indent="-571500" algn="l">
              <a:spcBef>
                <a:spcPts val="0"/>
              </a:spcBef>
              <a:spcAft>
                <a:spcPts val="1200"/>
              </a:spcAft>
              <a:buFont typeface="+mj-lt"/>
              <a:buAutoNum type="alphaUcPeriod"/>
              <a:defRPr/>
            </a:pPr>
            <a:r>
              <a:rPr lang="en-US" altLang="en-US" sz="3200" b="1" dirty="0">
                <a:solidFill>
                  <a:srgbClr val="000000"/>
                </a:solidFill>
              </a:rPr>
              <a:t>General Information</a:t>
            </a:r>
          </a:p>
          <a:p>
            <a:pPr marL="1023937" lvl="2" indent="-571500" algn="l">
              <a:spcBef>
                <a:spcPts val="0"/>
              </a:spcBef>
              <a:spcAft>
                <a:spcPts val="1200"/>
              </a:spcAft>
              <a:buFont typeface="+mj-lt"/>
              <a:buAutoNum type="alphaUcPeriod"/>
              <a:defRPr/>
            </a:pPr>
            <a:r>
              <a:rPr lang="en-US" altLang="en-US" sz="3200" b="1" dirty="0">
                <a:solidFill>
                  <a:srgbClr val="000000"/>
                </a:solidFill>
              </a:rPr>
              <a:t>Comments and Commentary</a:t>
            </a:r>
          </a:p>
          <a:p>
            <a:pPr marL="461963" marR="0" lvl="1" indent="-461963" algn="l" defTabSz="914400" rtl="0" eaLnBrk="1" fontAlgn="base" latinLnBrk="0" hangingPunct="1">
              <a:lnSpc>
                <a:spcPct val="100000"/>
              </a:lnSpc>
              <a:spcBef>
                <a:spcPct val="0"/>
              </a:spcBef>
              <a:spcAft>
                <a:spcPts val="1200"/>
              </a:spcAft>
              <a:buClrTx/>
              <a:buSzTx/>
              <a:buFont typeface="Arial" panose="020B0604020202020204" pitchFamily="34" charset="0"/>
              <a:buAutoNum type="romanUcPeriod"/>
              <a:tabLst>
                <a:tab pos="1939925" algn="l"/>
              </a:tabLst>
              <a:defRPr/>
            </a:pPr>
            <a:r>
              <a:rPr lang="en-US" altLang="en-US" sz="3200" b="1" dirty="0">
                <a:solidFill>
                  <a:srgbClr val="000000"/>
                </a:solidFill>
              </a:rPr>
              <a:t>Concluding Observations</a:t>
            </a:r>
          </a:p>
        </p:txBody>
      </p:sp>
    </p:spTree>
    <p:extLst>
      <p:ext uri="{BB962C8B-B14F-4D97-AF65-F5344CB8AC3E}">
        <p14:creationId xmlns:p14="http://schemas.microsoft.com/office/powerpoint/2010/main" val="8293643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a:extLst>
              <a:ext uri="{FF2B5EF4-FFF2-40B4-BE49-F238E27FC236}">
                <a16:creationId xmlns:a16="http://schemas.microsoft.com/office/drawing/2014/main" id="{2AF0D436-C81D-480C-914A-C3E00866EA82}"/>
              </a:ext>
            </a:extLst>
          </p:cNvPr>
          <p:cNvSpPr>
            <a:spLocks noGrp="1" noChangeArrowheads="1"/>
          </p:cNvSpPr>
          <p:nvPr>
            <p:ph type="body" sz="half" idx="1"/>
          </p:nvPr>
        </p:nvSpPr>
        <p:spPr>
          <a:xfrm>
            <a:off x="304800" y="1981200"/>
            <a:ext cx="5715000" cy="3352800"/>
          </a:xfrm>
        </p:spPr>
        <p:txBody>
          <a:bodyPr/>
          <a:lstStyle/>
          <a:p>
            <a:pPr algn="just">
              <a:spcBef>
                <a:spcPts val="0"/>
              </a:spcBef>
              <a:spcAft>
                <a:spcPts val="1200"/>
              </a:spcAft>
            </a:pPr>
            <a:r>
              <a:rPr lang="en-US" altLang="en-US" sz="2800" dirty="0"/>
              <a:t>John baptized as a sign of repentance, but he also pointed to the One who was coming…both sooner and later.</a:t>
            </a:r>
          </a:p>
          <a:p>
            <a:pPr algn="just">
              <a:spcBef>
                <a:spcPts val="0"/>
              </a:spcBef>
              <a:spcAft>
                <a:spcPts val="1200"/>
              </a:spcAft>
            </a:pPr>
            <a:r>
              <a:rPr lang="en-US" altLang="en-US" sz="2800" dirty="0"/>
              <a:t>In His soon coming (vv. 13-17) Jesus was coming as the Lamb of God who </a:t>
            </a:r>
            <a:r>
              <a:rPr lang="en-US" altLang="en-US" sz="2800" b="1" dirty="0">
                <a:solidFill>
                  <a:srgbClr val="0000CC"/>
                </a:solidFill>
              </a:rPr>
              <a:t>‘lifts up’ our sins </a:t>
            </a:r>
            <a:r>
              <a:rPr lang="en-US" altLang="en-US" sz="2800" dirty="0"/>
              <a:t>(cf. John 1:29, 36).  </a:t>
            </a:r>
          </a:p>
        </p:txBody>
      </p:sp>
      <p:pic>
        <p:nvPicPr>
          <p:cNvPr id="70664" name="Picture 8" descr="Nativity Scene">
            <a:extLst>
              <a:ext uri="{FF2B5EF4-FFF2-40B4-BE49-F238E27FC236}">
                <a16:creationId xmlns:a16="http://schemas.microsoft.com/office/drawing/2014/main" id="{E79BD945-7E99-4EF8-9028-9F978798F58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70625" y="2133600"/>
            <a:ext cx="186055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70665" name="Picture 9" descr="Cross against sunset sky">
            <a:extLst>
              <a:ext uri="{FF2B5EF4-FFF2-40B4-BE49-F238E27FC236}">
                <a16:creationId xmlns:a16="http://schemas.microsoft.com/office/drawing/2014/main" id="{D456E85B-E54C-4FBE-A60C-541A7066A92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40613" y="3581400"/>
            <a:ext cx="1398587" cy="21336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4">
            <a:extLst>
              <a:ext uri="{FF2B5EF4-FFF2-40B4-BE49-F238E27FC236}">
                <a16:creationId xmlns:a16="http://schemas.microsoft.com/office/drawing/2014/main" id="{4C21C9A5-91BA-4699-98B4-239CB4B2ECB2}"/>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21</a:t>
            </a:r>
          </a:p>
        </p:txBody>
      </p:sp>
      <p:sp>
        <p:nvSpPr>
          <p:cNvPr id="8" name="Rectangle 4">
            <a:extLst>
              <a:ext uri="{FF2B5EF4-FFF2-40B4-BE49-F238E27FC236}">
                <a16:creationId xmlns:a16="http://schemas.microsoft.com/office/drawing/2014/main" id="{3F7E4C35-0251-4629-B995-F31CC91BA341}"/>
              </a:ext>
            </a:extLst>
          </p:cNvPr>
          <p:cNvSpPr>
            <a:spLocks noChangeArrowheads="1"/>
          </p:cNvSpPr>
          <p:nvPr/>
        </p:nvSpPr>
        <p:spPr bwMode="auto">
          <a:xfrm>
            <a:off x="247650" y="685800"/>
            <a:ext cx="86487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Baptized as a ‘sign of repentance’</a:t>
            </a:r>
          </a:p>
          <a:p>
            <a:pPr lvl="0"/>
            <a:r>
              <a:rPr lang="en-US" altLang="en-US" b="1" dirty="0">
                <a:solidFill>
                  <a:srgbClr val="0000CC"/>
                </a:solidFill>
                <a:latin typeface="Calibri" panose="020F0502020204030204" pitchFamily="34" charset="0"/>
                <a:cs typeface="Calibri" panose="020F0502020204030204" pitchFamily="34" charset="0"/>
              </a:rPr>
              <a:t>Matthew 3:11-12</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4" name="Rectangle 4">
            <a:extLst>
              <a:ext uri="{FF2B5EF4-FFF2-40B4-BE49-F238E27FC236}">
                <a16:creationId xmlns:a16="http://schemas.microsoft.com/office/drawing/2014/main" id="{482CC43A-7A03-458A-BA74-EF807BD5542F}"/>
              </a:ext>
            </a:extLst>
          </p:cNvPr>
          <p:cNvSpPr>
            <a:spLocks noGrp="1" noChangeArrowheads="1"/>
          </p:cNvSpPr>
          <p:nvPr>
            <p:ph type="body" sz="half" idx="2"/>
          </p:nvPr>
        </p:nvSpPr>
        <p:spPr>
          <a:xfrm>
            <a:off x="3124200" y="1981200"/>
            <a:ext cx="5867400" cy="2971800"/>
          </a:xfrm>
        </p:spPr>
        <p:txBody>
          <a:bodyPr/>
          <a:lstStyle/>
          <a:p>
            <a:pPr algn="just">
              <a:spcBef>
                <a:spcPts val="0"/>
              </a:spcBef>
              <a:spcAft>
                <a:spcPts val="1200"/>
              </a:spcAft>
            </a:pPr>
            <a:r>
              <a:rPr lang="en-US" altLang="en-US" sz="2800" dirty="0"/>
              <a:t>In His later, Second Coming, Jesus will come </a:t>
            </a:r>
            <a:r>
              <a:rPr lang="en-US" altLang="en-US" sz="2800" b="1" dirty="0">
                <a:solidFill>
                  <a:srgbClr val="0000CC"/>
                </a:solidFill>
              </a:rPr>
              <a:t>in judgment</a:t>
            </a:r>
            <a:r>
              <a:rPr lang="en-US" altLang="en-US" sz="2800" dirty="0"/>
              <a:t>, ‘winnowing’ in order to separate the wheat </a:t>
            </a:r>
            <a:r>
              <a:rPr lang="en-US" altLang="en-US" sz="2800" i="1" dirty="0"/>
              <a:t>(those Jews who will be entering the kingdom)</a:t>
            </a:r>
            <a:r>
              <a:rPr lang="en-US" altLang="en-US" sz="2800" dirty="0"/>
              <a:t> from the chaff, which will be burned up. </a:t>
            </a:r>
          </a:p>
        </p:txBody>
      </p:sp>
      <p:pic>
        <p:nvPicPr>
          <p:cNvPr id="148489" name="Picture 9" descr="Winnowing">
            <a:extLst>
              <a:ext uri="{FF2B5EF4-FFF2-40B4-BE49-F238E27FC236}">
                <a16:creationId xmlns:a16="http://schemas.microsoft.com/office/drawing/2014/main" id="{1CDE9667-DE68-4BEE-A83E-9F1BD2C7E91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057" y="2057400"/>
            <a:ext cx="2939143" cy="27432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4">
            <a:extLst>
              <a:ext uri="{FF2B5EF4-FFF2-40B4-BE49-F238E27FC236}">
                <a16:creationId xmlns:a16="http://schemas.microsoft.com/office/drawing/2014/main" id="{36D9D2F3-BEF5-456E-BB15-1B9C0B5E9433}"/>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21</a:t>
            </a:r>
          </a:p>
        </p:txBody>
      </p:sp>
      <p:sp>
        <p:nvSpPr>
          <p:cNvPr id="8" name="Rectangle 4">
            <a:extLst>
              <a:ext uri="{FF2B5EF4-FFF2-40B4-BE49-F238E27FC236}">
                <a16:creationId xmlns:a16="http://schemas.microsoft.com/office/drawing/2014/main" id="{B5BE3EC6-C690-4EC2-8B89-11F6D51A7790}"/>
              </a:ext>
            </a:extLst>
          </p:cNvPr>
          <p:cNvSpPr>
            <a:spLocks noChangeArrowheads="1"/>
          </p:cNvSpPr>
          <p:nvPr/>
        </p:nvSpPr>
        <p:spPr bwMode="auto">
          <a:xfrm>
            <a:off x="247650" y="685800"/>
            <a:ext cx="86487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John the Baptist baptized as a ‘sign of repentance’</a:t>
            </a:r>
          </a:p>
          <a:p>
            <a:pPr lvl="0"/>
            <a:r>
              <a:rPr lang="en-US" altLang="en-US" b="1" dirty="0">
                <a:solidFill>
                  <a:srgbClr val="0000CC"/>
                </a:solidFill>
                <a:latin typeface="Calibri" panose="020F0502020204030204" pitchFamily="34" charset="0"/>
                <a:cs typeface="Calibri" panose="020F0502020204030204" pitchFamily="34" charset="0"/>
              </a:rPr>
              <a:t>Matthew 3:11-12</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D43B1E-5BBD-4261-8932-CF9EB28A20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78851" name="Rectangle 3">
            <a:extLst>
              <a:ext uri="{FF2B5EF4-FFF2-40B4-BE49-F238E27FC236}">
                <a16:creationId xmlns:a16="http://schemas.microsoft.com/office/drawing/2014/main" id="{26F5B90C-0043-422E-A991-BF4D0CEC5E92}"/>
              </a:ext>
            </a:extLst>
          </p:cNvPr>
          <p:cNvSpPr>
            <a:spLocks noGrp="1" noChangeArrowheads="1"/>
          </p:cNvSpPr>
          <p:nvPr>
            <p:ph type="body" sz="half" idx="1"/>
          </p:nvPr>
        </p:nvSpPr>
        <p:spPr>
          <a:xfrm>
            <a:off x="0" y="0"/>
            <a:ext cx="9144000" cy="4191000"/>
          </a:xfrm>
        </p:spPr>
        <p:txBody>
          <a:bodyPr/>
          <a:lstStyle/>
          <a:p>
            <a:pPr marL="0" indent="0" algn="ctr">
              <a:spcBef>
                <a:spcPts val="0"/>
              </a:spcBef>
              <a:spcAft>
                <a:spcPts val="1200"/>
              </a:spcAft>
              <a:buNone/>
            </a:pPr>
            <a:r>
              <a:rPr lang="en-US" altLang="en-US" sz="3600" b="1" dirty="0">
                <a:solidFill>
                  <a:srgbClr val="0000CC"/>
                </a:solidFill>
              </a:rPr>
              <a:t>Matthew 3:11-12</a:t>
            </a:r>
          </a:p>
          <a:p>
            <a:pPr marL="0" marR="0" indent="0" algn="just">
              <a:spcBef>
                <a:spcPts val="0"/>
              </a:spcBef>
              <a:spcAft>
                <a:spcPts val="1000"/>
              </a:spcAft>
              <a:buNone/>
            </a:pPr>
            <a:r>
              <a:rPr lang="en-US" sz="2700" baseline="30000" dirty="0"/>
              <a:t>11</a:t>
            </a:r>
            <a:r>
              <a:rPr lang="en-US" sz="2700" dirty="0"/>
              <a:t> “As for me, </a:t>
            </a:r>
            <a:r>
              <a:rPr lang="en-US" sz="2700" b="1" dirty="0">
                <a:solidFill>
                  <a:srgbClr val="0000CC"/>
                </a:solidFill>
              </a:rPr>
              <a:t>I baptize you</a:t>
            </a:r>
            <a:r>
              <a:rPr lang="en-US" sz="2700" dirty="0"/>
              <a:t> </a:t>
            </a:r>
            <a:r>
              <a:rPr lang="en-US" sz="2700" b="1" dirty="0">
                <a:solidFill>
                  <a:srgbClr val="0000CC"/>
                </a:solidFill>
              </a:rPr>
              <a:t>with water for repentance</a:t>
            </a:r>
            <a:r>
              <a:rPr lang="en-US" sz="2700" dirty="0"/>
              <a:t>, but He who is coming after me is mightier than I, and I am not fit to remove His sandals; He will baptize you with the Holy Spirit and fire. </a:t>
            </a:r>
            <a:r>
              <a:rPr lang="en-US" sz="2700" baseline="30000" dirty="0"/>
              <a:t>12</a:t>
            </a:r>
            <a:r>
              <a:rPr lang="en-US" sz="2700" dirty="0"/>
              <a:t> “His winnowing fork is in His hand, and He will thoroughly clear His threshing floor; and He will gather His wheat into the barn, but He will burn up the chaff with unquenchable fire.” </a:t>
            </a:r>
          </a:p>
        </p:txBody>
      </p:sp>
      <p:pic>
        <p:nvPicPr>
          <p:cNvPr id="7" name="Picture 8" descr="john_the_baptist">
            <a:extLst>
              <a:ext uri="{FF2B5EF4-FFF2-40B4-BE49-F238E27FC236}">
                <a16:creationId xmlns:a16="http://schemas.microsoft.com/office/drawing/2014/main" id="{021C9052-9408-4AE7-9C18-58B00967A66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16224" y="3352800"/>
            <a:ext cx="1111552" cy="18288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6277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D43B1E-5BBD-4261-8932-CF9EB28A20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78851" name="Rectangle 3">
            <a:extLst>
              <a:ext uri="{FF2B5EF4-FFF2-40B4-BE49-F238E27FC236}">
                <a16:creationId xmlns:a16="http://schemas.microsoft.com/office/drawing/2014/main" id="{26F5B90C-0043-422E-A991-BF4D0CEC5E92}"/>
              </a:ext>
            </a:extLst>
          </p:cNvPr>
          <p:cNvSpPr>
            <a:spLocks noGrp="1" noChangeArrowheads="1"/>
          </p:cNvSpPr>
          <p:nvPr>
            <p:ph type="body" sz="half" idx="1"/>
          </p:nvPr>
        </p:nvSpPr>
        <p:spPr>
          <a:xfrm>
            <a:off x="0" y="0"/>
            <a:ext cx="9144000" cy="4191000"/>
          </a:xfrm>
        </p:spPr>
        <p:txBody>
          <a:bodyPr/>
          <a:lstStyle/>
          <a:p>
            <a:pPr marL="0" indent="0" algn="ctr">
              <a:spcBef>
                <a:spcPts val="0"/>
              </a:spcBef>
              <a:spcAft>
                <a:spcPts val="1200"/>
              </a:spcAft>
              <a:buNone/>
            </a:pPr>
            <a:r>
              <a:rPr lang="en-US" altLang="en-US" sz="3600" b="1" dirty="0">
                <a:solidFill>
                  <a:srgbClr val="0000CC"/>
                </a:solidFill>
              </a:rPr>
              <a:t>Matthew 3:11-12</a:t>
            </a:r>
          </a:p>
          <a:p>
            <a:pPr marL="0" marR="0" indent="0" algn="just">
              <a:spcBef>
                <a:spcPts val="0"/>
              </a:spcBef>
              <a:spcAft>
                <a:spcPts val="1000"/>
              </a:spcAft>
              <a:buNone/>
            </a:pPr>
            <a:r>
              <a:rPr lang="en-US" sz="2700" baseline="30000" dirty="0"/>
              <a:t>11</a:t>
            </a:r>
            <a:r>
              <a:rPr lang="en-US" sz="2700" dirty="0"/>
              <a:t> “As for me, I baptize you with water for repentance, but </a:t>
            </a:r>
            <a:r>
              <a:rPr lang="en-US" sz="2700" b="1" dirty="0">
                <a:solidFill>
                  <a:srgbClr val="0000CC"/>
                </a:solidFill>
              </a:rPr>
              <a:t>He who is coming after me is mightier than I, and *I am not fit to remove His sandals</a:t>
            </a:r>
            <a:r>
              <a:rPr lang="en-US" sz="2700" dirty="0"/>
              <a:t>; He will baptize you with the Holy Spirit and fire. </a:t>
            </a:r>
            <a:r>
              <a:rPr lang="en-US" sz="2700" baseline="30000" dirty="0"/>
              <a:t>12</a:t>
            </a:r>
            <a:r>
              <a:rPr lang="en-US" sz="2700" dirty="0"/>
              <a:t> “His winnowing fork is in His hand, and He will thoroughly clear His threshing floor; and He will gather His wheat into the barn, but He will burn up the chaff with unquenchable fire.” </a:t>
            </a:r>
          </a:p>
        </p:txBody>
      </p:sp>
      <p:pic>
        <p:nvPicPr>
          <p:cNvPr id="5" name="Picture 4">
            <a:extLst>
              <a:ext uri="{FF2B5EF4-FFF2-40B4-BE49-F238E27FC236}">
                <a16:creationId xmlns:a16="http://schemas.microsoft.com/office/drawing/2014/main" id="{002B8E4D-7EF5-43E0-A692-7966901A3F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03024" y="3352800"/>
            <a:ext cx="1337952" cy="1828800"/>
          </a:xfrm>
          <a:prstGeom prst="rect">
            <a:avLst/>
          </a:prstGeom>
        </p:spPr>
      </p:pic>
      <p:sp>
        <p:nvSpPr>
          <p:cNvPr id="6" name="Text Box 3">
            <a:extLst>
              <a:ext uri="{FF2B5EF4-FFF2-40B4-BE49-F238E27FC236}">
                <a16:creationId xmlns:a16="http://schemas.microsoft.com/office/drawing/2014/main" id="{56967C73-8BE1-4B81-8F58-96F97195C18D}"/>
              </a:ext>
            </a:extLst>
          </p:cNvPr>
          <p:cNvSpPr txBox="1">
            <a:spLocks noChangeArrowheads="1"/>
          </p:cNvSpPr>
          <p:nvPr/>
        </p:nvSpPr>
        <p:spPr bwMode="auto">
          <a:xfrm>
            <a:off x="76201" y="4302034"/>
            <a:ext cx="3733800" cy="1089529"/>
          </a:xfrm>
          <a:prstGeom prst="rect">
            <a:avLst/>
          </a:prstGeom>
          <a:noFill/>
          <a:ln w="38100">
            <a:noFill/>
            <a:miter lim="800000"/>
            <a:headEnd/>
            <a:tailEnd/>
          </a:ln>
          <a:effectLst/>
        </p:spPr>
        <p:txBody>
          <a:bodyPr wrap="square">
            <a:spAutoFit/>
          </a:bodyPr>
          <a:lstStyle/>
          <a:p>
            <a:pPr algn="just">
              <a:lnSpc>
                <a:spcPct val="90000"/>
              </a:lnSpc>
              <a:spcBef>
                <a:spcPct val="50000"/>
              </a:spcBef>
            </a:pPr>
            <a:r>
              <a:rPr lang="en-US" sz="1800" b="1" dirty="0">
                <a:solidFill>
                  <a:srgbClr val="0000CC"/>
                </a:solidFill>
                <a:latin typeface="Calibri" panose="020F0502020204030204" pitchFamily="34" charset="0"/>
                <a:cs typeface="Calibri" panose="020F0502020204030204" pitchFamily="34" charset="0"/>
              </a:rPr>
              <a:t>* T</a:t>
            </a:r>
            <a:r>
              <a:rPr lang="en-US" altLang="en-US" sz="1800" b="1" dirty="0">
                <a:solidFill>
                  <a:srgbClr val="0000CC"/>
                </a:solidFill>
                <a:latin typeface="Calibri" panose="020F0502020204030204" pitchFamily="34" charset="0"/>
                <a:cs typeface="Calibri" panose="020F0502020204030204" pitchFamily="34" charset="0"/>
              </a:rPr>
              <a:t>he duty of the lowest household servant was to remove the sandals of guests and other members of the household and wash their feet. </a:t>
            </a:r>
          </a:p>
        </p:txBody>
      </p:sp>
    </p:spTree>
    <p:extLst>
      <p:ext uri="{BB962C8B-B14F-4D97-AF65-F5344CB8AC3E}">
        <p14:creationId xmlns:p14="http://schemas.microsoft.com/office/powerpoint/2010/main" val="16248595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D43B1E-5BBD-4261-8932-CF9EB28A20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78851" name="Rectangle 3">
            <a:extLst>
              <a:ext uri="{FF2B5EF4-FFF2-40B4-BE49-F238E27FC236}">
                <a16:creationId xmlns:a16="http://schemas.microsoft.com/office/drawing/2014/main" id="{26F5B90C-0043-422E-A991-BF4D0CEC5E92}"/>
              </a:ext>
            </a:extLst>
          </p:cNvPr>
          <p:cNvSpPr>
            <a:spLocks noGrp="1" noChangeArrowheads="1"/>
          </p:cNvSpPr>
          <p:nvPr>
            <p:ph type="body" sz="half" idx="1"/>
          </p:nvPr>
        </p:nvSpPr>
        <p:spPr>
          <a:xfrm>
            <a:off x="0" y="0"/>
            <a:ext cx="9144000" cy="4191000"/>
          </a:xfrm>
        </p:spPr>
        <p:txBody>
          <a:bodyPr/>
          <a:lstStyle/>
          <a:p>
            <a:pPr marL="0" indent="0" algn="ctr">
              <a:spcBef>
                <a:spcPts val="0"/>
              </a:spcBef>
              <a:spcAft>
                <a:spcPts val="1200"/>
              </a:spcAft>
              <a:buNone/>
            </a:pPr>
            <a:r>
              <a:rPr lang="en-US" altLang="en-US" sz="3600" b="1" dirty="0">
                <a:solidFill>
                  <a:srgbClr val="0000CC"/>
                </a:solidFill>
              </a:rPr>
              <a:t>Matthew 3:11-12</a:t>
            </a:r>
          </a:p>
          <a:p>
            <a:pPr marL="0" marR="0" indent="0" algn="just">
              <a:spcBef>
                <a:spcPts val="0"/>
              </a:spcBef>
              <a:spcAft>
                <a:spcPts val="1000"/>
              </a:spcAft>
              <a:buNone/>
            </a:pPr>
            <a:r>
              <a:rPr lang="en-US" sz="2700" baseline="30000" dirty="0"/>
              <a:t>11</a:t>
            </a:r>
            <a:r>
              <a:rPr lang="en-US" sz="2700" dirty="0"/>
              <a:t> “As for me, I baptize you with water for repentance, but He who is coming after me is mightier than I, and *I am not fit to remove His sandals; </a:t>
            </a:r>
            <a:r>
              <a:rPr lang="en-US" sz="2700" b="1" dirty="0">
                <a:solidFill>
                  <a:srgbClr val="0000CC"/>
                </a:solidFill>
              </a:rPr>
              <a:t>He will baptize you with the Holy Spirit and fire.</a:t>
            </a:r>
            <a:r>
              <a:rPr lang="en-US" sz="2700" dirty="0"/>
              <a:t> </a:t>
            </a:r>
            <a:r>
              <a:rPr lang="en-US" sz="2700" baseline="30000" dirty="0"/>
              <a:t>12</a:t>
            </a:r>
            <a:r>
              <a:rPr lang="en-US" sz="2700" dirty="0"/>
              <a:t> “His winnowing fork is in His hand, and He will thoroughly clear His threshing floor; and He will gather His wheat into the barn, but He will burn up the chaff with unquenchable fire.” </a:t>
            </a:r>
          </a:p>
        </p:txBody>
      </p:sp>
      <p:pic>
        <p:nvPicPr>
          <p:cNvPr id="2" name="Picture 1">
            <a:extLst>
              <a:ext uri="{FF2B5EF4-FFF2-40B4-BE49-F238E27FC236}">
                <a16:creationId xmlns:a16="http://schemas.microsoft.com/office/drawing/2014/main" id="{F94BA98F-D6C4-4C1B-9313-CD2CDF75AB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57600" y="3352800"/>
            <a:ext cx="1828800" cy="1828800"/>
          </a:xfrm>
          <a:prstGeom prst="rect">
            <a:avLst/>
          </a:prstGeom>
        </p:spPr>
      </p:pic>
    </p:spTree>
    <p:extLst>
      <p:ext uri="{BB962C8B-B14F-4D97-AF65-F5344CB8AC3E}">
        <p14:creationId xmlns:p14="http://schemas.microsoft.com/office/powerpoint/2010/main" val="29192886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D43B1E-5BBD-4261-8932-CF9EB28A20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78851" name="Rectangle 3">
            <a:extLst>
              <a:ext uri="{FF2B5EF4-FFF2-40B4-BE49-F238E27FC236}">
                <a16:creationId xmlns:a16="http://schemas.microsoft.com/office/drawing/2014/main" id="{26F5B90C-0043-422E-A991-BF4D0CEC5E92}"/>
              </a:ext>
            </a:extLst>
          </p:cNvPr>
          <p:cNvSpPr>
            <a:spLocks noGrp="1" noChangeArrowheads="1"/>
          </p:cNvSpPr>
          <p:nvPr>
            <p:ph type="body" sz="half" idx="1"/>
          </p:nvPr>
        </p:nvSpPr>
        <p:spPr>
          <a:xfrm>
            <a:off x="0" y="0"/>
            <a:ext cx="9144000" cy="4191000"/>
          </a:xfrm>
        </p:spPr>
        <p:txBody>
          <a:bodyPr/>
          <a:lstStyle/>
          <a:p>
            <a:pPr marL="0" indent="0" algn="ctr">
              <a:spcBef>
                <a:spcPts val="0"/>
              </a:spcBef>
              <a:spcAft>
                <a:spcPts val="1200"/>
              </a:spcAft>
              <a:buNone/>
            </a:pPr>
            <a:r>
              <a:rPr lang="en-US" altLang="en-US" sz="3600" b="1" dirty="0">
                <a:solidFill>
                  <a:srgbClr val="0000CC"/>
                </a:solidFill>
              </a:rPr>
              <a:t>Matthew 3:11-12</a:t>
            </a:r>
          </a:p>
          <a:p>
            <a:pPr marL="0" marR="0" indent="0" algn="just">
              <a:spcBef>
                <a:spcPts val="0"/>
              </a:spcBef>
              <a:spcAft>
                <a:spcPts val="1000"/>
              </a:spcAft>
              <a:buNone/>
            </a:pPr>
            <a:r>
              <a:rPr lang="en-US" sz="2700" baseline="30000" dirty="0"/>
              <a:t>11</a:t>
            </a:r>
            <a:r>
              <a:rPr lang="en-US" sz="2700" dirty="0"/>
              <a:t> “As for me, I baptize you with water for repentance, but He who is coming after me is mightier than I, and *I am not fit to remove His sandals; He will baptize you with the Holy Spirit and fire. </a:t>
            </a:r>
            <a:r>
              <a:rPr lang="en-US" sz="2700" baseline="30000" dirty="0"/>
              <a:t>12</a:t>
            </a:r>
            <a:r>
              <a:rPr lang="en-US" sz="2700" dirty="0"/>
              <a:t> </a:t>
            </a:r>
            <a:r>
              <a:rPr lang="en-US" sz="2700" b="1" dirty="0">
                <a:solidFill>
                  <a:srgbClr val="0000CC"/>
                </a:solidFill>
              </a:rPr>
              <a:t>“His winnowing fork is in His hand, and He will thoroughly clear His threshing floor; and He will gather His wheat into the barn, but He will burn up the chaff with unquenchable fire.” </a:t>
            </a:r>
          </a:p>
        </p:txBody>
      </p:sp>
      <p:pic>
        <p:nvPicPr>
          <p:cNvPr id="2" name="Picture 1">
            <a:extLst>
              <a:ext uri="{FF2B5EF4-FFF2-40B4-BE49-F238E27FC236}">
                <a16:creationId xmlns:a16="http://schemas.microsoft.com/office/drawing/2014/main" id="{F94BA98F-D6C4-4C1B-9313-CD2CDF75AB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57600" y="3352800"/>
            <a:ext cx="1828800" cy="1828800"/>
          </a:xfrm>
          <a:prstGeom prst="rect">
            <a:avLst/>
          </a:prstGeom>
        </p:spPr>
      </p:pic>
    </p:spTree>
    <p:extLst>
      <p:ext uri="{BB962C8B-B14F-4D97-AF65-F5344CB8AC3E}">
        <p14:creationId xmlns:p14="http://schemas.microsoft.com/office/powerpoint/2010/main" val="4062465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a:extLst>
              <a:ext uri="{FF2B5EF4-FFF2-40B4-BE49-F238E27FC236}">
                <a16:creationId xmlns:a16="http://schemas.microsoft.com/office/drawing/2014/main" id="{CA691CE1-A5B2-4424-BF2B-1978BAC42070}"/>
              </a:ext>
            </a:extLst>
          </p:cNvPr>
          <p:cNvSpPr>
            <a:spLocks noGrp="1" noChangeArrowheads="1"/>
          </p:cNvSpPr>
          <p:nvPr>
            <p:ph type="body" sz="half" idx="1"/>
          </p:nvPr>
        </p:nvSpPr>
        <p:spPr>
          <a:xfrm>
            <a:off x="152400" y="1981200"/>
            <a:ext cx="6400800" cy="2514600"/>
          </a:xfrm>
        </p:spPr>
        <p:txBody>
          <a:bodyPr/>
          <a:lstStyle/>
          <a:p>
            <a:pPr algn="just">
              <a:spcBef>
                <a:spcPts val="0"/>
              </a:spcBef>
              <a:spcAft>
                <a:spcPts val="1200"/>
              </a:spcAft>
            </a:pPr>
            <a:r>
              <a:rPr lang="en-US" altLang="en-US" sz="2800" dirty="0"/>
              <a:t>John the Baptist said he baptized as a </a:t>
            </a:r>
            <a:r>
              <a:rPr lang="en-US" altLang="en-US" sz="2800" b="1" dirty="0">
                <a:solidFill>
                  <a:srgbClr val="0000CC"/>
                </a:solidFill>
              </a:rPr>
              <a:t>baptism of repentance</a:t>
            </a:r>
            <a:r>
              <a:rPr lang="en-US" altLang="en-US" sz="2800" dirty="0"/>
              <a:t>.</a:t>
            </a:r>
          </a:p>
          <a:p>
            <a:pPr algn="just">
              <a:spcBef>
                <a:spcPts val="0"/>
              </a:spcBef>
              <a:spcAft>
                <a:spcPts val="1200"/>
              </a:spcAft>
            </a:pPr>
            <a:r>
              <a:rPr lang="en-US" altLang="en-US" sz="2800" dirty="0"/>
              <a:t>When the Jews came to John, they didn’t proclaim their own righteousness, but </a:t>
            </a:r>
            <a:r>
              <a:rPr lang="en-US" altLang="en-US" sz="2800" b="1" dirty="0">
                <a:solidFill>
                  <a:srgbClr val="0000CC"/>
                </a:solidFill>
              </a:rPr>
              <a:t>confessed their sins</a:t>
            </a:r>
            <a:r>
              <a:rPr lang="en-US" altLang="en-US" sz="2800" dirty="0"/>
              <a:t> (vv. 5-6).</a:t>
            </a:r>
          </a:p>
        </p:txBody>
      </p:sp>
      <p:pic>
        <p:nvPicPr>
          <p:cNvPr id="50185" name="Picture 9" descr="john_the_baptist">
            <a:extLst>
              <a:ext uri="{FF2B5EF4-FFF2-40B4-BE49-F238E27FC236}">
                <a16:creationId xmlns:a16="http://schemas.microsoft.com/office/drawing/2014/main" id="{104321EA-B9A8-4658-B1AE-EA53F6B6776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92295" y="1828800"/>
            <a:ext cx="2223105" cy="36576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4">
            <a:extLst>
              <a:ext uri="{FF2B5EF4-FFF2-40B4-BE49-F238E27FC236}">
                <a16:creationId xmlns:a16="http://schemas.microsoft.com/office/drawing/2014/main" id="{3C2D6C74-7D04-422F-92C4-18AE030649E7}"/>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21</a:t>
            </a:r>
          </a:p>
        </p:txBody>
      </p:sp>
      <p:sp>
        <p:nvSpPr>
          <p:cNvPr id="7" name="Rectangle 4">
            <a:extLst>
              <a:ext uri="{FF2B5EF4-FFF2-40B4-BE49-F238E27FC236}">
                <a16:creationId xmlns:a16="http://schemas.microsoft.com/office/drawing/2014/main" id="{358F1881-26B1-4E54-8646-427A4B63F5E7}"/>
              </a:ext>
            </a:extLst>
          </p:cNvPr>
          <p:cNvSpPr>
            <a:spLocks noChangeArrowheads="1"/>
          </p:cNvSpPr>
          <p:nvPr/>
        </p:nvSpPr>
        <p:spPr bwMode="auto">
          <a:xfrm>
            <a:off x="247650" y="685800"/>
            <a:ext cx="86487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John the Baptist baptized as a ‘sign of repentance’</a:t>
            </a:r>
          </a:p>
          <a:p>
            <a:r>
              <a:rPr lang="en-US" altLang="en-US" b="1" dirty="0">
                <a:solidFill>
                  <a:srgbClr val="0000CC"/>
                </a:solidFill>
                <a:latin typeface="Calibri" panose="020F0502020204030204" pitchFamily="34" charset="0"/>
                <a:cs typeface="Calibri" panose="020F0502020204030204" pitchFamily="34" charset="0"/>
              </a:rPr>
              <a:t>Matthew 3:11-12</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D43B1E-5BBD-4261-8932-CF9EB28A20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78851" name="Rectangle 3">
            <a:extLst>
              <a:ext uri="{FF2B5EF4-FFF2-40B4-BE49-F238E27FC236}">
                <a16:creationId xmlns:a16="http://schemas.microsoft.com/office/drawing/2014/main" id="{26F5B90C-0043-422E-A991-BF4D0CEC5E92}"/>
              </a:ext>
            </a:extLst>
          </p:cNvPr>
          <p:cNvSpPr>
            <a:spLocks noGrp="1" noChangeArrowheads="1"/>
          </p:cNvSpPr>
          <p:nvPr>
            <p:ph type="body" sz="half" idx="1"/>
          </p:nvPr>
        </p:nvSpPr>
        <p:spPr>
          <a:xfrm>
            <a:off x="0" y="0"/>
            <a:ext cx="9144000" cy="2362200"/>
          </a:xfrm>
        </p:spPr>
        <p:txBody>
          <a:bodyPr/>
          <a:lstStyle/>
          <a:p>
            <a:pPr marL="0" indent="0" algn="ctr">
              <a:spcBef>
                <a:spcPts val="0"/>
              </a:spcBef>
              <a:spcAft>
                <a:spcPts val="1200"/>
              </a:spcAft>
              <a:buNone/>
            </a:pPr>
            <a:r>
              <a:rPr lang="en-US" altLang="en-US" sz="3600" b="1" dirty="0">
                <a:solidFill>
                  <a:srgbClr val="0000CC"/>
                </a:solidFill>
              </a:rPr>
              <a:t>Matthew 3:5-6</a:t>
            </a:r>
          </a:p>
          <a:p>
            <a:pPr marL="0" marR="0" indent="0" algn="just">
              <a:spcBef>
                <a:spcPts val="0"/>
              </a:spcBef>
              <a:spcAft>
                <a:spcPts val="1000"/>
              </a:spcAft>
              <a:buNone/>
            </a:pPr>
            <a:r>
              <a:rPr lang="en-US" sz="2800" dirty="0">
                <a:ea typeface="Times New Roman" panose="02020603050405020304" pitchFamily="18" charset="0"/>
              </a:rPr>
              <a:t>“</a:t>
            </a:r>
            <a:r>
              <a:rPr lang="en-US" sz="2800" baseline="30000" dirty="0">
                <a:ea typeface="Times New Roman" panose="02020603050405020304" pitchFamily="18" charset="0"/>
              </a:rPr>
              <a:t>5</a:t>
            </a:r>
            <a:r>
              <a:rPr lang="en-US" sz="2800" dirty="0">
                <a:ea typeface="Times New Roman" panose="02020603050405020304" pitchFamily="18" charset="0"/>
              </a:rPr>
              <a:t> Then Jerusalem was going out to him, and all Judea and all the district around the Jordan; </a:t>
            </a:r>
            <a:r>
              <a:rPr lang="en-US" sz="2800" baseline="30000" dirty="0">
                <a:ea typeface="Times New Roman" panose="02020603050405020304" pitchFamily="18" charset="0"/>
              </a:rPr>
              <a:t>6</a:t>
            </a:r>
            <a:r>
              <a:rPr lang="en-US" sz="2800" dirty="0">
                <a:ea typeface="Times New Roman" panose="02020603050405020304" pitchFamily="18" charset="0"/>
              </a:rPr>
              <a:t> and they were being baptized by him in the Jordan River, as they </a:t>
            </a:r>
            <a:r>
              <a:rPr lang="en-US" sz="2800" b="1" i="1" dirty="0">
                <a:solidFill>
                  <a:srgbClr val="0000CC"/>
                </a:solidFill>
                <a:ea typeface="Times New Roman" panose="02020603050405020304" pitchFamily="18" charset="0"/>
              </a:rPr>
              <a:t>confessed their sins.”</a:t>
            </a:r>
            <a:r>
              <a:rPr lang="en-US" sz="2800" dirty="0">
                <a:solidFill>
                  <a:srgbClr val="000000"/>
                </a:solidFill>
                <a:ea typeface="Times New Roman" panose="02020603050405020304" pitchFamily="18" charset="0"/>
              </a:rPr>
              <a:t> </a:t>
            </a:r>
            <a:r>
              <a:rPr lang="en-US" sz="2800" b="1" dirty="0">
                <a:solidFill>
                  <a:srgbClr val="0000CC"/>
                </a:solidFill>
              </a:rPr>
              <a:t> </a:t>
            </a:r>
          </a:p>
        </p:txBody>
      </p:sp>
      <p:pic>
        <p:nvPicPr>
          <p:cNvPr id="3" name="Picture 2">
            <a:extLst>
              <a:ext uri="{FF2B5EF4-FFF2-40B4-BE49-F238E27FC236}">
                <a16:creationId xmlns:a16="http://schemas.microsoft.com/office/drawing/2014/main" id="{604A76F4-44CA-497C-85E5-CF3996362D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53651" y="2286000"/>
            <a:ext cx="3636699" cy="2743200"/>
          </a:xfrm>
          <a:prstGeom prst="rect">
            <a:avLst/>
          </a:prstGeom>
        </p:spPr>
      </p:pic>
    </p:spTree>
    <p:extLst>
      <p:ext uri="{BB962C8B-B14F-4D97-AF65-F5344CB8AC3E}">
        <p14:creationId xmlns:p14="http://schemas.microsoft.com/office/powerpoint/2010/main" val="21650612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D43B1E-5BBD-4261-8932-CF9EB28A20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78851" name="Rectangle 3">
            <a:extLst>
              <a:ext uri="{FF2B5EF4-FFF2-40B4-BE49-F238E27FC236}">
                <a16:creationId xmlns:a16="http://schemas.microsoft.com/office/drawing/2014/main" id="{26F5B90C-0043-422E-A991-BF4D0CEC5E92}"/>
              </a:ext>
            </a:extLst>
          </p:cNvPr>
          <p:cNvSpPr>
            <a:spLocks noGrp="1" noChangeArrowheads="1"/>
          </p:cNvSpPr>
          <p:nvPr>
            <p:ph type="body" sz="half" idx="1"/>
          </p:nvPr>
        </p:nvSpPr>
        <p:spPr>
          <a:xfrm>
            <a:off x="0" y="0"/>
            <a:ext cx="9144000" cy="3505200"/>
          </a:xfrm>
        </p:spPr>
        <p:txBody>
          <a:bodyPr/>
          <a:lstStyle/>
          <a:p>
            <a:pPr marL="0" indent="0" algn="ctr">
              <a:spcBef>
                <a:spcPts val="0"/>
              </a:spcBef>
              <a:spcAft>
                <a:spcPts val="1200"/>
              </a:spcAft>
              <a:buNone/>
            </a:pPr>
            <a:r>
              <a:rPr lang="en-US" altLang="en-US" sz="3600" b="1" dirty="0">
                <a:solidFill>
                  <a:srgbClr val="0000CC"/>
                </a:solidFill>
              </a:rPr>
              <a:t>Matthew 3:13-15</a:t>
            </a:r>
          </a:p>
          <a:p>
            <a:pPr marL="0" indent="0" algn="just">
              <a:spcBef>
                <a:spcPts val="0"/>
              </a:spcBef>
              <a:buNone/>
            </a:pPr>
            <a:r>
              <a:rPr lang="en-US" sz="2800" baseline="30000" dirty="0"/>
              <a:t>13</a:t>
            </a:r>
            <a:r>
              <a:rPr lang="en-US" sz="2800" dirty="0"/>
              <a:t> Then Jesus arrived from Galilee at the Jordan </a:t>
            </a:r>
            <a:r>
              <a:rPr lang="en-US" sz="2800" i="1" dirty="0"/>
              <a:t>coming</a:t>
            </a:r>
            <a:r>
              <a:rPr lang="en-US" sz="2800" dirty="0"/>
              <a:t> to John, to be baptized by him. </a:t>
            </a:r>
            <a:r>
              <a:rPr lang="en-US" sz="2800" baseline="30000" dirty="0"/>
              <a:t>14</a:t>
            </a:r>
            <a:r>
              <a:rPr lang="en-US" sz="2800" dirty="0"/>
              <a:t> </a:t>
            </a:r>
            <a:r>
              <a:rPr lang="en-US" sz="2800" b="1" dirty="0">
                <a:solidFill>
                  <a:srgbClr val="0000CC"/>
                </a:solidFill>
              </a:rPr>
              <a:t>But John tried to prevent Him</a:t>
            </a:r>
            <a:r>
              <a:rPr lang="en-US" sz="2800" dirty="0"/>
              <a:t>, saying, “I have need to be baptized by You, and do You come to me?” </a:t>
            </a:r>
            <a:r>
              <a:rPr lang="en-US" sz="2800" baseline="30000" dirty="0"/>
              <a:t>15</a:t>
            </a:r>
            <a:r>
              <a:rPr lang="en-US" sz="2800" dirty="0"/>
              <a:t> But Jesus answering said to him, </a:t>
            </a:r>
            <a:r>
              <a:rPr lang="en-US" sz="2800" b="1" dirty="0">
                <a:solidFill>
                  <a:srgbClr val="0000CC"/>
                </a:solidFill>
              </a:rPr>
              <a:t>“Permit it at this time; for in this way it is fitting for us to fulfill all righteousness</a:t>
            </a:r>
            <a:r>
              <a:rPr lang="en-US" sz="2800" dirty="0"/>
              <a:t>.” Then he permitted Him. </a:t>
            </a:r>
            <a:endParaRPr lang="en-US" sz="2800" b="1" dirty="0">
              <a:solidFill>
                <a:srgbClr val="0000CC"/>
              </a:solidFill>
            </a:endParaRPr>
          </a:p>
        </p:txBody>
      </p:sp>
      <p:pic>
        <p:nvPicPr>
          <p:cNvPr id="5" name="Picture 9" descr="Jesus with John the Baptist">
            <a:extLst>
              <a:ext uri="{FF2B5EF4-FFF2-40B4-BE49-F238E27FC236}">
                <a16:creationId xmlns:a16="http://schemas.microsoft.com/office/drawing/2014/main" id="{5D71A663-298B-452D-AD65-A84F2907ACA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86200" y="3352800"/>
            <a:ext cx="1371600" cy="18288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7611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Rectangle 4">
            <a:extLst>
              <a:ext uri="{FF2B5EF4-FFF2-40B4-BE49-F238E27FC236}">
                <a16:creationId xmlns:a16="http://schemas.microsoft.com/office/drawing/2014/main" id="{9B55FB32-C8C0-478B-B86E-EEFB36EFBD62}"/>
              </a:ext>
            </a:extLst>
          </p:cNvPr>
          <p:cNvSpPr>
            <a:spLocks noGrp="1" noChangeArrowheads="1"/>
          </p:cNvSpPr>
          <p:nvPr>
            <p:ph type="body" sz="half" idx="2"/>
          </p:nvPr>
        </p:nvSpPr>
        <p:spPr>
          <a:xfrm>
            <a:off x="2819400" y="1981200"/>
            <a:ext cx="6172200" cy="4419600"/>
          </a:xfrm>
        </p:spPr>
        <p:txBody>
          <a:bodyPr/>
          <a:lstStyle/>
          <a:p>
            <a:pPr algn="just">
              <a:spcBef>
                <a:spcPts val="0"/>
              </a:spcBef>
              <a:spcAft>
                <a:spcPts val="1200"/>
              </a:spcAft>
            </a:pPr>
            <a:r>
              <a:rPr lang="en-US" altLang="en-US" sz="2800" dirty="0"/>
              <a:t>Jesus didn’t need to repent or to confess His sins.</a:t>
            </a:r>
          </a:p>
          <a:p>
            <a:pPr algn="just">
              <a:spcBef>
                <a:spcPts val="0"/>
              </a:spcBef>
              <a:spcAft>
                <a:spcPts val="1200"/>
              </a:spcAft>
            </a:pPr>
            <a:r>
              <a:rPr lang="en-US" altLang="en-US" sz="2800" dirty="0"/>
              <a:t>Jesus’ baptism had a three-fold effect:</a:t>
            </a:r>
          </a:p>
          <a:p>
            <a:pPr lvl="1" algn="just">
              <a:spcBef>
                <a:spcPts val="0"/>
              </a:spcBef>
              <a:spcAft>
                <a:spcPts val="1200"/>
              </a:spcAft>
            </a:pPr>
            <a:r>
              <a:rPr lang="en-US" altLang="en-US" dirty="0"/>
              <a:t>It authenticated John’s ministry and message of repentance. </a:t>
            </a:r>
          </a:p>
          <a:p>
            <a:pPr lvl="1" algn="just">
              <a:spcBef>
                <a:spcPts val="0"/>
              </a:spcBef>
              <a:spcAft>
                <a:spcPts val="1200"/>
              </a:spcAft>
            </a:pPr>
            <a:r>
              <a:rPr lang="en-US" altLang="en-US" dirty="0"/>
              <a:t>It presented Jesus as the spiritually, ethically, and morally, clean, Messiah, Who fulfilled God’s will.</a:t>
            </a:r>
          </a:p>
          <a:p>
            <a:pPr lvl="1" algn="just">
              <a:spcBef>
                <a:spcPts val="0"/>
              </a:spcBef>
              <a:spcAft>
                <a:spcPts val="1200"/>
              </a:spcAft>
            </a:pPr>
            <a:r>
              <a:rPr lang="en-US" altLang="en-US" dirty="0"/>
              <a:t>It identified Him with sinners.</a:t>
            </a:r>
          </a:p>
        </p:txBody>
      </p:sp>
      <p:pic>
        <p:nvPicPr>
          <p:cNvPr id="154633" name="Picture 9" descr="Jesus with John the Baptist">
            <a:extLst>
              <a:ext uri="{FF2B5EF4-FFF2-40B4-BE49-F238E27FC236}">
                <a16:creationId xmlns:a16="http://schemas.microsoft.com/office/drawing/2014/main" id="{FD938611-3ADE-452E-B502-D53D991604F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500" y="1828800"/>
            <a:ext cx="2400300" cy="32004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9" name="Text Box 4">
            <a:extLst>
              <a:ext uri="{FF2B5EF4-FFF2-40B4-BE49-F238E27FC236}">
                <a16:creationId xmlns:a16="http://schemas.microsoft.com/office/drawing/2014/main" id="{5A520F76-1271-4781-B08F-D2C080AC1B8D}"/>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21</a:t>
            </a:r>
          </a:p>
        </p:txBody>
      </p:sp>
      <p:sp>
        <p:nvSpPr>
          <p:cNvPr id="10" name="Rectangle 4">
            <a:extLst>
              <a:ext uri="{FF2B5EF4-FFF2-40B4-BE49-F238E27FC236}">
                <a16:creationId xmlns:a16="http://schemas.microsoft.com/office/drawing/2014/main" id="{AA47D787-8E5F-4848-95E3-8EB87AF804AA}"/>
              </a:ext>
            </a:extLst>
          </p:cNvPr>
          <p:cNvSpPr>
            <a:spLocks noChangeArrowheads="1"/>
          </p:cNvSpPr>
          <p:nvPr/>
        </p:nvSpPr>
        <p:spPr bwMode="auto">
          <a:xfrm>
            <a:off x="247650" y="685800"/>
            <a:ext cx="86487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Why would Jesus be baptized?</a:t>
            </a:r>
          </a:p>
          <a:p>
            <a:pPr lvl="0"/>
            <a:r>
              <a:rPr lang="en-US" altLang="en-US" b="1" dirty="0">
                <a:solidFill>
                  <a:srgbClr val="0000CC"/>
                </a:solidFill>
                <a:latin typeface="Calibri" panose="020F0502020204030204" pitchFamily="34" charset="0"/>
                <a:cs typeface="Calibri" panose="020F0502020204030204" pitchFamily="34" charset="0"/>
              </a:rPr>
              <a:t>Matthew 3:13-15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57856E-FC8F-4C3A-B1D8-29182412D7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8400" y="3048000"/>
            <a:ext cx="4267201" cy="3200400"/>
          </a:xfrm>
          <a:prstGeom prst="rect">
            <a:avLst/>
          </a:prstGeom>
        </p:spPr>
      </p:pic>
      <p:sp>
        <p:nvSpPr>
          <p:cNvPr id="10" name="Text Box 4">
            <a:extLst>
              <a:ext uri="{FF2B5EF4-FFF2-40B4-BE49-F238E27FC236}">
                <a16:creationId xmlns:a16="http://schemas.microsoft.com/office/drawing/2014/main" id="{D1632D82-D57D-48D6-AC9C-B1C77A47C915}"/>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spcBef>
                <a:spcPct val="0"/>
              </a:spcBef>
              <a:buNone/>
            </a:pPr>
            <a:r>
              <a:rPr lang="en-US" altLang="en-US" sz="1800" b="1" dirty="0"/>
              <a:t>Law and Grace: Review Session 20</a:t>
            </a:r>
          </a:p>
        </p:txBody>
      </p:sp>
      <p:sp>
        <p:nvSpPr>
          <p:cNvPr id="4" name="Rectangle 4">
            <a:extLst>
              <a:ext uri="{FF2B5EF4-FFF2-40B4-BE49-F238E27FC236}">
                <a16:creationId xmlns:a16="http://schemas.microsoft.com/office/drawing/2014/main" id="{3669E22F-F448-464D-811E-5EABBD7F2E48}"/>
              </a:ext>
            </a:extLst>
          </p:cNvPr>
          <p:cNvSpPr txBox="1">
            <a:spLocks noChangeArrowheads="1"/>
          </p:cNvSpPr>
          <p:nvPr/>
        </p:nvSpPr>
        <p:spPr>
          <a:xfrm>
            <a:off x="0" y="1594131"/>
            <a:ext cx="9144000" cy="1453869"/>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pPr>
            <a:r>
              <a:rPr lang="en-US" altLang="en-US" sz="2800" dirty="0"/>
              <a:t>This gospel that was written by the apostle Matthew, and </a:t>
            </a:r>
            <a:r>
              <a:rPr lang="en-US" altLang="en-US" sz="2800" b="1" dirty="0">
                <a:solidFill>
                  <a:srgbClr val="0000CC"/>
                </a:solidFill>
              </a:rPr>
              <a:t>we could say the gospels are the last of the Old Testament books.  </a:t>
            </a:r>
          </a:p>
        </p:txBody>
      </p:sp>
      <p:sp>
        <p:nvSpPr>
          <p:cNvPr id="5" name="Rectangle 4">
            <a:extLst>
              <a:ext uri="{FF2B5EF4-FFF2-40B4-BE49-F238E27FC236}">
                <a16:creationId xmlns:a16="http://schemas.microsoft.com/office/drawing/2014/main" id="{198246C6-0986-434F-80F0-898FB8C474FD}"/>
              </a:ext>
            </a:extLst>
          </p:cNvPr>
          <p:cNvSpPr>
            <a:spLocks noChangeArrowheads="1"/>
          </p:cNvSpPr>
          <p:nvPr/>
        </p:nvSpPr>
        <p:spPr bwMode="auto">
          <a:xfrm>
            <a:off x="495300" y="685800"/>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a:solidFill>
                  <a:srgbClr val="0000CC"/>
                </a:solidFill>
                <a:latin typeface="Calibri" panose="020F0502020204030204" pitchFamily="34" charset="0"/>
                <a:cs typeface="Calibri" panose="020F0502020204030204" pitchFamily="34" charset="0"/>
              </a:rPr>
              <a:t>The Last of the Old Testament Books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id="{AFC35D6D-B207-4D20-968E-593C7D09AC57}"/>
              </a:ext>
            </a:extLst>
          </p:cNvPr>
          <p:cNvSpPr>
            <a:spLocks noGrp="1" noChangeArrowheads="1"/>
          </p:cNvSpPr>
          <p:nvPr>
            <p:ph type="body" sz="half" idx="1"/>
          </p:nvPr>
        </p:nvSpPr>
        <p:spPr>
          <a:xfrm>
            <a:off x="304800" y="1981200"/>
            <a:ext cx="5334000" cy="3733800"/>
          </a:xfrm>
        </p:spPr>
        <p:txBody>
          <a:bodyPr/>
          <a:lstStyle/>
          <a:p>
            <a:pPr algn="just">
              <a:spcBef>
                <a:spcPts val="0"/>
              </a:spcBef>
              <a:spcAft>
                <a:spcPts val="1200"/>
              </a:spcAft>
            </a:pPr>
            <a:r>
              <a:rPr lang="en-US" altLang="en-US" sz="2800" dirty="0"/>
              <a:t>After Jesus was baptized, we see the presence of all three persons of the Trinity: The Father, Son and Holy Spirit.</a:t>
            </a:r>
          </a:p>
          <a:p>
            <a:pPr algn="just">
              <a:spcBef>
                <a:spcPts val="0"/>
              </a:spcBef>
              <a:spcAft>
                <a:spcPts val="1200"/>
              </a:spcAft>
            </a:pPr>
            <a:r>
              <a:rPr lang="en-US" altLang="en-US" sz="2800" dirty="0"/>
              <a:t>We also see the approval of God the Father toward God the Son in this event.</a:t>
            </a:r>
          </a:p>
        </p:txBody>
      </p:sp>
      <p:pic>
        <p:nvPicPr>
          <p:cNvPr id="52232" name="Picture 8" descr="Jesus Baptism">
            <a:extLst>
              <a:ext uri="{FF2B5EF4-FFF2-40B4-BE49-F238E27FC236}">
                <a16:creationId xmlns:a16="http://schemas.microsoft.com/office/drawing/2014/main" id="{58A58413-2ECA-42A5-B43D-69D14271789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36021" y="2057400"/>
            <a:ext cx="3255579" cy="3200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4">
            <a:extLst>
              <a:ext uri="{FF2B5EF4-FFF2-40B4-BE49-F238E27FC236}">
                <a16:creationId xmlns:a16="http://schemas.microsoft.com/office/drawing/2014/main" id="{BB5C2E48-E2DD-41C8-BB2C-3056417B0881}"/>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21</a:t>
            </a:r>
          </a:p>
        </p:txBody>
      </p:sp>
      <p:sp>
        <p:nvSpPr>
          <p:cNvPr id="7" name="Rectangle 4">
            <a:extLst>
              <a:ext uri="{FF2B5EF4-FFF2-40B4-BE49-F238E27FC236}">
                <a16:creationId xmlns:a16="http://schemas.microsoft.com/office/drawing/2014/main" id="{B9EEA484-C60D-4416-ABE3-C048C48CB58E}"/>
              </a:ext>
            </a:extLst>
          </p:cNvPr>
          <p:cNvSpPr>
            <a:spLocks noChangeArrowheads="1"/>
          </p:cNvSpPr>
          <p:nvPr/>
        </p:nvSpPr>
        <p:spPr bwMode="auto">
          <a:xfrm>
            <a:off x="247650" y="685800"/>
            <a:ext cx="86487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After Jesus was baptized</a:t>
            </a:r>
          </a:p>
          <a:p>
            <a:pPr lvl="0"/>
            <a:r>
              <a:rPr lang="en-US" altLang="en-US" b="1" dirty="0">
                <a:solidFill>
                  <a:srgbClr val="0000CC"/>
                </a:solidFill>
                <a:latin typeface="Calibri" panose="020F0502020204030204" pitchFamily="34" charset="0"/>
                <a:cs typeface="Calibri" panose="020F0502020204030204" pitchFamily="34" charset="0"/>
              </a:rPr>
              <a:t>Matthew 3:16-17</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D43B1E-5BBD-4261-8932-CF9EB28A20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78851" name="Rectangle 3">
            <a:extLst>
              <a:ext uri="{FF2B5EF4-FFF2-40B4-BE49-F238E27FC236}">
                <a16:creationId xmlns:a16="http://schemas.microsoft.com/office/drawing/2014/main" id="{26F5B90C-0043-422E-A991-BF4D0CEC5E92}"/>
              </a:ext>
            </a:extLst>
          </p:cNvPr>
          <p:cNvSpPr>
            <a:spLocks noGrp="1" noChangeArrowheads="1"/>
          </p:cNvSpPr>
          <p:nvPr>
            <p:ph type="body" sz="half" idx="1"/>
          </p:nvPr>
        </p:nvSpPr>
        <p:spPr>
          <a:xfrm>
            <a:off x="0" y="0"/>
            <a:ext cx="9144000" cy="2895600"/>
          </a:xfrm>
        </p:spPr>
        <p:txBody>
          <a:bodyPr/>
          <a:lstStyle/>
          <a:p>
            <a:pPr marL="0" indent="0" algn="ctr">
              <a:spcBef>
                <a:spcPts val="0"/>
              </a:spcBef>
              <a:spcAft>
                <a:spcPts val="1200"/>
              </a:spcAft>
              <a:buNone/>
            </a:pPr>
            <a:r>
              <a:rPr lang="en-US" altLang="en-US" sz="3600" b="1" dirty="0">
                <a:solidFill>
                  <a:srgbClr val="0000CC"/>
                </a:solidFill>
              </a:rPr>
              <a:t>Matthew 3:16-17</a:t>
            </a:r>
          </a:p>
          <a:p>
            <a:pPr marL="0" marR="0" indent="0" algn="just">
              <a:spcBef>
                <a:spcPts val="0"/>
              </a:spcBef>
              <a:spcAft>
                <a:spcPts val="1000"/>
              </a:spcAft>
              <a:buNone/>
            </a:pPr>
            <a:r>
              <a:rPr lang="en-US" sz="2400" baseline="30000" dirty="0"/>
              <a:t>16</a:t>
            </a:r>
            <a:r>
              <a:rPr lang="en-US" sz="2400" dirty="0"/>
              <a:t> </a:t>
            </a:r>
            <a:r>
              <a:rPr lang="en-US" sz="2800" dirty="0"/>
              <a:t>After being baptized, </a:t>
            </a:r>
            <a:r>
              <a:rPr lang="en-US" sz="2800" b="1" dirty="0">
                <a:solidFill>
                  <a:srgbClr val="0000CC"/>
                </a:solidFill>
              </a:rPr>
              <a:t>Jesus</a:t>
            </a:r>
            <a:r>
              <a:rPr lang="en-US" sz="2800" dirty="0"/>
              <a:t> came up immediately from the water; and behold, the heavens were opened, and he saw </a:t>
            </a:r>
            <a:r>
              <a:rPr lang="en-US" sz="2800" b="1" dirty="0">
                <a:solidFill>
                  <a:srgbClr val="0000CC"/>
                </a:solidFill>
              </a:rPr>
              <a:t>the Spirit of God</a:t>
            </a:r>
            <a:r>
              <a:rPr lang="en-US" sz="2800" dirty="0"/>
              <a:t> descending as a dove </a:t>
            </a:r>
            <a:r>
              <a:rPr lang="en-US" sz="2800" i="1" dirty="0"/>
              <a:t>and</a:t>
            </a:r>
            <a:r>
              <a:rPr lang="en-US" sz="2800" dirty="0"/>
              <a:t> lighting on Him,</a:t>
            </a:r>
            <a:r>
              <a:rPr lang="en-US" sz="2400" dirty="0"/>
              <a:t> </a:t>
            </a:r>
            <a:r>
              <a:rPr lang="en-US" sz="2400" baseline="30000" dirty="0"/>
              <a:t>17</a:t>
            </a:r>
            <a:r>
              <a:rPr lang="en-US" sz="2400" dirty="0"/>
              <a:t> </a:t>
            </a:r>
            <a:r>
              <a:rPr lang="en-US" sz="2800" dirty="0"/>
              <a:t>and behold, a voice out of the heavens said, “</a:t>
            </a:r>
            <a:r>
              <a:rPr lang="en-US" sz="2800" b="1" dirty="0">
                <a:solidFill>
                  <a:srgbClr val="0000CC"/>
                </a:solidFill>
              </a:rPr>
              <a:t>This is My beloved Son</a:t>
            </a:r>
            <a:r>
              <a:rPr lang="en-US" sz="2800" dirty="0"/>
              <a:t>, </a:t>
            </a:r>
            <a:r>
              <a:rPr lang="en-US" sz="2800" b="1" u="sng" dirty="0">
                <a:solidFill>
                  <a:srgbClr val="006600"/>
                </a:solidFill>
              </a:rPr>
              <a:t>in whom I am well-pleased</a:t>
            </a:r>
            <a:r>
              <a:rPr lang="en-US" sz="2800" dirty="0"/>
              <a:t>.”</a:t>
            </a:r>
            <a:r>
              <a:rPr lang="en-US" sz="2400" dirty="0"/>
              <a:t> </a:t>
            </a:r>
            <a:r>
              <a:rPr lang="en-US" sz="2800" dirty="0"/>
              <a:t>(cf. Isaiah 42:1)</a:t>
            </a:r>
          </a:p>
        </p:txBody>
      </p:sp>
      <p:pic>
        <p:nvPicPr>
          <p:cNvPr id="3" name="Picture 2">
            <a:extLst>
              <a:ext uri="{FF2B5EF4-FFF2-40B4-BE49-F238E27FC236}">
                <a16:creationId xmlns:a16="http://schemas.microsoft.com/office/drawing/2014/main" id="{5C3AC83B-90C0-4784-89BF-C43DD99AC57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44519" y="2971800"/>
            <a:ext cx="2254962" cy="2194560"/>
          </a:xfrm>
          <a:prstGeom prst="roundRect">
            <a:avLst/>
          </a:prstGeom>
        </p:spPr>
      </p:pic>
    </p:spTree>
    <p:extLst>
      <p:ext uri="{BB962C8B-B14F-4D97-AF65-F5344CB8AC3E}">
        <p14:creationId xmlns:p14="http://schemas.microsoft.com/office/powerpoint/2010/main" val="1794601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Session 21 Outline</a:t>
            </a: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sp>
        <p:nvSpPr>
          <p:cNvPr id="9219" name="Rectangle 3">
            <a:extLst>
              <a:ext uri="{FF2B5EF4-FFF2-40B4-BE49-F238E27FC236}">
                <a16:creationId xmlns:a16="http://schemas.microsoft.com/office/drawing/2014/main" id="{ED7B8DA5-87B1-41EC-9A6B-5B5EECA904CE}"/>
              </a:ext>
            </a:extLst>
          </p:cNvPr>
          <p:cNvSpPr txBox="1">
            <a:spLocks noChangeArrowheads="1"/>
          </p:cNvSpPr>
          <p:nvPr/>
        </p:nvSpPr>
        <p:spPr bwMode="auto">
          <a:xfrm>
            <a:off x="1597818" y="1143000"/>
            <a:ext cx="6250781"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tabLst>
                <a:tab pos="1939925" algn="l"/>
              </a:tabLst>
              <a:defRPr sz="3200">
                <a:solidFill>
                  <a:schemeClr val="tx1"/>
                </a:solidFill>
                <a:latin typeface="Calibri" panose="020F0502020204030204" pitchFamily="34" charset="0"/>
                <a:cs typeface="Calibri" panose="020F0502020204030204" pitchFamily="34" charset="0"/>
              </a:defRPr>
            </a:lvl1pPr>
            <a:lvl2pPr marL="461963" indent="-461963">
              <a:spcBef>
                <a:spcPct val="20000"/>
              </a:spcBef>
              <a:buChar char="–"/>
              <a:tabLst>
                <a:tab pos="1939925" algn="l"/>
              </a:tabLst>
              <a:defRPr sz="2800">
                <a:solidFill>
                  <a:schemeClr val="tx1"/>
                </a:solidFill>
                <a:latin typeface="Calibri" panose="020F0502020204030204" pitchFamily="34" charset="0"/>
                <a:cs typeface="Calibri" panose="020F0502020204030204" pitchFamily="34" charset="0"/>
              </a:defRPr>
            </a:lvl2pPr>
            <a:lvl3pPr indent="-452438">
              <a:spcBef>
                <a:spcPct val="20000"/>
              </a:spcBef>
              <a:buChar char="•"/>
              <a:tabLst>
                <a:tab pos="1939925" algn="l"/>
              </a:tabLst>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9pPr>
          </a:lstStyle>
          <a:p>
            <a:pPr lvl="1" algn="l">
              <a:spcBef>
                <a:spcPts val="0"/>
              </a:spcBef>
              <a:spcAft>
                <a:spcPts val="1200"/>
              </a:spcAft>
              <a:buFont typeface="+mj-lt"/>
              <a:buAutoNum type="romanUcPeriod"/>
              <a:defRPr/>
            </a:pPr>
            <a:r>
              <a:rPr lang="en-US" altLang="en-US" sz="3200" b="1" dirty="0">
                <a:solidFill>
                  <a:srgbClr val="000000"/>
                </a:solidFill>
              </a:rPr>
              <a:t>Review </a:t>
            </a:r>
          </a:p>
          <a:p>
            <a:pPr marL="976312" lvl="2" indent="-514350" algn="l">
              <a:spcBef>
                <a:spcPts val="0"/>
              </a:spcBef>
              <a:spcAft>
                <a:spcPts val="1200"/>
              </a:spcAft>
              <a:buFont typeface="+mj-lt"/>
              <a:buAutoNum type="alphaUcPeriod"/>
              <a:defRPr/>
            </a:pPr>
            <a:r>
              <a:rPr lang="en-US" altLang="en-US" sz="3200" b="1" dirty="0">
                <a:solidFill>
                  <a:srgbClr val="000000"/>
                </a:solidFill>
              </a:rPr>
              <a:t>Purpose, Aim, and Objective</a:t>
            </a:r>
          </a:p>
          <a:p>
            <a:pPr marL="976312" lvl="2" indent="-514350" algn="l">
              <a:spcBef>
                <a:spcPts val="0"/>
              </a:spcBef>
              <a:spcAft>
                <a:spcPts val="1200"/>
              </a:spcAft>
              <a:buFont typeface="+mj-lt"/>
              <a:buAutoNum type="alphaUcPeriod"/>
              <a:defRPr/>
            </a:pPr>
            <a:r>
              <a:rPr lang="en-US" altLang="en-US" sz="3200" b="1" dirty="0">
                <a:solidFill>
                  <a:srgbClr val="000000"/>
                </a:solidFill>
              </a:rPr>
              <a:t>Session 20</a:t>
            </a:r>
          </a:p>
          <a:p>
            <a:pPr lvl="1" algn="l">
              <a:spcBef>
                <a:spcPts val="0"/>
              </a:spcBef>
              <a:spcAft>
                <a:spcPts val="1200"/>
              </a:spcAft>
              <a:buFont typeface="+mj-lt"/>
              <a:buAutoNum type="romanUcPeriod"/>
              <a:defRPr/>
            </a:pPr>
            <a:r>
              <a:rPr lang="en-US" altLang="en-US" sz="3200" b="1" dirty="0">
                <a:solidFill>
                  <a:srgbClr val="000000"/>
                </a:solidFill>
              </a:rPr>
              <a:t>John the Baptizer – Matthew 3</a:t>
            </a:r>
          </a:p>
          <a:p>
            <a:pPr marL="1023937" lvl="2" indent="-571500" algn="l">
              <a:spcBef>
                <a:spcPts val="0"/>
              </a:spcBef>
              <a:spcAft>
                <a:spcPts val="1200"/>
              </a:spcAft>
              <a:buFont typeface="+mj-lt"/>
              <a:buAutoNum type="alphaUcPeriod"/>
              <a:defRPr/>
            </a:pPr>
            <a:r>
              <a:rPr lang="en-US" altLang="en-US" sz="3200" b="1" dirty="0">
                <a:solidFill>
                  <a:srgbClr val="000000"/>
                </a:solidFill>
              </a:rPr>
              <a:t>General Information</a:t>
            </a:r>
          </a:p>
          <a:p>
            <a:pPr marL="1023937" lvl="2" indent="-571500" algn="l">
              <a:spcBef>
                <a:spcPts val="0"/>
              </a:spcBef>
              <a:spcAft>
                <a:spcPts val="1200"/>
              </a:spcAft>
              <a:buFont typeface="+mj-lt"/>
              <a:buAutoNum type="alphaUcPeriod"/>
              <a:defRPr/>
            </a:pPr>
            <a:r>
              <a:rPr lang="en-US" altLang="en-US" sz="3200" b="1" dirty="0">
                <a:solidFill>
                  <a:srgbClr val="000000"/>
                </a:solidFill>
              </a:rPr>
              <a:t>Comments and Commentary</a:t>
            </a:r>
          </a:p>
          <a:p>
            <a:pPr marL="461963" marR="0" lvl="1" indent="-461963" algn="l" defTabSz="914400" rtl="0" eaLnBrk="1" fontAlgn="base" latinLnBrk="0" hangingPunct="1">
              <a:lnSpc>
                <a:spcPct val="100000"/>
              </a:lnSpc>
              <a:spcBef>
                <a:spcPct val="0"/>
              </a:spcBef>
              <a:spcAft>
                <a:spcPts val="1200"/>
              </a:spcAft>
              <a:buClrTx/>
              <a:buSzTx/>
              <a:buFont typeface="Arial" panose="020B0604020202020204" pitchFamily="34" charset="0"/>
              <a:buAutoNum type="romanUcPeriod"/>
              <a:tabLst>
                <a:tab pos="1939925" algn="l"/>
              </a:tabLst>
              <a:defRPr/>
            </a:pPr>
            <a:r>
              <a:rPr lang="en-US" altLang="en-US" sz="3200" b="1" u="sng" dirty="0">
                <a:solidFill>
                  <a:srgbClr val="0000CC"/>
                </a:solidFill>
              </a:rPr>
              <a:t>Concluding Observations</a:t>
            </a:r>
          </a:p>
        </p:txBody>
      </p:sp>
    </p:spTree>
    <p:extLst>
      <p:ext uri="{BB962C8B-B14F-4D97-AF65-F5344CB8AC3E}">
        <p14:creationId xmlns:p14="http://schemas.microsoft.com/office/powerpoint/2010/main" val="3659893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8">
            <a:extLst>
              <a:ext uri="{FF2B5EF4-FFF2-40B4-BE49-F238E27FC236}">
                <a16:creationId xmlns:a16="http://schemas.microsoft.com/office/drawing/2014/main" id="{38326304-BC3E-47E7-9620-B103990E8328}"/>
              </a:ext>
            </a:extLst>
          </p:cNvPr>
          <p:cNvSpPr txBox="1">
            <a:spLocks noChangeArrowheads="1"/>
          </p:cNvSpPr>
          <p:nvPr/>
        </p:nvSpPr>
        <p:spPr bwMode="auto">
          <a:xfrm>
            <a:off x="0" y="0"/>
            <a:ext cx="91440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a:spcBef>
                <a:spcPts val="0"/>
              </a:spcBef>
              <a:spcAft>
                <a:spcPts val="1200"/>
              </a:spcAft>
            </a:pPr>
            <a:r>
              <a:rPr lang="en-US" sz="3600" b="1" dirty="0">
                <a:solidFill>
                  <a:srgbClr val="0000CC"/>
                </a:solidFill>
                <a:latin typeface="Calibri" panose="020F0502020204030204" pitchFamily="34" charset="0"/>
                <a:cs typeface="Calibri" panose="020F0502020204030204" pitchFamily="34" charset="0"/>
              </a:rPr>
              <a:t>John 1:29</a:t>
            </a:r>
          </a:p>
          <a:p>
            <a:pPr marL="0" marR="0" algn="just">
              <a:spcBef>
                <a:spcPts val="0"/>
              </a:spcBef>
              <a:spcAft>
                <a:spcPts val="0"/>
              </a:spcAft>
            </a:pPr>
            <a:r>
              <a:rPr lang="en-US" sz="2800" baseline="30000" dirty="0">
                <a:latin typeface="Calibri" panose="020F0502020204030204" pitchFamily="34" charset="0"/>
                <a:cs typeface="Calibri" panose="020F0502020204030204" pitchFamily="34" charset="0"/>
              </a:rPr>
              <a:t>29</a:t>
            </a:r>
            <a:r>
              <a:rPr lang="en-US" sz="2800" dirty="0">
                <a:latin typeface="Calibri" panose="020F0502020204030204" pitchFamily="34" charset="0"/>
                <a:cs typeface="Calibri" panose="020F0502020204030204" pitchFamily="34" charset="0"/>
              </a:rPr>
              <a:t> The next day he saw Jesus coming to him and said, “</a:t>
            </a:r>
            <a:r>
              <a:rPr lang="en-US" sz="2800" b="1" dirty="0">
                <a:solidFill>
                  <a:srgbClr val="0000CC"/>
                </a:solidFill>
                <a:latin typeface="Calibri" panose="020F0502020204030204" pitchFamily="34" charset="0"/>
                <a:cs typeface="Calibri" panose="020F0502020204030204" pitchFamily="34" charset="0"/>
              </a:rPr>
              <a:t>Behold, the Lamb of God</a:t>
            </a:r>
            <a:r>
              <a:rPr lang="en-US" sz="2800" dirty="0">
                <a:latin typeface="Calibri" panose="020F0502020204030204" pitchFamily="34" charset="0"/>
                <a:cs typeface="Calibri" panose="020F0502020204030204" pitchFamily="34" charset="0"/>
              </a:rPr>
              <a:t> who takes away the sin of the world! </a:t>
            </a:r>
          </a:p>
        </p:txBody>
      </p:sp>
      <p:pic>
        <p:nvPicPr>
          <p:cNvPr id="9" name="Picture 8">
            <a:extLst>
              <a:ext uri="{FF2B5EF4-FFF2-40B4-BE49-F238E27FC236}">
                <a16:creationId xmlns:a16="http://schemas.microsoft.com/office/drawing/2014/main" id="{8126D7EB-7B14-4F65-83E2-139EAAD3C0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4934" y="2209800"/>
            <a:ext cx="3654133" cy="2743200"/>
          </a:xfrm>
          <a:prstGeom prst="rect">
            <a:avLst/>
          </a:prstGeom>
        </p:spPr>
      </p:pic>
      <p:pic>
        <p:nvPicPr>
          <p:cNvPr id="3" name="Picture 2" descr="A close up of a logo&#10;&#10;Description automatically generated">
            <a:extLst>
              <a:ext uri="{FF2B5EF4-FFF2-40B4-BE49-F238E27FC236}">
                <a16:creationId xmlns:a16="http://schemas.microsoft.com/office/drawing/2014/main" id="{EA956DB8-47F3-4B3A-B0B3-D1958ED3E8B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744934" y="2209800"/>
            <a:ext cx="3654133" cy="2743200"/>
          </a:xfrm>
          <a:prstGeom prst="rect">
            <a:avLst/>
          </a:prstGeom>
        </p:spPr>
      </p:pic>
    </p:spTree>
    <p:extLst>
      <p:ext uri="{BB962C8B-B14F-4D97-AF65-F5344CB8AC3E}">
        <p14:creationId xmlns:p14="http://schemas.microsoft.com/office/powerpoint/2010/main" val="49988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8">
            <a:extLst>
              <a:ext uri="{FF2B5EF4-FFF2-40B4-BE49-F238E27FC236}">
                <a16:creationId xmlns:a16="http://schemas.microsoft.com/office/drawing/2014/main" id="{38326304-BC3E-47E7-9620-B103990E8328}"/>
              </a:ext>
            </a:extLst>
          </p:cNvPr>
          <p:cNvSpPr txBox="1">
            <a:spLocks noChangeArrowheads="1"/>
          </p:cNvSpPr>
          <p:nvPr/>
        </p:nvSpPr>
        <p:spPr bwMode="auto">
          <a:xfrm>
            <a:off x="0" y="0"/>
            <a:ext cx="91440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0"/>
              </a:spcBef>
              <a:spcAft>
                <a:spcPts val="1200"/>
              </a:spcAft>
            </a:pPr>
            <a:r>
              <a:rPr lang="en-US" sz="3600" b="1" dirty="0">
                <a:solidFill>
                  <a:srgbClr val="0000CC"/>
                </a:solidFill>
                <a:latin typeface="Calibri" panose="020F0502020204030204" pitchFamily="34" charset="0"/>
                <a:cs typeface="Calibri" panose="020F0502020204030204" pitchFamily="34" charset="0"/>
              </a:rPr>
              <a:t>1 Peter 2:24</a:t>
            </a:r>
          </a:p>
          <a:p>
            <a:pPr marL="0" marR="0" algn="just">
              <a:spcBef>
                <a:spcPts val="0"/>
              </a:spcBef>
              <a:spcAft>
                <a:spcPts val="1000"/>
              </a:spcAft>
            </a:pPr>
            <a:r>
              <a:rPr lang="en-US" sz="2800" dirty="0">
                <a:latin typeface="Calibri" panose="020F0502020204030204" pitchFamily="34" charset="0"/>
                <a:cs typeface="Calibri" panose="020F0502020204030204" pitchFamily="34" charset="0"/>
              </a:rPr>
              <a:t>and </a:t>
            </a:r>
            <a:r>
              <a:rPr lang="en-US" sz="2800" b="1" dirty="0">
                <a:solidFill>
                  <a:srgbClr val="0000CC"/>
                </a:solidFill>
                <a:latin typeface="Calibri" panose="020F0502020204030204" pitchFamily="34" charset="0"/>
                <a:cs typeface="Calibri" panose="020F0502020204030204" pitchFamily="34" charset="0"/>
              </a:rPr>
              <a:t>He Himself bore our sins in His body </a:t>
            </a:r>
            <a:r>
              <a:rPr lang="en-US" sz="2800" dirty="0">
                <a:latin typeface="Calibri" panose="020F0502020204030204" pitchFamily="34" charset="0"/>
                <a:cs typeface="Calibri" panose="020F0502020204030204" pitchFamily="34" charset="0"/>
              </a:rPr>
              <a:t>on the cross, so that we might die to sin and live to righteousness; for by His wounds you were healed.</a:t>
            </a:r>
            <a:r>
              <a:rPr lang="en-US" dirty="0">
                <a:latin typeface="Calibri" panose="020F0502020204030204" pitchFamily="34" charset="0"/>
                <a:cs typeface="Calibri" panose="020F0502020204030204" pitchFamily="34" charset="0"/>
              </a:rPr>
              <a:t> (cf. Heb. 9:29)</a:t>
            </a:r>
            <a:endParaRPr lang="en-US" sz="28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7A2B0FDD-CFA2-4D13-9058-D7B1D2B73F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4934" y="2209800"/>
            <a:ext cx="3654133" cy="2743200"/>
          </a:xfrm>
          <a:prstGeom prst="rect">
            <a:avLst/>
          </a:prstGeom>
        </p:spPr>
      </p:pic>
    </p:spTree>
    <p:extLst>
      <p:ext uri="{BB962C8B-B14F-4D97-AF65-F5344CB8AC3E}">
        <p14:creationId xmlns:p14="http://schemas.microsoft.com/office/powerpoint/2010/main" val="17987686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8">
            <a:extLst>
              <a:ext uri="{FF2B5EF4-FFF2-40B4-BE49-F238E27FC236}">
                <a16:creationId xmlns:a16="http://schemas.microsoft.com/office/drawing/2014/main" id="{38326304-BC3E-47E7-9620-B103990E8328}"/>
              </a:ext>
            </a:extLst>
          </p:cNvPr>
          <p:cNvSpPr txBox="1">
            <a:spLocks noChangeArrowheads="1"/>
          </p:cNvSpPr>
          <p:nvPr/>
        </p:nvSpPr>
        <p:spPr bwMode="auto">
          <a:xfrm>
            <a:off x="0" y="0"/>
            <a:ext cx="91440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0"/>
              </a:spcBef>
              <a:spcAft>
                <a:spcPts val="1200"/>
              </a:spcAft>
            </a:pPr>
            <a:r>
              <a:rPr lang="en-US" sz="3600" b="1" dirty="0">
                <a:solidFill>
                  <a:srgbClr val="0000CC"/>
                </a:solidFill>
                <a:latin typeface="Calibri" panose="020F0502020204030204" pitchFamily="34" charset="0"/>
                <a:cs typeface="Calibri" panose="020F0502020204030204" pitchFamily="34" charset="0"/>
              </a:rPr>
              <a:t>John 1:35–36</a:t>
            </a:r>
          </a:p>
          <a:p>
            <a:pPr marL="0" marR="0" algn="just">
              <a:spcBef>
                <a:spcPts val="0"/>
              </a:spcBef>
              <a:spcAft>
                <a:spcPts val="0"/>
              </a:spcAft>
            </a:pPr>
            <a:r>
              <a:rPr lang="en-US" sz="2800" baseline="30000" dirty="0">
                <a:latin typeface="Calibri" panose="020F0502020204030204" pitchFamily="34" charset="0"/>
                <a:cs typeface="Calibri" panose="020F0502020204030204" pitchFamily="34" charset="0"/>
              </a:rPr>
              <a:t>35</a:t>
            </a:r>
            <a:r>
              <a:rPr lang="en-US" sz="2800" dirty="0">
                <a:latin typeface="Calibri" panose="020F0502020204030204" pitchFamily="34" charset="0"/>
                <a:cs typeface="Calibri" panose="020F0502020204030204" pitchFamily="34" charset="0"/>
              </a:rPr>
              <a:t> Again the next day John was standing with two of his disciples, </a:t>
            </a:r>
            <a:r>
              <a:rPr lang="en-US" sz="2800" baseline="30000" dirty="0">
                <a:latin typeface="Calibri" panose="020F0502020204030204" pitchFamily="34" charset="0"/>
                <a:cs typeface="Calibri" panose="020F0502020204030204" pitchFamily="34" charset="0"/>
              </a:rPr>
              <a:t>36</a:t>
            </a:r>
            <a:r>
              <a:rPr lang="en-US" sz="2800" dirty="0">
                <a:latin typeface="Calibri" panose="020F0502020204030204" pitchFamily="34" charset="0"/>
                <a:cs typeface="Calibri" panose="020F0502020204030204" pitchFamily="34" charset="0"/>
              </a:rPr>
              <a:t> and he looked at Jesus as He walked, and said, </a:t>
            </a:r>
            <a:r>
              <a:rPr lang="en-US" sz="2800" b="1" dirty="0">
                <a:solidFill>
                  <a:srgbClr val="0000CC"/>
                </a:solidFill>
                <a:latin typeface="Calibri" panose="020F0502020204030204" pitchFamily="34" charset="0"/>
                <a:cs typeface="Calibri" panose="020F0502020204030204" pitchFamily="34" charset="0"/>
              </a:rPr>
              <a:t>“Behold, the Lamb of God!” </a:t>
            </a:r>
          </a:p>
        </p:txBody>
      </p:sp>
      <p:pic>
        <p:nvPicPr>
          <p:cNvPr id="6" name="Picture 5">
            <a:extLst>
              <a:ext uri="{FF2B5EF4-FFF2-40B4-BE49-F238E27FC236}">
                <a16:creationId xmlns:a16="http://schemas.microsoft.com/office/drawing/2014/main" id="{3E7F6FBA-6AD2-4F69-A2D2-A79BF5A50C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4934" y="2209800"/>
            <a:ext cx="3654133" cy="2743200"/>
          </a:xfrm>
          <a:prstGeom prst="rect">
            <a:avLst/>
          </a:prstGeom>
        </p:spPr>
      </p:pic>
    </p:spTree>
    <p:extLst>
      <p:ext uri="{BB962C8B-B14F-4D97-AF65-F5344CB8AC3E}">
        <p14:creationId xmlns:p14="http://schemas.microsoft.com/office/powerpoint/2010/main" val="4673342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D43B1E-5BBD-4261-8932-CF9EB28A20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78851" name="Rectangle 3">
            <a:extLst>
              <a:ext uri="{FF2B5EF4-FFF2-40B4-BE49-F238E27FC236}">
                <a16:creationId xmlns:a16="http://schemas.microsoft.com/office/drawing/2014/main" id="{26F5B90C-0043-422E-A991-BF4D0CEC5E92}"/>
              </a:ext>
            </a:extLst>
          </p:cNvPr>
          <p:cNvSpPr>
            <a:spLocks noGrp="1" noChangeArrowheads="1"/>
          </p:cNvSpPr>
          <p:nvPr>
            <p:ph type="body" sz="half" idx="1"/>
          </p:nvPr>
        </p:nvSpPr>
        <p:spPr>
          <a:xfrm>
            <a:off x="0" y="0"/>
            <a:ext cx="9144000" cy="2895600"/>
          </a:xfrm>
        </p:spPr>
        <p:txBody>
          <a:bodyPr/>
          <a:lstStyle/>
          <a:p>
            <a:pPr marL="0" indent="0" algn="ctr">
              <a:spcBef>
                <a:spcPts val="0"/>
              </a:spcBef>
              <a:spcAft>
                <a:spcPts val="1200"/>
              </a:spcAft>
              <a:buNone/>
            </a:pPr>
            <a:r>
              <a:rPr lang="en-US" altLang="en-US" sz="3600" b="1" dirty="0">
                <a:solidFill>
                  <a:srgbClr val="0000CC"/>
                </a:solidFill>
              </a:rPr>
              <a:t>Matthew 3:16-17</a:t>
            </a:r>
          </a:p>
          <a:p>
            <a:pPr marL="0" marR="0" indent="0" algn="just">
              <a:spcBef>
                <a:spcPts val="0"/>
              </a:spcBef>
              <a:spcAft>
                <a:spcPts val="1000"/>
              </a:spcAft>
              <a:buNone/>
            </a:pPr>
            <a:r>
              <a:rPr lang="en-US" sz="2400" baseline="30000" dirty="0"/>
              <a:t>16</a:t>
            </a:r>
            <a:r>
              <a:rPr lang="en-US" sz="2400" dirty="0"/>
              <a:t> </a:t>
            </a:r>
            <a:r>
              <a:rPr lang="en-US" sz="2800" dirty="0"/>
              <a:t>After being baptized, Jesus came up immediately from the water; and behold, the heavens were opened, and he saw the Spirit of God descending as a dove </a:t>
            </a:r>
            <a:r>
              <a:rPr lang="en-US" sz="2800" i="1" dirty="0"/>
              <a:t>and</a:t>
            </a:r>
            <a:r>
              <a:rPr lang="en-US" sz="2800" dirty="0"/>
              <a:t> lighting on Him,</a:t>
            </a:r>
            <a:r>
              <a:rPr lang="en-US" sz="2400" dirty="0"/>
              <a:t> </a:t>
            </a:r>
            <a:r>
              <a:rPr lang="en-US" sz="2400" baseline="30000" dirty="0"/>
              <a:t>17</a:t>
            </a:r>
            <a:r>
              <a:rPr lang="en-US" sz="2400" dirty="0"/>
              <a:t> </a:t>
            </a:r>
            <a:r>
              <a:rPr lang="en-US" sz="2800" dirty="0"/>
              <a:t>and behold, a voice out of the heavens said, “This is My beloved Son, </a:t>
            </a:r>
            <a:r>
              <a:rPr lang="en-US" sz="2800" b="1" u="sng" dirty="0">
                <a:solidFill>
                  <a:srgbClr val="006600"/>
                </a:solidFill>
              </a:rPr>
              <a:t>in whom I am well-pleased</a:t>
            </a:r>
            <a:r>
              <a:rPr lang="en-US" sz="2800" dirty="0"/>
              <a:t>.”</a:t>
            </a:r>
            <a:r>
              <a:rPr lang="en-US" sz="2400" dirty="0"/>
              <a:t> </a:t>
            </a:r>
            <a:r>
              <a:rPr lang="en-US" sz="2800" dirty="0"/>
              <a:t>(cf. Isaiah 42:1)</a:t>
            </a:r>
          </a:p>
        </p:txBody>
      </p:sp>
      <p:pic>
        <p:nvPicPr>
          <p:cNvPr id="3" name="Picture 2">
            <a:extLst>
              <a:ext uri="{FF2B5EF4-FFF2-40B4-BE49-F238E27FC236}">
                <a16:creationId xmlns:a16="http://schemas.microsoft.com/office/drawing/2014/main" id="{5C3AC83B-90C0-4784-89BF-C43DD99AC57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44519" y="2971800"/>
            <a:ext cx="2254962" cy="2194560"/>
          </a:xfrm>
          <a:prstGeom prst="roundRect">
            <a:avLst/>
          </a:prstGeom>
        </p:spPr>
      </p:pic>
    </p:spTree>
    <p:extLst>
      <p:ext uri="{BB962C8B-B14F-4D97-AF65-F5344CB8AC3E}">
        <p14:creationId xmlns:p14="http://schemas.microsoft.com/office/powerpoint/2010/main" val="13234775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ED7B8DA5-87B1-41EC-9A6B-5B5EECA904CE}"/>
              </a:ext>
            </a:extLst>
          </p:cNvPr>
          <p:cNvSpPr txBox="1">
            <a:spLocks noChangeArrowheads="1"/>
          </p:cNvSpPr>
          <p:nvPr/>
        </p:nvSpPr>
        <p:spPr bwMode="auto">
          <a:xfrm>
            <a:off x="457200" y="18288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tabLst>
                <a:tab pos="1939925" algn="l"/>
              </a:tabLst>
              <a:defRPr sz="3200">
                <a:solidFill>
                  <a:schemeClr val="tx1"/>
                </a:solidFill>
                <a:latin typeface="Calibri" panose="020F0502020204030204" pitchFamily="34" charset="0"/>
                <a:cs typeface="Calibri" panose="020F0502020204030204" pitchFamily="34" charset="0"/>
              </a:defRPr>
            </a:lvl1pPr>
            <a:lvl2pPr marL="461963" indent="-461963">
              <a:spcBef>
                <a:spcPct val="20000"/>
              </a:spcBef>
              <a:buChar char="–"/>
              <a:tabLst>
                <a:tab pos="1939925" algn="l"/>
              </a:tabLst>
              <a:defRPr sz="2800">
                <a:solidFill>
                  <a:schemeClr val="tx1"/>
                </a:solidFill>
                <a:latin typeface="Calibri" panose="020F0502020204030204" pitchFamily="34" charset="0"/>
                <a:cs typeface="Calibri" panose="020F0502020204030204" pitchFamily="34" charset="0"/>
              </a:defRPr>
            </a:lvl2pPr>
            <a:lvl3pPr indent="-452438">
              <a:spcBef>
                <a:spcPct val="20000"/>
              </a:spcBef>
              <a:buChar char="•"/>
              <a:tabLst>
                <a:tab pos="1939925" algn="l"/>
              </a:tabLst>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9pPr>
          </a:lstStyle>
          <a:p>
            <a:pPr marL="342900" lvl="1" indent="-342900" algn="just">
              <a:spcBef>
                <a:spcPts val="0"/>
              </a:spcBef>
              <a:spcAft>
                <a:spcPts val="1200"/>
              </a:spcAft>
              <a:buChar char="•"/>
              <a:defRPr/>
            </a:pPr>
            <a:r>
              <a:rPr lang="en-US" altLang="en-US" dirty="0"/>
              <a:t>In our next session we will be taking at look at Matthew 4, </a:t>
            </a:r>
            <a:r>
              <a:rPr lang="en-US" altLang="en-US" b="1" dirty="0">
                <a:solidFill>
                  <a:srgbClr val="0000CC"/>
                </a:solidFill>
              </a:rPr>
              <a:t>Firsts &amp; Beginnings in Christs ministry</a:t>
            </a:r>
            <a:r>
              <a:rPr lang="en-US" altLang="en-US" dirty="0"/>
              <a:t>.</a:t>
            </a:r>
          </a:p>
        </p:txBody>
      </p:sp>
      <p:sp>
        <p:nvSpPr>
          <p:cNvPr id="4" name="Text Box 4">
            <a:extLst>
              <a:ext uri="{FF2B5EF4-FFF2-40B4-BE49-F238E27FC236}">
                <a16:creationId xmlns:a16="http://schemas.microsoft.com/office/drawing/2014/main" id="{B1237CCA-86D0-4953-B15F-3349547E4584}"/>
              </a:ext>
            </a:extLst>
          </p:cNvPr>
          <p:cNvSpPr txBox="1">
            <a:spLocks noChangeArrowheads="1"/>
          </p:cNvSpPr>
          <p:nvPr/>
        </p:nvSpPr>
        <p:spPr bwMode="auto">
          <a:xfrm>
            <a:off x="1066800" y="87313"/>
            <a:ext cx="7010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21</a:t>
            </a:r>
          </a:p>
        </p:txBody>
      </p:sp>
      <p:sp>
        <p:nvSpPr>
          <p:cNvPr id="5" name="Rectangle 4">
            <a:extLst>
              <a:ext uri="{FF2B5EF4-FFF2-40B4-BE49-F238E27FC236}">
                <a16:creationId xmlns:a16="http://schemas.microsoft.com/office/drawing/2014/main" id="{929AAB35-5816-4765-937C-22967910F853}"/>
              </a:ext>
            </a:extLst>
          </p:cNvPr>
          <p:cNvSpPr>
            <a:spLocks noChangeArrowheads="1"/>
          </p:cNvSpPr>
          <p:nvPr/>
        </p:nvSpPr>
        <p:spPr bwMode="auto">
          <a:xfrm>
            <a:off x="247650" y="685800"/>
            <a:ext cx="86487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r>
              <a:rPr lang="en-US" altLang="en-US" sz="3200" b="1" dirty="0">
                <a:solidFill>
                  <a:srgbClr val="0000CC"/>
                </a:solidFill>
                <a:latin typeface="Calibri" panose="020F0502020204030204" pitchFamily="34" charset="0"/>
                <a:cs typeface="Calibri" panose="020F0502020204030204" pitchFamily="34" charset="0"/>
              </a:rPr>
              <a:t>In our next session…</a:t>
            </a:r>
          </a:p>
        </p:txBody>
      </p:sp>
      <p:pic>
        <p:nvPicPr>
          <p:cNvPr id="9" name="Picture 8">
            <a:extLst>
              <a:ext uri="{FF2B5EF4-FFF2-40B4-BE49-F238E27FC236}">
                <a16:creationId xmlns:a16="http://schemas.microsoft.com/office/drawing/2014/main" id="{DD367D7E-4E22-402F-88F7-43900498DA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2609" y="3352800"/>
            <a:ext cx="8638781" cy="2590800"/>
          </a:xfrm>
          <a:prstGeom prst="rect">
            <a:avLst/>
          </a:prstGeom>
        </p:spPr>
      </p:pic>
    </p:spTree>
    <p:extLst>
      <p:ext uri="{BB962C8B-B14F-4D97-AF65-F5344CB8AC3E}">
        <p14:creationId xmlns:p14="http://schemas.microsoft.com/office/powerpoint/2010/main" val="24726647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a:extLst>
              <a:ext uri="{FF2B5EF4-FFF2-40B4-BE49-F238E27FC236}">
                <a16:creationId xmlns:a16="http://schemas.microsoft.com/office/drawing/2014/main" id="{BD5718F0-C294-452A-8623-E07F03356A3F}"/>
              </a:ext>
            </a:extLst>
          </p:cNvPr>
          <p:cNvSpPr txBox="1">
            <a:spLocks noChangeArrowheads="1"/>
          </p:cNvSpPr>
          <p:nvPr/>
        </p:nvSpPr>
        <p:spPr bwMode="auto">
          <a:xfrm>
            <a:off x="1333500" y="6459538"/>
            <a:ext cx="6477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Special thanks to Dr. Vern Peterman for access to his insights and resources.</a:t>
            </a:r>
          </a:p>
        </p:txBody>
      </p:sp>
      <p:sp>
        <p:nvSpPr>
          <p:cNvPr id="9" name="Title 1">
            <a:extLst>
              <a:ext uri="{FF2B5EF4-FFF2-40B4-BE49-F238E27FC236}">
                <a16:creationId xmlns:a16="http://schemas.microsoft.com/office/drawing/2014/main" id="{EE5848BF-B2BE-4A3C-A0BB-39B491A5C0FD}"/>
              </a:ext>
            </a:extLst>
          </p:cNvPr>
          <p:cNvSpPr txBox="1">
            <a:spLocks/>
          </p:cNvSpPr>
          <p:nvPr/>
        </p:nvSpPr>
        <p:spPr bwMode="auto">
          <a:xfrm>
            <a:off x="457200" y="241300"/>
            <a:ext cx="82296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Law and Grace: An Overview</a:t>
            </a:r>
            <a:b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Jim McGowan, Th.D.</a:t>
            </a:r>
            <a:b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Sugar Land Bible Church</a:t>
            </a:r>
            <a:b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07-28-2019</a:t>
            </a:r>
            <a:endPar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pic>
        <p:nvPicPr>
          <p:cNvPr id="10" name="Picture 2" descr="moses and the ten comandments">
            <a:extLst>
              <a:ext uri="{FF2B5EF4-FFF2-40B4-BE49-F238E27FC236}">
                <a16:creationId xmlns:a16="http://schemas.microsoft.com/office/drawing/2014/main" id="{D331BE39-6EFF-425D-A1DC-E2411873E9A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752600"/>
            <a:ext cx="342900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3" descr="Christ with boy - no edging">
            <a:extLst>
              <a:ext uri="{FF2B5EF4-FFF2-40B4-BE49-F238E27FC236}">
                <a16:creationId xmlns:a16="http://schemas.microsoft.com/office/drawing/2014/main" id="{5B00E311-93C1-440B-AAE4-B0823D81FDE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7800" y="1759078"/>
            <a:ext cx="3429001"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 Box 4">
            <a:extLst>
              <a:ext uri="{FF2B5EF4-FFF2-40B4-BE49-F238E27FC236}">
                <a16:creationId xmlns:a16="http://schemas.microsoft.com/office/drawing/2014/main" id="{CC02472F-5DAA-4F41-83F2-DE4E34CD8455}"/>
              </a:ext>
            </a:extLst>
          </p:cNvPr>
          <p:cNvSpPr txBox="1">
            <a:spLocks noChangeArrowheads="1"/>
          </p:cNvSpPr>
          <p:nvPr/>
        </p:nvSpPr>
        <p:spPr bwMode="auto">
          <a:xfrm>
            <a:off x="685800" y="5334000"/>
            <a:ext cx="3048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dirty="0">
                <a:ln>
                  <a:noFill/>
                </a:ln>
                <a:solidFill>
                  <a:srgbClr val="FF505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For the Law was given through Moses…</a:t>
            </a:r>
          </a:p>
        </p:txBody>
      </p:sp>
      <p:sp>
        <p:nvSpPr>
          <p:cNvPr id="7175" name="Text Box 4">
            <a:extLst>
              <a:ext uri="{FF2B5EF4-FFF2-40B4-BE49-F238E27FC236}">
                <a16:creationId xmlns:a16="http://schemas.microsoft.com/office/drawing/2014/main" id="{0F787411-DC56-412A-84E8-B65BC64E64A0}"/>
              </a:ext>
            </a:extLst>
          </p:cNvPr>
          <p:cNvSpPr txBox="1">
            <a:spLocks noChangeArrowheads="1"/>
          </p:cNvSpPr>
          <p:nvPr/>
        </p:nvSpPr>
        <p:spPr bwMode="auto">
          <a:xfrm>
            <a:off x="5334000" y="5105400"/>
            <a:ext cx="3352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a:ln>
                  <a:noFill/>
                </a:ln>
                <a:solidFill>
                  <a:srgbClr val="00FFFF"/>
                </a:solidFill>
                <a:effectLst/>
                <a:uLnTx/>
                <a:uFillTx/>
                <a:latin typeface="Calibri" panose="020F0502020204030204" pitchFamily="34" charset="0"/>
                <a:ea typeface="+mn-ea"/>
                <a:cs typeface="Calibri" panose="020F0502020204030204" pitchFamily="34" charset="0"/>
              </a:rPr>
              <a:t>…but grace and truth were realized through Jesus Christ - John 1:17</a:t>
            </a:r>
          </a:p>
        </p:txBody>
      </p:sp>
    </p:spTree>
    <p:extLst>
      <p:ext uri="{BB962C8B-B14F-4D97-AF65-F5344CB8AC3E}">
        <p14:creationId xmlns:p14="http://schemas.microsoft.com/office/powerpoint/2010/main" val="93333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178C8B0-A1EE-45D0-B413-247E82269985}"/>
              </a:ext>
            </a:extLst>
          </p:cNvPr>
          <p:cNvSpPr>
            <a:spLocks noGrp="1" noChangeArrowheads="1"/>
          </p:cNvSpPr>
          <p:nvPr>
            <p:ph type="title"/>
          </p:nvPr>
        </p:nvSpPr>
        <p:spPr>
          <a:xfrm>
            <a:off x="685800" y="640795"/>
            <a:ext cx="7772400" cy="775255"/>
          </a:xfrm>
        </p:spPr>
        <p:txBody>
          <a:bodyPr/>
          <a:lstStyle/>
          <a:p>
            <a:pPr algn="ctr" eaLnBrk="1" hangingPunct="1"/>
            <a:r>
              <a:rPr lang="en-US" altLang="en-US" sz="3200" b="1" dirty="0">
                <a:solidFill>
                  <a:srgbClr val="0000CC"/>
                </a:solidFill>
                <a:ea typeface="+mn-ea"/>
              </a:rPr>
              <a:t>Matthew’s Purposes</a:t>
            </a:r>
          </a:p>
        </p:txBody>
      </p:sp>
      <p:sp>
        <p:nvSpPr>
          <p:cNvPr id="17411" name="Rectangle 3">
            <a:extLst>
              <a:ext uri="{FF2B5EF4-FFF2-40B4-BE49-F238E27FC236}">
                <a16:creationId xmlns:a16="http://schemas.microsoft.com/office/drawing/2014/main" id="{570982F0-77C8-4C7A-B2D1-FA4F9BFE60A4}"/>
              </a:ext>
            </a:extLst>
          </p:cNvPr>
          <p:cNvSpPr>
            <a:spLocks noGrp="1" noChangeArrowheads="1"/>
          </p:cNvSpPr>
          <p:nvPr>
            <p:ph type="body" idx="1"/>
          </p:nvPr>
        </p:nvSpPr>
        <p:spPr>
          <a:xfrm>
            <a:off x="3190875" y="1600200"/>
            <a:ext cx="5838825" cy="4460875"/>
          </a:xfrm>
        </p:spPr>
        <p:txBody>
          <a:bodyPr/>
          <a:lstStyle/>
          <a:p>
            <a:pPr marL="457200" indent="-457200" algn="just" eaLnBrk="1" hangingPunct="1">
              <a:spcBef>
                <a:spcPts val="0"/>
              </a:spcBef>
              <a:spcAft>
                <a:spcPts val="2400"/>
              </a:spcAft>
              <a:defRPr/>
            </a:pPr>
            <a:r>
              <a:rPr lang="en-US" sz="2800" dirty="0"/>
              <a:t>To explain that Jesus in whom they had believed was the long-awaited Jewish Messiah.</a:t>
            </a:r>
          </a:p>
          <a:p>
            <a:pPr marL="457200" indent="-457200" algn="just" eaLnBrk="1" hangingPunct="1">
              <a:spcBef>
                <a:spcPts val="0"/>
              </a:spcBef>
              <a:spcAft>
                <a:spcPts val="2400"/>
              </a:spcAft>
              <a:defRPr/>
            </a:pPr>
            <a:r>
              <a:rPr lang="en-US" sz="2800" dirty="0"/>
              <a:t>To explain why the kingdom had been postponed despite the fact that the king had arrived.</a:t>
            </a:r>
          </a:p>
          <a:p>
            <a:pPr marL="457200" indent="-457200" algn="just" eaLnBrk="1" hangingPunct="1">
              <a:spcBef>
                <a:spcPts val="0"/>
              </a:spcBef>
              <a:spcAft>
                <a:spcPts val="2400"/>
              </a:spcAft>
              <a:defRPr/>
            </a:pPr>
            <a:r>
              <a:rPr lang="en-US" sz="2800" dirty="0"/>
              <a:t>To explain the interim program of God during the kingdom’s absence.</a:t>
            </a:r>
          </a:p>
        </p:txBody>
      </p:sp>
      <p:sp>
        <p:nvSpPr>
          <p:cNvPr id="5" name="Text Box 4">
            <a:extLst>
              <a:ext uri="{FF2B5EF4-FFF2-40B4-BE49-F238E27FC236}">
                <a16:creationId xmlns:a16="http://schemas.microsoft.com/office/drawing/2014/main" id="{118C404D-E238-4AE9-A305-F999A98D4798}"/>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spcBef>
                <a:spcPct val="0"/>
              </a:spcBef>
              <a:buNone/>
            </a:pPr>
            <a:r>
              <a:rPr lang="en-US" altLang="en-US" sz="1800" b="1" dirty="0"/>
              <a:t>Law and Grace: Review Session 20</a:t>
            </a:r>
          </a:p>
        </p:txBody>
      </p:sp>
      <p:pic>
        <p:nvPicPr>
          <p:cNvPr id="6" name="Picture 4" descr="King_of_Kings[1]">
            <a:extLst>
              <a:ext uri="{FF2B5EF4-FFF2-40B4-BE49-F238E27FC236}">
                <a16:creationId xmlns:a16="http://schemas.microsoft.com/office/drawing/2014/main" id="{FE478C78-E320-437D-B5F4-EBFAF8365B0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752600"/>
            <a:ext cx="30384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13B5D7C6-C996-4C60-92C4-5B52E05C805A}"/>
              </a:ext>
            </a:extLst>
          </p:cNvPr>
          <p:cNvSpPr>
            <a:spLocks noGrp="1" noChangeArrowheads="1"/>
          </p:cNvSpPr>
          <p:nvPr>
            <p:ph type="title"/>
          </p:nvPr>
        </p:nvSpPr>
        <p:spPr>
          <a:xfrm>
            <a:off x="685800" y="685800"/>
            <a:ext cx="7772400" cy="685800"/>
          </a:xfrm>
        </p:spPr>
        <p:txBody>
          <a:bodyPr/>
          <a:lstStyle/>
          <a:p>
            <a:pPr algn="ctr" eaLnBrk="1" hangingPunct="1"/>
            <a:r>
              <a:rPr lang="en-US" altLang="en-US" sz="3200" b="1" dirty="0">
                <a:solidFill>
                  <a:srgbClr val="0000CC"/>
                </a:solidFill>
                <a:ea typeface="+mn-ea"/>
              </a:rPr>
              <a:t>Matthew’s Message</a:t>
            </a:r>
          </a:p>
        </p:txBody>
      </p:sp>
      <p:sp>
        <p:nvSpPr>
          <p:cNvPr id="20483" name="Rectangle 3">
            <a:extLst>
              <a:ext uri="{FF2B5EF4-FFF2-40B4-BE49-F238E27FC236}">
                <a16:creationId xmlns:a16="http://schemas.microsoft.com/office/drawing/2014/main" id="{628C5323-45E4-40F1-8736-5233E4849D47}"/>
              </a:ext>
            </a:extLst>
          </p:cNvPr>
          <p:cNvSpPr>
            <a:spLocks noGrp="1" noChangeArrowheads="1"/>
          </p:cNvSpPr>
          <p:nvPr>
            <p:ph type="body" idx="1"/>
          </p:nvPr>
        </p:nvSpPr>
        <p:spPr>
          <a:xfrm>
            <a:off x="3190876" y="1591056"/>
            <a:ext cx="5648324" cy="3666743"/>
          </a:xfrm>
        </p:spPr>
        <p:txBody>
          <a:bodyPr/>
          <a:lstStyle/>
          <a:p>
            <a:pPr marL="457200" indent="-457200" algn="just" eaLnBrk="1" hangingPunct="1">
              <a:defRPr/>
            </a:pPr>
            <a:r>
              <a:rPr lang="en-US" sz="2800" dirty="0">
                <a:cs typeface="Times New Roman" charset="0"/>
              </a:rPr>
              <a:t>Jesus is the predicted Jewish king who ushered in an interim program by building the sons of the kingdom into the church in between Israel’s past rejection and future acceptance of her king.</a:t>
            </a:r>
            <a:r>
              <a:rPr lang="en-US" sz="2800" dirty="0"/>
              <a:t> </a:t>
            </a:r>
          </a:p>
        </p:txBody>
      </p:sp>
      <p:sp>
        <p:nvSpPr>
          <p:cNvPr id="5" name="Text Box 4">
            <a:extLst>
              <a:ext uri="{FF2B5EF4-FFF2-40B4-BE49-F238E27FC236}">
                <a16:creationId xmlns:a16="http://schemas.microsoft.com/office/drawing/2014/main" id="{43FBD228-38A7-4AD8-8338-EE658504628F}"/>
              </a:ext>
            </a:extLst>
          </p:cNvPr>
          <p:cNvSpPr txBox="1">
            <a:spLocks noChangeArrowheads="1"/>
          </p:cNvSpPr>
          <p:nvPr/>
        </p:nvSpPr>
        <p:spPr bwMode="auto">
          <a:xfrm>
            <a:off x="1066800" y="87313"/>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a:spcBef>
                <a:spcPct val="0"/>
              </a:spcBef>
              <a:buNone/>
            </a:pPr>
            <a:r>
              <a:rPr lang="en-US" altLang="en-US" sz="1800" b="1" dirty="0"/>
              <a:t>Law and Grace: Review Session 20</a:t>
            </a:r>
          </a:p>
        </p:txBody>
      </p:sp>
      <p:pic>
        <p:nvPicPr>
          <p:cNvPr id="7" name="Picture 4" descr="King_of_Kings[1]">
            <a:extLst>
              <a:ext uri="{FF2B5EF4-FFF2-40B4-BE49-F238E27FC236}">
                <a16:creationId xmlns:a16="http://schemas.microsoft.com/office/drawing/2014/main" id="{0F8D6E08-5328-4CCA-A8B0-5AAE3888578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752600"/>
            <a:ext cx="30384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Default Design">
  <a:themeElements>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5194</TotalTime>
  <Words>4371</Words>
  <Application>Microsoft Office PowerPoint</Application>
  <PresentationFormat>On-screen Show (4:3)</PresentationFormat>
  <Paragraphs>397</Paragraphs>
  <Slides>78</Slides>
  <Notes>60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78</vt:i4>
      </vt:variant>
    </vt:vector>
  </HeadingPairs>
  <TitlesOfParts>
    <vt:vector size="84" baseType="lpstr">
      <vt:lpstr>Arial</vt:lpstr>
      <vt:lpstr>Calibri</vt:lpstr>
      <vt:lpstr>Calibri Light</vt:lpstr>
      <vt:lpstr>Times New Roman</vt:lpstr>
      <vt:lpstr>Default Design</vt:lpstr>
      <vt:lpstr>6_Default Design</vt:lpstr>
      <vt:lpstr>PowerPoint Presentation</vt:lpstr>
      <vt:lpstr>PowerPoint Presentation</vt:lpstr>
      <vt:lpstr>OUR PURPOSE, AIM AND OBJECTIVE</vt:lpstr>
      <vt:lpstr>PowerPoint Presentation</vt:lpstr>
      <vt:lpstr>PowerPoint Presentation</vt:lpstr>
      <vt:lpstr>PowerPoint Presentation</vt:lpstr>
      <vt:lpstr>PowerPoint Presentation</vt:lpstr>
      <vt:lpstr>Matthew’s Purposes</vt:lpstr>
      <vt:lpstr>Matthew’s Message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HHBC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Jim McGowan / Dr. Vern Peterman</dc:creator>
  <cp:lastModifiedBy>Jim McGowan</cp:lastModifiedBy>
  <cp:revision>212</cp:revision>
  <cp:lastPrinted>2019-07-28T13:12:35Z</cp:lastPrinted>
  <dcterms:created xsi:type="dcterms:W3CDTF">2007-09-04T22:47:57Z</dcterms:created>
  <dcterms:modified xsi:type="dcterms:W3CDTF">2019-07-28T13:12:49Z</dcterms:modified>
</cp:coreProperties>
</file>