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85" r:id="rId3"/>
  </p:sldMasterIdLst>
  <p:notesMasterIdLst>
    <p:notesMasterId r:id="rId69"/>
  </p:notesMasterIdLst>
  <p:handoutMasterIdLst>
    <p:handoutMasterId r:id="rId70"/>
  </p:handoutMasterIdLst>
  <p:sldIdLst>
    <p:sldId id="392" r:id="rId4"/>
    <p:sldId id="393" r:id="rId5"/>
    <p:sldId id="394" r:id="rId6"/>
    <p:sldId id="395" r:id="rId7"/>
    <p:sldId id="396" r:id="rId8"/>
    <p:sldId id="430" r:id="rId9"/>
    <p:sldId id="284" r:id="rId10"/>
    <p:sldId id="437" r:id="rId11"/>
    <p:sldId id="438" r:id="rId12"/>
    <p:sldId id="435" r:id="rId13"/>
    <p:sldId id="439" r:id="rId14"/>
    <p:sldId id="436" r:id="rId15"/>
    <p:sldId id="302" r:id="rId16"/>
    <p:sldId id="349" r:id="rId17"/>
    <p:sldId id="303" r:id="rId18"/>
    <p:sldId id="304" r:id="rId19"/>
    <p:sldId id="305" r:id="rId20"/>
    <p:sldId id="293" r:id="rId21"/>
    <p:sldId id="306" r:id="rId22"/>
    <p:sldId id="262" r:id="rId23"/>
    <p:sldId id="307" r:id="rId24"/>
    <p:sldId id="308" r:id="rId25"/>
    <p:sldId id="275" r:id="rId26"/>
    <p:sldId id="263" r:id="rId27"/>
    <p:sldId id="309" r:id="rId28"/>
    <p:sldId id="441" r:id="rId29"/>
    <p:sldId id="310" r:id="rId30"/>
    <p:sldId id="264" r:id="rId31"/>
    <p:sldId id="311" r:id="rId32"/>
    <p:sldId id="265" r:id="rId33"/>
    <p:sldId id="442" r:id="rId34"/>
    <p:sldId id="312" r:id="rId35"/>
    <p:sldId id="452" r:id="rId36"/>
    <p:sldId id="456" r:id="rId37"/>
    <p:sldId id="468" r:id="rId38"/>
    <p:sldId id="458" r:id="rId39"/>
    <p:sldId id="469" r:id="rId40"/>
    <p:sldId id="277" r:id="rId41"/>
    <p:sldId id="278" r:id="rId42"/>
    <p:sldId id="459" r:id="rId43"/>
    <p:sldId id="460" r:id="rId44"/>
    <p:sldId id="461" r:id="rId45"/>
    <p:sldId id="446" r:id="rId46"/>
    <p:sldId id="316" r:id="rId47"/>
    <p:sldId id="267" r:id="rId48"/>
    <p:sldId id="433" r:id="rId49"/>
    <p:sldId id="317" r:id="rId50"/>
    <p:sldId id="318" r:id="rId51"/>
    <p:sldId id="467" r:id="rId52"/>
    <p:sldId id="333" r:id="rId53"/>
    <p:sldId id="334" r:id="rId54"/>
    <p:sldId id="336" r:id="rId55"/>
    <p:sldId id="337" r:id="rId56"/>
    <p:sldId id="449" r:id="rId57"/>
    <p:sldId id="340" r:id="rId58"/>
    <p:sldId id="298" r:id="rId59"/>
    <p:sldId id="447" r:id="rId60"/>
    <p:sldId id="464" r:id="rId61"/>
    <p:sldId id="330" r:id="rId62"/>
    <p:sldId id="331" r:id="rId63"/>
    <p:sldId id="332" r:id="rId64"/>
    <p:sldId id="465" r:id="rId65"/>
    <p:sldId id="434" r:id="rId66"/>
    <p:sldId id="466" r:id="rId67"/>
    <p:sldId id="451" r:id="rId6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CC"/>
    <a:srgbClr val="006600"/>
    <a:srgbClr val="00FFFF"/>
    <a:srgbClr val="66FFFF"/>
    <a:srgbClr val="FFFF00"/>
    <a:srgbClr val="6633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3F71C-4EF8-4C07-958B-F4C9F0CCC167}" v="315" dt="2019-01-03T18:09:39.364"/>
  </p1510:revLst>
</p1510:revInfo>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30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5" d="100"/>
          <a:sy n="95" d="100"/>
        </p:scale>
        <p:origin x="294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microsoft.com/office/2015/10/relationships/revisionInfo" Target="revisionInfo.xml"/><Relationship Id="rId7" Type="http://schemas.openxmlformats.org/officeDocument/2006/relationships/slide" Target="slides/slide4.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8F53F71C-4EF8-4C07-958B-F4C9F0CCC167}"/>
    <pc:docChg chg="undo redo custSel addSld delSld modSld sldOrd delMainMaster">
      <pc:chgData name="Jim McGowan" userId="e2c7446dd3aca506" providerId="LiveId" clId="{8F53F71C-4EF8-4C07-958B-F4C9F0CCC167}" dt="2019-01-03T18:09:39.346" v="2462"/>
      <pc:docMkLst>
        <pc:docMk/>
      </pc:docMkLst>
      <pc:sldChg chg="modSp del">
        <pc:chgData name="Jim McGowan" userId="e2c7446dd3aca506" providerId="LiveId" clId="{8F53F71C-4EF8-4C07-958B-F4C9F0CCC167}" dt="2019-01-03T15:02:49.779" v="71" actId="2696"/>
        <pc:sldMkLst>
          <pc:docMk/>
          <pc:sldMk cId="0" sldId="261"/>
        </pc:sldMkLst>
        <pc:spChg chg="mod">
          <ac:chgData name="Jim McGowan" userId="e2c7446dd3aca506" providerId="LiveId" clId="{8F53F71C-4EF8-4C07-958B-F4C9F0CCC167}" dt="2019-01-03T14:56:50.717" v="63" actId="14100"/>
          <ac:spMkLst>
            <pc:docMk/>
            <pc:sldMk cId="0" sldId="261"/>
            <ac:spMk id="12291" creationId="{6C1A67C1-6D47-42FE-AE7D-3262EE7BFBA5}"/>
          </ac:spMkLst>
        </pc:spChg>
      </pc:sldChg>
      <pc:sldChg chg="addSp delSp modSp">
        <pc:chgData name="Jim McGowan" userId="e2c7446dd3aca506" providerId="LiveId" clId="{8F53F71C-4EF8-4C07-958B-F4C9F0CCC167}" dt="2019-01-03T16:04:13.484" v="766" actId="2710"/>
        <pc:sldMkLst>
          <pc:docMk/>
          <pc:sldMk cId="0" sldId="262"/>
        </pc:sldMkLst>
        <pc:spChg chg="add del mod">
          <ac:chgData name="Jim McGowan" userId="e2c7446dd3aca506" providerId="LiveId" clId="{8F53F71C-4EF8-4C07-958B-F4C9F0CCC167}" dt="2019-01-03T15:27:09.975" v="335" actId="478"/>
          <ac:spMkLst>
            <pc:docMk/>
            <pc:sldMk cId="0" sldId="262"/>
            <ac:spMk id="3" creationId="{7A018311-AF15-4C69-A2AB-C4F7BFF10EDB}"/>
          </ac:spMkLst>
        </pc:spChg>
        <pc:spChg chg="add mod">
          <ac:chgData name="Jim McGowan" userId="e2c7446dd3aca506" providerId="LiveId" clId="{8F53F71C-4EF8-4C07-958B-F4C9F0CCC167}" dt="2019-01-03T16:04:13.484" v="766" actId="2710"/>
          <ac:spMkLst>
            <pc:docMk/>
            <pc:sldMk cId="0" sldId="262"/>
            <ac:spMk id="6" creationId="{DC6A75CB-9D26-42CB-935C-1E479166B508}"/>
          </ac:spMkLst>
        </pc:spChg>
        <pc:spChg chg="del mod">
          <ac:chgData name="Jim McGowan" userId="e2c7446dd3aca506" providerId="LiveId" clId="{8F53F71C-4EF8-4C07-958B-F4C9F0CCC167}" dt="2019-01-03T15:27:07.088" v="334" actId="478"/>
          <ac:spMkLst>
            <pc:docMk/>
            <pc:sldMk cId="0" sldId="262"/>
            <ac:spMk id="50179" creationId="{A9A5CB8B-E9CF-4F4D-BA59-23E0786604DB}"/>
          </ac:spMkLst>
        </pc:spChg>
        <pc:picChg chg="mod">
          <ac:chgData name="Jim McGowan" userId="e2c7446dd3aca506" providerId="LiveId" clId="{8F53F71C-4EF8-4C07-958B-F4C9F0CCC167}" dt="2019-01-03T15:27:14.640" v="340" actId="1035"/>
          <ac:picMkLst>
            <pc:docMk/>
            <pc:sldMk cId="0" sldId="262"/>
            <ac:picMk id="50180" creationId="{18B854DD-9982-4D9C-AAD8-86F81B139BB4}"/>
          </ac:picMkLst>
        </pc:picChg>
      </pc:sldChg>
      <pc:sldChg chg="addSp delSp modSp">
        <pc:chgData name="Jim McGowan" userId="e2c7446dd3aca506" providerId="LiveId" clId="{8F53F71C-4EF8-4C07-958B-F4C9F0CCC167}" dt="2019-01-03T16:04:02.231" v="763" actId="2710"/>
        <pc:sldMkLst>
          <pc:docMk/>
          <pc:sldMk cId="0" sldId="263"/>
        </pc:sldMkLst>
        <pc:spChg chg="add del mod">
          <ac:chgData name="Jim McGowan" userId="e2c7446dd3aca506" providerId="LiveId" clId="{8F53F71C-4EF8-4C07-958B-F4C9F0CCC167}" dt="2019-01-03T15:46:51.235" v="524" actId="478"/>
          <ac:spMkLst>
            <pc:docMk/>
            <pc:sldMk cId="0" sldId="263"/>
            <ac:spMk id="3" creationId="{FAA02B43-D3C7-4158-A2B3-3937FFE228CA}"/>
          </ac:spMkLst>
        </pc:spChg>
        <pc:spChg chg="add del mod">
          <ac:chgData name="Jim McGowan" userId="e2c7446dd3aca506" providerId="LiveId" clId="{8F53F71C-4EF8-4C07-958B-F4C9F0CCC167}" dt="2019-01-03T15:48:16.635" v="537" actId="478"/>
          <ac:spMkLst>
            <pc:docMk/>
            <pc:sldMk cId="0" sldId="263"/>
            <ac:spMk id="5" creationId="{8BB827AA-8B1C-418C-B734-34359EA870E7}"/>
          </ac:spMkLst>
        </pc:spChg>
        <pc:spChg chg="add">
          <ac:chgData name="Jim McGowan" userId="e2c7446dd3aca506" providerId="LiveId" clId="{8F53F71C-4EF8-4C07-958B-F4C9F0CCC167}" dt="2019-01-03T15:46:17.622" v="518"/>
          <ac:spMkLst>
            <pc:docMk/>
            <pc:sldMk cId="0" sldId="263"/>
            <ac:spMk id="6" creationId="{66E1C9BF-5110-4F23-8978-B93EA1E34C97}"/>
          </ac:spMkLst>
        </pc:spChg>
        <pc:spChg chg="add mod">
          <ac:chgData name="Jim McGowan" userId="e2c7446dd3aca506" providerId="LiveId" clId="{8F53F71C-4EF8-4C07-958B-F4C9F0CCC167}" dt="2019-01-03T15:46:43.123" v="522" actId="6549"/>
          <ac:spMkLst>
            <pc:docMk/>
            <pc:sldMk cId="0" sldId="263"/>
            <ac:spMk id="7" creationId="{31CC864C-442E-4AA9-9BCC-1461693CA5DA}"/>
          </ac:spMkLst>
        </pc:spChg>
        <pc:spChg chg="add mod">
          <ac:chgData name="Jim McGowan" userId="e2c7446dd3aca506" providerId="LiveId" clId="{8F53F71C-4EF8-4C07-958B-F4C9F0CCC167}" dt="2019-01-03T16:04:02.231" v="763" actId="2710"/>
          <ac:spMkLst>
            <pc:docMk/>
            <pc:sldMk cId="0" sldId="263"/>
            <ac:spMk id="10" creationId="{1C211385-34C2-45FF-BC4B-3AFA5B9B0FAF}"/>
          </ac:spMkLst>
        </pc:spChg>
        <pc:spChg chg="del mod">
          <ac:chgData name="Jim McGowan" userId="e2c7446dd3aca506" providerId="LiveId" clId="{8F53F71C-4EF8-4C07-958B-F4C9F0CCC167}" dt="2019-01-03T15:46:48.145" v="523" actId="478"/>
          <ac:spMkLst>
            <pc:docMk/>
            <pc:sldMk cId="0" sldId="263"/>
            <ac:spMk id="57346" creationId="{FD87CD6D-AE61-4234-9B0A-CF450024B592}"/>
          </ac:spMkLst>
        </pc:spChg>
        <pc:spChg chg="del mod">
          <ac:chgData name="Jim McGowan" userId="e2c7446dd3aca506" providerId="LiveId" clId="{8F53F71C-4EF8-4C07-958B-F4C9F0CCC167}" dt="2019-01-03T15:48:13.873" v="536" actId="478"/>
          <ac:spMkLst>
            <pc:docMk/>
            <pc:sldMk cId="0" sldId="263"/>
            <ac:spMk id="57347" creationId="{6274A703-C002-4747-ACBE-EC94B8905B40}"/>
          </ac:spMkLst>
        </pc:spChg>
        <pc:spChg chg="del mod">
          <ac:chgData name="Jim McGowan" userId="e2c7446dd3aca506" providerId="LiveId" clId="{8F53F71C-4EF8-4C07-958B-F4C9F0CCC167}" dt="2019-01-03T15:46:48.145" v="523" actId="478"/>
          <ac:spMkLst>
            <pc:docMk/>
            <pc:sldMk cId="0" sldId="263"/>
            <ac:spMk id="57348" creationId="{A21B8758-E608-46BF-8611-4A6CC3DA1A18}"/>
          </ac:spMkLst>
        </pc:spChg>
        <pc:picChg chg="mod">
          <ac:chgData name="Jim McGowan" userId="e2c7446dd3aca506" providerId="LiveId" clId="{8F53F71C-4EF8-4C07-958B-F4C9F0CCC167}" dt="2019-01-03T15:48:31.088" v="541" actId="12788"/>
          <ac:picMkLst>
            <pc:docMk/>
            <pc:sldMk cId="0" sldId="263"/>
            <ac:picMk id="57349" creationId="{EAE47CD0-7965-45FF-8B97-7AF82E7A4914}"/>
          </ac:picMkLst>
        </pc:picChg>
      </pc:sldChg>
      <pc:sldChg chg="addSp delSp modSp">
        <pc:chgData name="Jim McGowan" userId="e2c7446dd3aca506" providerId="LiveId" clId="{8F53F71C-4EF8-4C07-958B-F4C9F0CCC167}" dt="2019-01-03T16:03:50.034" v="760" actId="2710"/>
        <pc:sldMkLst>
          <pc:docMk/>
          <pc:sldMk cId="0" sldId="264"/>
        </pc:sldMkLst>
        <pc:spChg chg="add del mod">
          <ac:chgData name="Jim McGowan" userId="e2c7446dd3aca506" providerId="LiveId" clId="{8F53F71C-4EF8-4C07-958B-F4C9F0CCC167}" dt="2019-01-03T16:00:51.557" v="686" actId="478"/>
          <ac:spMkLst>
            <pc:docMk/>
            <pc:sldMk cId="0" sldId="264"/>
            <ac:spMk id="3" creationId="{32FC5FA7-49CA-432D-80EF-FECD2434B297}"/>
          </ac:spMkLst>
        </pc:spChg>
        <pc:spChg chg="add del mod">
          <ac:chgData name="Jim McGowan" userId="e2c7446dd3aca506" providerId="LiveId" clId="{8F53F71C-4EF8-4C07-958B-F4C9F0CCC167}" dt="2019-01-03T16:01:47.684" v="694" actId="478"/>
          <ac:spMkLst>
            <pc:docMk/>
            <pc:sldMk cId="0" sldId="264"/>
            <ac:spMk id="5" creationId="{F87BC34F-12F4-497A-A32C-007A54565376}"/>
          </ac:spMkLst>
        </pc:spChg>
        <pc:spChg chg="add">
          <ac:chgData name="Jim McGowan" userId="e2c7446dd3aca506" providerId="LiveId" clId="{8F53F71C-4EF8-4C07-958B-F4C9F0CCC167}" dt="2019-01-03T16:01:00.840" v="687"/>
          <ac:spMkLst>
            <pc:docMk/>
            <pc:sldMk cId="0" sldId="264"/>
            <ac:spMk id="10" creationId="{DBC003DA-7629-4079-928A-FCF1D57DFB67}"/>
          </ac:spMkLst>
        </pc:spChg>
        <pc:spChg chg="add">
          <ac:chgData name="Jim McGowan" userId="e2c7446dd3aca506" providerId="LiveId" clId="{8F53F71C-4EF8-4C07-958B-F4C9F0CCC167}" dt="2019-01-03T16:01:00.840" v="687"/>
          <ac:spMkLst>
            <pc:docMk/>
            <pc:sldMk cId="0" sldId="264"/>
            <ac:spMk id="11" creationId="{E3FA8150-B4A2-4CD4-8695-31ACAD7D5F94}"/>
          </ac:spMkLst>
        </pc:spChg>
        <pc:spChg chg="add mod">
          <ac:chgData name="Jim McGowan" userId="e2c7446dd3aca506" providerId="LiveId" clId="{8F53F71C-4EF8-4C07-958B-F4C9F0CCC167}" dt="2019-01-03T16:03:50.034" v="760" actId="2710"/>
          <ac:spMkLst>
            <pc:docMk/>
            <pc:sldMk cId="0" sldId="264"/>
            <ac:spMk id="12" creationId="{48FC58A2-54A9-46F0-A930-C96C44B5F7BB}"/>
          </ac:spMkLst>
        </pc:spChg>
        <pc:spChg chg="del">
          <ac:chgData name="Jim McGowan" userId="e2c7446dd3aca506" providerId="LiveId" clId="{8F53F71C-4EF8-4C07-958B-F4C9F0CCC167}" dt="2019-01-03T16:00:49.256" v="685" actId="478"/>
          <ac:spMkLst>
            <pc:docMk/>
            <pc:sldMk cId="0" sldId="264"/>
            <ac:spMk id="63490" creationId="{226BFAFD-4FFD-47D9-9191-5CCDFB615F37}"/>
          </ac:spMkLst>
        </pc:spChg>
        <pc:spChg chg="del mod">
          <ac:chgData name="Jim McGowan" userId="e2c7446dd3aca506" providerId="LiveId" clId="{8F53F71C-4EF8-4C07-958B-F4C9F0CCC167}" dt="2019-01-03T16:01:44.914" v="693" actId="478"/>
          <ac:spMkLst>
            <pc:docMk/>
            <pc:sldMk cId="0" sldId="264"/>
            <ac:spMk id="63491" creationId="{97588F83-0B19-4424-BDF9-7DF9CF39AB4E}"/>
          </ac:spMkLst>
        </pc:spChg>
        <pc:spChg chg="del">
          <ac:chgData name="Jim McGowan" userId="e2c7446dd3aca506" providerId="LiveId" clId="{8F53F71C-4EF8-4C07-958B-F4C9F0CCC167}" dt="2019-01-03T16:00:49.256" v="685" actId="478"/>
          <ac:spMkLst>
            <pc:docMk/>
            <pc:sldMk cId="0" sldId="264"/>
            <ac:spMk id="63492" creationId="{2D4F3BD1-68FE-4B20-B6EB-E5E4BD8F3013}"/>
          </ac:spMkLst>
        </pc:spChg>
        <pc:spChg chg="del">
          <ac:chgData name="Jim McGowan" userId="e2c7446dd3aca506" providerId="LiveId" clId="{8F53F71C-4EF8-4C07-958B-F4C9F0CCC167}" dt="2019-01-03T16:00:49.256" v="685" actId="478"/>
          <ac:spMkLst>
            <pc:docMk/>
            <pc:sldMk cId="0" sldId="264"/>
            <ac:spMk id="63493" creationId="{C3DE29C4-6E3F-49E3-89AC-CDF13B56E1D6}"/>
          </ac:spMkLst>
        </pc:spChg>
        <pc:spChg chg="del">
          <ac:chgData name="Jim McGowan" userId="e2c7446dd3aca506" providerId="LiveId" clId="{8F53F71C-4EF8-4C07-958B-F4C9F0CCC167}" dt="2019-01-03T16:00:49.256" v="685" actId="478"/>
          <ac:spMkLst>
            <pc:docMk/>
            <pc:sldMk cId="0" sldId="264"/>
            <ac:spMk id="63494" creationId="{902B404A-CE9D-42AA-AECC-3E64FDB353BF}"/>
          </ac:spMkLst>
        </pc:spChg>
        <pc:picChg chg="mod">
          <ac:chgData name="Jim McGowan" userId="e2c7446dd3aca506" providerId="LiveId" clId="{8F53F71C-4EF8-4C07-958B-F4C9F0CCC167}" dt="2019-01-03T16:02:13.317" v="721" actId="1035"/>
          <ac:picMkLst>
            <pc:docMk/>
            <pc:sldMk cId="0" sldId="264"/>
            <ac:picMk id="63495" creationId="{819338C4-D97B-4666-90CC-5313D4F3ACEA}"/>
          </ac:picMkLst>
        </pc:picChg>
      </pc:sldChg>
      <pc:sldChg chg="addSp delSp modSp">
        <pc:chgData name="Jim McGowan" userId="e2c7446dd3aca506" providerId="LiveId" clId="{8F53F71C-4EF8-4C07-958B-F4C9F0CCC167}" dt="2019-01-03T16:10:13.388" v="852" actId="20577"/>
        <pc:sldMkLst>
          <pc:docMk/>
          <pc:sldMk cId="0" sldId="265"/>
        </pc:sldMkLst>
        <pc:spChg chg="add del mod">
          <ac:chgData name="Jim McGowan" userId="e2c7446dd3aca506" providerId="LiveId" clId="{8F53F71C-4EF8-4C07-958B-F4C9F0CCC167}" dt="2019-01-03T16:07:28.821" v="803" actId="478"/>
          <ac:spMkLst>
            <pc:docMk/>
            <pc:sldMk cId="0" sldId="265"/>
            <ac:spMk id="3" creationId="{2C0F7489-1ACF-4C93-8CFC-F70CAF30A6F9}"/>
          </ac:spMkLst>
        </pc:spChg>
        <pc:spChg chg="add del mod">
          <ac:chgData name="Jim McGowan" userId="e2c7446dd3aca506" providerId="LiveId" clId="{8F53F71C-4EF8-4C07-958B-F4C9F0CCC167}" dt="2019-01-03T16:08:30.015" v="813" actId="478"/>
          <ac:spMkLst>
            <pc:docMk/>
            <pc:sldMk cId="0" sldId="265"/>
            <ac:spMk id="5" creationId="{AB07F108-1DA6-4ED5-BE2C-AC788797223D}"/>
          </ac:spMkLst>
        </pc:spChg>
        <pc:spChg chg="add">
          <ac:chgData name="Jim McGowan" userId="e2c7446dd3aca506" providerId="LiveId" clId="{8F53F71C-4EF8-4C07-958B-F4C9F0CCC167}" dt="2019-01-03T16:06:47.959" v="790"/>
          <ac:spMkLst>
            <pc:docMk/>
            <pc:sldMk cId="0" sldId="265"/>
            <ac:spMk id="8" creationId="{F8A36649-2396-40F3-AD6F-9D696AF9FA3F}"/>
          </ac:spMkLst>
        </pc:spChg>
        <pc:spChg chg="add mod">
          <ac:chgData name="Jim McGowan" userId="e2c7446dd3aca506" providerId="LiveId" clId="{8F53F71C-4EF8-4C07-958B-F4C9F0CCC167}" dt="2019-01-03T16:07:20.256" v="801" actId="6549"/>
          <ac:spMkLst>
            <pc:docMk/>
            <pc:sldMk cId="0" sldId="265"/>
            <ac:spMk id="9" creationId="{FC77FCE2-6E9C-4483-B7E1-62B0AF6668F9}"/>
          </ac:spMkLst>
        </pc:spChg>
        <pc:spChg chg="add del">
          <ac:chgData name="Jim McGowan" userId="e2c7446dd3aca506" providerId="LiveId" clId="{8F53F71C-4EF8-4C07-958B-F4C9F0CCC167}" dt="2019-01-03T16:07:06.398" v="799"/>
          <ac:spMkLst>
            <pc:docMk/>
            <pc:sldMk cId="0" sldId="265"/>
            <ac:spMk id="10" creationId="{CA2F505A-EEAB-4E74-BCAF-CD0DE5DB7AFF}"/>
          </ac:spMkLst>
        </pc:spChg>
        <pc:spChg chg="add del">
          <ac:chgData name="Jim McGowan" userId="e2c7446dd3aca506" providerId="LiveId" clId="{8F53F71C-4EF8-4C07-958B-F4C9F0CCC167}" dt="2019-01-03T16:07:06.398" v="799"/>
          <ac:spMkLst>
            <pc:docMk/>
            <pc:sldMk cId="0" sldId="265"/>
            <ac:spMk id="11" creationId="{BEAF6957-8A34-4CFC-952C-807F3FD751E3}"/>
          </ac:spMkLst>
        </pc:spChg>
        <pc:spChg chg="add mod">
          <ac:chgData name="Jim McGowan" userId="e2c7446dd3aca506" providerId="LiveId" clId="{8F53F71C-4EF8-4C07-958B-F4C9F0CCC167}" dt="2019-01-03T16:08:40.630" v="823" actId="20577"/>
          <ac:spMkLst>
            <pc:docMk/>
            <pc:sldMk cId="0" sldId="265"/>
            <ac:spMk id="14" creationId="{87C63F9F-C5AC-4C7C-BEC9-82563D1AF861}"/>
          </ac:spMkLst>
        </pc:spChg>
        <pc:spChg chg="mod">
          <ac:chgData name="Jim McGowan" userId="e2c7446dd3aca506" providerId="LiveId" clId="{8F53F71C-4EF8-4C07-958B-F4C9F0CCC167}" dt="2019-01-03T16:10:13.388" v="852" actId="20577"/>
          <ac:spMkLst>
            <pc:docMk/>
            <pc:sldMk cId="0" sldId="265"/>
            <ac:spMk id="20492" creationId="{252A6365-A5D0-4B7F-A4C3-ACE462208DC3}"/>
          </ac:spMkLst>
        </pc:spChg>
        <pc:spChg chg="del mod">
          <ac:chgData name="Jim McGowan" userId="e2c7446dd3aca506" providerId="LiveId" clId="{8F53F71C-4EF8-4C07-958B-F4C9F0CCC167}" dt="2019-01-03T16:07:24.797" v="802" actId="478"/>
          <ac:spMkLst>
            <pc:docMk/>
            <pc:sldMk cId="0" sldId="265"/>
            <ac:spMk id="67586" creationId="{0C448680-C08E-4787-A10C-AF6949D88B29}"/>
          </ac:spMkLst>
        </pc:spChg>
        <pc:spChg chg="del mod">
          <ac:chgData name="Jim McGowan" userId="e2c7446dd3aca506" providerId="LiveId" clId="{8F53F71C-4EF8-4C07-958B-F4C9F0CCC167}" dt="2019-01-03T16:08:27.491" v="812" actId="478"/>
          <ac:spMkLst>
            <pc:docMk/>
            <pc:sldMk cId="0" sldId="265"/>
            <ac:spMk id="67587" creationId="{6F31A680-92E4-4267-9402-47BD3DAEC116}"/>
          </ac:spMkLst>
        </pc:spChg>
        <pc:spChg chg="del mod">
          <ac:chgData name="Jim McGowan" userId="e2c7446dd3aca506" providerId="LiveId" clId="{8F53F71C-4EF8-4C07-958B-F4C9F0CCC167}" dt="2019-01-03T16:07:24.797" v="802" actId="478"/>
          <ac:spMkLst>
            <pc:docMk/>
            <pc:sldMk cId="0" sldId="265"/>
            <ac:spMk id="67588" creationId="{5A499D5E-B3E3-401B-AEFA-4C25623D94C9}"/>
          </ac:spMkLst>
        </pc:spChg>
        <pc:picChg chg="mod">
          <ac:chgData name="Jim McGowan" userId="e2c7446dd3aca506" providerId="LiveId" clId="{8F53F71C-4EF8-4C07-958B-F4C9F0CCC167}" dt="2019-01-03T16:09:56.859" v="848" actId="12788"/>
          <ac:picMkLst>
            <pc:docMk/>
            <pc:sldMk cId="0" sldId="265"/>
            <ac:picMk id="20491" creationId="{33A6D73D-620B-4B69-B542-B6D9E2D269B3}"/>
          </ac:picMkLst>
        </pc:picChg>
        <pc:picChg chg="mod">
          <ac:chgData name="Jim McGowan" userId="e2c7446dd3aca506" providerId="LiveId" clId="{8F53F71C-4EF8-4C07-958B-F4C9F0CCC167}" dt="2019-01-03T16:10:01.014" v="849" actId="12788"/>
          <ac:picMkLst>
            <pc:docMk/>
            <pc:sldMk cId="0" sldId="265"/>
            <ac:picMk id="67589" creationId="{A9040D15-038A-4C7D-8A77-AF9D348BF107}"/>
          </ac:picMkLst>
        </pc:picChg>
      </pc:sldChg>
      <pc:sldChg chg="addSp delSp modSp">
        <pc:chgData name="Jim McGowan" userId="e2c7446dd3aca506" providerId="LiveId" clId="{8F53F71C-4EF8-4C07-958B-F4C9F0CCC167}" dt="2019-01-03T16:46:07.840" v="1236" actId="1076"/>
        <pc:sldMkLst>
          <pc:docMk/>
          <pc:sldMk cId="0" sldId="267"/>
        </pc:sldMkLst>
        <pc:spChg chg="add del mod">
          <ac:chgData name="Jim McGowan" userId="e2c7446dd3aca506" providerId="LiveId" clId="{8F53F71C-4EF8-4C07-958B-F4C9F0CCC167}" dt="2019-01-03T16:44:35.858" v="1221" actId="478"/>
          <ac:spMkLst>
            <pc:docMk/>
            <pc:sldMk cId="0" sldId="267"/>
            <ac:spMk id="3" creationId="{C1201FCE-7931-414F-97BC-3D7549D6ABD5}"/>
          </ac:spMkLst>
        </pc:spChg>
        <pc:spChg chg="add del mod">
          <ac:chgData name="Jim McGowan" userId="e2c7446dd3aca506" providerId="LiveId" clId="{8F53F71C-4EF8-4C07-958B-F4C9F0CCC167}" dt="2019-01-03T16:45:24.698" v="1229" actId="478"/>
          <ac:spMkLst>
            <pc:docMk/>
            <pc:sldMk cId="0" sldId="267"/>
            <ac:spMk id="5" creationId="{EE4A67DC-3C55-4E3F-BDC0-F14697DD61D0}"/>
          </ac:spMkLst>
        </pc:spChg>
        <pc:spChg chg="add">
          <ac:chgData name="Jim McGowan" userId="e2c7446dd3aca506" providerId="LiveId" clId="{8F53F71C-4EF8-4C07-958B-F4C9F0CCC167}" dt="2019-01-03T16:43:35.363" v="1177"/>
          <ac:spMkLst>
            <pc:docMk/>
            <pc:sldMk cId="0" sldId="267"/>
            <ac:spMk id="6" creationId="{26AE8E33-30B9-4C8C-ADED-0EBB358DFF36}"/>
          </ac:spMkLst>
        </pc:spChg>
        <pc:spChg chg="add mod">
          <ac:chgData name="Jim McGowan" userId="e2c7446dd3aca506" providerId="LiveId" clId="{8F53F71C-4EF8-4C07-958B-F4C9F0CCC167}" dt="2019-01-03T16:44:23.668" v="1219" actId="20577"/>
          <ac:spMkLst>
            <pc:docMk/>
            <pc:sldMk cId="0" sldId="267"/>
            <ac:spMk id="7" creationId="{35E6A578-BE4B-4F2A-B51E-F9F0C45C1A1F}"/>
          </ac:spMkLst>
        </pc:spChg>
        <pc:spChg chg="add mod">
          <ac:chgData name="Jim McGowan" userId="e2c7446dd3aca506" providerId="LiveId" clId="{8F53F71C-4EF8-4C07-958B-F4C9F0CCC167}" dt="2019-01-03T16:45:56.500" v="1234" actId="20577"/>
          <ac:spMkLst>
            <pc:docMk/>
            <pc:sldMk cId="0" sldId="267"/>
            <ac:spMk id="10" creationId="{6D62013C-322C-48EB-874A-95763798C39D}"/>
          </ac:spMkLst>
        </pc:spChg>
        <pc:spChg chg="del mod">
          <ac:chgData name="Jim McGowan" userId="e2c7446dd3aca506" providerId="LiveId" clId="{8F53F71C-4EF8-4C07-958B-F4C9F0CCC167}" dt="2019-01-03T16:44:31.053" v="1220" actId="478"/>
          <ac:spMkLst>
            <pc:docMk/>
            <pc:sldMk cId="0" sldId="267"/>
            <ac:spMk id="90114" creationId="{64852C8B-13BA-4EDC-B66F-0BCA53D1C3F2}"/>
          </ac:spMkLst>
        </pc:spChg>
        <pc:spChg chg="del mod">
          <ac:chgData name="Jim McGowan" userId="e2c7446dd3aca506" providerId="LiveId" clId="{8F53F71C-4EF8-4C07-958B-F4C9F0CCC167}" dt="2019-01-03T16:45:21.698" v="1228" actId="478"/>
          <ac:spMkLst>
            <pc:docMk/>
            <pc:sldMk cId="0" sldId="267"/>
            <ac:spMk id="90115" creationId="{6D287CB9-BC2E-459D-8FF3-3CA0035AA05E}"/>
          </ac:spMkLst>
        </pc:spChg>
        <pc:spChg chg="del mod">
          <ac:chgData name="Jim McGowan" userId="e2c7446dd3aca506" providerId="LiveId" clId="{8F53F71C-4EF8-4C07-958B-F4C9F0CCC167}" dt="2019-01-03T16:43:40.354" v="1178" actId="478"/>
          <ac:spMkLst>
            <pc:docMk/>
            <pc:sldMk cId="0" sldId="267"/>
            <ac:spMk id="90116" creationId="{2A8D09EC-3DC4-42E7-A5DD-48AD5CE3261C}"/>
          </ac:spMkLst>
        </pc:spChg>
        <pc:picChg chg="mod">
          <ac:chgData name="Jim McGowan" userId="e2c7446dd3aca506" providerId="LiveId" clId="{8F53F71C-4EF8-4C07-958B-F4C9F0CCC167}" dt="2019-01-03T16:46:07.840" v="1236" actId="1076"/>
          <ac:picMkLst>
            <pc:docMk/>
            <pc:sldMk cId="0" sldId="267"/>
            <ac:picMk id="90117" creationId="{C130C30E-B138-4716-B75C-34990C722ED2}"/>
          </ac:picMkLst>
        </pc:picChg>
      </pc:sldChg>
      <pc:sldChg chg="addSp delSp modSp delAnim">
        <pc:chgData name="Jim McGowan" userId="e2c7446dd3aca506" providerId="LiveId" clId="{8F53F71C-4EF8-4C07-958B-F4C9F0CCC167}" dt="2019-01-03T15:45:50.066" v="515" actId="1036"/>
        <pc:sldMkLst>
          <pc:docMk/>
          <pc:sldMk cId="0" sldId="275"/>
        </pc:sldMkLst>
        <pc:spChg chg="add del mod">
          <ac:chgData name="Jim McGowan" userId="e2c7446dd3aca506" providerId="LiveId" clId="{8F53F71C-4EF8-4C07-958B-F4C9F0CCC167}" dt="2019-01-03T15:40:02.379" v="454" actId="478"/>
          <ac:spMkLst>
            <pc:docMk/>
            <pc:sldMk cId="0" sldId="275"/>
            <ac:spMk id="3" creationId="{82230E25-96A2-40E6-A27B-6262E396D9CD}"/>
          </ac:spMkLst>
        </pc:spChg>
        <pc:spChg chg="add">
          <ac:chgData name="Jim McGowan" userId="e2c7446dd3aca506" providerId="LiveId" clId="{8F53F71C-4EF8-4C07-958B-F4C9F0CCC167}" dt="2019-01-03T15:40:16.504" v="455"/>
          <ac:spMkLst>
            <pc:docMk/>
            <pc:sldMk cId="0" sldId="275"/>
            <ac:spMk id="8" creationId="{9187A70E-2089-43D3-A7C3-CF4EEEE6A22B}"/>
          </ac:spMkLst>
        </pc:spChg>
        <pc:spChg chg="add">
          <ac:chgData name="Jim McGowan" userId="e2c7446dd3aca506" providerId="LiveId" clId="{8F53F71C-4EF8-4C07-958B-F4C9F0CCC167}" dt="2019-01-03T15:45:42.563" v="512"/>
          <ac:spMkLst>
            <pc:docMk/>
            <pc:sldMk cId="0" sldId="275"/>
            <ac:spMk id="9" creationId="{51DD50D5-1CC0-47DC-8E95-44A0573F82CA}"/>
          </ac:spMkLst>
        </pc:spChg>
        <pc:spChg chg="del">
          <ac:chgData name="Jim McGowan" userId="e2c7446dd3aca506" providerId="LiveId" clId="{8F53F71C-4EF8-4C07-958B-F4C9F0CCC167}" dt="2019-01-03T15:39:09.756" v="444" actId="478"/>
          <ac:spMkLst>
            <pc:docMk/>
            <pc:sldMk cId="0" sldId="275"/>
            <ac:spMk id="40990" creationId="{E32B21B1-ADD6-48AC-88F2-BC83E3A8CB4B}"/>
          </ac:spMkLst>
        </pc:spChg>
        <pc:spChg chg="del">
          <ac:chgData name="Jim McGowan" userId="e2c7446dd3aca506" providerId="LiveId" clId="{8F53F71C-4EF8-4C07-958B-F4C9F0CCC167}" dt="2019-01-03T15:39:12.928" v="445" actId="478"/>
          <ac:spMkLst>
            <pc:docMk/>
            <pc:sldMk cId="0" sldId="275"/>
            <ac:spMk id="40991" creationId="{972834CE-E896-4FB2-9F36-972781EDA8D1}"/>
          </ac:spMkLst>
        </pc:spChg>
        <pc:spChg chg="del">
          <ac:chgData name="Jim McGowan" userId="e2c7446dd3aca506" providerId="LiveId" clId="{8F53F71C-4EF8-4C07-958B-F4C9F0CCC167}" dt="2019-01-03T15:39:59.973" v="453" actId="478"/>
          <ac:spMkLst>
            <pc:docMk/>
            <pc:sldMk cId="0" sldId="275"/>
            <ac:spMk id="56322" creationId="{7D66D45E-6B7B-4DC7-8022-DD2FA343613C}"/>
          </ac:spMkLst>
        </pc:spChg>
        <pc:graphicFrameChg chg="mod modGraphic">
          <ac:chgData name="Jim McGowan" userId="e2c7446dd3aca506" providerId="LiveId" clId="{8F53F71C-4EF8-4C07-958B-F4C9F0CCC167}" dt="2019-01-03T15:45:50.066" v="515" actId="1036"/>
          <ac:graphicFrameMkLst>
            <pc:docMk/>
            <pc:sldMk cId="0" sldId="275"/>
            <ac:graphicFrameMk id="40993" creationId="{8CFE6330-184E-42D1-A9AA-0635C9041D60}"/>
          </ac:graphicFrameMkLst>
        </pc:graphicFrameChg>
      </pc:sldChg>
      <pc:sldChg chg="addSp modSp">
        <pc:chgData name="Jim McGowan" userId="e2c7446dd3aca506" providerId="LiveId" clId="{8F53F71C-4EF8-4C07-958B-F4C9F0CCC167}" dt="2019-01-03T16:18:08.194" v="936" actId="20577"/>
        <pc:sldMkLst>
          <pc:docMk/>
          <pc:sldMk cId="0" sldId="276"/>
        </pc:sldMkLst>
        <pc:spChg chg="mod">
          <ac:chgData name="Jim McGowan" userId="e2c7446dd3aca506" providerId="LiveId" clId="{8F53F71C-4EF8-4C07-958B-F4C9F0CCC167}" dt="2019-01-03T16:18:08.194" v="936" actId="20577"/>
          <ac:spMkLst>
            <pc:docMk/>
            <pc:sldMk cId="0" sldId="276"/>
            <ac:spMk id="71682" creationId="{1EA7BB95-41E0-4FCE-8915-7EEBD93F10E9}"/>
          </ac:spMkLst>
        </pc:spChg>
        <pc:picChg chg="add ord">
          <ac:chgData name="Jim McGowan" userId="e2c7446dd3aca506" providerId="LiveId" clId="{8F53F71C-4EF8-4C07-958B-F4C9F0CCC167}" dt="2019-01-03T16:16:06.043" v="912" actId="167"/>
          <ac:picMkLst>
            <pc:docMk/>
            <pc:sldMk cId="0" sldId="276"/>
            <ac:picMk id="3" creationId="{75EAA663-616B-4740-AB54-8053D8EE2645}"/>
          </ac:picMkLst>
        </pc:picChg>
      </pc:sldChg>
      <pc:sldChg chg="addSp modSp">
        <pc:chgData name="Jim McGowan" userId="e2c7446dd3aca506" providerId="LiveId" clId="{8F53F71C-4EF8-4C07-958B-F4C9F0CCC167}" dt="2019-01-03T16:31:14.894" v="1067" actId="12788"/>
        <pc:sldMkLst>
          <pc:docMk/>
          <pc:sldMk cId="0" sldId="277"/>
        </pc:sldMkLst>
        <pc:spChg chg="add">
          <ac:chgData name="Jim McGowan" userId="e2c7446dd3aca506" providerId="LiveId" clId="{8F53F71C-4EF8-4C07-958B-F4C9F0CCC167}" dt="2019-01-03T16:27:41.847" v="1016"/>
          <ac:spMkLst>
            <pc:docMk/>
            <pc:sldMk cId="0" sldId="277"/>
            <ac:spMk id="3" creationId="{9292D69B-2523-4FFD-A963-5298D92CC08B}"/>
          </ac:spMkLst>
        </pc:spChg>
        <pc:spChg chg="add mod">
          <ac:chgData name="Jim McGowan" userId="e2c7446dd3aca506" providerId="LiveId" clId="{8F53F71C-4EF8-4C07-958B-F4C9F0CCC167}" dt="2019-01-03T16:31:14.894" v="1067" actId="12788"/>
          <ac:spMkLst>
            <pc:docMk/>
            <pc:sldMk cId="0" sldId="277"/>
            <ac:spMk id="4" creationId="{A9D7F7CC-4FEF-4B80-8EDD-9A0896EEAF7D}"/>
          </ac:spMkLst>
        </pc:spChg>
        <pc:spChg chg="mod">
          <ac:chgData name="Jim McGowan" userId="e2c7446dd3aca506" providerId="LiveId" clId="{8F53F71C-4EF8-4C07-958B-F4C9F0CCC167}" dt="2019-01-03T16:30:08.702" v="1034" actId="108"/>
          <ac:spMkLst>
            <pc:docMk/>
            <pc:sldMk cId="0" sldId="277"/>
            <ac:spMk id="79874" creationId="{18EB602D-E355-4C3E-9E4E-0176A0D53D37}"/>
          </ac:spMkLst>
        </pc:spChg>
      </pc:sldChg>
      <pc:sldChg chg="addSp delSp modSp delAnim">
        <pc:chgData name="Jim McGowan" userId="e2c7446dd3aca506" providerId="LiveId" clId="{8F53F71C-4EF8-4C07-958B-F4C9F0CCC167}" dt="2019-01-03T16:34:17.450" v="1111" actId="1035"/>
        <pc:sldMkLst>
          <pc:docMk/>
          <pc:sldMk cId="0" sldId="278"/>
        </pc:sldMkLst>
        <pc:spChg chg="add del mod">
          <ac:chgData name="Jim McGowan" userId="e2c7446dd3aca506" providerId="LiveId" clId="{8F53F71C-4EF8-4C07-958B-F4C9F0CCC167}" dt="2019-01-03T16:32:23.448" v="1083" actId="478"/>
          <ac:spMkLst>
            <pc:docMk/>
            <pc:sldMk cId="0" sldId="278"/>
            <ac:spMk id="3" creationId="{43CFD04A-9C87-4EBC-BC3B-3820DB07E657}"/>
          </ac:spMkLst>
        </pc:spChg>
        <pc:spChg chg="add del mod">
          <ac:chgData name="Jim McGowan" userId="e2c7446dd3aca506" providerId="LiveId" clId="{8F53F71C-4EF8-4C07-958B-F4C9F0CCC167}" dt="2019-01-03T16:33:58.961" v="1098" actId="478"/>
          <ac:spMkLst>
            <pc:docMk/>
            <pc:sldMk cId="0" sldId="278"/>
            <ac:spMk id="5" creationId="{E55BB95B-D1EE-4135-9836-F447AFEF7C5C}"/>
          </ac:spMkLst>
        </pc:spChg>
        <pc:spChg chg="add">
          <ac:chgData name="Jim McGowan" userId="e2c7446dd3aca506" providerId="LiveId" clId="{8F53F71C-4EF8-4C07-958B-F4C9F0CCC167}" dt="2019-01-03T16:31:42.315" v="1070"/>
          <ac:spMkLst>
            <pc:docMk/>
            <pc:sldMk cId="0" sldId="278"/>
            <ac:spMk id="6" creationId="{0DE4D3C4-AC12-4860-AA19-C7ABE39B27AB}"/>
          </ac:spMkLst>
        </pc:spChg>
        <pc:spChg chg="add mod">
          <ac:chgData name="Jim McGowan" userId="e2c7446dd3aca506" providerId="LiveId" clId="{8F53F71C-4EF8-4C07-958B-F4C9F0CCC167}" dt="2019-01-03T16:32:16.425" v="1081" actId="6549"/>
          <ac:spMkLst>
            <pc:docMk/>
            <pc:sldMk cId="0" sldId="278"/>
            <ac:spMk id="7" creationId="{870420BF-C3B5-4D8F-AF14-3CB4DF3546E4}"/>
          </ac:spMkLst>
        </pc:spChg>
        <pc:spChg chg="add mod">
          <ac:chgData name="Jim McGowan" userId="e2c7446dd3aca506" providerId="LiveId" clId="{8F53F71C-4EF8-4C07-958B-F4C9F0CCC167}" dt="2019-01-03T16:34:03.269" v="1099" actId="14100"/>
          <ac:spMkLst>
            <pc:docMk/>
            <pc:sldMk cId="0" sldId="278"/>
            <ac:spMk id="10" creationId="{0E48BDA7-794E-420B-A783-F832EAAD7436}"/>
          </ac:spMkLst>
        </pc:spChg>
        <pc:spChg chg="del mod">
          <ac:chgData name="Jim McGowan" userId="e2c7446dd3aca506" providerId="LiveId" clId="{8F53F71C-4EF8-4C07-958B-F4C9F0CCC167}" dt="2019-01-03T16:33:52.634" v="1097" actId="478"/>
          <ac:spMkLst>
            <pc:docMk/>
            <pc:sldMk cId="0" sldId="278"/>
            <ac:spMk id="46083" creationId="{4F15050E-F97F-494F-9F16-E64A37A97937}"/>
          </ac:spMkLst>
        </pc:spChg>
        <pc:spChg chg="del mod">
          <ac:chgData name="Jim McGowan" userId="e2c7446dd3aca506" providerId="LiveId" clId="{8F53F71C-4EF8-4C07-958B-F4C9F0CCC167}" dt="2019-01-03T16:32:20.103" v="1082" actId="478"/>
          <ac:spMkLst>
            <pc:docMk/>
            <pc:sldMk cId="0" sldId="278"/>
            <ac:spMk id="83970" creationId="{4462D706-2C2C-4597-9D0F-35A587DBBA05}"/>
          </ac:spMkLst>
        </pc:spChg>
        <pc:spChg chg="del mod">
          <ac:chgData name="Jim McGowan" userId="e2c7446dd3aca506" providerId="LiveId" clId="{8F53F71C-4EF8-4C07-958B-F4C9F0CCC167}" dt="2019-01-03T16:32:26.449" v="1084" actId="478"/>
          <ac:spMkLst>
            <pc:docMk/>
            <pc:sldMk cId="0" sldId="278"/>
            <ac:spMk id="83972" creationId="{32C5A157-E39D-4594-B594-5525DC0C6C18}"/>
          </ac:spMkLst>
        </pc:spChg>
        <pc:picChg chg="mod">
          <ac:chgData name="Jim McGowan" userId="e2c7446dd3aca506" providerId="LiveId" clId="{8F53F71C-4EF8-4C07-958B-F4C9F0CCC167}" dt="2019-01-03T16:34:17.450" v="1111" actId="1035"/>
          <ac:picMkLst>
            <pc:docMk/>
            <pc:sldMk cId="0" sldId="278"/>
            <ac:picMk id="83973" creationId="{166D1066-CC27-4070-9815-6D44F557FC4D}"/>
          </ac:picMkLst>
        </pc:picChg>
      </pc:sldChg>
      <pc:sldChg chg="delSp modSp delAnim">
        <pc:chgData name="Jim McGowan" userId="e2c7446dd3aca506" providerId="LiveId" clId="{8F53F71C-4EF8-4C07-958B-F4C9F0CCC167}" dt="2019-01-03T14:54:38.403" v="48" actId="14100"/>
        <pc:sldMkLst>
          <pc:docMk/>
          <pc:sldMk cId="0" sldId="284"/>
        </pc:sldMkLst>
        <pc:spChg chg="del mod">
          <ac:chgData name="Jim McGowan" userId="e2c7446dd3aca506" providerId="LiveId" clId="{8F53F71C-4EF8-4C07-958B-F4C9F0CCC167}" dt="2019-01-03T14:53:55.151" v="41" actId="478"/>
          <ac:spMkLst>
            <pc:docMk/>
            <pc:sldMk cId="0" sldId="284"/>
            <ac:spMk id="7" creationId="{3D282D43-BBC4-4D43-963F-862A87E183B1}"/>
          </ac:spMkLst>
        </pc:spChg>
        <pc:spChg chg="mod">
          <ac:chgData name="Jim McGowan" userId="e2c7446dd3aca506" providerId="LiveId" clId="{8F53F71C-4EF8-4C07-958B-F4C9F0CCC167}" dt="2019-01-03T14:54:38.403" v="48" actId="14100"/>
          <ac:spMkLst>
            <pc:docMk/>
            <pc:sldMk cId="0" sldId="284"/>
            <ac:spMk id="25604" creationId="{79A7874A-0338-4EB1-A647-82651F5E332A}"/>
          </ac:spMkLst>
        </pc:spChg>
        <pc:picChg chg="mod">
          <ac:chgData name="Jim McGowan" userId="e2c7446dd3aca506" providerId="LiveId" clId="{8F53F71C-4EF8-4C07-958B-F4C9F0CCC167}" dt="2019-01-03T14:54:05.089" v="46" actId="1035"/>
          <ac:picMkLst>
            <pc:docMk/>
            <pc:sldMk cId="0" sldId="284"/>
            <ac:picMk id="25605" creationId="{D949D132-7729-4D6C-AD42-5A09FF79A43E}"/>
          </ac:picMkLst>
        </pc:picChg>
      </pc:sldChg>
      <pc:sldChg chg="addSp delSp modSp">
        <pc:chgData name="Jim McGowan" userId="e2c7446dd3aca506" providerId="LiveId" clId="{8F53F71C-4EF8-4C07-958B-F4C9F0CCC167}" dt="2019-01-03T16:38:33.888" v="1143" actId="14100"/>
        <pc:sldMkLst>
          <pc:docMk/>
          <pc:sldMk cId="0" sldId="290"/>
        </pc:sldMkLst>
        <pc:spChg chg="add del mod">
          <ac:chgData name="Jim McGowan" userId="e2c7446dd3aca506" providerId="LiveId" clId="{8F53F71C-4EF8-4C07-958B-F4C9F0CCC167}" dt="2019-01-03T16:36:42.955" v="1131" actId="478"/>
          <ac:spMkLst>
            <pc:docMk/>
            <pc:sldMk cId="0" sldId="290"/>
            <ac:spMk id="3" creationId="{1B7CE593-53B9-40F4-89B1-C9695B88EAD6}"/>
          </ac:spMkLst>
        </pc:spChg>
        <pc:spChg chg="add del mod">
          <ac:chgData name="Jim McGowan" userId="e2c7446dd3aca506" providerId="LiveId" clId="{8F53F71C-4EF8-4C07-958B-F4C9F0CCC167}" dt="2019-01-03T16:37:13.979" v="1136" actId="478"/>
          <ac:spMkLst>
            <pc:docMk/>
            <pc:sldMk cId="0" sldId="290"/>
            <ac:spMk id="5" creationId="{42060410-64A8-4F2E-B885-CB6777D187F0}"/>
          </ac:spMkLst>
        </pc:spChg>
        <pc:spChg chg="add">
          <ac:chgData name="Jim McGowan" userId="e2c7446dd3aca506" providerId="LiveId" clId="{8F53F71C-4EF8-4C07-958B-F4C9F0CCC167}" dt="2019-01-03T16:37:25.762" v="1137"/>
          <ac:spMkLst>
            <pc:docMk/>
            <pc:sldMk cId="0" sldId="290"/>
            <ac:spMk id="22" creationId="{06589C23-E6A1-4C5D-AF4F-33DCDC824F83}"/>
          </ac:spMkLst>
        </pc:spChg>
        <pc:spChg chg="add">
          <ac:chgData name="Jim McGowan" userId="e2c7446dd3aca506" providerId="LiveId" clId="{8F53F71C-4EF8-4C07-958B-F4C9F0CCC167}" dt="2019-01-03T16:37:25.762" v="1137"/>
          <ac:spMkLst>
            <pc:docMk/>
            <pc:sldMk cId="0" sldId="290"/>
            <ac:spMk id="23" creationId="{0EBB0C0E-2BB2-467C-96CA-B9F7E9B58BBF}"/>
          </ac:spMkLst>
        </pc:spChg>
        <pc:spChg chg="del mod">
          <ac:chgData name="Jim McGowan" userId="e2c7446dd3aca506" providerId="LiveId" clId="{8F53F71C-4EF8-4C07-958B-F4C9F0CCC167}" dt="2019-01-03T16:37:09.321" v="1134" actId="478"/>
          <ac:spMkLst>
            <pc:docMk/>
            <pc:sldMk cId="0" sldId="290"/>
            <ac:spMk id="86018" creationId="{594F9CD2-D266-42C8-9A6D-629FDF0D2A7C}"/>
          </ac:spMkLst>
        </pc:spChg>
        <pc:spChg chg="del mod">
          <ac:chgData name="Jim McGowan" userId="e2c7446dd3aca506" providerId="LiveId" clId="{8F53F71C-4EF8-4C07-958B-F4C9F0CCC167}" dt="2019-01-03T16:36:39.364" v="1130" actId="478"/>
          <ac:spMkLst>
            <pc:docMk/>
            <pc:sldMk cId="0" sldId="290"/>
            <ac:spMk id="86019" creationId="{10B24965-1B64-4737-991E-58A6F4DECBE9}"/>
          </ac:spMkLst>
        </pc:spChg>
        <pc:spChg chg="del">
          <ac:chgData name="Jim McGowan" userId="e2c7446dd3aca506" providerId="LiveId" clId="{8F53F71C-4EF8-4C07-958B-F4C9F0CCC167}" dt="2019-01-03T16:37:09.321" v="1134" actId="478"/>
          <ac:spMkLst>
            <pc:docMk/>
            <pc:sldMk cId="0" sldId="290"/>
            <ac:spMk id="86020" creationId="{87758FD0-3689-4CAF-969A-0DF07E3F94DA}"/>
          </ac:spMkLst>
        </pc:spChg>
        <pc:spChg chg="del">
          <ac:chgData name="Jim McGowan" userId="e2c7446dd3aca506" providerId="LiveId" clId="{8F53F71C-4EF8-4C07-958B-F4C9F0CCC167}" dt="2019-01-03T16:37:09.321" v="1134" actId="478"/>
          <ac:spMkLst>
            <pc:docMk/>
            <pc:sldMk cId="0" sldId="290"/>
            <ac:spMk id="86021" creationId="{285FD6F2-161E-4811-AD7D-23E15D4F7D61}"/>
          </ac:spMkLst>
        </pc:spChg>
        <pc:spChg chg="del">
          <ac:chgData name="Jim McGowan" userId="e2c7446dd3aca506" providerId="LiveId" clId="{8F53F71C-4EF8-4C07-958B-F4C9F0CCC167}" dt="2019-01-03T16:37:09.321" v="1134" actId="478"/>
          <ac:spMkLst>
            <pc:docMk/>
            <pc:sldMk cId="0" sldId="290"/>
            <ac:spMk id="86022" creationId="{C3A1E7AF-790B-4F08-ADF4-EE063A76F91B}"/>
          </ac:spMkLst>
        </pc:spChg>
        <pc:spChg chg="del">
          <ac:chgData name="Jim McGowan" userId="e2c7446dd3aca506" providerId="LiveId" clId="{8F53F71C-4EF8-4C07-958B-F4C9F0CCC167}" dt="2019-01-03T16:37:09.321" v="1134" actId="478"/>
          <ac:spMkLst>
            <pc:docMk/>
            <pc:sldMk cId="0" sldId="290"/>
            <ac:spMk id="86023" creationId="{59710E06-C643-49CF-9199-3F173D0F0C5B}"/>
          </ac:spMkLst>
        </pc:spChg>
        <pc:spChg chg="del">
          <ac:chgData name="Jim McGowan" userId="e2c7446dd3aca506" providerId="LiveId" clId="{8F53F71C-4EF8-4C07-958B-F4C9F0CCC167}" dt="2019-01-03T16:37:09.321" v="1134" actId="478"/>
          <ac:spMkLst>
            <pc:docMk/>
            <pc:sldMk cId="0" sldId="290"/>
            <ac:spMk id="86024" creationId="{9A451E4B-EEBD-4B2D-AA5C-D6DDD0B9EA9E}"/>
          </ac:spMkLst>
        </pc:spChg>
        <pc:spChg chg="del">
          <ac:chgData name="Jim McGowan" userId="e2c7446dd3aca506" providerId="LiveId" clId="{8F53F71C-4EF8-4C07-958B-F4C9F0CCC167}" dt="2019-01-03T16:37:09.321" v="1134" actId="478"/>
          <ac:spMkLst>
            <pc:docMk/>
            <pc:sldMk cId="0" sldId="290"/>
            <ac:spMk id="86025" creationId="{53856EC8-1C2C-471B-A759-FF649A23CA51}"/>
          </ac:spMkLst>
        </pc:spChg>
        <pc:spChg chg="del">
          <ac:chgData name="Jim McGowan" userId="e2c7446dd3aca506" providerId="LiveId" clId="{8F53F71C-4EF8-4C07-958B-F4C9F0CCC167}" dt="2019-01-03T16:37:09.321" v="1134" actId="478"/>
          <ac:spMkLst>
            <pc:docMk/>
            <pc:sldMk cId="0" sldId="290"/>
            <ac:spMk id="86026" creationId="{00F71736-058E-4E3D-8A6C-96370EE0CB89}"/>
          </ac:spMkLst>
        </pc:spChg>
        <pc:spChg chg="del">
          <ac:chgData name="Jim McGowan" userId="e2c7446dd3aca506" providerId="LiveId" clId="{8F53F71C-4EF8-4C07-958B-F4C9F0CCC167}" dt="2019-01-03T16:37:09.321" v="1134" actId="478"/>
          <ac:spMkLst>
            <pc:docMk/>
            <pc:sldMk cId="0" sldId="290"/>
            <ac:spMk id="86027" creationId="{B9A0DC31-B395-45C0-9BA2-3375E7F8DE68}"/>
          </ac:spMkLst>
        </pc:spChg>
        <pc:spChg chg="del">
          <ac:chgData name="Jim McGowan" userId="e2c7446dd3aca506" providerId="LiveId" clId="{8F53F71C-4EF8-4C07-958B-F4C9F0CCC167}" dt="2019-01-03T16:37:09.321" v="1134" actId="478"/>
          <ac:spMkLst>
            <pc:docMk/>
            <pc:sldMk cId="0" sldId="290"/>
            <ac:spMk id="86028" creationId="{82D4BD4C-1C0D-408E-B0EF-2CF92C825D81}"/>
          </ac:spMkLst>
        </pc:spChg>
        <pc:spChg chg="del">
          <ac:chgData name="Jim McGowan" userId="e2c7446dd3aca506" providerId="LiveId" clId="{8F53F71C-4EF8-4C07-958B-F4C9F0CCC167}" dt="2019-01-03T16:37:09.321" v="1134" actId="478"/>
          <ac:spMkLst>
            <pc:docMk/>
            <pc:sldMk cId="0" sldId="290"/>
            <ac:spMk id="86029" creationId="{C2CAF654-1A5B-40F1-80A9-B119A5B92F92}"/>
          </ac:spMkLst>
        </pc:spChg>
        <pc:spChg chg="del">
          <ac:chgData name="Jim McGowan" userId="e2c7446dd3aca506" providerId="LiveId" clId="{8F53F71C-4EF8-4C07-958B-F4C9F0CCC167}" dt="2019-01-03T16:37:09.321" v="1134" actId="478"/>
          <ac:spMkLst>
            <pc:docMk/>
            <pc:sldMk cId="0" sldId="290"/>
            <ac:spMk id="86030" creationId="{0296F01C-71FD-48F0-8F56-B75E901A0BC5}"/>
          </ac:spMkLst>
        </pc:spChg>
        <pc:spChg chg="del">
          <ac:chgData name="Jim McGowan" userId="e2c7446dd3aca506" providerId="LiveId" clId="{8F53F71C-4EF8-4C07-958B-F4C9F0CCC167}" dt="2019-01-03T16:37:09.321" v="1134" actId="478"/>
          <ac:spMkLst>
            <pc:docMk/>
            <pc:sldMk cId="0" sldId="290"/>
            <ac:spMk id="86031" creationId="{2E9636FF-0914-4249-96E7-AF5DD456875A}"/>
          </ac:spMkLst>
        </pc:spChg>
        <pc:spChg chg="del">
          <ac:chgData name="Jim McGowan" userId="e2c7446dd3aca506" providerId="LiveId" clId="{8F53F71C-4EF8-4C07-958B-F4C9F0CCC167}" dt="2019-01-03T16:37:09.321" v="1134" actId="478"/>
          <ac:spMkLst>
            <pc:docMk/>
            <pc:sldMk cId="0" sldId="290"/>
            <ac:spMk id="86032" creationId="{A3836365-9674-4596-8C9A-B1DDA3797649}"/>
          </ac:spMkLst>
        </pc:spChg>
        <pc:picChg chg="add mod">
          <ac:chgData name="Jim McGowan" userId="e2c7446dd3aca506" providerId="LiveId" clId="{8F53F71C-4EF8-4C07-958B-F4C9F0CCC167}" dt="2019-01-03T16:38:33.888" v="1143" actId="14100"/>
          <ac:picMkLst>
            <pc:docMk/>
            <pc:sldMk cId="0" sldId="290"/>
            <ac:picMk id="6" creationId="{10EE846E-F56E-4B52-8B3A-C9EF5736A0E3}"/>
          </ac:picMkLst>
        </pc:picChg>
      </pc:sldChg>
      <pc:sldChg chg="addSp delSp modSp delAnim modAnim">
        <pc:chgData name="Jim McGowan" userId="e2c7446dd3aca506" providerId="LiveId" clId="{8F53F71C-4EF8-4C07-958B-F4C9F0CCC167}" dt="2019-01-03T17:08:22.110" v="1532" actId="1036"/>
        <pc:sldMkLst>
          <pc:docMk/>
          <pc:sldMk cId="0" sldId="291"/>
        </pc:sldMkLst>
        <pc:spChg chg="add del mod">
          <ac:chgData name="Jim McGowan" userId="e2c7446dd3aca506" providerId="LiveId" clId="{8F53F71C-4EF8-4C07-958B-F4C9F0CCC167}" dt="2019-01-03T17:05:38.861" v="1496" actId="478"/>
          <ac:spMkLst>
            <pc:docMk/>
            <pc:sldMk cId="0" sldId="291"/>
            <ac:spMk id="3" creationId="{A7F6FFF5-BD4A-469E-BBA7-5C3381A91366}"/>
          </ac:spMkLst>
        </pc:spChg>
        <pc:spChg chg="add del mod">
          <ac:chgData name="Jim McGowan" userId="e2c7446dd3aca506" providerId="LiveId" clId="{8F53F71C-4EF8-4C07-958B-F4C9F0CCC167}" dt="2019-01-03T17:05:35.596" v="1495" actId="478"/>
          <ac:spMkLst>
            <pc:docMk/>
            <pc:sldMk cId="0" sldId="291"/>
            <ac:spMk id="10" creationId="{BEF4F69A-A356-45E3-BD96-F1B8982B3348}"/>
          </ac:spMkLst>
        </pc:spChg>
        <pc:spChg chg="add">
          <ac:chgData name="Jim McGowan" userId="e2c7446dd3aca506" providerId="LiveId" clId="{8F53F71C-4EF8-4C07-958B-F4C9F0CCC167}" dt="2019-01-03T17:07:02.823" v="1509"/>
          <ac:spMkLst>
            <pc:docMk/>
            <pc:sldMk cId="0" sldId="291"/>
            <ac:spMk id="14" creationId="{4C202431-9979-4B5D-8B5C-A143B012B061}"/>
          </ac:spMkLst>
        </pc:spChg>
        <pc:spChg chg="add mod">
          <ac:chgData name="Jim McGowan" userId="e2c7446dd3aca506" providerId="LiveId" clId="{8F53F71C-4EF8-4C07-958B-F4C9F0CCC167}" dt="2019-01-03T17:07:49.759" v="1520" actId="6549"/>
          <ac:spMkLst>
            <pc:docMk/>
            <pc:sldMk cId="0" sldId="291"/>
            <ac:spMk id="15" creationId="{2EAB33A0-5028-47F0-9580-19A966820FC0}"/>
          </ac:spMkLst>
        </pc:spChg>
        <pc:spChg chg="del mod">
          <ac:chgData name="Jim McGowan" userId="e2c7446dd3aca506" providerId="LiveId" clId="{8F53F71C-4EF8-4C07-958B-F4C9F0CCC167}" dt="2019-01-03T17:05:35.596" v="1495" actId="478"/>
          <ac:spMkLst>
            <pc:docMk/>
            <pc:sldMk cId="0" sldId="291"/>
            <ac:spMk id="75781" creationId="{4F288D57-DADD-4B6C-88F4-F655EB54F3E9}"/>
          </ac:spMkLst>
        </pc:spChg>
        <pc:spChg chg="del mod">
          <ac:chgData name="Jim McGowan" userId="e2c7446dd3aca506" providerId="LiveId" clId="{8F53F71C-4EF8-4C07-958B-F4C9F0CCC167}" dt="2019-01-03T17:05:35.596" v="1495" actId="478"/>
          <ac:spMkLst>
            <pc:docMk/>
            <pc:sldMk cId="0" sldId="291"/>
            <ac:spMk id="75782" creationId="{F5CC78B3-DB98-4345-BBE0-3F4479D80FC6}"/>
          </ac:spMkLst>
        </pc:spChg>
        <pc:spChg chg="del mod">
          <ac:chgData name="Jim McGowan" userId="e2c7446dd3aca506" providerId="LiveId" clId="{8F53F71C-4EF8-4C07-958B-F4C9F0CCC167}" dt="2019-01-03T17:05:35.596" v="1495" actId="478"/>
          <ac:spMkLst>
            <pc:docMk/>
            <pc:sldMk cId="0" sldId="291"/>
            <ac:spMk id="75783" creationId="{5AB73166-3DE4-4A51-9FCD-AEE2B0A0D4D5}"/>
          </ac:spMkLst>
        </pc:spChg>
        <pc:spChg chg="del mod">
          <ac:chgData name="Jim McGowan" userId="e2c7446dd3aca506" providerId="LiveId" clId="{8F53F71C-4EF8-4C07-958B-F4C9F0CCC167}" dt="2019-01-03T17:05:35.596" v="1495" actId="478"/>
          <ac:spMkLst>
            <pc:docMk/>
            <pc:sldMk cId="0" sldId="291"/>
            <ac:spMk id="75784" creationId="{6226A926-E645-436A-A14C-26DBB7A861E4}"/>
          </ac:spMkLst>
        </pc:spChg>
        <pc:spChg chg="del mod">
          <ac:chgData name="Jim McGowan" userId="e2c7446dd3aca506" providerId="LiveId" clId="{8F53F71C-4EF8-4C07-958B-F4C9F0CCC167}" dt="2019-01-03T17:03:57.161" v="1488" actId="478"/>
          <ac:spMkLst>
            <pc:docMk/>
            <pc:sldMk cId="0" sldId="291"/>
            <ac:spMk id="75786" creationId="{CC983642-B61E-4D2D-AEAF-C0CB5272A305}"/>
          </ac:spMkLst>
        </pc:spChg>
        <pc:spChg chg="del mod">
          <ac:chgData name="Jim McGowan" userId="e2c7446dd3aca506" providerId="LiveId" clId="{8F53F71C-4EF8-4C07-958B-F4C9F0CCC167}" dt="2019-01-03T17:03:59.305" v="1489" actId="478"/>
          <ac:spMkLst>
            <pc:docMk/>
            <pc:sldMk cId="0" sldId="291"/>
            <ac:spMk id="75787" creationId="{8E8D4B0B-2E0A-476C-969B-C26E462EC879}"/>
          </ac:spMkLst>
        </pc:spChg>
        <pc:spChg chg="del mod">
          <ac:chgData name="Jim McGowan" userId="e2c7446dd3aca506" providerId="LiveId" clId="{8F53F71C-4EF8-4C07-958B-F4C9F0CCC167}" dt="2019-01-03T17:05:35.596" v="1495" actId="478"/>
          <ac:spMkLst>
            <pc:docMk/>
            <pc:sldMk cId="0" sldId="291"/>
            <ac:spMk id="96258" creationId="{797841D4-551A-47CE-B470-3F8E51AF556F}"/>
          </ac:spMkLst>
        </pc:spChg>
        <pc:spChg chg="del mod">
          <ac:chgData name="Jim McGowan" userId="e2c7446dd3aca506" providerId="LiveId" clId="{8F53F71C-4EF8-4C07-958B-F4C9F0CCC167}" dt="2019-01-03T17:05:35.596" v="1495" actId="478"/>
          <ac:spMkLst>
            <pc:docMk/>
            <pc:sldMk cId="0" sldId="291"/>
            <ac:spMk id="96259" creationId="{7BFCA508-69F9-4CB6-9103-3FCBAD9EB12B}"/>
          </ac:spMkLst>
        </pc:spChg>
        <pc:picChg chg="add mod">
          <ac:chgData name="Jim McGowan" userId="e2c7446dd3aca506" providerId="LiveId" clId="{8F53F71C-4EF8-4C07-958B-F4C9F0CCC167}" dt="2019-01-03T17:08:22.110" v="1532" actId="1036"/>
          <ac:picMkLst>
            <pc:docMk/>
            <pc:sldMk cId="0" sldId="291"/>
            <ac:picMk id="4" creationId="{57FF3693-FBDC-47C3-B1B7-D6BF3A30EB89}"/>
          </ac:picMkLst>
        </pc:picChg>
      </pc:sldChg>
      <pc:sldChg chg="addSp delSp modSp">
        <pc:chgData name="Jim McGowan" userId="e2c7446dd3aca506" providerId="LiveId" clId="{8F53F71C-4EF8-4C07-958B-F4C9F0CCC167}" dt="2019-01-03T16:04:25.961" v="768" actId="2710"/>
        <pc:sldMkLst>
          <pc:docMk/>
          <pc:sldMk cId="0" sldId="293"/>
        </pc:sldMkLst>
        <pc:spChg chg="add del mod">
          <ac:chgData name="Jim McGowan" userId="e2c7446dd3aca506" providerId="LiveId" clId="{8F53F71C-4EF8-4C07-958B-F4C9F0CCC167}" dt="2019-01-03T15:23:00.374" v="292" actId="478"/>
          <ac:spMkLst>
            <pc:docMk/>
            <pc:sldMk cId="0" sldId="293"/>
            <ac:spMk id="3" creationId="{C9A59E19-ECC2-48AF-A363-4FA0F1731340}"/>
          </ac:spMkLst>
        </pc:spChg>
        <pc:spChg chg="add mod">
          <ac:chgData name="Jim McGowan" userId="e2c7446dd3aca506" providerId="LiveId" clId="{8F53F71C-4EF8-4C07-958B-F4C9F0CCC167}" dt="2019-01-03T16:04:25.961" v="768" actId="2710"/>
          <ac:spMkLst>
            <pc:docMk/>
            <pc:sldMk cId="0" sldId="293"/>
            <ac:spMk id="7" creationId="{3B0D5C9E-54A9-4F26-B246-ACAF40859621}"/>
          </ac:spMkLst>
        </pc:spChg>
        <pc:spChg chg="add">
          <ac:chgData name="Jim McGowan" userId="e2c7446dd3aca506" providerId="LiveId" clId="{8F53F71C-4EF8-4C07-958B-F4C9F0CCC167}" dt="2019-01-03T15:23:52.515" v="300"/>
          <ac:spMkLst>
            <pc:docMk/>
            <pc:sldMk cId="0" sldId="293"/>
            <ac:spMk id="11" creationId="{A863A4F5-6FF3-4688-B95F-9AA3F8F786F1}"/>
          </ac:spMkLst>
        </pc:spChg>
        <pc:spChg chg="del mod">
          <ac:chgData name="Jim McGowan" userId="e2c7446dd3aca506" providerId="LiveId" clId="{8F53F71C-4EF8-4C07-958B-F4C9F0CCC167}" dt="2019-01-03T15:22:56.861" v="291" actId="478"/>
          <ac:spMkLst>
            <pc:docMk/>
            <pc:sldMk cId="0" sldId="293"/>
            <ac:spMk id="46083" creationId="{6A3A9BA7-F3DD-43AE-8C6E-105F90AE3E97}"/>
          </ac:spMkLst>
        </pc:spChg>
        <pc:spChg chg="del mod">
          <ac:chgData name="Jim McGowan" userId="e2c7446dd3aca506" providerId="LiveId" clId="{8F53F71C-4EF8-4C07-958B-F4C9F0CCC167}" dt="2019-01-03T15:23:32.743" v="296" actId="478"/>
          <ac:spMkLst>
            <pc:docMk/>
            <pc:sldMk cId="0" sldId="293"/>
            <ac:spMk id="46086" creationId="{456B770E-752B-47E8-92D8-663FA18AD291}"/>
          </ac:spMkLst>
        </pc:spChg>
        <pc:picChg chg="add">
          <ac:chgData name="Jim McGowan" userId="e2c7446dd3aca506" providerId="LiveId" clId="{8F53F71C-4EF8-4C07-958B-F4C9F0CCC167}" dt="2019-01-03T15:23:52.515" v="300"/>
          <ac:picMkLst>
            <pc:docMk/>
            <pc:sldMk cId="0" sldId="293"/>
            <ac:picMk id="10" creationId="{75A5E1B7-43DF-46BE-9DE6-D5E7E80012E5}"/>
          </ac:picMkLst>
        </pc:picChg>
        <pc:picChg chg="del mod">
          <ac:chgData name="Jim McGowan" userId="e2c7446dd3aca506" providerId="LiveId" clId="{8F53F71C-4EF8-4C07-958B-F4C9F0CCC167}" dt="2019-01-03T15:23:32.743" v="296" actId="478"/>
          <ac:picMkLst>
            <pc:docMk/>
            <pc:sldMk cId="0" sldId="293"/>
            <ac:picMk id="46085" creationId="{4EBF82B3-D581-4F8E-8333-F79FF41A947B}"/>
          </ac:picMkLst>
        </pc:picChg>
      </pc:sldChg>
      <pc:sldChg chg="del">
        <pc:chgData name="Jim McGowan" userId="e2c7446dd3aca506" providerId="LiveId" clId="{8F53F71C-4EF8-4C07-958B-F4C9F0CCC167}" dt="2019-01-03T16:30:26.377" v="1035" actId="2696"/>
        <pc:sldMkLst>
          <pc:docMk/>
          <pc:sldMk cId="0" sldId="294"/>
        </pc:sldMkLst>
      </pc:sldChg>
      <pc:sldChg chg="addSp delSp modSp delAnim">
        <pc:chgData name="Jim McGowan" userId="e2c7446dd3aca506" providerId="LiveId" clId="{8F53F71C-4EF8-4C07-958B-F4C9F0CCC167}" dt="2019-01-03T17:27:45.191" v="1863" actId="20577"/>
        <pc:sldMkLst>
          <pc:docMk/>
          <pc:sldMk cId="0" sldId="298"/>
        </pc:sldMkLst>
        <pc:spChg chg="add del mod">
          <ac:chgData name="Jim McGowan" userId="e2c7446dd3aca506" providerId="LiveId" clId="{8F53F71C-4EF8-4C07-958B-F4C9F0CCC167}" dt="2019-01-03T17:23:47.558" v="1818" actId="478"/>
          <ac:spMkLst>
            <pc:docMk/>
            <pc:sldMk cId="0" sldId="298"/>
            <ac:spMk id="3" creationId="{346046AA-2C9D-4885-8AC5-615E91F9BD87}"/>
          </ac:spMkLst>
        </pc:spChg>
        <pc:spChg chg="add">
          <ac:chgData name="Jim McGowan" userId="e2c7446dd3aca506" providerId="LiveId" clId="{8F53F71C-4EF8-4C07-958B-F4C9F0CCC167}" dt="2019-01-03T17:23:34.735" v="1815"/>
          <ac:spMkLst>
            <pc:docMk/>
            <pc:sldMk cId="0" sldId="298"/>
            <ac:spMk id="5" creationId="{B0AACAF2-9ADF-456B-B1E8-D6F31CBF417F}"/>
          </ac:spMkLst>
        </pc:spChg>
        <pc:spChg chg="add mod">
          <ac:chgData name="Jim McGowan" userId="e2c7446dd3aca506" providerId="LiveId" clId="{8F53F71C-4EF8-4C07-958B-F4C9F0CCC167}" dt="2019-01-03T17:23:41.578" v="1816"/>
          <ac:spMkLst>
            <pc:docMk/>
            <pc:sldMk cId="0" sldId="298"/>
            <ac:spMk id="6" creationId="{68E8D2B3-340D-48F8-8298-83192BE2FFA4}"/>
          </ac:spMkLst>
        </pc:spChg>
        <pc:spChg chg="add del mod">
          <ac:chgData name="Jim McGowan" userId="e2c7446dd3aca506" providerId="LiveId" clId="{8F53F71C-4EF8-4C07-958B-F4C9F0CCC167}" dt="2019-01-03T17:24:55.943" v="1826" actId="478"/>
          <ac:spMkLst>
            <pc:docMk/>
            <pc:sldMk cId="0" sldId="298"/>
            <ac:spMk id="7" creationId="{FCF61F28-C158-4845-B34F-A6F1BF085703}"/>
          </ac:spMkLst>
        </pc:spChg>
        <pc:spChg chg="add mod">
          <ac:chgData name="Jim McGowan" userId="e2c7446dd3aca506" providerId="LiveId" clId="{8F53F71C-4EF8-4C07-958B-F4C9F0CCC167}" dt="2019-01-03T17:27:45.191" v="1863" actId="20577"/>
          <ac:spMkLst>
            <pc:docMk/>
            <pc:sldMk cId="0" sldId="298"/>
            <ac:spMk id="9" creationId="{3885779D-CFAC-4E47-90AE-CDF2D526F805}"/>
          </ac:spMkLst>
        </pc:spChg>
        <pc:spChg chg="del mod">
          <ac:chgData name="Jim McGowan" userId="e2c7446dd3aca506" providerId="LiveId" clId="{8F53F71C-4EF8-4C07-958B-F4C9F0CCC167}" dt="2019-01-03T17:24:51.053" v="1825" actId="478"/>
          <ac:spMkLst>
            <pc:docMk/>
            <pc:sldMk cId="0" sldId="298"/>
            <ac:spMk id="90114" creationId="{FA64E1A2-60A8-4E5A-906C-EF8530C3AEA5}"/>
          </ac:spMkLst>
        </pc:spChg>
        <pc:spChg chg="del">
          <ac:chgData name="Jim McGowan" userId="e2c7446dd3aca506" providerId="LiveId" clId="{8F53F71C-4EF8-4C07-958B-F4C9F0CCC167}" dt="2019-01-03T17:24:20.739" v="1822" actId="478"/>
          <ac:spMkLst>
            <pc:docMk/>
            <pc:sldMk cId="0" sldId="298"/>
            <ac:spMk id="90117" creationId="{DE760CDA-18D3-4653-9B16-704EAD3FAA85}"/>
          </ac:spMkLst>
        </pc:spChg>
        <pc:spChg chg="del mod">
          <ac:chgData name="Jim McGowan" userId="e2c7446dd3aca506" providerId="LiveId" clId="{8F53F71C-4EF8-4C07-958B-F4C9F0CCC167}" dt="2019-01-03T17:23:44.685" v="1817" actId="478"/>
          <ac:spMkLst>
            <pc:docMk/>
            <pc:sldMk cId="0" sldId="298"/>
            <ac:spMk id="116739" creationId="{41A0BD02-3021-4060-98FC-3603B8CBA74A}"/>
          </ac:spMkLst>
        </pc:spChg>
      </pc:sldChg>
      <pc:sldChg chg="modSp del">
        <pc:chgData name="Jim McGowan" userId="e2c7446dd3aca506" providerId="LiveId" clId="{8F53F71C-4EF8-4C07-958B-F4C9F0CCC167}" dt="2019-01-03T14:56:29.760" v="61" actId="2696"/>
        <pc:sldMkLst>
          <pc:docMk/>
          <pc:sldMk cId="0" sldId="300"/>
        </pc:sldMkLst>
        <pc:spChg chg="mod">
          <ac:chgData name="Jim McGowan" userId="e2c7446dd3aca506" providerId="LiveId" clId="{8F53F71C-4EF8-4C07-958B-F4C9F0CCC167}" dt="2019-01-03T14:55:48.193" v="56" actId="14100"/>
          <ac:spMkLst>
            <pc:docMk/>
            <pc:sldMk cId="0" sldId="300"/>
            <ac:spMk id="98308" creationId="{BA4900E4-68E1-4C71-B1E2-433E964B3CF4}"/>
          </ac:spMkLst>
        </pc:spChg>
      </pc:sldChg>
      <pc:sldChg chg="addSp delSp modSp del">
        <pc:chgData name="Jim McGowan" userId="e2c7446dd3aca506" providerId="LiveId" clId="{8F53F71C-4EF8-4C07-958B-F4C9F0CCC167}" dt="2019-01-03T14:55:33.166" v="55" actId="2696"/>
        <pc:sldMkLst>
          <pc:docMk/>
          <pc:sldMk cId="0" sldId="301"/>
        </pc:sldMkLst>
        <pc:spChg chg="add del">
          <ac:chgData name="Jim McGowan" userId="e2c7446dd3aca506" providerId="LiveId" clId="{8F53F71C-4EF8-4C07-958B-F4C9F0CCC167}" dt="2019-01-03T14:53:07.986" v="30"/>
          <ac:spMkLst>
            <pc:docMk/>
            <pc:sldMk cId="0" sldId="301"/>
            <ac:spMk id="6" creationId="{CD7B1BD1-AE45-4B6B-ABF6-32A6C19268A1}"/>
          </ac:spMkLst>
        </pc:spChg>
        <pc:spChg chg="mod">
          <ac:chgData name="Jim McGowan" userId="e2c7446dd3aca506" providerId="LiveId" clId="{8F53F71C-4EF8-4C07-958B-F4C9F0CCC167}" dt="2019-01-03T14:53:07.471" v="29" actId="1035"/>
          <ac:spMkLst>
            <pc:docMk/>
            <pc:sldMk cId="0" sldId="301"/>
            <ac:spMk id="26626" creationId="{1B41C192-58A7-4BC6-8A34-5D0A54CA174C}"/>
          </ac:spMkLst>
        </pc:spChg>
        <pc:picChg chg="mod">
          <ac:chgData name="Jim McGowan" userId="e2c7446dd3aca506" providerId="LiveId" clId="{8F53F71C-4EF8-4C07-958B-F4C9F0CCC167}" dt="2019-01-03T14:52:08.827" v="13" actId="1035"/>
          <ac:picMkLst>
            <pc:docMk/>
            <pc:sldMk cId="0" sldId="301"/>
            <ac:picMk id="26627" creationId="{D7C0E8C8-F82C-4801-B716-6BCA4B6B0779}"/>
          </ac:picMkLst>
        </pc:picChg>
      </pc:sldChg>
      <pc:sldChg chg="modSp">
        <pc:chgData name="Jim McGowan" userId="e2c7446dd3aca506" providerId="LiveId" clId="{8F53F71C-4EF8-4C07-958B-F4C9F0CCC167}" dt="2019-01-03T16:05:34.046" v="786" actId="1037"/>
        <pc:sldMkLst>
          <pc:docMk/>
          <pc:sldMk cId="0" sldId="302"/>
        </pc:sldMkLst>
        <pc:spChg chg="mod">
          <ac:chgData name="Jim McGowan" userId="e2c7446dd3aca506" providerId="LiveId" clId="{8F53F71C-4EF8-4C07-958B-F4C9F0CCC167}" dt="2019-01-03T16:05:34.046" v="786" actId="1037"/>
          <ac:spMkLst>
            <pc:docMk/>
            <pc:sldMk cId="0" sldId="302"/>
            <ac:spMk id="35842" creationId="{262C200C-E5AD-4C58-8A25-CED3DE4CA1A3}"/>
          </ac:spMkLst>
        </pc:spChg>
        <pc:picChg chg="mod">
          <ac:chgData name="Jim McGowan" userId="e2c7446dd3aca506" providerId="LiveId" clId="{8F53F71C-4EF8-4C07-958B-F4C9F0CCC167}" dt="2019-01-03T16:05:27.141" v="780" actId="1038"/>
          <ac:picMkLst>
            <pc:docMk/>
            <pc:sldMk cId="0" sldId="302"/>
            <ac:picMk id="35843" creationId="{80337EC3-2FAF-4CC7-8790-F3874D9929A9}"/>
          </ac:picMkLst>
        </pc:picChg>
      </pc:sldChg>
      <pc:sldChg chg="addSp delSp modSp">
        <pc:chgData name="Jim McGowan" userId="e2c7446dd3aca506" providerId="LiveId" clId="{8F53F71C-4EF8-4C07-958B-F4C9F0CCC167}" dt="2019-01-03T16:04:36.703" v="771" actId="2710"/>
        <pc:sldMkLst>
          <pc:docMk/>
          <pc:sldMk cId="0" sldId="303"/>
        </pc:sldMkLst>
        <pc:spChg chg="add del mod">
          <ac:chgData name="Jim McGowan" userId="e2c7446dd3aca506" providerId="LiveId" clId="{8F53F71C-4EF8-4C07-958B-F4C9F0CCC167}" dt="2019-01-03T15:19:23.550" v="248" actId="478"/>
          <ac:spMkLst>
            <pc:docMk/>
            <pc:sldMk cId="0" sldId="303"/>
            <ac:spMk id="4" creationId="{7C12CC23-D03E-480D-A552-7877AB54FD4C}"/>
          </ac:spMkLst>
        </pc:spChg>
        <pc:spChg chg="add del">
          <ac:chgData name="Jim McGowan" userId="e2c7446dd3aca506" providerId="LiveId" clId="{8F53F71C-4EF8-4C07-958B-F4C9F0CCC167}" dt="2019-01-03T15:18:58.823" v="243"/>
          <ac:spMkLst>
            <pc:docMk/>
            <pc:sldMk cId="0" sldId="303"/>
            <ac:spMk id="7" creationId="{5F5D0A1C-95B8-4097-BE7E-71AC1FF74924}"/>
          </ac:spMkLst>
        </pc:spChg>
        <pc:spChg chg="add mod">
          <ac:chgData name="Jim McGowan" userId="e2c7446dd3aca506" providerId="LiveId" clId="{8F53F71C-4EF8-4C07-958B-F4C9F0CCC167}" dt="2019-01-03T16:04:36.703" v="771" actId="2710"/>
          <ac:spMkLst>
            <pc:docMk/>
            <pc:sldMk cId="0" sldId="303"/>
            <ac:spMk id="8" creationId="{0DD17E05-117F-4347-8BE4-B60E9CDFC87E}"/>
          </ac:spMkLst>
        </pc:spChg>
        <pc:spChg chg="del mod">
          <ac:chgData name="Jim McGowan" userId="e2c7446dd3aca506" providerId="LiveId" clId="{8F53F71C-4EF8-4C07-958B-F4C9F0CCC167}" dt="2019-01-03T15:19:19.835" v="247" actId="478"/>
          <ac:spMkLst>
            <pc:docMk/>
            <pc:sldMk cId="0" sldId="303"/>
            <ac:spMk id="39938" creationId="{AA26D1BD-246F-447B-95D2-7F04D8F7B8C9}"/>
          </ac:spMkLst>
        </pc:spChg>
        <pc:picChg chg="add mod">
          <ac:chgData name="Jim McGowan" userId="e2c7446dd3aca506" providerId="LiveId" clId="{8F53F71C-4EF8-4C07-958B-F4C9F0CCC167}" dt="2019-01-03T15:20:07.072" v="262" actId="1036"/>
          <ac:picMkLst>
            <pc:docMk/>
            <pc:sldMk cId="0" sldId="303"/>
            <ac:picMk id="2" creationId="{CF743DC9-E4D6-4DA7-8022-5DA992994B93}"/>
          </ac:picMkLst>
        </pc:picChg>
        <pc:picChg chg="add del mod">
          <ac:chgData name="Jim McGowan" userId="e2c7446dd3aca506" providerId="LiveId" clId="{8F53F71C-4EF8-4C07-958B-F4C9F0CCC167}" dt="2019-01-03T15:14:02.525" v="216" actId="478"/>
          <ac:picMkLst>
            <pc:docMk/>
            <pc:sldMk cId="0" sldId="303"/>
            <ac:picMk id="5" creationId="{7B05326D-950E-4F58-9563-5DA67268FB5E}"/>
          </ac:picMkLst>
        </pc:picChg>
      </pc:sldChg>
      <pc:sldChg chg="addSp delSp modSp">
        <pc:chgData name="Jim McGowan" userId="e2c7446dd3aca506" providerId="LiveId" clId="{8F53F71C-4EF8-4C07-958B-F4C9F0CCC167}" dt="2019-01-03T16:04:32.802" v="770" actId="2710"/>
        <pc:sldMkLst>
          <pc:docMk/>
          <pc:sldMk cId="0" sldId="304"/>
        </pc:sldMkLst>
        <pc:spChg chg="add del mod">
          <ac:chgData name="Jim McGowan" userId="e2c7446dd3aca506" providerId="LiveId" clId="{8F53F71C-4EF8-4C07-958B-F4C9F0CCC167}" dt="2019-01-03T15:20:44.567" v="267" actId="478"/>
          <ac:spMkLst>
            <pc:docMk/>
            <pc:sldMk cId="0" sldId="304"/>
            <ac:spMk id="3" creationId="{6355B6CA-E262-48AA-B18E-D27E176729DA}"/>
          </ac:spMkLst>
        </pc:spChg>
        <pc:spChg chg="add mod">
          <ac:chgData name="Jim McGowan" userId="e2c7446dd3aca506" providerId="LiveId" clId="{8F53F71C-4EF8-4C07-958B-F4C9F0CCC167}" dt="2019-01-03T16:04:32.802" v="770" actId="2710"/>
          <ac:spMkLst>
            <pc:docMk/>
            <pc:sldMk cId="0" sldId="304"/>
            <ac:spMk id="10" creationId="{1A813236-25AC-4FA3-9468-7B14B20CE840}"/>
          </ac:spMkLst>
        </pc:spChg>
        <pc:spChg chg="del mod">
          <ac:chgData name="Jim McGowan" userId="e2c7446dd3aca506" providerId="LiveId" clId="{8F53F71C-4EF8-4C07-958B-F4C9F0CCC167}" dt="2019-01-03T15:20:40.036" v="266" actId="478"/>
          <ac:spMkLst>
            <pc:docMk/>
            <pc:sldMk cId="0" sldId="304"/>
            <ac:spMk id="41986" creationId="{80A74421-3135-4CB6-B23F-D38CDE118D84}"/>
          </ac:spMkLst>
        </pc:spChg>
      </pc:sldChg>
      <pc:sldChg chg="addSp delSp modSp">
        <pc:chgData name="Jim McGowan" userId="e2c7446dd3aca506" providerId="LiveId" clId="{8F53F71C-4EF8-4C07-958B-F4C9F0CCC167}" dt="2019-01-03T16:04:29.402" v="769" actId="2710"/>
        <pc:sldMkLst>
          <pc:docMk/>
          <pc:sldMk cId="0" sldId="305"/>
        </pc:sldMkLst>
        <pc:spChg chg="add del mod">
          <ac:chgData name="Jim McGowan" userId="e2c7446dd3aca506" providerId="LiveId" clId="{8F53F71C-4EF8-4C07-958B-F4C9F0CCC167}" dt="2019-01-03T15:21:50.094" v="279" actId="478"/>
          <ac:spMkLst>
            <pc:docMk/>
            <pc:sldMk cId="0" sldId="305"/>
            <ac:spMk id="3" creationId="{5085CAEA-16C2-41C9-8D12-8D745717FDCF}"/>
          </ac:spMkLst>
        </pc:spChg>
        <pc:spChg chg="add mod">
          <ac:chgData name="Jim McGowan" userId="e2c7446dd3aca506" providerId="LiveId" clId="{8F53F71C-4EF8-4C07-958B-F4C9F0CCC167}" dt="2019-01-03T16:04:29.402" v="769" actId="2710"/>
          <ac:spMkLst>
            <pc:docMk/>
            <pc:sldMk cId="0" sldId="305"/>
            <ac:spMk id="7" creationId="{37EF85A5-26F4-409B-A807-03026B62ADE2}"/>
          </ac:spMkLst>
        </pc:spChg>
        <pc:spChg chg="del mod">
          <ac:chgData name="Jim McGowan" userId="e2c7446dd3aca506" providerId="LiveId" clId="{8F53F71C-4EF8-4C07-958B-F4C9F0CCC167}" dt="2019-01-03T15:21:46.557" v="278" actId="478"/>
          <ac:spMkLst>
            <pc:docMk/>
            <pc:sldMk cId="0" sldId="305"/>
            <ac:spMk id="44035" creationId="{04044825-9AF4-4FC2-8176-519A51316B14}"/>
          </ac:spMkLst>
        </pc:spChg>
        <pc:spChg chg="mod">
          <ac:chgData name="Jim McGowan" userId="e2c7446dd3aca506" providerId="LiveId" clId="{8F53F71C-4EF8-4C07-958B-F4C9F0CCC167}" dt="2019-01-03T15:23:45.982" v="299" actId="1035"/>
          <ac:spMkLst>
            <pc:docMk/>
            <pc:sldMk cId="0" sldId="305"/>
            <ac:spMk id="44036" creationId="{AB56E650-7C2A-4C62-9319-1CE021187E1D}"/>
          </ac:spMkLst>
        </pc:spChg>
        <pc:picChg chg="mod">
          <ac:chgData name="Jim McGowan" userId="e2c7446dd3aca506" providerId="LiveId" clId="{8F53F71C-4EF8-4C07-958B-F4C9F0CCC167}" dt="2019-01-03T15:23:45.982" v="299" actId="1035"/>
          <ac:picMkLst>
            <pc:docMk/>
            <pc:sldMk cId="0" sldId="305"/>
            <ac:picMk id="44034" creationId="{6B95D11F-5D3E-4526-84C9-8873B6EF889D}"/>
          </ac:picMkLst>
        </pc:picChg>
      </pc:sldChg>
      <pc:sldChg chg="addSp delSp modSp">
        <pc:chgData name="Jim McGowan" userId="e2c7446dd3aca506" providerId="LiveId" clId="{8F53F71C-4EF8-4C07-958B-F4C9F0CCC167}" dt="2019-01-03T16:04:16.993" v="767" actId="2710"/>
        <pc:sldMkLst>
          <pc:docMk/>
          <pc:sldMk cId="0" sldId="306"/>
        </pc:sldMkLst>
        <pc:spChg chg="add mod">
          <ac:chgData name="Jim McGowan" userId="e2c7446dd3aca506" providerId="LiveId" clId="{8F53F71C-4EF8-4C07-958B-F4C9F0CCC167}" dt="2019-01-03T16:04:16.993" v="767" actId="2710"/>
          <ac:spMkLst>
            <pc:docMk/>
            <pc:sldMk cId="0" sldId="306"/>
            <ac:spMk id="7" creationId="{D9A2F586-DC9E-4D64-BF06-8243C004A30A}"/>
          </ac:spMkLst>
        </pc:spChg>
        <pc:spChg chg="del mod">
          <ac:chgData name="Jim McGowan" userId="e2c7446dd3aca506" providerId="LiveId" clId="{8F53F71C-4EF8-4C07-958B-F4C9F0CCC167}" dt="2019-01-03T15:24:29.416" v="304" actId="478"/>
          <ac:spMkLst>
            <pc:docMk/>
            <pc:sldMk cId="0" sldId="306"/>
            <ac:spMk id="48131" creationId="{96C3D633-34E3-4D9C-B69E-8D36F63668D9}"/>
          </ac:spMkLst>
        </pc:spChg>
      </pc:sldChg>
      <pc:sldChg chg="addSp delSp modSp">
        <pc:chgData name="Jim McGowan" userId="e2c7446dd3aca506" providerId="LiveId" clId="{8F53F71C-4EF8-4C07-958B-F4C9F0CCC167}" dt="2019-01-03T16:04:09.817" v="765" actId="2710"/>
        <pc:sldMkLst>
          <pc:docMk/>
          <pc:sldMk cId="0" sldId="307"/>
        </pc:sldMkLst>
        <pc:spChg chg="add del mod">
          <ac:chgData name="Jim McGowan" userId="e2c7446dd3aca506" providerId="LiveId" clId="{8F53F71C-4EF8-4C07-958B-F4C9F0CCC167}" dt="2019-01-03T15:29:24.167" v="343" actId="478"/>
          <ac:spMkLst>
            <pc:docMk/>
            <pc:sldMk cId="0" sldId="307"/>
            <ac:spMk id="3" creationId="{3A28DF1F-32D3-4848-BDFD-F4D12EC0DC98}"/>
          </ac:spMkLst>
        </pc:spChg>
        <pc:spChg chg="add del mod">
          <ac:chgData name="Jim McGowan" userId="e2c7446dd3aca506" providerId="LiveId" clId="{8F53F71C-4EF8-4C07-958B-F4C9F0CCC167}" dt="2019-01-03T15:31:20.601" v="361" actId="478"/>
          <ac:spMkLst>
            <pc:docMk/>
            <pc:sldMk cId="0" sldId="307"/>
            <ac:spMk id="5" creationId="{EC4EBCCA-D8D5-46FA-9439-192DAF5712E4}"/>
          </ac:spMkLst>
        </pc:spChg>
        <pc:spChg chg="add">
          <ac:chgData name="Jim McGowan" userId="e2c7446dd3aca506" providerId="LiveId" clId="{8F53F71C-4EF8-4C07-958B-F4C9F0CCC167}" dt="2019-01-03T15:29:32.389" v="344"/>
          <ac:spMkLst>
            <pc:docMk/>
            <pc:sldMk cId="0" sldId="307"/>
            <ac:spMk id="11" creationId="{5BB8D5C3-5525-490B-B7C8-0D34D3607C89}"/>
          </ac:spMkLst>
        </pc:spChg>
        <pc:spChg chg="add">
          <ac:chgData name="Jim McGowan" userId="e2c7446dd3aca506" providerId="LiveId" clId="{8F53F71C-4EF8-4C07-958B-F4C9F0CCC167}" dt="2019-01-03T15:29:32.389" v="344"/>
          <ac:spMkLst>
            <pc:docMk/>
            <pc:sldMk cId="0" sldId="307"/>
            <ac:spMk id="12" creationId="{EEE87630-6A9A-4B80-AC4D-9B8F6FCC3E93}"/>
          </ac:spMkLst>
        </pc:spChg>
        <pc:spChg chg="add mod">
          <ac:chgData name="Jim McGowan" userId="e2c7446dd3aca506" providerId="LiveId" clId="{8F53F71C-4EF8-4C07-958B-F4C9F0CCC167}" dt="2019-01-03T16:04:09.817" v="765" actId="2710"/>
          <ac:spMkLst>
            <pc:docMk/>
            <pc:sldMk cId="0" sldId="307"/>
            <ac:spMk id="14" creationId="{97829B95-30BF-4277-B530-3C85D52CF0A3}"/>
          </ac:spMkLst>
        </pc:spChg>
        <pc:spChg chg="del">
          <ac:chgData name="Jim McGowan" userId="e2c7446dd3aca506" providerId="LiveId" clId="{8F53F71C-4EF8-4C07-958B-F4C9F0CCC167}" dt="2019-01-03T15:29:22.137" v="342" actId="478"/>
          <ac:spMkLst>
            <pc:docMk/>
            <pc:sldMk cId="0" sldId="307"/>
            <ac:spMk id="52226" creationId="{0E3176A3-E288-4BB6-A996-C861814D860D}"/>
          </ac:spMkLst>
        </pc:spChg>
        <pc:spChg chg="del mod">
          <ac:chgData name="Jim McGowan" userId="e2c7446dd3aca506" providerId="LiveId" clId="{8F53F71C-4EF8-4C07-958B-F4C9F0CCC167}" dt="2019-01-03T15:31:16.973" v="360" actId="478"/>
          <ac:spMkLst>
            <pc:docMk/>
            <pc:sldMk cId="0" sldId="307"/>
            <ac:spMk id="52227" creationId="{6DBF3AC7-65A7-4CF8-A0CF-6685E8AA70CB}"/>
          </ac:spMkLst>
        </pc:spChg>
        <pc:spChg chg="del">
          <ac:chgData name="Jim McGowan" userId="e2c7446dd3aca506" providerId="LiveId" clId="{8F53F71C-4EF8-4C07-958B-F4C9F0CCC167}" dt="2019-01-03T15:29:22.137" v="342" actId="478"/>
          <ac:spMkLst>
            <pc:docMk/>
            <pc:sldMk cId="0" sldId="307"/>
            <ac:spMk id="52228" creationId="{1C61FA9C-D8AF-479A-809D-DB59CBCEACC5}"/>
          </ac:spMkLst>
        </pc:spChg>
        <pc:spChg chg="del">
          <ac:chgData name="Jim McGowan" userId="e2c7446dd3aca506" providerId="LiveId" clId="{8F53F71C-4EF8-4C07-958B-F4C9F0CCC167}" dt="2019-01-03T15:30:37.530" v="352" actId="478"/>
          <ac:spMkLst>
            <pc:docMk/>
            <pc:sldMk cId="0" sldId="307"/>
            <ac:spMk id="52231" creationId="{2C0979A8-888D-4126-8C2A-A1C280399E5E}"/>
          </ac:spMkLst>
        </pc:spChg>
        <pc:spChg chg="del">
          <ac:chgData name="Jim McGowan" userId="e2c7446dd3aca506" providerId="LiveId" clId="{8F53F71C-4EF8-4C07-958B-F4C9F0CCC167}" dt="2019-01-03T15:30:41.737" v="353" actId="478"/>
          <ac:spMkLst>
            <pc:docMk/>
            <pc:sldMk cId="0" sldId="307"/>
            <ac:spMk id="52232" creationId="{11E10670-DE55-4C00-959D-B1AE03DBE38B}"/>
          </ac:spMkLst>
        </pc:spChg>
        <pc:picChg chg="add">
          <ac:chgData name="Jim McGowan" userId="e2c7446dd3aca506" providerId="LiveId" clId="{8F53F71C-4EF8-4C07-958B-F4C9F0CCC167}" dt="2019-01-03T15:30:33.412" v="350"/>
          <ac:picMkLst>
            <pc:docMk/>
            <pc:sldMk cId="0" sldId="307"/>
            <ac:picMk id="13" creationId="{F5FED1CC-9AA8-428A-B88E-B06F1FBA3316}"/>
          </ac:picMkLst>
        </pc:picChg>
        <pc:picChg chg="del">
          <ac:chgData name="Jim McGowan" userId="e2c7446dd3aca506" providerId="LiveId" clId="{8F53F71C-4EF8-4C07-958B-F4C9F0CCC167}" dt="2019-01-03T15:30:35.289" v="351" actId="478"/>
          <ac:picMkLst>
            <pc:docMk/>
            <pc:sldMk cId="0" sldId="307"/>
            <ac:picMk id="52229" creationId="{24D63702-1543-4A01-A505-71EA5A5A9E44}"/>
          </ac:picMkLst>
        </pc:picChg>
        <pc:picChg chg="del">
          <ac:chgData name="Jim McGowan" userId="e2c7446dd3aca506" providerId="LiveId" clId="{8F53F71C-4EF8-4C07-958B-F4C9F0CCC167}" dt="2019-01-03T15:30:44.143" v="354" actId="478"/>
          <ac:picMkLst>
            <pc:docMk/>
            <pc:sldMk cId="0" sldId="307"/>
            <ac:picMk id="52230" creationId="{23773024-5646-4756-A6CD-D6A446FFE676}"/>
          </ac:picMkLst>
        </pc:picChg>
      </pc:sldChg>
      <pc:sldChg chg="addSp delSp modSp">
        <pc:chgData name="Jim McGowan" userId="e2c7446dd3aca506" providerId="LiveId" clId="{8F53F71C-4EF8-4C07-958B-F4C9F0CCC167}" dt="2019-01-03T16:04:06.422" v="764" actId="2710"/>
        <pc:sldMkLst>
          <pc:docMk/>
          <pc:sldMk cId="0" sldId="308"/>
        </pc:sldMkLst>
        <pc:spChg chg="add del mod">
          <ac:chgData name="Jim McGowan" userId="e2c7446dd3aca506" providerId="LiveId" clId="{8F53F71C-4EF8-4C07-958B-F4C9F0CCC167}" dt="2019-01-03T15:35:06.801" v="366" actId="478"/>
          <ac:spMkLst>
            <pc:docMk/>
            <pc:sldMk cId="0" sldId="308"/>
            <ac:spMk id="3" creationId="{F562D8AF-98C2-469A-89A8-067744314EEC}"/>
          </ac:spMkLst>
        </pc:spChg>
        <pc:spChg chg="add">
          <ac:chgData name="Jim McGowan" userId="e2c7446dd3aca506" providerId="LiveId" clId="{8F53F71C-4EF8-4C07-958B-F4C9F0CCC167}" dt="2019-01-03T15:35:14.279" v="367"/>
          <ac:spMkLst>
            <pc:docMk/>
            <pc:sldMk cId="0" sldId="308"/>
            <ac:spMk id="11" creationId="{89747BD5-F149-4463-89AA-8B48429D4764}"/>
          </ac:spMkLst>
        </pc:spChg>
        <pc:spChg chg="add">
          <ac:chgData name="Jim McGowan" userId="e2c7446dd3aca506" providerId="LiveId" clId="{8F53F71C-4EF8-4C07-958B-F4C9F0CCC167}" dt="2019-01-03T15:35:14.279" v="367"/>
          <ac:spMkLst>
            <pc:docMk/>
            <pc:sldMk cId="0" sldId="308"/>
            <ac:spMk id="12" creationId="{C59918A2-EE23-4521-BB01-694EB1AF2EF1}"/>
          </ac:spMkLst>
        </pc:spChg>
        <pc:spChg chg="add mod">
          <ac:chgData name="Jim McGowan" userId="e2c7446dd3aca506" providerId="LiveId" clId="{8F53F71C-4EF8-4C07-958B-F4C9F0CCC167}" dt="2019-01-03T16:04:06.422" v="764" actId="2710"/>
          <ac:spMkLst>
            <pc:docMk/>
            <pc:sldMk cId="0" sldId="308"/>
            <ac:spMk id="13" creationId="{1E805614-BFA9-4D11-9CCD-63CD23A63CA0}"/>
          </ac:spMkLst>
        </pc:spChg>
        <pc:spChg chg="del">
          <ac:chgData name="Jim McGowan" userId="e2c7446dd3aca506" providerId="LiveId" clId="{8F53F71C-4EF8-4C07-958B-F4C9F0CCC167}" dt="2019-01-03T15:35:04.660" v="365" actId="478"/>
          <ac:spMkLst>
            <pc:docMk/>
            <pc:sldMk cId="0" sldId="308"/>
            <ac:spMk id="54274" creationId="{3629F5C1-405F-4028-AB21-220D45DC322C}"/>
          </ac:spMkLst>
        </pc:spChg>
        <pc:spChg chg="del">
          <ac:chgData name="Jim McGowan" userId="e2c7446dd3aca506" providerId="LiveId" clId="{8F53F71C-4EF8-4C07-958B-F4C9F0CCC167}" dt="2019-01-03T15:35:04.660" v="365" actId="478"/>
          <ac:spMkLst>
            <pc:docMk/>
            <pc:sldMk cId="0" sldId="308"/>
            <ac:spMk id="54275" creationId="{D4ABC6F1-946C-43F1-96AD-508C1A86FC7B}"/>
          </ac:spMkLst>
        </pc:spChg>
        <pc:spChg chg="del mod">
          <ac:chgData name="Jim McGowan" userId="e2c7446dd3aca506" providerId="LiveId" clId="{8F53F71C-4EF8-4C07-958B-F4C9F0CCC167}" dt="2019-01-03T15:36:29.145" v="372" actId="478"/>
          <ac:spMkLst>
            <pc:docMk/>
            <pc:sldMk cId="0" sldId="308"/>
            <ac:spMk id="54276" creationId="{BC6A7B84-1D50-47F3-A9B0-AA638AED82CA}"/>
          </ac:spMkLst>
        </pc:spChg>
        <pc:picChg chg="mod">
          <ac:chgData name="Jim McGowan" userId="e2c7446dd3aca506" providerId="LiveId" clId="{8F53F71C-4EF8-4C07-958B-F4C9F0CCC167}" dt="2019-01-03T15:36:37.889" v="392" actId="1036"/>
          <ac:picMkLst>
            <pc:docMk/>
            <pc:sldMk cId="0" sldId="308"/>
            <ac:picMk id="54277" creationId="{53149459-0F49-4B56-B72F-C9ABEB4E310A}"/>
          </ac:picMkLst>
        </pc:picChg>
        <pc:picChg chg="mod">
          <ac:chgData name="Jim McGowan" userId="e2c7446dd3aca506" providerId="LiveId" clId="{8F53F71C-4EF8-4C07-958B-F4C9F0CCC167}" dt="2019-01-03T15:36:37.889" v="392" actId="1036"/>
          <ac:picMkLst>
            <pc:docMk/>
            <pc:sldMk cId="0" sldId="308"/>
            <ac:picMk id="54278" creationId="{84973DEC-6953-4490-8498-1093EA8F7FBE}"/>
          </ac:picMkLst>
        </pc:picChg>
        <pc:picChg chg="mod">
          <ac:chgData name="Jim McGowan" userId="e2c7446dd3aca506" providerId="LiveId" clId="{8F53F71C-4EF8-4C07-958B-F4C9F0CCC167}" dt="2019-01-03T15:36:37.889" v="392" actId="1036"/>
          <ac:picMkLst>
            <pc:docMk/>
            <pc:sldMk cId="0" sldId="308"/>
            <ac:picMk id="54279" creationId="{03AAE584-C6F4-49DE-9382-AEBF84E31FE8}"/>
          </ac:picMkLst>
        </pc:picChg>
        <pc:picChg chg="mod">
          <ac:chgData name="Jim McGowan" userId="e2c7446dd3aca506" providerId="LiveId" clId="{8F53F71C-4EF8-4C07-958B-F4C9F0CCC167}" dt="2019-01-03T15:36:37.889" v="392" actId="1036"/>
          <ac:picMkLst>
            <pc:docMk/>
            <pc:sldMk cId="0" sldId="308"/>
            <ac:picMk id="54280" creationId="{26557C6A-A796-4325-88D3-5BDD1C5D9247}"/>
          </ac:picMkLst>
        </pc:picChg>
      </pc:sldChg>
      <pc:sldChg chg="addSp delSp modSp delAnim">
        <pc:chgData name="Jim McGowan" userId="e2c7446dd3aca506" providerId="LiveId" clId="{8F53F71C-4EF8-4C07-958B-F4C9F0CCC167}" dt="2019-01-03T16:03:58.510" v="762" actId="2710"/>
        <pc:sldMkLst>
          <pc:docMk/>
          <pc:sldMk cId="0" sldId="309"/>
        </pc:sldMkLst>
        <pc:spChg chg="add del mod">
          <ac:chgData name="Jim McGowan" userId="e2c7446dd3aca506" providerId="LiveId" clId="{8F53F71C-4EF8-4C07-958B-F4C9F0CCC167}" dt="2019-01-03T15:49:11.003" v="547" actId="478"/>
          <ac:spMkLst>
            <pc:docMk/>
            <pc:sldMk cId="0" sldId="309"/>
            <ac:spMk id="3" creationId="{C009BD3B-9031-43AC-B66D-A5B2EBAAE08D}"/>
          </ac:spMkLst>
        </pc:spChg>
        <pc:spChg chg="add del mod">
          <ac:chgData name="Jim McGowan" userId="e2c7446dd3aca506" providerId="LiveId" clId="{8F53F71C-4EF8-4C07-958B-F4C9F0CCC167}" dt="2019-01-03T15:50:56.683" v="563" actId="478"/>
          <ac:spMkLst>
            <pc:docMk/>
            <pc:sldMk cId="0" sldId="309"/>
            <ac:spMk id="5" creationId="{B73D030F-F8EF-4732-A50B-F8520B6E3CCE}"/>
          </ac:spMkLst>
        </pc:spChg>
        <pc:spChg chg="add">
          <ac:chgData name="Jim McGowan" userId="e2c7446dd3aca506" providerId="LiveId" clId="{8F53F71C-4EF8-4C07-958B-F4C9F0CCC167}" dt="2019-01-03T15:49:18.129" v="548"/>
          <ac:spMkLst>
            <pc:docMk/>
            <pc:sldMk cId="0" sldId="309"/>
            <ac:spMk id="8" creationId="{123B4E7B-808A-4659-BA5D-016367873897}"/>
          </ac:spMkLst>
        </pc:spChg>
        <pc:spChg chg="add">
          <ac:chgData name="Jim McGowan" userId="e2c7446dd3aca506" providerId="LiveId" clId="{8F53F71C-4EF8-4C07-958B-F4C9F0CCC167}" dt="2019-01-03T15:49:18.129" v="548"/>
          <ac:spMkLst>
            <pc:docMk/>
            <pc:sldMk cId="0" sldId="309"/>
            <ac:spMk id="9" creationId="{0874E3C6-1EEA-4A21-8574-38863115282D}"/>
          </ac:spMkLst>
        </pc:spChg>
        <pc:spChg chg="add mod">
          <ac:chgData name="Jim McGowan" userId="e2c7446dd3aca506" providerId="LiveId" clId="{8F53F71C-4EF8-4C07-958B-F4C9F0CCC167}" dt="2019-01-03T16:03:58.510" v="762" actId="2710"/>
          <ac:spMkLst>
            <pc:docMk/>
            <pc:sldMk cId="0" sldId="309"/>
            <ac:spMk id="10" creationId="{CD03E38A-22A0-4990-8C66-333EC38A629A}"/>
          </ac:spMkLst>
        </pc:spChg>
        <pc:spChg chg="add del mod">
          <ac:chgData name="Jim McGowan" userId="e2c7446dd3aca506" providerId="LiveId" clId="{8F53F71C-4EF8-4C07-958B-F4C9F0CCC167}" dt="2019-01-03T15:55:55.316" v="624" actId="478"/>
          <ac:spMkLst>
            <pc:docMk/>
            <pc:sldMk cId="0" sldId="309"/>
            <ac:spMk id="14" creationId="{23F7AADC-422D-4934-A4F7-67279A405F83}"/>
          </ac:spMkLst>
        </pc:spChg>
        <pc:spChg chg="del">
          <ac:chgData name="Jim McGowan" userId="e2c7446dd3aca506" providerId="LiveId" clId="{8F53F71C-4EF8-4C07-958B-F4C9F0CCC167}" dt="2019-01-03T15:49:09.066" v="546" actId="478"/>
          <ac:spMkLst>
            <pc:docMk/>
            <pc:sldMk cId="0" sldId="309"/>
            <ac:spMk id="59394" creationId="{5194E77F-1EEF-4380-86EA-306EB58EC513}"/>
          </ac:spMkLst>
        </pc:spChg>
        <pc:spChg chg="del">
          <ac:chgData name="Jim McGowan" userId="e2c7446dd3aca506" providerId="LiveId" clId="{8F53F71C-4EF8-4C07-958B-F4C9F0CCC167}" dt="2019-01-03T15:49:09.066" v="546" actId="478"/>
          <ac:spMkLst>
            <pc:docMk/>
            <pc:sldMk cId="0" sldId="309"/>
            <ac:spMk id="59396" creationId="{CEF54854-43E0-4655-8EDA-3AC137F5EE2B}"/>
          </ac:spMkLst>
        </pc:spChg>
        <pc:spChg chg="del">
          <ac:chgData name="Jim McGowan" userId="e2c7446dd3aca506" providerId="LiveId" clId="{8F53F71C-4EF8-4C07-958B-F4C9F0CCC167}" dt="2019-01-03T15:49:32.476" v="550" actId="478"/>
          <ac:spMkLst>
            <pc:docMk/>
            <pc:sldMk cId="0" sldId="309"/>
            <ac:spMk id="59397" creationId="{6AF40BDB-ACD3-4800-BE55-5DED44ABC6AD}"/>
          </ac:spMkLst>
        </pc:spChg>
        <pc:spChg chg="del mod">
          <ac:chgData name="Jim McGowan" userId="e2c7446dd3aca506" providerId="LiveId" clId="{8F53F71C-4EF8-4C07-958B-F4C9F0CCC167}" dt="2019-01-03T15:50:53.569" v="562" actId="478"/>
          <ac:spMkLst>
            <pc:docMk/>
            <pc:sldMk cId="0" sldId="309"/>
            <ac:spMk id="116740" creationId="{A14205D3-59E8-4E4A-8AFB-8C504AF576FB}"/>
          </ac:spMkLst>
        </pc:spChg>
        <pc:picChg chg="add del mod">
          <ac:chgData name="Jim McGowan" userId="e2c7446dd3aca506" providerId="LiveId" clId="{8F53F71C-4EF8-4C07-958B-F4C9F0CCC167}" dt="2019-01-03T15:55:52.069" v="623" actId="478"/>
          <ac:picMkLst>
            <pc:docMk/>
            <pc:sldMk cId="0" sldId="309"/>
            <ac:picMk id="13" creationId="{491232EB-A90C-47DB-8CD0-60A01BB9EC5B}"/>
          </ac:picMkLst>
        </pc:picChg>
      </pc:sldChg>
      <pc:sldChg chg="addSp delSp modSp delAnim">
        <pc:chgData name="Jim McGowan" userId="e2c7446dd3aca506" providerId="LiveId" clId="{8F53F71C-4EF8-4C07-958B-F4C9F0CCC167}" dt="2019-01-03T16:03:54.101" v="761" actId="2710"/>
        <pc:sldMkLst>
          <pc:docMk/>
          <pc:sldMk cId="0" sldId="310"/>
        </pc:sldMkLst>
        <pc:spChg chg="add del mod">
          <ac:chgData name="Jim McGowan" userId="e2c7446dd3aca506" providerId="LiveId" clId="{8F53F71C-4EF8-4C07-958B-F4C9F0CCC167}" dt="2019-01-03T15:58:59.323" v="657" actId="478"/>
          <ac:spMkLst>
            <pc:docMk/>
            <pc:sldMk cId="0" sldId="310"/>
            <ac:spMk id="3" creationId="{3772EF06-2D88-4B64-94D6-01CBBD6545A8}"/>
          </ac:spMkLst>
        </pc:spChg>
        <pc:spChg chg="add del mod">
          <ac:chgData name="Jim McGowan" userId="e2c7446dd3aca506" providerId="LiveId" clId="{8F53F71C-4EF8-4C07-958B-F4C9F0CCC167}" dt="2019-01-03T15:59:26.838" v="662" actId="478"/>
          <ac:spMkLst>
            <pc:docMk/>
            <pc:sldMk cId="0" sldId="310"/>
            <ac:spMk id="5" creationId="{556DF56F-FF63-4B7B-AA2B-755F08FCC8F1}"/>
          </ac:spMkLst>
        </pc:spChg>
        <pc:spChg chg="add">
          <ac:chgData name="Jim McGowan" userId="e2c7446dd3aca506" providerId="LiveId" clId="{8F53F71C-4EF8-4C07-958B-F4C9F0CCC167}" dt="2019-01-03T15:58:16.304" v="649"/>
          <ac:spMkLst>
            <pc:docMk/>
            <pc:sldMk cId="0" sldId="310"/>
            <ac:spMk id="8" creationId="{2658D2D7-7105-4F3D-822E-72ED4E316F44}"/>
          </ac:spMkLst>
        </pc:spChg>
        <pc:spChg chg="add mod">
          <ac:chgData name="Jim McGowan" userId="e2c7446dd3aca506" providerId="LiveId" clId="{8F53F71C-4EF8-4C07-958B-F4C9F0CCC167}" dt="2019-01-03T15:58:38.702" v="655"/>
          <ac:spMkLst>
            <pc:docMk/>
            <pc:sldMk cId="0" sldId="310"/>
            <ac:spMk id="9" creationId="{26A1B6E9-227D-4FAB-91E5-92A0E52609B8}"/>
          </ac:spMkLst>
        </pc:spChg>
        <pc:spChg chg="add mod">
          <ac:chgData name="Jim McGowan" userId="e2c7446dd3aca506" providerId="LiveId" clId="{8F53F71C-4EF8-4C07-958B-F4C9F0CCC167}" dt="2019-01-03T16:03:54.101" v="761" actId="2710"/>
          <ac:spMkLst>
            <pc:docMk/>
            <pc:sldMk cId="0" sldId="310"/>
            <ac:spMk id="12" creationId="{0F6263B7-B8F2-448A-A30E-99332BF45624}"/>
          </ac:spMkLst>
        </pc:spChg>
        <pc:spChg chg="del mod">
          <ac:chgData name="Jim McGowan" userId="e2c7446dd3aca506" providerId="LiveId" clId="{8F53F71C-4EF8-4C07-958B-F4C9F0CCC167}" dt="2019-01-03T15:58:55.526" v="656" actId="478"/>
          <ac:spMkLst>
            <pc:docMk/>
            <pc:sldMk cId="0" sldId="310"/>
            <ac:spMk id="61442" creationId="{074A26AF-4831-4786-8B6E-7463EDACBF73}"/>
          </ac:spMkLst>
        </pc:spChg>
        <pc:spChg chg="del mod">
          <ac:chgData name="Jim McGowan" userId="e2c7446dd3aca506" providerId="LiveId" clId="{8F53F71C-4EF8-4C07-958B-F4C9F0CCC167}" dt="2019-01-03T15:59:24.378" v="661" actId="478"/>
          <ac:spMkLst>
            <pc:docMk/>
            <pc:sldMk cId="0" sldId="310"/>
            <ac:spMk id="61443" creationId="{D6BD04AB-90C0-48C3-AA6E-2285A63831FF}"/>
          </ac:spMkLst>
        </pc:spChg>
        <pc:spChg chg="del mod">
          <ac:chgData name="Jim McGowan" userId="e2c7446dd3aca506" providerId="LiveId" clId="{8F53F71C-4EF8-4C07-958B-F4C9F0CCC167}" dt="2019-01-03T15:58:55.526" v="656" actId="478"/>
          <ac:spMkLst>
            <pc:docMk/>
            <pc:sldMk cId="0" sldId="310"/>
            <ac:spMk id="61444" creationId="{3E0CCDBD-2BFE-46AD-BD60-CA3DA5F41758}"/>
          </ac:spMkLst>
        </pc:spChg>
        <pc:spChg chg="del mod">
          <ac:chgData name="Jim McGowan" userId="e2c7446dd3aca506" providerId="LiveId" clId="{8F53F71C-4EF8-4C07-958B-F4C9F0CCC167}" dt="2019-01-03T15:58:55.526" v="656" actId="478"/>
          <ac:spMkLst>
            <pc:docMk/>
            <pc:sldMk cId="0" sldId="310"/>
            <ac:spMk id="118792" creationId="{0ED73A5D-CD40-4100-9369-53736248D02D}"/>
          </ac:spMkLst>
        </pc:spChg>
        <pc:spChg chg="del mod">
          <ac:chgData name="Jim McGowan" userId="e2c7446dd3aca506" providerId="LiveId" clId="{8F53F71C-4EF8-4C07-958B-F4C9F0CCC167}" dt="2019-01-03T15:58:55.526" v="656" actId="478"/>
          <ac:spMkLst>
            <pc:docMk/>
            <pc:sldMk cId="0" sldId="310"/>
            <ac:spMk id="118793" creationId="{0EA7DBEA-26F0-41FA-9140-1C6A70E1997B}"/>
          </ac:spMkLst>
        </pc:spChg>
        <pc:picChg chg="mod">
          <ac:chgData name="Jim McGowan" userId="e2c7446dd3aca506" providerId="LiveId" clId="{8F53F71C-4EF8-4C07-958B-F4C9F0CCC167}" dt="2019-01-03T16:00:11.429" v="684" actId="1036"/>
          <ac:picMkLst>
            <pc:docMk/>
            <pc:sldMk cId="0" sldId="310"/>
            <ac:picMk id="61447" creationId="{6446902E-ABA1-4BE7-9420-870B1B573F05}"/>
          </ac:picMkLst>
        </pc:picChg>
      </pc:sldChg>
      <pc:sldChg chg="addSp delSp modSp">
        <pc:chgData name="Jim McGowan" userId="e2c7446dd3aca506" providerId="LiveId" clId="{8F53F71C-4EF8-4C07-958B-F4C9F0CCC167}" dt="2019-01-03T16:06:09.632" v="788" actId="108"/>
        <pc:sldMkLst>
          <pc:docMk/>
          <pc:sldMk cId="0" sldId="311"/>
        </pc:sldMkLst>
        <pc:spChg chg="add del mod">
          <ac:chgData name="Jim McGowan" userId="e2c7446dd3aca506" providerId="LiveId" clId="{8F53F71C-4EF8-4C07-958B-F4C9F0CCC167}" dt="2019-01-03T16:02:52.165" v="727" actId="478"/>
          <ac:spMkLst>
            <pc:docMk/>
            <pc:sldMk cId="0" sldId="311"/>
            <ac:spMk id="3" creationId="{14897AA3-5E50-490D-87E4-FE91B84B44EB}"/>
          </ac:spMkLst>
        </pc:spChg>
        <pc:spChg chg="add">
          <ac:chgData name="Jim McGowan" userId="e2c7446dd3aca506" providerId="LiveId" clId="{8F53F71C-4EF8-4C07-958B-F4C9F0CCC167}" dt="2019-01-03T16:03:01.579" v="728"/>
          <ac:spMkLst>
            <pc:docMk/>
            <pc:sldMk cId="0" sldId="311"/>
            <ac:spMk id="11" creationId="{62846899-C290-423E-B152-3C10B41C7B3A}"/>
          </ac:spMkLst>
        </pc:spChg>
        <pc:spChg chg="add">
          <ac:chgData name="Jim McGowan" userId="e2c7446dd3aca506" providerId="LiveId" clId="{8F53F71C-4EF8-4C07-958B-F4C9F0CCC167}" dt="2019-01-03T16:03:01.579" v="728"/>
          <ac:spMkLst>
            <pc:docMk/>
            <pc:sldMk cId="0" sldId="311"/>
            <ac:spMk id="12" creationId="{8B112324-EBEC-4576-ACC6-3CA2E6A83389}"/>
          </ac:spMkLst>
        </pc:spChg>
        <pc:spChg chg="add mod">
          <ac:chgData name="Jim McGowan" userId="e2c7446dd3aca506" providerId="LiveId" clId="{8F53F71C-4EF8-4C07-958B-F4C9F0CCC167}" dt="2019-01-03T16:06:09.632" v="788" actId="108"/>
          <ac:spMkLst>
            <pc:docMk/>
            <pc:sldMk cId="0" sldId="311"/>
            <ac:spMk id="13" creationId="{576A467E-25AD-485A-8F27-36C8A172DA72}"/>
          </ac:spMkLst>
        </pc:spChg>
        <pc:spChg chg="del">
          <ac:chgData name="Jim McGowan" userId="e2c7446dd3aca506" providerId="LiveId" clId="{8F53F71C-4EF8-4C07-958B-F4C9F0CCC167}" dt="2019-01-03T16:02:48.901" v="726" actId="478"/>
          <ac:spMkLst>
            <pc:docMk/>
            <pc:sldMk cId="0" sldId="311"/>
            <ac:spMk id="65538" creationId="{9F979D4B-AF02-4B0C-BDE4-14C696F4EED6}"/>
          </ac:spMkLst>
        </pc:spChg>
        <pc:spChg chg="del">
          <ac:chgData name="Jim McGowan" userId="e2c7446dd3aca506" providerId="LiveId" clId="{8F53F71C-4EF8-4C07-958B-F4C9F0CCC167}" dt="2019-01-03T16:02:48.901" v="726" actId="478"/>
          <ac:spMkLst>
            <pc:docMk/>
            <pc:sldMk cId="0" sldId="311"/>
            <ac:spMk id="65539" creationId="{2CEB9DC3-FFE2-4F1B-B963-F5DF6AB4896E}"/>
          </ac:spMkLst>
        </pc:spChg>
        <pc:spChg chg="del mod">
          <ac:chgData name="Jim McGowan" userId="e2c7446dd3aca506" providerId="LiveId" clId="{8F53F71C-4EF8-4C07-958B-F4C9F0CCC167}" dt="2019-01-03T16:03:31.494" v="733" actId="478"/>
          <ac:spMkLst>
            <pc:docMk/>
            <pc:sldMk cId="0" sldId="311"/>
            <ac:spMk id="65540" creationId="{E4FDEB80-ED29-4477-9453-A63FD86A9635}"/>
          </ac:spMkLst>
        </pc:spChg>
        <pc:spChg chg="del">
          <ac:chgData name="Jim McGowan" userId="e2c7446dd3aca506" providerId="LiveId" clId="{8F53F71C-4EF8-4C07-958B-F4C9F0CCC167}" dt="2019-01-03T16:02:48.901" v="726" actId="478"/>
          <ac:spMkLst>
            <pc:docMk/>
            <pc:sldMk cId="0" sldId="311"/>
            <ac:spMk id="65541" creationId="{B5109013-745C-4E99-92C5-A4E4D720B36D}"/>
          </ac:spMkLst>
        </pc:spChg>
        <pc:spChg chg="del">
          <ac:chgData name="Jim McGowan" userId="e2c7446dd3aca506" providerId="LiveId" clId="{8F53F71C-4EF8-4C07-958B-F4C9F0CCC167}" dt="2019-01-03T16:02:48.901" v="726" actId="478"/>
          <ac:spMkLst>
            <pc:docMk/>
            <pc:sldMk cId="0" sldId="311"/>
            <ac:spMk id="65542" creationId="{095C2670-1031-4464-A903-9B9E223AEAA7}"/>
          </ac:spMkLst>
        </pc:spChg>
        <pc:picChg chg="mod">
          <ac:chgData name="Jim McGowan" userId="e2c7446dd3aca506" providerId="LiveId" clId="{8F53F71C-4EF8-4C07-958B-F4C9F0CCC167}" dt="2019-01-03T16:03:40.270" v="759" actId="1036"/>
          <ac:picMkLst>
            <pc:docMk/>
            <pc:sldMk cId="0" sldId="311"/>
            <ac:picMk id="65543" creationId="{F8348577-24D7-4CDC-B514-254D277A6792}"/>
          </ac:picMkLst>
        </pc:picChg>
        <pc:picChg chg="mod">
          <ac:chgData name="Jim McGowan" userId="e2c7446dd3aca506" providerId="LiveId" clId="{8F53F71C-4EF8-4C07-958B-F4C9F0CCC167}" dt="2019-01-03T16:03:40.270" v="759" actId="1036"/>
          <ac:picMkLst>
            <pc:docMk/>
            <pc:sldMk cId="0" sldId="311"/>
            <ac:picMk id="120844" creationId="{0771A608-EB82-4DC2-BE47-519160631DCD}"/>
          </ac:picMkLst>
        </pc:picChg>
      </pc:sldChg>
      <pc:sldChg chg="addSp delSp modSp delAnim">
        <pc:chgData name="Jim McGowan" userId="e2c7446dd3aca506" providerId="LiveId" clId="{8F53F71C-4EF8-4C07-958B-F4C9F0CCC167}" dt="2019-01-03T16:14:06.589" v="902" actId="14100"/>
        <pc:sldMkLst>
          <pc:docMk/>
          <pc:sldMk cId="0" sldId="312"/>
        </pc:sldMkLst>
        <pc:spChg chg="add del mod">
          <ac:chgData name="Jim McGowan" userId="e2c7446dd3aca506" providerId="LiveId" clId="{8F53F71C-4EF8-4C07-958B-F4C9F0CCC167}" dt="2019-01-03T16:10:46.798" v="854" actId="478"/>
          <ac:spMkLst>
            <pc:docMk/>
            <pc:sldMk cId="0" sldId="312"/>
            <ac:spMk id="3" creationId="{72F4B4E5-2C56-4E24-A08B-BA8B544AD032}"/>
          </ac:spMkLst>
        </pc:spChg>
        <pc:spChg chg="add del mod">
          <ac:chgData name="Jim McGowan" userId="e2c7446dd3aca506" providerId="LiveId" clId="{8F53F71C-4EF8-4C07-958B-F4C9F0CCC167}" dt="2019-01-03T16:12:06.743" v="865" actId="478"/>
          <ac:spMkLst>
            <pc:docMk/>
            <pc:sldMk cId="0" sldId="312"/>
            <ac:spMk id="5" creationId="{51A94F9C-293F-4038-AD3C-C7B76319200B}"/>
          </ac:spMkLst>
        </pc:spChg>
        <pc:spChg chg="add">
          <ac:chgData name="Jim McGowan" userId="e2c7446dd3aca506" providerId="LiveId" clId="{8F53F71C-4EF8-4C07-958B-F4C9F0CCC167}" dt="2019-01-03T16:10:59.677" v="855"/>
          <ac:spMkLst>
            <pc:docMk/>
            <pc:sldMk cId="0" sldId="312"/>
            <ac:spMk id="9" creationId="{1FABA2A7-EA24-4BF4-864C-E8E6FA5F9DE8}"/>
          </ac:spMkLst>
        </pc:spChg>
        <pc:spChg chg="add">
          <ac:chgData name="Jim McGowan" userId="e2c7446dd3aca506" providerId="LiveId" clId="{8F53F71C-4EF8-4C07-958B-F4C9F0CCC167}" dt="2019-01-03T16:10:59.677" v="855"/>
          <ac:spMkLst>
            <pc:docMk/>
            <pc:sldMk cId="0" sldId="312"/>
            <ac:spMk id="10" creationId="{B728526A-BDA8-4110-96CF-0CA699FE643C}"/>
          </ac:spMkLst>
        </pc:spChg>
        <pc:spChg chg="add mod">
          <ac:chgData name="Jim McGowan" userId="e2c7446dd3aca506" providerId="LiveId" clId="{8F53F71C-4EF8-4C07-958B-F4C9F0CCC167}" dt="2019-01-03T16:14:06.589" v="902" actId="14100"/>
          <ac:spMkLst>
            <pc:docMk/>
            <pc:sldMk cId="0" sldId="312"/>
            <ac:spMk id="11" creationId="{FBB24467-D0AD-4DF2-B7F1-5B8EDAE2245C}"/>
          </ac:spMkLst>
        </pc:spChg>
        <pc:spChg chg="del">
          <ac:chgData name="Jim McGowan" userId="e2c7446dd3aca506" providerId="LiveId" clId="{8F53F71C-4EF8-4C07-958B-F4C9F0CCC167}" dt="2019-01-03T16:10:42.229" v="853" actId="478"/>
          <ac:spMkLst>
            <pc:docMk/>
            <pc:sldMk cId="0" sldId="312"/>
            <ac:spMk id="69634" creationId="{05C288CF-0E23-4E62-8299-38E07122BB41}"/>
          </ac:spMkLst>
        </pc:spChg>
        <pc:spChg chg="del">
          <ac:chgData name="Jim McGowan" userId="e2c7446dd3aca506" providerId="LiveId" clId="{8F53F71C-4EF8-4C07-958B-F4C9F0CCC167}" dt="2019-01-03T16:10:42.229" v="853" actId="478"/>
          <ac:spMkLst>
            <pc:docMk/>
            <pc:sldMk cId="0" sldId="312"/>
            <ac:spMk id="69636" creationId="{7EEA4B31-4840-4AF7-A60D-B74E2BADB93D}"/>
          </ac:spMkLst>
        </pc:spChg>
        <pc:spChg chg="del mod">
          <ac:chgData name="Jim McGowan" userId="e2c7446dd3aca506" providerId="LiveId" clId="{8F53F71C-4EF8-4C07-958B-F4C9F0CCC167}" dt="2019-01-03T16:12:04.298" v="864" actId="478"/>
          <ac:spMkLst>
            <pc:docMk/>
            <pc:sldMk cId="0" sldId="312"/>
            <ac:spMk id="124932" creationId="{FCFFF383-2748-45B6-A032-643B2D18F9CF}"/>
          </ac:spMkLst>
        </pc:spChg>
        <pc:spChg chg="del">
          <ac:chgData name="Jim McGowan" userId="e2c7446dd3aca506" providerId="LiveId" clId="{8F53F71C-4EF8-4C07-958B-F4C9F0CCC167}" dt="2019-01-03T16:13:35.905" v="893" actId="478"/>
          <ac:spMkLst>
            <pc:docMk/>
            <pc:sldMk cId="0" sldId="312"/>
            <ac:spMk id="124938" creationId="{FE9728F1-C71C-4CB2-AD2B-7DB87A717243}"/>
          </ac:spMkLst>
        </pc:spChg>
        <pc:picChg chg="mod">
          <ac:chgData name="Jim McGowan" userId="e2c7446dd3aca506" providerId="LiveId" clId="{8F53F71C-4EF8-4C07-958B-F4C9F0CCC167}" dt="2019-01-03T16:13:59.017" v="900" actId="1076"/>
          <ac:picMkLst>
            <pc:docMk/>
            <pc:sldMk cId="0" sldId="312"/>
            <ac:picMk id="69637" creationId="{F933CA61-689B-48AA-9AAA-9A7B1AFAFD68}"/>
          </ac:picMkLst>
        </pc:picChg>
      </pc:sldChg>
      <pc:sldChg chg="modSp del">
        <pc:chgData name="Jim McGowan" userId="e2c7446dd3aca506" providerId="LiveId" clId="{8F53F71C-4EF8-4C07-958B-F4C9F0CCC167}" dt="2019-01-03T16:19:03.358" v="949" actId="2696"/>
        <pc:sldMkLst>
          <pc:docMk/>
          <pc:sldMk cId="0" sldId="313"/>
        </pc:sldMkLst>
        <pc:picChg chg="mod">
          <ac:chgData name="Jim McGowan" userId="e2c7446dd3aca506" providerId="LiveId" clId="{8F53F71C-4EF8-4C07-958B-F4C9F0CCC167}" dt="2019-01-03T16:18:21.780" v="938" actId="1076"/>
          <ac:picMkLst>
            <pc:docMk/>
            <pc:sldMk cId="0" sldId="313"/>
            <ac:picMk id="73731" creationId="{F2E24CF9-36FC-42C0-83A8-9204CB7B581F}"/>
          </ac:picMkLst>
        </pc:picChg>
      </pc:sldChg>
      <pc:sldChg chg="del">
        <pc:chgData name="Jim McGowan" userId="e2c7446dd3aca506" providerId="LiveId" clId="{8F53F71C-4EF8-4C07-958B-F4C9F0CCC167}" dt="2019-01-03T16:20:50.994" v="962" actId="2696"/>
        <pc:sldMkLst>
          <pc:docMk/>
          <pc:sldMk cId="0" sldId="314"/>
        </pc:sldMkLst>
      </pc:sldChg>
      <pc:sldChg chg="modSp del">
        <pc:chgData name="Jim McGowan" userId="e2c7446dd3aca506" providerId="LiveId" clId="{8F53F71C-4EF8-4C07-958B-F4C9F0CCC167}" dt="2019-01-03T16:26:01.464" v="1004" actId="2696"/>
        <pc:sldMkLst>
          <pc:docMk/>
          <pc:sldMk cId="0" sldId="315"/>
        </pc:sldMkLst>
        <pc:picChg chg="mod">
          <ac:chgData name="Jim McGowan" userId="e2c7446dd3aca506" providerId="LiveId" clId="{8F53F71C-4EF8-4C07-958B-F4C9F0CCC167}" dt="2019-01-03T16:25:58.230" v="1003" actId="1076"/>
          <ac:picMkLst>
            <pc:docMk/>
            <pc:sldMk cId="0" sldId="315"/>
            <ac:picMk id="77827" creationId="{AC0745D2-0B0D-4F55-882C-2D2E182E7357}"/>
          </ac:picMkLst>
        </pc:picChg>
      </pc:sldChg>
      <pc:sldChg chg="addSp delSp modSp delAnim">
        <pc:chgData name="Jim McGowan" userId="e2c7446dd3aca506" providerId="LiveId" clId="{8F53F71C-4EF8-4C07-958B-F4C9F0CCC167}" dt="2019-01-03T16:43:01.177" v="1175" actId="108"/>
        <pc:sldMkLst>
          <pc:docMk/>
          <pc:sldMk cId="0" sldId="316"/>
        </pc:sldMkLst>
        <pc:spChg chg="add del mod">
          <ac:chgData name="Jim McGowan" userId="e2c7446dd3aca506" providerId="LiveId" clId="{8F53F71C-4EF8-4C07-958B-F4C9F0CCC167}" dt="2019-01-03T16:39:02.890" v="1145" actId="478"/>
          <ac:spMkLst>
            <pc:docMk/>
            <pc:sldMk cId="0" sldId="316"/>
            <ac:spMk id="3" creationId="{10817988-EAA0-4294-9E71-13933D4DE9C2}"/>
          </ac:spMkLst>
        </pc:spChg>
        <pc:spChg chg="add del mod">
          <ac:chgData name="Jim McGowan" userId="e2c7446dd3aca506" providerId="LiveId" clId="{8F53F71C-4EF8-4C07-958B-F4C9F0CCC167}" dt="2019-01-03T16:41:01.060" v="1153" actId="478"/>
          <ac:spMkLst>
            <pc:docMk/>
            <pc:sldMk cId="0" sldId="316"/>
            <ac:spMk id="5" creationId="{7E0D7575-6F23-4090-AA9D-CA0105D731E8}"/>
          </ac:spMkLst>
        </pc:spChg>
        <pc:spChg chg="add">
          <ac:chgData name="Jim McGowan" userId="e2c7446dd3aca506" providerId="LiveId" clId="{8F53F71C-4EF8-4C07-958B-F4C9F0CCC167}" dt="2019-01-03T16:39:16.456" v="1146"/>
          <ac:spMkLst>
            <pc:docMk/>
            <pc:sldMk cId="0" sldId="316"/>
            <ac:spMk id="8" creationId="{D47E3F20-5798-443C-ABF3-6E95F0748B0E}"/>
          </ac:spMkLst>
        </pc:spChg>
        <pc:spChg chg="add">
          <ac:chgData name="Jim McGowan" userId="e2c7446dd3aca506" providerId="LiveId" clId="{8F53F71C-4EF8-4C07-958B-F4C9F0CCC167}" dt="2019-01-03T16:39:16.456" v="1146"/>
          <ac:spMkLst>
            <pc:docMk/>
            <pc:sldMk cId="0" sldId="316"/>
            <ac:spMk id="9" creationId="{93DD0300-6CCB-4E7A-AD00-EBA8266A3D50}"/>
          </ac:spMkLst>
        </pc:spChg>
        <pc:spChg chg="add mod">
          <ac:chgData name="Jim McGowan" userId="e2c7446dd3aca506" providerId="LiveId" clId="{8F53F71C-4EF8-4C07-958B-F4C9F0CCC167}" dt="2019-01-03T16:43:01.177" v="1175" actId="108"/>
          <ac:spMkLst>
            <pc:docMk/>
            <pc:sldMk cId="0" sldId="316"/>
            <ac:spMk id="10" creationId="{88C1435D-5488-4298-ACCE-9268CE7C5841}"/>
          </ac:spMkLst>
        </pc:spChg>
        <pc:spChg chg="del">
          <ac:chgData name="Jim McGowan" userId="e2c7446dd3aca506" providerId="LiveId" clId="{8F53F71C-4EF8-4C07-958B-F4C9F0CCC167}" dt="2019-01-03T16:39:01.527" v="1144" actId="478"/>
          <ac:spMkLst>
            <pc:docMk/>
            <pc:sldMk cId="0" sldId="316"/>
            <ac:spMk id="88066" creationId="{433EF0AE-5CB0-44F0-A70F-BBDFEC9493BF}"/>
          </ac:spMkLst>
        </pc:spChg>
        <pc:spChg chg="del">
          <ac:chgData name="Jim McGowan" userId="e2c7446dd3aca506" providerId="LiveId" clId="{8F53F71C-4EF8-4C07-958B-F4C9F0CCC167}" dt="2019-01-03T16:39:01.527" v="1144" actId="478"/>
          <ac:spMkLst>
            <pc:docMk/>
            <pc:sldMk cId="0" sldId="316"/>
            <ac:spMk id="88068" creationId="{BA032F5D-BDF7-4448-B261-DB6223F6C42B}"/>
          </ac:spMkLst>
        </pc:spChg>
        <pc:spChg chg="del mod">
          <ac:chgData name="Jim McGowan" userId="e2c7446dd3aca506" providerId="LiveId" clId="{8F53F71C-4EF8-4C07-958B-F4C9F0CCC167}" dt="2019-01-03T16:40:57.819" v="1152" actId="478"/>
          <ac:spMkLst>
            <pc:docMk/>
            <pc:sldMk cId="0" sldId="316"/>
            <ac:spMk id="137220" creationId="{EB9797BD-97FB-423C-B71D-977EEF6147D4}"/>
          </ac:spMkLst>
        </pc:spChg>
        <pc:picChg chg="mod">
          <ac:chgData name="Jim McGowan" userId="e2c7446dd3aca506" providerId="LiveId" clId="{8F53F71C-4EF8-4C07-958B-F4C9F0CCC167}" dt="2019-01-03T16:41:18.084" v="1159" actId="14100"/>
          <ac:picMkLst>
            <pc:docMk/>
            <pc:sldMk cId="0" sldId="316"/>
            <ac:picMk id="88069" creationId="{6C1E853F-1E44-421B-81D8-53A34B41BD18}"/>
          </ac:picMkLst>
        </pc:picChg>
      </pc:sldChg>
      <pc:sldChg chg="addSp delSp modSp">
        <pc:chgData name="Jim McGowan" userId="e2c7446dd3aca506" providerId="LiveId" clId="{8F53F71C-4EF8-4C07-958B-F4C9F0CCC167}" dt="2019-01-03T16:48:36.475" v="1278"/>
        <pc:sldMkLst>
          <pc:docMk/>
          <pc:sldMk cId="0" sldId="317"/>
        </pc:sldMkLst>
        <pc:spChg chg="add del mod">
          <ac:chgData name="Jim McGowan" userId="e2c7446dd3aca506" providerId="LiveId" clId="{8F53F71C-4EF8-4C07-958B-F4C9F0CCC167}" dt="2019-01-03T16:46:27.612" v="1238" actId="478"/>
          <ac:spMkLst>
            <pc:docMk/>
            <pc:sldMk cId="0" sldId="317"/>
            <ac:spMk id="3" creationId="{982FF244-8E30-4F3F-99C9-7F6D49384B45}"/>
          </ac:spMkLst>
        </pc:spChg>
        <pc:spChg chg="add del mod">
          <ac:chgData name="Jim McGowan" userId="e2c7446dd3aca506" providerId="LiveId" clId="{8F53F71C-4EF8-4C07-958B-F4C9F0CCC167}" dt="2019-01-03T16:47:12.162" v="1244" actId="478"/>
          <ac:spMkLst>
            <pc:docMk/>
            <pc:sldMk cId="0" sldId="317"/>
            <ac:spMk id="5" creationId="{27ACA50F-89B9-46A6-838C-DD3CAB179D5C}"/>
          </ac:spMkLst>
        </pc:spChg>
        <pc:spChg chg="add">
          <ac:chgData name="Jim McGowan" userId="e2c7446dd3aca506" providerId="LiveId" clId="{8F53F71C-4EF8-4C07-958B-F4C9F0CCC167}" dt="2019-01-03T16:46:36.768" v="1239"/>
          <ac:spMkLst>
            <pc:docMk/>
            <pc:sldMk cId="0" sldId="317"/>
            <ac:spMk id="10" creationId="{B900F78C-08E5-4A7E-B5D2-331FA6E75813}"/>
          </ac:spMkLst>
        </pc:spChg>
        <pc:spChg chg="add">
          <ac:chgData name="Jim McGowan" userId="e2c7446dd3aca506" providerId="LiveId" clId="{8F53F71C-4EF8-4C07-958B-F4C9F0CCC167}" dt="2019-01-03T16:46:36.768" v="1239"/>
          <ac:spMkLst>
            <pc:docMk/>
            <pc:sldMk cId="0" sldId="317"/>
            <ac:spMk id="11" creationId="{15A74101-E97D-4B7E-996F-736EC67C8485}"/>
          </ac:spMkLst>
        </pc:spChg>
        <pc:spChg chg="add mod">
          <ac:chgData name="Jim McGowan" userId="e2c7446dd3aca506" providerId="LiveId" clId="{8F53F71C-4EF8-4C07-958B-F4C9F0CCC167}" dt="2019-01-03T16:48:36.475" v="1278"/>
          <ac:spMkLst>
            <pc:docMk/>
            <pc:sldMk cId="0" sldId="317"/>
            <ac:spMk id="12" creationId="{9034A6FD-4913-4849-AB29-83CD4AD56BD3}"/>
          </ac:spMkLst>
        </pc:spChg>
        <pc:spChg chg="del">
          <ac:chgData name="Jim McGowan" userId="e2c7446dd3aca506" providerId="LiveId" clId="{8F53F71C-4EF8-4C07-958B-F4C9F0CCC167}" dt="2019-01-03T16:46:25.386" v="1237" actId="478"/>
          <ac:spMkLst>
            <pc:docMk/>
            <pc:sldMk cId="0" sldId="317"/>
            <ac:spMk id="92162" creationId="{62804B66-4437-4769-B301-7B754236040E}"/>
          </ac:spMkLst>
        </pc:spChg>
        <pc:spChg chg="del mod">
          <ac:chgData name="Jim McGowan" userId="e2c7446dd3aca506" providerId="LiveId" clId="{8F53F71C-4EF8-4C07-958B-F4C9F0CCC167}" dt="2019-01-03T16:47:09.537" v="1243" actId="478"/>
          <ac:spMkLst>
            <pc:docMk/>
            <pc:sldMk cId="0" sldId="317"/>
            <ac:spMk id="92163" creationId="{6210A5E2-6F3F-4826-901F-18811823F329}"/>
          </ac:spMkLst>
        </pc:spChg>
        <pc:spChg chg="del">
          <ac:chgData name="Jim McGowan" userId="e2c7446dd3aca506" providerId="LiveId" clId="{8F53F71C-4EF8-4C07-958B-F4C9F0CCC167}" dt="2019-01-03T16:46:25.386" v="1237" actId="478"/>
          <ac:spMkLst>
            <pc:docMk/>
            <pc:sldMk cId="0" sldId="317"/>
            <ac:spMk id="92164" creationId="{B4A3276D-0186-4DC7-972D-474727061724}"/>
          </ac:spMkLst>
        </pc:spChg>
        <pc:picChg chg="mod">
          <ac:chgData name="Jim McGowan" userId="e2c7446dd3aca506" providerId="LiveId" clId="{8F53F71C-4EF8-4C07-958B-F4C9F0CCC167}" dt="2019-01-03T16:47:45.458" v="1268" actId="1038"/>
          <ac:picMkLst>
            <pc:docMk/>
            <pc:sldMk cId="0" sldId="317"/>
            <ac:picMk id="92165" creationId="{80847660-A196-4CED-9896-5531DD2592FC}"/>
          </ac:picMkLst>
        </pc:picChg>
        <pc:picChg chg="mod">
          <ac:chgData name="Jim McGowan" userId="e2c7446dd3aca506" providerId="LiveId" clId="{8F53F71C-4EF8-4C07-958B-F4C9F0CCC167}" dt="2019-01-03T16:47:36.729" v="1253" actId="1076"/>
          <ac:picMkLst>
            <pc:docMk/>
            <pc:sldMk cId="0" sldId="317"/>
            <ac:picMk id="92166" creationId="{B64BF4C2-4BD6-42E5-A899-ECC4A221741E}"/>
          </ac:picMkLst>
        </pc:picChg>
        <pc:picChg chg="mod">
          <ac:chgData name="Jim McGowan" userId="e2c7446dd3aca506" providerId="LiveId" clId="{8F53F71C-4EF8-4C07-958B-F4C9F0CCC167}" dt="2019-01-03T16:47:29.698" v="1248" actId="1076"/>
          <ac:picMkLst>
            <pc:docMk/>
            <pc:sldMk cId="0" sldId="317"/>
            <ac:picMk id="92167" creationId="{E4470AFC-84D9-4A4F-AD92-14AE95C27E8D}"/>
          </ac:picMkLst>
        </pc:picChg>
      </pc:sldChg>
      <pc:sldChg chg="addSp delSp modSp">
        <pc:chgData name="Jim McGowan" userId="e2c7446dd3aca506" providerId="LiveId" clId="{8F53F71C-4EF8-4C07-958B-F4C9F0CCC167}" dt="2019-01-03T16:50:42.406" v="1319" actId="108"/>
        <pc:sldMkLst>
          <pc:docMk/>
          <pc:sldMk cId="0" sldId="318"/>
        </pc:sldMkLst>
        <pc:spChg chg="add del mod">
          <ac:chgData name="Jim McGowan" userId="e2c7446dd3aca506" providerId="LiveId" clId="{8F53F71C-4EF8-4C07-958B-F4C9F0CCC167}" dt="2019-01-03T16:48:54.883" v="1280" actId="478"/>
          <ac:spMkLst>
            <pc:docMk/>
            <pc:sldMk cId="0" sldId="318"/>
            <ac:spMk id="3" creationId="{5228A131-C03C-4543-A9D6-DECFAA7488C3}"/>
          </ac:spMkLst>
        </pc:spChg>
        <pc:spChg chg="add del mod">
          <ac:chgData name="Jim McGowan" userId="e2c7446dd3aca506" providerId="LiveId" clId="{8F53F71C-4EF8-4C07-958B-F4C9F0CCC167}" dt="2019-01-03T16:49:55.883" v="1289" actId="478"/>
          <ac:spMkLst>
            <pc:docMk/>
            <pc:sldMk cId="0" sldId="318"/>
            <ac:spMk id="5" creationId="{42BD15ED-3098-49B2-8707-113D9E54FE87}"/>
          </ac:spMkLst>
        </pc:spChg>
        <pc:spChg chg="add">
          <ac:chgData name="Jim McGowan" userId="e2c7446dd3aca506" providerId="LiveId" clId="{8F53F71C-4EF8-4C07-958B-F4C9F0CCC167}" dt="2019-01-03T16:49:06.104" v="1281"/>
          <ac:spMkLst>
            <pc:docMk/>
            <pc:sldMk cId="0" sldId="318"/>
            <ac:spMk id="10" creationId="{B5DE27E2-007A-4A5A-A1D4-EB3BDA6C7D63}"/>
          </ac:spMkLst>
        </pc:spChg>
        <pc:spChg chg="add">
          <ac:chgData name="Jim McGowan" userId="e2c7446dd3aca506" providerId="LiveId" clId="{8F53F71C-4EF8-4C07-958B-F4C9F0CCC167}" dt="2019-01-03T16:49:06.104" v="1281"/>
          <ac:spMkLst>
            <pc:docMk/>
            <pc:sldMk cId="0" sldId="318"/>
            <ac:spMk id="11" creationId="{15D3FE7B-6E15-4056-A3E8-94C47E8F33E4}"/>
          </ac:spMkLst>
        </pc:spChg>
        <pc:spChg chg="add mod">
          <ac:chgData name="Jim McGowan" userId="e2c7446dd3aca506" providerId="LiveId" clId="{8F53F71C-4EF8-4C07-958B-F4C9F0CCC167}" dt="2019-01-03T16:50:42.406" v="1319" actId="108"/>
          <ac:spMkLst>
            <pc:docMk/>
            <pc:sldMk cId="0" sldId="318"/>
            <ac:spMk id="12" creationId="{5F0ADD04-54C1-4DE0-AD5D-AE767DB6D225}"/>
          </ac:spMkLst>
        </pc:spChg>
        <pc:spChg chg="del">
          <ac:chgData name="Jim McGowan" userId="e2c7446dd3aca506" providerId="LiveId" clId="{8F53F71C-4EF8-4C07-958B-F4C9F0CCC167}" dt="2019-01-03T16:48:52" v="1279" actId="478"/>
          <ac:spMkLst>
            <pc:docMk/>
            <pc:sldMk cId="0" sldId="318"/>
            <ac:spMk id="94210" creationId="{EAFA8F49-2254-4136-81A8-DFAA1209F7E9}"/>
          </ac:spMkLst>
        </pc:spChg>
        <pc:spChg chg="del mod">
          <ac:chgData name="Jim McGowan" userId="e2c7446dd3aca506" providerId="LiveId" clId="{8F53F71C-4EF8-4C07-958B-F4C9F0CCC167}" dt="2019-01-03T16:49:53.714" v="1288" actId="478"/>
          <ac:spMkLst>
            <pc:docMk/>
            <pc:sldMk cId="0" sldId="318"/>
            <ac:spMk id="94211" creationId="{B107980E-8A6C-4BCE-8538-58BF64EFA812}"/>
          </ac:spMkLst>
        </pc:spChg>
        <pc:spChg chg="del">
          <ac:chgData name="Jim McGowan" userId="e2c7446dd3aca506" providerId="LiveId" clId="{8F53F71C-4EF8-4C07-958B-F4C9F0CCC167}" dt="2019-01-03T16:48:52" v="1279" actId="478"/>
          <ac:spMkLst>
            <pc:docMk/>
            <pc:sldMk cId="0" sldId="318"/>
            <ac:spMk id="94212" creationId="{6F3DBD4B-B10D-4E30-BE86-43C1B7416A01}"/>
          </ac:spMkLst>
        </pc:spChg>
        <pc:picChg chg="del">
          <ac:chgData name="Jim McGowan" userId="e2c7446dd3aca506" providerId="LiveId" clId="{8F53F71C-4EF8-4C07-958B-F4C9F0CCC167}" dt="2019-01-03T16:49:25.467" v="1283" actId="478"/>
          <ac:picMkLst>
            <pc:docMk/>
            <pc:sldMk cId="0" sldId="318"/>
            <ac:picMk id="94213" creationId="{78C39275-43A2-4837-9442-A36915F71412}"/>
          </ac:picMkLst>
        </pc:picChg>
        <pc:picChg chg="del">
          <ac:chgData name="Jim McGowan" userId="e2c7446dd3aca506" providerId="LiveId" clId="{8F53F71C-4EF8-4C07-958B-F4C9F0CCC167}" dt="2019-01-03T16:49:26.875" v="1284" actId="478"/>
          <ac:picMkLst>
            <pc:docMk/>
            <pc:sldMk cId="0" sldId="318"/>
            <ac:picMk id="94214" creationId="{605E1681-411A-4F10-AAB4-693659BFE8CC}"/>
          </ac:picMkLst>
        </pc:picChg>
        <pc:picChg chg="mod">
          <ac:chgData name="Jim McGowan" userId="e2c7446dd3aca506" providerId="LiveId" clId="{8F53F71C-4EF8-4C07-958B-F4C9F0CCC167}" dt="2019-01-03T16:50:12.035" v="1317" actId="1036"/>
          <ac:picMkLst>
            <pc:docMk/>
            <pc:sldMk cId="0" sldId="318"/>
            <ac:picMk id="94215" creationId="{86B8896B-A091-4E7A-B02C-E8948481238C}"/>
          </ac:picMkLst>
        </pc:picChg>
      </pc:sldChg>
      <pc:sldChg chg="addSp delSp modSp delAnim">
        <pc:chgData name="Jim McGowan" userId="e2c7446dd3aca506" providerId="LiveId" clId="{8F53F71C-4EF8-4C07-958B-F4C9F0CCC167}" dt="2019-01-03T17:34:46.018" v="1925" actId="20577"/>
        <pc:sldMkLst>
          <pc:docMk/>
          <pc:sldMk cId="0" sldId="330"/>
        </pc:sldMkLst>
        <pc:spChg chg="add del mod">
          <ac:chgData name="Jim McGowan" userId="e2c7446dd3aca506" providerId="LiveId" clId="{8F53F71C-4EF8-4C07-958B-F4C9F0CCC167}" dt="2019-01-03T17:30:11.774" v="1885" actId="478"/>
          <ac:spMkLst>
            <pc:docMk/>
            <pc:sldMk cId="0" sldId="330"/>
            <ac:spMk id="3" creationId="{57633DEE-CD72-4067-8F15-D40038D85A99}"/>
          </ac:spMkLst>
        </pc:spChg>
        <pc:spChg chg="add">
          <ac:chgData name="Jim McGowan" userId="e2c7446dd3aca506" providerId="LiveId" clId="{8F53F71C-4EF8-4C07-958B-F4C9F0CCC167}" dt="2019-01-03T17:29:48.172" v="1880"/>
          <ac:spMkLst>
            <pc:docMk/>
            <pc:sldMk cId="0" sldId="330"/>
            <ac:spMk id="5" creationId="{09170AFD-4CFD-45A1-A81F-28E16B351C64}"/>
          </ac:spMkLst>
        </pc:spChg>
        <pc:spChg chg="add mod">
          <ac:chgData name="Jim McGowan" userId="e2c7446dd3aca506" providerId="LiveId" clId="{8F53F71C-4EF8-4C07-958B-F4C9F0CCC167}" dt="2019-01-03T17:34:36.266" v="1924" actId="6549"/>
          <ac:spMkLst>
            <pc:docMk/>
            <pc:sldMk cId="0" sldId="330"/>
            <ac:spMk id="6" creationId="{6582A366-FA69-45A8-94F1-B3122B05A6C6}"/>
          </ac:spMkLst>
        </pc:spChg>
        <pc:spChg chg="add del mod">
          <ac:chgData name="Jim McGowan" userId="e2c7446dd3aca506" providerId="LiveId" clId="{8F53F71C-4EF8-4C07-958B-F4C9F0CCC167}" dt="2019-01-03T17:31:14.530" v="1902" actId="478"/>
          <ac:spMkLst>
            <pc:docMk/>
            <pc:sldMk cId="0" sldId="330"/>
            <ac:spMk id="7" creationId="{0F287C0F-D054-4A73-A70E-E34C22187103}"/>
          </ac:spMkLst>
        </pc:spChg>
        <pc:spChg chg="add del mod">
          <ac:chgData name="Jim McGowan" userId="e2c7446dd3aca506" providerId="LiveId" clId="{8F53F71C-4EF8-4C07-958B-F4C9F0CCC167}" dt="2019-01-03T17:34:46.018" v="1925" actId="20577"/>
          <ac:spMkLst>
            <pc:docMk/>
            <pc:sldMk cId="0" sldId="330"/>
            <ac:spMk id="9" creationId="{D020F9FE-A6C8-4221-804B-25891A4704C7}"/>
          </ac:spMkLst>
        </pc:spChg>
        <pc:spChg chg="del mod">
          <ac:chgData name="Jim McGowan" userId="e2c7446dd3aca506" providerId="LiveId" clId="{8F53F71C-4EF8-4C07-958B-F4C9F0CCC167}" dt="2019-01-03T17:30:08.247" v="1884" actId="478"/>
          <ac:spMkLst>
            <pc:docMk/>
            <pc:sldMk cId="0" sldId="330"/>
            <ac:spMk id="118786" creationId="{A8F80CA4-A6E4-47E9-91CD-C59511480809}"/>
          </ac:spMkLst>
        </pc:spChg>
        <pc:spChg chg="del mod">
          <ac:chgData name="Jim McGowan" userId="e2c7446dd3aca506" providerId="LiveId" clId="{8F53F71C-4EF8-4C07-958B-F4C9F0CCC167}" dt="2019-01-03T17:31:05.902" v="1899" actId="478"/>
          <ac:spMkLst>
            <pc:docMk/>
            <pc:sldMk cId="0" sldId="330"/>
            <ac:spMk id="167939" creationId="{1A5365E5-EBAA-4107-A327-23734F292766}"/>
          </ac:spMkLst>
        </pc:spChg>
        <pc:picChg chg="mod">
          <ac:chgData name="Jim McGowan" userId="e2c7446dd3aca506" providerId="LiveId" clId="{8F53F71C-4EF8-4C07-958B-F4C9F0CCC167}" dt="2019-01-03T17:32:18.973" v="1916" actId="14100"/>
          <ac:picMkLst>
            <pc:docMk/>
            <pc:sldMk cId="0" sldId="330"/>
            <ac:picMk id="118788" creationId="{ED643914-A506-4AD8-8418-2C05B99386F8}"/>
          </ac:picMkLst>
        </pc:picChg>
      </pc:sldChg>
      <pc:sldChg chg="addSp delSp modSp">
        <pc:chgData name="Jim McGowan" userId="e2c7446dd3aca506" providerId="LiveId" clId="{8F53F71C-4EF8-4C07-958B-F4C9F0CCC167}" dt="2019-01-03T17:44:44.471" v="2060" actId="14100"/>
        <pc:sldMkLst>
          <pc:docMk/>
          <pc:sldMk cId="0" sldId="331"/>
        </pc:sldMkLst>
        <pc:spChg chg="add del mod">
          <ac:chgData name="Jim McGowan" userId="e2c7446dd3aca506" providerId="LiveId" clId="{8F53F71C-4EF8-4C07-958B-F4C9F0CCC167}" dt="2019-01-03T17:35:08.161" v="1927" actId="478"/>
          <ac:spMkLst>
            <pc:docMk/>
            <pc:sldMk cId="0" sldId="331"/>
            <ac:spMk id="3" creationId="{8295D892-1E0C-409E-9478-1DEA54BF503F}"/>
          </ac:spMkLst>
        </pc:spChg>
        <pc:spChg chg="add del mod">
          <ac:chgData name="Jim McGowan" userId="e2c7446dd3aca506" providerId="LiveId" clId="{8F53F71C-4EF8-4C07-958B-F4C9F0CCC167}" dt="2019-01-03T17:35:43.976" v="1934" actId="478"/>
          <ac:spMkLst>
            <pc:docMk/>
            <pc:sldMk cId="0" sldId="331"/>
            <ac:spMk id="5" creationId="{3BC2E2E4-8662-44BE-828C-39115655EDC2}"/>
          </ac:spMkLst>
        </pc:spChg>
        <pc:spChg chg="add mod">
          <ac:chgData name="Jim McGowan" userId="e2c7446dd3aca506" providerId="LiveId" clId="{8F53F71C-4EF8-4C07-958B-F4C9F0CCC167}" dt="2019-01-03T17:41:48.804" v="2005" actId="14100"/>
          <ac:spMkLst>
            <pc:docMk/>
            <pc:sldMk cId="0" sldId="331"/>
            <ac:spMk id="10" creationId="{DBBF3E86-5D4B-4E9D-81DB-0EB5AC53011F}"/>
          </ac:spMkLst>
        </pc:spChg>
        <pc:spChg chg="add">
          <ac:chgData name="Jim McGowan" userId="e2c7446dd3aca506" providerId="LiveId" clId="{8F53F71C-4EF8-4C07-958B-F4C9F0CCC167}" dt="2019-01-03T17:35:59.445" v="1936"/>
          <ac:spMkLst>
            <pc:docMk/>
            <pc:sldMk cId="0" sldId="331"/>
            <ac:spMk id="13" creationId="{8E53C6DE-13AE-4AD4-8E00-E18372502FD1}"/>
          </ac:spMkLst>
        </pc:spChg>
        <pc:spChg chg="add">
          <ac:chgData name="Jim McGowan" userId="e2c7446dd3aca506" providerId="LiveId" clId="{8F53F71C-4EF8-4C07-958B-F4C9F0CCC167}" dt="2019-01-03T17:35:59.445" v="1936"/>
          <ac:spMkLst>
            <pc:docMk/>
            <pc:sldMk cId="0" sldId="331"/>
            <ac:spMk id="14" creationId="{A0960540-D7C9-43D6-8C1D-C9525E6A7D84}"/>
          </ac:spMkLst>
        </pc:spChg>
        <pc:spChg chg="del">
          <ac:chgData name="Jim McGowan" userId="e2c7446dd3aca506" providerId="LiveId" clId="{8F53F71C-4EF8-4C07-958B-F4C9F0CCC167}" dt="2019-01-03T17:35:06.366" v="1926" actId="478"/>
          <ac:spMkLst>
            <pc:docMk/>
            <pc:sldMk cId="0" sldId="331"/>
            <ac:spMk id="120834" creationId="{B31B3F12-B4EE-4636-96CF-2BB5A65490F4}"/>
          </ac:spMkLst>
        </pc:spChg>
        <pc:spChg chg="del mod">
          <ac:chgData name="Jim McGowan" userId="e2c7446dd3aca506" providerId="LiveId" clId="{8F53F71C-4EF8-4C07-958B-F4C9F0CCC167}" dt="2019-01-03T17:35:40.793" v="1933" actId="478"/>
          <ac:spMkLst>
            <pc:docMk/>
            <pc:sldMk cId="0" sldId="331"/>
            <ac:spMk id="120835" creationId="{E0747B4B-78E2-4EEE-98C5-AE1139A7E0E5}"/>
          </ac:spMkLst>
        </pc:spChg>
        <pc:spChg chg="del mod">
          <ac:chgData name="Jim McGowan" userId="e2c7446dd3aca506" providerId="LiveId" clId="{8F53F71C-4EF8-4C07-958B-F4C9F0CCC167}" dt="2019-01-03T17:41:07.017" v="1998" actId="478"/>
          <ac:spMkLst>
            <pc:docMk/>
            <pc:sldMk cId="0" sldId="331"/>
            <ac:spMk id="120837" creationId="{D57DA2A5-E3AD-462A-8526-507E923A9203}"/>
          </ac:spMkLst>
        </pc:spChg>
        <pc:spChg chg="mod">
          <ac:chgData name="Jim McGowan" userId="e2c7446dd3aca506" providerId="LiveId" clId="{8F53F71C-4EF8-4C07-958B-F4C9F0CCC167}" dt="2019-01-03T17:42:44.450" v="2027" actId="1036"/>
          <ac:spMkLst>
            <pc:docMk/>
            <pc:sldMk cId="0" sldId="331"/>
            <ac:spMk id="169991" creationId="{B39DD91E-24AC-4847-B426-3A59DB3D7A85}"/>
          </ac:spMkLst>
        </pc:spChg>
        <pc:picChg chg="add del mod ord">
          <ac:chgData name="Jim McGowan" userId="e2c7446dd3aca506" providerId="LiveId" clId="{8F53F71C-4EF8-4C07-958B-F4C9F0CCC167}" dt="2019-01-03T17:41:07.017" v="1998" actId="478"/>
          <ac:picMkLst>
            <pc:docMk/>
            <pc:sldMk cId="0" sldId="331"/>
            <ac:picMk id="6" creationId="{12E485CF-1C7E-4F2B-A893-1D5545E625C1}"/>
          </ac:picMkLst>
        </pc:picChg>
        <pc:picChg chg="add mod">
          <ac:chgData name="Jim McGowan" userId="e2c7446dd3aca506" providerId="LiveId" clId="{8F53F71C-4EF8-4C07-958B-F4C9F0CCC167}" dt="2019-01-03T17:44:44.471" v="2060" actId="14100"/>
          <ac:picMkLst>
            <pc:docMk/>
            <pc:sldMk cId="0" sldId="331"/>
            <ac:picMk id="7" creationId="{59B77680-BA56-4EC5-A98F-2A781CD951ED}"/>
          </ac:picMkLst>
        </pc:picChg>
        <pc:picChg chg="del mod">
          <ac:chgData name="Jim McGowan" userId="e2c7446dd3aca506" providerId="LiveId" clId="{8F53F71C-4EF8-4C07-958B-F4C9F0CCC167}" dt="2019-01-03T17:38:45.586" v="1945" actId="478"/>
          <ac:picMkLst>
            <pc:docMk/>
            <pc:sldMk cId="0" sldId="331"/>
            <ac:picMk id="120836" creationId="{61A60147-12F5-4C2E-96BF-E75502EC30B7}"/>
          </ac:picMkLst>
        </pc:picChg>
        <pc:picChg chg="mod">
          <ac:chgData name="Jim McGowan" userId="e2c7446dd3aca506" providerId="LiveId" clId="{8F53F71C-4EF8-4C07-958B-F4C9F0CCC167}" dt="2019-01-03T17:42:44.450" v="2027" actId="1036"/>
          <ac:picMkLst>
            <pc:docMk/>
            <pc:sldMk cId="0" sldId="331"/>
            <ac:picMk id="169992" creationId="{3262B6C9-2564-4BE2-AB63-920F61294EA5}"/>
          </ac:picMkLst>
        </pc:picChg>
      </pc:sldChg>
      <pc:sldChg chg="addSp delSp modSp">
        <pc:chgData name="Jim McGowan" userId="e2c7446dd3aca506" providerId="LiveId" clId="{8F53F71C-4EF8-4C07-958B-F4C9F0CCC167}" dt="2019-01-03T17:44:54.601" v="2068" actId="1037"/>
        <pc:sldMkLst>
          <pc:docMk/>
          <pc:sldMk cId="0" sldId="332"/>
        </pc:sldMkLst>
        <pc:spChg chg="add del mod">
          <ac:chgData name="Jim McGowan" userId="e2c7446dd3aca506" providerId="LiveId" clId="{8F53F71C-4EF8-4C07-958B-F4C9F0CCC167}" dt="2019-01-03T17:43:05.097" v="2029" actId="478"/>
          <ac:spMkLst>
            <pc:docMk/>
            <pc:sldMk cId="0" sldId="332"/>
            <ac:spMk id="3" creationId="{F581E82C-BB63-44C5-98F6-7F4ED87DA811}"/>
          </ac:spMkLst>
        </pc:spChg>
        <pc:spChg chg="add del mod">
          <ac:chgData name="Jim McGowan" userId="e2c7446dd3aca506" providerId="LiveId" clId="{8F53F71C-4EF8-4C07-958B-F4C9F0CCC167}" dt="2019-01-03T17:44:25.409" v="2045" actId="478"/>
          <ac:spMkLst>
            <pc:docMk/>
            <pc:sldMk cId="0" sldId="332"/>
            <ac:spMk id="5" creationId="{416FAD57-6640-4153-8F57-F77497DB297E}"/>
          </ac:spMkLst>
        </pc:spChg>
        <pc:spChg chg="add">
          <ac:chgData name="Jim McGowan" userId="e2c7446dd3aca506" providerId="LiveId" clId="{8F53F71C-4EF8-4C07-958B-F4C9F0CCC167}" dt="2019-01-03T17:43:18.119" v="2030"/>
          <ac:spMkLst>
            <pc:docMk/>
            <pc:sldMk cId="0" sldId="332"/>
            <ac:spMk id="7" creationId="{D3B937BF-4A27-465C-BDFC-2C3FEE6AD28C}"/>
          </ac:spMkLst>
        </pc:spChg>
        <pc:spChg chg="add">
          <ac:chgData name="Jim McGowan" userId="e2c7446dd3aca506" providerId="LiveId" clId="{8F53F71C-4EF8-4C07-958B-F4C9F0CCC167}" dt="2019-01-03T17:43:18.119" v="2030"/>
          <ac:spMkLst>
            <pc:docMk/>
            <pc:sldMk cId="0" sldId="332"/>
            <ac:spMk id="8" creationId="{A9A8D9F9-3698-4948-96F7-CD0997C0A0A4}"/>
          </ac:spMkLst>
        </pc:spChg>
        <pc:spChg chg="add mod">
          <ac:chgData name="Jim McGowan" userId="e2c7446dd3aca506" providerId="LiveId" clId="{8F53F71C-4EF8-4C07-958B-F4C9F0CCC167}" dt="2019-01-03T17:44:18.737" v="2043" actId="20577"/>
          <ac:spMkLst>
            <pc:docMk/>
            <pc:sldMk cId="0" sldId="332"/>
            <ac:spMk id="9" creationId="{A192622A-AE3A-4A9B-B627-CA1678F50466}"/>
          </ac:spMkLst>
        </pc:spChg>
        <pc:spChg chg="del">
          <ac:chgData name="Jim McGowan" userId="e2c7446dd3aca506" providerId="LiveId" clId="{8F53F71C-4EF8-4C07-958B-F4C9F0CCC167}" dt="2019-01-03T17:43:01.976" v="2028" actId="478"/>
          <ac:spMkLst>
            <pc:docMk/>
            <pc:sldMk cId="0" sldId="332"/>
            <ac:spMk id="122882" creationId="{5F281189-D975-4D0D-B5C4-3BDBED0054BB}"/>
          </ac:spMkLst>
        </pc:spChg>
        <pc:spChg chg="del mod">
          <ac:chgData name="Jim McGowan" userId="e2c7446dd3aca506" providerId="LiveId" clId="{8F53F71C-4EF8-4C07-958B-F4C9F0CCC167}" dt="2019-01-03T17:44:22.396" v="2044" actId="478"/>
          <ac:spMkLst>
            <pc:docMk/>
            <pc:sldMk cId="0" sldId="332"/>
            <ac:spMk id="122883" creationId="{8B297ABF-3A4C-4DC5-9869-6ED23934EC41}"/>
          </ac:spMkLst>
        </pc:spChg>
        <pc:picChg chg="mod">
          <ac:chgData name="Jim McGowan" userId="e2c7446dd3aca506" providerId="LiveId" clId="{8F53F71C-4EF8-4C07-958B-F4C9F0CCC167}" dt="2019-01-03T17:44:54.601" v="2068" actId="1037"/>
          <ac:picMkLst>
            <pc:docMk/>
            <pc:sldMk cId="0" sldId="332"/>
            <ac:picMk id="122884" creationId="{6CD1D054-E4AF-4970-9BD3-F7071B7AA281}"/>
          </ac:picMkLst>
        </pc:picChg>
      </pc:sldChg>
      <pc:sldChg chg="addSp delSp modSp">
        <pc:chgData name="Jim McGowan" userId="e2c7446dd3aca506" providerId="LiveId" clId="{8F53F71C-4EF8-4C07-958B-F4C9F0CCC167}" dt="2019-01-03T17:09:16.967" v="1539" actId="14100"/>
        <pc:sldMkLst>
          <pc:docMk/>
          <pc:sldMk cId="0" sldId="333"/>
        </pc:sldMkLst>
        <pc:spChg chg="add del mod">
          <ac:chgData name="Jim McGowan" userId="e2c7446dd3aca506" providerId="LiveId" clId="{8F53F71C-4EF8-4C07-958B-F4C9F0CCC167}" dt="2019-01-03T17:09:05.079" v="1536" actId="478"/>
          <ac:spMkLst>
            <pc:docMk/>
            <pc:sldMk cId="0" sldId="333"/>
            <ac:spMk id="3" creationId="{FABE5AAF-2281-48F9-9181-D23E58AEA1F3}"/>
          </ac:spMkLst>
        </pc:spChg>
        <pc:spChg chg="add">
          <ac:chgData name="Jim McGowan" userId="e2c7446dd3aca506" providerId="LiveId" clId="{8F53F71C-4EF8-4C07-958B-F4C9F0CCC167}" dt="2019-01-03T17:08:48.545" v="1533"/>
          <ac:spMkLst>
            <pc:docMk/>
            <pc:sldMk cId="0" sldId="333"/>
            <ac:spMk id="6" creationId="{C132AEC9-D8A5-40EA-B392-254A9B95D4BA}"/>
          </ac:spMkLst>
        </pc:spChg>
        <pc:spChg chg="add mod">
          <ac:chgData name="Jim McGowan" userId="e2c7446dd3aca506" providerId="LiveId" clId="{8F53F71C-4EF8-4C07-958B-F4C9F0CCC167}" dt="2019-01-03T17:08:58.143" v="1534"/>
          <ac:spMkLst>
            <pc:docMk/>
            <pc:sldMk cId="0" sldId="333"/>
            <ac:spMk id="7" creationId="{24621BE1-F7C1-40E4-93C4-7F1860B13307}"/>
          </ac:spMkLst>
        </pc:spChg>
        <pc:spChg chg="del">
          <ac:chgData name="Jim McGowan" userId="e2c7446dd3aca506" providerId="LiveId" clId="{8F53F71C-4EF8-4C07-958B-F4C9F0CCC167}" dt="2019-01-03T17:09:02.867" v="1535" actId="478"/>
          <ac:spMkLst>
            <pc:docMk/>
            <pc:sldMk cId="0" sldId="333"/>
            <ac:spMk id="98306" creationId="{B84A7F8E-226D-48AF-95F6-041695F7C54B}"/>
          </ac:spMkLst>
        </pc:spChg>
        <pc:picChg chg="mod">
          <ac:chgData name="Jim McGowan" userId="e2c7446dd3aca506" providerId="LiveId" clId="{8F53F71C-4EF8-4C07-958B-F4C9F0CCC167}" dt="2019-01-03T17:09:16.967" v="1539" actId="14100"/>
          <ac:picMkLst>
            <pc:docMk/>
            <pc:sldMk cId="0" sldId="333"/>
            <ac:picMk id="174083" creationId="{3D515B23-0141-4DCA-8822-7803CAA97A2A}"/>
          </ac:picMkLst>
        </pc:picChg>
        <pc:picChg chg="mod">
          <ac:chgData name="Jim McGowan" userId="e2c7446dd3aca506" providerId="LiveId" clId="{8F53F71C-4EF8-4C07-958B-F4C9F0CCC167}" dt="2019-01-03T17:09:10.522" v="1537" actId="1076"/>
          <ac:picMkLst>
            <pc:docMk/>
            <pc:sldMk cId="0" sldId="333"/>
            <ac:picMk id="174084" creationId="{97C2EE4C-42E4-4112-A1BF-D22F93E51198}"/>
          </ac:picMkLst>
        </pc:picChg>
      </pc:sldChg>
      <pc:sldChg chg="addSp delSp modSp">
        <pc:chgData name="Jim McGowan" userId="e2c7446dd3aca506" providerId="LiveId" clId="{8F53F71C-4EF8-4C07-958B-F4C9F0CCC167}" dt="2019-01-03T17:25:53.886" v="1841" actId="108"/>
        <pc:sldMkLst>
          <pc:docMk/>
          <pc:sldMk cId="0" sldId="334"/>
        </pc:sldMkLst>
        <pc:spChg chg="add del mod">
          <ac:chgData name="Jim McGowan" userId="e2c7446dd3aca506" providerId="LiveId" clId="{8F53F71C-4EF8-4C07-958B-F4C9F0CCC167}" dt="2019-01-03T17:10:00.013" v="1544" actId="478"/>
          <ac:spMkLst>
            <pc:docMk/>
            <pc:sldMk cId="0" sldId="334"/>
            <ac:spMk id="3" creationId="{25ADC892-510D-445B-96C8-013300BE4C5F}"/>
          </ac:spMkLst>
        </pc:spChg>
        <pc:spChg chg="add del mod">
          <ac:chgData name="Jim McGowan" userId="e2c7446dd3aca506" providerId="LiveId" clId="{8F53F71C-4EF8-4C07-958B-F4C9F0CCC167}" dt="2019-01-03T17:11:15.341" v="1571" actId="478"/>
          <ac:spMkLst>
            <pc:docMk/>
            <pc:sldMk cId="0" sldId="334"/>
            <ac:spMk id="5" creationId="{238CCB92-F9E5-42E9-BC4E-31D950BAF909}"/>
          </ac:spMkLst>
        </pc:spChg>
        <pc:spChg chg="add">
          <ac:chgData name="Jim McGowan" userId="e2c7446dd3aca506" providerId="LiveId" clId="{8F53F71C-4EF8-4C07-958B-F4C9F0CCC167}" dt="2019-01-03T17:09:40.172" v="1540"/>
          <ac:spMkLst>
            <pc:docMk/>
            <pc:sldMk cId="0" sldId="334"/>
            <ac:spMk id="6" creationId="{136839B6-2E3D-4E1F-B481-76352E5DCC57}"/>
          </ac:spMkLst>
        </pc:spChg>
        <pc:spChg chg="add mod">
          <ac:chgData name="Jim McGowan" userId="e2c7446dd3aca506" providerId="LiveId" clId="{8F53F71C-4EF8-4C07-958B-F4C9F0CCC167}" dt="2019-01-03T17:09:53.417" v="1542"/>
          <ac:spMkLst>
            <pc:docMk/>
            <pc:sldMk cId="0" sldId="334"/>
            <ac:spMk id="7" creationId="{3AA716D1-A9B1-4351-9314-AC3E3C38DECA}"/>
          </ac:spMkLst>
        </pc:spChg>
        <pc:spChg chg="add mod">
          <ac:chgData name="Jim McGowan" userId="e2c7446dd3aca506" providerId="LiveId" clId="{8F53F71C-4EF8-4C07-958B-F4C9F0CCC167}" dt="2019-01-03T17:25:53.886" v="1841" actId="108"/>
          <ac:spMkLst>
            <pc:docMk/>
            <pc:sldMk cId="0" sldId="334"/>
            <ac:spMk id="10" creationId="{D6C66E31-03A7-47F4-8A90-020A77D7BB31}"/>
          </ac:spMkLst>
        </pc:spChg>
        <pc:spChg chg="add del">
          <ac:chgData name="Jim McGowan" userId="e2c7446dd3aca506" providerId="LiveId" clId="{8F53F71C-4EF8-4C07-958B-F4C9F0CCC167}" dt="2019-01-03T17:20:14.248" v="1738" actId="478"/>
          <ac:spMkLst>
            <pc:docMk/>
            <pc:sldMk cId="0" sldId="334"/>
            <ac:spMk id="15" creationId="{C553F374-9D93-41C7-9E47-E5FAC42E2AEB}"/>
          </ac:spMkLst>
        </pc:spChg>
        <pc:spChg chg="del mod">
          <ac:chgData name="Jim McGowan" userId="e2c7446dd3aca506" providerId="LiveId" clId="{8F53F71C-4EF8-4C07-958B-F4C9F0CCC167}" dt="2019-01-03T17:11:13.275" v="1570" actId="478"/>
          <ac:spMkLst>
            <pc:docMk/>
            <pc:sldMk cId="0" sldId="334"/>
            <ac:spMk id="100354" creationId="{4366240C-F853-4F88-A3BE-E880F0E5857F}"/>
          </ac:spMkLst>
        </pc:spChg>
        <pc:spChg chg="del mod">
          <ac:chgData name="Jim McGowan" userId="e2c7446dd3aca506" providerId="LiveId" clId="{8F53F71C-4EF8-4C07-958B-F4C9F0CCC167}" dt="2019-01-03T17:09:58.253" v="1543" actId="478"/>
          <ac:spMkLst>
            <pc:docMk/>
            <pc:sldMk cId="0" sldId="334"/>
            <ac:spMk id="100356" creationId="{6AE7C451-F153-41D3-A836-506709C0B2C2}"/>
          </ac:spMkLst>
        </pc:spChg>
        <pc:spChg chg="del mod">
          <ac:chgData name="Jim McGowan" userId="e2c7446dd3aca506" providerId="LiveId" clId="{8F53F71C-4EF8-4C07-958B-F4C9F0CCC167}" dt="2019-01-03T17:19:43.983" v="1734" actId="478"/>
          <ac:spMkLst>
            <pc:docMk/>
            <pc:sldMk cId="0" sldId="334"/>
            <ac:spMk id="100357" creationId="{2128144E-9045-4CD4-9930-71E2266E1D58}"/>
          </ac:spMkLst>
        </pc:spChg>
        <pc:picChg chg="add del mod">
          <ac:chgData name="Jim McGowan" userId="e2c7446dd3aca506" providerId="LiveId" clId="{8F53F71C-4EF8-4C07-958B-F4C9F0CCC167}" dt="2019-01-03T17:20:14.248" v="1738" actId="478"/>
          <ac:picMkLst>
            <pc:docMk/>
            <pc:sldMk cId="0" sldId="334"/>
            <ac:picMk id="8" creationId="{E3BD7B2A-FCE9-44A3-9CDC-59EF441F357F}"/>
          </ac:picMkLst>
        </pc:picChg>
        <pc:picChg chg="add mod">
          <ac:chgData name="Jim McGowan" userId="e2c7446dd3aca506" providerId="LiveId" clId="{8F53F71C-4EF8-4C07-958B-F4C9F0CCC167}" dt="2019-01-03T17:20:58.547" v="1783" actId="12788"/>
          <ac:picMkLst>
            <pc:docMk/>
            <pc:sldMk cId="0" sldId="334"/>
            <ac:picMk id="9" creationId="{51F39C4F-7405-4C78-843D-34B3BC8A6EF9}"/>
          </ac:picMkLst>
        </pc:picChg>
        <pc:picChg chg="add del">
          <ac:chgData name="Jim McGowan" userId="e2c7446dd3aca506" providerId="LiveId" clId="{8F53F71C-4EF8-4C07-958B-F4C9F0CCC167}" dt="2019-01-03T17:20:14.248" v="1738" actId="478"/>
          <ac:picMkLst>
            <pc:docMk/>
            <pc:sldMk cId="0" sldId="334"/>
            <ac:picMk id="14" creationId="{0EDDBB04-0332-4FD5-ABD9-09191FB009F0}"/>
          </ac:picMkLst>
        </pc:picChg>
        <pc:picChg chg="del mod">
          <ac:chgData name="Jim McGowan" userId="e2c7446dd3aca506" providerId="LiveId" clId="{8F53F71C-4EF8-4C07-958B-F4C9F0CCC167}" dt="2019-01-03T17:19:43.983" v="1734" actId="478"/>
          <ac:picMkLst>
            <pc:docMk/>
            <pc:sldMk cId="0" sldId="334"/>
            <ac:picMk id="100355" creationId="{6F9CBED3-345A-41F1-8481-83C7CB30881D}"/>
          </ac:picMkLst>
        </pc:picChg>
      </pc:sldChg>
      <pc:sldChg chg="addSp delSp modSp del">
        <pc:chgData name="Jim McGowan" userId="e2c7446dd3aca506" providerId="LiveId" clId="{8F53F71C-4EF8-4C07-958B-F4C9F0CCC167}" dt="2019-01-03T17:19:49.683" v="1736" actId="2696"/>
        <pc:sldMkLst>
          <pc:docMk/>
          <pc:sldMk cId="0" sldId="335"/>
        </pc:sldMkLst>
        <pc:spChg chg="mod">
          <ac:chgData name="Jim McGowan" userId="e2c7446dd3aca506" providerId="LiveId" clId="{8F53F71C-4EF8-4C07-958B-F4C9F0CCC167}" dt="2019-01-03T17:19:02.587" v="1731" actId="1076"/>
          <ac:spMkLst>
            <pc:docMk/>
            <pc:sldMk cId="0" sldId="335"/>
            <ac:spMk id="102402" creationId="{CAC41FA6-99E5-4C1C-892B-DA1D890A2AF1}"/>
          </ac:spMkLst>
        </pc:spChg>
        <pc:spChg chg="mod">
          <ac:chgData name="Jim McGowan" userId="e2c7446dd3aca506" providerId="LiveId" clId="{8F53F71C-4EF8-4C07-958B-F4C9F0CCC167}" dt="2019-01-03T17:18:41.431" v="1728" actId="1035"/>
          <ac:spMkLst>
            <pc:docMk/>
            <pc:sldMk cId="0" sldId="335"/>
            <ac:spMk id="102405" creationId="{6C962268-7D6A-4A6A-8222-EEA4F7AD853D}"/>
          </ac:spMkLst>
        </pc:spChg>
        <pc:picChg chg="add del mod">
          <ac:chgData name="Jim McGowan" userId="e2c7446dd3aca506" providerId="LiveId" clId="{8F53F71C-4EF8-4C07-958B-F4C9F0CCC167}" dt="2019-01-03T17:18:15.382" v="1671" actId="478"/>
          <ac:picMkLst>
            <pc:docMk/>
            <pc:sldMk cId="0" sldId="335"/>
            <ac:picMk id="6" creationId="{1FA81A7F-CF4F-44CB-9D34-E62DF9F33692}"/>
          </ac:picMkLst>
        </pc:picChg>
        <pc:picChg chg="add del mod">
          <ac:chgData name="Jim McGowan" userId="e2c7446dd3aca506" providerId="LiveId" clId="{8F53F71C-4EF8-4C07-958B-F4C9F0CCC167}" dt="2019-01-03T17:18:36.951" v="1725" actId="478"/>
          <ac:picMkLst>
            <pc:docMk/>
            <pc:sldMk cId="0" sldId="335"/>
            <ac:picMk id="7" creationId="{915D2840-EDE8-456F-A45A-04EE0882BC31}"/>
          </ac:picMkLst>
        </pc:picChg>
        <pc:picChg chg="mod">
          <ac:chgData name="Jim McGowan" userId="e2c7446dd3aca506" providerId="LiveId" clId="{8F53F71C-4EF8-4C07-958B-F4C9F0CCC167}" dt="2019-01-03T17:18:34.389" v="1724" actId="1035"/>
          <ac:picMkLst>
            <pc:docMk/>
            <pc:sldMk cId="0" sldId="335"/>
            <ac:picMk id="102404" creationId="{9068594C-29A1-43CC-8AA4-7424D6D578DF}"/>
          </ac:picMkLst>
        </pc:picChg>
      </pc:sldChg>
      <pc:sldChg chg="addSp modSp">
        <pc:chgData name="Jim McGowan" userId="e2c7446dd3aca506" providerId="LiveId" clId="{8F53F71C-4EF8-4C07-958B-F4C9F0CCC167}" dt="2019-01-03T17:49:35.113" v="2215" actId="1037"/>
        <pc:sldMkLst>
          <pc:docMk/>
          <pc:sldMk cId="0" sldId="336"/>
        </pc:sldMkLst>
        <pc:spChg chg="add">
          <ac:chgData name="Jim McGowan" userId="e2c7446dd3aca506" providerId="LiveId" clId="{8F53F71C-4EF8-4C07-958B-F4C9F0CCC167}" dt="2019-01-03T17:45:42.659" v="2069"/>
          <ac:spMkLst>
            <pc:docMk/>
            <pc:sldMk cId="0" sldId="336"/>
            <ac:spMk id="4" creationId="{2ED56E33-8DBE-4A95-972B-AACA9FD82AC3}"/>
          </ac:spMkLst>
        </pc:spChg>
        <pc:spChg chg="add">
          <ac:chgData name="Jim McGowan" userId="e2c7446dd3aca506" providerId="LiveId" clId="{8F53F71C-4EF8-4C07-958B-F4C9F0CCC167}" dt="2019-01-03T17:45:42.659" v="2069"/>
          <ac:spMkLst>
            <pc:docMk/>
            <pc:sldMk cId="0" sldId="336"/>
            <ac:spMk id="5" creationId="{589B0A7B-2CD1-4A17-ADF1-690320B68871}"/>
          </ac:spMkLst>
        </pc:spChg>
        <pc:spChg chg="mod">
          <ac:chgData name="Jim McGowan" userId="e2c7446dd3aca506" providerId="LiveId" clId="{8F53F71C-4EF8-4C07-958B-F4C9F0CCC167}" dt="2019-01-03T17:49:35.113" v="2215" actId="1037"/>
          <ac:spMkLst>
            <pc:docMk/>
            <pc:sldMk cId="0" sldId="336"/>
            <ac:spMk id="104451" creationId="{664C9308-7604-4D6E-8689-21F0FAF8E0B2}"/>
          </ac:spMkLst>
        </pc:spChg>
        <pc:picChg chg="mod">
          <ac:chgData name="Jim McGowan" userId="e2c7446dd3aca506" providerId="LiveId" clId="{8F53F71C-4EF8-4C07-958B-F4C9F0CCC167}" dt="2019-01-03T17:49:29.103" v="2206" actId="12788"/>
          <ac:picMkLst>
            <pc:docMk/>
            <pc:sldMk cId="0" sldId="336"/>
            <ac:picMk id="104450" creationId="{880DD9DE-5838-44E2-9812-0991EF359DB1}"/>
          </ac:picMkLst>
        </pc:picChg>
      </pc:sldChg>
      <pc:sldChg chg="addSp delSp modSp">
        <pc:chgData name="Jim McGowan" userId="e2c7446dd3aca506" providerId="LiveId" clId="{8F53F71C-4EF8-4C07-958B-F4C9F0CCC167}" dt="2019-01-03T17:49:52.497" v="2225" actId="1038"/>
        <pc:sldMkLst>
          <pc:docMk/>
          <pc:sldMk cId="0" sldId="337"/>
        </pc:sldMkLst>
        <pc:spChg chg="add">
          <ac:chgData name="Jim McGowan" userId="e2c7446dd3aca506" providerId="LiveId" clId="{8F53F71C-4EF8-4C07-958B-F4C9F0CCC167}" dt="2019-01-03T17:48:20.526" v="2190"/>
          <ac:spMkLst>
            <pc:docMk/>
            <pc:sldMk cId="0" sldId="337"/>
            <ac:spMk id="6" creationId="{B317F714-24B2-480A-9604-590B51C47CC5}"/>
          </ac:spMkLst>
        </pc:spChg>
        <pc:spChg chg="add">
          <ac:chgData name="Jim McGowan" userId="e2c7446dd3aca506" providerId="LiveId" clId="{8F53F71C-4EF8-4C07-958B-F4C9F0CCC167}" dt="2019-01-03T17:48:20.526" v="2190"/>
          <ac:spMkLst>
            <pc:docMk/>
            <pc:sldMk cId="0" sldId="337"/>
            <ac:spMk id="7" creationId="{15338AF9-B14D-4872-96DB-CD131DDE3A8A}"/>
          </ac:spMkLst>
        </pc:spChg>
        <pc:spChg chg="del mod">
          <ac:chgData name="Jim McGowan" userId="e2c7446dd3aca506" providerId="LiveId" clId="{8F53F71C-4EF8-4C07-958B-F4C9F0CCC167}" dt="2019-01-03T17:47:34.859" v="2155" actId="478"/>
          <ac:spMkLst>
            <pc:docMk/>
            <pc:sldMk cId="0" sldId="337"/>
            <ac:spMk id="106500" creationId="{259BA3F5-6453-455B-B53D-D2612330E594}"/>
          </ac:spMkLst>
        </pc:spChg>
        <pc:spChg chg="mod">
          <ac:chgData name="Jim McGowan" userId="e2c7446dd3aca506" providerId="LiveId" clId="{8F53F71C-4EF8-4C07-958B-F4C9F0CCC167}" dt="2019-01-03T17:49:52.497" v="2225" actId="1038"/>
          <ac:spMkLst>
            <pc:docMk/>
            <pc:sldMk cId="0" sldId="337"/>
            <ac:spMk id="182275" creationId="{A74EF1A0-685D-4BF6-B503-FE2AD5F777BA}"/>
          </ac:spMkLst>
        </pc:spChg>
        <pc:picChg chg="add del mod ord">
          <ac:chgData name="Jim McGowan" userId="e2c7446dd3aca506" providerId="LiveId" clId="{8F53F71C-4EF8-4C07-958B-F4C9F0CCC167}" dt="2019-01-03T17:49:43.370" v="2216" actId="478"/>
          <ac:picMkLst>
            <pc:docMk/>
            <pc:sldMk cId="0" sldId="337"/>
            <ac:picMk id="5" creationId="{E72A9FB1-CACC-4AB1-9362-F4310417559E}"/>
          </ac:picMkLst>
        </pc:picChg>
        <pc:picChg chg="add ord">
          <ac:chgData name="Jim McGowan" userId="e2c7446dd3aca506" providerId="LiveId" clId="{8F53F71C-4EF8-4C07-958B-F4C9F0CCC167}" dt="2019-01-03T17:49:48.196" v="2218" actId="167"/>
          <ac:picMkLst>
            <pc:docMk/>
            <pc:sldMk cId="0" sldId="337"/>
            <ac:picMk id="8" creationId="{66B39AC0-DBE6-4EEB-9A59-64C6470A74AC}"/>
          </ac:picMkLst>
        </pc:picChg>
        <pc:picChg chg="del">
          <ac:chgData name="Jim McGowan" userId="e2c7446dd3aca506" providerId="LiveId" clId="{8F53F71C-4EF8-4C07-958B-F4C9F0CCC167}" dt="2019-01-03T17:46:13.818" v="2089" actId="478"/>
          <ac:picMkLst>
            <pc:docMk/>
            <pc:sldMk cId="0" sldId="337"/>
            <ac:picMk id="106498" creationId="{61223664-4640-49D6-99F0-6893035344DE}"/>
          </ac:picMkLst>
        </pc:picChg>
      </pc:sldChg>
      <pc:sldChg chg="delSp del">
        <pc:chgData name="Jim McGowan" userId="e2c7446dd3aca506" providerId="LiveId" clId="{8F53F71C-4EF8-4C07-958B-F4C9F0CCC167}" dt="2019-01-03T17:50:36.501" v="2241" actId="2696"/>
        <pc:sldMkLst>
          <pc:docMk/>
          <pc:sldMk cId="0" sldId="338"/>
        </pc:sldMkLst>
        <pc:spChg chg="del">
          <ac:chgData name="Jim McGowan" userId="e2c7446dd3aca506" providerId="LiveId" clId="{8F53F71C-4EF8-4C07-958B-F4C9F0CCC167}" dt="2019-01-03T17:48:52.865" v="2197" actId="478"/>
          <ac:spMkLst>
            <pc:docMk/>
            <pc:sldMk cId="0" sldId="338"/>
            <ac:spMk id="108548" creationId="{4E118D19-0E68-4CBD-9E76-C9A8A8BB0726}"/>
          </ac:spMkLst>
        </pc:spChg>
        <pc:spChg chg="del">
          <ac:chgData name="Jim McGowan" userId="e2c7446dd3aca506" providerId="LiveId" clId="{8F53F71C-4EF8-4C07-958B-F4C9F0CCC167}" dt="2019-01-03T17:48:55.353" v="2198" actId="478"/>
          <ac:spMkLst>
            <pc:docMk/>
            <pc:sldMk cId="0" sldId="338"/>
            <ac:spMk id="108549" creationId="{AD869C87-76D6-4842-B965-50B5A79AF59D}"/>
          </ac:spMkLst>
        </pc:spChg>
        <pc:picChg chg="del">
          <ac:chgData name="Jim McGowan" userId="e2c7446dd3aca506" providerId="LiveId" clId="{8F53F71C-4EF8-4C07-958B-F4C9F0CCC167}" dt="2019-01-03T17:48:50.273" v="2196" actId="478"/>
          <ac:picMkLst>
            <pc:docMk/>
            <pc:sldMk cId="0" sldId="338"/>
            <ac:picMk id="108546" creationId="{32A12A45-99D0-48C0-AC18-D29CA9F0F276}"/>
          </ac:picMkLst>
        </pc:picChg>
      </pc:sldChg>
      <pc:sldChg chg="modSp del">
        <pc:chgData name="Jim McGowan" userId="e2c7446dd3aca506" providerId="LiveId" clId="{8F53F71C-4EF8-4C07-958B-F4C9F0CCC167}" dt="2019-01-03T17:51:21.579" v="2253" actId="2696"/>
        <pc:sldMkLst>
          <pc:docMk/>
          <pc:sldMk cId="0" sldId="339"/>
        </pc:sldMkLst>
        <pc:spChg chg="mod">
          <ac:chgData name="Jim McGowan" userId="e2c7446dd3aca506" providerId="LiveId" clId="{8F53F71C-4EF8-4C07-958B-F4C9F0CCC167}" dt="2019-01-03T17:50:53.317" v="2243" actId="108"/>
          <ac:spMkLst>
            <pc:docMk/>
            <pc:sldMk cId="0" sldId="339"/>
            <ac:spMk id="110596" creationId="{8151F2E4-86A1-4799-B0D7-93854F88E3CA}"/>
          </ac:spMkLst>
        </pc:spChg>
      </pc:sldChg>
      <pc:sldChg chg="addSp delSp modSp modAnim">
        <pc:chgData name="Jim McGowan" userId="e2c7446dd3aca506" providerId="LiveId" clId="{8F53F71C-4EF8-4C07-958B-F4C9F0CCC167}" dt="2019-01-03T17:58:26.042" v="2369" actId="6549"/>
        <pc:sldMkLst>
          <pc:docMk/>
          <pc:sldMk cId="0" sldId="340"/>
        </pc:sldMkLst>
        <pc:spChg chg="add">
          <ac:chgData name="Jim McGowan" userId="e2c7446dd3aca506" providerId="LiveId" clId="{8F53F71C-4EF8-4C07-958B-F4C9F0CCC167}" dt="2019-01-03T17:55:35.566" v="2341"/>
          <ac:spMkLst>
            <pc:docMk/>
            <pc:sldMk cId="0" sldId="340"/>
            <ac:spMk id="6" creationId="{130F1D29-B8EA-4E38-BBF5-5AE883D3949E}"/>
          </ac:spMkLst>
        </pc:spChg>
        <pc:spChg chg="add">
          <ac:chgData name="Jim McGowan" userId="e2c7446dd3aca506" providerId="LiveId" clId="{8F53F71C-4EF8-4C07-958B-F4C9F0CCC167}" dt="2019-01-03T17:55:35.566" v="2341"/>
          <ac:spMkLst>
            <pc:docMk/>
            <pc:sldMk cId="0" sldId="340"/>
            <ac:spMk id="7" creationId="{A9705371-C2D0-45F4-BC85-AE7E6B54490D}"/>
          </ac:spMkLst>
        </pc:spChg>
        <pc:spChg chg="add mod">
          <ac:chgData name="Jim McGowan" userId="e2c7446dd3aca506" providerId="LiveId" clId="{8F53F71C-4EF8-4C07-958B-F4C9F0CCC167}" dt="2019-01-03T17:58:23.587" v="2368" actId="6549"/>
          <ac:spMkLst>
            <pc:docMk/>
            <pc:sldMk cId="0" sldId="340"/>
            <ac:spMk id="9" creationId="{1A504383-3C4C-4C82-A549-2DC52D40BD41}"/>
          </ac:spMkLst>
        </pc:spChg>
        <pc:spChg chg="del mod">
          <ac:chgData name="Jim McGowan" userId="e2c7446dd3aca506" providerId="LiveId" clId="{8F53F71C-4EF8-4C07-958B-F4C9F0CCC167}" dt="2019-01-03T17:55:22.257" v="2340" actId="478"/>
          <ac:spMkLst>
            <pc:docMk/>
            <pc:sldMk cId="0" sldId="340"/>
            <ac:spMk id="112642" creationId="{9F73E145-2E07-493E-9F22-228CDF5E985F}"/>
          </ac:spMkLst>
        </pc:spChg>
        <pc:spChg chg="mod">
          <ac:chgData name="Jim McGowan" userId="e2c7446dd3aca506" providerId="LiveId" clId="{8F53F71C-4EF8-4C07-958B-F4C9F0CCC167}" dt="2019-01-03T17:58:26.042" v="2369" actId="6549"/>
          <ac:spMkLst>
            <pc:docMk/>
            <pc:sldMk cId="0" sldId="340"/>
            <ac:spMk id="112644" creationId="{1FFB5544-833D-4F7E-951C-FEDBE1A303F5}"/>
          </ac:spMkLst>
        </pc:spChg>
        <pc:picChg chg="add del">
          <ac:chgData name="Jim McGowan" userId="e2c7446dd3aca506" providerId="LiveId" clId="{8F53F71C-4EF8-4C07-958B-F4C9F0CCC167}" dt="2019-01-03T17:53:39.417" v="2313" actId="478"/>
          <ac:picMkLst>
            <pc:docMk/>
            <pc:sldMk cId="0" sldId="340"/>
            <ac:picMk id="5" creationId="{7E4CA0D1-3310-41B1-9413-B5973B967398}"/>
          </ac:picMkLst>
        </pc:picChg>
        <pc:picChg chg="add mod">
          <ac:chgData name="Jim McGowan" userId="e2c7446dd3aca506" providerId="LiveId" clId="{8F53F71C-4EF8-4C07-958B-F4C9F0CCC167}" dt="2019-01-03T17:55:59.299" v="2345" actId="14100"/>
          <ac:picMkLst>
            <pc:docMk/>
            <pc:sldMk cId="0" sldId="340"/>
            <ac:picMk id="8" creationId="{F15F4395-74CA-4DD5-B771-638EFC4ECFC0}"/>
          </ac:picMkLst>
        </pc:picChg>
        <pc:picChg chg="mod">
          <ac:chgData name="Jim McGowan" userId="e2c7446dd3aca506" providerId="LiveId" clId="{8F53F71C-4EF8-4C07-958B-F4C9F0CCC167}" dt="2019-01-03T17:53:35.818" v="2312" actId="1035"/>
          <ac:picMkLst>
            <pc:docMk/>
            <pc:sldMk cId="0" sldId="340"/>
            <ac:picMk id="112643" creationId="{A8061392-06F5-4648-91BD-137110C36CC2}"/>
          </ac:picMkLst>
        </pc:picChg>
      </pc:sldChg>
      <pc:sldChg chg="delSp modSp del">
        <pc:chgData name="Jim McGowan" userId="e2c7446dd3aca506" providerId="LiveId" clId="{8F53F71C-4EF8-4C07-958B-F4C9F0CCC167}" dt="2019-01-03T17:59:09.248" v="2370" actId="2696"/>
        <pc:sldMkLst>
          <pc:docMk/>
          <pc:sldMk cId="0" sldId="341"/>
        </pc:sldMkLst>
        <pc:spChg chg="del mod">
          <ac:chgData name="Jim McGowan" userId="e2c7446dd3aca506" providerId="LiveId" clId="{8F53F71C-4EF8-4C07-958B-F4C9F0CCC167}" dt="2019-01-03T17:55:16.682" v="2339" actId="478"/>
          <ac:spMkLst>
            <pc:docMk/>
            <pc:sldMk cId="0" sldId="341"/>
            <ac:spMk id="114690" creationId="{9377B5BD-331C-4A2B-8019-20B67B9E5E6E}"/>
          </ac:spMkLst>
        </pc:spChg>
        <pc:spChg chg="mod">
          <ac:chgData name="Jim McGowan" userId="e2c7446dd3aca506" providerId="LiveId" clId="{8F53F71C-4EF8-4C07-958B-F4C9F0CCC167}" dt="2019-01-03T17:54:55.994" v="2335" actId="1076"/>
          <ac:spMkLst>
            <pc:docMk/>
            <pc:sldMk cId="0" sldId="341"/>
            <ac:spMk id="114693" creationId="{7B5D06A4-0900-486C-B927-299B00FE8A95}"/>
          </ac:spMkLst>
        </pc:spChg>
        <pc:picChg chg="ord">
          <ac:chgData name="Jim McGowan" userId="e2c7446dd3aca506" providerId="LiveId" clId="{8F53F71C-4EF8-4C07-958B-F4C9F0CCC167}" dt="2019-01-03T17:55:05.661" v="2337" actId="167"/>
          <ac:picMkLst>
            <pc:docMk/>
            <pc:sldMk cId="0" sldId="341"/>
            <ac:picMk id="114691" creationId="{79311AE2-B21E-46C5-91A0-ADE829DFB9B8}"/>
          </ac:picMkLst>
        </pc:picChg>
        <pc:picChg chg="del">
          <ac:chgData name="Jim McGowan" userId="e2c7446dd3aca506" providerId="LiveId" clId="{8F53F71C-4EF8-4C07-958B-F4C9F0CCC167}" dt="2019-01-03T17:54:49.810" v="2334" actId="478"/>
          <ac:picMkLst>
            <pc:docMk/>
            <pc:sldMk cId="0" sldId="341"/>
            <ac:picMk id="114692" creationId="{95116467-4F58-4D38-B187-74790272FFB7}"/>
          </ac:picMkLst>
        </pc:picChg>
      </pc:sldChg>
      <pc:sldChg chg="addSp delSp modSp">
        <pc:chgData name="Jim McGowan" userId="e2c7446dd3aca506" providerId="LiveId" clId="{8F53F71C-4EF8-4C07-958B-F4C9F0CCC167}" dt="2019-01-03T16:04:49.545" v="773" actId="6549"/>
        <pc:sldMkLst>
          <pc:docMk/>
          <pc:sldMk cId="0" sldId="349"/>
        </pc:sldMkLst>
        <pc:spChg chg="add del mod ord">
          <ac:chgData name="Jim McGowan" userId="e2c7446dd3aca506" providerId="LiveId" clId="{8F53F71C-4EF8-4C07-958B-F4C9F0CCC167}" dt="2019-01-03T15:18:30.869" v="241" actId="478"/>
          <ac:spMkLst>
            <pc:docMk/>
            <pc:sldMk cId="0" sldId="349"/>
            <ac:spMk id="6" creationId="{A2DD841C-B2E9-4B2F-9774-DC873E3303F6}"/>
          </ac:spMkLst>
        </pc:spChg>
        <pc:spChg chg="add mod">
          <ac:chgData name="Jim McGowan" userId="e2c7446dd3aca506" providerId="LiveId" clId="{8F53F71C-4EF8-4C07-958B-F4C9F0CCC167}" dt="2019-01-03T16:04:49.545" v="773" actId="6549"/>
          <ac:spMkLst>
            <pc:docMk/>
            <pc:sldMk cId="0" sldId="349"/>
            <ac:spMk id="8" creationId="{5F59533D-BD34-4342-AB86-4359B5CB511D}"/>
          </ac:spMkLst>
        </pc:spChg>
        <pc:spChg chg="mod">
          <ac:chgData name="Jim McGowan" userId="e2c7446dd3aca506" providerId="LiveId" clId="{8F53F71C-4EF8-4C07-958B-F4C9F0CCC167}" dt="2019-01-03T15:08:42.101" v="211" actId="1035"/>
          <ac:spMkLst>
            <pc:docMk/>
            <pc:sldMk cId="0" sldId="349"/>
            <ac:spMk id="37891" creationId="{E083E96C-3249-4CC2-9116-499FC2AA73AA}"/>
          </ac:spMkLst>
        </pc:spChg>
        <pc:picChg chg="add mod">
          <ac:chgData name="Jim McGowan" userId="e2c7446dd3aca506" providerId="LiveId" clId="{8F53F71C-4EF8-4C07-958B-F4C9F0CCC167}" dt="2019-01-03T15:08:30.796" v="207" actId="1036"/>
          <ac:picMkLst>
            <pc:docMk/>
            <pc:sldMk cId="0" sldId="349"/>
            <ac:picMk id="7" creationId="{7C03D134-9043-4D3F-955E-ADE4C034C255}"/>
          </ac:picMkLst>
        </pc:picChg>
        <pc:picChg chg="mod">
          <ac:chgData name="Jim McGowan" userId="e2c7446dd3aca506" providerId="LiveId" clId="{8F53F71C-4EF8-4C07-958B-F4C9F0CCC167}" dt="2019-01-03T15:08:30.796" v="207" actId="1036"/>
          <ac:picMkLst>
            <pc:docMk/>
            <pc:sldMk cId="0" sldId="349"/>
            <ac:picMk id="37890" creationId="{4739F0B5-B720-467E-BC14-1A7D14C40EF2}"/>
          </ac:picMkLst>
        </pc:picChg>
      </pc:sldChg>
      <pc:sldChg chg="ord">
        <pc:chgData name="Jim McGowan" userId="e2c7446dd3aca506" providerId="LiveId" clId="{8F53F71C-4EF8-4C07-958B-F4C9F0CCC167}" dt="2019-01-03T14:57:01.052" v="65"/>
        <pc:sldMkLst>
          <pc:docMk/>
          <pc:sldMk cId="0" sldId="435"/>
        </pc:sldMkLst>
      </pc:sldChg>
      <pc:sldChg chg="addSp delSp modSp add">
        <pc:chgData name="Jim McGowan" userId="e2c7446dd3aca506" providerId="LiveId" clId="{8F53F71C-4EF8-4C07-958B-F4C9F0CCC167}" dt="2019-01-03T14:55:28.838" v="54"/>
        <pc:sldMkLst>
          <pc:docMk/>
          <pc:sldMk cId="3864474845" sldId="437"/>
        </pc:sldMkLst>
        <pc:spChg chg="mod">
          <ac:chgData name="Jim McGowan" userId="e2c7446dd3aca506" providerId="LiveId" clId="{8F53F71C-4EF8-4C07-958B-F4C9F0CCC167}" dt="2019-01-03T14:55:17.245" v="52" actId="14100"/>
          <ac:spMkLst>
            <pc:docMk/>
            <pc:sldMk cId="3864474845" sldId="437"/>
            <ac:spMk id="25604" creationId="{79A7874A-0338-4EB1-A647-82651F5E332A}"/>
          </ac:spMkLst>
        </pc:spChg>
        <pc:picChg chg="add">
          <ac:chgData name="Jim McGowan" userId="e2c7446dd3aca506" providerId="LiveId" clId="{8F53F71C-4EF8-4C07-958B-F4C9F0CCC167}" dt="2019-01-03T14:55:28.838" v="54"/>
          <ac:picMkLst>
            <pc:docMk/>
            <pc:sldMk cId="3864474845" sldId="437"/>
            <ac:picMk id="6" creationId="{B03D2D08-AD33-4386-9666-8D6DE53A20A7}"/>
          </ac:picMkLst>
        </pc:picChg>
        <pc:picChg chg="del">
          <ac:chgData name="Jim McGowan" userId="e2c7446dd3aca506" providerId="LiveId" clId="{8F53F71C-4EF8-4C07-958B-F4C9F0CCC167}" dt="2019-01-03T14:55:21.113" v="53" actId="478"/>
          <ac:picMkLst>
            <pc:docMk/>
            <pc:sldMk cId="3864474845" sldId="437"/>
            <ac:picMk id="25605" creationId="{D949D132-7729-4D6C-AD42-5A09FF79A43E}"/>
          </ac:picMkLst>
        </pc:picChg>
      </pc:sldChg>
      <pc:sldChg chg="addSp delSp modSp add">
        <pc:chgData name="Jim McGowan" userId="e2c7446dd3aca506" providerId="LiveId" clId="{8F53F71C-4EF8-4C07-958B-F4C9F0CCC167}" dt="2019-01-03T14:56:18.440" v="60"/>
        <pc:sldMkLst>
          <pc:docMk/>
          <pc:sldMk cId="72574109" sldId="438"/>
        </pc:sldMkLst>
        <pc:spChg chg="mod">
          <ac:chgData name="Jim McGowan" userId="e2c7446dd3aca506" providerId="LiveId" clId="{8F53F71C-4EF8-4C07-958B-F4C9F0CCC167}" dt="2019-01-03T14:56:09.534" v="59"/>
          <ac:spMkLst>
            <pc:docMk/>
            <pc:sldMk cId="72574109" sldId="438"/>
            <ac:spMk id="25604" creationId="{79A7874A-0338-4EB1-A647-82651F5E332A}"/>
          </ac:spMkLst>
        </pc:spChg>
        <pc:picChg chg="del">
          <ac:chgData name="Jim McGowan" userId="e2c7446dd3aca506" providerId="LiveId" clId="{8F53F71C-4EF8-4C07-958B-F4C9F0CCC167}" dt="2019-01-03T14:55:57.673" v="58" actId="478"/>
          <ac:picMkLst>
            <pc:docMk/>
            <pc:sldMk cId="72574109" sldId="438"/>
            <ac:picMk id="6" creationId="{B03D2D08-AD33-4386-9666-8D6DE53A20A7}"/>
          </ac:picMkLst>
        </pc:picChg>
        <pc:picChg chg="add">
          <ac:chgData name="Jim McGowan" userId="e2c7446dd3aca506" providerId="LiveId" clId="{8F53F71C-4EF8-4C07-958B-F4C9F0CCC167}" dt="2019-01-03T14:56:18.440" v="60"/>
          <ac:picMkLst>
            <pc:docMk/>
            <pc:sldMk cId="72574109" sldId="438"/>
            <ac:picMk id="7" creationId="{A2AD6D07-5129-47B2-ACBA-785B927D14C0}"/>
          </ac:picMkLst>
        </pc:picChg>
      </pc:sldChg>
      <pc:sldChg chg="delSp modSp add">
        <pc:chgData name="Jim McGowan" userId="e2c7446dd3aca506" providerId="LiveId" clId="{8F53F71C-4EF8-4C07-958B-F4C9F0CCC167}" dt="2019-01-03T15:02:22.363" v="70" actId="108"/>
        <pc:sldMkLst>
          <pc:docMk/>
          <pc:sldMk cId="1832391285" sldId="439"/>
        </pc:sldMkLst>
        <pc:spChg chg="mod">
          <ac:chgData name="Jim McGowan" userId="e2c7446dd3aca506" providerId="LiveId" clId="{8F53F71C-4EF8-4C07-958B-F4C9F0CCC167}" dt="2019-01-03T14:57:49.555" v="68" actId="108"/>
          <ac:spMkLst>
            <pc:docMk/>
            <pc:sldMk cId="1832391285" sldId="439"/>
            <ac:spMk id="25602" creationId="{3827BCDA-F01E-4FDA-8EB1-695CF44FCA58}"/>
          </ac:spMkLst>
        </pc:spChg>
        <pc:spChg chg="mod">
          <ac:chgData name="Jim McGowan" userId="e2c7446dd3aca506" providerId="LiveId" clId="{8F53F71C-4EF8-4C07-958B-F4C9F0CCC167}" dt="2019-01-03T15:02:22.363" v="70" actId="108"/>
          <ac:spMkLst>
            <pc:docMk/>
            <pc:sldMk cId="1832391285" sldId="439"/>
            <ac:spMk id="25604" creationId="{79A7874A-0338-4EB1-A647-82651F5E332A}"/>
          </ac:spMkLst>
        </pc:spChg>
        <pc:picChg chg="del">
          <ac:chgData name="Jim McGowan" userId="e2c7446dd3aca506" providerId="LiveId" clId="{8F53F71C-4EF8-4C07-958B-F4C9F0CCC167}" dt="2019-01-03T14:57:04.073" v="66" actId="478"/>
          <ac:picMkLst>
            <pc:docMk/>
            <pc:sldMk cId="1832391285" sldId="439"/>
            <ac:picMk id="7" creationId="{A2AD6D07-5129-47B2-ACBA-785B927D14C0}"/>
          </ac:picMkLst>
        </pc:picChg>
      </pc:sldChg>
      <pc:sldChg chg="addSp delSp modSp add del delAnim">
        <pc:chgData name="Jim McGowan" userId="e2c7446dd3aca506" providerId="LiveId" clId="{8F53F71C-4EF8-4C07-958B-F4C9F0CCC167}" dt="2019-01-03T15:56:02.965" v="625" actId="2696"/>
        <pc:sldMkLst>
          <pc:docMk/>
          <pc:sldMk cId="3700290401" sldId="440"/>
        </pc:sldMkLst>
        <pc:spChg chg="add del mod">
          <ac:chgData name="Jim McGowan" userId="e2c7446dd3aca506" providerId="LiveId" clId="{8F53F71C-4EF8-4C07-958B-F4C9F0CCC167}" dt="2019-01-03T15:49:40.195" v="552" actId="478"/>
          <ac:spMkLst>
            <pc:docMk/>
            <pc:sldMk cId="3700290401" sldId="440"/>
            <ac:spMk id="3" creationId="{6AC31E53-73C9-41E1-AD64-4C70843480D2}"/>
          </ac:spMkLst>
        </pc:spChg>
        <pc:spChg chg="del">
          <ac:chgData name="Jim McGowan" userId="e2c7446dd3aca506" providerId="LiveId" clId="{8F53F71C-4EF8-4C07-958B-F4C9F0CCC167}" dt="2019-01-03T15:49:36.771" v="551" actId="478"/>
          <ac:spMkLst>
            <pc:docMk/>
            <pc:sldMk cId="3700290401" sldId="440"/>
            <ac:spMk id="116740" creationId="{A14205D3-59E8-4E4A-8AFB-8C504AF576FB}"/>
          </ac:spMkLst>
        </pc:spChg>
      </pc:sldChg>
      <pc:sldChg chg="modSp add">
        <pc:chgData name="Jim McGowan" userId="e2c7446dd3aca506" providerId="LiveId" clId="{8F53F71C-4EF8-4C07-958B-F4C9F0CCC167}" dt="2019-01-03T15:55:32.490" v="622" actId="108"/>
        <pc:sldMkLst>
          <pc:docMk/>
          <pc:sldMk cId="18985656" sldId="441"/>
        </pc:sldMkLst>
        <pc:spChg chg="mod">
          <ac:chgData name="Jim McGowan" userId="e2c7446dd3aca506" providerId="LiveId" clId="{8F53F71C-4EF8-4C07-958B-F4C9F0CCC167}" dt="2019-01-03T15:55:32.490" v="622" actId="108"/>
          <ac:spMkLst>
            <pc:docMk/>
            <pc:sldMk cId="18985656" sldId="441"/>
            <ac:spMk id="34819" creationId="{38326304-BC3E-47E7-9620-B103990E8328}"/>
          </ac:spMkLst>
        </pc:spChg>
      </pc:sldChg>
      <pc:sldChg chg="modSp add">
        <pc:chgData name="Jim McGowan" userId="e2c7446dd3aca506" providerId="LiveId" clId="{8F53F71C-4EF8-4C07-958B-F4C9F0CCC167}" dt="2019-01-03T16:18:04.162" v="933" actId="20577"/>
        <pc:sldMkLst>
          <pc:docMk/>
          <pc:sldMk cId="1685874917" sldId="442"/>
        </pc:sldMkLst>
        <pc:spChg chg="mod">
          <ac:chgData name="Jim McGowan" userId="e2c7446dd3aca506" providerId="LiveId" clId="{8F53F71C-4EF8-4C07-958B-F4C9F0CCC167}" dt="2019-01-03T16:18:04.162" v="933" actId="20577"/>
          <ac:spMkLst>
            <pc:docMk/>
            <pc:sldMk cId="1685874917" sldId="442"/>
            <ac:spMk id="34819" creationId="{38326304-BC3E-47E7-9620-B103990E8328}"/>
          </ac:spMkLst>
        </pc:spChg>
      </pc:sldChg>
      <pc:sldChg chg="addSp modSp add">
        <pc:chgData name="Jim McGowan" userId="e2c7446dd3aca506" providerId="LiveId" clId="{8F53F71C-4EF8-4C07-958B-F4C9F0CCC167}" dt="2019-01-03T16:20:01.416" v="956" actId="20577"/>
        <pc:sldMkLst>
          <pc:docMk/>
          <pc:sldMk cId="931778688" sldId="443"/>
        </pc:sldMkLst>
        <pc:spChg chg="mod">
          <ac:chgData name="Jim McGowan" userId="e2c7446dd3aca506" providerId="LiveId" clId="{8F53F71C-4EF8-4C07-958B-F4C9F0CCC167}" dt="2019-01-03T16:20:01.416" v="956" actId="20577"/>
          <ac:spMkLst>
            <pc:docMk/>
            <pc:sldMk cId="931778688" sldId="443"/>
            <ac:spMk id="71682" creationId="{1EA7BB95-41E0-4FCE-8915-7EEBD93F10E9}"/>
          </ac:spMkLst>
        </pc:spChg>
        <pc:picChg chg="add mod">
          <ac:chgData name="Jim McGowan" userId="e2c7446dd3aca506" providerId="LiveId" clId="{8F53F71C-4EF8-4C07-958B-F4C9F0CCC167}" dt="2019-01-03T16:18:56.926" v="948" actId="1036"/>
          <ac:picMkLst>
            <pc:docMk/>
            <pc:sldMk cId="931778688" sldId="443"/>
            <ac:picMk id="2" creationId="{C916AE2C-34C2-4AF6-993D-8DA1507B4D2C}"/>
          </ac:picMkLst>
        </pc:picChg>
      </pc:sldChg>
      <pc:sldChg chg="delSp modSp add">
        <pc:chgData name="Jim McGowan" userId="e2c7446dd3aca506" providerId="LiveId" clId="{8F53F71C-4EF8-4C07-958B-F4C9F0CCC167}" dt="2019-01-03T16:21:24.444" v="974" actId="108"/>
        <pc:sldMkLst>
          <pc:docMk/>
          <pc:sldMk cId="3893225528" sldId="444"/>
        </pc:sldMkLst>
        <pc:spChg chg="mod">
          <ac:chgData name="Jim McGowan" userId="e2c7446dd3aca506" providerId="LiveId" clId="{8F53F71C-4EF8-4C07-958B-F4C9F0CCC167}" dt="2019-01-03T16:21:24.444" v="974" actId="108"/>
          <ac:spMkLst>
            <pc:docMk/>
            <pc:sldMk cId="3893225528" sldId="444"/>
            <ac:spMk id="71682" creationId="{1EA7BB95-41E0-4FCE-8915-7EEBD93F10E9}"/>
          </ac:spMkLst>
        </pc:spChg>
        <pc:picChg chg="del">
          <ac:chgData name="Jim McGowan" userId="e2c7446dd3aca506" providerId="LiveId" clId="{8F53F71C-4EF8-4C07-958B-F4C9F0CCC167}" dt="2019-01-03T16:20:13.798" v="958" actId="478"/>
          <ac:picMkLst>
            <pc:docMk/>
            <pc:sldMk cId="3893225528" sldId="444"/>
            <ac:picMk id="2" creationId="{C916AE2C-34C2-4AF6-993D-8DA1507B4D2C}"/>
          </ac:picMkLst>
        </pc:picChg>
      </pc:sldChg>
      <pc:sldChg chg="addSp modSp add">
        <pc:chgData name="Jim McGowan" userId="e2c7446dd3aca506" providerId="LiveId" clId="{8F53F71C-4EF8-4C07-958B-F4C9F0CCC167}" dt="2019-01-03T16:25:51.872" v="1002" actId="1036"/>
        <pc:sldMkLst>
          <pc:docMk/>
          <pc:sldMk cId="173858738" sldId="445"/>
        </pc:sldMkLst>
        <pc:spChg chg="mod">
          <ac:chgData name="Jim McGowan" userId="e2c7446dd3aca506" providerId="LiveId" clId="{8F53F71C-4EF8-4C07-958B-F4C9F0CCC167}" dt="2019-01-03T16:25:20.130" v="989" actId="20577"/>
          <ac:spMkLst>
            <pc:docMk/>
            <pc:sldMk cId="173858738" sldId="445"/>
            <ac:spMk id="71682" creationId="{1EA7BB95-41E0-4FCE-8915-7EEBD93F10E9}"/>
          </ac:spMkLst>
        </pc:spChg>
        <pc:picChg chg="add mod">
          <ac:chgData name="Jim McGowan" userId="e2c7446dd3aca506" providerId="LiveId" clId="{8F53F71C-4EF8-4C07-958B-F4C9F0CCC167}" dt="2019-01-03T16:25:51.872" v="1002" actId="1036"/>
          <ac:picMkLst>
            <pc:docMk/>
            <pc:sldMk cId="173858738" sldId="445"/>
            <ac:picMk id="2" creationId="{0EC5C391-560E-42E1-81EB-C1E982C479EC}"/>
          </ac:picMkLst>
        </pc:picChg>
      </pc:sldChg>
      <pc:sldChg chg="modSp add">
        <pc:chgData name="Jim McGowan" userId="e2c7446dd3aca506" providerId="LiveId" clId="{8F53F71C-4EF8-4C07-958B-F4C9F0CCC167}" dt="2019-01-03T16:42:33.315" v="1174" actId="1038"/>
        <pc:sldMkLst>
          <pc:docMk/>
          <pc:sldMk cId="1307256266" sldId="446"/>
        </pc:sldMkLst>
        <pc:spChg chg="mod">
          <ac:chgData name="Jim McGowan" userId="e2c7446dd3aca506" providerId="LiveId" clId="{8F53F71C-4EF8-4C07-958B-F4C9F0CCC167}" dt="2019-01-03T16:42:29.540" v="1172" actId="14100"/>
          <ac:spMkLst>
            <pc:docMk/>
            <pc:sldMk cId="1307256266" sldId="446"/>
            <ac:spMk id="10" creationId="{0E48BDA7-794E-420B-A783-F832EAAD7436}"/>
          </ac:spMkLst>
        </pc:spChg>
        <pc:picChg chg="mod">
          <ac:chgData name="Jim McGowan" userId="e2c7446dd3aca506" providerId="LiveId" clId="{8F53F71C-4EF8-4C07-958B-F4C9F0CCC167}" dt="2019-01-03T16:42:33.315" v="1174" actId="1038"/>
          <ac:picMkLst>
            <pc:docMk/>
            <pc:sldMk cId="1307256266" sldId="446"/>
            <ac:picMk id="83973" creationId="{166D1066-CC27-4070-9815-6D44F557FC4D}"/>
          </ac:picMkLst>
        </pc:picChg>
      </pc:sldChg>
      <pc:sldChg chg="delSp modSp add">
        <pc:chgData name="Jim McGowan" userId="e2c7446dd3aca506" providerId="LiveId" clId="{8F53F71C-4EF8-4C07-958B-F4C9F0CCC167}" dt="2019-01-03T18:08:42.240" v="2455" actId="108"/>
        <pc:sldMkLst>
          <pc:docMk/>
          <pc:sldMk cId="2374244992" sldId="447"/>
        </pc:sldMkLst>
        <pc:spChg chg="mod">
          <ac:chgData name="Jim McGowan" userId="e2c7446dd3aca506" providerId="LiveId" clId="{8F53F71C-4EF8-4C07-958B-F4C9F0CCC167}" dt="2019-01-03T18:08:42.240" v="2455" actId="108"/>
          <ac:spMkLst>
            <pc:docMk/>
            <pc:sldMk cId="2374244992" sldId="447"/>
            <ac:spMk id="71682" creationId="{1EA7BB95-41E0-4FCE-8915-7EEBD93F10E9}"/>
          </ac:spMkLst>
        </pc:spChg>
        <pc:picChg chg="del">
          <ac:chgData name="Jim McGowan" userId="e2c7446dd3aca506" providerId="LiveId" clId="{8F53F71C-4EF8-4C07-958B-F4C9F0CCC167}" dt="2019-01-03T17:29:19.472" v="1878" actId="478"/>
          <ac:picMkLst>
            <pc:docMk/>
            <pc:sldMk cId="2374244992" sldId="447"/>
            <ac:picMk id="2" creationId="{0EC5C391-560E-42E1-81EB-C1E982C479EC}"/>
          </ac:picMkLst>
        </pc:picChg>
      </pc:sldChg>
      <pc:sldChg chg="addSp delSp modSp add modAnim">
        <pc:chgData name="Jim McGowan" userId="e2c7446dd3aca506" providerId="LiveId" clId="{8F53F71C-4EF8-4C07-958B-F4C9F0CCC167}" dt="2019-01-03T17:50:31.111" v="2240" actId="14100"/>
        <pc:sldMkLst>
          <pc:docMk/>
          <pc:sldMk cId="681121741" sldId="448"/>
        </pc:sldMkLst>
        <pc:spChg chg="mod">
          <ac:chgData name="Jim McGowan" userId="e2c7446dd3aca506" providerId="LiveId" clId="{8F53F71C-4EF8-4C07-958B-F4C9F0CCC167}" dt="2019-01-03T17:50:09.161" v="2237" actId="1037"/>
          <ac:spMkLst>
            <pc:docMk/>
            <pc:sldMk cId="681121741" sldId="448"/>
            <ac:spMk id="182275" creationId="{A74EF1A0-685D-4BF6-B503-FE2AD5F777BA}"/>
          </ac:spMkLst>
        </pc:spChg>
        <pc:picChg chg="del">
          <ac:chgData name="Jim McGowan" userId="e2c7446dd3aca506" providerId="LiveId" clId="{8F53F71C-4EF8-4C07-958B-F4C9F0CCC167}" dt="2019-01-03T17:49:59.195" v="2226" actId="478"/>
          <ac:picMkLst>
            <pc:docMk/>
            <pc:sldMk cId="681121741" sldId="448"/>
            <ac:picMk id="5" creationId="{E72A9FB1-CACC-4AB1-9362-F4310417559E}"/>
          </ac:picMkLst>
        </pc:picChg>
        <pc:picChg chg="add mod ord">
          <ac:chgData name="Jim McGowan" userId="e2c7446dd3aca506" providerId="LiveId" clId="{8F53F71C-4EF8-4C07-958B-F4C9F0CCC167}" dt="2019-01-03T17:50:31.111" v="2240" actId="14100"/>
          <ac:picMkLst>
            <pc:docMk/>
            <pc:sldMk cId="681121741" sldId="448"/>
            <ac:picMk id="8" creationId="{B863B187-2268-4A8C-B2BE-CE75FBE667A4}"/>
          </ac:picMkLst>
        </pc:picChg>
        <pc:picChg chg="add ord">
          <ac:chgData name="Jim McGowan" userId="e2c7446dd3aca506" providerId="LiveId" clId="{8F53F71C-4EF8-4C07-958B-F4C9F0CCC167}" dt="2019-01-03T17:50:03.887" v="2228" actId="167"/>
          <ac:picMkLst>
            <pc:docMk/>
            <pc:sldMk cId="681121741" sldId="448"/>
            <ac:picMk id="9" creationId="{1F2BCCE7-21E0-444B-9E19-FD4836F114ED}"/>
          </ac:picMkLst>
        </pc:picChg>
      </pc:sldChg>
      <pc:sldChg chg="modSp add modAnim">
        <pc:chgData name="Jim McGowan" userId="e2c7446dd3aca506" providerId="LiveId" clId="{8F53F71C-4EF8-4C07-958B-F4C9F0CCC167}" dt="2019-01-03T17:51:12.700" v="2252" actId="6549"/>
        <pc:sldMkLst>
          <pc:docMk/>
          <pc:sldMk cId="1027845606" sldId="449"/>
        </pc:sldMkLst>
        <pc:spChg chg="mod">
          <ac:chgData name="Jim McGowan" userId="e2c7446dd3aca506" providerId="LiveId" clId="{8F53F71C-4EF8-4C07-958B-F4C9F0CCC167}" dt="2019-01-03T17:51:12.700" v="2252" actId="6549"/>
          <ac:spMkLst>
            <pc:docMk/>
            <pc:sldMk cId="1027845606" sldId="449"/>
            <ac:spMk id="182275" creationId="{A74EF1A0-685D-4BF6-B503-FE2AD5F777BA}"/>
          </ac:spMkLst>
        </pc:spChg>
      </pc:sldChg>
      <pc:sldChg chg="modSp add">
        <pc:chgData name="Jim McGowan" userId="e2c7446dd3aca506" providerId="LiveId" clId="{8F53F71C-4EF8-4C07-958B-F4C9F0CCC167}" dt="2019-01-03T18:09:18.046" v="2461" actId="255"/>
        <pc:sldMkLst>
          <pc:docMk/>
          <pc:sldMk cId="4068137245" sldId="450"/>
        </pc:sldMkLst>
        <pc:spChg chg="mod">
          <ac:chgData name="Jim McGowan" userId="e2c7446dd3aca506" providerId="LiveId" clId="{8F53F71C-4EF8-4C07-958B-F4C9F0CCC167}" dt="2019-01-03T18:09:18.046" v="2461" actId="255"/>
          <ac:spMkLst>
            <pc:docMk/>
            <pc:sldMk cId="4068137245" sldId="450"/>
            <ac:spMk id="71682" creationId="{1EA7BB95-41E0-4FCE-8915-7EEBD93F10E9}"/>
          </ac:spMkLst>
        </pc:spChg>
      </pc:sldChg>
      <pc:sldChg chg="add">
        <pc:chgData name="Jim McGowan" userId="e2c7446dd3aca506" providerId="LiveId" clId="{8F53F71C-4EF8-4C07-958B-F4C9F0CCC167}" dt="2019-01-03T18:09:39.346" v="2462"/>
        <pc:sldMkLst>
          <pc:docMk/>
          <pc:sldMk cId="225600742" sldId="451"/>
        </pc:sldMkLst>
      </pc:sldChg>
      <pc:sldMasterChg chg="del delSldLayout">
        <pc:chgData name="Jim McGowan" userId="e2c7446dd3aca506" providerId="LiveId" clId="{8F53F71C-4EF8-4C07-958B-F4C9F0CCC167}" dt="2019-01-03T16:30:26.410" v="1047" actId="2696"/>
        <pc:sldMasterMkLst>
          <pc:docMk/>
          <pc:sldMasterMk cId="0" sldId="2147483650"/>
        </pc:sldMasterMkLst>
        <pc:sldLayoutChg chg="del">
          <pc:chgData name="Jim McGowan" userId="e2c7446dd3aca506" providerId="LiveId" clId="{8F53F71C-4EF8-4C07-958B-F4C9F0CCC167}" dt="2019-01-03T16:30:26.379" v="1036" actId="2696"/>
          <pc:sldLayoutMkLst>
            <pc:docMk/>
            <pc:sldMasterMk cId="0" sldId="2147483650"/>
            <pc:sldLayoutMk cId="1549836169" sldId="2147483709"/>
          </pc:sldLayoutMkLst>
        </pc:sldLayoutChg>
        <pc:sldLayoutChg chg="del">
          <pc:chgData name="Jim McGowan" userId="e2c7446dd3aca506" providerId="LiveId" clId="{8F53F71C-4EF8-4C07-958B-F4C9F0CCC167}" dt="2019-01-03T16:30:26.380" v="1037" actId="2696"/>
          <pc:sldLayoutMkLst>
            <pc:docMk/>
            <pc:sldMasterMk cId="0" sldId="2147483650"/>
            <pc:sldLayoutMk cId="2164092173" sldId="2147483710"/>
          </pc:sldLayoutMkLst>
        </pc:sldLayoutChg>
        <pc:sldLayoutChg chg="del">
          <pc:chgData name="Jim McGowan" userId="e2c7446dd3aca506" providerId="LiveId" clId="{8F53F71C-4EF8-4C07-958B-F4C9F0CCC167}" dt="2019-01-03T16:30:26.382" v="1038" actId="2696"/>
          <pc:sldLayoutMkLst>
            <pc:docMk/>
            <pc:sldMasterMk cId="0" sldId="2147483650"/>
            <pc:sldLayoutMk cId="227599284" sldId="2147483711"/>
          </pc:sldLayoutMkLst>
        </pc:sldLayoutChg>
        <pc:sldLayoutChg chg="del">
          <pc:chgData name="Jim McGowan" userId="e2c7446dd3aca506" providerId="LiveId" clId="{8F53F71C-4EF8-4C07-958B-F4C9F0CCC167}" dt="2019-01-03T16:30:26.384" v="1039" actId="2696"/>
          <pc:sldLayoutMkLst>
            <pc:docMk/>
            <pc:sldMasterMk cId="0" sldId="2147483650"/>
            <pc:sldLayoutMk cId="244856210" sldId="2147483712"/>
          </pc:sldLayoutMkLst>
        </pc:sldLayoutChg>
        <pc:sldLayoutChg chg="del">
          <pc:chgData name="Jim McGowan" userId="e2c7446dd3aca506" providerId="LiveId" clId="{8F53F71C-4EF8-4C07-958B-F4C9F0CCC167}" dt="2019-01-03T16:30:26.387" v="1040" actId="2696"/>
          <pc:sldLayoutMkLst>
            <pc:docMk/>
            <pc:sldMasterMk cId="0" sldId="2147483650"/>
            <pc:sldLayoutMk cId="1756893880" sldId="2147483713"/>
          </pc:sldLayoutMkLst>
        </pc:sldLayoutChg>
        <pc:sldLayoutChg chg="del">
          <pc:chgData name="Jim McGowan" userId="e2c7446dd3aca506" providerId="LiveId" clId="{8F53F71C-4EF8-4C07-958B-F4C9F0CCC167}" dt="2019-01-03T16:30:26.390" v="1041" actId="2696"/>
          <pc:sldLayoutMkLst>
            <pc:docMk/>
            <pc:sldMasterMk cId="0" sldId="2147483650"/>
            <pc:sldLayoutMk cId="2599517645" sldId="2147483714"/>
          </pc:sldLayoutMkLst>
        </pc:sldLayoutChg>
        <pc:sldLayoutChg chg="del">
          <pc:chgData name="Jim McGowan" userId="e2c7446dd3aca506" providerId="LiveId" clId="{8F53F71C-4EF8-4C07-958B-F4C9F0CCC167}" dt="2019-01-03T16:30:26.392" v="1042" actId="2696"/>
          <pc:sldLayoutMkLst>
            <pc:docMk/>
            <pc:sldMasterMk cId="0" sldId="2147483650"/>
            <pc:sldLayoutMk cId="1417603565" sldId="2147483715"/>
          </pc:sldLayoutMkLst>
        </pc:sldLayoutChg>
        <pc:sldLayoutChg chg="del">
          <pc:chgData name="Jim McGowan" userId="e2c7446dd3aca506" providerId="LiveId" clId="{8F53F71C-4EF8-4C07-958B-F4C9F0CCC167}" dt="2019-01-03T16:30:26.394" v="1043" actId="2696"/>
          <pc:sldLayoutMkLst>
            <pc:docMk/>
            <pc:sldMasterMk cId="0" sldId="2147483650"/>
            <pc:sldLayoutMk cId="3601120897" sldId="2147483716"/>
          </pc:sldLayoutMkLst>
        </pc:sldLayoutChg>
        <pc:sldLayoutChg chg="del">
          <pc:chgData name="Jim McGowan" userId="e2c7446dd3aca506" providerId="LiveId" clId="{8F53F71C-4EF8-4C07-958B-F4C9F0CCC167}" dt="2019-01-03T16:30:26.396" v="1044" actId="2696"/>
          <pc:sldLayoutMkLst>
            <pc:docMk/>
            <pc:sldMasterMk cId="0" sldId="2147483650"/>
            <pc:sldLayoutMk cId="3882176601" sldId="2147483717"/>
          </pc:sldLayoutMkLst>
        </pc:sldLayoutChg>
        <pc:sldLayoutChg chg="del">
          <pc:chgData name="Jim McGowan" userId="e2c7446dd3aca506" providerId="LiveId" clId="{8F53F71C-4EF8-4C07-958B-F4C9F0CCC167}" dt="2019-01-03T16:30:26.399" v="1045" actId="2696"/>
          <pc:sldLayoutMkLst>
            <pc:docMk/>
            <pc:sldMasterMk cId="0" sldId="2147483650"/>
            <pc:sldLayoutMk cId="1079370902" sldId="2147483718"/>
          </pc:sldLayoutMkLst>
        </pc:sldLayoutChg>
        <pc:sldLayoutChg chg="del">
          <pc:chgData name="Jim McGowan" userId="e2c7446dd3aca506" providerId="LiveId" clId="{8F53F71C-4EF8-4C07-958B-F4C9F0CCC167}" dt="2019-01-03T16:30:26.404" v="1046" actId="2696"/>
          <pc:sldLayoutMkLst>
            <pc:docMk/>
            <pc:sldMasterMk cId="0" sldId="2147483650"/>
            <pc:sldLayoutMk cId="4155500728" sldId="214748371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DDD95755-465E-4332-888D-CCF138901903}"/>
              </a:ext>
            </a:extLst>
          </p:cNvPr>
          <p:cNvSpPr>
            <a:spLocks noGrp="1" noChangeArrowheads="1"/>
          </p:cNvSpPr>
          <p:nvPr>
            <p:ph type="hdr" sz="quarter"/>
          </p:nvPr>
        </p:nvSpPr>
        <p:spPr bwMode="auto">
          <a:xfrm>
            <a:off x="2072640" y="160020"/>
            <a:ext cx="316992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eaLnBrk="1" hangingPunct="1">
              <a:defRPr sz="1300"/>
            </a:lvl1pPr>
          </a:lstStyle>
          <a:p>
            <a:pPr algn="ctr">
              <a:defRPr/>
            </a:pPr>
            <a:r>
              <a:rPr lang="en-US" altLang="en-US" b="1" dirty="0"/>
              <a:t>Jim McGowan, MTS, Th.D.</a:t>
            </a:r>
          </a:p>
          <a:p>
            <a:pPr algn="ctr">
              <a:defRPr/>
            </a:pPr>
            <a:r>
              <a:rPr lang="en-US" altLang="en-US" b="1" dirty="0"/>
              <a:t>Law &amp; Grace Session 20</a:t>
            </a:r>
          </a:p>
          <a:p>
            <a:pPr algn="ctr">
              <a:defRPr/>
            </a:pPr>
            <a:r>
              <a:rPr lang="en-US" altLang="en-US" b="1" dirty="0"/>
              <a:t>6/30/2019</a:t>
            </a:r>
          </a:p>
        </p:txBody>
      </p:sp>
      <p:sp>
        <p:nvSpPr>
          <p:cNvPr id="96260" name="Rectangle 4">
            <a:extLst>
              <a:ext uri="{FF2B5EF4-FFF2-40B4-BE49-F238E27FC236}">
                <a16:creationId xmlns:a16="http://schemas.microsoft.com/office/drawing/2014/main" id="{64146E02-DA69-4EA2-AD0C-B085F7503D07}"/>
              </a:ext>
            </a:extLst>
          </p:cNvPr>
          <p:cNvSpPr>
            <a:spLocks noGrp="1" noChangeArrowheads="1"/>
          </p:cNvSpPr>
          <p:nvPr>
            <p:ph type="ftr" sz="quarter" idx="2"/>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eaLnBrk="1" hangingPunct="1">
              <a:defRPr sz="1300"/>
            </a:lvl1pPr>
          </a:lstStyle>
          <a:p>
            <a:pPr>
              <a:defRPr/>
            </a:pPr>
            <a:r>
              <a:rPr lang="en-US" altLang="en-US" dirty="0"/>
              <a:t>Sugar Land Bible Church</a:t>
            </a:r>
          </a:p>
        </p:txBody>
      </p:sp>
      <p:sp>
        <p:nvSpPr>
          <p:cNvPr id="96261" name="Rectangle 5">
            <a:extLst>
              <a:ext uri="{FF2B5EF4-FFF2-40B4-BE49-F238E27FC236}">
                <a16:creationId xmlns:a16="http://schemas.microsoft.com/office/drawing/2014/main" id="{04893C02-7041-426B-AF87-57BE8A57657C}"/>
              </a:ext>
            </a:extLst>
          </p:cNvPr>
          <p:cNvSpPr>
            <a:spLocks noGrp="1" noChangeArrowheads="1"/>
          </p:cNvSpPr>
          <p:nvPr>
            <p:ph type="sldNum" sz="quarter" idx="3"/>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1" hangingPunct="1">
              <a:defRPr sz="1300" smtClean="0"/>
            </a:lvl1pPr>
          </a:lstStyle>
          <a:p>
            <a:pPr>
              <a:defRPr/>
            </a:pPr>
            <a:fld id="{58DB33D1-6971-4EC3-9920-CE15CBB0BB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356E46C-0225-4CE2-B008-A8D0D87EE0FB}"/>
              </a:ext>
            </a:extLst>
          </p:cNvPr>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en-US" altLang="en-US"/>
          </a:p>
        </p:txBody>
      </p:sp>
      <p:sp>
        <p:nvSpPr>
          <p:cNvPr id="4099" name="Rectangle 3">
            <a:extLst>
              <a:ext uri="{FF2B5EF4-FFF2-40B4-BE49-F238E27FC236}">
                <a16:creationId xmlns:a16="http://schemas.microsoft.com/office/drawing/2014/main" id="{C92DAB1B-2256-4F08-9F7F-80B3CE3E94C0}"/>
              </a:ext>
            </a:extLst>
          </p:cNvPr>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endParaRPr lang="en-US" altLang="en-US"/>
          </a:p>
        </p:txBody>
      </p:sp>
      <p:sp>
        <p:nvSpPr>
          <p:cNvPr id="5124" name="Rectangle 4">
            <a:extLst>
              <a:ext uri="{FF2B5EF4-FFF2-40B4-BE49-F238E27FC236}">
                <a16:creationId xmlns:a16="http://schemas.microsoft.com/office/drawing/2014/main" id="{E6D7869A-AEED-4948-8F18-575CDA3D6432}"/>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0DBD03C2-FEA3-4AA1-B7EF-4327A00F6DAA}"/>
              </a:ext>
            </a:extLst>
          </p:cNvPr>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a:extLst>
              <a:ext uri="{FF2B5EF4-FFF2-40B4-BE49-F238E27FC236}">
                <a16:creationId xmlns:a16="http://schemas.microsoft.com/office/drawing/2014/main" id="{AED8753F-297F-4762-8FDA-63AA130D5D57}"/>
              </a:ext>
            </a:extLst>
          </p:cNvPr>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US" altLang="en-US"/>
          </a:p>
        </p:txBody>
      </p:sp>
      <p:sp>
        <p:nvSpPr>
          <p:cNvPr id="4103" name="Rectangle 7">
            <a:extLst>
              <a:ext uri="{FF2B5EF4-FFF2-40B4-BE49-F238E27FC236}">
                <a16:creationId xmlns:a16="http://schemas.microsoft.com/office/drawing/2014/main" id="{2499C217-2A90-4270-9C80-DA92508C335F}"/>
              </a:ext>
            </a:extLst>
          </p:cNvPr>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1" hangingPunct="1">
              <a:defRPr sz="1300" smtClean="0"/>
            </a:lvl1pPr>
          </a:lstStyle>
          <a:p>
            <a:pPr>
              <a:defRPr/>
            </a:pPr>
            <a:fld id="{12B18ED0-A138-4864-9F7D-266CDC4CB86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18ACC3B-F315-4CB4-BF76-FD4D7386D4AE}"/>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D1FF5794-7BB0-4499-BEA2-C9048CF974EF}"/>
              </a:ext>
            </a:extLst>
          </p:cNvPr>
          <p:cNvSpPr>
            <a:spLocks noGrp="1" noChangeArrowheads="1"/>
          </p:cNvSpPr>
          <p:nvPr>
            <p:ph type="body" idx="1"/>
          </p:nvPr>
        </p:nvSpPr>
        <p:spPr>
          <a:noFill/>
        </p:spPr>
        <p:txBody>
          <a:bodyPr/>
          <a:lstStyle/>
          <a:p>
            <a:pPr eaLnBrk="1" hangingPunct="1"/>
            <a:endParaRPr lang="en-US" altLang="en-US"/>
          </a:p>
        </p:txBody>
      </p:sp>
      <p:sp>
        <p:nvSpPr>
          <p:cNvPr id="8196" name="Slide Number Placeholder 3">
            <a:extLst>
              <a:ext uri="{FF2B5EF4-FFF2-40B4-BE49-F238E27FC236}">
                <a16:creationId xmlns:a16="http://schemas.microsoft.com/office/drawing/2014/main" id="{A0D65108-68E0-4A31-AF94-D75C3EF7C361}"/>
              </a:ext>
            </a:extLst>
          </p:cNvPr>
          <p:cNvSpPr>
            <a:spLocks noGrp="1"/>
          </p:cNvSpPr>
          <p:nvPr>
            <p:ph type="sldNum" sz="quarter" idx="5"/>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5D702B15-8D1C-498A-9949-FBE3E01515E2}" type="slidenum">
              <a:rPr lang="en-US" altLang="en-US" sz="1700">
                <a:solidFill>
                  <a:srgbClr val="000000"/>
                </a:solidFill>
                <a:latin typeface="Calibri" panose="020F0502020204030204" pitchFamily="34" charset="0"/>
                <a:cs typeface="Calibri" panose="020F0502020204030204" pitchFamily="34" charset="0"/>
              </a:rPr>
              <a:pPr>
                <a:spcBef>
                  <a:spcPct val="0"/>
                </a:spcBef>
              </a:pPr>
              <a:t>1</a:t>
            </a:fld>
            <a:endParaRPr lang="en-US" altLang="en-US" sz="1700">
              <a:solidFill>
                <a:srgbClr val="000000"/>
              </a:solidFill>
              <a:latin typeface="Calibri" panose="020F0502020204030204" pitchFamily="34" charset="0"/>
              <a:cs typeface="Calibri" panose="020F0502020204030204" pitchFamily="34" charset="0"/>
            </a:endParaRPr>
          </a:p>
        </p:txBody>
      </p:sp>
      <p:sp>
        <p:nvSpPr>
          <p:cNvPr id="8197" name="Footer Placeholder 4">
            <a:extLst>
              <a:ext uri="{FF2B5EF4-FFF2-40B4-BE49-F238E27FC236}">
                <a16:creationId xmlns:a16="http://schemas.microsoft.com/office/drawing/2014/main" id="{AAE73028-7EC9-455E-9A16-36278541684E}"/>
              </a:ext>
            </a:extLst>
          </p:cNvPr>
          <p:cNvSpPr>
            <a:spLocks noGrp="1"/>
          </p:cNvSpPr>
          <p:nvPr>
            <p:ph type="ftr" sz="quarter" idx="4"/>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1700">
                <a:solidFill>
                  <a:srgbClr val="000000"/>
                </a:solidFill>
                <a:latin typeface="Calibri" panose="020F0502020204030204" pitchFamily="34" charset="0"/>
                <a:cs typeface="Calibri" panose="020F0502020204030204" pitchFamily="34" charset="0"/>
              </a:rPr>
              <a:t>Sugar Land Bible Church</a:t>
            </a:r>
          </a:p>
        </p:txBody>
      </p:sp>
      <p:sp>
        <p:nvSpPr>
          <p:cNvPr id="8198" name="Header Placeholder 5">
            <a:extLst>
              <a:ext uri="{FF2B5EF4-FFF2-40B4-BE49-F238E27FC236}">
                <a16:creationId xmlns:a16="http://schemas.microsoft.com/office/drawing/2014/main" id="{26DDC1D7-6FD1-4913-910B-BB6660B1395A}"/>
              </a:ext>
            </a:extLst>
          </p:cNvPr>
          <p:cNvSpPr>
            <a:spLocks noGrp="1"/>
          </p:cNvSpPr>
          <p:nvPr>
            <p:ph type="hdr" sz="quarter"/>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1700">
                <a:solidFill>
                  <a:srgbClr val="000000"/>
                </a:solidFill>
                <a:latin typeface="Calibri" panose="020F0502020204030204" pitchFamily="34" charset="0"/>
                <a:cs typeface="Calibri" panose="020F0502020204030204" pitchFamily="34" charset="0"/>
              </a:rPr>
              <a:t>Dr. Jim McGowan - Law and Grace Session 9</a:t>
            </a:r>
          </a:p>
        </p:txBody>
      </p:sp>
      <p:sp>
        <p:nvSpPr>
          <p:cNvPr id="8199" name="Date Placeholder 1">
            <a:extLst>
              <a:ext uri="{FF2B5EF4-FFF2-40B4-BE49-F238E27FC236}">
                <a16:creationId xmlns:a16="http://schemas.microsoft.com/office/drawing/2014/main" id="{ACFEDCF3-C4D2-4FEC-9396-057B593CD992}"/>
              </a:ext>
            </a:extLst>
          </p:cNvPr>
          <p:cNvSpPr>
            <a:spLocks noGrp="1"/>
          </p:cNvSpPr>
          <p:nvPr>
            <p:ph type="dt" sz="quarter" idx="1"/>
          </p:nvPr>
        </p:nvSpPr>
        <p:spPr>
          <a:noFill/>
        </p:spPr>
        <p:txBody>
          <a:bodyPr/>
          <a:lstStyle>
            <a:lvl1pPr defTabSz="1020313">
              <a:defRPr>
                <a:solidFill>
                  <a:schemeClr val="tx1"/>
                </a:solidFill>
                <a:latin typeface="Arial" panose="020B0604020202020204" pitchFamily="34" charset="0"/>
                <a:cs typeface="Arial" panose="020B0604020202020204" pitchFamily="34" charset="0"/>
              </a:defRPr>
            </a:lvl1pPr>
            <a:lvl2pPr marL="785372" indent="-302066" defTabSz="1020313">
              <a:defRPr>
                <a:solidFill>
                  <a:schemeClr val="tx1"/>
                </a:solidFill>
                <a:latin typeface="Arial" panose="020B0604020202020204" pitchFamily="34" charset="0"/>
                <a:cs typeface="Arial" panose="020B0604020202020204" pitchFamily="34" charset="0"/>
              </a:defRPr>
            </a:lvl2pPr>
            <a:lvl3pPr marL="1208265" indent="-241653" defTabSz="1020313">
              <a:defRPr>
                <a:solidFill>
                  <a:schemeClr val="tx1"/>
                </a:solidFill>
                <a:latin typeface="Arial" panose="020B0604020202020204" pitchFamily="34" charset="0"/>
                <a:cs typeface="Arial" panose="020B0604020202020204" pitchFamily="34" charset="0"/>
              </a:defRPr>
            </a:lvl3pPr>
            <a:lvl4pPr marL="1691571" indent="-241653" defTabSz="1020313">
              <a:defRPr>
                <a:solidFill>
                  <a:schemeClr val="tx1"/>
                </a:solidFill>
                <a:latin typeface="Arial" panose="020B0604020202020204" pitchFamily="34" charset="0"/>
                <a:cs typeface="Arial" panose="020B0604020202020204" pitchFamily="34" charset="0"/>
              </a:defRPr>
            </a:lvl4pPr>
            <a:lvl5pPr marL="2174878" indent="-241653" defTabSz="1020313">
              <a:defRPr>
                <a:solidFill>
                  <a:schemeClr val="tx1"/>
                </a:solidFill>
                <a:latin typeface="Arial" panose="020B0604020202020204" pitchFamily="34" charset="0"/>
                <a:cs typeface="Arial" panose="020B0604020202020204" pitchFamily="34" charset="0"/>
              </a:defRPr>
            </a:lvl5pPr>
            <a:lvl6pPr marL="2658184"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500">
                <a:solidFill>
                  <a:srgbClr val="000000"/>
                </a:solidFill>
                <a:latin typeface="Calibri" panose="020F0502020204030204" pitchFamily="34" charset="0"/>
                <a:cs typeface="Calibri" panose="020F0502020204030204" pitchFamily="34" charset="0"/>
              </a:rPr>
              <a:t>6/24/2018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D42FE42-392F-40FD-94CD-F6D2E9EDF6C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B0CF1B-324A-4483-83B8-D1CB9FA40E39}" type="slidenum">
              <a:rPr lang="en-US" altLang="en-US"/>
              <a:pPr/>
              <a:t>15</a:t>
            </a:fld>
            <a:endParaRPr lang="en-US" altLang="en-US"/>
          </a:p>
        </p:txBody>
      </p:sp>
      <p:sp>
        <p:nvSpPr>
          <p:cNvPr id="40963" name="Rectangle 2">
            <a:extLst>
              <a:ext uri="{FF2B5EF4-FFF2-40B4-BE49-F238E27FC236}">
                <a16:creationId xmlns:a16="http://schemas.microsoft.com/office/drawing/2014/main" id="{FFA4C969-D401-41E4-B781-FA6233DF35C3}"/>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98E83507-FF36-43BD-BFB2-AB71BF9C0F0E}"/>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0EF0A9E5-6A0D-4AE5-ABBF-5E73A64CC71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61163B-7A36-4404-8C6B-0BFC5E9F9E67}" type="slidenum">
              <a:rPr lang="en-US" altLang="en-US"/>
              <a:pPr/>
              <a:t>16</a:t>
            </a:fld>
            <a:endParaRPr lang="en-US" altLang="en-US"/>
          </a:p>
        </p:txBody>
      </p:sp>
      <p:sp>
        <p:nvSpPr>
          <p:cNvPr id="43011" name="Rectangle 2">
            <a:extLst>
              <a:ext uri="{FF2B5EF4-FFF2-40B4-BE49-F238E27FC236}">
                <a16:creationId xmlns:a16="http://schemas.microsoft.com/office/drawing/2014/main" id="{26DA184A-63BC-4759-B12E-CD1759E3F71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4A2ED7-1402-4E1D-AFC6-77B5BC43D042}"/>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AA593ECD-0815-460B-8950-D60F15F8B8C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F55445-306D-469D-A693-235702EB9562}" type="slidenum">
              <a:rPr lang="en-US" altLang="en-US"/>
              <a:pPr/>
              <a:t>17</a:t>
            </a:fld>
            <a:endParaRPr lang="en-US" altLang="en-US"/>
          </a:p>
        </p:txBody>
      </p:sp>
      <p:sp>
        <p:nvSpPr>
          <p:cNvPr id="45059" name="Rectangle 2">
            <a:extLst>
              <a:ext uri="{FF2B5EF4-FFF2-40B4-BE49-F238E27FC236}">
                <a16:creationId xmlns:a16="http://schemas.microsoft.com/office/drawing/2014/main" id="{5DB1A7C6-AAB8-4F8C-B740-EB409AC98AA0}"/>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25356AD5-B98F-499A-A182-FB0AA62E892A}"/>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BFDBDDE-CA6C-409F-A99E-7EB69D5B6D6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76EBDB-B65B-45AF-99A1-20A801EADC4D}" type="slidenum">
              <a:rPr lang="en-US" altLang="en-US"/>
              <a:pPr/>
              <a:t>18</a:t>
            </a:fld>
            <a:endParaRPr lang="en-US" altLang="en-US"/>
          </a:p>
        </p:txBody>
      </p:sp>
      <p:sp>
        <p:nvSpPr>
          <p:cNvPr id="47107" name="Rectangle 2">
            <a:extLst>
              <a:ext uri="{FF2B5EF4-FFF2-40B4-BE49-F238E27FC236}">
                <a16:creationId xmlns:a16="http://schemas.microsoft.com/office/drawing/2014/main" id="{A68907A4-1307-4D0C-9818-C7E435378314}"/>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BA5C1C43-05DE-4081-ABCA-5E3E3A3EC647}"/>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1C19B69E-2F48-45F0-A5AA-81CD7BC6C85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922B9B-F976-4EA2-A855-3EAAFAAB8E90}" type="slidenum">
              <a:rPr lang="en-US" altLang="en-US"/>
              <a:pPr/>
              <a:t>19</a:t>
            </a:fld>
            <a:endParaRPr lang="en-US" altLang="en-US"/>
          </a:p>
        </p:txBody>
      </p:sp>
      <p:sp>
        <p:nvSpPr>
          <p:cNvPr id="49155" name="Rectangle 2">
            <a:extLst>
              <a:ext uri="{FF2B5EF4-FFF2-40B4-BE49-F238E27FC236}">
                <a16:creationId xmlns:a16="http://schemas.microsoft.com/office/drawing/2014/main" id="{DFA6F028-0EBE-4B78-9F02-39798D34564F}"/>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91FA010B-5313-4A31-B4EC-EF4B029FEA93}"/>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F85F068-34AE-4202-8F66-D76575D001B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6AAC2B-F9BF-4EDC-833E-58AC0B67DDDE}" type="slidenum">
              <a:rPr lang="en-US" altLang="en-US"/>
              <a:pPr/>
              <a:t>20</a:t>
            </a:fld>
            <a:endParaRPr lang="en-US" altLang="en-US"/>
          </a:p>
        </p:txBody>
      </p:sp>
      <p:sp>
        <p:nvSpPr>
          <p:cNvPr id="51203" name="Rectangle 2">
            <a:extLst>
              <a:ext uri="{FF2B5EF4-FFF2-40B4-BE49-F238E27FC236}">
                <a16:creationId xmlns:a16="http://schemas.microsoft.com/office/drawing/2014/main" id="{AC3E5E02-0FEB-4B88-8FFD-BF5904DEBECF}"/>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9B20789F-FFAF-4E0D-91CF-A23BC90AC586}"/>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E2A790C1-9281-4AB2-A838-6BFA6DA8F90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0E250C-FAFA-4EC8-BD89-4D177DFC0B68}" type="slidenum">
              <a:rPr lang="en-US" altLang="en-US"/>
              <a:pPr/>
              <a:t>21</a:t>
            </a:fld>
            <a:endParaRPr lang="en-US" altLang="en-US"/>
          </a:p>
        </p:txBody>
      </p:sp>
      <p:sp>
        <p:nvSpPr>
          <p:cNvPr id="53251" name="Rectangle 2">
            <a:extLst>
              <a:ext uri="{FF2B5EF4-FFF2-40B4-BE49-F238E27FC236}">
                <a16:creationId xmlns:a16="http://schemas.microsoft.com/office/drawing/2014/main" id="{7E7B325F-D752-45F2-90B7-C2AB7F0577F8}"/>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6CA6A90B-0BEB-4039-9CA2-9BEACD368CF0}"/>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3FFFBFF-AA8A-4A31-A642-10A8F3FAAF7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4DD327-3A59-4365-90BD-B1D06CEC505D}" type="slidenum">
              <a:rPr lang="en-US" altLang="en-US"/>
              <a:pPr/>
              <a:t>22</a:t>
            </a:fld>
            <a:endParaRPr lang="en-US" altLang="en-US"/>
          </a:p>
        </p:txBody>
      </p:sp>
      <p:sp>
        <p:nvSpPr>
          <p:cNvPr id="55299" name="Rectangle 2">
            <a:extLst>
              <a:ext uri="{FF2B5EF4-FFF2-40B4-BE49-F238E27FC236}">
                <a16:creationId xmlns:a16="http://schemas.microsoft.com/office/drawing/2014/main" id="{B3625CF5-F47B-47BF-844F-ACBA0171C606}"/>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BB2B7B7D-6CB7-4E5D-938A-22E3C6E639D5}"/>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7B3A5AB9-ECDA-4BF7-A8F8-6FB0020B8AA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7BCE9C-F0FF-4D93-9F34-DAAB723529C4}" type="slidenum">
              <a:rPr lang="en-US" altLang="en-US"/>
              <a:pPr/>
              <a:t>24</a:t>
            </a:fld>
            <a:endParaRPr lang="en-US" altLang="en-US"/>
          </a:p>
        </p:txBody>
      </p:sp>
      <p:sp>
        <p:nvSpPr>
          <p:cNvPr id="58371" name="Rectangle 2">
            <a:extLst>
              <a:ext uri="{FF2B5EF4-FFF2-40B4-BE49-F238E27FC236}">
                <a16:creationId xmlns:a16="http://schemas.microsoft.com/office/drawing/2014/main" id="{88F21389-5249-4C9B-8FE3-18964F8982F9}"/>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9F32FCC4-9A2F-4EBB-BAB5-3B08866ABA08}"/>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D4A6794-1713-4B5C-AC70-A96B8845CC3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6124D1-D8D8-4CEB-9320-79071B93E56C}" type="slidenum">
              <a:rPr lang="en-US" altLang="en-US"/>
              <a:pPr/>
              <a:t>25</a:t>
            </a:fld>
            <a:endParaRPr lang="en-US" altLang="en-US"/>
          </a:p>
        </p:txBody>
      </p:sp>
      <p:sp>
        <p:nvSpPr>
          <p:cNvPr id="60419" name="Rectangle 2">
            <a:extLst>
              <a:ext uri="{FF2B5EF4-FFF2-40B4-BE49-F238E27FC236}">
                <a16:creationId xmlns:a16="http://schemas.microsoft.com/office/drawing/2014/main" id="{350677C1-4D12-463D-B3FE-CB3AE8140C15}"/>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AFA963EA-7E58-4C80-92C2-96B59851A72C}"/>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a:t>2</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E884CFCE-112E-4EE7-8494-103C9C9390D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3DED33-D93C-49DE-9D24-432D6EE604E4}" type="slidenum">
              <a:rPr lang="en-US" altLang="en-US"/>
              <a:pPr/>
              <a:t>27</a:t>
            </a:fld>
            <a:endParaRPr lang="en-US" altLang="en-US"/>
          </a:p>
        </p:txBody>
      </p:sp>
      <p:sp>
        <p:nvSpPr>
          <p:cNvPr id="62467" name="Rectangle 2">
            <a:extLst>
              <a:ext uri="{FF2B5EF4-FFF2-40B4-BE49-F238E27FC236}">
                <a16:creationId xmlns:a16="http://schemas.microsoft.com/office/drawing/2014/main" id="{C02D4765-49D9-42F1-8241-6A811348744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86900774-F5AC-487C-AFEF-E5FFD3ACA8F6}"/>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027C567F-6A82-4692-AE5D-69DE4606F75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6B640C-FA71-47E3-ABF2-E84B3994705A}" type="slidenum">
              <a:rPr lang="en-US" altLang="en-US"/>
              <a:pPr/>
              <a:t>28</a:t>
            </a:fld>
            <a:endParaRPr lang="en-US" altLang="en-US"/>
          </a:p>
        </p:txBody>
      </p:sp>
      <p:sp>
        <p:nvSpPr>
          <p:cNvPr id="64515" name="Rectangle 2">
            <a:extLst>
              <a:ext uri="{FF2B5EF4-FFF2-40B4-BE49-F238E27FC236}">
                <a16:creationId xmlns:a16="http://schemas.microsoft.com/office/drawing/2014/main" id="{FC3DBAE2-446A-4BEE-95C6-FF0B437077B0}"/>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C1553FC0-9744-4823-96C0-6F77B743C100}"/>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6516DD09-EEAA-43DB-B642-EA124150AFE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94A3D2-5696-406D-AA19-3E364EDCBC57}" type="slidenum">
              <a:rPr lang="en-US" altLang="en-US"/>
              <a:pPr/>
              <a:t>29</a:t>
            </a:fld>
            <a:endParaRPr lang="en-US" altLang="en-US"/>
          </a:p>
        </p:txBody>
      </p:sp>
      <p:sp>
        <p:nvSpPr>
          <p:cNvPr id="66563" name="Rectangle 2">
            <a:extLst>
              <a:ext uri="{FF2B5EF4-FFF2-40B4-BE49-F238E27FC236}">
                <a16:creationId xmlns:a16="http://schemas.microsoft.com/office/drawing/2014/main" id="{1B964FBC-A56F-431A-8C58-551FAC6BE4A9}"/>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F2CB4E52-A14C-45AE-8BAC-9FF4D270EC5B}"/>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D7068BC-0965-4888-9997-2D235528DF7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4887AB-5823-473B-92D3-C3769A806C59}" type="slidenum">
              <a:rPr lang="en-US" altLang="en-US"/>
              <a:pPr/>
              <a:t>30</a:t>
            </a:fld>
            <a:endParaRPr lang="en-US" altLang="en-US"/>
          </a:p>
        </p:txBody>
      </p:sp>
      <p:sp>
        <p:nvSpPr>
          <p:cNvPr id="68611" name="Rectangle 2">
            <a:extLst>
              <a:ext uri="{FF2B5EF4-FFF2-40B4-BE49-F238E27FC236}">
                <a16:creationId xmlns:a16="http://schemas.microsoft.com/office/drawing/2014/main" id="{90673984-9D36-446A-B255-B98F06B394EF}"/>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24A3D604-0CF0-459E-95C7-E7357D730FF2}"/>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8D180386-EC57-40EC-A9D1-E04BE20C679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A7025A-BDBE-4C1F-8D0F-7F50DFEA12AC}" type="slidenum">
              <a:rPr lang="en-US" altLang="en-US"/>
              <a:pPr/>
              <a:t>32</a:t>
            </a:fld>
            <a:endParaRPr lang="en-US" altLang="en-US"/>
          </a:p>
        </p:txBody>
      </p:sp>
      <p:sp>
        <p:nvSpPr>
          <p:cNvPr id="70659" name="Rectangle 2">
            <a:extLst>
              <a:ext uri="{FF2B5EF4-FFF2-40B4-BE49-F238E27FC236}">
                <a16:creationId xmlns:a16="http://schemas.microsoft.com/office/drawing/2014/main" id="{F37DAB3D-A7CA-48CF-8569-8C87F5FF54D6}"/>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4F25B16B-7596-4FF4-9371-8C6D05988EBE}"/>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C4D3D7FB-7052-494A-BD9C-38C93ABBDEF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0E82AD-0FAB-45DA-8675-E2C0E220413E}" type="slidenum">
              <a:rPr lang="en-US" altLang="en-US"/>
              <a:pPr/>
              <a:t>38</a:t>
            </a:fld>
            <a:endParaRPr lang="en-US" altLang="en-US"/>
          </a:p>
        </p:txBody>
      </p:sp>
      <p:sp>
        <p:nvSpPr>
          <p:cNvPr id="80899" name="Rectangle 2">
            <a:extLst>
              <a:ext uri="{FF2B5EF4-FFF2-40B4-BE49-F238E27FC236}">
                <a16:creationId xmlns:a16="http://schemas.microsoft.com/office/drawing/2014/main" id="{8D9B491B-56A0-49D9-BAB5-C62949DFD40B}"/>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5F966AB8-2B35-4C6C-92A9-53A53407CE4B}"/>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7A6A6630-7D3A-44FD-B055-C4B1C98BC72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FAEBBF-67FB-4BFE-B78A-C6B1324AA39C}" type="slidenum">
              <a:rPr lang="en-US" altLang="en-US"/>
              <a:pPr/>
              <a:t>39</a:t>
            </a:fld>
            <a:endParaRPr lang="en-US" altLang="en-US"/>
          </a:p>
        </p:txBody>
      </p:sp>
      <p:sp>
        <p:nvSpPr>
          <p:cNvPr id="84995" name="Rectangle 2">
            <a:extLst>
              <a:ext uri="{FF2B5EF4-FFF2-40B4-BE49-F238E27FC236}">
                <a16:creationId xmlns:a16="http://schemas.microsoft.com/office/drawing/2014/main" id="{DF030F59-FA27-439D-ADA2-C62EBBBF47B7}"/>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996CDB2E-0780-4462-AF26-77A8819C1F92}"/>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A420B120-4388-49AF-8E82-358EFEB0519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EBF25F-F4ED-489C-864D-4600D62C02A6}" type="slidenum">
              <a:rPr lang="en-US" altLang="en-US"/>
              <a:pPr/>
              <a:t>40</a:t>
            </a:fld>
            <a:endParaRPr lang="en-US" altLang="en-US"/>
          </a:p>
        </p:txBody>
      </p:sp>
      <p:sp>
        <p:nvSpPr>
          <p:cNvPr id="72707" name="Rectangle 2">
            <a:extLst>
              <a:ext uri="{FF2B5EF4-FFF2-40B4-BE49-F238E27FC236}">
                <a16:creationId xmlns:a16="http://schemas.microsoft.com/office/drawing/2014/main" id="{AA4CF1E6-631D-4CAB-BF9B-DF35F18E9EC4}"/>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072D7B7C-BF2F-47AA-A623-67203EF33C1A}"/>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extLst>
      <p:ext uri="{BB962C8B-B14F-4D97-AF65-F5344CB8AC3E}">
        <p14:creationId xmlns:p14="http://schemas.microsoft.com/office/powerpoint/2010/main" val="2473147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A420B120-4388-49AF-8E82-358EFEB0519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EBF25F-F4ED-489C-864D-4600D62C02A6}" type="slidenum">
              <a:rPr lang="en-US" altLang="en-US"/>
              <a:pPr/>
              <a:t>41</a:t>
            </a:fld>
            <a:endParaRPr lang="en-US" altLang="en-US"/>
          </a:p>
        </p:txBody>
      </p:sp>
      <p:sp>
        <p:nvSpPr>
          <p:cNvPr id="72707" name="Rectangle 2">
            <a:extLst>
              <a:ext uri="{FF2B5EF4-FFF2-40B4-BE49-F238E27FC236}">
                <a16:creationId xmlns:a16="http://schemas.microsoft.com/office/drawing/2014/main" id="{AA4CF1E6-631D-4CAB-BF9B-DF35F18E9EC4}"/>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072D7B7C-BF2F-47AA-A623-67203EF33C1A}"/>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extLst>
      <p:ext uri="{BB962C8B-B14F-4D97-AF65-F5344CB8AC3E}">
        <p14:creationId xmlns:p14="http://schemas.microsoft.com/office/powerpoint/2010/main" val="1528615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A420B120-4388-49AF-8E82-358EFEB0519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EBF25F-F4ED-489C-864D-4600D62C02A6}" type="slidenum">
              <a:rPr lang="en-US" altLang="en-US"/>
              <a:pPr/>
              <a:t>42</a:t>
            </a:fld>
            <a:endParaRPr lang="en-US" altLang="en-US"/>
          </a:p>
        </p:txBody>
      </p:sp>
      <p:sp>
        <p:nvSpPr>
          <p:cNvPr id="72707" name="Rectangle 2">
            <a:extLst>
              <a:ext uri="{FF2B5EF4-FFF2-40B4-BE49-F238E27FC236}">
                <a16:creationId xmlns:a16="http://schemas.microsoft.com/office/drawing/2014/main" id="{AA4CF1E6-631D-4CAB-BF9B-DF35F18E9EC4}"/>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072D7B7C-BF2F-47AA-A623-67203EF33C1A}"/>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extLst>
      <p:ext uri="{BB962C8B-B14F-4D97-AF65-F5344CB8AC3E}">
        <p14:creationId xmlns:p14="http://schemas.microsoft.com/office/powerpoint/2010/main" val="413508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5D7FB16-9457-430C-8570-057F1CF5DE4A}"/>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37BCA0B1-BCEA-4B9C-8D30-928B9F1A422A}"/>
              </a:ext>
            </a:extLst>
          </p:cNvPr>
          <p:cNvSpPr>
            <a:spLocks noGrp="1" noChangeArrowheads="1"/>
          </p:cNvSpPr>
          <p:nvPr>
            <p:ph type="body" idx="1"/>
          </p:nvPr>
        </p:nvSpPr>
        <p:spPr>
          <a:noFill/>
        </p:spPr>
        <p:txBody>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CDA55A92-552D-418A-89B4-48BB144DA44A}"/>
              </a:ext>
            </a:extLst>
          </p:cNvPr>
          <p:cNvSpPr>
            <a:spLocks noGrp="1"/>
          </p:cNvSpPr>
          <p:nvPr>
            <p:ph type="sldNum" sz="quarter" idx="5"/>
          </p:nvPr>
        </p:nvSpPr>
        <p:spPr>
          <a:noFill/>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980037" indent="-375905">
              <a:spcBef>
                <a:spcPct val="30000"/>
              </a:spcBef>
              <a:defRPr sz="1300">
                <a:solidFill>
                  <a:schemeClr val="tx1"/>
                </a:solidFill>
                <a:latin typeface="Arial" panose="020B0604020202020204" pitchFamily="34" charset="0"/>
                <a:cs typeface="Arial" panose="020B0604020202020204" pitchFamily="34" charset="0"/>
              </a:defRPr>
            </a:lvl2pPr>
            <a:lvl3pPr marL="1508654" indent="-300389">
              <a:spcBef>
                <a:spcPct val="30000"/>
              </a:spcBef>
              <a:defRPr sz="1300">
                <a:solidFill>
                  <a:schemeClr val="tx1"/>
                </a:solidFill>
                <a:latin typeface="Arial" panose="020B0604020202020204" pitchFamily="34" charset="0"/>
                <a:cs typeface="Arial" panose="020B0604020202020204" pitchFamily="34" charset="0"/>
              </a:defRPr>
            </a:lvl3pPr>
            <a:lvl4pPr marL="2111108" indent="-300389">
              <a:spcBef>
                <a:spcPct val="30000"/>
              </a:spcBef>
              <a:defRPr sz="1300">
                <a:solidFill>
                  <a:schemeClr val="tx1"/>
                </a:solidFill>
                <a:latin typeface="Arial" panose="020B0604020202020204" pitchFamily="34" charset="0"/>
                <a:cs typeface="Arial" panose="020B0604020202020204" pitchFamily="34" charset="0"/>
              </a:defRPr>
            </a:lvl4pPr>
            <a:lvl5pPr marL="2715241" indent="-300389">
              <a:spcBef>
                <a:spcPct val="30000"/>
              </a:spcBef>
              <a:defRPr sz="1300">
                <a:solidFill>
                  <a:schemeClr val="tx1"/>
                </a:solidFill>
                <a:latin typeface="Arial" panose="020B0604020202020204" pitchFamily="34" charset="0"/>
                <a:cs typeface="Arial" panose="020B0604020202020204" pitchFamily="34" charset="0"/>
              </a:defRPr>
            </a:lvl5pPr>
            <a:lvl6pPr marL="3198547"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CDC03B50-CDC2-4E1D-9394-0FEE8733900C}" type="slidenum">
              <a:rPr lang="en-US" altLang="en-US" sz="1700">
                <a:solidFill>
                  <a:srgbClr val="000000"/>
                </a:solidFill>
                <a:latin typeface="Calibri" panose="020F0502020204030204" pitchFamily="34" charset="0"/>
                <a:cs typeface="Calibri" panose="020F0502020204030204" pitchFamily="34" charset="0"/>
              </a:rPr>
              <a:pPr>
                <a:spcBef>
                  <a:spcPct val="0"/>
                </a:spcBef>
              </a:pPr>
              <a:t>3</a:t>
            </a:fld>
            <a:endParaRPr lang="en-US" altLang="en-US" sz="1700">
              <a:solidFill>
                <a:srgbClr val="000000"/>
              </a:solidFill>
              <a:latin typeface="Calibri" panose="020F0502020204030204" pitchFamily="34" charset="0"/>
              <a:cs typeface="Calibri" panose="020F0502020204030204" pitchFamily="34" charset="0"/>
            </a:endParaRPr>
          </a:p>
        </p:txBody>
      </p:sp>
      <p:sp>
        <p:nvSpPr>
          <p:cNvPr id="12293" name="Footer Placeholder 4">
            <a:extLst>
              <a:ext uri="{FF2B5EF4-FFF2-40B4-BE49-F238E27FC236}">
                <a16:creationId xmlns:a16="http://schemas.microsoft.com/office/drawing/2014/main" id="{7918FCD4-BF76-4338-A258-96C86CD544AF}"/>
              </a:ext>
            </a:extLst>
          </p:cNvPr>
          <p:cNvSpPr>
            <a:spLocks noGrp="1"/>
          </p:cNvSpPr>
          <p:nvPr>
            <p:ph type="ftr" sz="quarter" idx="4"/>
          </p:nvPr>
        </p:nvSpPr>
        <p:spPr>
          <a:noFill/>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980037" indent="-375905">
              <a:spcBef>
                <a:spcPct val="30000"/>
              </a:spcBef>
              <a:defRPr sz="1300">
                <a:solidFill>
                  <a:schemeClr val="tx1"/>
                </a:solidFill>
                <a:latin typeface="Arial" panose="020B0604020202020204" pitchFamily="34" charset="0"/>
                <a:cs typeface="Arial" panose="020B0604020202020204" pitchFamily="34" charset="0"/>
              </a:defRPr>
            </a:lvl2pPr>
            <a:lvl3pPr marL="1508654" indent="-300389">
              <a:spcBef>
                <a:spcPct val="30000"/>
              </a:spcBef>
              <a:defRPr sz="1300">
                <a:solidFill>
                  <a:schemeClr val="tx1"/>
                </a:solidFill>
                <a:latin typeface="Arial" panose="020B0604020202020204" pitchFamily="34" charset="0"/>
                <a:cs typeface="Arial" panose="020B0604020202020204" pitchFamily="34" charset="0"/>
              </a:defRPr>
            </a:lvl3pPr>
            <a:lvl4pPr marL="2111108" indent="-300389">
              <a:spcBef>
                <a:spcPct val="30000"/>
              </a:spcBef>
              <a:defRPr sz="1300">
                <a:solidFill>
                  <a:schemeClr val="tx1"/>
                </a:solidFill>
                <a:latin typeface="Arial" panose="020B0604020202020204" pitchFamily="34" charset="0"/>
                <a:cs typeface="Arial" panose="020B0604020202020204" pitchFamily="34" charset="0"/>
              </a:defRPr>
            </a:lvl4pPr>
            <a:lvl5pPr marL="2715241" indent="-300389">
              <a:spcBef>
                <a:spcPct val="30000"/>
              </a:spcBef>
              <a:defRPr sz="1300">
                <a:solidFill>
                  <a:schemeClr val="tx1"/>
                </a:solidFill>
                <a:latin typeface="Arial" panose="020B0604020202020204" pitchFamily="34" charset="0"/>
                <a:cs typeface="Arial" panose="020B0604020202020204" pitchFamily="34" charset="0"/>
              </a:defRPr>
            </a:lvl5pPr>
            <a:lvl6pPr marL="3198547"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1700">
                <a:solidFill>
                  <a:srgbClr val="000000"/>
                </a:solidFill>
                <a:latin typeface="Calibri" panose="020F0502020204030204" pitchFamily="34" charset="0"/>
                <a:cs typeface="Calibri" panose="020F0502020204030204" pitchFamily="34" charset="0"/>
              </a:rPr>
              <a:t>Sugar Land Bible Church</a:t>
            </a:r>
          </a:p>
        </p:txBody>
      </p:sp>
      <p:sp>
        <p:nvSpPr>
          <p:cNvPr id="12294" name="Header Placeholder 1">
            <a:extLst>
              <a:ext uri="{FF2B5EF4-FFF2-40B4-BE49-F238E27FC236}">
                <a16:creationId xmlns:a16="http://schemas.microsoft.com/office/drawing/2014/main" id="{0D824919-DC87-4A84-A260-8B00B21375D3}"/>
              </a:ext>
            </a:extLst>
          </p:cNvPr>
          <p:cNvSpPr>
            <a:spLocks noGrp="1"/>
          </p:cNvSpPr>
          <p:nvPr>
            <p:ph type="hdr" sz="quarter"/>
          </p:nvPr>
        </p:nvSpPr>
        <p:spPr>
          <a:noFill/>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980037" indent="-375905">
              <a:spcBef>
                <a:spcPct val="30000"/>
              </a:spcBef>
              <a:defRPr sz="1300">
                <a:solidFill>
                  <a:schemeClr val="tx1"/>
                </a:solidFill>
                <a:latin typeface="Arial" panose="020B0604020202020204" pitchFamily="34" charset="0"/>
                <a:cs typeface="Arial" panose="020B0604020202020204" pitchFamily="34" charset="0"/>
              </a:defRPr>
            </a:lvl2pPr>
            <a:lvl3pPr marL="1508654" indent="-300389">
              <a:spcBef>
                <a:spcPct val="30000"/>
              </a:spcBef>
              <a:defRPr sz="1300">
                <a:solidFill>
                  <a:schemeClr val="tx1"/>
                </a:solidFill>
                <a:latin typeface="Arial" panose="020B0604020202020204" pitchFamily="34" charset="0"/>
                <a:cs typeface="Arial" panose="020B0604020202020204" pitchFamily="34" charset="0"/>
              </a:defRPr>
            </a:lvl3pPr>
            <a:lvl4pPr marL="2111108" indent="-300389">
              <a:spcBef>
                <a:spcPct val="30000"/>
              </a:spcBef>
              <a:defRPr sz="1300">
                <a:solidFill>
                  <a:schemeClr val="tx1"/>
                </a:solidFill>
                <a:latin typeface="Arial" panose="020B0604020202020204" pitchFamily="34" charset="0"/>
                <a:cs typeface="Arial" panose="020B0604020202020204" pitchFamily="34" charset="0"/>
              </a:defRPr>
            </a:lvl4pPr>
            <a:lvl5pPr marL="2715241" indent="-300389">
              <a:spcBef>
                <a:spcPct val="30000"/>
              </a:spcBef>
              <a:defRPr sz="1300">
                <a:solidFill>
                  <a:schemeClr val="tx1"/>
                </a:solidFill>
                <a:latin typeface="Arial" panose="020B0604020202020204" pitchFamily="34" charset="0"/>
                <a:cs typeface="Arial" panose="020B0604020202020204" pitchFamily="34" charset="0"/>
              </a:defRPr>
            </a:lvl5pPr>
            <a:lvl6pPr marL="3198547"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1700">
                <a:solidFill>
                  <a:srgbClr val="000000"/>
                </a:solidFill>
                <a:latin typeface="Calibri" panose="020F0502020204030204" pitchFamily="34" charset="0"/>
                <a:cs typeface="Calibri" panose="020F0502020204030204" pitchFamily="34" charset="0"/>
              </a:rPr>
              <a:t>Dr. Jim McGowan - Law and Grace Session 9</a:t>
            </a:r>
          </a:p>
        </p:txBody>
      </p:sp>
      <p:sp>
        <p:nvSpPr>
          <p:cNvPr id="12295" name="Date Placeholder 2">
            <a:extLst>
              <a:ext uri="{FF2B5EF4-FFF2-40B4-BE49-F238E27FC236}">
                <a16:creationId xmlns:a16="http://schemas.microsoft.com/office/drawing/2014/main" id="{8FC9519B-98FB-4814-98B6-CB5AD86F35FB}"/>
              </a:ext>
            </a:extLst>
          </p:cNvPr>
          <p:cNvSpPr>
            <a:spLocks noGrp="1"/>
          </p:cNvSpPr>
          <p:nvPr>
            <p:ph type="dt" sz="quarter" idx="1"/>
          </p:nvPr>
        </p:nvSpPr>
        <p:spPr>
          <a:noFill/>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980037" indent="-375905">
              <a:spcBef>
                <a:spcPct val="30000"/>
              </a:spcBef>
              <a:defRPr sz="1300">
                <a:solidFill>
                  <a:schemeClr val="tx1"/>
                </a:solidFill>
                <a:latin typeface="Arial" panose="020B0604020202020204" pitchFamily="34" charset="0"/>
                <a:cs typeface="Arial" panose="020B0604020202020204" pitchFamily="34" charset="0"/>
              </a:defRPr>
            </a:lvl2pPr>
            <a:lvl3pPr marL="1508654" indent="-300389">
              <a:spcBef>
                <a:spcPct val="30000"/>
              </a:spcBef>
              <a:defRPr sz="1300">
                <a:solidFill>
                  <a:schemeClr val="tx1"/>
                </a:solidFill>
                <a:latin typeface="Arial" panose="020B0604020202020204" pitchFamily="34" charset="0"/>
                <a:cs typeface="Arial" panose="020B0604020202020204" pitchFamily="34" charset="0"/>
              </a:defRPr>
            </a:lvl3pPr>
            <a:lvl4pPr marL="2111108" indent="-300389">
              <a:spcBef>
                <a:spcPct val="30000"/>
              </a:spcBef>
              <a:defRPr sz="1300">
                <a:solidFill>
                  <a:schemeClr val="tx1"/>
                </a:solidFill>
                <a:latin typeface="Arial" panose="020B0604020202020204" pitchFamily="34" charset="0"/>
                <a:cs typeface="Arial" panose="020B0604020202020204" pitchFamily="34" charset="0"/>
              </a:defRPr>
            </a:lvl4pPr>
            <a:lvl5pPr marL="2715241" indent="-300389">
              <a:spcBef>
                <a:spcPct val="30000"/>
              </a:spcBef>
              <a:defRPr sz="1300">
                <a:solidFill>
                  <a:schemeClr val="tx1"/>
                </a:solidFill>
                <a:latin typeface="Arial" panose="020B0604020202020204" pitchFamily="34" charset="0"/>
                <a:cs typeface="Arial" panose="020B0604020202020204" pitchFamily="34" charset="0"/>
              </a:defRPr>
            </a:lvl5pPr>
            <a:lvl6pPr marL="3198547"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1700">
                <a:solidFill>
                  <a:srgbClr val="000000"/>
                </a:solidFill>
                <a:latin typeface="Calibri" panose="020F0502020204030204" pitchFamily="34" charset="0"/>
                <a:cs typeface="Calibri" panose="020F0502020204030204" pitchFamily="34" charset="0"/>
              </a:rPr>
              <a:t>6/24/2018</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7A6A6630-7D3A-44FD-B055-C4B1C98BC72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FAEBBF-67FB-4BFE-B78A-C6B1324AA39C}" type="slidenum">
              <a:rPr lang="en-US" altLang="en-US"/>
              <a:pPr/>
              <a:t>43</a:t>
            </a:fld>
            <a:endParaRPr lang="en-US" altLang="en-US"/>
          </a:p>
        </p:txBody>
      </p:sp>
      <p:sp>
        <p:nvSpPr>
          <p:cNvPr id="84995" name="Rectangle 2">
            <a:extLst>
              <a:ext uri="{FF2B5EF4-FFF2-40B4-BE49-F238E27FC236}">
                <a16:creationId xmlns:a16="http://schemas.microsoft.com/office/drawing/2014/main" id="{DF030F59-FA27-439D-ADA2-C62EBBBF47B7}"/>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996CDB2E-0780-4462-AF26-77A8819C1F92}"/>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extLst>
      <p:ext uri="{BB962C8B-B14F-4D97-AF65-F5344CB8AC3E}">
        <p14:creationId xmlns:p14="http://schemas.microsoft.com/office/powerpoint/2010/main" val="1801789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349DF5D7-0F94-4B6E-A732-BF2C7822453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A0728C-81B5-48DA-95C9-D064B8EDAF0E}" type="slidenum">
              <a:rPr lang="en-US" altLang="en-US"/>
              <a:pPr/>
              <a:t>44</a:t>
            </a:fld>
            <a:endParaRPr lang="en-US" altLang="en-US"/>
          </a:p>
        </p:txBody>
      </p:sp>
      <p:sp>
        <p:nvSpPr>
          <p:cNvPr id="89091" name="Rectangle 2">
            <a:extLst>
              <a:ext uri="{FF2B5EF4-FFF2-40B4-BE49-F238E27FC236}">
                <a16:creationId xmlns:a16="http://schemas.microsoft.com/office/drawing/2014/main" id="{F53A43FA-8CB8-449E-8845-7F35D3C391AB}"/>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5FF06537-F857-498C-A692-935EC2A22D0C}"/>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60BE1F0F-7213-4C76-A6FF-190DC7CC204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73960B-39FD-498F-AA62-43CD1BB24917}" type="slidenum">
              <a:rPr lang="en-US" altLang="en-US"/>
              <a:pPr/>
              <a:t>45</a:t>
            </a:fld>
            <a:endParaRPr lang="en-US" altLang="en-US"/>
          </a:p>
        </p:txBody>
      </p:sp>
      <p:sp>
        <p:nvSpPr>
          <p:cNvPr id="91139" name="Rectangle 2">
            <a:extLst>
              <a:ext uri="{FF2B5EF4-FFF2-40B4-BE49-F238E27FC236}">
                <a16:creationId xmlns:a16="http://schemas.microsoft.com/office/drawing/2014/main" id="{7B15C57C-9C22-4260-943C-73B6D7EF46F2}"/>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2116A97E-B38D-41B8-886C-6ACDD1B3BA94}"/>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FEF1F03-8B74-4F5F-9B2E-BFE7F876F27C}"/>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AA410396-583F-4312-A5EB-4070883C784D}"/>
              </a:ext>
            </a:extLst>
          </p:cNvPr>
          <p:cNvSpPr>
            <a:spLocks noGrp="1" noChangeArrowheads="1"/>
          </p:cNvSpPr>
          <p:nvPr>
            <p:ph type="body" idx="1"/>
          </p:nvPr>
        </p:nvSpPr>
        <p:spPr>
          <a:noFill/>
        </p:spPr>
        <p:txBody>
          <a:bodyPr/>
          <a:lstStyle/>
          <a:p>
            <a:pPr eaLnBrk="1" hangingPunct="1"/>
            <a:endParaRPr lang="en-US" altLang="en-US"/>
          </a:p>
        </p:txBody>
      </p:sp>
      <p:sp>
        <p:nvSpPr>
          <p:cNvPr id="22532" name="Slide Number Placeholder 3">
            <a:extLst>
              <a:ext uri="{FF2B5EF4-FFF2-40B4-BE49-F238E27FC236}">
                <a16:creationId xmlns:a16="http://schemas.microsoft.com/office/drawing/2014/main" id="{65B8BD57-5AF2-4B2B-9689-515E33FE5C02}"/>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84E625-98A0-4F68-BFFA-85BAA6FA1199}" type="slidenum">
              <a:rPr lang="en-US" altLang="en-US" sz="1400">
                <a:solidFill>
                  <a:srgbClr val="000000"/>
                </a:solidFill>
                <a:latin typeface="Calibri" panose="020F0502020204030204" pitchFamily="34" charset="0"/>
                <a:cs typeface="Calibri" panose="020F0502020204030204" pitchFamily="34" charset="0"/>
              </a:rPr>
              <a:pPr/>
              <a:t>46</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22533" name="Date Placeholder 4">
            <a:extLst>
              <a:ext uri="{FF2B5EF4-FFF2-40B4-BE49-F238E27FC236}">
                <a16:creationId xmlns:a16="http://schemas.microsoft.com/office/drawing/2014/main" id="{F5A1A789-0AD2-4858-B90F-8ABB334F2226}"/>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Calibri" panose="020F0502020204030204" pitchFamily="34" charset="0"/>
                <a:cs typeface="Calibri" panose="020F0502020204030204" pitchFamily="34" charset="0"/>
              </a:rPr>
              <a:t>6/24/2018</a:t>
            </a:r>
          </a:p>
        </p:txBody>
      </p:sp>
      <p:sp>
        <p:nvSpPr>
          <p:cNvPr id="22534" name="Header Placeholder 5">
            <a:extLst>
              <a:ext uri="{FF2B5EF4-FFF2-40B4-BE49-F238E27FC236}">
                <a16:creationId xmlns:a16="http://schemas.microsoft.com/office/drawing/2014/main" id="{1EE36EBF-ABC5-4D47-A21A-AFD983BBD1B7}"/>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22535" name="Footer Placeholder 6">
            <a:extLst>
              <a:ext uri="{FF2B5EF4-FFF2-40B4-BE49-F238E27FC236}">
                <a16:creationId xmlns:a16="http://schemas.microsoft.com/office/drawing/2014/main" id="{AC478689-A0B7-48AA-A1F4-0489DB19F17C}"/>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4159458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B72D0F5D-A188-4241-9A39-50948959B1B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436D61-B4FA-4306-AFB5-D4F6CB67A99B}" type="slidenum">
              <a:rPr lang="en-US" altLang="en-US"/>
              <a:pPr/>
              <a:t>47</a:t>
            </a:fld>
            <a:endParaRPr lang="en-US" altLang="en-US"/>
          </a:p>
        </p:txBody>
      </p:sp>
      <p:sp>
        <p:nvSpPr>
          <p:cNvPr id="93187" name="Rectangle 2">
            <a:extLst>
              <a:ext uri="{FF2B5EF4-FFF2-40B4-BE49-F238E27FC236}">
                <a16:creationId xmlns:a16="http://schemas.microsoft.com/office/drawing/2014/main" id="{D4608A42-55A1-49D6-87D9-94517D76726F}"/>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6CE7BB7B-BC86-4ED0-8886-932861946C28}"/>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B4A8D542-C8FD-45B9-8239-651C40DF86A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05A193-F65D-4381-AAE8-5F39AFB6111E}" type="slidenum">
              <a:rPr lang="en-US" altLang="en-US"/>
              <a:pPr/>
              <a:t>48</a:t>
            </a:fld>
            <a:endParaRPr lang="en-US" altLang="en-US"/>
          </a:p>
        </p:txBody>
      </p:sp>
      <p:sp>
        <p:nvSpPr>
          <p:cNvPr id="95235" name="Rectangle 2">
            <a:extLst>
              <a:ext uri="{FF2B5EF4-FFF2-40B4-BE49-F238E27FC236}">
                <a16:creationId xmlns:a16="http://schemas.microsoft.com/office/drawing/2014/main" id="{2ACBF0EC-AAC7-468B-8CC3-F2A1823E1D47}"/>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75F91D00-EE50-4D0D-BDB2-8C91065623BF}"/>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C34E3B4D-2039-40A5-93F9-9361677F887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7FDACB-5BF0-45BB-B83A-DDB7CA8689C8}" type="slidenum">
              <a:rPr lang="en-US" altLang="en-US"/>
              <a:pPr/>
              <a:t>49</a:t>
            </a:fld>
            <a:endParaRPr lang="en-US" altLang="en-US"/>
          </a:p>
        </p:txBody>
      </p:sp>
      <p:sp>
        <p:nvSpPr>
          <p:cNvPr id="97283" name="Rectangle 2">
            <a:extLst>
              <a:ext uri="{FF2B5EF4-FFF2-40B4-BE49-F238E27FC236}">
                <a16:creationId xmlns:a16="http://schemas.microsoft.com/office/drawing/2014/main" id="{D982A65F-2FDE-4C60-8840-CF127E4578C8}"/>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85289C4D-DC29-4A18-A5CF-27200EB56652}"/>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extLst>
      <p:ext uri="{BB962C8B-B14F-4D97-AF65-F5344CB8AC3E}">
        <p14:creationId xmlns:p14="http://schemas.microsoft.com/office/powerpoint/2010/main" val="2035742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C0B1031E-220B-4004-978F-3843CFA372B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BA2040-620A-4E06-B218-CA1757D08412}" type="slidenum">
              <a:rPr lang="en-US" altLang="en-US"/>
              <a:pPr/>
              <a:t>50</a:t>
            </a:fld>
            <a:endParaRPr lang="en-US" altLang="en-US"/>
          </a:p>
        </p:txBody>
      </p:sp>
      <p:sp>
        <p:nvSpPr>
          <p:cNvPr id="99331" name="Rectangle 2">
            <a:extLst>
              <a:ext uri="{FF2B5EF4-FFF2-40B4-BE49-F238E27FC236}">
                <a16:creationId xmlns:a16="http://schemas.microsoft.com/office/drawing/2014/main" id="{A5778FDA-A137-4D52-B490-8EA87D0661A2}"/>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64061D3E-7A02-43FD-976C-B26CAE100654}"/>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1152ABC1-32A6-4AE8-80C3-F6D7638B2F3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9F9024-0C6F-4276-9763-239088DBE24D}" type="slidenum">
              <a:rPr lang="en-US" altLang="en-US"/>
              <a:pPr/>
              <a:t>51</a:t>
            </a:fld>
            <a:endParaRPr lang="en-US" altLang="en-US"/>
          </a:p>
        </p:txBody>
      </p:sp>
      <p:sp>
        <p:nvSpPr>
          <p:cNvPr id="101379" name="Rectangle 2">
            <a:extLst>
              <a:ext uri="{FF2B5EF4-FFF2-40B4-BE49-F238E27FC236}">
                <a16:creationId xmlns:a16="http://schemas.microsoft.com/office/drawing/2014/main" id="{EA9111C9-0525-4C3F-B028-CD6943ACE65C}"/>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FA1D45B5-717E-40FB-B40F-E5AC54104945}"/>
              </a:ext>
            </a:extLst>
          </p:cNvPr>
          <p:cNvSpPr>
            <a:spLocks noGrp="1" noChangeArrowheads="1"/>
          </p:cNvSpPr>
          <p:nvPr>
            <p:ph type="body" idx="1"/>
          </p:nvPr>
        </p:nvSpPr>
        <p:spPr>
          <a:xfrm>
            <a:off x="975360" y="4560570"/>
            <a:ext cx="5364480" cy="4320540"/>
          </a:xfrm>
          <a:noFill/>
        </p:spPr>
        <p:txBody>
          <a:bodyPr lIns="96652" tIns="48326" rIns="96652" bIns="48326"/>
          <a:lstStyle/>
          <a:p>
            <a:pPr eaLnBrk="1" hangingPunct="1"/>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D2628415-6C85-4D58-A784-559B5AFE6F6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BF716D-307B-44FE-AE8E-FF7EE6E456B1}" type="slidenum">
              <a:rPr lang="en-US" altLang="en-US"/>
              <a:pPr/>
              <a:t>52</a:t>
            </a:fld>
            <a:endParaRPr lang="en-US" altLang="en-US"/>
          </a:p>
        </p:txBody>
      </p:sp>
      <p:sp>
        <p:nvSpPr>
          <p:cNvPr id="105475" name="Rectangle 2">
            <a:extLst>
              <a:ext uri="{FF2B5EF4-FFF2-40B4-BE49-F238E27FC236}">
                <a16:creationId xmlns:a16="http://schemas.microsoft.com/office/drawing/2014/main" id="{570BD4CA-1E56-45CE-B6FE-4785777F2279}"/>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1B0A3426-A383-438E-AE3C-6A61A61144BB}"/>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BAC77074-AD84-4AA5-8C7E-6B72D22A2BE6}"/>
              </a:ext>
            </a:extLst>
          </p:cNvPr>
          <p:cNvSpPr>
            <a:spLocks noGrp="1" noChangeArrowheads="1"/>
          </p:cNvSpPr>
          <p:nvPr>
            <p:ph type="sldNum" sz="quarter" idx="5"/>
          </p:nvPr>
        </p:nvSpPr>
        <p:spPr>
          <a:noFill/>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980037" indent="-375905">
              <a:spcBef>
                <a:spcPct val="30000"/>
              </a:spcBef>
              <a:defRPr sz="1300">
                <a:solidFill>
                  <a:schemeClr val="tx1"/>
                </a:solidFill>
                <a:latin typeface="Arial" panose="020B0604020202020204" pitchFamily="34" charset="0"/>
                <a:cs typeface="Arial" panose="020B0604020202020204" pitchFamily="34" charset="0"/>
              </a:defRPr>
            </a:lvl2pPr>
            <a:lvl3pPr marL="1508654" indent="-300389">
              <a:spcBef>
                <a:spcPct val="30000"/>
              </a:spcBef>
              <a:defRPr sz="1300">
                <a:solidFill>
                  <a:schemeClr val="tx1"/>
                </a:solidFill>
                <a:latin typeface="Arial" panose="020B0604020202020204" pitchFamily="34" charset="0"/>
                <a:cs typeface="Arial" panose="020B0604020202020204" pitchFamily="34" charset="0"/>
              </a:defRPr>
            </a:lvl3pPr>
            <a:lvl4pPr marL="2111108" indent="-300389">
              <a:spcBef>
                <a:spcPct val="30000"/>
              </a:spcBef>
              <a:defRPr sz="1300">
                <a:solidFill>
                  <a:schemeClr val="tx1"/>
                </a:solidFill>
                <a:latin typeface="Arial" panose="020B0604020202020204" pitchFamily="34" charset="0"/>
                <a:cs typeface="Arial" panose="020B0604020202020204" pitchFamily="34" charset="0"/>
              </a:defRPr>
            </a:lvl4pPr>
            <a:lvl5pPr marL="2715241" indent="-300389">
              <a:spcBef>
                <a:spcPct val="30000"/>
              </a:spcBef>
              <a:defRPr sz="1300">
                <a:solidFill>
                  <a:schemeClr val="tx1"/>
                </a:solidFill>
                <a:latin typeface="Arial" panose="020B0604020202020204" pitchFamily="34" charset="0"/>
                <a:cs typeface="Arial" panose="020B0604020202020204" pitchFamily="34" charset="0"/>
              </a:defRPr>
            </a:lvl5pPr>
            <a:lvl6pPr marL="3198547"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70A455E1-B0CE-4BDE-861C-97060598ECE3}" type="slidenum">
              <a:rPr lang="en-US" altLang="en-US" sz="1700">
                <a:solidFill>
                  <a:srgbClr val="000000"/>
                </a:solidFill>
                <a:latin typeface="Calibri" panose="020F0502020204030204" pitchFamily="34" charset="0"/>
                <a:cs typeface="Calibri" panose="020F0502020204030204" pitchFamily="34" charset="0"/>
              </a:rPr>
              <a:pPr>
                <a:spcBef>
                  <a:spcPct val="0"/>
                </a:spcBef>
              </a:pPr>
              <a:t>4</a:t>
            </a:fld>
            <a:endParaRPr lang="en-US" altLang="en-US" sz="1700">
              <a:solidFill>
                <a:srgbClr val="000000"/>
              </a:solidFill>
              <a:latin typeface="Calibri" panose="020F0502020204030204" pitchFamily="34" charset="0"/>
              <a:cs typeface="Calibri" panose="020F0502020204030204" pitchFamily="34" charset="0"/>
            </a:endParaRPr>
          </a:p>
        </p:txBody>
      </p:sp>
      <p:sp>
        <p:nvSpPr>
          <p:cNvPr id="14339" name="Rectangle 2">
            <a:extLst>
              <a:ext uri="{FF2B5EF4-FFF2-40B4-BE49-F238E27FC236}">
                <a16:creationId xmlns:a16="http://schemas.microsoft.com/office/drawing/2014/main" id="{27640D52-7FC2-4597-AF71-1D861EA90381}"/>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A390C345-8FAE-44C2-B5A5-8A8AF4FD09D2}"/>
              </a:ext>
            </a:extLst>
          </p:cNvPr>
          <p:cNvSpPr>
            <a:spLocks noGrp="1" noChangeArrowheads="1"/>
          </p:cNvSpPr>
          <p:nvPr>
            <p:ph type="body" idx="1"/>
          </p:nvPr>
        </p:nvSpPr>
        <p:spPr>
          <a:xfrm>
            <a:off x="1263226" y="5544027"/>
            <a:ext cx="6944361" cy="5250656"/>
          </a:xfrm>
        </p:spPr>
        <p:txBody>
          <a:bodyPr/>
          <a:lstStyle/>
          <a:p>
            <a:pPr eaLnBrk="1" hangingPunct="1">
              <a:spcBef>
                <a:spcPts val="0"/>
              </a:spcBef>
              <a:spcAft>
                <a:spcPts val="1319"/>
              </a:spcAft>
              <a:defRPr/>
            </a:pPr>
            <a:endParaRPr lang="en-US" altLang="en-US" sz="1700" b="1" dirty="0">
              <a:latin typeface="+mn-lt"/>
            </a:endParaRPr>
          </a:p>
        </p:txBody>
      </p:sp>
      <p:sp>
        <p:nvSpPr>
          <p:cNvPr id="14341" name="Date Placeholder 1">
            <a:extLst>
              <a:ext uri="{FF2B5EF4-FFF2-40B4-BE49-F238E27FC236}">
                <a16:creationId xmlns:a16="http://schemas.microsoft.com/office/drawing/2014/main" id="{00408928-8D04-4699-B6D3-5EB51D278EC0}"/>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Calibri" panose="020F0502020204030204" pitchFamily="34" charset="0"/>
                <a:cs typeface="Calibri" panose="020F0502020204030204" pitchFamily="34" charset="0"/>
              </a:rPr>
              <a:t>6/24/2018</a:t>
            </a:r>
          </a:p>
        </p:txBody>
      </p:sp>
      <p:sp>
        <p:nvSpPr>
          <p:cNvPr id="14342" name="Header Placeholder 2">
            <a:extLst>
              <a:ext uri="{FF2B5EF4-FFF2-40B4-BE49-F238E27FC236}">
                <a16:creationId xmlns:a16="http://schemas.microsoft.com/office/drawing/2014/main" id="{479C958B-59ED-4E41-9870-75CA12CC1564}"/>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4343" name="Footer Placeholder 3">
            <a:extLst>
              <a:ext uri="{FF2B5EF4-FFF2-40B4-BE49-F238E27FC236}">
                <a16:creationId xmlns:a16="http://schemas.microsoft.com/office/drawing/2014/main" id="{5C2D6CEE-6949-494B-A4A8-5C73A632D04A}"/>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AC2D359B-D823-4D62-BD50-3A26262C3D6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D475B3-33B9-47D6-9EB4-33B8DB3E834A}" type="slidenum">
              <a:rPr lang="en-US" altLang="en-US"/>
              <a:pPr/>
              <a:t>53</a:t>
            </a:fld>
            <a:endParaRPr lang="en-US" altLang="en-US"/>
          </a:p>
        </p:txBody>
      </p:sp>
      <p:sp>
        <p:nvSpPr>
          <p:cNvPr id="107523" name="Rectangle 2">
            <a:extLst>
              <a:ext uri="{FF2B5EF4-FFF2-40B4-BE49-F238E27FC236}">
                <a16:creationId xmlns:a16="http://schemas.microsoft.com/office/drawing/2014/main" id="{73AD873E-2EAD-44DA-B252-1BE5896DF3BC}"/>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DD31259C-1444-4981-B72F-88F733BDD07E}"/>
              </a:ext>
            </a:extLst>
          </p:cNvPr>
          <p:cNvSpPr>
            <a:spLocks noGrp="1" noChangeArrowheads="1"/>
          </p:cNvSpPr>
          <p:nvPr>
            <p:ph type="body" idx="1"/>
          </p:nvPr>
        </p:nvSpPr>
        <p:spPr>
          <a:xfrm>
            <a:off x="975360" y="4560570"/>
            <a:ext cx="5364480" cy="4320540"/>
          </a:xfrm>
          <a:noFill/>
        </p:spPr>
        <p:txBody>
          <a:bodyPr lIns="96652" tIns="48326" rIns="96652" bIns="48326"/>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AC2D359B-D823-4D62-BD50-3A26262C3D6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D475B3-33B9-47D6-9EB4-33B8DB3E834A}" type="slidenum">
              <a:rPr lang="en-US" altLang="en-US"/>
              <a:pPr/>
              <a:t>54</a:t>
            </a:fld>
            <a:endParaRPr lang="en-US" altLang="en-US"/>
          </a:p>
        </p:txBody>
      </p:sp>
      <p:sp>
        <p:nvSpPr>
          <p:cNvPr id="107523" name="Rectangle 2">
            <a:extLst>
              <a:ext uri="{FF2B5EF4-FFF2-40B4-BE49-F238E27FC236}">
                <a16:creationId xmlns:a16="http://schemas.microsoft.com/office/drawing/2014/main" id="{73AD873E-2EAD-44DA-B252-1BE5896DF3BC}"/>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DD31259C-1444-4981-B72F-88F733BDD07E}"/>
              </a:ext>
            </a:extLst>
          </p:cNvPr>
          <p:cNvSpPr>
            <a:spLocks noGrp="1" noChangeArrowheads="1"/>
          </p:cNvSpPr>
          <p:nvPr>
            <p:ph type="body" idx="1"/>
          </p:nvPr>
        </p:nvSpPr>
        <p:spPr>
          <a:xfrm>
            <a:off x="975360" y="4560570"/>
            <a:ext cx="5364480" cy="4320540"/>
          </a:xfrm>
          <a:noFill/>
        </p:spPr>
        <p:txBody>
          <a:bodyPr lIns="96652" tIns="48326" rIns="96652" bIns="48326"/>
          <a:lstStyle/>
          <a:p>
            <a:pPr eaLnBrk="1" hangingPunct="1"/>
            <a:endParaRPr lang="en-US" altLang="en-US"/>
          </a:p>
        </p:txBody>
      </p:sp>
    </p:spTree>
    <p:extLst>
      <p:ext uri="{BB962C8B-B14F-4D97-AF65-F5344CB8AC3E}">
        <p14:creationId xmlns:p14="http://schemas.microsoft.com/office/powerpoint/2010/main" val="6623890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E70E7601-072B-4A4F-85B6-5139695314C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B7CBD5-275C-44DE-B1DD-DF0982546DFB}" type="slidenum">
              <a:rPr lang="en-US" altLang="en-US"/>
              <a:pPr/>
              <a:t>55</a:t>
            </a:fld>
            <a:endParaRPr lang="en-US" altLang="en-US"/>
          </a:p>
        </p:txBody>
      </p:sp>
      <p:sp>
        <p:nvSpPr>
          <p:cNvPr id="113667" name="Rectangle 2">
            <a:extLst>
              <a:ext uri="{FF2B5EF4-FFF2-40B4-BE49-F238E27FC236}">
                <a16:creationId xmlns:a16="http://schemas.microsoft.com/office/drawing/2014/main" id="{983AB0BE-F4D0-4E20-9FE9-D41E50EB10AE}"/>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E0584A19-C611-48F3-B5F4-9A564CD0444E}"/>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BD071A01-BB03-4409-B118-9A1A0A6A5B9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9BB028-3F46-4ED1-AFBB-CEEF926478BE}" type="slidenum">
              <a:rPr lang="en-US" altLang="en-US"/>
              <a:pPr/>
              <a:t>56</a:t>
            </a:fld>
            <a:endParaRPr lang="en-US" altLang="en-US"/>
          </a:p>
        </p:txBody>
      </p:sp>
      <p:sp>
        <p:nvSpPr>
          <p:cNvPr id="117763" name="Rectangle 2">
            <a:extLst>
              <a:ext uri="{FF2B5EF4-FFF2-40B4-BE49-F238E27FC236}">
                <a16:creationId xmlns:a16="http://schemas.microsoft.com/office/drawing/2014/main" id="{3238C868-E99F-4752-8EE5-BEC5EB67BAA7}"/>
              </a:ext>
            </a:extLst>
          </p:cNvPr>
          <p:cNvSpPr>
            <a:spLocks noGrp="1" noRot="1" noChangeAspect="1" noChangeArrowheads="1" noTextEdit="1"/>
          </p:cNvSpPr>
          <p:nvPr>
            <p:ph type="sldImg"/>
          </p:nvPr>
        </p:nvSpPr>
        <p:spPr>
          <a:xfrm>
            <a:off x="1258888" y="720725"/>
            <a:ext cx="4800600" cy="3600450"/>
          </a:xfrm>
          <a:ln/>
        </p:spPr>
      </p:sp>
      <p:sp>
        <p:nvSpPr>
          <p:cNvPr id="117764" name="Rectangle 3">
            <a:extLst>
              <a:ext uri="{FF2B5EF4-FFF2-40B4-BE49-F238E27FC236}">
                <a16:creationId xmlns:a16="http://schemas.microsoft.com/office/drawing/2014/main" id="{309DD729-87C0-43BF-B3C8-CCFA8C85B2DD}"/>
              </a:ext>
            </a:extLst>
          </p:cNvPr>
          <p:cNvSpPr>
            <a:spLocks noGrp="1" noChangeArrowheads="1"/>
          </p:cNvSpPr>
          <p:nvPr>
            <p:ph type="body" idx="1"/>
          </p:nvPr>
        </p:nvSpPr>
        <p:spPr>
          <a:xfrm>
            <a:off x="975360" y="4560570"/>
            <a:ext cx="5364480" cy="4320540"/>
          </a:xfrm>
          <a:noFill/>
        </p:spPr>
        <p:txBody>
          <a:bodyPr lIns="93655" tIns="46827" rIns="93655" bIns="46827"/>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A420B120-4388-49AF-8E82-358EFEB0519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EBF25F-F4ED-489C-864D-4600D62C02A6}" type="slidenum">
              <a:rPr lang="en-US" altLang="en-US"/>
              <a:pPr/>
              <a:t>57</a:t>
            </a:fld>
            <a:endParaRPr lang="en-US" altLang="en-US"/>
          </a:p>
        </p:txBody>
      </p:sp>
      <p:sp>
        <p:nvSpPr>
          <p:cNvPr id="72707" name="Rectangle 2">
            <a:extLst>
              <a:ext uri="{FF2B5EF4-FFF2-40B4-BE49-F238E27FC236}">
                <a16:creationId xmlns:a16="http://schemas.microsoft.com/office/drawing/2014/main" id="{AA4CF1E6-631D-4CAB-BF9B-DF35F18E9EC4}"/>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072D7B7C-BF2F-47AA-A623-67203EF33C1A}"/>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extLst>
      <p:ext uri="{BB962C8B-B14F-4D97-AF65-F5344CB8AC3E}">
        <p14:creationId xmlns:p14="http://schemas.microsoft.com/office/powerpoint/2010/main" val="26805944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BD071A01-BB03-4409-B118-9A1A0A6A5B9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9BB028-3F46-4ED1-AFBB-CEEF926478BE}" type="slidenum">
              <a:rPr lang="en-US" altLang="en-US"/>
              <a:pPr/>
              <a:t>58</a:t>
            </a:fld>
            <a:endParaRPr lang="en-US" altLang="en-US"/>
          </a:p>
        </p:txBody>
      </p:sp>
      <p:sp>
        <p:nvSpPr>
          <p:cNvPr id="117763" name="Rectangle 2">
            <a:extLst>
              <a:ext uri="{FF2B5EF4-FFF2-40B4-BE49-F238E27FC236}">
                <a16:creationId xmlns:a16="http://schemas.microsoft.com/office/drawing/2014/main" id="{3238C868-E99F-4752-8EE5-BEC5EB67BAA7}"/>
              </a:ext>
            </a:extLst>
          </p:cNvPr>
          <p:cNvSpPr>
            <a:spLocks noGrp="1" noRot="1" noChangeAspect="1" noChangeArrowheads="1" noTextEdit="1"/>
          </p:cNvSpPr>
          <p:nvPr>
            <p:ph type="sldImg"/>
          </p:nvPr>
        </p:nvSpPr>
        <p:spPr>
          <a:xfrm>
            <a:off x="1258888" y="720725"/>
            <a:ext cx="4800600" cy="3600450"/>
          </a:xfrm>
          <a:ln/>
        </p:spPr>
      </p:sp>
      <p:sp>
        <p:nvSpPr>
          <p:cNvPr id="117764" name="Rectangle 3">
            <a:extLst>
              <a:ext uri="{FF2B5EF4-FFF2-40B4-BE49-F238E27FC236}">
                <a16:creationId xmlns:a16="http://schemas.microsoft.com/office/drawing/2014/main" id="{309DD729-87C0-43BF-B3C8-CCFA8C85B2DD}"/>
              </a:ext>
            </a:extLst>
          </p:cNvPr>
          <p:cNvSpPr>
            <a:spLocks noGrp="1" noChangeArrowheads="1"/>
          </p:cNvSpPr>
          <p:nvPr>
            <p:ph type="body" idx="1"/>
          </p:nvPr>
        </p:nvSpPr>
        <p:spPr>
          <a:xfrm>
            <a:off x="975360" y="4560570"/>
            <a:ext cx="5364480" cy="4320540"/>
          </a:xfrm>
          <a:noFill/>
        </p:spPr>
        <p:txBody>
          <a:bodyPr lIns="93655" tIns="46827" rIns="93655" bIns="46827"/>
          <a:lstStyle/>
          <a:p>
            <a:pPr eaLnBrk="1" hangingPunct="1"/>
            <a:endParaRPr lang="en-US" altLang="en-US"/>
          </a:p>
        </p:txBody>
      </p:sp>
    </p:spTree>
    <p:extLst>
      <p:ext uri="{BB962C8B-B14F-4D97-AF65-F5344CB8AC3E}">
        <p14:creationId xmlns:p14="http://schemas.microsoft.com/office/powerpoint/2010/main" val="17514395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A20D523A-A823-42E3-AD53-F74BEE7BA5A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DE60EA-9192-4FD9-AAE7-0EE69A7F1EEF}" type="slidenum">
              <a:rPr lang="en-US" altLang="en-US"/>
              <a:pPr/>
              <a:t>59</a:t>
            </a:fld>
            <a:endParaRPr lang="en-US" altLang="en-US"/>
          </a:p>
        </p:txBody>
      </p:sp>
      <p:sp>
        <p:nvSpPr>
          <p:cNvPr id="119811" name="Rectangle 2">
            <a:extLst>
              <a:ext uri="{FF2B5EF4-FFF2-40B4-BE49-F238E27FC236}">
                <a16:creationId xmlns:a16="http://schemas.microsoft.com/office/drawing/2014/main" id="{55D21A75-2E6A-4AC2-97C7-5B6D94A0474A}"/>
              </a:ext>
            </a:extLst>
          </p:cNvPr>
          <p:cNvSpPr>
            <a:spLocks noGrp="1" noRot="1" noChangeAspect="1" noChangeArrowheads="1" noTextEdit="1"/>
          </p:cNvSpPr>
          <p:nvPr>
            <p:ph type="sldImg"/>
          </p:nvPr>
        </p:nvSpPr>
        <p:spPr>
          <a:xfrm>
            <a:off x="1258888" y="720725"/>
            <a:ext cx="4800600" cy="3600450"/>
          </a:xfrm>
          <a:ln/>
        </p:spPr>
      </p:sp>
      <p:sp>
        <p:nvSpPr>
          <p:cNvPr id="119812" name="Rectangle 3">
            <a:extLst>
              <a:ext uri="{FF2B5EF4-FFF2-40B4-BE49-F238E27FC236}">
                <a16:creationId xmlns:a16="http://schemas.microsoft.com/office/drawing/2014/main" id="{DB04877D-26B5-457C-B89D-A429934E9CB4}"/>
              </a:ext>
            </a:extLst>
          </p:cNvPr>
          <p:cNvSpPr>
            <a:spLocks noGrp="1" noChangeArrowheads="1"/>
          </p:cNvSpPr>
          <p:nvPr>
            <p:ph type="body" idx="1"/>
          </p:nvPr>
        </p:nvSpPr>
        <p:spPr>
          <a:xfrm>
            <a:off x="975360" y="4560570"/>
            <a:ext cx="5364480" cy="4320540"/>
          </a:xfrm>
          <a:noFill/>
        </p:spPr>
        <p:txBody>
          <a:bodyPr lIns="93645" tIns="46823" rIns="93645" bIns="46823"/>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A5BEF01E-754D-4A72-92E3-0B412C5BF8D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E4B6B6-A5D0-451D-8A4D-259B9415241B}" type="slidenum">
              <a:rPr lang="en-US" altLang="en-US"/>
              <a:pPr/>
              <a:t>60</a:t>
            </a:fld>
            <a:endParaRPr lang="en-US" altLang="en-US"/>
          </a:p>
        </p:txBody>
      </p:sp>
      <p:sp>
        <p:nvSpPr>
          <p:cNvPr id="121859" name="Rectangle 2">
            <a:extLst>
              <a:ext uri="{FF2B5EF4-FFF2-40B4-BE49-F238E27FC236}">
                <a16:creationId xmlns:a16="http://schemas.microsoft.com/office/drawing/2014/main" id="{692DF512-1405-4182-9311-AC468ADE5750}"/>
              </a:ext>
            </a:extLst>
          </p:cNvPr>
          <p:cNvSpPr>
            <a:spLocks noGrp="1" noRot="1" noChangeAspect="1" noChangeArrowheads="1" noTextEdit="1"/>
          </p:cNvSpPr>
          <p:nvPr>
            <p:ph type="sldImg"/>
          </p:nvPr>
        </p:nvSpPr>
        <p:spPr>
          <a:xfrm>
            <a:off x="1258888" y="720725"/>
            <a:ext cx="4800600" cy="3600450"/>
          </a:xfrm>
          <a:ln/>
        </p:spPr>
      </p:sp>
      <p:sp>
        <p:nvSpPr>
          <p:cNvPr id="121860" name="Rectangle 3">
            <a:extLst>
              <a:ext uri="{FF2B5EF4-FFF2-40B4-BE49-F238E27FC236}">
                <a16:creationId xmlns:a16="http://schemas.microsoft.com/office/drawing/2014/main" id="{CDC0EA98-EEFE-4F01-ABE0-CE5B3F63AA5F}"/>
              </a:ext>
            </a:extLst>
          </p:cNvPr>
          <p:cNvSpPr>
            <a:spLocks noGrp="1" noChangeArrowheads="1"/>
          </p:cNvSpPr>
          <p:nvPr>
            <p:ph type="body" idx="1"/>
          </p:nvPr>
        </p:nvSpPr>
        <p:spPr>
          <a:xfrm>
            <a:off x="975360" y="4560570"/>
            <a:ext cx="5364480" cy="4320540"/>
          </a:xfrm>
          <a:noFill/>
        </p:spPr>
        <p:txBody>
          <a:bodyPr lIns="93645" tIns="46823" rIns="93645" bIns="46823"/>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1644EA4A-629E-44E3-BCDC-FC89443BFAD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FBEDFB-1916-47F6-ADA9-090DAB4CD8FE}" type="slidenum">
              <a:rPr lang="en-US" altLang="en-US"/>
              <a:pPr/>
              <a:t>61</a:t>
            </a:fld>
            <a:endParaRPr lang="en-US" altLang="en-US"/>
          </a:p>
        </p:txBody>
      </p:sp>
      <p:sp>
        <p:nvSpPr>
          <p:cNvPr id="123907" name="Rectangle 2">
            <a:extLst>
              <a:ext uri="{FF2B5EF4-FFF2-40B4-BE49-F238E27FC236}">
                <a16:creationId xmlns:a16="http://schemas.microsoft.com/office/drawing/2014/main" id="{E087AF33-3127-48C7-9F48-460C1E12185B}"/>
              </a:ext>
            </a:extLst>
          </p:cNvPr>
          <p:cNvSpPr>
            <a:spLocks noGrp="1" noRot="1" noChangeAspect="1" noChangeArrowheads="1" noTextEdit="1"/>
          </p:cNvSpPr>
          <p:nvPr>
            <p:ph type="sldImg"/>
          </p:nvPr>
        </p:nvSpPr>
        <p:spPr>
          <a:xfrm>
            <a:off x="1258888" y="720725"/>
            <a:ext cx="4800600" cy="3600450"/>
          </a:xfrm>
          <a:ln/>
        </p:spPr>
      </p:sp>
      <p:sp>
        <p:nvSpPr>
          <p:cNvPr id="123908" name="Rectangle 3">
            <a:extLst>
              <a:ext uri="{FF2B5EF4-FFF2-40B4-BE49-F238E27FC236}">
                <a16:creationId xmlns:a16="http://schemas.microsoft.com/office/drawing/2014/main" id="{8F6B53E8-9B4F-4F11-9990-45F9EA47B594}"/>
              </a:ext>
            </a:extLst>
          </p:cNvPr>
          <p:cNvSpPr>
            <a:spLocks noGrp="1" noChangeArrowheads="1"/>
          </p:cNvSpPr>
          <p:nvPr>
            <p:ph type="body" idx="1"/>
          </p:nvPr>
        </p:nvSpPr>
        <p:spPr>
          <a:xfrm>
            <a:off x="975360" y="4560570"/>
            <a:ext cx="5364480" cy="4320540"/>
          </a:xfrm>
          <a:noFill/>
        </p:spPr>
        <p:txBody>
          <a:bodyPr lIns="93645" tIns="46823" rIns="93645" bIns="46823"/>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1644EA4A-629E-44E3-BCDC-FC89443BFAD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FBEDFB-1916-47F6-ADA9-090DAB4CD8FE}" type="slidenum">
              <a:rPr lang="en-US" altLang="en-US"/>
              <a:pPr/>
              <a:t>62</a:t>
            </a:fld>
            <a:endParaRPr lang="en-US" altLang="en-US"/>
          </a:p>
        </p:txBody>
      </p:sp>
      <p:sp>
        <p:nvSpPr>
          <p:cNvPr id="123907" name="Rectangle 2">
            <a:extLst>
              <a:ext uri="{FF2B5EF4-FFF2-40B4-BE49-F238E27FC236}">
                <a16:creationId xmlns:a16="http://schemas.microsoft.com/office/drawing/2014/main" id="{E087AF33-3127-48C7-9F48-460C1E12185B}"/>
              </a:ext>
            </a:extLst>
          </p:cNvPr>
          <p:cNvSpPr>
            <a:spLocks noGrp="1" noRot="1" noChangeAspect="1" noChangeArrowheads="1" noTextEdit="1"/>
          </p:cNvSpPr>
          <p:nvPr>
            <p:ph type="sldImg"/>
          </p:nvPr>
        </p:nvSpPr>
        <p:spPr>
          <a:xfrm>
            <a:off x="1258888" y="720725"/>
            <a:ext cx="4800600" cy="3600450"/>
          </a:xfrm>
          <a:ln/>
        </p:spPr>
      </p:sp>
      <p:sp>
        <p:nvSpPr>
          <p:cNvPr id="123908" name="Rectangle 3">
            <a:extLst>
              <a:ext uri="{FF2B5EF4-FFF2-40B4-BE49-F238E27FC236}">
                <a16:creationId xmlns:a16="http://schemas.microsoft.com/office/drawing/2014/main" id="{8F6B53E8-9B4F-4F11-9990-45F9EA47B594}"/>
              </a:ext>
            </a:extLst>
          </p:cNvPr>
          <p:cNvSpPr>
            <a:spLocks noGrp="1" noChangeArrowheads="1"/>
          </p:cNvSpPr>
          <p:nvPr>
            <p:ph type="body" idx="1"/>
          </p:nvPr>
        </p:nvSpPr>
        <p:spPr>
          <a:xfrm>
            <a:off x="975360" y="4560570"/>
            <a:ext cx="5364480" cy="4320540"/>
          </a:xfrm>
          <a:noFill/>
        </p:spPr>
        <p:txBody>
          <a:bodyPr lIns="93645" tIns="46823" rIns="93645" bIns="46823"/>
          <a:lstStyle/>
          <a:p>
            <a:pPr eaLnBrk="1" hangingPunct="1"/>
            <a:endParaRPr lang="en-US" altLang="en-US"/>
          </a:p>
        </p:txBody>
      </p:sp>
    </p:spTree>
    <p:extLst>
      <p:ext uri="{BB962C8B-B14F-4D97-AF65-F5344CB8AC3E}">
        <p14:creationId xmlns:p14="http://schemas.microsoft.com/office/powerpoint/2010/main" val="357600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A2BDF3-46FF-4C3A-84AD-86783CEA8B7A}"/>
              </a:ext>
            </a:extLst>
          </p:cNvPr>
          <p:cNvSpPr>
            <a:spLocks noGrp="1" noChangeArrowheads="1"/>
          </p:cNvSpPr>
          <p:nvPr>
            <p:ph type="sldNum" sz="quarter" idx="5"/>
          </p:nvPr>
        </p:nvSpPr>
        <p:spPr>
          <a:noFill/>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980037" indent="-375905">
              <a:spcBef>
                <a:spcPct val="30000"/>
              </a:spcBef>
              <a:defRPr sz="1300">
                <a:solidFill>
                  <a:schemeClr val="tx1"/>
                </a:solidFill>
                <a:latin typeface="Arial" panose="020B0604020202020204" pitchFamily="34" charset="0"/>
                <a:cs typeface="Arial" panose="020B0604020202020204" pitchFamily="34" charset="0"/>
              </a:defRPr>
            </a:lvl2pPr>
            <a:lvl3pPr marL="1508654" indent="-300389">
              <a:spcBef>
                <a:spcPct val="30000"/>
              </a:spcBef>
              <a:defRPr sz="1300">
                <a:solidFill>
                  <a:schemeClr val="tx1"/>
                </a:solidFill>
                <a:latin typeface="Arial" panose="020B0604020202020204" pitchFamily="34" charset="0"/>
                <a:cs typeface="Arial" panose="020B0604020202020204" pitchFamily="34" charset="0"/>
              </a:defRPr>
            </a:lvl3pPr>
            <a:lvl4pPr marL="2111108" indent="-300389">
              <a:spcBef>
                <a:spcPct val="30000"/>
              </a:spcBef>
              <a:defRPr sz="1300">
                <a:solidFill>
                  <a:schemeClr val="tx1"/>
                </a:solidFill>
                <a:latin typeface="Arial" panose="020B0604020202020204" pitchFamily="34" charset="0"/>
                <a:cs typeface="Arial" panose="020B0604020202020204" pitchFamily="34" charset="0"/>
              </a:defRPr>
            </a:lvl4pPr>
            <a:lvl5pPr marL="2715241" indent="-300389">
              <a:spcBef>
                <a:spcPct val="30000"/>
              </a:spcBef>
              <a:defRPr sz="1300">
                <a:solidFill>
                  <a:schemeClr val="tx1"/>
                </a:solidFill>
                <a:latin typeface="Arial" panose="020B0604020202020204" pitchFamily="34" charset="0"/>
                <a:cs typeface="Arial" panose="020B0604020202020204" pitchFamily="34" charset="0"/>
              </a:defRPr>
            </a:lvl5pPr>
            <a:lvl6pPr marL="3198547"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F2A336B0-4F46-4FEA-BD6B-3A7DD238EB45}" type="slidenum">
              <a:rPr lang="en-US" altLang="en-US" sz="1700">
                <a:solidFill>
                  <a:srgbClr val="000000"/>
                </a:solidFill>
                <a:latin typeface="Calibri" panose="020F0502020204030204" pitchFamily="34" charset="0"/>
                <a:cs typeface="Calibri" panose="020F0502020204030204" pitchFamily="34" charset="0"/>
              </a:rPr>
              <a:pPr>
                <a:spcBef>
                  <a:spcPct val="0"/>
                </a:spcBef>
              </a:pPr>
              <a:t>5</a:t>
            </a:fld>
            <a:endParaRPr lang="en-US" altLang="en-US" sz="1700">
              <a:solidFill>
                <a:srgbClr val="000000"/>
              </a:solidFill>
              <a:latin typeface="Calibri" panose="020F0502020204030204" pitchFamily="34" charset="0"/>
              <a:cs typeface="Calibri" panose="020F0502020204030204" pitchFamily="34" charset="0"/>
            </a:endParaRPr>
          </a:p>
        </p:txBody>
      </p:sp>
      <p:sp>
        <p:nvSpPr>
          <p:cNvPr id="16387" name="Rectangle 2">
            <a:extLst>
              <a:ext uri="{FF2B5EF4-FFF2-40B4-BE49-F238E27FC236}">
                <a16:creationId xmlns:a16="http://schemas.microsoft.com/office/drawing/2014/main" id="{B50EF70F-A3D1-4E3F-8263-4BEE17C9CC76}"/>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64B3660C-F29F-4F28-8260-7E4480D94395}"/>
              </a:ext>
            </a:extLst>
          </p:cNvPr>
          <p:cNvSpPr>
            <a:spLocks noGrp="1" noChangeArrowheads="1"/>
          </p:cNvSpPr>
          <p:nvPr>
            <p:ph type="body" idx="1"/>
          </p:nvPr>
        </p:nvSpPr>
        <p:spPr>
          <a:xfrm>
            <a:off x="1263226" y="5544027"/>
            <a:ext cx="6944361" cy="5250656"/>
          </a:xfrm>
        </p:spPr>
        <p:txBody>
          <a:bodyPr/>
          <a:lstStyle/>
          <a:p>
            <a:pPr eaLnBrk="1" hangingPunct="1">
              <a:spcBef>
                <a:spcPts val="0"/>
              </a:spcBef>
              <a:spcAft>
                <a:spcPts val="1319"/>
              </a:spcAft>
              <a:defRPr/>
            </a:pPr>
            <a:endParaRPr lang="en-US" altLang="en-US" sz="1700" b="1" dirty="0">
              <a:latin typeface="+mn-lt"/>
            </a:endParaRPr>
          </a:p>
        </p:txBody>
      </p:sp>
      <p:sp>
        <p:nvSpPr>
          <p:cNvPr id="16389" name="Date Placeholder 1">
            <a:extLst>
              <a:ext uri="{FF2B5EF4-FFF2-40B4-BE49-F238E27FC236}">
                <a16:creationId xmlns:a16="http://schemas.microsoft.com/office/drawing/2014/main" id="{9E098A65-AE92-4B68-A1A1-AFA81FE04D7A}"/>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Calibri" panose="020F0502020204030204" pitchFamily="34" charset="0"/>
                <a:cs typeface="Calibri" panose="020F0502020204030204" pitchFamily="34" charset="0"/>
              </a:rPr>
              <a:t>6/24/2018</a:t>
            </a:r>
          </a:p>
        </p:txBody>
      </p:sp>
      <p:sp>
        <p:nvSpPr>
          <p:cNvPr id="16390" name="Header Placeholder 2">
            <a:extLst>
              <a:ext uri="{FF2B5EF4-FFF2-40B4-BE49-F238E27FC236}">
                <a16:creationId xmlns:a16="http://schemas.microsoft.com/office/drawing/2014/main" id="{4564F80D-82A5-4B19-8165-1EBC52DA3BC8}"/>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6391" name="Footer Placeholder 3">
            <a:extLst>
              <a:ext uri="{FF2B5EF4-FFF2-40B4-BE49-F238E27FC236}">
                <a16:creationId xmlns:a16="http://schemas.microsoft.com/office/drawing/2014/main" id="{CB60033A-1C11-41A6-8ED2-2B583A330DAA}"/>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37A346E-CB38-4A85-9D06-B627837688EC}"/>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E6D2E19D-796B-4016-A932-8ADF1282985E}"/>
              </a:ext>
            </a:extLst>
          </p:cNvPr>
          <p:cNvSpPr>
            <a:spLocks noGrp="1" noChangeArrowheads="1"/>
          </p:cNvSpPr>
          <p:nvPr>
            <p:ph type="body" idx="1"/>
          </p:nvPr>
        </p:nvSpPr>
        <p:spPr>
          <a:noFill/>
        </p:spPr>
        <p:txBody>
          <a:bodyPr/>
          <a:lstStyle/>
          <a:p>
            <a:pPr eaLnBrk="1" hangingPunct="1"/>
            <a:endParaRPr lang="en-US" altLang="en-US"/>
          </a:p>
        </p:txBody>
      </p:sp>
      <p:sp>
        <p:nvSpPr>
          <p:cNvPr id="24580" name="Slide Number Placeholder 3">
            <a:extLst>
              <a:ext uri="{FF2B5EF4-FFF2-40B4-BE49-F238E27FC236}">
                <a16:creationId xmlns:a16="http://schemas.microsoft.com/office/drawing/2014/main" id="{1D0B8E1B-F4AD-4D32-89A3-900B78227432}"/>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EB1C20-1224-4FA3-8D33-213390D2801D}" type="slidenum">
              <a:rPr lang="en-US" altLang="en-US" sz="1400">
                <a:solidFill>
                  <a:srgbClr val="000000"/>
                </a:solidFill>
                <a:latin typeface="Calibri" panose="020F0502020204030204" pitchFamily="34" charset="0"/>
                <a:cs typeface="Calibri" panose="020F0502020204030204" pitchFamily="34" charset="0"/>
              </a:rPr>
              <a:pPr/>
              <a:t>63</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24581" name="Date Placeholder 4">
            <a:extLst>
              <a:ext uri="{FF2B5EF4-FFF2-40B4-BE49-F238E27FC236}">
                <a16:creationId xmlns:a16="http://schemas.microsoft.com/office/drawing/2014/main" id="{4515BB56-D1A6-44D4-802A-1EA18CC94499}"/>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Calibri" panose="020F0502020204030204" pitchFamily="34" charset="0"/>
                <a:cs typeface="Calibri" panose="020F0502020204030204" pitchFamily="34" charset="0"/>
              </a:rPr>
              <a:t>6/24/2018</a:t>
            </a:r>
          </a:p>
        </p:txBody>
      </p:sp>
      <p:sp>
        <p:nvSpPr>
          <p:cNvPr id="24582" name="Header Placeholder 5">
            <a:extLst>
              <a:ext uri="{FF2B5EF4-FFF2-40B4-BE49-F238E27FC236}">
                <a16:creationId xmlns:a16="http://schemas.microsoft.com/office/drawing/2014/main" id="{576F60B6-767F-4C44-8032-38782F25ACF3}"/>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24583" name="Footer Placeholder 6">
            <a:extLst>
              <a:ext uri="{FF2B5EF4-FFF2-40B4-BE49-F238E27FC236}">
                <a16:creationId xmlns:a16="http://schemas.microsoft.com/office/drawing/2014/main" id="{319855C1-E6DD-4632-95F4-1B0905230D71}"/>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5082337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C34E3B4D-2039-40A5-93F9-9361677F887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7FDACB-5BF0-45BB-B83A-DDB7CA8689C8}" type="slidenum">
              <a:rPr lang="en-US" altLang="en-US"/>
              <a:pPr/>
              <a:t>64</a:t>
            </a:fld>
            <a:endParaRPr lang="en-US" altLang="en-US"/>
          </a:p>
        </p:txBody>
      </p:sp>
      <p:sp>
        <p:nvSpPr>
          <p:cNvPr id="97283" name="Rectangle 2">
            <a:extLst>
              <a:ext uri="{FF2B5EF4-FFF2-40B4-BE49-F238E27FC236}">
                <a16:creationId xmlns:a16="http://schemas.microsoft.com/office/drawing/2014/main" id="{D982A65F-2FDE-4C60-8840-CF127E4578C8}"/>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85289C4D-DC29-4A18-A5CF-27200EB56652}"/>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extLst>
      <p:ext uri="{BB962C8B-B14F-4D97-AF65-F5344CB8AC3E}">
        <p14:creationId xmlns:p14="http://schemas.microsoft.com/office/powerpoint/2010/main" val="11019378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18ACC3B-F315-4CB4-BF76-FD4D7386D4AE}"/>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D1FF5794-7BB0-4499-BEA2-C9048CF974EF}"/>
              </a:ext>
            </a:extLst>
          </p:cNvPr>
          <p:cNvSpPr>
            <a:spLocks noGrp="1" noChangeArrowheads="1"/>
          </p:cNvSpPr>
          <p:nvPr>
            <p:ph type="body" idx="1"/>
          </p:nvPr>
        </p:nvSpPr>
        <p:spPr>
          <a:noFill/>
        </p:spPr>
        <p:txBody>
          <a:bodyPr/>
          <a:lstStyle/>
          <a:p>
            <a:pPr eaLnBrk="1" hangingPunct="1"/>
            <a:endParaRPr lang="en-US" altLang="en-US"/>
          </a:p>
        </p:txBody>
      </p:sp>
      <p:sp>
        <p:nvSpPr>
          <p:cNvPr id="8196" name="Slide Number Placeholder 3">
            <a:extLst>
              <a:ext uri="{FF2B5EF4-FFF2-40B4-BE49-F238E27FC236}">
                <a16:creationId xmlns:a16="http://schemas.microsoft.com/office/drawing/2014/main" id="{A0D65108-68E0-4A31-AF94-D75C3EF7C361}"/>
              </a:ext>
            </a:extLst>
          </p:cNvPr>
          <p:cNvSpPr>
            <a:spLocks noGrp="1"/>
          </p:cNvSpPr>
          <p:nvPr>
            <p:ph type="sldNum" sz="quarter" idx="5"/>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5D702B15-8D1C-498A-9949-FBE3E01515E2}" type="slidenum">
              <a:rPr lang="en-US" altLang="en-US" sz="1700">
                <a:solidFill>
                  <a:srgbClr val="000000"/>
                </a:solidFill>
                <a:latin typeface="Calibri" panose="020F0502020204030204" pitchFamily="34" charset="0"/>
                <a:cs typeface="Calibri" panose="020F0502020204030204" pitchFamily="34" charset="0"/>
              </a:rPr>
              <a:pPr>
                <a:spcBef>
                  <a:spcPct val="0"/>
                </a:spcBef>
              </a:pPr>
              <a:t>65</a:t>
            </a:fld>
            <a:endParaRPr lang="en-US" altLang="en-US" sz="1700">
              <a:solidFill>
                <a:srgbClr val="000000"/>
              </a:solidFill>
              <a:latin typeface="Calibri" panose="020F0502020204030204" pitchFamily="34" charset="0"/>
              <a:cs typeface="Calibri" panose="020F0502020204030204" pitchFamily="34" charset="0"/>
            </a:endParaRPr>
          </a:p>
        </p:txBody>
      </p:sp>
      <p:sp>
        <p:nvSpPr>
          <p:cNvPr id="8197" name="Footer Placeholder 4">
            <a:extLst>
              <a:ext uri="{FF2B5EF4-FFF2-40B4-BE49-F238E27FC236}">
                <a16:creationId xmlns:a16="http://schemas.microsoft.com/office/drawing/2014/main" id="{AAE73028-7EC9-455E-9A16-36278541684E}"/>
              </a:ext>
            </a:extLst>
          </p:cNvPr>
          <p:cNvSpPr>
            <a:spLocks noGrp="1"/>
          </p:cNvSpPr>
          <p:nvPr>
            <p:ph type="ftr" sz="quarter" idx="4"/>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1700">
                <a:solidFill>
                  <a:srgbClr val="000000"/>
                </a:solidFill>
                <a:latin typeface="Calibri" panose="020F0502020204030204" pitchFamily="34" charset="0"/>
                <a:cs typeface="Calibri" panose="020F0502020204030204" pitchFamily="34" charset="0"/>
              </a:rPr>
              <a:t>Sugar Land Bible Church</a:t>
            </a:r>
          </a:p>
        </p:txBody>
      </p:sp>
      <p:sp>
        <p:nvSpPr>
          <p:cNvPr id="8198" name="Header Placeholder 5">
            <a:extLst>
              <a:ext uri="{FF2B5EF4-FFF2-40B4-BE49-F238E27FC236}">
                <a16:creationId xmlns:a16="http://schemas.microsoft.com/office/drawing/2014/main" id="{26DDC1D7-6FD1-4913-910B-BB6660B1395A}"/>
              </a:ext>
            </a:extLst>
          </p:cNvPr>
          <p:cNvSpPr>
            <a:spLocks noGrp="1"/>
          </p:cNvSpPr>
          <p:nvPr>
            <p:ph type="hdr" sz="quarter"/>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1700">
                <a:solidFill>
                  <a:srgbClr val="000000"/>
                </a:solidFill>
                <a:latin typeface="Calibri" panose="020F0502020204030204" pitchFamily="34" charset="0"/>
                <a:cs typeface="Calibri" panose="020F0502020204030204" pitchFamily="34" charset="0"/>
              </a:rPr>
              <a:t>Dr. Jim McGowan - Law and Grace Session 9</a:t>
            </a:r>
          </a:p>
        </p:txBody>
      </p:sp>
      <p:sp>
        <p:nvSpPr>
          <p:cNvPr id="8199" name="Date Placeholder 1">
            <a:extLst>
              <a:ext uri="{FF2B5EF4-FFF2-40B4-BE49-F238E27FC236}">
                <a16:creationId xmlns:a16="http://schemas.microsoft.com/office/drawing/2014/main" id="{ACFEDCF3-C4D2-4FEC-9396-057B593CD992}"/>
              </a:ext>
            </a:extLst>
          </p:cNvPr>
          <p:cNvSpPr>
            <a:spLocks noGrp="1"/>
          </p:cNvSpPr>
          <p:nvPr>
            <p:ph type="dt" sz="quarter" idx="1"/>
          </p:nvPr>
        </p:nvSpPr>
        <p:spPr>
          <a:noFill/>
        </p:spPr>
        <p:txBody>
          <a:bodyPr/>
          <a:lstStyle>
            <a:lvl1pPr defTabSz="1020313">
              <a:defRPr>
                <a:solidFill>
                  <a:schemeClr val="tx1"/>
                </a:solidFill>
                <a:latin typeface="Arial" panose="020B0604020202020204" pitchFamily="34" charset="0"/>
                <a:cs typeface="Arial" panose="020B0604020202020204" pitchFamily="34" charset="0"/>
              </a:defRPr>
            </a:lvl1pPr>
            <a:lvl2pPr marL="785372" indent="-302066" defTabSz="1020313">
              <a:defRPr>
                <a:solidFill>
                  <a:schemeClr val="tx1"/>
                </a:solidFill>
                <a:latin typeface="Arial" panose="020B0604020202020204" pitchFamily="34" charset="0"/>
                <a:cs typeface="Arial" panose="020B0604020202020204" pitchFamily="34" charset="0"/>
              </a:defRPr>
            </a:lvl2pPr>
            <a:lvl3pPr marL="1208265" indent="-241653" defTabSz="1020313">
              <a:defRPr>
                <a:solidFill>
                  <a:schemeClr val="tx1"/>
                </a:solidFill>
                <a:latin typeface="Arial" panose="020B0604020202020204" pitchFamily="34" charset="0"/>
                <a:cs typeface="Arial" panose="020B0604020202020204" pitchFamily="34" charset="0"/>
              </a:defRPr>
            </a:lvl3pPr>
            <a:lvl4pPr marL="1691571" indent="-241653" defTabSz="1020313">
              <a:defRPr>
                <a:solidFill>
                  <a:schemeClr val="tx1"/>
                </a:solidFill>
                <a:latin typeface="Arial" panose="020B0604020202020204" pitchFamily="34" charset="0"/>
                <a:cs typeface="Arial" panose="020B0604020202020204" pitchFamily="34" charset="0"/>
              </a:defRPr>
            </a:lvl4pPr>
            <a:lvl5pPr marL="2174878" indent="-241653" defTabSz="1020313">
              <a:defRPr>
                <a:solidFill>
                  <a:schemeClr val="tx1"/>
                </a:solidFill>
                <a:latin typeface="Arial" panose="020B0604020202020204" pitchFamily="34" charset="0"/>
                <a:cs typeface="Arial" panose="020B0604020202020204" pitchFamily="34" charset="0"/>
              </a:defRPr>
            </a:lvl5pPr>
            <a:lvl6pPr marL="2658184"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500">
                <a:solidFill>
                  <a:srgbClr val="000000"/>
                </a:solidFill>
                <a:latin typeface="Calibri" panose="020F0502020204030204" pitchFamily="34" charset="0"/>
                <a:cs typeface="Calibri" panose="020F0502020204030204" pitchFamily="34" charset="0"/>
              </a:rPr>
              <a:t>6/24/2018</a:t>
            </a:r>
          </a:p>
        </p:txBody>
      </p:sp>
    </p:spTree>
    <p:extLst>
      <p:ext uri="{BB962C8B-B14F-4D97-AF65-F5344CB8AC3E}">
        <p14:creationId xmlns:p14="http://schemas.microsoft.com/office/powerpoint/2010/main" val="1087894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BF121A3-8990-4CD3-873A-C9B71311699B}"/>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68D3EB8C-C6E2-4BA8-B824-CE1204CFFA57}"/>
              </a:ext>
            </a:extLst>
          </p:cNvPr>
          <p:cNvSpPr>
            <a:spLocks noGrp="1" noChangeArrowheads="1"/>
          </p:cNvSpPr>
          <p:nvPr>
            <p:ph type="body" idx="1"/>
          </p:nvPr>
        </p:nvSpPr>
        <p:spPr>
          <a:noFill/>
        </p:spPr>
        <p:txBody>
          <a:bodyPr/>
          <a:lstStyle/>
          <a:p>
            <a:pPr eaLnBrk="1" hangingPunct="1"/>
            <a:endParaRPr lang="en-US" altLang="en-US"/>
          </a:p>
        </p:txBody>
      </p:sp>
      <p:sp>
        <p:nvSpPr>
          <p:cNvPr id="18436" name="Slide Number Placeholder 3">
            <a:extLst>
              <a:ext uri="{FF2B5EF4-FFF2-40B4-BE49-F238E27FC236}">
                <a16:creationId xmlns:a16="http://schemas.microsoft.com/office/drawing/2014/main" id="{22149C69-35CB-4875-BD36-9133A9EAE17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CB3491B-0CFD-4C0D-B045-F0B4F04ADB48}" type="slidenum">
              <a:rPr lang="en-US" altLang="en-US" sz="1400">
                <a:solidFill>
                  <a:srgbClr val="000000"/>
                </a:solidFill>
                <a:latin typeface="Calibri" panose="020F0502020204030204" pitchFamily="34" charset="0"/>
                <a:cs typeface="Calibri" panose="020F0502020204030204" pitchFamily="34" charset="0"/>
              </a:rPr>
              <a:pPr/>
              <a:t>6</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8437" name="Date Placeholder 4">
            <a:extLst>
              <a:ext uri="{FF2B5EF4-FFF2-40B4-BE49-F238E27FC236}">
                <a16:creationId xmlns:a16="http://schemas.microsoft.com/office/drawing/2014/main" id="{33E63FC2-3041-4EB8-8943-9A52817F3F35}"/>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Calibri" panose="020F0502020204030204" pitchFamily="34" charset="0"/>
                <a:cs typeface="Calibri" panose="020F0502020204030204" pitchFamily="34" charset="0"/>
              </a:rPr>
              <a:t>6/24/2018</a:t>
            </a:r>
          </a:p>
        </p:txBody>
      </p:sp>
      <p:sp>
        <p:nvSpPr>
          <p:cNvPr id="18438" name="Header Placeholder 5">
            <a:extLst>
              <a:ext uri="{FF2B5EF4-FFF2-40B4-BE49-F238E27FC236}">
                <a16:creationId xmlns:a16="http://schemas.microsoft.com/office/drawing/2014/main" id="{EAFDD323-D526-4058-8558-6936A88BB4C5}"/>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8439" name="Footer Placeholder 6">
            <a:extLst>
              <a:ext uri="{FF2B5EF4-FFF2-40B4-BE49-F238E27FC236}">
                <a16:creationId xmlns:a16="http://schemas.microsoft.com/office/drawing/2014/main" id="{75B90D1A-6268-4DD9-ADCD-58B6E19D867D}"/>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819F76F2-D33F-4D22-9D0C-EF767653D63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49B3DD-6BF9-4515-90A6-95D95767B828}" type="slidenum">
              <a:rPr lang="en-US" altLang="en-US"/>
              <a:pPr/>
              <a:t>10</a:t>
            </a:fld>
            <a:endParaRPr lang="en-US" altLang="en-US"/>
          </a:p>
        </p:txBody>
      </p:sp>
      <p:sp>
        <p:nvSpPr>
          <p:cNvPr id="31747" name="Rectangle 2">
            <a:extLst>
              <a:ext uri="{FF2B5EF4-FFF2-40B4-BE49-F238E27FC236}">
                <a16:creationId xmlns:a16="http://schemas.microsoft.com/office/drawing/2014/main" id="{AACC0E19-C791-4F24-B10D-CB759EDBC5A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E93F26A3-485E-4C7E-865D-D87EF72CE553}"/>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5FE188DA-6109-4598-9B47-35AB7D54CC8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729F86-2CEF-45CD-B717-0103FB27147D}" type="slidenum">
              <a:rPr lang="en-US" altLang="en-US"/>
              <a:pPr/>
              <a:t>13</a:t>
            </a:fld>
            <a:endParaRPr lang="en-US" altLang="en-US"/>
          </a:p>
        </p:txBody>
      </p:sp>
      <p:sp>
        <p:nvSpPr>
          <p:cNvPr id="36867" name="Rectangle 2">
            <a:extLst>
              <a:ext uri="{FF2B5EF4-FFF2-40B4-BE49-F238E27FC236}">
                <a16:creationId xmlns:a16="http://schemas.microsoft.com/office/drawing/2014/main" id="{A2C5B13E-817A-4277-83AF-1E21733947DD}"/>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1D83EFD0-83CB-46FF-A181-31605F2064ED}"/>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D1EA2EBA-CDF7-46E2-90DD-D1655FD4556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11B3D5-3C74-424B-91E0-2EB0C79BB85F}" type="slidenum">
              <a:rPr lang="en-US" altLang="en-US"/>
              <a:pPr/>
              <a:t>14</a:t>
            </a:fld>
            <a:endParaRPr lang="en-US" altLang="en-US"/>
          </a:p>
        </p:txBody>
      </p:sp>
      <p:sp>
        <p:nvSpPr>
          <p:cNvPr id="38915" name="Rectangle 2">
            <a:extLst>
              <a:ext uri="{FF2B5EF4-FFF2-40B4-BE49-F238E27FC236}">
                <a16:creationId xmlns:a16="http://schemas.microsoft.com/office/drawing/2014/main" id="{55CF0F5C-473B-4AFE-84E2-BC387C206102}"/>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DD787219-F089-41AF-BE57-2784E78108B5}"/>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C4B3-F991-4EAB-B1B6-4480727CCBA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55B14B-780A-4333-9638-ABBB7DD2658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DAFE441C-CC53-4C43-AE36-B40828DF64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7A8905C-E943-47DA-8CF2-F4F0E8D3C2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3644A25-EAB5-46FF-9672-FC3EE2227196}"/>
              </a:ext>
            </a:extLst>
          </p:cNvPr>
          <p:cNvSpPr>
            <a:spLocks noGrp="1" noChangeArrowheads="1"/>
          </p:cNvSpPr>
          <p:nvPr>
            <p:ph type="sldNum" sz="quarter" idx="12"/>
          </p:nvPr>
        </p:nvSpPr>
        <p:spPr>
          <a:ln/>
        </p:spPr>
        <p:txBody>
          <a:bodyPr/>
          <a:lstStyle>
            <a:lvl1pPr>
              <a:defRPr/>
            </a:lvl1pPr>
          </a:lstStyle>
          <a:p>
            <a:pPr>
              <a:defRPr/>
            </a:pPr>
            <a:fld id="{34CF5D4E-6451-4E34-8C35-0699413815A4}" type="slidenum">
              <a:rPr lang="en-US" altLang="en-US"/>
              <a:pPr>
                <a:defRPr/>
              </a:pPr>
              <a:t>‹#›</a:t>
            </a:fld>
            <a:endParaRPr lang="en-US" altLang="en-US"/>
          </a:p>
        </p:txBody>
      </p:sp>
    </p:spTree>
    <p:extLst>
      <p:ext uri="{BB962C8B-B14F-4D97-AF65-F5344CB8AC3E}">
        <p14:creationId xmlns:p14="http://schemas.microsoft.com/office/powerpoint/2010/main" val="214617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318C-1768-4CEA-AA5E-C7CE30878A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21A6ED-17E6-41C3-898B-DFEEEC9B31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C4AECA2-63C9-49B6-BCBA-2A44BB8A26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8AE8A94-A1EC-4961-95D5-FC4582E594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93053F3-B9C0-4BC2-9F9B-F486429BCB01}"/>
              </a:ext>
            </a:extLst>
          </p:cNvPr>
          <p:cNvSpPr>
            <a:spLocks noGrp="1" noChangeArrowheads="1"/>
          </p:cNvSpPr>
          <p:nvPr>
            <p:ph type="sldNum" sz="quarter" idx="12"/>
          </p:nvPr>
        </p:nvSpPr>
        <p:spPr>
          <a:ln/>
        </p:spPr>
        <p:txBody>
          <a:bodyPr/>
          <a:lstStyle>
            <a:lvl1pPr>
              <a:defRPr/>
            </a:lvl1pPr>
          </a:lstStyle>
          <a:p>
            <a:pPr>
              <a:defRPr/>
            </a:pPr>
            <a:fld id="{3CB17C8E-A653-4BC9-8AF3-6D91D451F631}" type="slidenum">
              <a:rPr lang="en-US" altLang="en-US"/>
              <a:pPr>
                <a:defRPr/>
              </a:pPr>
              <a:t>‹#›</a:t>
            </a:fld>
            <a:endParaRPr lang="en-US" altLang="en-US"/>
          </a:p>
        </p:txBody>
      </p:sp>
    </p:spTree>
    <p:extLst>
      <p:ext uri="{BB962C8B-B14F-4D97-AF65-F5344CB8AC3E}">
        <p14:creationId xmlns:p14="http://schemas.microsoft.com/office/powerpoint/2010/main" val="209171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EB143D-EF45-4A81-B13E-E0683720D455}"/>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3F8DA-DAAC-4CF9-9971-2D4D9BE5040A}"/>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802430-86C7-4BD8-A07A-82916C7FA36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0A881CC-DF69-4CA1-ACA8-E12DD7D66F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30D721D-26A5-4C74-9C54-B5EB9086E831}"/>
              </a:ext>
            </a:extLst>
          </p:cNvPr>
          <p:cNvSpPr>
            <a:spLocks noGrp="1" noChangeArrowheads="1"/>
          </p:cNvSpPr>
          <p:nvPr>
            <p:ph type="sldNum" sz="quarter" idx="12"/>
          </p:nvPr>
        </p:nvSpPr>
        <p:spPr>
          <a:ln/>
        </p:spPr>
        <p:txBody>
          <a:bodyPr/>
          <a:lstStyle>
            <a:lvl1pPr>
              <a:defRPr/>
            </a:lvl1pPr>
          </a:lstStyle>
          <a:p>
            <a:pPr>
              <a:defRPr/>
            </a:pPr>
            <a:fld id="{37B7B39C-256E-4845-86EF-82B80D9127BC}" type="slidenum">
              <a:rPr lang="en-US" altLang="en-US"/>
              <a:pPr>
                <a:defRPr/>
              </a:pPr>
              <a:t>‹#›</a:t>
            </a:fld>
            <a:endParaRPr lang="en-US" altLang="en-US"/>
          </a:p>
        </p:txBody>
      </p:sp>
    </p:spTree>
    <p:extLst>
      <p:ext uri="{BB962C8B-B14F-4D97-AF65-F5344CB8AC3E}">
        <p14:creationId xmlns:p14="http://schemas.microsoft.com/office/powerpoint/2010/main" val="421771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052A8-DB1E-4D5E-8056-4F779AB2CA52}"/>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FA89BCA1-F0AF-4C63-B19C-BDB49BA8A42F}"/>
              </a:ext>
            </a:extLst>
          </p:cNvPr>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03F332B4-2E33-41B5-AFBC-A5688E4536D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3033EEA-89A4-4196-88B3-6F79EE9DB37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89F3B9C-B9A1-4EAD-9B57-64FD9CCF06A9}"/>
              </a:ext>
            </a:extLst>
          </p:cNvPr>
          <p:cNvSpPr>
            <a:spLocks noGrp="1" noChangeArrowheads="1"/>
          </p:cNvSpPr>
          <p:nvPr>
            <p:ph type="sldNum" sz="quarter" idx="12"/>
          </p:nvPr>
        </p:nvSpPr>
        <p:spPr>
          <a:ln/>
        </p:spPr>
        <p:txBody>
          <a:bodyPr/>
          <a:lstStyle>
            <a:lvl1pPr>
              <a:defRPr/>
            </a:lvl1pPr>
          </a:lstStyle>
          <a:p>
            <a:pPr>
              <a:defRPr/>
            </a:pPr>
            <a:fld id="{FB063701-2E96-4A0B-972E-D5BE3E275051}" type="slidenum">
              <a:rPr lang="en-US" altLang="en-US"/>
              <a:pPr>
                <a:defRPr/>
              </a:pPr>
              <a:t>‹#›</a:t>
            </a:fld>
            <a:endParaRPr lang="en-US" altLang="en-US"/>
          </a:p>
        </p:txBody>
      </p:sp>
    </p:spTree>
    <p:extLst>
      <p:ext uri="{BB962C8B-B14F-4D97-AF65-F5344CB8AC3E}">
        <p14:creationId xmlns:p14="http://schemas.microsoft.com/office/powerpoint/2010/main" val="3953302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C1B1D-0706-475C-87AE-585216DC676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191213-920B-4E0E-AC33-E15882FFCA4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EDD1DE21-9BFE-4EE0-90BD-770ECF305CB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6D61982-B9D9-4B4D-B1E6-EA1D21D5FC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9FBF39F-C0C1-428A-BE72-D510C6FCFCA0}"/>
              </a:ext>
            </a:extLst>
          </p:cNvPr>
          <p:cNvSpPr>
            <a:spLocks noGrp="1" noChangeArrowheads="1"/>
          </p:cNvSpPr>
          <p:nvPr>
            <p:ph type="sldNum" sz="quarter" idx="12"/>
          </p:nvPr>
        </p:nvSpPr>
        <p:spPr>
          <a:ln/>
        </p:spPr>
        <p:txBody>
          <a:bodyPr/>
          <a:lstStyle>
            <a:lvl1pPr>
              <a:defRPr/>
            </a:lvl1pPr>
          </a:lstStyle>
          <a:p>
            <a:pPr>
              <a:defRPr/>
            </a:pPr>
            <a:fld id="{C3B85EF6-B59F-446F-AFE9-35D971032CC6}" type="slidenum">
              <a:rPr lang="en-US" altLang="en-US"/>
              <a:pPr>
                <a:defRPr/>
              </a:pPr>
              <a:t>‹#›</a:t>
            </a:fld>
            <a:endParaRPr lang="en-US" altLang="en-US"/>
          </a:p>
        </p:txBody>
      </p:sp>
    </p:spTree>
    <p:extLst>
      <p:ext uri="{BB962C8B-B14F-4D97-AF65-F5344CB8AC3E}">
        <p14:creationId xmlns:p14="http://schemas.microsoft.com/office/powerpoint/2010/main" val="2357660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9358E-76FF-4783-A98C-591D58FCF5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B88F9E-6120-49C2-8D11-C86CD491BB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EBD261-9C2F-45BB-BB1A-37666AD94A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14E18BE-35F6-431B-BDED-3E25C698DBE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BC3BE84-0658-493E-BBB7-1BC5DAC6E22D}"/>
              </a:ext>
            </a:extLst>
          </p:cNvPr>
          <p:cNvSpPr>
            <a:spLocks noGrp="1" noChangeArrowheads="1"/>
          </p:cNvSpPr>
          <p:nvPr>
            <p:ph type="sldNum" sz="quarter" idx="12"/>
          </p:nvPr>
        </p:nvSpPr>
        <p:spPr>
          <a:ln/>
        </p:spPr>
        <p:txBody>
          <a:bodyPr/>
          <a:lstStyle>
            <a:lvl1pPr>
              <a:defRPr/>
            </a:lvl1pPr>
          </a:lstStyle>
          <a:p>
            <a:pPr>
              <a:defRPr/>
            </a:pPr>
            <a:fld id="{14E79D04-206E-4288-AB94-13D99DB066C5}" type="slidenum">
              <a:rPr lang="en-US" altLang="en-US"/>
              <a:pPr>
                <a:defRPr/>
              </a:pPr>
              <a:t>‹#›</a:t>
            </a:fld>
            <a:endParaRPr lang="en-US" altLang="en-US"/>
          </a:p>
        </p:txBody>
      </p:sp>
    </p:spTree>
    <p:extLst>
      <p:ext uri="{BB962C8B-B14F-4D97-AF65-F5344CB8AC3E}">
        <p14:creationId xmlns:p14="http://schemas.microsoft.com/office/powerpoint/2010/main" val="3911386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14CAA-2C2F-47CC-99DC-49173003EE1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21A295-508C-4801-AA95-101434AB097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D57085A3-03F1-4307-A867-0B16D887A9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937312D-AD3A-4848-999D-F0C7D92DDE3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783862C-BF40-4F06-AA79-4F319B5A9CFB}"/>
              </a:ext>
            </a:extLst>
          </p:cNvPr>
          <p:cNvSpPr>
            <a:spLocks noGrp="1" noChangeArrowheads="1"/>
          </p:cNvSpPr>
          <p:nvPr>
            <p:ph type="sldNum" sz="quarter" idx="12"/>
          </p:nvPr>
        </p:nvSpPr>
        <p:spPr>
          <a:ln/>
        </p:spPr>
        <p:txBody>
          <a:bodyPr/>
          <a:lstStyle>
            <a:lvl1pPr>
              <a:defRPr/>
            </a:lvl1pPr>
          </a:lstStyle>
          <a:p>
            <a:pPr>
              <a:defRPr/>
            </a:pPr>
            <a:fld id="{0332D575-163E-4E8F-93C3-9F147FC67AD9}" type="slidenum">
              <a:rPr lang="en-US" altLang="en-US"/>
              <a:pPr>
                <a:defRPr/>
              </a:pPr>
              <a:t>‹#›</a:t>
            </a:fld>
            <a:endParaRPr lang="en-US" altLang="en-US"/>
          </a:p>
        </p:txBody>
      </p:sp>
    </p:spTree>
    <p:extLst>
      <p:ext uri="{BB962C8B-B14F-4D97-AF65-F5344CB8AC3E}">
        <p14:creationId xmlns:p14="http://schemas.microsoft.com/office/powerpoint/2010/main" val="1650716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09E9-DD82-40CA-9084-CCBAE6396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7E0175-A3D6-4364-9F8B-045F9563F008}"/>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28D4B8-A69D-46FF-AD38-710247F9236E}"/>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6372CBB-4BE1-4DDD-BD06-F44F22D2320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4917F1A-FE86-4FBA-9483-0BE7621B48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22FC145-67A9-4889-9AE9-52EBB08AFCE3}"/>
              </a:ext>
            </a:extLst>
          </p:cNvPr>
          <p:cNvSpPr>
            <a:spLocks noGrp="1" noChangeArrowheads="1"/>
          </p:cNvSpPr>
          <p:nvPr>
            <p:ph type="sldNum" sz="quarter" idx="12"/>
          </p:nvPr>
        </p:nvSpPr>
        <p:spPr>
          <a:ln/>
        </p:spPr>
        <p:txBody>
          <a:bodyPr/>
          <a:lstStyle>
            <a:lvl1pPr>
              <a:defRPr/>
            </a:lvl1pPr>
          </a:lstStyle>
          <a:p>
            <a:pPr>
              <a:defRPr/>
            </a:pPr>
            <a:fld id="{73CD1DAB-0D9D-4384-92B1-FE1944919A86}" type="slidenum">
              <a:rPr lang="en-US" altLang="en-US"/>
              <a:pPr>
                <a:defRPr/>
              </a:pPr>
              <a:t>‹#›</a:t>
            </a:fld>
            <a:endParaRPr lang="en-US" altLang="en-US"/>
          </a:p>
        </p:txBody>
      </p:sp>
    </p:spTree>
    <p:extLst>
      <p:ext uri="{BB962C8B-B14F-4D97-AF65-F5344CB8AC3E}">
        <p14:creationId xmlns:p14="http://schemas.microsoft.com/office/powerpoint/2010/main" val="1940522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6B444-F1D0-49BB-89A7-7ED63827000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DED4B8-F391-460D-98A5-0E556829404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2AB3BA7-4802-4875-A31F-22B386705B8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D458E3-7F3E-48D5-886B-CF713E4588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0542A4-BC67-4606-80D8-864CB1CD21E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BBC0C22-054C-475F-B0CA-5D790E8B99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64E3E938-561B-450B-9720-373B9628BC7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5CC36F42-2B78-4043-AD9E-8B04F7B8D6BC}"/>
              </a:ext>
            </a:extLst>
          </p:cNvPr>
          <p:cNvSpPr>
            <a:spLocks noGrp="1" noChangeArrowheads="1"/>
          </p:cNvSpPr>
          <p:nvPr>
            <p:ph type="sldNum" sz="quarter" idx="12"/>
          </p:nvPr>
        </p:nvSpPr>
        <p:spPr>
          <a:ln/>
        </p:spPr>
        <p:txBody>
          <a:bodyPr/>
          <a:lstStyle>
            <a:lvl1pPr>
              <a:defRPr/>
            </a:lvl1pPr>
          </a:lstStyle>
          <a:p>
            <a:pPr>
              <a:defRPr/>
            </a:pPr>
            <a:fld id="{7B70968C-F72C-4D5E-99E4-5D15A182BFD2}" type="slidenum">
              <a:rPr lang="en-US" altLang="en-US"/>
              <a:pPr>
                <a:defRPr/>
              </a:pPr>
              <a:t>‹#›</a:t>
            </a:fld>
            <a:endParaRPr lang="en-US" altLang="en-US"/>
          </a:p>
        </p:txBody>
      </p:sp>
    </p:spTree>
    <p:extLst>
      <p:ext uri="{BB962C8B-B14F-4D97-AF65-F5344CB8AC3E}">
        <p14:creationId xmlns:p14="http://schemas.microsoft.com/office/powerpoint/2010/main" val="517500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FE38E-C519-4346-9376-B618D7E40B5B}"/>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9E14656-F395-4F93-97C5-C7403BA2B0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60E2645-12B7-4C0B-ACBC-49AF1405C6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E8368CA-B046-49EF-8C70-FEADD93E6F39}"/>
              </a:ext>
            </a:extLst>
          </p:cNvPr>
          <p:cNvSpPr>
            <a:spLocks noGrp="1" noChangeArrowheads="1"/>
          </p:cNvSpPr>
          <p:nvPr>
            <p:ph type="sldNum" sz="quarter" idx="12"/>
          </p:nvPr>
        </p:nvSpPr>
        <p:spPr>
          <a:ln/>
        </p:spPr>
        <p:txBody>
          <a:bodyPr/>
          <a:lstStyle>
            <a:lvl1pPr>
              <a:defRPr/>
            </a:lvl1pPr>
          </a:lstStyle>
          <a:p>
            <a:pPr>
              <a:defRPr/>
            </a:pPr>
            <a:fld id="{C5DC58A8-0529-4619-8B71-5584ACE2DAB7}" type="slidenum">
              <a:rPr lang="en-US" altLang="en-US"/>
              <a:pPr>
                <a:defRPr/>
              </a:pPr>
              <a:t>‹#›</a:t>
            </a:fld>
            <a:endParaRPr lang="en-US" altLang="en-US"/>
          </a:p>
        </p:txBody>
      </p:sp>
    </p:spTree>
    <p:extLst>
      <p:ext uri="{BB962C8B-B14F-4D97-AF65-F5344CB8AC3E}">
        <p14:creationId xmlns:p14="http://schemas.microsoft.com/office/powerpoint/2010/main" val="3392103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024D702-2594-4860-BAA5-7DD1FBC1E5F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E0C65C3E-6242-4F33-B8CF-2C976316E26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3C5A648-3B5F-4508-99B4-1892408BBABC}"/>
              </a:ext>
            </a:extLst>
          </p:cNvPr>
          <p:cNvSpPr>
            <a:spLocks noGrp="1" noChangeArrowheads="1"/>
          </p:cNvSpPr>
          <p:nvPr>
            <p:ph type="sldNum" sz="quarter" idx="12"/>
          </p:nvPr>
        </p:nvSpPr>
        <p:spPr>
          <a:ln/>
        </p:spPr>
        <p:txBody>
          <a:bodyPr/>
          <a:lstStyle>
            <a:lvl1pPr>
              <a:defRPr/>
            </a:lvl1pPr>
          </a:lstStyle>
          <a:p>
            <a:pPr>
              <a:defRPr/>
            </a:pPr>
            <a:fld id="{9A18641D-BE8F-4CB3-B804-1C7E473B5CAF}" type="slidenum">
              <a:rPr lang="en-US" altLang="en-US"/>
              <a:pPr>
                <a:defRPr/>
              </a:pPr>
              <a:t>‹#›</a:t>
            </a:fld>
            <a:endParaRPr lang="en-US" altLang="en-US"/>
          </a:p>
        </p:txBody>
      </p:sp>
    </p:spTree>
    <p:extLst>
      <p:ext uri="{BB962C8B-B14F-4D97-AF65-F5344CB8AC3E}">
        <p14:creationId xmlns:p14="http://schemas.microsoft.com/office/powerpoint/2010/main" val="931921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0772D-B537-48B8-8AB5-B098753A0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F4F7DD-7473-4EEE-8D20-3DBFA66EE1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0C8A46E-B410-4829-ADBE-6B226678221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823E6D4-3E64-4BEC-9934-070B3D75251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2286B3A-5014-4D50-9FB0-16EA68A3F1A9}"/>
              </a:ext>
            </a:extLst>
          </p:cNvPr>
          <p:cNvSpPr>
            <a:spLocks noGrp="1" noChangeArrowheads="1"/>
          </p:cNvSpPr>
          <p:nvPr>
            <p:ph type="sldNum" sz="quarter" idx="12"/>
          </p:nvPr>
        </p:nvSpPr>
        <p:spPr>
          <a:ln/>
        </p:spPr>
        <p:txBody>
          <a:bodyPr/>
          <a:lstStyle>
            <a:lvl1pPr>
              <a:defRPr/>
            </a:lvl1pPr>
          </a:lstStyle>
          <a:p>
            <a:pPr>
              <a:defRPr/>
            </a:pPr>
            <a:fld id="{B6645264-2A7A-477D-B963-8145338F76A4}" type="slidenum">
              <a:rPr lang="en-US" altLang="en-US"/>
              <a:pPr>
                <a:defRPr/>
              </a:pPr>
              <a:t>‹#›</a:t>
            </a:fld>
            <a:endParaRPr lang="en-US" altLang="en-US"/>
          </a:p>
        </p:txBody>
      </p:sp>
    </p:spTree>
    <p:extLst>
      <p:ext uri="{BB962C8B-B14F-4D97-AF65-F5344CB8AC3E}">
        <p14:creationId xmlns:p14="http://schemas.microsoft.com/office/powerpoint/2010/main" val="760019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2BEC7-A4CF-4367-9784-DD79ED3B19A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B132E3-045B-4011-B21C-2733654C23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379467-AA77-422E-BDD1-6379149A99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70CA7654-8512-47F1-893A-7E9ED2A7E2E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2DB4C11-C138-4795-8EA5-2BB5005D06A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44EA403-D828-4C22-8BE7-9AA4EAB0A768}"/>
              </a:ext>
            </a:extLst>
          </p:cNvPr>
          <p:cNvSpPr>
            <a:spLocks noGrp="1" noChangeArrowheads="1"/>
          </p:cNvSpPr>
          <p:nvPr>
            <p:ph type="sldNum" sz="quarter" idx="12"/>
          </p:nvPr>
        </p:nvSpPr>
        <p:spPr>
          <a:ln/>
        </p:spPr>
        <p:txBody>
          <a:bodyPr/>
          <a:lstStyle>
            <a:lvl1pPr>
              <a:defRPr/>
            </a:lvl1pPr>
          </a:lstStyle>
          <a:p>
            <a:pPr>
              <a:defRPr/>
            </a:pPr>
            <a:fld id="{E23DA02D-561F-469E-855D-194053126BFF}" type="slidenum">
              <a:rPr lang="en-US" altLang="en-US"/>
              <a:pPr>
                <a:defRPr/>
              </a:pPr>
              <a:t>‹#›</a:t>
            </a:fld>
            <a:endParaRPr lang="en-US" altLang="en-US"/>
          </a:p>
        </p:txBody>
      </p:sp>
    </p:spTree>
    <p:extLst>
      <p:ext uri="{BB962C8B-B14F-4D97-AF65-F5344CB8AC3E}">
        <p14:creationId xmlns:p14="http://schemas.microsoft.com/office/powerpoint/2010/main" val="3064321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9B10-683B-445A-B97C-647E096F7C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3B36C6-5354-41CB-B076-57B5FFCD4F5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054B8DED-798C-4B32-B479-654F58BFC2E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093602A6-12EE-4594-917C-8AFB448473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4E6806B-8FEA-430A-A022-AC57C4603F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60779C8-C0C0-4146-9D61-ABBA91DE01A1}"/>
              </a:ext>
            </a:extLst>
          </p:cNvPr>
          <p:cNvSpPr>
            <a:spLocks noGrp="1" noChangeArrowheads="1"/>
          </p:cNvSpPr>
          <p:nvPr>
            <p:ph type="sldNum" sz="quarter" idx="12"/>
          </p:nvPr>
        </p:nvSpPr>
        <p:spPr>
          <a:ln/>
        </p:spPr>
        <p:txBody>
          <a:bodyPr/>
          <a:lstStyle>
            <a:lvl1pPr>
              <a:defRPr/>
            </a:lvl1pPr>
          </a:lstStyle>
          <a:p>
            <a:pPr>
              <a:defRPr/>
            </a:pPr>
            <a:fld id="{DF2B250C-D49A-4CC6-BA40-8EDE9131F129}" type="slidenum">
              <a:rPr lang="en-US" altLang="en-US"/>
              <a:pPr>
                <a:defRPr/>
              </a:pPr>
              <a:t>‹#›</a:t>
            </a:fld>
            <a:endParaRPr lang="en-US" altLang="en-US"/>
          </a:p>
        </p:txBody>
      </p:sp>
    </p:spTree>
    <p:extLst>
      <p:ext uri="{BB962C8B-B14F-4D97-AF65-F5344CB8AC3E}">
        <p14:creationId xmlns:p14="http://schemas.microsoft.com/office/powerpoint/2010/main" val="387498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56CF-D47E-4B67-BC2E-200606DC52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E83F5E-4AB4-4EBA-8C28-9552254AF9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FD4689-5AE4-4763-9ABA-14D0CD5648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06DBDA1-13C7-4824-A086-926A7DB6A1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E8F6CB1-8920-4A13-873E-851FD6F8DF1C}"/>
              </a:ext>
            </a:extLst>
          </p:cNvPr>
          <p:cNvSpPr>
            <a:spLocks noGrp="1" noChangeArrowheads="1"/>
          </p:cNvSpPr>
          <p:nvPr>
            <p:ph type="sldNum" sz="quarter" idx="12"/>
          </p:nvPr>
        </p:nvSpPr>
        <p:spPr>
          <a:ln/>
        </p:spPr>
        <p:txBody>
          <a:bodyPr/>
          <a:lstStyle>
            <a:lvl1pPr>
              <a:defRPr/>
            </a:lvl1pPr>
          </a:lstStyle>
          <a:p>
            <a:pPr>
              <a:defRPr/>
            </a:pPr>
            <a:fld id="{CE93AEFE-B61F-4B5F-8216-C08EF5D81AB2}" type="slidenum">
              <a:rPr lang="en-US" altLang="en-US"/>
              <a:pPr>
                <a:defRPr/>
              </a:pPr>
              <a:t>‹#›</a:t>
            </a:fld>
            <a:endParaRPr lang="en-US" altLang="en-US"/>
          </a:p>
        </p:txBody>
      </p:sp>
    </p:spTree>
    <p:extLst>
      <p:ext uri="{BB962C8B-B14F-4D97-AF65-F5344CB8AC3E}">
        <p14:creationId xmlns:p14="http://schemas.microsoft.com/office/powerpoint/2010/main" val="1754556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D7B0AD-C209-4015-85F4-647E20527F88}"/>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C3E456-BD1A-4E2E-B8B6-1CCD5DD12E42}"/>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D98DCA1-0588-4B85-AF0F-C87E2D8DE0E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A731715-A5BD-4872-A62E-3432424DB3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C8BD2EC-2F8B-4154-83DC-F1EF754D4418}"/>
              </a:ext>
            </a:extLst>
          </p:cNvPr>
          <p:cNvSpPr>
            <a:spLocks noGrp="1" noChangeArrowheads="1"/>
          </p:cNvSpPr>
          <p:nvPr>
            <p:ph type="sldNum" sz="quarter" idx="12"/>
          </p:nvPr>
        </p:nvSpPr>
        <p:spPr>
          <a:ln/>
        </p:spPr>
        <p:txBody>
          <a:bodyPr/>
          <a:lstStyle>
            <a:lvl1pPr>
              <a:defRPr/>
            </a:lvl1pPr>
          </a:lstStyle>
          <a:p>
            <a:pPr>
              <a:defRPr/>
            </a:pPr>
            <a:fld id="{257447BB-0058-4A4C-889B-E7B305EBE598}" type="slidenum">
              <a:rPr lang="en-US" altLang="en-US"/>
              <a:pPr>
                <a:defRPr/>
              </a:pPr>
              <a:t>‹#›</a:t>
            </a:fld>
            <a:endParaRPr lang="en-US" altLang="en-US"/>
          </a:p>
        </p:txBody>
      </p:sp>
    </p:spTree>
    <p:extLst>
      <p:ext uri="{BB962C8B-B14F-4D97-AF65-F5344CB8AC3E}">
        <p14:creationId xmlns:p14="http://schemas.microsoft.com/office/powerpoint/2010/main" val="109823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1B01-9043-4338-8488-9D9AD7009C1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8EFC51-9D85-4F83-9579-F7E4B009880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E06FC1D7-C534-45FE-B44E-B3C38306D2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346193B-FB87-44D0-B43D-9D2CBE0AD72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6DD3AB0-0340-4790-9C2D-1674C715A018}"/>
              </a:ext>
            </a:extLst>
          </p:cNvPr>
          <p:cNvSpPr>
            <a:spLocks noGrp="1" noChangeArrowheads="1"/>
          </p:cNvSpPr>
          <p:nvPr>
            <p:ph type="sldNum" sz="quarter" idx="12"/>
          </p:nvPr>
        </p:nvSpPr>
        <p:spPr>
          <a:ln/>
        </p:spPr>
        <p:txBody>
          <a:bodyPr/>
          <a:lstStyle>
            <a:lvl1pPr>
              <a:defRPr/>
            </a:lvl1pPr>
          </a:lstStyle>
          <a:p>
            <a:pPr>
              <a:defRPr/>
            </a:pPr>
            <a:fld id="{94636FFE-EDBA-4AB0-8A93-80E4B85EDF4D}" type="slidenum">
              <a:rPr lang="en-US" altLang="en-US"/>
              <a:pPr>
                <a:defRPr/>
              </a:pPr>
              <a:t>‹#›</a:t>
            </a:fld>
            <a:endParaRPr lang="en-US" altLang="en-US"/>
          </a:p>
        </p:txBody>
      </p:sp>
    </p:spTree>
    <p:extLst>
      <p:ext uri="{BB962C8B-B14F-4D97-AF65-F5344CB8AC3E}">
        <p14:creationId xmlns:p14="http://schemas.microsoft.com/office/powerpoint/2010/main" val="2831457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DC31-9F3F-4A1F-8370-F1F89321F0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B0EE2-571C-4CB9-9F9C-97F350BAC8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7719EF-F1FB-4B90-9C9C-DA596775DC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5E779ED-0D91-48F3-B0E7-6EC9536EF74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E91D309-58F1-4AAB-A820-5E214D6C2186}"/>
              </a:ext>
            </a:extLst>
          </p:cNvPr>
          <p:cNvSpPr>
            <a:spLocks noGrp="1" noChangeArrowheads="1"/>
          </p:cNvSpPr>
          <p:nvPr>
            <p:ph type="sldNum" sz="quarter" idx="12"/>
          </p:nvPr>
        </p:nvSpPr>
        <p:spPr>
          <a:ln/>
        </p:spPr>
        <p:txBody>
          <a:bodyPr/>
          <a:lstStyle>
            <a:lvl1pPr>
              <a:defRPr/>
            </a:lvl1pPr>
          </a:lstStyle>
          <a:p>
            <a:pPr>
              <a:defRPr/>
            </a:pPr>
            <a:fld id="{1A51A0D8-31F8-48F6-B4B3-C0313AA1A5C3}" type="slidenum">
              <a:rPr lang="en-US" altLang="en-US"/>
              <a:pPr>
                <a:defRPr/>
              </a:pPr>
              <a:t>‹#›</a:t>
            </a:fld>
            <a:endParaRPr lang="en-US" altLang="en-US"/>
          </a:p>
        </p:txBody>
      </p:sp>
    </p:spTree>
    <p:extLst>
      <p:ext uri="{BB962C8B-B14F-4D97-AF65-F5344CB8AC3E}">
        <p14:creationId xmlns:p14="http://schemas.microsoft.com/office/powerpoint/2010/main" val="1313326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311D-EAEE-49E9-815F-D90C8E125F5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884324-E673-45E4-B1B2-DACF5DBCA33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70740C7F-BE5F-4BE6-B85C-71DEBE11F2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76A9618-CFB9-4AC9-AE9D-E914E6E455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9CC808A-2960-4005-96B6-4EEE64EF9553}"/>
              </a:ext>
            </a:extLst>
          </p:cNvPr>
          <p:cNvSpPr>
            <a:spLocks noGrp="1" noChangeArrowheads="1"/>
          </p:cNvSpPr>
          <p:nvPr>
            <p:ph type="sldNum" sz="quarter" idx="12"/>
          </p:nvPr>
        </p:nvSpPr>
        <p:spPr>
          <a:ln/>
        </p:spPr>
        <p:txBody>
          <a:bodyPr/>
          <a:lstStyle>
            <a:lvl1pPr>
              <a:defRPr/>
            </a:lvl1pPr>
          </a:lstStyle>
          <a:p>
            <a:pPr>
              <a:defRPr/>
            </a:pPr>
            <a:fld id="{747B5B59-4F5B-4C5E-BCC0-E84ACBE9A19D}" type="slidenum">
              <a:rPr lang="en-US" altLang="en-US"/>
              <a:pPr>
                <a:defRPr/>
              </a:pPr>
              <a:t>‹#›</a:t>
            </a:fld>
            <a:endParaRPr lang="en-US" altLang="en-US"/>
          </a:p>
        </p:txBody>
      </p:sp>
    </p:spTree>
    <p:extLst>
      <p:ext uri="{BB962C8B-B14F-4D97-AF65-F5344CB8AC3E}">
        <p14:creationId xmlns:p14="http://schemas.microsoft.com/office/powerpoint/2010/main" val="3794194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CC90-9E23-4431-8DF0-1FA765D6A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E46D7-EA82-4D2F-AE9D-F6BDE0474BF0}"/>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46726-E629-4AE0-AE14-D32FF098C959}"/>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81A8356-531E-4BB5-AF3E-C4D118657E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B6857DC-86A9-4637-A5E4-33D054271E3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1FA9823-D522-4A45-87F9-A0CC1B73A333}"/>
              </a:ext>
            </a:extLst>
          </p:cNvPr>
          <p:cNvSpPr>
            <a:spLocks noGrp="1" noChangeArrowheads="1"/>
          </p:cNvSpPr>
          <p:nvPr>
            <p:ph type="sldNum" sz="quarter" idx="12"/>
          </p:nvPr>
        </p:nvSpPr>
        <p:spPr>
          <a:ln/>
        </p:spPr>
        <p:txBody>
          <a:bodyPr/>
          <a:lstStyle>
            <a:lvl1pPr>
              <a:defRPr/>
            </a:lvl1pPr>
          </a:lstStyle>
          <a:p>
            <a:pPr>
              <a:defRPr/>
            </a:pPr>
            <a:fld id="{2734EFAB-B095-4F0F-809A-D5614C968B12}" type="slidenum">
              <a:rPr lang="en-US" altLang="en-US"/>
              <a:pPr>
                <a:defRPr/>
              </a:pPr>
              <a:t>‹#›</a:t>
            </a:fld>
            <a:endParaRPr lang="en-US" altLang="en-US"/>
          </a:p>
        </p:txBody>
      </p:sp>
    </p:spTree>
    <p:extLst>
      <p:ext uri="{BB962C8B-B14F-4D97-AF65-F5344CB8AC3E}">
        <p14:creationId xmlns:p14="http://schemas.microsoft.com/office/powerpoint/2010/main" val="495627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B55-BACE-4E77-9412-75699F5F050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40753C-97FE-40B9-8E0D-52113702DB0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ACBBBB-7FC0-4209-877A-AA5E65F65E9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D403FD-AA41-4BD9-86C8-268FABC7708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4EBC28-8C76-4B15-84A2-7D443B89757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9AFE582-F065-4916-BD96-E1E89299AE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3400712-37DF-4AD6-B636-2F079B5D8A9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D540D95-1728-403F-9161-4D51685D9419}"/>
              </a:ext>
            </a:extLst>
          </p:cNvPr>
          <p:cNvSpPr>
            <a:spLocks noGrp="1" noChangeArrowheads="1"/>
          </p:cNvSpPr>
          <p:nvPr>
            <p:ph type="sldNum" sz="quarter" idx="12"/>
          </p:nvPr>
        </p:nvSpPr>
        <p:spPr>
          <a:ln/>
        </p:spPr>
        <p:txBody>
          <a:bodyPr/>
          <a:lstStyle>
            <a:lvl1pPr>
              <a:defRPr/>
            </a:lvl1pPr>
          </a:lstStyle>
          <a:p>
            <a:pPr>
              <a:defRPr/>
            </a:pPr>
            <a:fld id="{9E7E7212-C801-4A3A-A611-190F2207A056}" type="slidenum">
              <a:rPr lang="en-US" altLang="en-US"/>
              <a:pPr>
                <a:defRPr/>
              </a:pPr>
              <a:t>‹#›</a:t>
            </a:fld>
            <a:endParaRPr lang="en-US" altLang="en-US"/>
          </a:p>
        </p:txBody>
      </p:sp>
    </p:spTree>
    <p:extLst>
      <p:ext uri="{BB962C8B-B14F-4D97-AF65-F5344CB8AC3E}">
        <p14:creationId xmlns:p14="http://schemas.microsoft.com/office/powerpoint/2010/main" val="2769351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A158-A3F9-40F1-A308-6B9791B8AFA1}"/>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FA870DF-85AB-49BA-BC31-8DAE36E570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3FF4555-21B1-4C75-8C9D-C6A4A9843A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A2EB954-336D-47D5-B213-38147CD6B755}"/>
              </a:ext>
            </a:extLst>
          </p:cNvPr>
          <p:cNvSpPr>
            <a:spLocks noGrp="1" noChangeArrowheads="1"/>
          </p:cNvSpPr>
          <p:nvPr>
            <p:ph type="sldNum" sz="quarter" idx="12"/>
          </p:nvPr>
        </p:nvSpPr>
        <p:spPr>
          <a:ln/>
        </p:spPr>
        <p:txBody>
          <a:bodyPr/>
          <a:lstStyle>
            <a:lvl1pPr>
              <a:defRPr/>
            </a:lvl1pPr>
          </a:lstStyle>
          <a:p>
            <a:pPr>
              <a:defRPr/>
            </a:pPr>
            <a:fld id="{63FFA65C-8A77-41ED-9DC9-585D670F88EC}" type="slidenum">
              <a:rPr lang="en-US" altLang="en-US"/>
              <a:pPr>
                <a:defRPr/>
              </a:pPr>
              <a:t>‹#›</a:t>
            </a:fld>
            <a:endParaRPr lang="en-US" altLang="en-US"/>
          </a:p>
        </p:txBody>
      </p:sp>
    </p:spTree>
    <p:extLst>
      <p:ext uri="{BB962C8B-B14F-4D97-AF65-F5344CB8AC3E}">
        <p14:creationId xmlns:p14="http://schemas.microsoft.com/office/powerpoint/2010/main" val="316808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A811D-CE89-4894-A436-300B85B4710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9649E3-90AE-4248-BB73-01277BD1EAF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19BC5A72-A861-4601-B474-BCA71D13DA1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1E124FA-1DB8-4157-B11F-66B5E77554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CC1045E-6811-4879-802B-8A3756B76CF6}"/>
              </a:ext>
            </a:extLst>
          </p:cNvPr>
          <p:cNvSpPr>
            <a:spLocks noGrp="1" noChangeArrowheads="1"/>
          </p:cNvSpPr>
          <p:nvPr>
            <p:ph type="sldNum" sz="quarter" idx="12"/>
          </p:nvPr>
        </p:nvSpPr>
        <p:spPr>
          <a:ln/>
        </p:spPr>
        <p:txBody>
          <a:bodyPr/>
          <a:lstStyle>
            <a:lvl1pPr>
              <a:defRPr/>
            </a:lvl1pPr>
          </a:lstStyle>
          <a:p>
            <a:pPr>
              <a:defRPr/>
            </a:pPr>
            <a:fld id="{840890B6-02A7-4CCE-8442-87782D4F3C7A}" type="slidenum">
              <a:rPr lang="en-US" altLang="en-US"/>
              <a:pPr>
                <a:defRPr/>
              </a:pPr>
              <a:t>‹#›</a:t>
            </a:fld>
            <a:endParaRPr lang="en-US" altLang="en-US"/>
          </a:p>
        </p:txBody>
      </p:sp>
    </p:spTree>
    <p:extLst>
      <p:ext uri="{BB962C8B-B14F-4D97-AF65-F5344CB8AC3E}">
        <p14:creationId xmlns:p14="http://schemas.microsoft.com/office/powerpoint/2010/main" val="3489242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F72A09C-AADB-4E38-8286-0A61393B58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8DD3BEE0-7659-4E83-9427-F36E967B6B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D000C99-EA95-471B-9C04-E80B79F36E55}"/>
              </a:ext>
            </a:extLst>
          </p:cNvPr>
          <p:cNvSpPr>
            <a:spLocks noGrp="1" noChangeArrowheads="1"/>
          </p:cNvSpPr>
          <p:nvPr>
            <p:ph type="sldNum" sz="quarter" idx="12"/>
          </p:nvPr>
        </p:nvSpPr>
        <p:spPr>
          <a:ln/>
        </p:spPr>
        <p:txBody>
          <a:bodyPr/>
          <a:lstStyle>
            <a:lvl1pPr>
              <a:defRPr/>
            </a:lvl1pPr>
          </a:lstStyle>
          <a:p>
            <a:pPr>
              <a:defRPr/>
            </a:pPr>
            <a:fld id="{4A3D8B9A-36A9-4677-B2F9-B6CA0C7D4628}" type="slidenum">
              <a:rPr lang="en-US" altLang="en-US"/>
              <a:pPr>
                <a:defRPr/>
              </a:pPr>
              <a:t>‹#›</a:t>
            </a:fld>
            <a:endParaRPr lang="en-US" altLang="en-US"/>
          </a:p>
        </p:txBody>
      </p:sp>
    </p:spTree>
    <p:extLst>
      <p:ext uri="{BB962C8B-B14F-4D97-AF65-F5344CB8AC3E}">
        <p14:creationId xmlns:p14="http://schemas.microsoft.com/office/powerpoint/2010/main" val="2459520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7BDE-9A73-494A-A4D2-2E784D0C2BB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03AC99-AF0F-4134-BD0C-68F72E2309E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9A733-D520-48F0-81F8-1357C71207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61C1C3F1-25F1-4B16-A860-F57BE46DE9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2DAA062-AEF2-4F56-9A5A-17F21C3AE08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F9AA599-6A9E-4194-9122-F9F477B136E8}"/>
              </a:ext>
            </a:extLst>
          </p:cNvPr>
          <p:cNvSpPr>
            <a:spLocks noGrp="1" noChangeArrowheads="1"/>
          </p:cNvSpPr>
          <p:nvPr>
            <p:ph type="sldNum" sz="quarter" idx="12"/>
          </p:nvPr>
        </p:nvSpPr>
        <p:spPr>
          <a:ln/>
        </p:spPr>
        <p:txBody>
          <a:bodyPr/>
          <a:lstStyle>
            <a:lvl1pPr>
              <a:defRPr/>
            </a:lvl1pPr>
          </a:lstStyle>
          <a:p>
            <a:pPr>
              <a:defRPr/>
            </a:pPr>
            <a:fld id="{A763AA33-9484-458A-814B-6503BCDB10E2}" type="slidenum">
              <a:rPr lang="en-US" altLang="en-US"/>
              <a:pPr>
                <a:defRPr/>
              </a:pPr>
              <a:t>‹#›</a:t>
            </a:fld>
            <a:endParaRPr lang="en-US" altLang="en-US"/>
          </a:p>
        </p:txBody>
      </p:sp>
    </p:spTree>
    <p:extLst>
      <p:ext uri="{BB962C8B-B14F-4D97-AF65-F5344CB8AC3E}">
        <p14:creationId xmlns:p14="http://schemas.microsoft.com/office/powerpoint/2010/main" val="3188229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E8AE-3D23-4F11-B62D-E4AAF4FB0BB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233A8-875F-4C0F-A578-9536A3F5C4C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15FD5A0E-57F6-469D-AC1A-1C2B5D087B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C888EB86-196F-4D12-AC20-EF9C5B4BBF1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E0DE952-954E-461F-ACA3-CF0865B3EC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9B28166-5EE7-4CBF-A745-06347663AC65}"/>
              </a:ext>
            </a:extLst>
          </p:cNvPr>
          <p:cNvSpPr>
            <a:spLocks noGrp="1" noChangeArrowheads="1"/>
          </p:cNvSpPr>
          <p:nvPr>
            <p:ph type="sldNum" sz="quarter" idx="12"/>
          </p:nvPr>
        </p:nvSpPr>
        <p:spPr>
          <a:ln/>
        </p:spPr>
        <p:txBody>
          <a:bodyPr/>
          <a:lstStyle>
            <a:lvl1pPr>
              <a:defRPr/>
            </a:lvl1pPr>
          </a:lstStyle>
          <a:p>
            <a:pPr>
              <a:defRPr/>
            </a:pPr>
            <a:fld id="{1EBFA943-6D5E-4291-AC69-DC8D7AC6F2D1}" type="slidenum">
              <a:rPr lang="en-US" altLang="en-US"/>
              <a:pPr>
                <a:defRPr/>
              </a:pPr>
              <a:t>‹#›</a:t>
            </a:fld>
            <a:endParaRPr lang="en-US" altLang="en-US"/>
          </a:p>
        </p:txBody>
      </p:sp>
    </p:spTree>
    <p:extLst>
      <p:ext uri="{BB962C8B-B14F-4D97-AF65-F5344CB8AC3E}">
        <p14:creationId xmlns:p14="http://schemas.microsoft.com/office/powerpoint/2010/main" val="18628674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B7BD-AE3B-4C86-9029-5008AF7E9E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8A0B2B-822E-4BC2-AA4E-11B676650C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FEF743C-E3FF-469B-B600-0C3A3E19A2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C6C3376-1F40-4449-9B73-FD0CEC1724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BCA92C3-5B36-4896-863C-C3F3135C37AF}"/>
              </a:ext>
            </a:extLst>
          </p:cNvPr>
          <p:cNvSpPr>
            <a:spLocks noGrp="1" noChangeArrowheads="1"/>
          </p:cNvSpPr>
          <p:nvPr>
            <p:ph type="sldNum" sz="quarter" idx="12"/>
          </p:nvPr>
        </p:nvSpPr>
        <p:spPr>
          <a:ln/>
        </p:spPr>
        <p:txBody>
          <a:bodyPr/>
          <a:lstStyle>
            <a:lvl1pPr>
              <a:defRPr/>
            </a:lvl1pPr>
          </a:lstStyle>
          <a:p>
            <a:pPr>
              <a:defRPr/>
            </a:pPr>
            <a:fld id="{6238BDD3-1587-4336-8A13-D663168F18B7}" type="slidenum">
              <a:rPr lang="en-US" altLang="en-US"/>
              <a:pPr>
                <a:defRPr/>
              </a:pPr>
              <a:t>‹#›</a:t>
            </a:fld>
            <a:endParaRPr lang="en-US" altLang="en-US"/>
          </a:p>
        </p:txBody>
      </p:sp>
    </p:spTree>
    <p:extLst>
      <p:ext uri="{BB962C8B-B14F-4D97-AF65-F5344CB8AC3E}">
        <p14:creationId xmlns:p14="http://schemas.microsoft.com/office/powerpoint/2010/main" val="1981212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B7D00B-C29F-40BE-8282-D6F8632A4A0F}"/>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79FAB9-C7BA-47D2-8B9B-2A4F43AE163C}"/>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FD0B80-F889-44DD-BFF6-F849ECD6050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B405418-1887-4EA9-92E6-9826FE38C0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6874AAA-DC76-4AC4-883F-0A1C99D21E63}"/>
              </a:ext>
            </a:extLst>
          </p:cNvPr>
          <p:cNvSpPr>
            <a:spLocks noGrp="1" noChangeArrowheads="1"/>
          </p:cNvSpPr>
          <p:nvPr>
            <p:ph type="sldNum" sz="quarter" idx="12"/>
          </p:nvPr>
        </p:nvSpPr>
        <p:spPr>
          <a:ln/>
        </p:spPr>
        <p:txBody>
          <a:bodyPr/>
          <a:lstStyle>
            <a:lvl1pPr>
              <a:defRPr/>
            </a:lvl1pPr>
          </a:lstStyle>
          <a:p>
            <a:pPr>
              <a:defRPr/>
            </a:pPr>
            <a:fld id="{BF3C2101-A6CE-4F75-88B8-2EDA34FAC043}" type="slidenum">
              <a:rPr lang="en-US" altLang="en-US"/>
              <a:pPr>
                <a:defRPr/>
              </a:pPr>
              <a:t>‹#›</a:t>
            </a:fld>
            <a:endParaRPr lang="en-US" altLang="en-US"/>
          </a:p>
        </p:txBody>
      </p:sp>
    </p:spTree>
    <p:extLst>
      <p:ext uri="{BB962C8B-B14F-4D97-AF65-F5344CB8AC3E}">
        <p14:creationId xmlns:p14="http://schemas.microsoft.com/office/powerpoint/2010/main" val="342817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A6A1-8B32-4B25-A075-F58CDC7601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66C7F3-8AE7-4942-97E4-292E66AB7EF4}"/>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50B54D-3A28-4BA8-BC29-6AA41EE6F707}"/>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37DDDEA-9C61-40B3-9173-DD0E81AD54D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26631D3-DA75-40B4-B4B3-507198D1D3B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043E89B-8F76-47FD-94B9-9CE4A8ACBA54}"/>
              </a:ext>
            </a:extLst>
          </p:cNvPr>
          <p:cNvSpPr>
            <a:spLocks noGrp="1" noChangeArrowheads="1"/>
          </p:cNvSpPr>
          <p:nvPr>
            <p:ph type="sldNum" sz="quarter" idx="12"/>
          </p:nvPr>
        </p:nvSpPr>
        <p:spPr>
          <a:ln/>
        </p:spPr>
        <p:txBody>
          <a:bodyPr/>
          <a:lstStyle>
            <a:lvl1pPr>
              <a:defRPr/>
            </a:lvl1pPr>
          </a:lstStyle>
          <a:p>
            <a:pPr>
              <a:defRPr/>
            </a:pPr>
            <a:fld id="{CAFC0364-EA76-40DC-88FC-6871AD1960F7}" type="slidenum">
              <a:rPr lang="en-US" altLang="en-US"/>
              <a:pPr>
                <a:defRPr/>
              </a:pPr>
              <a:t>‹#›</a:t>
            </a:fld>
            <a:endParaRPr lang="en-US" altLang="en-US"/>
          </a:p>
        </p:txBody>
      </p:sp>
    </p:spTree>
    <p:extLst>
      <p:ext uri="{BB962C8B-B14F-4D97-AF65-F5344CB8AC3E}">
        <p14:creationId xmlns:p14="http://schemas.microsoft.com/office/powerpoint/2010/main" val="1508494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5F55-A14E-43AC-8D2F-40DD0EBB04D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69C384-039F-41F0-BD2E-4934ED1F20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08615F-3981-4F39-9D0B-642C1DB0ECDA}"/>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6E92A6-88E8-4A4B-B3BB-375489B7DC2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72A908-C93B-4B29-814B-EF1656BFA8F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146BB24-1B36-402B-A21F-0229D557166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D571F0A1-1D57-4EE8-9103-CEEA5F131A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6B1772CB-57C3-4503-B3E5-6F9AA5653EEB}"/>
              </a:ext>
            </a:extLst>
          </p:cNvPr>
          <p:cNvSpPr>
            <a:spLocks noGrp="1" noChangeArrowheads="1"/>
          </p:cNvSpPr>
          <p:nvPr>
            <p:ph type="sldNum" sz="quarter" idx="12"/>
          </p:nvPr>
        </p:nvSpPr>
        <p:spPr>
          <a:ln/>
        </p:spPr>
        <p:txBody>
          <a:bodyPr/>
          <a:lstStyle>
            <a:lvl1pPr>
              <a:defRPr/>
            </a:lvl1pPr>
          </a:lstStyle>
          <a:p>
            <a:pPr>
              <a:defRPr/>
            </a:pPr>
            <a:fld id="{9299059F-92FE-4E9C-8E5F-3494C5E1420E}" type="slidenum">
              <a:rPr lang="en-US" altLang="en-US"/>
              <a:pPr>
                <a:defRPr/>
              </a:pPr>
              <a:t>‹#›</a:t>
            </a:fld>
            <a:endParaRPr lang="en-US" altLang="en-US"/>
          </a:p>
        </p:txBody>
      </p:sp>
    </p:spTree>
    <p:extLst>
      <p:ext uri="{BB962C8B-B14F-4D97-AF65-F5344CB8AC3E}">
        <p14:creationId xmlns:p14="http://schemas.microsoft.com/office/powerpoint/2010/main" val="5632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3586C-CB7A-41C7-B9A6-1E9CCACB84F2}"/>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00993A9-3844-4800-A5B8-3A5E146339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7D2D9831-94C5-4D76-A980-52CA2A4FD2A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62B24C4-80C9-4891-99BA-5CCE24015FF9}"/>
              </a:ext>
            </a:extLst>
          </p:cNvPr>
          <p:cNvSpPr>
            <a:spLocks noGrp="1" noChangeArrowheads="1"/>
          </p:cNvSpPr>
          <p:nvPr>
            <p:ph type="sldNum" sz="quarter" idx="12"/>
          </p:nvPr>
        </p:nvSpPr>
        <p:spPr>
          <a:ln/>
        </p:spPr>
        <p:txBody>
          <a:bodyPr/>
          <a:lstStyle>
            <a:lvl1pPr>
              <a:defRPr/>
            </a:lvl1pPr>
          </a:lstStyle>
          <a:p>
            <a:pPr>
              <a:defRPr/>
            </a:pPr>
            <a:fld id="{08C7472B-D497-4DAC-909A-D8DEA791F917}" type="slidenum">
              <a:rPr lang="en-US" altLang="en-US"/>
              <a:pPr>
                <a:defRPr/>
              </a:pPr>
              <a:t>‹#›</a:t>
            </a:fld>
            <a:endParaRPr lang="en-US" altLang="en-US"/>
          </a:p>
        </p:txBody>
      </p:sp>
    </p:spTree>
    <p:extLst>
      <p:ext uri="{BB962C8B-B14F-4D97-AF65-F5344CB8AC3E}">
        <p14:creationId xmlns:p14="http://schemas.microsoft.com/office/powerpoint/2010/main" val="361233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39CCE08-2F2A-4BAA-8E71-659A6434CE7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455CDB68-C032-4F3D-A9CD-0BDCC79C880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B1E4B43F-B31B-4270-9352-15090BA7163D}"/>
              </a:ext>
            </a:extLst>
          </p:cNvPr>
          <p:cNvSpPr>
            <a:spLocks noGrp="1" noChangeArrowheads="1"/>
          </p:cNvSpPr>
          <p:nvPr>
            <p:ph type="sldNum" sz="quarter" idx="12"/>
          </p:nvPr>
        </p:nvSpPr>
        <p:spPr>
          <a:ln/>
        </p:spPr>
        <p:txBody>
          <a:bodyPr/>
          <a:lstStyle>
            <a:lvl1pPr>
              <a:defRPr/>
            </a:lvl1pPr>
          </a:lstStyle>
          <a:p>
            <a:pPr>
              <a:defRPr/>
            </a:pPr>
            <a:fld id="{40A7696B-1B44-409E-819E-6AA7D94D4606}" type="slidenum">
              <a:rPr lang="en-US" altLang="en-US"/>
              <a:pPr>
                <a:defRPr/>
              </a:pPr>
              <a:t>‹#›</a:t>
            </a:fld>
            <a:endParaRPr lang="en-US" altLang="en-US"/>
          </a:p>
        </p:txBody>
      </p:sp>
    </p:spTree>
    <p:extLst>
      <p:ext uri="{BB962C8B-B14F-4D97-AF65-F5344CB8AC3E}">
        <p14:creationId xmlns:p14="http://schemas.microsoft.com/office/powerpoint/2010/main" val="543518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9D67C-0CB5-401F-B6D6-FE30026BF06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D3A158-D47D-4A56-B718-E21654EA3CC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7301C3-BA67-429A-9E2F-94138182737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4F0B7689-6732-4C9E-A6C3-B998DECFC74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B8A3F7D-C616-44A5-9D8C-39B12D869A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D390A35-0A10-47D8-A126-F9D51C42FDDB}"/>
              </a:ext>
            </a:extLst>
          </p:cNvPr>
          <p:cNvSpPr>
            <a:spLocks noGrp="1" noChangeArrowheads="1"/>
          </p:cNvSpPr>
          <p:nvPr>
            <p:ph type="sldNum" sz="quarter" idx="12"/>
          </p:nvPr>
        </p:nvSpPr>
        <p:spPr>
          <a:ln/>
        </p:spPr>
        <p:txBody>
          <a:bodyPr/>
          <a:lstStyle>
            <a:lvl1pPr>
              <a:defRPr/>
            </a:lvl1pPr>
          </a:lstStyle>
          <a:p>
            <a:pPr>
              <a:defRPr/>
            </a:pPr>
            <a:fld id="{7E69FE7B-8DA9-4A88-8D28-DAB811154AEB}" type="slidenum">
              <a:rPr lang="en-US" altLang="en-US"/>
              <a:pPr>
                <a:defRPr/>
              </a:pPr>
              <a:t>‹#›</a:t>
            </a:fld>
            <a:endParaRPr lang="en-US" altLang="en-US"/>
          </a:p>
        </p:txBody>
      </p:sp>
    </p:spTree>
    <p:extLst>
      <p:ext uri="{BB962C8B-B14F-4D97-AF65-F5344CB8AC3E}">
        <p14:creationId xmlns:p14="http://schemas.microsoft.com/office/powerpoint/2010/main" val="934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0935-4FB8-4E61-BE0B-148AB5FB1A4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0E6055-E6DA-437C-87AA-1850A988D59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2C337913-751E-4BCD-825B-95922F07F95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61938DF4-A1CA-4638-AE07-D7299CC73D4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28B9925-D932-457A-93A0-8CE2C206E7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4ED0444-B550-4F57-A318-120869D3CFFD}"/>
              </a:ext>
            </a:extLst>
          </p:cNvPr>
          <p:cNvSpPr>
            <a:spLocks noGrp="1" noChangeArrowheads="1"/>
          </p:cNvSpPr>
          <p:nvPr>
            <p:ph type="sldNum" sz="quarter" idx="12"/>
          </p:nvPr>
        </p:nvSpPr>
        <p:spPr>
          <a:ln/>
        </p:spPr>
        <p:txBody>
          <a:bodyPr/>
          <a:lstStyle>
            <a:lvl1pPr>
              <a:defRPr/>
            </a:lvl1pPr>
          </a:lstStyle>
          <a:p>
            <a:pPr>
              <a:defRPr/>
            </a:pPr>
            <a:fld id="{CCC6E4B4-F570-4094-AD2E-3540E4025A47}" type="slidenum">
              <a:rPr lang="en-US" altLang="en-US"/>
              <a:pPr>
                <a:defRPr/>
              </a:pPr>
              <a:t>‹#›</a:t>
            </a:fld>
            <a:endParaRPr lang="en-US" altLang="en-US"/>
          </a:p>
        </p:txBody>
      </p:sp>
    </p:spTree>
    <p:extLst>
      <p:ext uri="{BB962C8B-B14F-4D97-AF65-F5344CB8AC3E}">
        <p14:creationId xmlns:p14="http://schemas.microsoft.com/office/powerpoint/2010/main" val="428140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B1FBEFA-905A-4980-A06E-CA15191FF42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E1FB050-FC27-4069-B622-D0DD3964330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A16736B-B1B8-4FAE-ABFC-F2EE6ED25A5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0A90955F-F887-4B49-83F5-8412B7B7F6A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BC388DE4-58CA-4EBF-96E2-B7E116E9AF3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F147C4F-8C9F-4A8E-9D84-0E2BFE96556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EABF91D-F1E0-412F-8A62-E82967CF327D}"/>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77092A7E-4DF5-42B2-9B72-FBCA73CB9E40}"/>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4756" name="Rectangle 4">
            <a:extLst>
              <a:ext uri="{FF2B5EF4-FFF2-40B4-BE49-F238E27FC236}">
                <a16:creationId xmlns:a16="http://schemas.microsoft.com/office/drawing/2014/main" id="{E75E89D5-0930-4A6D-A894-DB9C22B4330E}"/>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Times New Roman" panose="02020603050405020304" pitchFamily="18" charset="0"/>
              </a:defRPr>
            </a:lvl1pPr>
          </a:lstStyle>
          <a:p>
            <a:pPr>
              <a:defRPr/>
            </a:pPr>
            <a:endParaRPr lang="en-US" altLang="en-US"/>
          </a:p>
        </p:txBody>
      </p:sp>
      <p:sp>
        <p:nvSpPr>
          <p:cNvPr id="74757" name="Rectangle 5">
            <a:extLst>
              <a:ext uri="{FF2B5EF4-FFF2-40B4-BE49-F238E27FC236}">
                <a16:creationId xmlns:a16="http://schemas.microsoft.com/office/drawing/2014/main" id="{AA959365-F5DF-4F4F-AAB2-43A9F5117EF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Times New Roman" panose="02020603050405020304" pitchFamily="18" charset="0"/>
              </a:defRPr>
            </a:lvl1pPr>
          </a:lstStyle>
          <a:p>
            <a:pPr>
              <a:defRPr/>
            </a:pPr>
            <a:endParaRPr lang="en-US" altLang="en-US"/>
          </a:p>
        </p:txBody>
      </p:sp>
      <p:sp>
        <p:nvSpPr>
          <p:cNvPr id="74758" name="Rectangle 6">
            <a:extLst>
              <a:ext uri="{FF2B5EF4-FFF2-40B4-BE49-F238E27FC236}">
                <a16:creationId xmlns:a16="http://schemas.microsoft.com/office/drawing/2014/main" id="{14AC570F-1658-4134-8EBE-B434746B2231}"/>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Times New Roman" panose="02020603050405020304" pitchFamily="18" charset="0"/>
              </a:defRPr>
            </a:lvl1pPr>
          </a:lstStyle>
          <a:p>
            <a:pPr>
              <a:defRPr/>
            </a:pPr>
            <a:fld id="{1BA4763F-5056-4025-BA2B-23A4F0F6D0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288FD30-9044-4004-8396-638A191ABF15}"/>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32B5EDC6-2653-4C6E-8B60-5557D5E5CE38}"/>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7220" name="Rectangle 4">
            <a:extLst>
              <a:ext uri="{FF2B5EF4-FFF2-40B4-BE49-F238E27FC236}">
                <a16:creationId xmlns:a16="http://schemas.microsoft.com/office/drawing/2014/main" id="{579A4F0B-0ADA-4124-A01A-92F3751244F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latin typeface="Times New Roman" panose="02020603050405020304" pitchFamily="18" charset="0"/>
                <a:cs typeface="Times New Roman" panose="02020603050405020304" pitchFamily="18" charset="0"/>
              </a:defRPr>
            </a:lvl1pPr>
          </a:lstStyle>
          <a:p>
            <a:pPr>
              <a:defRPr/>
            </a:pPr>
            <a:endParaRPr lang="en-US" altLang="en-US"/>
          </a:p>
        </p:txBody>
      </p:sp>
      <p:sp>
        <p:nvSpPr>
          <p:cNvPr id="137221" name="Rectangle 5">
            <a:extLst>
              <a:ext uri="{FF2B5EF4-FFF2-40B4-BE49-F238E27FC236}">
                <a16:creationId xmlns:a16="http://schemas.microsoft.com/office/drawing/2014/main" id="{56F845B1-8230-49C4-BD20-752C1DE64C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atin typeface="Times New Roman" panose="02020603050405020304" pitchFamily="18" charset="0"/>
                <a:cs typeface="Times New Roman" panose="02020603050405020304" pitchFamily="18" charset="0"/>
              </a:defRPr>
            </a:lvl1pPr>
          </a:lstStyle>
          <a:p>
            <a:pPr>
              <a:defRPr/>
            </a:pPr>
            <a:endParaRPr lang="en-US" altLang="en-US"/>
          </a:p>
        </p:txBody>
      </p:sp>
      <p:sp>
        <p:nvSpPr>
          <p:cNvPr id="137222" name="Rectangle 6">
            <a:extLst>
              <a:ext uri="{FF2B5EF4-FFF2-40B4-BE49-F238E27FC236}">
                <a16:creationId xmlns:a16="http://schemas.microsoft.com/office/drawing/2014/main" id="{2E372AAA-BD06-4CA8-B527-CD37DFAA8368}"/>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atin typeface="Times New Roman" panose="02020603050405020304" pitchFamily="18" charset="0"/>
                <a:cs typeface="Times New Roman" panose="02020603050405020304" pitchFamily="18" charset="0"/>
              </a:defRPr>
            </a:lvl1pPr>
          </a:lstStyle>
          <a:p>
            <a:pPr>
              <a:defRPr/>
            </a:pPr>
            <a:fld id="{C530D3D3-FDCF-49C1-A25A-1925A00C84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jpeg"/></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18.xml"/><Relationship Id="rId5" Type="http://schemas.openxmlformats.org/officeDocument/2006/relationships/image" Target="../media/image45.jpeg"/><Relationship Id="rId4" Type="http://schemas.openxmlformats.org/officeDocument/2006/relationships/image" Target="../media/image44.jpe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19.xml"/><Relationship Id="rId4" Type="http://schemas.openxmlformats.org/officeDocument/2006/relationships/image" Target="../media/image48.jpeg"/></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19.xml"/><Relationship Id="rId4" Type="http://schemas.openxmlformats.org/officeDocument/2006/relationships/image" Target="../media/image50.jpeg"/></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14.xml"/><Relationship Id="rId5" Type="http://schemas.openxmlformats.org/officeDocument/2006/relationships/image" Target="../media/image57.jpeg"/><Relationship Id="rId4" Type="http://schemas.openxmlformats.org/officeDocument/2006/relationships/image" Target="../media/image56.jpe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19.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id="{BD5718F0-C294-452A-8623-E07F03356A3F}"/>
              </a:ext>
            </a:extLst>
          </p:cNvPr>
          <p:cNvSpPr txBox="1">
            <a:spLocks noChangeArrowheads="1"/>
          </p:cNvSpPr>
          <p:nvPr/>
        </p:nvSpPr>
        <p:spPr bwMode="auto">
          <a:xfrm>
            <a:off x="1333500" y="6459538"/>
            <a:ext cx="647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800" b="1">
                <a:solidFill>
                  <a:srgbClr val="000000"/>
                </a:solidFill>
              </a:rPr>
              <a:t>Special thanks to Dr. Vern Peterman for access to his insights and resources.</a:t>
            </a:r>
          </a:p>
        </p:txBody>
      </p:sp>
      <p:sp>
        <p:nvSpPr>
          <p:cNvPr id="9" name="Title 1">
            <a:extLst>
              <a:ext uri="{FF2B5EF4-FFF2-40B4-BE49-F238E27FC236}">
                <a16:creationId xmlns:a16="http://schemas.microsoft.com/office/drawing/2014/main" id="{EE5848BF-B2BE-4A3C-A0BB-39B491A5C0FD}"/>
              </a:ext>
            </a:extLst>
          </p:cNvPr>
          <p:cNvSpPr txBox="1">
            <a:spLocks/>
          </p:cNvSpPr>
          <p:nvPr/>
        </p:nvSpPr>
        <p:spPr bwMode="auto">
          <a:xfrm>
            <a:off x="457200" y="241300"/>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sz="3200" b="1" kern="0" dirty="0">
                <a:solidFill>
                  <a:srgbClr val="000000"/>
                </a:solidFill>
              </a:rPr>
              <a:t>Law and Grace: An Overview</a:t>
            </a:r>
            <a:br>
              <a:rPr lang="en-US" sz="3200" b="1" kern="0" dirty="0">
                <a:solidFill>
                  <a:srgbClr val="000000"/>
                </a:solidFill>
              </a:rPr>
            </a:br>
            <a:r>
              <a:rPr lang="en-US" altLang="en-US" sz="2000" b="1" kern="0" dirty="0">
                <a:solidFill>
                  <a:srgbClr val="000000"/>
                </a:solidFill>
              </a:rPr>
              <a:t>Jim McGowan, Th.D.</a:t>
            </a:r>
            <a:br>
              <a:rPr lang="en-US" altLang="en-US" sz="2000" b="1" kern="0" dirty="0">
                <a:solidFill>
                  <a:srgbClr val="000000"/>
                </a:solidFill>
              </a:rPr>
            </a:br>
            <a:r>
              <a:rPr lang="en-US" altLang="en-US" sz="2000" b="1" kern="0" dirty="0">
                <a:solidFill>
                  <a:srgbClr val="000000"/>
                </a:solidFill>
              </a:rPr>
              <a:t>Sugar Land Bible Church</a:t>
            </a:r>
            <a:br>
              <a:rPr lang="en-US" altLang="en-US" sz="2000" b="1" kern="0" dirty="0">
                <a:solidFill>
                  <a:srgbClr val="000000"/>
                </a:solidFill>
              </a:rPr>
            </a:br>
            <a:r>
              <a:rPr lang="en-US" altLang="en-US" sz="2000" b="1" kern="0" dirty="0">
                <a:solidFill>
                  <a:srgbClr val="000000"/>
                </a:solidFill>
              </a:rPr>
              <a:t>06-30-2019</a:t>
            </a:r>
            <a:endParaRPr lang="en-US" sz="3200" b="1" kern="0" dirty="0">
              <a:solidFill>
                <a:srgbClr val="000000"/>
              </a:solidFill>
            </a:endParaRPr>
          </a:p>
        </p:txBody>
      </p:sp>
      <p:pic>
        <p:nvPicPr>
          <p:cNvPr id="10" name="Picture 2" descr="moses and the ten comandments">
            <a:extLst>
              <a:ext uri="{FF2B5EF4-FFF2-40B4-BE49-F238E27FC236}">
                <a16:creationId xmlns:a16="http://schemas.microsoft.com/office/drawing/2014/main" id="{D331BE39-6EFF-425D-A1DC-E2411873E9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0"/>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3" descr="Christ with boy - no edging">
            <a:extLst>
              <a:ext uri="{FF2B5EF4-FFF2-40B4-BE49-F238E27FC236}">
                <a16:creationId xmlns:a16="http://schemas.microsoft.com/office/drawing/2014/main" id="{5B00E311-93C1-440B-AAE4-B0823D81FD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759078"/>
            <a:ext cx="3429001"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 Box 4">
            <a:extLst>
              <a:ext uri="{FF2B5EF4-FFF2-40B4-BE49-F238E27FC236}">
                <a16:creationId xmlns:a16="http://schemas.microsoft.com/office/drawing/2014/main" id="{CC02472F-5DAA-4F41-83F2-DE4E34CD8455}"/>
              </a:ext>
            </a:extLst>
          </p:cNvPr>
          <p:cNvSpPr txBox="1">
            <a:spLocks noChangeArrowheads="1"/>
          </p:cNvSpPr>
          <p:nvPr/>
        </p:nvSpPr>
        <p:spPr bwMode="auto">
          <a:xfrm>
            <a:off x="685800" y="5334000"/>
            <a:ext cx="3048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2400" b="1" i="1" dirty="0">
                <a:solidFill>
                  <a:srgbClr val="FF5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Law was given through Moses…</a:t>
            </a:r>
          </a:p>
        </p:txBody>
      </p:sp>
      <p:sp>
        <p:nvSpPr>
          <p:cNvPr id="7175" name="Text Box 4">
            <a:extLst>
              <a:ext uri="{FF2B5EF4-FFF2-40B4-BE49-F238E27FC236}">
                <a16:creationId xmlns:a16="http://schemas.microsoft.com/office/drawing/2014/main" id="{0F787411-DC56-412A-84E8-B65BC64E64A0}"/>
              </a:ext>
            </a:extLst>
          </p:cNvPr>
          <p:cNvSpPr txBox="1">
            <a:spLocks noChangeArrowheads="1"/>
          </p:cNvSpPr>
          <p:nvPr/>
        </p:nvSpPr>
        <p:spPr bwMode="auto">
          <a:xfrm>
            <a:off x="5334000" y="5105400"/>
            <a:ext cx="3352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2400" b="1" i="1">
                <a:solidFill>
                  <a:srgbClr val="00FFFF"/>
                </a:solidFill>
              </a:rPr>
              <a:t>…but grace and truth were realized through Jesus Christ - John 1:17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17" name="Picture 13" descr="temple 3">
            <a:extLst>
              <a:ext uri="{FF2B5EF4-FFF2-40B4-BE49-F238E27FC236}">
                <a16:creationId xmlns:a16="http://schemas.microsoft.com/office/drawing/2014/main" id="{24262A31-5E53-4EDF-AB7D-EE35236FAD7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160020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4">
            <a:extLst>
              <a:ext uri="{FF2B5EF4-FFF2-40B4-BE49-F238E27FC236}">
                <a16:creationId xmlns:a16="http://schemas.microsoft.com/office/drawing/2014/main" id="{08E4C87C-20C4-4425-95CD-7A441AA9A1D6}"/>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00CC"/>
                </a:solidFill>
                <a:latin typeface="Calibri" panose="020F0502020204030204" pitchFamily="34" charset="0"/>
                <a:cs typeface="Calibri" panose="020F0502020204030204" pitchFamily="34" charset="0"/>
              </a:rPr>
              <a:t>The Gospel of Matthew is very </a:t>
            </a:r>
            <a:r>
              <a:rPr lang="en-US" altLang="en-US" sz="3200" b="1" i="1">
                <a:solidFill>
                  <a:srgbClr val="0000CC"/>
                </a:solidFill>
                <a:latin typeface="Calibri" panose="020F0502020204030204" pitchFamily="34" charset="0"/>
                <a:cs typeface="Calibri" panose="020F0502020204030204" pitchFamily="34" charset="0"/>
              </a:rPr>
              <a:t>‘Israelitish’</a:t>
            </a:r>
            <a:r>
              <a:rPr lang="en-US" altLang="en-US" sz="3200" b="1">
                <a:solidFill>
                  <a:srgbClr val="0000CC"/>
                </a:solidFill>
                <a:latin typeface="Calibri" panose="020F0502020204030204" pitchFamily="34" charset="0"/>
                <a:cs typeface="Calibri" panose="020F0502020204030204" pitchFamily="34" charset="0"/>
              </a:rPr>
              <a:t>!</a:t>
            </a:r>
          </a:p>
          <a:p>
            <a:pPr algn="ctr" eaLnBrk="1" hangingPunct="1"/>
            <a:r>
              <a:rPr lang="en-US" altLang="en-US" sz="2400" b="1">
                <a:solidFill>
                  <a:srgbClr val="0000CC"/>
                </a:solidFill>
                <a:latin typeface="Calibri" panose="020F0502020204030204" pitchFamily="34" charset="0"/>
                <a:cs typeface="Calibri" panose="020F0502020204030204" pitchFamily="34" charset="0"/>
              </a:rPr>
              <a:t>Matthew 1:1-2:23</a:t>
            </a:r>
          </a:p>
        </p:txBody>
      </p:sp>
      <p:sp>
        <p:nvSpPr>
          <p:cNvPr id="30724" name="Text Box 4">
            <a:extLst>
              <a:ext uri="{FF2B5EF4-FFF2-40B4-BE49-F238E27FC236}">
                <a16:creationId xmlns:a16="http://schemas.microsoft.com/office/drawing/2014/main" id="{1D329B09-2C7E-42DB-9B24-6C3E79BADCD3}"/>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6" name="Arrow: Right 5">
            <a:extLst>
              <a:ext uri="{FF2B5EF4-FFF2-40B4-BE49-F238E27FC236}">
                <a16:creationId xmlns:a16="http://schemas.microsoft.com/office/drawing/2014/main" id="{A0178AEF-0A27-4D89-8118-8DEE1AA3ED5D}"/>
              </a:ext>
            </a:extLst>
          </p:cNvPr>
          <p:cNvSpPr/>
          <p:nvPr/>
        </p:nvSpPr>
        <p:spPr>
          <a:xfrm rot="10800000">
            <a:off x="5562600" y="2819400"/>
            <a:ext cx="15240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3827BCDA-F01E-4FDA-8EB1-695CF44FCA58}"/>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0000CC"/>
                </a:solidFill>
                <a:latin typeface="Calibri" panose="020F0502020204030204" pitchFamily="34" charset="0"/>
                <a:cs typeface="Calibri" panose="020F0502020204030204" pitchFamily="34" charset="0"/>
              </a:rPr>
              <a:t>The Genealogy of Christ</a:t>
            </a:r>
            <a:br>
              <a:rPr lang="en-US" altLang="en-US" sz="3200" b="1" dirty="0">
                <a:solidFill>
                  <a:srgbClr val="0000CC"/>
                </a:solidFill>
                <a:latin typeface="Calibri" panose="020F0502020204030204" pitchFamily="34" charset="0"/>
                <a:cs typeface="Calibri" panose="020F0502020204030204" pitchFamily="34" charset="0"/>
              </a:rPr>
            </a:br>
            <a:r>
              <a:rPr lang="en-US" altLang="en-US" sz="2400" b="1" dirty="0">
                <a:solidFill>
                  <a:srgbClr val="0000CC"/>
                </a:solidFill>
                <a:latin typeface="Calibri" panose="020F0502020204030204" pitchFamily="34" charset="0"/>
                <a:cs typeface="Calibri" panose="020F0502020204030204" pitchFamily="34" charset="0"/>
              </a:rPr>
              <a:t>Matthew 1:1-17 </a:t>
            </a:r>
          </a:p>
        </p:txBody>
      </p:sp>
      <p:sp>
        <p:nvSpPr>
          <p:cNvPr id="25603" name="Text Box 4">
            <a:extLst>
              <a:ext uri="{FF2B5EF4-FFF2-40B4-BE49-F238E27FC236}">
                <a16:creationId xmlns:a16="http://schemas.microsoft.com/office/drawing/2014/main" id="{9957C016-8A67-44BD-A0CE-FE6E50FF1E3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and Grace: Session 20</a:t>
            </a:r>
          </a:p>
        </p:txBody>
      </p:sp>
      <p:sp>
        <p:nvSpPr>
          <p:cNvPr id="25604" name="Rectangle 3">
            <a:extLst>
              <a:ext uri="{FF2B5EF4-FFF2-40B4-BE49-F238E27FC236}">
                <a16:creationId xmlns:a16="http://schemas.microsoft.com/office/drawing/2014/main" id="{79A7874A-0338-4EB1-A647-82651F5E332A}"/>
              </a:ext>
            </a:extLst>
          </p:cNvPr>
          <p:cNvSpPr txBox="1">
            <a:spLocks noChangeArrowheads="1"/>
          </p:cNvSpPr>
          <p:nvPr/>
        </p:nvSpPr>
        <p:spPr bwMode="auto">
          <a:xfrm>
            <a:off x="0" y="1828800"/>
            <a:ext cx="9144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Matthew begins with a </a:t>
            </a:r>
            <a:r>
              <a:rPr lang="en-US" altLang="en-US" sz="2800" b="1" dirty="0">
                <a:solidFill>
                  <a:srgbClr val="0000CC"/>
                </a:solidFill>
              </a:rPr>
              <a:t>genealogy</a:t>
            </a:r>
            <a:r>
              <a:rPr lang="en-US" altLang="en-US" sz="2800" dirty="0"/>
              <a:t> made up of </a:t>
            </a:r>
            <a:r>
              <a:rPr lang="en-US" altLang="en-US" sz="2800" b="1" dirty="0">
                <a:solidFill>
                  <a:srgbClr val="0000CC"/>
                </a:solidFill>
              </a:rPr>
              <a:t>three lists of 14 names</a:t>
            </a:r>
            <a:r>
              <a:rPr lang="en-US" altLang="en-US" sz="2800" dirty="0"/>
              <a:t>.</a:t>
            </a:r>
          </a:p>
          <a:p>
            <a:pPr algn="just"/>
            <a:r>
              <a:rPr lang="en-US" altLang="en-US" sz="2800" dirty="0"/>
              <a:t>It starts with Abraham, then  goes to David. David’s name is repeated, then the names go to the Babylonian exile, then to Christ.</a:t>
            </a:r>
          </a:p>
          <a:p>
            <a:pPr algn="just"/>
            <a:r>
              <a:rPr lang="en-US" altLang="en-US" sz="2800" dirty="0"/>
              <a:t>The three lists of 14 names are designed to be </a:t>
            </a:r>
            <a:r>
              <a:rPr lang="en-US" altLang="en-US" sz="2800" b="1" dirty="0">
                <a:solidFill>
                  <a:srgbClr val="0000CC"/>
                </a:solidFill>
              </a:rPr>
              <a:t>a memory aid</a:t>
            </a:r>
            <a:r>
              <a:rPr lang="en-US" altLang="en-US" sz="2800" dirty="0"/>
              <a:t>.</a:t>
            </a:r>
          </a:p>
        </p:txBody>
      </p:sp>
      <p:pic>
        <p:nvPicPr>
          <p:cNvPr id="4" name="Picture 3">
            <a:extLst>
              <a:ext uri="{FF2B5EF4-FFF2-40B4-BE49-F238E27FC236}">
                <a16:creationId xmlns:a16="http://schemas.microsoft.com/office/drawing/2014/main" id="{73729932-CC20-4A8F-BFB1-987ED23240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45112" y="4648200"/>
            <a:ext cx="2853777" cy="2011680"/>
          </a:xfrm>
          <a:prstGeom prst="rect">
            <a:avLst/>
          </a:prstGeom>
        </p:spPr>
      </p:pic>
    </p:spTree>
    <p:extLst>
      <p:ext uri="{BB962C8B-B14F-4D97-AF65-F5344CB8AC3E}">
        <p14:creationId xmlns:p14="http://schemas.microsoft.com/office/powerpoint/2010/main" val="1832391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8">
            <a:extLst>
              <a:ext uri="{FF2B5EF4-FFF2-40B4-BE49-F238E27FC236}">
                <a16:creationId xmlns:a16="http://schemas.microsoft.com/office/drawing/2014/main" id="{38326304-BC3E-47E7-9620-B103990E8328}"/>
              </a:ext>
            </a:extLst>
          </p:cNvPr>
          <p:cNvSpPr txBox="1">
            <a:spLocks noChangeArrowheads="1"/>
          </p:cNvSpPr>
          <p:nvPr/>
        </p:nvSpPr>
        <p:spPr bwMode="auto">
          <a:xfrm>
            <a:off x="0" y="0"/>
            <a:ext cx="9144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200"/>
              </a:spcAft>
            </a:pPr>
            <a:r>
              <a:rPr lang="en-US" altLang="en-US" sz="3200" b="1" dirty="0">
                <a:solidFill>
                  <a:srgbClr val="0000CC"/>
                </a:solidFill>
                <a:latin typeface="Calibri" panose="020F0502020204030204" pitchFamily="34" charset="0"/>
                <a:cs typeface="Calibri" panose="020F0502020204030204" pitchFamily="34" charset="0"/>
              </a:rPr>
              <a:t>Matthew 1:1-17</a:t>
            </a:r>
          </a:p>
          <a:p>
            <a:pPr algn="just" eaLnBrk="1" hangingPunct="1">
              <a:spcAft>
                <a:spcPts val="1200"/>
              </a:spcAft>
            </a:pPr>
            <a:r>
              <a:rPr lang="en-US" altLang="en-US" sz="2800" b="1" dirty="0">
                <a:solidFill>
                  <a:srgbClr val="0000CC"/>
                </a:solidFill>
                <a:latin typeface="Calibri" panose="020F0502020204030204" pitchFamily="34" charset="0"/>
                <a:cs typeface="Calibri" panose="020F0502020204030204" pitchFamily="34" charset="0"/>
              </a:rPr>
              <a:t>Abraham</a:t>
            </a:r>
            <a:r>
              <a:rPr lang="en-US" altLang="en-US" sz="2800" dirty="0">
                <a:latin typeface="Calibri" panose="020F0502020204030204" pitchFamily="34" charset="0"/>
                <a:cs typeface="Calibri" panose="020F0502020204030204" pitchFamily="34" charset="0"/>
              </a:rPr>
              <a:t> was the father of Isaac… Jesse was the father of </a:t>
            </a:r>
            <a:r>
              <a:rPr lang="en-US" altLang="en-US" sz="2800" b="1" dirty="0">
                <a:solidFill>
                  <a:srgbClr val="0000CC"/>
                </a:solidFill>
                <a:latin typeface="Calibri" panose="020F0502020204030204" pitchFamily="34" charset="0"/>
                <a:cs typeface="Calibri" panose="020F0502020204030204" pitchFamily="34" charset="0"/>
              </a:rPr>
              <a:t>David the king. David was the father </a:t>
            </a:r>
            <a:r>
              <a:rPr lang="en-US" altLang="en-US" sz="2800" dirty="0">
                <a:latin typeface="Calibri" panose="020F0502020204030204" pitchFamily="34" charset="0"/>
                <a:cs typeface="Calibri" panose="020F0502020204030204" pitchFamily="34" charset="0"/>
              </a:rPr>
              <a:t>of Solomon… Josiah became the father of Jeconiah and his brothers, at the time of </a:t>
            </a:r>
            <a:r>
              <a:rPr lang="en-US" altLang="en-US" sz="2800" b="1" dirty="0">
                <a:solidFill>
                  <a:srgbClr val="0000CC"/>
                </a:solidFill>
                <a:latin typeface="Calibri" panose="020F0502020204030204" pitchFamily="34" charset="0"/>
                <a:cs typeface="Calibri" panose="020F0502020204030204" pitchFamily="34" charset="0"/>
              </a:rPr>
              <a:t>the deportation to Babylon</a:t>
            </a:r>
            <a:r>
              <a:rPr lang="en-US" altLang="en-US" sz="2800" dirty="0">
                <a:latin typeface="Calibri" panose="020F0502020204030204" pitchFamily="34" charset="0"/>
                <a:cs typeface="Calibri" panose="020F0502020204030204" pitchFamily="34" charset="0"/>
              </a:rPr>
              <a:t>… Jacob was the father of Joseph the husband of Mary, by whom </a:t>
            </a:r>
            <a:r>
              <a:rPr lang="en-US" altLang="en-US" sz="2800" b="1" dirty="0">
                <a:solidFill>
                  <a:srgbClr val="0000CC"/>
                </a:solidFill>
                <a:latin typeface="Calibri" panose="020F0502020204030204" pitchFamily="34" charset="0"/>
                <a:cs typeface="Calibri" panose="020F0502020204030204" pitchFamily="34" charset="0"/>
              </a:rPr>
              <a:t>Jesus was born, who is called the Messiah</a:t>
            </a:r>
            <a:r>
              <a:rPr lang="en-US" altLang="en-US" sz="2800" b="1" dirty="0">
                <a:solidFill>
                  <a:srgbClr val="0000FF"/>
                </a:solidFill>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D34BC9F-F007-4E75-9CB8-54DC204D91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7803" y="3124200"/>
            <a:ext cx="3608394" cy="20116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262C200C-E5AD-4C58-8A25-CED3DE4CA1A3}"/>
              </a:ext>
            </a:extLst>
          </p:cNvPr>
          <p:cNvSpPr>
            <a:spLocks noGrp="1" noChangeArrowheads="1"/>
          </p:cNvSpPr>
          <p:nvPr>
            <p:ph type="body" sz="half" idx="2"/>
          </p:nvPr>
        </p:nvSpPr>
        <p:spPr>
          <a:xfrm>
            <a:off x="4343400" y="1828800"/>
            <a:ext cx="4343400" cy="3505200"/>
          </a:xfrm>
        </p:spPr>
        <p:txBody>
          <a:bodyPr/>
          <a:lstStyle/>
          <a:p>
            <a:pPr algn="just" eaLnBrk="1" hangingPunct="1">
              <a:spcBef>
                <a:spcPct val="0"/>
              </a:spcBef>
              <a:spcAft>
                <a:spcPts val="1200"/>
              </a:spcAft>
            </a:pPr>
            <a:r>
              <a:rPr lang="en-US" altLang="en-US" sz="2800" dirty="0">
                <a:latin typeface="Calibri" panose="020F0502020204030204" pitchFamily="34" charset="0"/>
                <a:cs typeface="Calibri" panose="020F0502020204030204" pitchFamily="34" charset="0"/>
              </a:rPr>
              <a:t>In Hebrew, which is the language of most of the Old Testament, the letters are also the numbering system. </a:t>
            </a:r>
          </a:p>
        </p:txBody>
      </p:sp>
      <p:pic>
        <p:nvPicPr>
          <p:cNvPr id="35843" name="Picture 14" descr="HebrewNumbers">
            <a:extLst>
              <a:ext uri="{FF2B5EF4-FFF2-40B4-BE49-F238E27FC236}">
                <a16:creationId xmlns:a16="http://schemas.microsoft.com/office/drawing/2014/main" id="{80337EC3-2FAF-4CC7-8790-F3874D9929A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981200"/>
            <a:ext cx="3657600" cy="4114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5844" name="Text Box 4">
            <a:extLst>
              <a:ext uri="{FF2B5EF4-FFF2-40B4-BE49-F238E27FC236}">
                <a16:creationId xmlns:a16="http://schemas.microsoft.com/office/drawing/2014/main" id="{D5F5F977-F92C-495B-8A45-F7EAB306B804}"/>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35845" name="Rectangle 4">
            <a:extLst>
              <a:ext uri="{FF2B5EF4-FFF2-40B4-BE49-F238E27FC236}">
                <a16:creationId xmlns:a16="http://schemas.microsoft.com/office/drawing/2014/main" id="{BC1D17FA-23E6-41BA-A201-B47BE1BAD0CE}"/>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00CC"/>
                </a:solidFill>
                <a:latin typeface="Calibri" panose="020F0502020204030204" pitchFamily="34" charset="0"/>
                <a:cs typeface="Calibri" panose="020F0502020204030204" pitchFamily="34" charset="0"/>
              </a:rPr>
              <a:t>The Genealogy of Christ</a:t>
            </a:r>
            <a:br>
              <a:rPr lang="en-US" altLang="en-US" sz="3200" b="1">
                <a:solidFill>
                  <a:srgbClr val="0000CC"/>
                </a:solidFill>
                <a:latin typeface="Calibri" panose="020F0502020204030204" pitchFamily="34" charset="0"/>
                <a:cs typeface="Calibri" panose="020F0502020204030204" pitchFamily="34" charset="0"/>
              </a:rPr>
            </a:br>
            <a:r>
              <a:rPr lang="en-US" altLang="en-US" sz="2400" b="1">
                <a:solidFill>
                  <a:srgbClr val="0000CC"/>
                </a:solidFill>
                <a:latin typeface="Calibri" panose="020F0502020204030204" pitchFamily="34" charset="0"/>
                <a:cs typeface="Calibri" panose="020F0502020204030204" pitchFamily="34" charset="0"/>
              </a:rPr>
              <a:t>Matthew 1:1-17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descr="david">
            <a:extLst>
              <a:ext uri="{FF2B5EF4-FFF2-40B4-BE49-F238E27FC236}">
                <a16:creationId xmlns:a16="http://schemas.microsoft.com/office/drawing/2014/main" id="{4739F0B5-B720-467E-BC14-1A7D14C40E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34894" t="15504" r="34000" b="25581"/>
          <a:stretch>
            <a:fillRect/>
          </a:stretch>
        </p:blipFill>
        <p:spPr bwMode="auto">
          <a:xfrm>
            <a:off x="4343400" y="3733800"/>
            <a:ext cx="3276600"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891" name="Text Box 9">
            <a:extLst>
              <a:ext uri="{FF2B5EF4-FFF2-40B4-BE49-F238E27FC236}">
                <a16:creationId xmlns:a16="http://schemas.microsoft.com/office/drawing/2014/main" id="{E083E96C-3249-4CC2-9116-499FC2AA73AA}"/>
              </a:ext>
            </a:extLst>
          </p:cNvPr>
          <p:cNvSpPr txBox="1">
            <a:spLocks noChangeArrowheads="1"/>
          </p:cNvSpPr>
          <p:nvPr/>
        </p:nvSpPr>
        <p:spPr bwMode="auto">
          <a:xfrm>
            <a:off x="2933700" y="2971800"/>
            <a:ext cx="3276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000" b="1" dirty="0">
                <a:solidFill>
                  <a:srgbClr val="0000CC"/>
                </a:solidFill>
                <a:latin typeface="Calibri" panose="020F0502020204030204" pitchFamily="34" charset="0"/>
                <a:cs typeface="Calibri" panose="020F0502020204030204" pitchFamily="34" charset="0"/>
              </a:rPr>
              <a:t>4  + 6  + 4 = 14</a:t>
            </a:r>
          </a:p>
        </p:txBody>
      </p:sp>
      <p:sp>
        <p:nvSpPr>
          <p:cNvPr id="37892" name="Text Box 4">
            <a:extLst>
              <a:ext uri="{FF2B5EF4-FFF2-40B4-BE49-F238E27FC236}">
                <a16:creationId xmlns:a16="http://schemas.microsoft.com/office/drawing/2014/main" id="{F95F8D9E-D08E-44A2-A4AD-C7F1E17D2F5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37893" name="Rectangle 4">
            <a:extLst>
              <a:ext uri="{FF2B5EF4-FFF2-40B4-BE49-F238E27FC236}">
                <a16:creationId xmlns:a16="http://schemas.microsoft.com/office/drawing/2014/main" id="{89016582-AB83-422A-B02D-C4D0CE944745}"/>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00CC"/>
                </a:solidFill>
                <a:latin typeface="Calibri" panose="020F0502020204030204" pitchFamily="34" charset="0"/>
                <a:cs typeface="Calibri" panose="020F0502020204030204" pitchFamily="34" charset="0"/>
              </a:rPr>
              <a:t>The Genealogy of Christ</a:t>
            </a:r>
            <a:br>
              <a:rPr lang="en-US" altLang="en-US" sz="3200" b="1">
                <a:solidFill>
                  <a:srgbClr val="0000CC"/>
                </a:solidFill>
                <a:latin typeface="Calibri" panose="020F0502020204030204" pitchFamily="34" charset="0"/>
                <a:cs typeface="Calibri" panose="020F0502020204030204" pitchFamily="34" charset="0"/>
              </a:rPr>
            </a:br>
            <a:r>
              <a:rPr lang="en-US" altLang="en-US" sz="2400" b="1">
                <a:solidFill>
                  <a:srgbClr val="0000CC"/>
                </a:solidFill>
                <a:latin typeface="Calibri" panose="020F0502020204030204" pitchFamily="34" charset="0"/>
                <a:cs typeface="Calibri" panose="020F0502020204030204" pitchFamily="34" charset="0"/>
              </a:rPr>
              <a:t>Matthew 1:1-17 </a:t>
            </a:r>
          </a:p>
        </p:txBody>
      </p:sp>
      <p:pic>
        <p:nvPicPr>
          <p:cNvPr id="7" name="Picture 14" descr="HebrewNumbers">
            <a:extLst>
              <a:ext uri="{FF2B5EF4-FFF2-40B4-BE49-F238E27FC236}">
                <a16:creationId xmlns:a16="http://schemas.microsoft.com/office/drawing/2014/main" id="{7C03D134-9043-4D3F-955E-ADE4C034C25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38300" y="3733800"/>
            <a:ext cx="2438400" cy="2590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5F59533D-BD34-4342-AB86-4359B5CB511D}"/>
              </a:ext>
            </a:extLst>
          </p:cNvPr>
          <p:cNvSpPr txBox="1">
            <a:spLocks noChangeArrowheads="1"/>
          </p:cNvSpPr>
          <p:nvPr/>
        </p:nvSpPr>
        <p:spPr bwMode="auto">
          <a:xfrm>
            <a:off x="0" y="18288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The name ‘David’, in the Hebrew  numbering system, adds up to 14!  Interesting!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4">
            <a:extLst>
              <a:ext uri="{FF2B5EF4-FFF2-40B4-BE49-F238E27FC236}">
                <a16:creationId xmlns:a16="http://schemas.microsoft.com/office/drawing/2014/main" id="{E1609238-9C5E-40AD-A2CA-DBC44BAE3E2E}"/>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39940" name="Rectangle 4">
            <a:extLst>
              <a:ext uri="{FF2B5EF4-FFF2-40B4-BE49-F238E27FC236}">
                <a16:creationId xmlns:a16="http://schemas.microsoft.com/office/drawing/2014/main" id="{FA235E42-372B-4FCB-9C20-37A71A61AA31}"/>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00CC"/>
                </a:solidFill>
                <a:latin typeface="Calibri" panose="020F0502020204030204" pitchFamily="34" charset="0"/>
                <a:cs typeface="Calibri" panose="020F0502020204030204" pitchFamily="34" charset="0"/>
              </a:rPr>
              <a:t>The Genealogy of Christ</a:t>
            </a:r>
            <a:br>
              <a:rPr lang="en-US" altLang="en-US" sz="3200" b="1">
                <a:solidFill>
                  <a:srgbClr val="0000CC"/>
                </a:solidFill>
                <a:latin typeface="Calibri" panose="020F0502020204030204" pitchFamily="34" charset="0"/>
                <a:cs typeface="Calibri" panose="020F0502020204030204" pitchFamily="34" charset="0"/>
              </a:rPr>
            </a:br>
            <a:r>
              <a:rPr lang="en-US" altLang="en-US" sz="2400" b="1">
                <a:solidFill>
                  <a:srgbClr val="0000CC"/>
                </a:solidFill>
                <a:latin typeface="Calibri" panose="020F0502020204030204" pitchFamily="34" charset="0"/>
                <a:cs typeface="Calibri" panose="020F0502020204030204" pitchFamily="34" charset="0"/>
              </a:rPr>
              <a:t>Matthew 1:1-17 </a:t>
            </a:r>
          </a:p>
        </p:txBody>
      </p:sp>
      <p:pic>
        <p:nvPicPr>
          <p:cNvPr id="2" name="Picture 1">
            <a:extLst>
              <a:ext uri="{FF2B5EF4-FFF2-40B4-BE49-F238E27FC236}">
                <a16:creationId xmlns:a16="http://schemas.microsoft.com/office/drawing/2014/main" id="{CF743DC9-E4D6-4DA7-8022-5DA992994B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2590800"/>
            <a:ext cx="4876800" cy="3657600"/>
          </a:xfrm>
          <a:prstGeom prst="rect">
            <a:avLst/>
          </a:prstGeom>
        </p:spPr>
      </p:pic>
      <p:sp>
        <p:nvSpPr>
          <p:cNvPr id="8" name="Rectangle 3">
            <a:extLst>
              <a:ext uri="{FF2B5EF4-FFF2-40B4-BE49-F238E27FC236}">
                <a16:creationId xmlns:a16="http://schemas.microsoft.com/office/drawing/2014/main" id="{0DD17E05-117F-4347-8BE4-B60E9CDFC87E}"/>
              </a:ext>
            </a:extLst>
          </p:cNvPr>
          <p:cNvSpPr txBox="1">
            <a:spLocks noChangeArrowheads="1"/>
          </p:cNvSpPr>
          <p:nvPr/>
        </p:nvSpPr>
        <p:spPr bwMode="auto">
          <a:xfrm>
            <a:off x="0" y="1828800"/>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God had made covenants with </a:t>
            </a:r>
            <a:r>
              <a:rPr lang="en-US" altLang="en-US" sz="2800" b="1" dirty="0">
                <a:solidFill>
                  <a:srgbClr val="0000CC"/>
                </a:solidFill>
              </a:rPr>
              <a:t>Abraham</a:t>
            </a:r>
            <a:r>
              <a:rPr lang="en-US" altLang="en-US" sz="2800" dirty="0"/>
              <a:t> and </a:t>
            </a:r>
            <a:r>
              <a:rPr lang="en-US" altLang="en-US" sz="2800" b="1" dirty="0">
                <a:solidFill>
                  <a:srgbClr val="0000CC"/>
                </a:solidFill>
              </a:rPr>
              <a:t>David</a:t>
            </a:r>
            <a:r>
              <a:rPr lang="en-US" altLang="en-US" sz="2800"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3" name="Picture 7" descr="Tamar &amp; Judah_Horace_Vernet_Larger Size">
            <a:extLst>
              <a:ext uri="{FF2B5EF4-FFF2-40B4-BE49-F238E27FC236}">
                <a16:creationId xmlns:a16="http://schemas.microsoft.com/office/drawing/2014/main" id="{DF2AD047-1521-43BA-B76C-5D9E724876C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0" y="2967487"/>
            <a:ext cx="1371600" cy="18288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106504" name="Picture 8" descr="rahab lowering the spies out her window">
            <a:extLst>
              <a:ext uri="{FF2B5EF4-FFF2-40B4-BE49-F238E27FC236}">
                <a16:creationId xmlns:a16="http://schemas.microsoft.com/office/drawing/2014/main" id="{1613C7C6-032A-4F93-A8FE-FA58FF70FFC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8800" y="2964612"/>
            <a:ext cx="13652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5" name="Picture 9" descr="Ruth gleaning &amp; Boaz standing">
            <a:extLst>
              <a:ext uri="{FF2B5EF4-FFF2-40B4-BE49-F238E27FC236}">
                <a16:creationId xmlns:a16="http://schemas.microsoft.com/office/drawing/2014/main" id="{7B714F9E-D239-4209-B796-820D33A4B2A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18785" y="2964612"/>
            <a:ext cx="955675" cy="1828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6508" name="Picture 12" descr="david-and-bathsheba">
            <a:extLst>
              <a:ext uri="{FF2B5EF4-FFF2-40B4-BE49-F238E27FC236}">
                <a16:creationId xmlns:a16="http://schemas.microsoft.com/office/drawing/2014/main" id="{7259DB1B-35E5-4DFB-B52D-CD15527744B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92225" y="4941887"/>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9" name="Picture 13" descr="Nativity Scene 2">
            <a:extLst>
              <a:ext uri="{FF2B5EF4-FFF2-40B4-BE49-F238E27FC236}">
                <a16:creationId xmlns:a16="http://schemas.microsoft.com/office/drawing/2014/main" id="{548610E4-DF3E-4261-ADA8-71DE0B95D29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72000" y="2945921"/>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 Box 4">
            <a:extLst>
              <a:ext uri="{FF2B5EF4-FFF2-40B4-BE49-F238E27FC236}">
                <a16:creationId xmlns:a16="http://schemas.microsoft.com/office/drawing/2014/main" id="{B6DD88BC-02A9-45F9-B83F-E595B9A029C0}"/>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41993" name="Rectangle 4">
            <a:extLst>
              <a:ext uri="{FF2B5EF4-FFF2-40B4-BE49-F238E27FC236}">
                <a16:creationId xmlns:a16="http://schemas.microsoft.com/office/drawing/2014/main" id="{0B61F887-6004-4FE5-9DE7-CF1DA38C8D4E}"/>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00CC"/>
                </a:solidFill>
                <a:latin typeface="Calibri" panose="020F0502020204030204" pitchFamily="34" charset="0"/>
                <a:cs typeface="Calibri" panose="020F0502020204030204" pitchFamily="34" charset="0"/>
              </a:rPr>
              <a:t>The Genealogy of Christ</a:t>
            </a:r>
            <a:br>
              <a:rPr lang="en-US" altLang="en-US" sz="3200" b="1">
                <a:solidFill>
                  <a:srgbClr val="0000CC"/>
                </a:solidFill>
                <a:latin typeface="Calibri" panose="020F0502020204030204" pitchFamily="34" charset="0"/>
                <a:cs typeface="Calibri" panose="020F0502020204030204" pitchFamily="34" charset="0"/>
              </a:rPr>
            </a:br>
            <a:r>
              <a:rPr lang="en-US" altLang="en-US" sz="2400" b="1">
                <a:solidFill>
                  <a:srgbClr val="0000CC"/>
                </a:solidFill>
                <a:latin typeface="Calibri" panose="020F0502020204030204" pitchFamily="34" charset="0"/>
                <a:cs typeface="Calibri" panose="020F0502020204030204" pitchFamily="34" charset="0"/>
              </a:rPr>
              <a:t>Matthew 1:1-17 </a:t>
            </a:r>
          </a:p>
        </p:txBody>
      </p:sp>
      <p:sp>
        <p:nvSpPr>
          <p:cNvPr id="10" name="Rectangle 3">
            <a:extLst>
              <a:ext uri="{FF2B5EF4-FFF2-40B4-BE49-F238E27FC236}">
                <a16:creationId xmlns:a16="http://schemas.microsoft.com/office/drawing/2014/main" id="{1A813236-25AC-4FA3-9468-7B14B20CE840}"/>
              </a:ext>
            </a:extLst>
          </p:cNvPr>
          <p:cNvSpPr txBox="1">
            <a:spLocks noChangeArrowheads="1"/>
          </p:cNvSpPr>
          <p:nvPr/>
        </p:nvSpPr>
        <p:spPr bwMode="auto">
          <a:xfrm>
            <a:off x="0" y="1828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Significant women are </a:t>
            </a:r>
            <a:r>
              <a:rPr lang="en-US" altLang="en-US" sz="2800"/>
              <a:t>also named: </a:t>
            </a:r>
            <a:r>
              <a:rPr lang="en-US" altLang="en-US" sz="2800" b="1" dirty="0">
                <a:solidFill>
                  <a:srgbClr val="0000CC"/>
                </a:solidFill>
              </a:rPr>
              <a:t>Tamar</a:t>
            </a:r>
            <a:r>
              <a:rPr lang="en-US" altLang="en-US" sz="2800" dirty="0"/>
              <a:t>, </a:t>
            </a:r>
            <a:r>
              <a:rPr lang="en-US" altLang="en-US" sz="2800" b="1" dirty="0">
                <a:solidFill>
                  <a:srgbClr val="0000CC"/>
                </a:solidFill>
              </a:rPr>
              <a:t>Rahab</a:t>
            </a:r>
            <a:r>
              <a:rPr lang="en-US" altLang="en-US" sz="2800" dirty="0"/>
              <a:t>, </a:t>
            </a:r>
            <a:r>
              <a:rPr lang="en-US" altLang="en-US" sz="2800" b="1" dirty="0">
                <a:solidFill>
                  <a:srgbClr val="0000CC"/>
                </a:solidFill>
              </a:rPr>
              <a:t>Ruth</a:t>
            </a:r>
            <a:r>
              <a:rPr lang="en-US" altLang="en-US" sz="2800" dirty="0"/>
              <a:t>, </a:t>
            </a:r>
            <a:r>
              <a:rPr lang="en-US" altLang="en-US" sz="2800" b="1" dirty="0">
                <a:solidFill>
                  <a:srgbClr val="0000CC"/>
                </a:solidFill>
              </a:rPr>
              <a:t>Bathsheba</a:t>
            </a:r>
            <a:r>
              <a:rPr lang="en-US" altLang="en-US" sz="2800" dirty="0"/>
              <a:t> and </a:t>
            </a:r>
            <a:r>
              <a:rPr lang="en-US" altLang="en-US" sz="2800" b="1" dirty="0">
                <a:solidFill>
                  <a:srgbClr val="0000CC"/>
                </a:solidFill>
              </a:rPr>
              <a:t>Mary</a:t>
            </a:r>
            <a:r>
              <a:rPr lang="en-US" altLang="en-US" sz="28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a:extLst>
              <a:ext uri="{FF2B5EF4-FFF2-40B4-BE49-F238E27FC236}">
                <a16:creationId xmlns:a16="http://schemas.microsoft.com/office/drawing/2014/main" id="{6B95D11F-5D3E-4526-84C9-8873B6EF889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3048000"/>
            <a:ext cx="4876800" cy="3276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6" name="Text Box 9">
            <a:extLst>
              <a:ext uri="{FF2B5EF4-FFF2-40B4-BE49-F238E27FC236}">
                <a16:creationId xmlns:a16="http://schemas.microsoft.com/office/drawing/2014/main" id="{AB56E650-7C2A-4C62-9319-1CE021187E1D}"/>
              </a:ext>
            </a:extLst>
          </p:cNvPr>
          <p:cNvSpPr txBox="1">
            <a:spLocks noChangeArrowheads="1"/>
          </p:cNvSpPr>
          <p:nvPr/>
        </p:nvSpPr>
        <p:spPr bwMode="auto">
          <a:xfrm>
            <a:off x="2133600" y="3048000"/>
            <a:ext cx="4876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600"/>
              </a:spcAft>
            </a:pPr>
            <a:r>
              <a:rPr lang="en-US" altLang="en-US" sz="2800" b="1" dirty="0">
                <a:solidFill>
                  <a:srgbClr val="0000CC"/>
                </a:solidFill>
                <a:latin typeface="Calibri" panose="020F0502020204030204" pitchFamily="34" charset="0"/>
                <a:cs typeface="Calibri" panose="020F0502020204030204" pitchFamily="34" charset="0"/>
              </a:rPr>
              <a:t>Matthew 1:16</a:t>
            </a:r>
          </a:p>
          <a:p>
            <a:pPr algn="just" eaLnBrk="1" hangingPunct="1"/>
            <a:r>
              <a:rPr lang="en-US" altLang="en-US" sz="2800" dirty="0">
                <a:latin typeface="Calibri" panose="020F0502020204030204" pitchFamily="34" charset="0"/>
                <a:cs typeface="Calibri" panose="020F0502020204030204" pitchFamily="34" charset="0"/>
              </a:rPr>
              <a:t>Jacob was the father of Joseph the husband of Mary, by whom </a:t>
            </a:r>
            <a:r>
              <a:rPr lang="en-US" altLang="en-US" sz="2800" b="1" dirty="0">
                <a:solidFill>
                  <a:srgbClr val="0000CC"/>
                </a:solidFill>
                <a:latin typeface="Calibri" panose="020F0502020204030204" pitchFamily="34" charset="0"/>
                <a:cs typeface="Calibri" panose="020F0502020204030204" pitchFamily="34" charset="0"/>
              </a:rPr>
              <a:t>Jesus was born, who is called the Messiah.</a:t>
            </a:r>
          </a:p>
        </p:txBody>
      </p:sp>
      <p:sp>
        <p:nvSpPr>
          <p:cNvPr id="44037" name="Text Box 4">
            <a:extLst>
              <a:ext uri="{FF2B5EF4-FFF2-40B4-BE49-F238E27FC236}">
                <a16:creationId xmlns:a16="http://schemas.microsoft.com/office/drawing/2014/main" id="{6A9DEF22-C1D7-45FF-ABDF-D4BA69C30A4F}"/>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44038" name="Rectangle 4">
            <a:extLst>
              <a:ext uri="{FF2B5EF4-FFF2-40B4-BE49-F238E27FC236}">
                <a16:creationId xmlns:a16="http://schemas.microsoft.com/office/drawing/2014/main" id="{5FC67FD6-6716-449D-816A-9B8D9CCCF6E5}"/>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0000CC"/>
                </a:solidFill>
                <a:latin typeface="Calibri" panose="020F0502020204030204" pitchFamily="34" charset="0"/>
                <a:ea typeface="+mj-ea"/>
                <a:cs typeface="Calibri" panose="020F0502020204030204" pitchFamily="34" charset="0"/>
              </a:rPr>
              <a:t>“…who is called the Messiah.” </a:t>
            </a:r>
            <a:br>
              <a:rPr lang="en-US" altLang="en-US" sz="3200" dirty="0">
                <a:solidFill>
                  <a:srgbClr val="0000FF"/>
                </a:solidFill>
                <a:latin typeface="Arial"/>
                <a:ea typeface="+mj-ea"/>
                <a:cs typeface="Arial"/>
              </a:rPr>
            </a:br>
            <a:r>
              <a:rPr lang="en-US" altLang="en-US" sz="2400" b="1" dirty="0">
                <a:solidFill>
                  <a:srgbClr val="0000CC"/>
                </a:solidFill>
                <a:latin typeface="Calibri" panose="020F0502020204030204" pitchFamily="34" charset="0"/>
                <a:ea typeface="+mj-ea"/>
                <a:cs typeface="Calibri" panose="020F0502020204030204" pitchFamily="34" charset="0"/>
              </a:rPr>
              <a:t>Matthew 1:16</a:t>
            </a:r>
            <a:endParaRPr lang="en-US" altLang="en-US" sz="2400" b="1" dirty="0">
              <a:solidFill>
                <a:srgbClr val="0000CC"/>
              </a:solidFill>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37EF85A5-26F4-409B-A807-03026B62ADE2}"/>
              </a:ext>
            </a:extLst>
          </p:cNvPr>
          <p:cNvSpPr txBox="1">
            <a:spLocks noChangeArrowheads="1"/>
          </p:cNvSpPr>
          <p:nvPr/>
        </p:nvSpPr>
        <p:spPr bwMode="auto">
          <a:xfrm>
            <a:off x="0" y="1828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At the very end of the genealogy in Matthew we see that Jesus is one </a:t>
            </a:r>
            <a:r>
              <a:rPr lang="en-US" altLang="en-US" sz="2800" b="1" dirty="0">
                <a:solidFill>
                  <a:srgbClr val="0000CC"/>
                </a:solidFill>
              </a:rPr>
              <a:t>“who is called the Messiah”.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19D7E45C-B54F-4676-9EDE-92813AFF3702}"/>
              </a:ext>
            </a:extLst>
          </p:cNvPr>
          <p:cNvSpPr>
            <a:spLocks noGrp="1" noChangeArrowheads="1"/>
          </p:cNvSpPr>
          <p:nvPr>
            <p:ph type="title"/>
          </p:nvPr>
        </p:nvSpPr>
        <p:spPr>
          <a:xfrm>
            <a:off x="685800" y="636588"/>
            <a:ext cx="7772400" cy="773112"/>
          </a:xfrm>
        </p:spPr>
        <p:txBody>
          <a:body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“…who is called the Messiah.” </a:t>
            </a:r>
            <a:br>
              <a:rPr lang="en-US" altLang="en-US" sz="3200" dirty="0">
                <a:solidFill>
                  <a:srgbClr val="0000FF"/>
                </a:solidFill>
              </a:rPr>
            </a:br>
            <a:r>
              <a:rPr lang="en-US" altLang="en-US" sz="2400" b="1" dirty="0">
                <a:solidFill>
                  <a:srgbClr val="0000CC"/>
                </a:solidFill>
                <a:latin typeface="Calibri" panose="020F0502020204030204" pitchFamily="34" charset="0"/>
                <a:ea typeface="+mn-ea"/>
                <a:cs typeface="Calibri" panose="020F0502020204030204" pitchFamily="34" charset="0"/>
              </a:rPr>
              <a:t>Matthew 1:16</a:t>
            </a:r>
          </a:p>
        </p:txBody>
      </p:sp>
      <p:sp>
        <p:nvSpPr>
          <p:cNvPr id="46084" name="Text Box 4">
            <a:extLst>
              <a:ext uri="{FF2B5EF4-FFF2-40B4-BE49-F238E27FC236}">
                <a16:creationId xmlns:a16="http://schemas.microsoft.com/office/drawing/2014/main" id="{FB89562B-41A6-461B-9576-EE946D5E01F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7" name="Rectangle 3">
            <a:extLst>
              <a:ext uri="{FF2B5EF4-FFF2-40B4-BE49-F238E27FC236}">
                <a16:creationId xmlns:a16="http://schemas.microsoft.com/office/drawing/2014/main" id="{3B0D5C9E-54A9-4F26-B246-ACAF40859621}"/>
              </a:ext>
            </a:extLst>
          </p:cNvPr>
          <p:cNvSpPr txBox="1">
            <a:spLocks noChangeArrowheads="1"/>
          </p:cNvSpPr>
          <p:nvPr/>
        </p:nvSpPr>
        <p:spPr bwMode="auto">
          <a:xfrm>
            <a:off x="0" y="1828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This phrase should not be thought of as indicating that Jesus was </a:t>
            </a:r>
            <a:r>
              <a:rPr lang="en-US" altLang="en-US" sz="2800" b="1" i="1" dirty="0">
                <a:solidFill>
                  <a:srgbClr val="0000CC"/>
                </a:solidFill>
              </a:rPr>
              <a:t>merely called </a:t>
            </a:r>
            <a:r>
              <a:rPr lang="en-US" altLang="en-US" sz="2800" dirty="0"/>
              <a:t>the Messiah, but He really wasn’t. </a:t>
            </a:r>
          </a:p>
        </p:txBody>
      </p:sp>
      <p:pic>
        <p:nvPicPr>
          <p:cNvPr id="10" name="Picture 3">
            <a:extLst>
              <a:ext uri="{FF2B5EF4-FFF2-40B4-BE49-F238E27FC236}">
                <a16:creationId xmlns:a16="http://schemas.microsoft.com/office/drawing/2014/main" id="{75A5E1B7-43DF-46BE-9DE6-D5E7E80012E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3048000"/>
            <a:ext cx="4876800" cy="3276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Text Box 9">
            <a:extLst>
              <a:ext uri="{FF2B5EF4-FFF2-40B4-BE49-F238E27FC236}">
                <a16:creationId xmlns:a16="http://schemas.microsoft.com/office/drawing/2014/main" id="{A863A4F5-6FF3-4688-B95F-9AA3F8F786F1}"/>
              </a:ext>
            </a:extLst>
          </p:cNvPr>
          <p:cNvSpPr txBox="1">
            <a:spLocks noChangeArrowheads="1"/>
          </p:cNvSpPr>
          <p:nvPr/>
        </p:nvSpPr>
        <p:spPr bwMode="auto">
          <a:xfrm>
            <a:off x="2133600" y="3048000"/>
            <a:ext cx="4876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600"/>
              </a:spcAft>
            </a:pPr>
            <a:r>
              <a:rPr lang="en-US" altLang="en-US" sz="2800" b="1">
                <a:solidFill>
                  <a:srgbClr val="0000CC"/>
                </a:solidFill>
                <a:latin typeface="Calibri" panose="020F0502020204030204" pitchFamily="34" charset="0"/>
                <a:cs typeface="Calibri" panose="020F0502020204030204" pitchFamily="34" charset="0"/>
              </a:rPr>
              <a:t>Matthew 1:16</a:t>
            </a:r>
          </a:p>
          <a:p>
            <a:pPr algn="just" eaLnBrk="1" hangingPunct="1"/>
            <a:r>
              <a:rPr lang="en-US" altLang="en-US" sz="2800">
                <a:latin typeface="Calibri" panose="020F0502020204030204" pitchFamily="34" charset="0"/>
                <a:cs typeface="Calibri" panose="020F0502020204030204" pitchFamily="34" charset="0"/>
              </a:rPr>
              <a:t>Jacob was the father of Joseph the husband of Mary, by whom </a:t>
            </a:r>
            <a:r>
              <a:rPr lang="en-US" altLang="en-US" sz="2800" b="1">
                <a:solidFill>
                  <a:srgbClr val="0000CC"/>
                </a:solidFill>
                <a:latin typeface="Calibri" panose="020F0502020204030204" pitchFamily="34" charset="0"/>
                <a:cs typeface="Calibri" panose="020F0502020204030204" pitchFamily="34" charset="0"/>
              </a:rPr>
              <a:t>Jesus was born, who is called the Messiah.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a:extLst>
              <a:ext uri="{FF2B5EF4-FFF2-40B4-BE49-F238E27FC236}">
                <a16:creationId xmlns:a16="http://schemas.microsoft.com/office/drawing/2014/main" id="{C21106DB-18DD-4118-9F20-BE97BE4F1C9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799" y="3886200"/>
            <a:ext cx="3962400"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30" name="Picture 12">
            <a:extLst>
              <a:ext uri="{FF2B5EF4-FFF2-40B4-BE49-F238E27FC236}">
                <a16:creationId xmlns:a16="http://schemas.microsoft.com/office/drawing/2014/main" id="{85413B5F-6A99-42B5-BFCD-CF652EBFFF6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1" y="3888223"/>
            <a:ext cx="3962400"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132" name="Text Box 9">
            <a:extLst>
              <a:ext uri="{FF2B5EF4-FFF2-40B4-BE49-F238E27FC236}">
                <a16:creationId xmlns:a16="http://schemas.microsoft.com/office/drawing/2014/main" id="{847DDFF5-F7E0-4788-BF5E-C1CB60689AD9}"/>
              </a:ext>
            </a:extLst>
          </p:cNvPr>
          <p:cNvSpPr txBox="1">
            <a:spLocks noChangeArrowheads="1"/>
          </p:cNvSpPr>
          <p:nvPr/>
        </p:nvSpPr>
        <p:spPr bwMode="auto">
          <a:xfrm>
            <a:off x="304801" y="3888223"/>
            <a:ext cx="39624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600"/>
              </a:spcAft>
            </a:pPr>
            <a:r>
              <a:rPr lang="en-US" altLang="en-US" sz="2400" b="1" dirty="0">
                <a:solidFill>
                  <a:srgbClr val="0000CC"/>
                </a:solidFill>
                <a:latin typeface="Calibri" panose="020F0502020204030204" pitchFamily="34" charset="0"/>
                <a:cs typeface="Calibri" panose="020F0502020204030204" pitchFamily="34" charset="0"/>
              </a:rPr>
              <a:t>Isaiah 43:7</a:t>
            </a:r>
          </a:p>
          <a:p>
            <a:pPr algn="just" eaLnBrk="1" hangingPunct="1"/>
            <a:r>
              <a:rPr lang="en-US" altLang="en-US" sz="2400" dirty="0">
                <a:latin typeface="Calibri" panose="020F0502020204030204" pitchFamily="34" charset="0"/>
                <a:cs typeface="Calibri" panose="020F0502020204030204" pitchFamily="34" charset="0"/>
              </a:rPr>
              <a:t>Everyone </a:t>
            </a:r>
            <a:r>
              <a:rPr lang="en-US" altLang="en-US" sz="2400" b="1" dirty="0">
                <a:solidFill>
                  <a:srgbClr val="0000CC"/>
                </a:solidFill>
                <a:latin typeface="Calibri" panose="020F0502020204030204" pitchFamily="34" charset="0"/>
                <a:cs typeface="Calibri" panose="020F0502020204030204" pitchFamily="34" charset="0"/>
              </a:rPr>
              <a:t>who is called by My name</a:t>
            </a:r>
            <a:r>
              <a:rPr lang="en-US" altLang="en-US" sz="2400" dirty="0">
                <a:latin typeface="Calibri" panose="020F0502020204030204" pitchFamily="34" charset="0"/>
                <a:cs typeface="Calibri" panose="020F0502020204030204" pitchFamily="34" charset="0"/>
              </a:rPr>
              <a:t>,… </a:t>
            </a:r>
          </a:p>
        </p:txBody>
      </p:sp>
      <p:sp>
        <p:nvSpPr>
          <p:cNvPr id="11" name="Rectangle 2">
            <a:extLst>
              <a:ext uri="{FF2B5EF4-FFF2-40B4-BE49-F238E27FC236}">
                <a16:creationId xmlns:a16="http://schemas.microsoft.com/office/drawing/2014/main" id="{E4A1BE50-6C72-4FEA-8103-CB9F0438C0C0}"/>
              </a:ext>
            </a:extLst>
          </p:cNvPr>
          <p:cNvSpPr>
            <a:spLocks noGrp="1" noChangeArrowheads="1"/>
          </p:cNvSpPr>
          <p:nvPr>
            <p:ph type="title"/>
          </p:nvPr>
        </p:nvSpPr>
        <p:spPr>
          <a:xfrm>
            <a:off x="685800" y="636588"/>
            <a:ext cx="7772400" cy="773112"/>
          </a:xfrm>
        </p:spPr>
        <p:txBody>
          <a:body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“…who is called the Messiah.” </a:t>
            </a:r>
            <a:br>
              <a:rPr lang="en-US" altLang="en-US" sz="3200" dirty="0">
                <a:solidFill>
                  <a:srgbClr val="0000FF"/>
                </a:solidFill>
              </a:rPr>
            </a:br>
            <a:r>
              <a:rPr lang="en-US" altLang="en-US" sz="2400" b="1" dirty="0">
                <a:solidFill>
                  <a:srgbClr val="0000CC"/>
                </a:solidFill>
                <a:latin typeface="Calibri" panose="020F0502020204030204" pitchFamily="34" charset="0"/>
                <a:ea typeface="+mn-ea"/>
                <a:cs typeface="Calibri" panose="020F0502020204030204" pitchFamily="34" charset="0"/>
              </a:rPr>
              <a:t>Matthew 1:16</a:t>
            </a:r>
          </a:p>
        </p:txBody>
      </p:sp>
      <p:sp>
        <p:nvSpPr>
          <p:cNvPr id="48134" name="Text Box 4">
            <a:extLst>
              <a:ext uri="{FF2B5EF4-FFF2-40B4-BE49-F238E27FC236}">
                <a16:creationId xmlns:a16="http://schemas.microsoft.com/office/drawing/2014/main" id="{B88AE2BF-CA80-44AF-B9C4-EB57052584C9}"/>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7" name="Rectangle 3">
            <a:extLst>
              <a:ext uri="{FF2B5EF4-FFF2-40B4-BE49-F238E27FC236}">
                <a16:creationId xmlns:a16="http://schemas.microsoft.com/office/drawing/2014/main" id="{D9A2F586-DC9E-4D64-BF06-8243C004A30A}"/>
              </a:ext>
            </a:extLst>
          </p:cNvPr>
          <p:cNvSpPr txBox="1">
            <a:spLocks noChangeArrowheads="1"/>
          </p:cNvSpPr>
          <p:nvPr/>
        </p:nvSpPr>
        <p:spPr bwMode="auto">
          <a:xfrm>
            <a:off x="0" y="18288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The words, </a:t>
            </a:r>
            <a:r>
              <a:rPr lang="en-US" altLang="en-US" sz="2800" b="1" i="1" dirty="0">
                <a:solidFill>
                  <a:srgbClr val="0000CC"/>
                </a:solidFill>
              </a:rPr>
              <a:t>“who is called”</a:t>
            </a:r>
            <a:r>
              <a:rPr lang="en-US" altLang="en-US" sz="2800" dirty="0"/>
              <a:t>, in Israelite usage, means that a person is </a:t>
            </a:r>
            <a:r>
              <a:rPr lang="en-US" altLang="en-US" sz="2800" b="1" dirty="0">
                <a:solidFill>
                  <a:srgbClr val="0000CC"/>
                </a:solidFill>
              </a:rPr>
              <a:t>legitimately and genuinely</a:t>
            </a:r>
            <a:r>
              <a:rPr lang="en-US" altLang="en-US" sz="2800" dirty="0"/>
              <a:t> called by that name (Isa. 43:7; 54:5 [</a:t>
            </a:r>
            <a:r>
              <a:rPr lang="en-US" altLang="en-US" sz="2800" b="1" dirty="0">
                <a:solidFill>
                  <a:srgbClr val="0000CC"/>
                </a:solidFill>
              </a:rPr>
              <a:t>used in Isaiah re: God</a:t>
            </a:r>
            <a:r>
              <a:rPr lang="en-US" altLang="en-US" sz="2800" dirty="0"/>
              <a:t>]; Mat. 1:16; 10:2; Luke 1:61; John 4:25; 9:11; 11:16; Col. 4:11; Rev. 12:9). </a:t>
            </a:r>
          </a:p>
        </p:txBody>
      </p:sp>
      <p:sp>
        <p:nvSpPr>
          <p:cNvPr id="9" name="Text Box 9">
            <a:extLst>
              <a:ext uri="{FF2B5EF4-FFF2-40B4-BE49-F238E27FC236}">
                <a16:creationId xmlns:a16="http://schemas.microsoft.com/office/drawing/2014/main" id="{61600878-AE26-485C-A67D-5B23BBDAC8B8}"/>
              </a:ext>
            </a:extLst>
          </p:cNvPr>
          <p:cNvSpPr txBox="1">
            <a:spLocks noChangeArrowheads="1"/>
          </p:cNvSpPr>
          <p:nvPr/>
        </p:nvSpPr>
        <p:spPr bwMode="auto">
          <a:xfrm>
            <a:off x="4876800" y="3888223"/>
            <a:ext cx="3962400"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600"/>
              </a:spcAft>
            </a:pPr>
            <a:r>
              <a:rPr lang="en-US" altLang="en-US" sz="2400" b="1" dirty="0">
                <a:solidFill>
                  <a:srgbClr val="0000CC"/>
                </a:solidFill>
                <a:latin typeface="Calibri" panose="020F0502020204030204" pitchFamily="34" charset="0"/>
                <a:cs typeface="Calibri" panose="020F0502020204030204" pitchFamily="34" charset="0"/>
              </a:rPr>
              <a:t>Isaiah 54:5</a:t>
            </a:r>
          </a:p>
          <a:p>
            <a:pPr algn="just" eaLnBrk="1" hangingPunct="1"/>
            <a:r>
              <a:rPr lang="en-US" altLang="en-US" sz="2400" dirty="0">
                <a:latin typeface="Calibri" panose="020F0502020204030204" pitchFamily="34" charset="0"/>
                <a:cs typeface="Calibri" panose="020F0502020204030204" pitchFamily="34" charset="0"/>
              </a:rPr>
              <a:t>And your Redeemer is the Holy One of Israel, </a:t>
            </a:r>
            <a:r>
              <a:rPr lang="en-US" altLang="en-US" sz="2400" b="1" dirty="0">
                <a:solidFill>
                  <a:srgbClr val="0000CC"/>
                </a:solidFill>
                <a:latin typeface="Calibri" panose="020F0502020204030204" pitchFamily="34" charset="0"/>
                <a:cs typeface="Calibri" panose="020F0502020204030204" pitchFamily="34" charset="0"/>
              </a:rPr>
              <a:t>Who is called</a:t>
            </a:r>
            <a:r>
              <a:rPr lang="en-US" altLang="en-US" sz="2400" dirty="0">
                <a:latin typeface="Calibri" panose="020F0502020204030204" pitchFamily="34" charset="0"/>
                <a:cs typeface="Calibri" panose="020F0502020204030204" pitchFamily="34" charset="0"/>
              </a:rPr>
              <a:t> the God of all the earth.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3600" b="1" kern="0" dirty="0">
                <a:solidFill>
                  <a:srgbClr val="000000"/>
                </a:solidFill>
                <a:latin typeface="Calibri" panose="020F0502020204030204" pitchFamily="34" charset="0"/>
                <a:cs typeface="Calibri" panose="020F0502020204030204" pitchFamily="34" charset="0"/>
              </a:rPr>
              <a:t>Session 20 Outline</a:t>
            </a:r>
            <a:endParaRPr lang="en-US" sz="3200" kern="0" dirty="0">
              <a:solidFill>
                <a:srgbClr val="000000"/>
              </a:solidFill>
              <a:latin typeface="Calibri" panose="020F0502020204030204" pitchFamily="34" charset="0"/>
              <a:cs typeface="Calibri" panose="020F0502020204030204" pitchFamily="34" charset="0"/>
            </a:endParaRPr>
          </a:p>
        </p:txBody>
      </p:sp>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1828799" y="1143000"/>
            <a:ext cx="5717381"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lvl="1" eaLnBrk="1" hangingPunct="1">
              <a:spcBef>
                <a:spcPct val="0"/>
              </a:spcBef>
              <a:spcAft>
                <a:spcPts val="1200"/>
              </a:spcAft>
              <a:buFont typeface="Arial" panose="020B0604020202020204" pitchFamily="34" charset="0"/>
              <a:buAutoNum type="romanUcPeriod"/>
            </a:pPr>
            <a:r>
              <a:rPr lang="en-US" altLang="en-US" sz="3000" b="1" u="sng" dirty="0">
                <a:solidFill>
                  <a:srgbClr val="0000CC"/>
                </a:solidFill>
              </a:rPr>
              <a:t>Purpose, Aim, and Objective</a:t>
            </a:r>
          </a:p>
          <a:p>
            <a:pPr lvl="1" eaLnBrk="1" hangingPunct="1">
              <a:spcBef>
                <a:spcPct val="0"/>
              </a:spcBef>
              <a:spcAft>
                <a:spcPts val="1200"/>
              </a:spcAft>
              <a:buFont typeface="Arial" panose="020B0604020202020204" pitchFamily="34" charset="0"/>
              <a:buAutoNum type="romanUcPeriod"/>
            </a:pPr>
            <a:r>
              <a:rPr lang="en-US" altLang="en-US" sz="3000" b="1" dirty="0">
                <a:solidFill>
                  <a:srgbClr val="000000"/>
                </a:solidFill>
              </a:rPr>
              <a:t>The Gospel of Matthew </a:t>
            </a:r>
            <a:endParaRPr lang="en-US" altLang="en-US" sz="3000" dirty="0">
              <a:solidFill>
                <a:srgbClr val="000000"/>
              </a:solidFill>
            </a:endParaRPr>
          </a:p>
          <a:p>
            <a:pPr lvl="2" eaLnBrk="1" hangingPunct="1">
              <a:spcBef>
                <a:spcPct val="0"/>
              </a:spcBef>
              <a:spcAft>
                <a:spcPts val="1200"/>
              </a:spcAft>
              <a:buFontTx/>
              <a:buAutoNum type="alphaUcPeriod"/>
            </a:pPr>
            <a:r>
              <a:rPr lang="en-US" altLang="en-US" sz="3000" b="1" dirty="0">
                <a:solidFill>
                  <a:srgbClr val="000000"/>
                </a:solidFill>
              </a:rPr>
              <a:t>General Information</a:t>
            </a:r>
          </a:p>
          <a:p>
            <a:pPr lvl="2" eaLnBrk="1" hangingPunct="1">
              <a:spcBef>
                <a:spcPct val="0"/>
              </a:spcBef>
              <a:spcAft>
                <a:spcPts val="1200"/>
              </a:spcAft>
              <a:buFontTx/>
              <a:buAutoNum type="alphaUcPeriod"/>
            </a:pPr>
            <a:r>
              <a:rPr lang="en-US" altLang="en-US" sz="3000" b="1" dirty="0">
                <a:solidFill>
                  <a:srgbClr val="000000"/>
                </a:solidFill>
              </a:rPr>
              <a:t>Comments and Commentary</a:t>
            </a:r>
          </a:p>
          <a:p>
            <a:pPr lvl="1" eaLnBrk="1" hangingPunct="1">
              <a:spcBef>
                <a:spcPct val="0"/>
              </a:spcBef>
              <a:spcAft>
                <a:spcPts val="1200"/>
              </a:spcAft>
              <a:buFont typeface="Arial" panose="020B0604020202020204" pitchFamily="34" charset="0"/>
              <a:buAutoNum type="romanUcPeriod"/>
            </a:pPr>
            <a:r>
              <a:rPr lang="en-US" altLang="en-US" sz="3000" b="1" dirty="0">
                <a:solidFill>
                  <a:srgbClr val="000000"/>
                </a:solidFill>
              </a:rPr>
              <a:t>Concluding Observations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FC8A25F-FE48-4EC5-A840-DC86703A615E}"/>
              </a:ext>
            </a:extLst>
          </p:cNvPr>
          <p:cNvSpPr>
            <a:spLocks noGrp="1" noChangeArrowheads="1"/>
          </p:cNvSpPr>
          <p:nvPr>
            <p:ph type="title"/>
          </p:nvPr>
        </p:nvSpPr>
        <p:spPr>
          <a:xfrm>
            <a:off x="685800" y="685800"/>
            <a:ext cx="7772400" cy="685800"/>
          </a:xfrm>
        </p:spPr>
        <p:txBody>
          <a:body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Christ’s two genealogies </a:t>
            </a:r>
            <a:br>
              <a:rPr lang="en-US" altLang="en-US" sz="3600" dirty="0">
                <a:solidFill>
                  <a:schemeClr val="tx1"/>
                </a:solidFill>
              </a:rPr>
            </a:br>
            <a:r>
              <a:rPr lang="en-US" altLang="en-US" sz="2400" b="1" dirty="0">
                <a:solidFill>
                  <a:srgbClr val="0000CC"/>
                </a:solidFill>
                <a:latin typeface="Calibri" panose="020F0502020204030204" pitchFamily="34" charset="0"/>
                <a:ea typeface="+mn-ea"/>
                <a:cs typeface="Calibri" panose="020F0502020204030204" pitchFamily="34" charset="0"/>
              </a:rPr>
              <a:t>Matthew 1:1-17; Luke 3:23-38</a:t>
            </a:r>
          </a:p>
        </p:txBody>
      </p:sp>
      <p:pic>
        <p:nvPicPr>
          <p:cNvPr id="50180" name="Picture 11" descr="skeptic">
            <a:extLst>
              <a:ext uri="{FF2B5EF4-FFF2-40B4-BE49-F238E27FC236}">
                <a16:creationId xmlns:a16="http://schemas.microsoft.com/office/drawing/2014/main" id="{18B854DD-9982-4D9C-AAD8-86F81B139B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0" y="3352800"/>
            <a:ext cx="457200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81" name="Text Box 4">
            <a:extLst>
              <a:ext uri="{FF2B5EF4-FFF2-40B4-BE49-F238E27FC236}">
                <a16:creationId xmlns:a16="http://schemas.microsoft.com/office/drawing/2014/main" id="{AE9DA036-50E1-430B-B81D-A6921B432FE6}"/>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6" name="Rectangle 3">
            <a:extLst>
              <a:ext uri="{FF2B5EF4-FFF2-40B4-BE49-F238E27FC236}">
                <a16:creationId xmlns:a16="http://schemas.microsoft.com/office/drawing/2014/main" id="{DC6A75CB-9D26-42CB-935C-1E479166B508}"/>
              </a:ext>
            </a:extLst>
          </p:cNvPr>
          <p:cNvSpPr txBox="1">
            <a:spLocks noChangeArrowheads="1"/>
          </p:cNvSpPr>
          <p:nvPr/>
        </p:nvSpPr>
        <p:spPr bwMode="auto">
          <a:xfrm>
            <a:off x="0" y="182880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Some critics of the Bible have said that </a:t>
            </a:r>
            <a:r>
              <a:rPr lang="en-US" altLang="en-US" sz="2800" b="1" dirty="0">
                <a:solidFill>
                  <a:srgbClr val="0000CC"/>
                </a:solidFill>
              </a:rPr>
              <a:t>the two genealogies of Christ are not at all consistent</a:t>
            </a:r>
            <a:r>
              <a:rPr lang="en-US" altLang="en-US" sz="2800" dirty="0"/>
              <a:t>, but this is based on a misunderstanding.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5BB8D5C3-5525-490B-B7C8-0D34D3607C89}"/>
              </a:ext>
            </a:extLst>
          </p:cNvPr>
          <p:cNvSpPr>
            <a:spLocks noGrp="1" noChangeArrowheads="1"/>
          </p:cNvSpPr>
          <p:nvPr>
            <p:ph type="title"/>
          </p:nvPr>
        </p:nvSpPr>
        <p:spPr>
          <a:xfrm>
            <a:off x="685800" y="685800"/>
            <a:ext cx="7772400" cy="685800"/>
          </a:xfrm>
        </p:spPr>
        <p:txBody>
          <a:body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Christ’s two genealogies </a:t>
            </a:r>
            <a:br>
              <a:rPr lang="en-US" altLang="en-US" sz="3600" dirty="0">
                <a:solidFill>
                  <a:schemeClr val="tx1"/>
                </a:solidFill>
              </a:rPr>
            </a:br>
            <a:r>
              <a:rPr lang="en-US" altLang="en-US" sz="2400" b="1" dirty="0">
                <a:solidFill>
                  <a:srgbClr val="0000CC"/>
                </a:solidFill>
                <a:latin typeface="Calibri" panose="020F0502020204030204" pitchFamily="34" charset="0"/>
                <a:ea typeface="+mn-ea"/>
                <a:cs typeface="Calibri" panose="020F0502020204030204" pitchFamily="34" charset="0"/>
              </a:rPr>
              <a:t>Matthew 1:1-17; Luke 3:23-38</a:t>
            </a:r>
          </a:p>
        </p:txBody>
      </p:sp>
      <p:sp>
        <p:nvSpPr>
          <p:cNvPr id="12" name="Text Box 4">
            <a:extLst>
              <a:ext uri="{FF2B5EF4-FFF2-40B4-BE49-F238E27FC236}">
                <a16:creationId xmlns:a16="http://schemas.microsoft.com/office/drawing/2014/main" id="{EEE87630-6A9A-4B80-AC4D-9B8F6FCC3E93}"/>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pic>
        <p:nvPicPr>
          <p:cNvPr id="13" name="Picture 3">
            <a:extLst>
              <a:ext uri="{FF2B5EF4-FFF2-40B4-BE49-F238E27FC236}">
                <a16:creationId xmlns:a16="http://schemas.microsoft.com/office/drawing/2014/main" id="{F5FED1CC-9AA8-428A-B88E-B06F1FBA331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0225" y="4005263"/>
            <a:ext cx="80835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a:extLst>
              <a:ext uri="{FF2B5EF4-FFF2-40B4-BE49-F238E27FC236}">
                <a16:creationId xmlns:a16="http://schemas.microsoft.com/office/drawing/2014/main" id="{97829B95-30BF-4277-B530-3C85D52CF0A3}"/>
              </a:ext>
            </a:extLst>
          </p:cNvPr>
          <p:cNvSpPr txBox="1">
            <a:spLocks noChangeArrowheads="1"/>
          </p:cNvSpPr>
          <p:nvPr/>
        </p:nvSpPr>
        <p:spPr bwMode="auto">
          <a:xfrm>
            <a:off x="0" y="1828800"/>
            <a:ext cx="9144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Matthew’s genealogy gives </a:t>
            </a:r>
            <a:r>
              <a:rPr lang="en-US" altLang="en-US" sz="2800" b="1" dirty="0">
                <a:solidFill>
                  <a:srgbClr val="0000CC"/>
                </a:solidFill>
              </a:rPr>
              <a:t>Joseph’s</a:t>
            </a:r>
            <a:r>
              <a:rPr lang="en-US" altLang="en-US" sz="2800" dirty="0"/>
              <a:t> legal line of descent, proving that he descended not only from Abraham, the father of the Israelite nation, but also from David, the founder of Israel’s royal dynasty, </a:t>
            </a:r>
            <a:r>
              <a:rPr lang="en-US" sz="2800" dirty="0"/>
              <a:t>through Solomon and </a:t>
            </a:r>
            <a:r>
              <a:rPr lang="en-US" sz="2800" b="1" dirty="0" err="1">
                <a:solidFill>
                  <a:srgbClr val="0000CC"/>
                </a:solidFill>
              </a:rPr>
              <a:t>Jechoniah</a:t>
            </a:r>
            <a:r>
              <a:rPr lang="en-US" altLang="en-US" sz="2800"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89747BD5-F149-4463-89AA-8B48429D4764}"/>
              </a:ext>
            </a:extLst>
          </p:cNvPr>
          <p:cNvSpPr>
            <a:spLocks noGrp="1" noChangeArrowheads="1"/>
          </p:cNvSpPr>
          <p:nvPr>
            <p:ph type="title"/>
          </p:nvPr>
        </p:nvSpPr>
        <p:spPr>
          <a:xfrm>
            <a:off x="685800" y="685800"/>
            <a:ext cx="7772400" cy="685800"/>
          </a:xfrm>
        </p:spPr>
        <p:txBody>
          <a:body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Christ’s two genealogies </a:t>
            </a:r>
            <a:br>
              <a:rPr lang="en-US" altLang="en-US" sz="3600" dirty="0">
                <a:solidFill>
                  <a:schemeClr val="tx1"/>
                </a:solidFill>
              </a:rPr>
            </a:br>
            <a:r>
              <a:rPr lang="en-US" altLang="en-US" sz="2400" b="1" dirty="0">
                <a:solidFill>
                  <a:srgbClr val="0000CC"/>
                </a:solidFill>
                <a:latin typeface="Calibri" panose="020F0502020204030204" pitchFamily="34" charset="0"/>
                <a:ea typeface="+mn-ea"/>
                <a:cs typeface="Calibri" panose="020F0502020204030204" pitchFamily="34" charset="0"/>
              </a:rPr>
              <a:t>Matthew 1:1-17; Luke 3:23-38</a:t>
            </a:r>
          </a:p>
        </p:txBody>
      </p:sp>
      <p:sp>
        <p:nvSpPr>
          <p:cNvPr id="12" name="Text Box 4">
            <a:extLst>
              <a:ext uri="{FF2B5EF4-FFF2-40B4-BE49-F238E27FC236}">
                <a16:creationId xmlns:a16="http://schemas.microsoft.com/office/drawing/2014/main" id="{C59918A2-EE23-4521-BB01-694EB1AF2EF1}"/>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13" name="Rectangle 3">
            <a:extLst>
              <a:ext uri="{FF2B5EF4-FFF2-40B4-BE49-F238E27FC236}">
                <a16:creationId xmlns:a16="http://schemas.microsoft.com/office/drawing/2014/main" id="{1E805614-BFA9-4D11-9CCD-63CD23A63CA0}"/>
              </a:ext>
            </a:extLst>
          </p:cNvPr>
          <p:cNvSpPr txBox="1">
            <a:spLocks noChangeArrowheads="1"/>
          </p:cNvSpPr>
          <p:nvPr/>
        </p:nvSpPr>
        <p:spPr bwMode="auto">
          <a:xfrm>
            <a:off x="0" y="1828800"/>
            <a:ext cx="9144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Luke, on the other hand gives </a:t>
            </a:r>
            <a:r>
              <a:rPr lang="en-US" altLang="en-US" sz="2800" b="1" dirty="0">
                <a:solidFill>
                  <a:srgbClr val="0000CC"/>
                </a:solidFill>
              </a:rPr>
              <a:t>Mary’s</a:t>
            </a:r>
            <a:r>
              <a:rPr lang="en-US" altLang="en-US" sz="2800" dirty="0"/>
              <a:t> legal line of descent, proving that she also descended not only from Abraham, the father of the Israelite nation, but also from David, the founder of Israel’s royal dynasty, </a:t>
            </a:r>
            <a:r>
              <a:rPr lang="en-US" sz="2800" b="1" dirty="0">
                <a:solidFill>
                  <a:srgbClr val="0000CC"/>
                </a:solidFill>
              </a:rPr>
              <a:t>through his son, Nathan</a:t>
            </a:r>
            <a:r>
              <a:rPr lang="en-US" altLang="en-US" sz="2800" dirty="0"/>
              <a:t>.</a:t>
            </a:r>
          </a:p>
        </p:txBody>
      </p:sp>
      <p:pic>
        <p:nvPicPr>
          <p:cNvPr id="2" name="Picture 1">
            <a:extLst>
              <a:ext uri="{FF2B5EF4-FFF2-40B4-BE49-F238E27FC236}">
                <a16:creationId xmlns:a16="http://schemas.microsoft.com/office/drawing/2014/main" id="{5E8D7910-806D-470C-A3C9-1120C79529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5416" y="4069080"/>
            <a:ext cx="6933169" cy="256032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93" name="Group 33">
            <a:extLst>
              <a:ext uri="{FF2B5EF4-FFF2-40B4-BE49-F238E27FC236}">
                <a16:creationId xmlns:a16="http://schemas.microsoft.com/office/drawing/2014/main" id="{8CFE6330-184E-42D1-A9AA-0635C9041D60}"/>
              </a:ext>
            </a:extLst>
          </p:cNvPr>
          <p:cNvGraphicFramePr>
            <a:graphicFrameLocks noGrp="1"/>
          </p:cNvGraphicFramePr>
          <p:nvPr>
            <p:ph type="tbl" idx="1"/>
            <p:extLst>
              <p:ext uri="{D42A27DB-BD31-4B8C-83A1-F6EECF244321}">
                <p14:modId xmlns:p14="http://schemas.microsoft.com/office/powerpoint/2010/main" val="2511259885"/>
              </p:ext>
            </p:extLst>
          </p:nvPr>
        </p:nvGraphicFramePr>
        <p:xfrm>
          <a:off x="114300" y="1943574"/>
          <a:ext cx="8915400" cy="4307765"/>
        </p:xfrm>
        <a:graphic>
          <a:graphicData uri="http://schemas.openxmlformats.org/drawingml/2006/table">
            <a:tbl>
              <a:tblPr/>
              <a:tblGrid>
                <a:gridCol w="2267953">
                  <a:extLst>
                    <a:ext uri="{9D8B030D-6E8A-4147-A177-3AD203B41FA5}">
                      <a16:colId xmlns:a16="http://schemas.microsoft.com/office/drawing/2014/main" val="3180131852"/>
                    </a:ext>
                  </a:extLst>
                </a:gridCol>
                <a:gridCol w="1876926">
                  <a:extLst>
                    <a:ext uri="{9D8B030D-6E8A-4147-A177-3AD203B41FA5}">
                      <a16:colId xmlns:a16="http://schemas.microsoft.com/office/drawing/2014/main" val="1375261127"/>
                    </a:ext>
                  </a:extLst>
                </a:gridCol>
                <a:gridCol w="1798721">
                  <a:extLst>
                    <a:ext uri="{9D8B030D-6E8A-4147-A177-3AD203B41FA5}">
                      <a16:colId xmlns:a16="http://schemas.microsoft.com/office/drawing/2014/main" val="3775290467"/>
                    </a:ext>
                  </a:extLst>
                </a:gridCol>
                <a:gridCol w="1564105">
                  <a:extLst>
                    <a:ext uri="{9D8B030D-6E8A-4147-A177-3AD203B41FA5}">
                      <a16:colId xmlns:a16="http://schemas.microsoft.com/office/drawing/2014/main" val="2907670748"/>
                    </a:ext>
                  </a:extLst>
                </a:gridCol>
                <a:gridCol w="1407695">
                  <a:extLst>
                    <a:ext uri="{9D8B030D-6E8A-4147-A177-3AD203B41FA5}">
                      <a16:colId xmlns:a16="http://schemas.microsoft.com/office/drawing/2014/main" val="1355090241"/>
                    </a:ext>
                  </a:extLst>
                </a:gridCol>
              </a:tblGrid>
              <a:tr h="480540">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00FFFF"/>
                          </a:solidFill>
                          <a:effectLst/>
                          <a:latin typeface="Calibri" panose="020F0502020204030204" pitchFamily="34" charset="0"/>
                          <a:cs typeface="Calibri" panose="020F0502020204030204" pitchFamily="34" charset="0"/>
                        </a:rPr>
                        <a:t>COMPARISON AND CONTRAST IN THE GOSPELS</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44306944"/>
                  </a:ext>
                </a:extLst>
              </a:tr>
              <a:tr h="66762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Book / Gospel</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Matthew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Mark</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Luke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John</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431731120"/>
                  </a:ext>
                </a:extLst>
              </a:tr>
              <a:tr h="66762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Audience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Jews</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Specifically Romans</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Hellenized Gentiles</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All</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527468885"/>
                  </a:ext>
                </a:extLst>
              </a:tr>
              <a:tr h="229900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Creature Symbol: Ezekiel chapter 1 &amp; Revelation chapter 4</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Lion, as the Lion of Judah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panose="020F0502020204030204" pitchFamily="34" charset="0"/>
                          <a:cs typeface="Calibri" panose="020F0502020204030204" pitchFamily="34" charset="0"/>
                        </a:rPr>
                        <a:t>Ox or Calf, as working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Man,  Jesus as man</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Eagle, Jesus’  deity</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752991248"/>
                  </a:ext>
                </a:extLst>
              </a:tr>
            </a:tbl>
          </a:graphicData>
        </a:graphic>
      </p:graphicFrame>
      <p:sp>
        <p:nvSpPr>
          <p:cNvPr id="8" name="Text Box 4">
            <a:extLst>
              <a:ext uri="{FF2B5EF4-FFF2-40B4-BE49-F238E27FC236}">
                <a16:creationId xmlns:a16="http://schemas.microsoft.com/office/drawing/2014/main" id="{9187A70E-2089-43D3-A7C3-CF4EEEE6A22B}"/>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9" name="Rectangle 2">
            <a:extLst>
              <a:ext uri="{FF2B5EF4-FFF2-40B4-BE49-F238E27FC236}">
                <a16:creationId xmlns:a16="http://schemas.microsoft.com/office/drawing/2014/main" id="{51DD50D5-1CC0-47DC-8E95-44A0573F82CA}"/>
              </a:ext>
            </a:extLst>
          </p:cNvPr>
          <p:cNvSpPr>
            <a:spLocks noGrp="1" noChangeArrowheads="1"/>
          </p:cNvSpPr>
          <p:nvPr>
            <p:ph type="title"/>
          </p:nvPr>
        </p:nvSpPr>
        <p:spPr>
          <a:xfrm>
            <a:off x="685800" y="685800"/>
            <a:ext cx="7772400" cy="685800"/>
          </a:xfrm>
        </p:spPr>
        <p:txBody>
          <a:body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Christ’s two genealogies </a:t>
            </a:r>
            <a:br>
              <a:rPr lang="en-US" altLang="en-US" sz="3600" dirty="0">
                <a:solidFill>
                  <a:schemeClr val="tx1"/>
                </a:solidFill>
              </a:rPr>
            </a:br>
            <a:r>
              <a:rPr lang="en-US" altLang="en-US" sz="2400" b="1" dirty="0">
                <a:solidFill>
                  <a:srgbClr val="0000CC"/>
                </a:solidFill>
                <a:latin typeface="Calibri" panose="020F0502020204030204" pitchFamily="34" charset="0"/>
                <a:ea typeface="+mn-ea"/>
                <a:cs typeface="Calibri" panose="020F0502020204030204" pitchFamily="34" charset="0"/>
              </a:rPr>
              <a:t>Matthew 1:1-17; Luke 3:23-38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8" descr="Jesus &amp; disciples on Road to Emmaus">
            <a:extLst>
              <a:ext uri="{FF2B5EF4-FFF2-40B4-BE49-F238E27FC236}">
                <a16:creationId xmlns:a16="http://schemas.microsoft.com/office/drawing/2014/main" id="{EAE47CD0-7965-45FF-8B97-7AF82E7A491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96822" y="3733800"/>
            <a:ext cx="1950357" cy="2743200"/>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66E1C9BF-5110-4F23-8978-B93EA1E34C97}"/>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7" name="Rectangle 2">
            <a:extLst>
              <a:ext uri="{FF2B5EF4-FFF2-40B4-BE49-F238E27FC236}">
                <a16:creationId xmlns:a16="http://schemas.microsoft.com/office/drawing/2014/main" id="{31CC864C-442E-4AA9-9BCC-1461693CA5DA}"/>
              </a:ext>
            </a:extLst>
          </p:cNvPr>
          <p:cNvSpPr txBox="1">
            <a:spLocks noChangeArrowheads="1"/>
          </p:cNvSpPr>
          <p:nvPr/>
        </p:nvSpPr>
        <p:spPr bwMode="auto">
          <a:xfrm>
            <a:off x="685800" y="6858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The Messiah</a:t>
            </a:r>
            <a:br>
              <a:rPr lang="en-US" altLang="en-US" sz="3600" dirty="0">
                <a:solidFill>
                  <a:schemeClr val="tx1"/>
                </a:solidFill>
              </a:rPr>
            </a:br>
            <a:r>
              <a:rPr lang="en-US" altLang="en-US" sz="2400" b="1" dirty="0">
                <a:solidFill>
                  <a:srgbClr val="0000CC"/>
                </a:solidFill>
                <a:latin typeface="Calibri" panose="020F0502020204030204" pitchFamily="34" charset="0"/>
                <a:ea typeface="+mn-ea"/>
                <a:cs typeface="Calibri" panose="020F0502020204030204" pitchFamily="34" charset="0"/>
              </a:rPr>
              <a:t>Matthew 1:1-17</a:t>
            </a:r>
          </a:p>
        </p:txBody>
      </p:sp>
      <p:sp>
        <p:nvSpPr>
          <p:cNvPr id="10" name="Rectangle 3">
            <a:extLst>
              <a:ext uri="{FF2B5EF4-FFF2-40B4-BE49-F238E27FC236}">
                <a16:creationId xmlns:a16="http://schemas.microsoft.com/office/drawing/2014/main" id="{1C211385-34C2-45FF-BC4B-3AFA5B9B0FAF}"/>
              </a:ext>
            </a:extLst>
          </p:cNvPr>
          <p:cNvSpPr txBox="1">
            <a:spLocks noChangeArrowheads="1"/>
          </p:cNvSpPr>
          <p:nvPr/>
        </p:nvSpPr>
        <p:spPr bwMode="auto">
          <a:xfrm>
            <a:off x="0" y="1828800"/>
            <a:ext cx="9144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By double reference to King David in this genealogy, and by calling Jesus, ‘The Messiah’, </a:t>
            </a:r>
            <a:r>
              <a:rPr lang="en-US" altLang="en-US" sz="2800" b="1" dirty="0">
                <a:solidFill>
                  <a:srgbClr val="0000CC"/>
                </a:solidFill>
              </a:rPr>
              <a:t>Matthew points to the specific fulfillment of all the Old Testament prophecies of Jesus, who is ‘The Messiah’.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id="{123B4E7B-808A-4659-BA5D-016367873897}"/>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9" name="Rectangle 2">
            <a:extLst>
              <a:ext uri="{FF2B5EF4-FFF2-40B4-BE49-F238E27FC236}">
                <a16:creationId xmlns:a16="http://schemas.microsoft.com/office/drawing/2014/main" id="{0874E3C6-1EEA-4A21-8574-38863115282D}"/>
              </a:ext>
            </a:extLst>
          </p:cNvPr>
          <p:cNvSpPr txBox="1">
            <a:spLocks noChangeArrowheads="1"/>
          </p:cNvSpPr>
          <p:nvPr/>
        </p:nvSpPr>
        <p:spPr bwMode="auto">
          <a:xfrm>
            <a:off x="685800" y="6858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The Messiah</a:t>
            </a:r>
            <a:br>
              <a:rPr lang="en-US" altLang="en-US" sz="3600" dirty="0">
                <a:solidFill>
                  <a:schemeClr val="tx1"/>
                </a:solidFill>
              </a:rPr>
            </a:br>
            <a:r>
              <a:rPr lang="en-US" altLang="en-US" sz="2400" b="1" dirty="0">
                <a:solidFill>
                  <a:srgbClr val="0000CC"/>
                </a:solidFill>
                <a:latin typeface="Calibri" panose="020F0502020204030204" pitchFamily="34" charset="0"/>
                <a:ea typeface="+mn-ea"/>
                <a:cs typeface="Calibri" panose="020F0502020204030204" pitchFamily="34" charset="0"/>
              </a:rPr>
              <a:t>Matthew 1:1-17</a:t>
            </a:r>
          </a:p>
        </p:txBody>
      </p:sp>
      <p:sp>
        <p:nvSpPr>
          <p:cNvPr id="10" name="Rectangle 3">
            <a:extLst>
              <a:ext uri="{FF2B5EF4-FFF2-40B4-BE49-F238E27FC236}">
                <a16:creationId xmlns:a16="http://schemas.microsoft.com/office/drawing/2014/main" id="{CD03E38A-22A0-4990-8C66-333EC38A629A}"/>
              </a:ext>
            </a:extLst>
          </p:cNvPr>
          <p:cNvSpPr txBox="1">
            <a:spLocks noChangeArrowheads="1"/>
          </p:cNvSpPr>
          <p:nvPr/>
        </p:nvSpPr>
        <p:spPr bwMode="auto">
          <a:xfrm>
            <a:off x="0" y="182880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‘The Messiah’, who is ‘the Christ’, ‘The Anointed One’,  </a:t>
            </a:r>
            <a:r>
              <a:rPr lang="en-US" altLang="en-US" sz="2800" b="1" dirty="0">
                <a:solidFill>
                  <a:srgbClr val="0000CC"/>
                </a:solidFill>
              </a:rPr>
              <a:t>is often </a:t>
            </a:r>
            <a:r>
              <a:rPr lang="en-US" altLang="en-US" sz="2800" b="1" i="1" dirty="0">
                <a:solidFill>
                  <a:srgbClr val="0000CC"/>
                </a:solidFill>
              </a:rPr>
              <a:t>‘hidden in plain sight’</a:t>
            </a:r>
            <a:r>
              <a:rPr lang="en-US" altLang="en-US" sz="2800" b="1" dirty="0">
                <a:solidFill>
                  <a:srgbClr val="0000CC"/>
                </a:solidFill>
              </a:rPr>
              <a:t> in many places in the New Testament.  </a:t>
            </a:r>
            <a:r>
              <a:rPr lang="en-US" altLang="en-US" sz="2800" dirty="0"/>
              <a:t>For example, Ephesians has, ‘The Christ’ 23 times throughout the book, beginning with 1:10.</a:t>
            </a:r>
          </a:p>
        </p:txBody>
      </p:sp>
      <p:pic>
        <p:nvPicPr>
          <p:cNvPr id="2" name="Picture 1">
            <a:extLst>
              <a:ext uri="{FF2B5EF4-FFF2-40B4-BE49-F238E27FC236}">
                <a16:creationId xmlns:a16="http://schemas.microsoft.com/office/drawing/2014/main" id="{0A346092-03AC-49C2-8008-F70DDF6685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5043" y="3810000"/>
            <a:ext cx="3533913" cy="2743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8">
            <a:extLst>
              <a:ext uri="{FF2B5EF4-FFF2-40B4-BE49-F238E27FC236}">
                <a16:creationId xmlns:a16="http://schemas.microsoft.com/office/drawing/2014/main" id="{38326304-BC3E-47E7-9620-B103990E8328}"/>
              </a:ext>
            </a:extLst>
          </p:cNvPr>
          <p:cNvSpPr txBox="1">
            <a:spLocks noChangeArrowheads="1"/>
          </p:cNvSpPr>
          <p:nvPr/>
        </p:nvSpPr>
        <p:spPr bwMode="auto">
          <a:xfrm>
            <a:off x="0" y="0"/>
            <a:ext cx="9144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200"/>
              </a:spcAft>
            </a:pPr>
            <a:r>
              <a:rPr lang="en-US" altLang="en-US" sz="3200" b="1" dirty="0">
                <a:solidFill>
                  <a:srgbClr val="0000CC"/>
                </a:solidFill>
                <a:latin typeface="Calibri" panose="020F0502020204030204" pitchFamily="34" charset="0"/>
                <a:cs typeface="Calibri" panose="020F0502020204030204" pitchFamily="34" charset="0"/>
              </a:rPr>
              <a:t>Ephesians 1:9-10</a:t>
            </a:r>
          </a:p>
          <a:p>
            <a:pPr algn="just" eaLnBrk="1" hangingPunct="1">
              <a:spcAft>
                <a:spcPts val="1200"/>
              </a:spcAft>
            </a:pPr>
            <a:r>
              <a:rPr lang="en-US" altLang="en-US" sz="2800" baseline="30000" dirty="0">
                <a:latin typeface="Calibri" panose="020F0502020204030204" pitchFamily="34" charset="0"/>
                <a:cs typeface="Calibri" panose="020F0502020204030204" pitchFamily="34" charset="0"/>
              </a:rPr>
              <a:t>9</a:t>
            </a:r>
            <a:r>
              <a:rPr lang="en-US" altLang="en-US" sz="2800" dirty="0">
                <a:latin typeface="Calibri" panose="020F0502020204030204" pitchFamily="34" charset="0"/>
                <a:cs typeface="Calibri" panose="020F0502020204030204" pitchFamily="34" charset="0"/>
              </a:rPr>
              <a:t> He made known to us the mystery of His will, according to His kind intention which He purposed in Him </a:t>
            </a:r>
            <a:r>
              <a:rPr lang="en-US" altLang="en-US" sz="2800" baseline="30000" dirty="0">
                <a:latin typeface="Calibri" panose="020F0502020204030204" pitchFamily="34" charset="0"/>
                <a:cs typeface="Calibri" panose="020F0502020204030204" pitchFamily="34" charset="0"/>
              </a:rPr>
              <a:t>10</a:t>
            </a:r>
            <a:r>
              <a:rPr lang="en-US" altLang="en-US" sz="2800" dirty="0">
                <a:latin typeface="Calibri" panose="020F0502020204030204" pitchFamily="34" charset="0"/>
                <a:cs typeface="Calibri" panose="020F0502020204030204" pitchFamily="34" charset="0"/>
              </a:rPr>
              <a:t> with a view to an administration suitable to the fullness of the times, that is, the summing up of all things in </a:t>
            </a:r>
            <a:r>
              <a:rPr lang="en-US" altLang="en-US" sz="2800" b="1" dirty="0">
                <a:solidFill>
                  <a:srgbClr val="0000CC"/>
                </a:solidFill>
                <a:latin typeface="Calibri" panose="020F0502020204030204" pitchFamily="34" charset="0"/>
                <a:cs typeface="Calibri" panose="020F0502020204030204" pitchFamily="34" charset="0"/>
              </a:rPr>
              <a:t>the Christ</a:t>
            </a:r>
            <a:r>
              <a:rPr lang="en-US" altLang="en-US" sz="2800" dirty="0">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FC9C708-629F-4205-BC3E-C4B5433773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5783" y="2819400"/>
            <a:ext cx="3432433" cy="2286000"/>
          </a:xfrm>
          <a:prstGeom prst="rect">
            <a:avLst/>
          </a:prstGeom>
        </p:spPr>
      </p:pic>
    </p:spTree>
    <p:extLst>
      <p:ext uri="{BB962C8B-B14F-4D97-AF65-F5344CB8AC3E}">
        <p14:creationId xmlns:p14="http://schemas.microsoft.com/office/powerpoint/2010/main" val="18985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7" name="Picture 11" descr="Joseph &amp; Mary_Nativity Story poster">
            <a:extLst>
              <a:ext uri="{FF2B5EF4-FFF2-40B4-BE49-F238E27FC236}">
                <a16:creationId xmlns:a16="http://schemas.microsoft.com/office/drawing/2014/main" id="{6446902E-ABA1-4BE7-9420-870B1B573F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24100" y="3200400"/>
            <a:ext cx="4495800" cy="3200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2658D2D7-7105-4F3D-822E-72ED4E316F44}"/>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9" name="Rectangle 2">
            <a:extLst>
              <a:ext uri="{FF2B5EF4-FFF2-40B4-BE49-F238E27FC236}">
                <a16:creationId xmlns:a16="http://schemas.microsoft.com/office/drawing/2014/main" id="{26A1B6E9-227D-4FAB-91E5-92A0E52609B8}"/>
              </a:ext>
            </a:extLst>
          </p:cNvPr>
          <p:cNvSpPr txBox="1">
            <a:spLocks noChangeArrowheads="1"/>
          </p:cNvSpPr>
          <p:nvPr/>
        </p:nvSpPr>
        <p:spPr bwMode="auto">
          <a:xfrm>
            <a:off x="685800" y="6858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According to Jewish tradition </a:t>
            </a:r>
            <a:br>
              <a:rPr lang="en-US" altLang="en-US" sz="3600" dirty="0">
                <a:solidFill>
                  <a:schemeClr val="tx1"/>
                </a:solidFill>
              </a:rPr>
            </a:br>
            <a:r>
              <a:rPr lang="en-US" altLang="en-US" sz="2400" b="1" dirty="0">
                <a:solidFill>
                  <a:srgbClr val="0000CC"/>
                </a:solidFill>
                <a:latin typeface="Calibri" panose="020F0502020204030204" pitchFamily="34" charset="0"/>
                <a:ea typeface="+mn-ea"/>
                <a:cs typeface="Calibri" panose="020F0502020204030204" pitchFamily="34" charset="0"/>
              </a:rPr>
              <a:t>Matthew 1:18-19</a:t>
            </a:r>
          </a:p>
        </p:txBody>
      </p:sp>
      <p:sp>
        <p:nvSpPr>
          <p:cNvPr id="12" name="Rectangle 3">
            <a:extLst>
              <a:ext uri="{FF2B5EF4-FFF2-40B4-BE49-F238E27FC236}">
                <a16:creationId xmlns:a16="http://schemas.microsoft.com/office/drawing/2014/main" id="{0F6263B7-B8F2-448A-A30E-99332BF45624}"/>
              </a:ext>
            </a:extLst>
          </p:cNvPr>
          <p:cNvSpPr txBox="1">
            <a:spLocks noChangeArrowheads="1"/>
          </p:cNvSpPr>
          <p:nvPr/>
        </p:nvSpPr>
        <p:spPr bwMode="auto">
          <a:xfrm>
            <a:off x="0" y="182880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The betrothal and the ‘coming together’ only after marriage was </a:t>
            </a:r>
            <a:r>
              <a:rPr lang="en-US" altLang="en-US" sz="2800" b="1" dirty="0">
                <a:solidFill>
                  <a:srgbClr val="0000CC"/>
                </a:solidFill>
              </a:rPr>
              <a:t>all according to the Jewish law and traditions</a:t>
            </a:r>
            <a:r>
              <a:rPr lang="en-US" altLang="en-US" sz="2800"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5" name="Picture 12" descr="Joseph in The Nativity Story_carpenter shop">
            <a:extLst>
              <a:ext uri="{FF2B5EF4-FFF2-40B4-BE49-F238E27FC236}">
                <a16:creationId xmlns:a16="http://schemas.microsoft.com/office/drawing/2014/main" id="{819338C4-D97B-4666-90CC-5313D4F3AC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3125" y="2819400"/>
            <a:ext cx="2457750"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4">
            <a:extLst>
              <a:ext uri="{FF2B5EF4-FFF2-40B4-BE49-F238E27FC236}">
                <a16:creationId xmlns:a16="http://schemas.microsoft.com/office/drawing/2014/main" id="{DBC003DA-7629-4079-928A-FCF1D57DFB67}"/>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11" name="Rectangle 2">
            <a:extLst>
              <a:ext uri="{FF2B5EF4-FFF2-40B4-BE49-F238E27FC236}">
                <a16:creationId xmlns:a16="http://schemas.microsoft.com/office/drawing/2014/main" id="{E3FA8150-B4A2-4CD4-8695-31ACAD7D5F94}"/>
              </a:ext>
            </a:extLst>
          </p:cNvPr>
          <p:cNvSpPr txBox="1">
            <a:spLocks noChangeArrowheads="1"/>
          </p:cNvSpPr>
          <p:nvPr/>
        </p:nvSpPr>
        <p:spPr bwMode="auto">
          <a:xfrm>
            <a:off x="685800" y="6858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According to Jewish tradition </a:t>
            </a:r>
            <a:br>
              <a:rPr lang="en-US" altLang="en-US" sz="3600" dirty="0">
                <a:solidFill>
                  <a:schemeClr val="tx1"/>
                </a:solidFill>
              </a:rPr>
            </a:br>
            <a:r>
              <a:rPr lang="en-US" altLang="en-US" sz="2400" b="1" dirty="0">
                <a:solidFill>
                  <a:srgbClr val="0000CC"/>
                </a:solidFill>
                <a:latin typeface="Calibri" panose="020F0502020204030204" pitchFamily="34" charset="0"/>
                <a:ea typeface="+mn-ea"/>
                <a:cs typeface="Calibri" panose="020F0502020204030204" pitchFamily="34" charset="0"/>
              </a:rPr>
              <a:t>Matthew 1:18-19</a:t>
            </a:r>
          </a:p>
        </p:txBody>
      </p:sp>
      <p:sp>
        <p:nvSpPr>
          <p:cNvPr id="12" name="Rectangle 3">
            <a:extLst>
              <a:ext uri="{FF2B5EF4-FFF2-40B4-BE49-F238E27FC236}">
                <a16:creationId xmlns:a16="http://schemas.microsoft.com/office/drawing/2014/main" id="{48FC58A2-54A9-46F0-A930-C96C44B5F7BB}"/>
              </a:ext>
            </a:extLst>
          </p:cNvPr>
          <p:cNvSpPr txBox="1">
            <a:spLocks noChangeArrowheads="1"/>
          </p:cNvSpPr>
          <p:nvPr/>
        </p:nvSpPr>
        <p:spPr bwMode="auto">
          <a:xfrm>
            <a:off x="0" y="18288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For Joseph to be righteous meant that </a:t>
            </a:r>
            <a:r>
              <a:rPr lang="en-US" altLang="en-US" sz="2800" b="1" dirty="0">
                <a:solidFill>
                  <a:srgbClr val="0000CC"/>
                </a:solidFill>
              </a:rPr>
              <a:t>he was observant of the Law of Moses and all of the traditions of Judaism</a:t>
            </a:r>
            <a:r>
              <a:rPr lang="en-US" altLang="en-US" sz="2800"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3" name="Picture 11" descr="Rabbi Hillel">
            <a:extLst>
              <a:ext uri="{FF2B5EF4-FFF2-40B4-BE49-F238E27FC236}">
                <a16:creationId xmlns:a16="http://schemas.microsoft.com/office/drawing/2014/main" id="{F8348577-24D7-4CDC-B514-254D277A67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789363"/>
            <a:ext cx="2667000" cy="2535237"/>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120844" name="Picture 12" descr="Hillel &amp; Shammai words 1">
            <a:extLst>
              <a:ext uri="{FF2B5EF4-FFF2-40B4-BE49-F238E27FC236}">
                <a16:creationId xmlns:a16="http://schemas.microsoft.com/office/drawing/2014/main" id="{0771A608-EB82-4DC2-BE47-519160631D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6600" y="3810000"/>
            <a:ext cx="5562600" cy="2514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 Box 4">
            <a:extLst>
              <a:ext uri="{FF2B5EF4-FFF2-40B4-BE49-F238E27FC236}">
                <a16:creationId xmlns:a16="http://schemas.microsoft.com/office/drawing/2014/main" id="{62846899-C290-423E-B152-3C10B41C7B3A}"/>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12" name="Rectangle 2">
            <a:extLst>
              <a:ext uri="{FF2B5EF4-FFF2-40B4-BE49-F238E27FC236}">
                <a16:creationId xmlns:a16="http://schemas.microsoft.com/office/drawing/2014/main" id="{8B112324-EBEC-4576-ACC6-3CA2E6A83389}"/>
              </a:ext>
            </a:extLst>
          </p:cNvPr>
          <p:cNvSpPr txBox="1">
            <a:spLocks noChangeArrowheads="1"/>
          </p:cNvSpPr>
          <p:nvPr/>
        </p:nvSpPr>
        <p:spPr bwMode="auto">
          <a:xfrm>
            <a:off x="685800" y="6858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According to </a:t>
            </a:r>
            <a:r>
              <a:rPr lang="en-US" altLang="en-US" sz="3200" b="1">
                <a:solidFill>
                  <a:srgbClr val="0000CC"/>
                </a:solidFill>
                <a:latin typeface="Calibri" panose="020F0502020204030204" pitchFamily="34" charset="0"/>
                <a:ea typeface="+mn-ea"/>
                <a:cs typeface="Calibri" panose="020F0502020204030204" pitchFamily="34" charset="0"/>
              </a:rPr>
              <a:t>Jewish tradition </a:t>
            </a:r>
            <a:br>
              <a:rPr lang="en-US" altLang="en-US" sz="3600" dirty="0">
                <a:solidFill>
                  <a:schemeClr val="tx1"/>
                </a:solidFill>
              </a:rPr>
            </a:br>
            <a:r>
              <a:rPr lang="en-US" altLang="en-US" sz="2400" b="1" dirty="0">
                <a:solidFill>
                  <a:srgbClr val="0000CC"/>
                </a:solidFill>
                <a:latin typeface="Calibri" panose="020F0502020204030204" pitchFamily="34" charset="0"/>
                <a:ea typeface="+mn-ea"/>
                <a:cs typeface="Calibri" panose="020F0502020204030204" pitchFamily="34" charset="0"/>
              </a:rPr>
              <a:t>Matthew 1:18-19</a:t>
            </a:r>
          </a:p>
        </p:txBody>
      </p:sp>
      <p:sp>
        <p:nvSpPr>
          <p:cNvPr id="13" name="Rectangle 3">
            <a:extLst>
              <a:ext uri="{FF2B5EF4-FFF2-40B4-BE49-F238E27FC236}">
                <a16:creationId xmlns:a16="http://schemas.microsoft.com/office/drawing/2014/main" id="{576A467E-25AD-485A-8F27-36C8A172DA72}"/>
              </a:ext>
            </a:extLst>
          </p:cNvPr>
          <p:cNvSpPr txBox="1">
            <a:spLocks noChangeArrowheads="1"/>
          </p:cNvSpPr>
          <p:nvPr/>
        </p:nvSpPr>
        <p:spPr bwMode="auto">
          <a:xfrm>
            <a:off x="0" y="1828800"/>
            <a:ext cx="9144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b="1" dirty="0">
                <a:solidFill>
                  <a:srgbClr val="0000CC"/>
                </a:solidFill>
              </a:rPr>
              <a:t>For Joseph to ‘send her away secretly’</a:t>
            </a:r>
            <a:r>
              <a:rPr lang="en-US" altLang="en-US" sz="2800" dirty="0"/>
              <a:t> meant that since she was pregnant before marriage, and he didn’t want to disgrace her, he would seek a divorce from the court of Rabbi Hillel, where they didn’t ask ‘why’ you wanted one.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AF9A525-BFE2-40E7-BB6F-28BB442D505B}"/>
              </a:ext>
            </a:extLst>
          </p:cNvPr>
          <p:cNvSpPr>
            <a:spLocks noGrp="1" noChangeArrowheads="1"/>
          </p:cNvSpPr>
          <p:nvPr>
            <p:ph type="title"/>
          </p:nvPr>
        </p:nvSpPr>
        <p:spPr>
          <a:xfrm>
            <a:off x="0" y="685800"/>
            <a:ext cx="9144000" cy="762000"/>
          </a:xfrm>
        </p:spPr>
        <p:txBody>
          <a:bodyPr/>
          <a:lstStyle/>
          <a:p>
            <a:pPr eaLnBrk="1" hangingPunct="1"/>
            <a:r>
              <a:rPr lang="en-US" altLang="en-US" sz="3600" b="1">
                <a:solidFill>
                  <a:srgbClr val="C00000"/>
                </a:solidFill>
              </a:rPr>
              <a:t>OUR PURPOSE, AIM AND OBJECTIVE</a:t>
            </a:r>
          </a:p>
        </p:txBody>
      </p:sp>
      <p:sp>
        <p:nvSpPr>
          <p:cNvPr id="11267" name="Content Placeholder 2">
            <a:extLst>
              <a:ext uri="{FF2B5EF4-FFF2-40B4-BE49-F238E27FC236}">
                <a16:creationId xmlns:a16="http://schemas.microsoft.com/office/drawing/2014/main" id="{CE9A6E22-5CE7-495A-8E63-DA09A15488AB}"/>
              </a:ext>
            </a:extLst>
          </p:cNvPr>
          <p:cNvSpPr>
            <a:spLocks noGrp="1" noChangeArrowheads="1"/>
          </p:cNvSpPr>
          <p:nvPr>
            <p:ph idx="1"/>
          </p:nvPr>
        </p:nvSpPr>
        <p:spPr>
          <a:xfrm>
            <a:off x="3200400" y="1524000"/>
            <a:ext cx="5867400" cy="2971800"/>
          </a:xfrm>
        </p:spPr>
        <p:txBody>
          <a:bodyPr/>
          <a:lstStyle/>
          <a:p>
            <a:pPr marL="0" indent="0" algn="just" eaLnBrk="1" hangingPunct="1">
              <a:spcBef>
                <a:spcPts val="600"/>
              </a:spcBef>
              <a:spcAft>
                <a:spcPts val="600"/>
              </a:spcAft>
              <a:buFontTx/>
              <a:buNone/>
            </a:pPr>
            <a:r>
              <a:rPr lang="en-US" altLang="en-US" b="1"/>
              <a:t>…is to Compare and Contrast </a:t>
            </a:r>
            <a:r>
              <a:rPr lang="en-US" altLang="en-US" b="1">
                <a:solidFill>
                  <a:srgbClr val="0000CC"/>
                </a:solidFill>
              </a:rPr>
              <a:t>Law</a:t>
            </a:r>
            <a:r>
              <a:rPr lang="en-US" altLang="en-US" b="1"/>
              <a:t> and </a:t>
            </a:r>
            <a:r>
              <a:rPr lang="en-US" altLang="en-US" b="1">
                <a:solidFill>
                  <a:srgbClr val="C00000"/>
                </a:solidFill>
              </a:rPr>
              <a:t>Grace</a:t>
            </a:r>
            <a:r>
              <a:rPr lang="en-US" altLang="en-US" b="1"/>
              <a:t> so as to properly understand these two important themes and </a:t>
            </a:r>
            <a:r>
              <a:rPr lang="en-US" altLang="en-US" b="1" i="1">
                <a:solidFill>
                  <a:srgbClr val="008000"/>
                </a:solidFill>
              </a:rPr>
              <a:t>how they are related to the life of the New Testament Believer</a:t>
            </a:r>
            <a:r>
              <a:rPr lang="en-US" altLang="en-US" b="1"/>
              <a:t>.</a:t>
            </a:r>
          </a:p>
        </p:txBody>
      </p:sp>
      <p:pic>
        <p:nvPicPr>
          <p:cNvPr id="89090" name="Picture 2">
            <a:extLst>
              <a:ext uri="{FF2B5EF4-FFF2-40B4-BE49-F238E27FC236}">
                <a16:creationId xmlns:a16="http://schemas.microsoft.com/office/drawing/2014/main" id="{11E060A1-881B-464D-B103-9DE77BEA26E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598" y="1676400"/>
            <a:ext cx="2743201"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9" name="Text Box 4">
            <a:extLst>
              <a:ext uri="{FF2B5EF4-FFF2-40B4-BE49-F238E27FC236}">
                <a16:creationId xmlns:a16="http://schemas.microsoft.com/office/drawing/2014/main" id="{E1D68F91-98E6-4A8F-8EE0-B5BED47CC2CF}"/>
              </a:ext>
            </a:extLst>
          </p:cNvPr>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a:solidFill>
                  <a:srgbClr val="000000"/>
                </a:solidFill>
              </a:rPr>
              <a:t>Law and Grace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9" descr="jacobs_dream">
            <a:extLst>
              <a:ext uri="{FF2B5EF4-FFF2-40B4-BE49-F238E27FC236}">
                <a16:creationId xmlns:a16="http://schemas.microsoft.com/office/drawing/2014/main" id="{A9040D15-038A-4C7D-8A77-AF9D348BF1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3308927"/>
            <a:ext cx="271568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1" descr="Angel">
            <a:extLst>
              <a:ext uri="{FF2B5EF4-FFF2-40B4-BE49-F238E27FC236}">
                <a16:creationId xmlns:a16="http://schemas.microsoft.com/office/drawing/2014/main" id="{33A6D73D-620B-4B69-B542-B6D9E2D269B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82041" y="3308927"/>
            <a:ext cx="26892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a:extLst>
              <a:ext uri="{FF2B5EF4-FFF2-40B4-BE49-F238E27FC236}">
                <a16:creationId xmlns:a16="http://schemas.microsoft.com/office/drawing/2014/main" id="{F8A36649-2396-40F3-AD6F-9D696AF9FA3F}"/>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9" name="Rectangle 2">
            <a:extLst>
              <a:ext uri="{FF2B5EF4-FFF2-40B4-BE49-F238E27FC236}">
                <a16:creationId xmlns:a16="http://schemas.microsoft.com/office/drawing/2014/main" id="{FC77FCE2-6E9C-4483-B7E1-62B0AF6668F9}"/>
              </a:ext>
            </a:extLst>
          </p:cNvPr>
          <p:cNvSpPr txBox="1">
            <a:spLocks noChangeArrowheads="1"/>
          </p:cNvSpPr>
          <p:nvPr/>
        </p:nvSpPr>
        <p:spPr bwMode="auto">
          <a:xfrm>
            <a:off x="685800" y="6858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“Joseph, son of David…” </a:t>
            </a:r>
            <a:br>
              <a:rPr lang="en-US" altLang="en-US" sz="3600" dirty="0">
                <a:solidFill>
                  <a:schemeClr val="tx1"/>
                </a:solidFill>
              </a:rPr>
            </a:br>
            <a:r>
              <a:rPr lang="en-US" altLang="en-US" sz="2400" b="1" dirty="0">
                <a:solidFill>
                  <a:srgbClr val="0000CC"/>
                </a:solidFill>
                <a:latin typeface="Calibri" panose="020F0502020204030204" pitchFamily="34" charset="0"/>
                <a:ea typeface="+mn-ea"/>
                <a:cs typeface="Calibri" panose="020F0502020204030204" pitchFamily="34" charset="0"/>
              </a:rPr>
              <a:t>Matthew 1:20</a:t>
            </a:r>
          </a:p>
        </p:txBody>
      </p:sp>
      <p:sp>
        <p:nvSpPr>
          <p:cNvPr id="14" name="Rectangle 3">
            <a:extLst>
              <a:ext uri="{FF2B5EF4-FFF2-40B4-BE49-F238E27FC236}">
                <a16:creationId xmlns:a16="http://schemas.microsoft.com/office/drawing/2014/main" id="{87C63F9F-C5AC-4C7C-BEC9-82563D1AF861}"/>
              </a:ext>
            </a:extLst>
          </p:cNvPr>
          <p:cNvSpPr txBox="1">
            <a:spLocks noChangeArrowheads="1"/>
          </p:cNvSpPr>
          <p:nvPr/>
        </p:nvSpPr>
        <p:spPr bwMode="auto">
          <a:xfrm>
            <a:off x="0" y="18288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Somewhat like what happened to Jacob in Genesis 31:11, an angel appeared to Joseph just in time, in a dream, as happened to  him twice again in Matthew 2:13, 19.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8">
            <a:extLst>
              <a:ext uri="{FF2B5EF4-FFF2-40B4-BE49-F238E27FC236}">
                <a16:creationId xmlns:a16="http://schemas.microsoft.com/office/drawing/2014/main" id="{38326304-BC3E-47E7-9620-B103990E8328}"/>
              </a:ext>
            </a:extLst>
          </p:cNvPr>
          <p:cNvSpPr txBox="1">
            <a:spLocks noChangeArrowheads="1"/>
          </p:cNvSpPr>
          <p:nvPr/>
        </p:nvSpPr>
        <p:spPr bwMode="auto">
          <a:xfrm>
            <a:off x="0" y="0"/>
            <a:ext cx="914400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200"/>
              </a:spcAft>
            </a:pPr>
            <a:r>
              <a:rPr lang="en-US" altLang="en-US" sz="3200" b="1" dirty="0">
                <a:solidFill>
                  <a:srgbClr val="0000CC"/>
                </a:solidFill>
                <a:latin typeface="Calibri" panose="020F0502020204030204" pitchFamily="34" charset="0"/>
                <a:cs typeface="Calibri" panose="020F0502020204030204" pitchFamily="34" charset="0"/>
              </a:rPr>
              <a:t>Matthew 1:20; 2:13, 19</a:t>
            </a:r>
          </a:p>
          <a:p>
            <a:pPr algn="just"/>
            <a:r>
              <a:rPr lang="en-US" altLang="en-US" sz="2700" baseline="30000" dirty="0">
                <a:latin typeface="Calibri" panose="020F0502020204030204" pitchFamily="34" charset="0"/>
                <a:cs typeface="Calibri" panose="020F0502020204030204" pitchFamily="34" charset="0"/>
              </a:rPr>
              <a:t>20</a:t>
            </a:r>
            <a:r>
              <a:rPr lang="en-US" altLang="en-US" sz="2700" dirty="0">
                <a:latin typeface="Calibri" panose="020F0502020204030204" pitchFamily="34" charset="0"/>
                <a:cs typeface="Calibri" panose="020F0502020204030204" pitchFamily="34" charset="0"/>
              </a:rPr>
              <a:t> But when he had considered this, behold, </a:t>
            </a:r>
            <a:r>
              <a:rPr lang="en-US" altLang="en-US" sz="2700" b="1" dirty="0">
                <a:solidFill>
                  <a:srgbClr val="0000CC"/>
                </a:solidFill>
                <a:latin typeface="Calibri" panose="020F0502020204030204" pitchFamily="34" charset="0"/>
                <a:cs typeface="Calibri" panose="020F0502020204030204" pitchFamily="34" charset="0"/>
              </a:rPr>
              <a:t>an angel of the Lord </a:t>
            </a:r>
            <a:r>
              <a:rPr lang="en-US" altLang="en-US" sz="2700" dirty="0">
                <a:latin typeface="Calibri" panose="020F0502020204030204" pitchFamily="34" charset="0"/>
                <a:cs typeface="Calibri" panose="020F0502020204030204" pitchFamily="34" charset="0"/>
              </a:rPr>
              <a:t>appeared to him in a dream, saying, “Joseph, son of David, </a:t>
            </a:r>
            <a:r>
              <a:rPr lang="en-US" altLang="en-US" sz="2700" b="1" dirty="0">
                <a:solidFill>
                  <a:srgbClr val="0000CC"/>
                </a:solidFill>
                <a:latin typeface="Calibri" panose="020F0502020204030204" pitchFamily="34" charset="0"/>
                <a:cs typeface="Calibri" panose="020F0502020204030204" pitchFamily="34" charset="0"/>
              </a:rPr>
              <a:t>do not be afraid to take Mary as your wife</a:t>
            </a:r>
            <a:r>
              <a:rPr lang="en-US" altLang="en-US" sz="2700" dirty="0">
                <a:latin typeface="Calibri" panose="020F0502020204030204" pitchFamily="34" charset="0"/>
                <a:cs typeface="Calibri" panose="020F0502020204030204" pitchFamily="34" charset="0"/>
              </a:rPr>
              <a:t>; for the Child who has been conceived in her is of the Holy Spirit…</a:t>
            </a:r>
            <a:r>
              <a:rPr lang="en-US" sz="2700" baseline="30000" dirty="0">
                <a:latin typeface="Calibri" panose="020F0502020204030204" pitchFamily="34" charset="0"/>
                <a:cs typeface="Calibri" panose="020F0502020204030204" pitchFamily="34" charset="0"/>
              </a:rPr>
              <a:t>2:13</a:t>
            </a:r>
            <a:r>
              <a:rPr lang="en-US" sz="2700" dirty="0">
                <a:latin typeface="Calibri" panose="020F0502020204030204" pitchFamily="34" charset="0"/>
                <a:cs typeface="Calibri" panose="020F0502020204030204" pitchFamily="34" charset="0"/>
              </a:rPr>
              <a:t> Now when they had gone, behold, </a:t>
            </a:r>
            <a:r>
              <a:rPr lang="en-US" sz="2700" b="1" dirty="0">
                <a:solidFill>
                  <a:srgbClr val="0000CC"/>
                </a:solidFill>
                <a:latin typeface="Calibri" panose="020F0502020204030204" pitchFamily="34" charset="0"/>
                <a:cs typeface="Calibri" panose="020F0502020204030204" pitchFamily="34" charset="0"/>
              </a:rPr>
              <a:t>an</a:t>
            </a:r>
            <a:r>
              <a:rPr lang="en-US" sz="2700" b="1" dirty="0">
                <a:latin typeface="Calibri" panose="020F0502020204030204" pitchFamily="34" charset="0"/>
                <a:cs typeface="Calibri" panose="020F0502020204030204" pitchFamily="34" charset="0"/>
              </a:rPr>
              <a:t> </a:t>
            </a:r>
            <a:r>
              <a:rPr lang="en-US" sz="2700" b="1" dirty="0">
                <a:solidFill>
                  <a:srgbClr val="0000CC"/>
                </a:solidFill>
                <a:latin typeface="Calibri" panose="020F0502020204030204" pitchFamily="34" charset="0"/>
                <a:cs typeface="Calibri" panose="020F0502020204030204" pitchFamily="34" charset="0"/>
              </a:rPr>
              <a:t>angel of the Lord </a:t>
            </a:r>
            <a:r>
              <a:rPr lang="en-US" sz="2700" dirty="0">
                <a:latin typeface="Calibri" panose="020F0502020204030204" pitchFamily="34" charset="0"/>
                <a:cs typeface="Calibri" panose="020F0502020204030204" pitchFamily="34" charset="0"/>
              </a:rPr>
              <a:t>appeared to Joseph in a dream and said, </a:t>
            </a:r>
            <a:r>
              <a:rPr lang="en-US" sz="2700" b="1" dirty="0">
                <a:solidFill>
                  <a:srgbClr val="0000CC"/>
                </a:solidFill>
                <a:latin typeface="Calibri" panose="020F0502020204030204" pitchFamily="34" charset="0"/>
                <a:cs typeface="Calibri" panose="020F0502020204030204" pitchFamily="34" charset="0"/>
              </a:rPr>
              <a:t>“Get up! Take the Child and His mother and flee to Egypt,</a:t>
            </a:r>
            <a:r>
              <a:rPr lang="en-US" sz="2700" dirty="0">
                <a:latin typeface="Calibri" panose="020F0502020204030204" pitchFamily="34" charset="0"/>
                <a:cs typeface="Calibri" panose="020F0502020204030204" pitchFamily="34" charset="0"/>
              </a:rPr>
              <a:t> and remain there until I tell you; for Herod is going to search for the Child to destroy Him.”…</a:t>
            </a:r>
            <a:r>
              <a:rPr lang="en-US" sz="2700" baseline="30000" dirty="0">
                <a:latin typeface="Calibri" panose="020F0502020204030204" pitchFamily="34" charset="0"/>
                <a:cs typeface="Calibri" panose="020F0502020204030204" pitchFamily="34" charset="0"/>
              </a:rPr>
              <a:t>2:19</a:t>
            </a:r>
            <a:r>
              <a:rPr lang="en-US" sz="2700" dirty="0">
                <a:latin typeface="Calibri" panose="020F0502020204030204" pitchFamily="34" charset="0"/>
                <a:cs typeface="Calibri" panose="020F0502020204030204" pitchFamily="34" charset="0"/>
              </a:rPr>
              <a:t> But when Herod died, behold, </a:t>
            </a:r>
            <a:r>
              <a:rPr lang="en-US" sz="2700" b="1" dirty="0">
                <a:solidFill>
                  <a:srgbClr val="0000CC"/>
                </a:solidFill>
                <a:latin typeface="Calibri" panose="020F0502020204030204" pitchFamily="34" charset="0"/>
                <a:cs typeface="Calibri" panose="020F0502020204030204" pitchFamily="34" charset="0"/>
              </a:rPr>
              <a:t>an angel of the Lord </a:t>
            </a:r>
            <a:r>
              <a:rPr lang="en-US" sz="2700" dirty="0">
                <a:latin typeface="Calibri" panose="020F0502020204030204" pitchFamily="34" charset="0"/>
                <a:cs typeface="Calibri" panose="020F0502020204030204" pitchFamily="34" charset="0"/>
              </a:rPr>
              <a:t>appeared in a dream to Joseph in Egypt, and said, </a:t>
            </a:r>
            <a:r>
              <a:rPr lang="en-US" sz="2700" baseline="30000" dirty="0">
                <a:latin typeface="Calibri" panose="020F0502020204030204" pitchFamily="34" charset="0"/>
                <a:cs typeface="Calibri" panose="020F0502020204030204" pitchFamily="34" charset="0"/>
              </a:rPr>
              <a:t>20</a:t>
            </a:r>
            <a:r>
              <a:rPr lang="en-US" sz="2700" dirty="0">
                <a:latin typeface="Calibri" panose="020F0502020204030204" pitchFamily="34" charset="0"/>
                <a:cs typeface="Calibri" panose="020F0502020204030204" pitchFamily="34" charset="0"/>
              </a:rPr>
              <a:t> </a:t>
            </a:r>
            <a:r>
              <a:rPr lang="en-US" sz="2700" b="1" dirty="0">
                <a:solidFill>
                  <a:srgbClr val="0000CC"/>
                </a:solidFill>
                <a:latin typeface="Calibri" panose="020F0502020204030204" pitchFamily="34" charset="0"/>
                <a:cs typeface="Calibri" panose="020F0502020204030204" pitchFamily="34" charset="0"/>
              </a:rPr>
              <a:t>“Get up, take the Child and His mother, and go into the land of Israel</a:t>
            </a:r>
            <a:r>
              <a:rPr lang="en-US" sz="2700" dirty="0">
                <a:latin typeface="Calibri" panose="020F0502020204030204" pitchFamily="34" charset="0"/>
                <a:cs typeface="Calibri" panose="020F0502020204030204" pitchFamily="34" charset="0"/>
              </a:rPr>
              <a:t>; for those who sought the Child’s life are dead.”</a:t>
            </a:r>
            <a:endParaRPr lang="en-US" alt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5874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9" descr="Angel">
            <a:extLst>
              <a:ext uri="{FF2B5EF4-FFF2-40B4-BE49-F238E27FC236}">
                <a16:creationId xmlns:a16="http://schemas.microsoft.com/office/drawing/2014/main" id="{F933CA61-689B-48AA-9AAA-9A7B1AFAFD6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1981200"/>
            <a:ext cx="26892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a:extLst>
              <a:ext uri="{FF2B5EF4-FFF2-40B4-BE49-F238E27FC236}">
                <a16:creationId xmlns:a16="http://schemas.microsoft.com/office/drawing/2014/main" id="{1FABA2A7-EA24-4BF4-864C-E8E6FA5F9DE8}"/>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10" name="Rectangle 2">
            <a:extLst>
              <a:ext uri="{FF2B5EF4-FFF2-40B4-BE49-F238E27FC236}">
                <a16:creationId xmlns:a16="http://schemas.microsoft.com/office/drawing/2014/main" id="{B728526A-BDA8-4110-96CF-0CA699FE643C}"/>
              </a:ext>
            </a:extLst>
          </p:cNvPr>
          <p:cNvSpPr txBox="1">
            <a:spLocks noChangeArrowheads="1"/>
          </p:cNvSpPr>
          <p:nvPr/>
        </p:nvSpPr>
        <p:spPr bwMode="auto">
          <a:xfrm>
            <a:off x="685800" y="6858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“Joseph, son of David…” </a:t>
            </a:r>
            <a:br>
              <a:rPr lang="en-US" altLang="en-US" sz="3600" dirty="0">
                <a:solidFill>
                  <a:schemeClr val="tx1"/>
                </a:solidFill>
              </a:rPr>
            </a:br>
            <a:r>
              <a:rPr lang="en-US" altLang="en-US" sz="2400" b="1" dirty="0">
                <a:solidFill>
                  <a:srgbClr val="0000CC"/>
                </a:solidFill>
                <a:latin typeface="Calibri" panose="020F0502020204030204" pitchFamily="34" charset="0"/>
                <a:ea typeface="+mn-ea"/>
                <a:cs typeface="Calibri" panose="020F0502020204030204" pitchFamily="34" charset="0"/>
              </a:rPr>
              <a:t>Matthew 1:20</a:t>
            </a:r>
          </a:p>
        </p:txBody>
      </p:sp>
      <p:sp>
        <p:nvSpPr>
          <p:cNvPr id="11" name="Rectangle 3">
            <a:extLst>
              <a:ext uri="{FF2B5EF4-FFF2-40B4-BE49-F238E27FC236}">
                <a16:creationId xmlns:a16="http://schemas.microsoft.com/office/drawing/2014/main" id="{FBB24467-D0AD-4DF2-B7F1-5B8EDAE2245C}"/>
              </a:ext>
            </a:extLst>
          </p:cNvPr>
          <p:cNvSpPr txBox="1">
            <a:spLocks noChangeArrowheads="1"/>
          </p:cNvSpPr>
          <p:nvPr/>
        </p:nvSpPr>
        <p:spPr bwMode="auto">
          <a:xfrm>
            <a:off x="0" y="1828800"/>
            <a:ext cx="5943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spcBef>
                <a:spcPts val="0"/>
              </a:spcBef>
              <a:spcAft>
                <a:spcPts val="1200"/>
              </a:spcAft>
            </a:pPr>
            <a:r>
              <a:rPr lang="en-US" altLang="en-US" sz="2800" dirty="0"/>
              <a:t>The </a:t>
            </a:r>
            <a:r>
              <a:rPr lang="en-US" altLang="en-US" sz="2800" b="1" i="1" dirty="0">
                <a:solidFill>
                  <a:srgbClr val="0000CC"/>
                </a:solidFill>
              </a:rPr>
              <a:t>‘angelic message pattern’</a:t>
            </a:r>
            <a:r>
              <a:rPr lang="en-US" altLang="en-US" sz="2800" dirty="0"/>
              <a:t> is:</a:t>
            </a:r>
          </a:p>
          <a:p>
            <a:pPr marL="971550" lvl="1" indent="-514350" algn="just">
              <a:spcBef>
                <a:spcPts val="0"/>
              </a:spcBef>
              <a:spcAft>
                <a:spcPts val="1200"/>
              </a:spcAft>
              <a:buFont typeface="+mj-lt"/>
              <a:buAutoNum type="arabicParenR"/>
            </a:pPr>
            <a:r>
              <a:rPr lang="en-US" altLang="en-US" dirty="0"/>
              <a:t>Go ahead, it’s OK (don’t be afraid to take Mary as his wife because this birth is of the Holy Spirit Verses 18-20.)</a:t>
            </a:r>
          </a:p>
          <a:p>
            <a:pPr marL="971550" lvl="1" indent="-514350" algn="just">
              <a:spcBef>
                <a:spcPts val="0"/>
              </a:spcBef>
              <a:spcAft>
                <a:spcPts val="1200"/>
              </a:spcAft>
              <a:buFont typeface="+mj-lt"/>
              <a:buAutoNum type="arabicParenR"/>
            </a:pPr>
            <a:r>
              <a:rPr lang="en-US" altLang="en-US" dirty="0"/>
              <a:t>Go away, fast!</a:t>
            </a:r>
          </a:p>
          <a:p>
            <a:pPr marL="971550" lvl="1" indent="-514350" algn="just">
              <a:spcBef>
                <a:spcPts val="0"/>
              </a:spcBef>
              <a:spcAft>
                <a:spcPts val="1200"/>
              </a:spcAft>
              <a:buFont typeface="+mj-lt"/>
              <a:buAutoNum type="arabicParenR"/>
            </a:pPr>
            <a:r>
              <a:rPr lang="en-US" altLang="en-US" dirty="0"/>
              <a:t>Go back, it’s OK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8">
            <a:extLst>
              <a:ext uri="{FF2B5EF4-FFF2-40B4-BE49-F238E27FC236}">
                <a16:creationId xmlns:a16="http://schemas.microsoft.com/office/drawing/2014/main" id="{38326304-BC3E-47E7-9620-B103990E8328}"/>
              </a:ext>
            </a:extLst>
          </p:cNvPr>
          <p:cNvSpPr txBox="1">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200"/>
              </a:spcAft>
            </a:pPr>
            <a:r>
              <a:rPr lang="en-US" altLang="en-US" sz="3200" b="1" dirty="0">
                <a:solidFill>
                  <a:srgbClr val="0000CC"/>
                </a:solidFill>
                <a:latin typeface="Calibri" panose="020F0502020204030204" pitchFamily="34" charset="0"/>
                <a:cs typeface="Calibri" panose="020F0502020204030204" pitchFamily="34" charset="0"/>
              </a:rPr>
              <a:t>Matthew 1:21-25</a:t>
            </a:r>
          </a:p>
          <a:p>
            <a:pPr algn="just"/>
            <a:r>
              <a:rPr lang="en-US" sz="2800" baseline="30000" dirty="0">
                <a:latin typeface="Calibri" panose="020F0502020204030204" pitchFamily="34" charset="0"/>
                <a:cs typeface="Calibri" panose="020F0502020204030204" pitchFamily="34" charset="0"/>
              </a:rPr>
              <a:t>21</a:t>
            </a:r>
            <a:r>
              <a:rPr lang="en-US" sz="2800" dirty="0">
                <a:latin typeface="Calibri" panose="020F0502020204030204" pitchFamily="34" charset="0"/>
                <a:cs typeface="Calibri" panose="020F0502020204030204" pitchFamily="34" charset="0"/>
              </a:rPr>
              <a:t> “She will bear a Son; and </a:t>
            </a:r>
            <a:r>
              <a:rPr lang="en-US" sz="2800" b="1" dirty="0">
                <a:solidFill>
                  <a:srgbClr val="0000CC"/>
                </a:solidFill>
                <a:latin typeface="Calibri" panose="020F0502020204030204" pitchFamily="34" charset="0"/>
                <a:cs typeface="Calibri" panose="020F0502020204030204" pitchFamily="34" charset="0"/>
              </a:rPr>
              <a:t>you shall call His name Jesus, </a:t>
            </a:r>
            <a:r>
              <a:rPr lang="en-US" altLang="en-US" sz="2800" b="1" dirty="0">
                <a:solidFill>
                  <a:srgbClr val="0000CC"/>
                </a:solidFill>
                <a:latin typeface="Calibri" panose="020F0502020204030204" pitchFamily="34" charset="0"/>
                <a:cs typeface="Calibri" panose="020F0502020204030204" pitchFamily="34" charset="0"/>
              </a:rPr>
              <a:t>[Savior] </a:t>
            </a:r>
            <a:r>
              <a:rPr lang="en-US" sz="2800" b="1" dirty="0">
                <a:solidFill>
                  <a:srgbClr val="0000CC"/>
                </a:solidFill>
                <a:latin typeface="Calibri" panose="020F0502020204030204" pitchFamily="34" charset="0"/>
                <a:cs typeface="Calibri" panose="020F0502020204030204" pitchFamily="34" charset="0"/>
              </a:rPr>
              <a:t>for He will save His people from their sins</a:t>
            </a:r>
            <a:r>
              <a:rPr lang="en-US" sz="2800" dirty="0">
                <a:latin typeface="Calibri" panose="020F0502020204030204" pitchFamily="34" charset="0"/>
                <a:cs typeface="Calibri" panose="020F0502020204030204" pitchFamily="34" charset="0"/>
              </a:rPr>
              <a:t>.” </a:t>
            </a:r>
            <a:r>
              <a:rPr lang="en-US" sz="2800" baseline="30000" dirty="0">
                <a:latin typeface="Calibri" panose="020F0502020204030204" pitchFamily="34" charset="0"/>
                <a:cs typeface="Calibri" panose="020F0502020204030204" pitchFamily="34" charset="0"/>
              </a:rPr>
              <a:t>22</a:t>
            </a:r>
            <a:r>
              <a:rPr lang="en-US" sz="2800" dirty="0">
                <a:latin typeface="Calibri" panose="020F0502020204030204" pitchFamily="34" charset="0"/>
                <a:cs typeface="Calibri" panose="020F0502020204030204" pitchFamily="34" charset="0"/>
              </a:rPr>
              <a:t> Now all this took place to fulfill what was spoken by the Lord through </a:t>
            </a:r>
            <a:r>
              <a:rPr lang="en-US" sz="2800" b="1" dirty="0">
                <a:solidFill>
                  <a:srgbClr val="0000CC"/>
                </a:solidFill>
                <a:latin typeface="Calibri" panose="020F0502020204030204" pitchFamily="34" charset="0"/>
                <a:cs typeface="Calibri" panose="020F0502020204030204" pitchFamily="34" charset="0"/>
              </a:rPr>
              <a:t>the prophet</a:t>
            </a:r>
            <a:r>
              <a:rPr lang="en-US" sz="2800" dirty="0">
                <a:latin typeface="Calibri" panose="020F0502020204030204" pitchFamily="34" charset="0"/>
                <a:cs typeface="Calibri" panose="020F0502020204030204" pitchFamily="34" charset="0"/>
              </a:rPr>
              <a:t>: </a:t>
            </a:r>
            <a:r>
              <a:rPr lang="en-US" sz="2800" baseline="30000" dirty="0">
                <a:latin typeface="Calibri" panose="020F0502020204030204" pitchFamily="34" charset="0"/>
                <a:cs typeface="Calibri" panose="020F0502020204030204" pitchFamily="34" charset="0"/>
              </a:rPr>
              <a:t>23</a:t>
            </a:r>
            <a:r>
              <a:rPr lang="en-US" sz="2800" dirty="0">
                <a:latin typeface="Calibri" panose="020F0502020204030204" pitchFamily="34" charset="0"/>
                <a:cs typeface="Calibri" panose="020F0502020204030204" pitchFamily="34" charset="0"/>
              </a:rPr>
              <a:t> “</a:t>
            </a:r>
            <a:r>
              <a:rPr lang="en-US" sz="2800" cap="small" dirty="0">
                <a:latin typeface="Calibri" panose="020F0502020204030204" pitchFamily="34" charset="0"/>
                <a:cs typeface="Calibri" panose="020F0502020204030204" pitchFamily="34" charset="0"/>
              </a:rPr>
              <a:t>Behold</a:t>
            </a:r>
            <a:r>
              <a:rPr lang="en-US" sz="2800" dirty="0">
                <a:latin typeface="Calibri" panose="020F0502020204030204" pitchFamily="34" charset="0"/>
                <a:cs typeface="Calibri" panose="020F0502020204030204" pitchFamily="34" charset="0"/>
              </a:rPr>
              <a:t>, </a:t>
            </a:r>
            <a:r>
              <a:rPr lang="en-US" sz="2800" cap="small" dirty="0">
                <a:latin typeface="Calibri" panose="020F0502020204030204" pitchFamily="34" charset="0"/>
                <a:cs typeface="Calibri" panose="020F0502020204030204" pitchFamily="34" charset="0"/>
              </a:rPr>
              <a:t>the virgin shall be with</a:t>
            </a:r>
            <a:r>
              <a:rPr lang="en-US" sz="2800" dirty="0">
                <a:latin typeface="Calibri" panose="020F0502020204030204" pitchFamily="34" charset="0"/>
                <a:cs typeface="Calibri" panose="020F0502020204030204" pitchFamily="34" charset="0"/>
              </a:rPr>
              <a:t> </a:t>
            </a:r>
            <a:r>
              <a:rPr lang="en-US" sz="2800" cap="small" dirty="0">
                <a:latin typeface="Calibri" panose="020F0502020204030204" pitchFamily="34" charset="0"/>
                <a:cs typeface="Calibri" panose="020F0502020204030204" pitchFamily="34" charset="0"/>
              </a:rPr>
              <a:t>child and shall bear a Son</a:t>
            </a:r>
            <a:r>
              <a:rPr lang="en-US" sz="2800" dirty="0">
                <a:latin typeface="Calibri" panose="020F0502020204030204" pitchFamily="34" charset="0"/>
                <a:cs typeface="Calibri" panose="020F0502020204030204" pitchFamily="34" charset="0"/>
              </a:rPr>
              <a:t>, </a:t>
            </a:r>
            <a:r>
              <a:rPr lang="en-US" sz="2800" cap="small" dirty="0">
                <a:latin typeface="Calibri" panose="020F0502020204030204" pitchFamily="34" charset="0"/>
                <a:cs typeface="Calibri" panose="020F0502020204030204" pitchFamily="34" charset="0"/>
              </a:rPr>
              <a:t>and they shall call His name</a:t>
            </a:r>
            <a:r>
              <a:rPr lang="en-US" sz="2800" dirty="0">
                <a:latin typeface="Calibri" panose="020F0502020204030204" pitchFamily="34" charset="0"/>
                <a:cs typeface="Calibri" panose="020F0502020204030204" pitchFamily="34" charset="0"/>
              </a:rPr>
              <a:t> </a:t>
            </a:r>
            <a:r>
              <a:rPr lang="en-US" sz="2800" cap="small" dirty="0">
                <a:latin typeface="Calibri" panose="020F0502020204030204" pitchFamily="34" charset="0"/>
                <a:cs typeface="Calibri" panose="020F0502020204030204" pitchFamily="34" charset="0"/>
              </a:rPr>
              <a:t>Immanuel</a:t>
            </a:r>
            <a:r>
              <a:rPr lang="en-US" sz="2800" dirty="0">
                <a:latin typeface="Calibri" panose="020F0502020204030204" pitchFamily="34" charset="0"/>
                <a:cs typeface="Calibri" panose="020F0502020204030204" pitchFamily="34" charset="0"/>
              </a:rPr>
              <a:t>,” which translated means, “</a:t>
            </a:r>
            <a:r>
              <a:rPr lang="en-US" sz="2800" cap="small" dirty="0">
                <a:latin typeface="Calibri" panose="020F0502020204030204" pitchFamily="34" charset="0"/>
                <a:cs typeface="Calibri" panose="020F0502020204030204" pitchFamily="34" charset="0"/>
              </a:rPr>
              <a:t>God with us</a:t>
            </a:r>
            <a:r>
              <a:rPr lang="en-US" sz="2800" dirty="0">
                <a:latin typeface="Calibri" panose="020F0502020204030204" pitchFamily="34" charset="0"/>
                <a:cs typeface="Calibri" panose="020F0502020204030204" pitchFamily="34" charset="0"/>
              </a:rPr>
              <a:t>.” </a:t>
            </a:r>
            <a:r>
              <a:rPr lang="en-US" sz="2800" baseline="30000" dirty="0">
                <a:latin typeface="Calibri" panose="020F0502020204030204" pitchFamily="34" charset="0"/>
                <a:cs typeface="Calibri" panose="020F0502020204030204" pitchFamily="34" charset="0"/>
              </a:rPr>
              <a:t>24</a:t>
            </a:r>
            <a:r>
              <a:rPr lang="en-US" sz="2800" dirty="0">
                <a:latin typeface="Calibri" panose="020F0502020204030204" pitchFamily="34" charset="0"/>
                <a:cs typeface="Calibri" panose="020F0502020204030204" pitchFamily="34" charset="0"/>
              </a:rPr>
              <a:t> And Joseph awoke from his sleep and did as the angel of the Lord commanded him, and took </a:t>
            </a:r>
            <a:r>
              <a:rPr lang="en-US" sz="2800" i="1" dirty="0">
                <a:latin typeface="Calibri" panose="020F0502020204030204" pitchFamily="34" charset="0"/>
                <a:cs typeface="Calibri" panose="020F0502020204030204" pitchFamily="34" charset="0"/>
              </a:rPr>
              <a:t>Mary</a:t>
            </a:r>
            <a:r>
              <a:rPr lang="en-US" sz="2800" dirty="0">
                <a:latin typeface="Calibri" panose="020F0502020204030204" pitchFamily="34" charset="0"/>
                <a:cs typeface="Calibri" panose="020F0502020204030204" pitchFamily="34" charset="0"/>
              </a:rPr>
              <a:t> as his wife, </a:t>
            </a:r>
            <a:r>
              <a:rPr lang="en-US" sz="2800" baseline="30000" dirty="0">
                <a:latin typeface="Calibri" panose="020F0502020204030204" pitchFamily="34" charset="0"/>
                <a:cs typeface="Calibri" panose="020F0502020204030204" pitchFamily="34" charset="0"/>
              </a:rPr>
              <a:t>25</a:t>
            </a:r>
            <a:r>
              <a:rPr lang="en-US" sz="2800" dirty="0">
                <a:latin typeface="Calibri" panose="020F0502020204030204" pitchFamily="34" charset="0"/>
                <a:cs typeface="Calibri" panose="020F0502020204030204" pitchFamily="34" charset="0"/>
              </a:rPr>
              <a:t> but kept her a virgin until she gave birth to a Son; and </a:t>
            </a:r>
            <a:r>
              <a:rPr lang="en-US" sz="2800" b="1" dirty="0">
                <a:solidFill>
                  <a:srgbClr val="0000CC"/>
                </a:solidFill>
                <a:latin typeface="Calibri" panose="020F0502020204030204" pitchFamily="34" charset="0"/>
                <a:cs typeface="Calibri" panose="020F0502020204030204" pitchFamily="34" charset="0"/>
              </a:rPr>
              <a:t>he called His name </a:t>
            </a:r>
            <a:r>
              <a:rPr lang="en-US" altLang="en-US" sz="2800" b="1" dirty="0">
                <a:solidFill>
                  <a:srgbClr val="0000CC"/>
                </a:solidFill>
                <a:latin typeface="Calibri" panose="020F0502020204030204" pitchFamily="34" charset="0"/>
                <a:cs typeface="Calibri" panose="020F0502020204030204" pitchFamily="34" charset="0"/>
              </a:rPr>
              <a:t>Jesus [Savior]</a:t>
            </a:r>
            <a:r>
              <a:rPr lang="en-US" sz="2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48757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8">
            <a:extLst>
              <a:ext uri="{FF2B5EF4-FFF2-40B4-BE49-F238E27FC236}">
                <a16:creationId xmlns:a16="http://schemas.microsoft.com/office/drawing/2014/main" id="{38326304-BC3E-47E7-9620-B103990E8328}"/>
              </a:ext>
            </a:extLst>
          </p:cNvPr>
          <p:cNvSpPr txBox="1">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200"/>
              </a:spcAft>
            </a:pPr>
            <a:r>
              <a:rPr lang="en-US" altLang="en-US" sz="3200" b="1" dirty="0">
                <a:solidFill>
                  <a:srgbClr val="0000CC"/>
                </a:solidFill>
                <a:latin typeface="Calibri" panose="020F0502020204030204" pitchFamily="34" charset="0"/>
                <a:cs typeface="Calibri" panose="020F0502020204030204" pitchFamily="34" charset="0"/>
              </a:rPr>
              <a:t>Matthew 1:21-25</a:t>
            </a:r>
          </a:p>
          <a:p>
            <a:pPr algn="just"/>
            <a:r>
              <a:rPr lang="en-US" sz="2800" baseline="30000" dirty="0">
                <a:latin typeface="Calibri" panose="020F0502020204030204" pitchFamily="34" charset="0"/>
                <a:cs typeface="Calibri" panose="020F0502020204030204" pitchFamily="34" charset="0"/>
              </a:rPr>
              <a:t>21</a:t>
            </a:r>
            <a:r>
              <a:rPr lang="en-US" sz="2800" dirty="0">
                <a:latin typeface="Calibri" panose="020F0502020204030204" pitchFamily="34" charset="0"/>
                <a:cs typeface="Calibri" panose="020F0502020204030204" pitchFamily="34" charset="0"/>
              </a:rPr>
              <a:t> “She will bear a Son; and you shall call His name </a:t>
            </a:r>
            <a:r>
              <a:rPr lang="en-US" altLang="en-US" sz="2800" dirty="0">
                <a:latin typeface="Calibri" panose="020F0502020204030204" pitchFamily="34" charset="0"/>
                <a:cs typeface="Calibri" panose="020F0502020204030204" pitchFamily="34" charset="0"/>
              </a:rPr>
              <a:t>Jesus</a:t>
            </a:r>
            <a:r>
              <a:rPr lang="en-US" sz="2800" dirty="0">
                <a:latin typeface="Calibri" panose="020F0502020204030204" pitchFamily="34" charset="0"/>
                <a:cs typeface="Calibri" panose="020F0502020204030204" pitchFamily="34" charset="0"/>
              </a:rPr>
              <a:t>, for He will save His people from their sins.” </a:t>
            </a:r>
            <a:r>
              <a:rPr lang="en-US" sz="2800" baseline="30000" dirty="0">
                <a:latin typeface="Calibri" panose="020F0502020204030204" pitchFamily="34" charset="0"/>
                <a:cs typeface="Calibri" panose="020F0502020204030204" pitchFamily="34" charset="0"/>
              </a:rPr>
              <a:t>22</a:t>
            </a:r>
            <a:r>
              <a:rPr lang="en-US" sz="2800" dirty="0">
                <a:latin typeface="Calibri" panose="020F0502020204030204" pitchFamily="34" charset="0"/>
                <a:cs typeface="Calibri" panose="020F0502020204030204" pitchFamily="34" charset="0"/>
              </a:rPr>
              <a:t> Now all this took place to fulfill what was spoken by the Lord through the prophet: </a:t>
            </a:r>
            <a:r>
              <a:rPr lang="en-US" sz="2800" baseline="30000" dirty="0">
                <a:latin typeface="Calibri" panose="020F0502020204030204" pitchFamily="34" charset="0"/>
                <a:cs typeface="Calibri" panose="020F0502020204030204" pitchFamily="34" charset="0"/>
              </a:rPr>
              <a:t>23</a:t>
            </a:r>
            <a:r>
              <a:rPr lang="en-US" sz="2800" dirty="0">
                <a:latin typeface="Calibri" panose="020F0502020204030204" pitchFamily="34" charset="0"/>
                <a:cs typeface="Calibri" panose="020F0502020204030204" pitchFamily="34" charset="0"/>
              </a:rPr>
              <a:t> </a:t>
            </a:r>
            <a:r>
              <a:rPr lang="en-US" sz="2800" b="1" cap="small" dirty="0">
                <a:solidFill>
                  <a:srgbClr val="0000CC"/>
                </a:solidFill>
                <a:latin typeface="Calibri" panose="020F0502020204030204" pitchFamily="34" charset="0"/>
                <a:cs typeface="Calibri" panose="020F0502020204030204" pitchFamily="34" charset="0"/>
              </a:rPr>
              <a:t>“Behold, the virgin shall be with child and shall bear a Son, and they shall call His name Immanuel,”</a:t>
            </a:r>
            <a:r>
              <a:rPr lang="en-US" sz="2800" dirty="0">
                <a:latin typeface="Calibri" panose="020F0502020204030204" pitchFamily="34" charset="0"/>
                <a:cs typeface="Calibri" panose="020F0502020204030204" pitchFamily="34" charset="0"/>
              </a:rPr>
              <a:t> </a:t>
            </a:r>
            <a:r>
              <a:rPr lang="en-US" altLang="en-US" sz="2800" b="1" dirty="0">
                <a:solidFill>
                  <a:srgbClr val="0000CC"/>
                </a:solidFill>
                <a:latin typeface="Calibri" panose="020F0502020204030204" pitchFamily="34" charset="0"/>
                <a:cs typeface="Calibri" panose="020F0502020204030204" pitchFamily="34" charset="0"/>
              </a:rPr>
              <a:t>[Isaiah 7:14] </a:t>
            </a:r>
            <a:r>
              <a:rPr lang="en-US" sz="2800" dirty="0">
                <a:latin typeface="Calibri" panose="020F0502020204030204" pitchFamily="34" charset="0"/>
                <a:cs typeface="Calibri" panose="020F0502020204030204" pitchFamily="34" charset="0"/>
              </a:rPr>
              <a:t>which translated means, </a:t>
            </a:r>
            <a:r>
              <a:rPr lang="en-US" sz="2800" b="1" cap="small" dirty="0">
                <a:solidFill>
                  <a:srgbClr val="0000CC"/>
                </a:solidFill>
                <a:latin typeface="Calibri" panose="020F0502020204030204" pitchFamily="34" charset="0"/>
                <a:cs typeface="Calibri" panose="020F0502020204030204" pitchFamily="34" charset="0"/>
              </a:rPr>
              <a:t>“God with us.”</a:t>
            </a:r>
            <a:r>
              <a:rPr lang="en-US" sz="2800" cap="small" dirty="0">
                <a:latin typeface="Calibri" panose="020F0502020204030204" pitchFamily="34" charset="0"/>
                <a:cs typeface="Calibri" panose="020F0502020204030204" pitchFamily="34" charset="0"/>
              </a:rPr>
              <a:t> </a:t>
            </a:r>
            <a:r>
              <a:rPr lang="en-US" sz="2800" baseline="30000" dirty="0">
                <a:latin typeface="Calibri" panose="020F0502020204030204" pitchFamily="34" charset="0"/>
                <a:cs typeface="Calibri" panose="020F0502020204030204" pitchFamily="34" charset="0"/>
              </a:rPr>
              <a:t>24</a:t>
            </a:r>
            <a:r>
              <a:rPr lang="en-US" sz="2800" dirty="0">
                <a:latin typeface="Calibri" panose="020F0502020204030204" pitchFamily="34" charset="0"/>
                <a:cs typeface="Calibri" panose="020F0502020204030204" pitchFamily="34" charset="0"/>
              </a:rPr>
              <a:t> And Joseph awoke from his sleep and did as the angel of the Lord commanded him, and took </a:t>
            </a:r>
            <a:r>
              <a:rPr lang="en-US" sz="2800" i="1" dirty="0">
                <a:latin typeface="Calibri" panose="020F0502020204030204" pitchFamily="34" charset="0"/>
                <a:cs typeface="Calibri" panose="020F0502020204030204" pitchFamily="34" charset="0"/>
              </a:rPr>
              <a:t>Mary</a:t>
            </a:r>
            <a:r>
              <a:rPr lang="en-US" sz="2800" dirty="0">
                <a:latin typeface="Calibri" panose="020F0502020204030204" pitchFamily="34" charset="0"/>
                <a:cs typeface="Calibri" panose="020F0502020204030204" pitchFamily="34" charset="0"/>
              </a:rPr>
              <a:t> as his wife, </a:t>
            </a:r>
            <a:r>
              <a:rPr lang="en-US" sz="2800" baseline="30000" dirty="0">
                <a:latin typeface="Calibri" panose="020F0502020204030204" pitchFamily="34" charset="0"/>
                <a:cs typeface="Calibri" panose="020F0502020204030204" pitchFamily="34" charset="0"/>
              </a:rPr>
              <a:t>25</a:t>
            </a:r>
            <a:r>
              <a:rPr lang="en-US" sz="2800" dirty="0">
                <a:latin typeface="Calibri" panose="020F0502020204030204" pitchFamily="34" charset="0"/>
                <a:cs typeface="Calibri" panose="020F0502020204030204" pitchFamily="34" charset="0"/>
              </a:rPr>
              <a:t> but kept her a virgin until she gave birth to a Son; and he called His name Jesus. </a:t>
            </a:r>
          </a:p>
        </p:txBody>
      </p:sp>
    </p:spTree>
    <p:extLst>
      <p:ext uri="{BB962C8B-B14F-4D97-AF65-F5344CB8AC3E}">
        <p14:creationId xmlns:p14="http://schemas.microsoft.com/office/powerpoint/2010/main" val="1169669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8">
            <a:extLst>
              <a:ext uri="{FF2B5EF4-FFF2-40B4-BE49-F238E27FC236}">
                <a16:creationId xmlns:a16="http://schemas.microsoft.com/office/drawing/2014/main" id="{38326304-BC3E-47E7-9620-B103990E8328}"/>
              </a:ext>
            </a:extLst>
          </p:cNvPr>
          <p:cNvSpPr txBox="1">
            <a:spLocks noChangeArrowheads="1"/>
          </p:cNvSpPr>
          <p:nvPr/>
        </p:nvSpPr>
        <p:spPr bwMode="auto">
          <a:xfrm>
            <a:off x="0" y="0"/>
            <a:ext cx="914400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200"/>
              </a:spcAft>
            </a:pPr>
            <a:r>
              <a:rPr lang="en-US" altLang="en-US" sz="3200" b="1" dirty="0">
                <a:solidFill>
                  <a:srgbClr val="0000CC"/>
                </a:solidFill>
                <a:latin typeface="Calibri" panose="020F0502020204030204" pitchFamily="34" charset="0"/>
                <a:cs typeface="Calibri" panose="020F0502020204030204" pitchFamily="34" charset="0"/>
              </a:rPr>
              <a:t>Matthew 1:21-25</a:t>
            </a:r>
          </a:p>
          <a:p>
            <a:pPr algn="just"/>
            <a:r>
              <a:rPr lang="en-US" sz="2800" baseline="30000" dirty="0">
                <a:latin typeface="Calibri" panose="020F0502020204030204" pitchFamily="34" charset="0"/>
                <a:cs typeface="Calibri" panose="020F0502020204030204" pitchFamily="34" charset="0"/>
              </a:rPr>
              <a:t>21</a:t>
            </a:r>
            <a:r>
              <a:rPr lang="en-US" sz="2800" dirty="0">
                <a:latin typeface="Calibri" panose="020F0502020204030204" pitchFamily="34" charset="0"/>
                <a:cs typeface="Calibri" panose="020F0502020204030204" pitchFamily="34" charset="0"/>
              </a:rPr>
              <a:t> “She will bear a Son; and you shall call His name </a:t>
            </a:r>
            <a:r>
              <a:rPr lang="en-US" altLang="en-US" sz="2800" dirty="0">
                <a:latin typeface="Calibri" panose="020F0502020204030204" pitchFamily="34" charset="0"/>
                <a:cs typeface="Calibri" panose="020F0502020204030204" pitchFamily="34" charset="0"/>
              </a:rPr>
              <a:t>Jesus</a:t>
            </a:r>
            <a:r>
              <a:rPr lang="en-US" sz="2800" dirty="0">
                <a:latin typeface="Calibri" panose="020F0502020204030204" pitchFamily="34" charset="0"/>
                <a:cs typeface="Calibri" panose="020F0502020204030204" pitchFamily="34" charset="0"/>
              </a:rPr>
              <a:t>, for He will save His people from their sins.” </a:t>
            </a:r>
            <a:r>
              <a:rPr lang="en-US" sz="2800" baseline="30000" dirty="0">
                <a:latin typeface="Calibri" panose="020F0502020204030204" pitchFamily="34" charset="0"/>
                <a:cs typeface="Calibri" panose="020F0502020204030204" pitchFamily="34" charset="0"/>
              </a:rPr>
              <a:t>22</a:t>
            </a:r>
            <a:r>
              <a:rPr lang="en-US" sz="2800" dirty="0">
                <a:latin typeface="Calibri" panose="020F0502020204030204" pitchFamily="34" charset="0"/>
                <a:cs typeface="Calibri" panose="020F0502020204030204" pitchFamily="34" charset="0"/>
              </a:rPr>
              <a:t> Now all this took place to fulfill what was spoken by the Lord through the prophet: </a:t>
            </a:r>
            <a:r>
              <a:rPr lang="en-US" sz="2800" baseline="30000" dirty="0">
                <a:latin typeface="Calibri" panose="020F0502020204030204" pitchFamily="34" charset="0"/>
                <a:cs typeface="Calibri" panose="020F0502020204030204" pitchFamily="34" charset="0"/>
              </a:rPr>
              <a:t>23</a:t>
            </a:r>
            <a:r>
              <a:rPr lang="en-US" sz="2800" dirty="0">
                <a:latin typeface="Calibri" panose="020F0502020204030204" pitchFamily="34" charset="0"/>
                <a:cs typeface="Calibri" panose="020F0502020204030204" pitchFamily="34" charset="0"/>
              </a:rPr>
              <a:t> </a:t>
            </a:r>
            <a:r>
              <a:rPr lang="en-US" sz="2800" cap="small" dirty="0">
                <a:latin typeface="Calibri" panose="020F0502020204030204" pitchFamily="34" charset="0"/>
                <a:cs typeface="Calibri" panose="020F0502020204030204" pitchFamily="34" charset="0"/>
              </a:rPr>
              <a:t>“Behold, the virgin shall be with child and shall bear a Son, and they shall call His name Immanuel,”</a:t>
            </a:r>
            <a:r>
              <a:rPr lang="en-US" sz="2800"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[Isaiah 7:14; 9:6, 7] </a:t>
            </a:r>
            <a:r>
              <a:rPr lang="en-US" sz="2800" dirty="0">
                <a:latin typeface="Calibri" panose="020F0502020204030204" pitchFamily="34" charset="0"/>
                <a:cs typeface="Calibri" panose="020F0502020204030204" pitchFamily="34" charset="0"/>
              </a:rPr>
              <a:t>which translated means, </a:t>
            </a:r>
            <a:r>
              <a:rPr lang="en-US" sz="2800" cap="small" dirty="0">
                <a:latin typeface="Calibri" panose="020F0502020204030204" pitchFamily="34" charset="0"/>
                <a:cs typeface="Calibri" panose="020F0502020204030204" pitchFamily="34" charset="0"/>
              </a:rPr>
              <a:t>“God with us.” </a:t>
            </a:r>
            <a:r>
              <a:rPr lang="en-US" sz="2800" baseline="30000" dirty="0">
                <a:latin typeface="Calibri" panose="020F0502020204030204" pitchFamily="34" charset="0"/>
                <a:cs typeface="Calibri" panose="020F0502020204030204" pitchFamily="34" charset="0"/>
              </a:rPr>
              <a:t>24</a:t>
            </a:r>
            <a:r>
              <a:rPr lang="en-US" sz="2800" dirty="0">
                <a:latin typeface="Calibri" panose="020F0502020204030204" pitchFamily="34" charset="0"/>
                <a:cs typeface="Calibri" panose="020F0502020204030204" pitchFamily="34" charset="0"/>
              </a:rPr>
              <a:t> And </a:t>
            </a:r>
            <a:r>
              <a:rPr lang="en-US" sz="2800" b="1" dirty="0">
                <a:solidFill>
                  <a:srgbClr val="0000CC"/>
                </a:solidFill>
                <a:latin typeface="Calibri" panose="020F0502020204030204" pitchFamily="34" charset="0"/>
                <a:cs typeface="Calibri" panose="020F0502020204030204" pitchFamily="34" charset="0"/>
              </a:rPr>
              <a:t>Joseph awoke from his sleep and did as the angel of the Lord commanded him, and took </a:t>
            </a:r>
            <a:r>
              <a:rPr lang="en-US" sz="2800" b="1" i="1" dirty="0">
                <a:solidFill>
                  <a:srgbClr val="0000CC"/>
                </a:solidFill>
                <a:latin typeface="Calibri" panose="020F0502020204030204" pitchFamily="34" charset="0"/>
                <a:cs typeface="Calibri" panose="020F0502020204030204" pitchFamily="34" charset="0"/>
              </a:rPr>
              <a:t>Mary</a:t>
            </a:r>
            <a:r>
              <a:rPr lang="en-US" sz="2800" b="1" dirty="0">
                <a:solidFill>
                  <a:srgbClr val="0000CC"/>
                </a:solidFill>
                <a:latin typeface="Calibri" panose="020F0502020204030204" pitchFamily="34" charset="0"/>
                <a:cs typeface="Calibri" panose="020F0502020204030204" pitchFamily="34" charset="0"/>
              </a:rPr>
              <a:t> as his wife</a:t>
            </a:r>
            <a:r>
              <a:rPr lang="en-US" sz="2800" dirty="0">
                <a:latin typeface="Calibri" panose="020F0502020204030204" pitchFamily="34" charset="0"/>
                <a:cs typeface="Calibri" panose="020F0502020204030204" pitchFamily="34" charset="0"/>
              </a:rPr>
              <a:t>, </a:t>
            </a:r>
            <a:r>
              <a:rPr lang="en-US" sz="2800" baseline="30000" dirty="0">
                <a:latin typeface="Calibri" panose="020F0502020204030204" pitchFamily="34" charset="0"/>
                <a:cs typeface="Calibri" panose="020F0502020204030204" pitchFamily="34" charset="0"/>
              </a:rPr>
              <a:t>25</a:t>
            </a:r>
            <a:r>
              <a:rPr lang="en-US" sz="2800" dirty="0">
                <a:latin typeface="Calibri" panose="020F0502020204030204" pitchFamily="34" charset="0"/>
                <a:cs typeface="Calibri" panose="020F0502020204030204" pitchFamily="34" charset="0"/>
              </a:rPr>
              <a:t> but kept her a virgin until she gave birth to a Son; and he called His name Jesus. </a:t>
            </a:r>
          </a:p>
        </p:txBody>
      </p:sp>
    </p:spTree>
    <p:extLst>
      <p:ext uri="{BB962C8B-B14F-4D97-AF65-F5344CB8AC3E}">
        <p14:creationId xmlns:p14="http://schemas.microsoft.com/office/powerpoint/2010/main" val="2315644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8">
            <a:extLst>
              <a:ext uri="{FF2B5EF4-FFF2-40B4-BE49-F238E27FC236}">
                <a16:creationId xmlns:a16="http://schemas.microsoft.com/office/drawing/2014/main" id="{38326304-BC3E-47E7-9620-B103990E8328}"/>
              </a:ext>
            </a:extLst>
          </p:cNvPr>
          <p:cNvSpPr txBox="1">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200"/>
              </a:spcAft>
            </a:pPr>
            <a:r>
              <a:rPr lang="en-US" altLang="en-US" sz="3200" b="1" dirty="0">
                <a:solidFill>
                  <a:srgbClr val="0000CC"/>
                </a:solidFill>
                <a:latin typeface="Calibri" panose="020F0502020204030204" pitchFamily="34" charset="0"/>
                <a:cs typeface="Calibri" panose="020F0502020204030204" pitchFamily="34" charset="0"/>
              </a:rPr>
              <a:t>Matthew 1:21-25</a:t>
            </a:r>
          </a:p>
          <a:p>
            <a:pPr algn="just"/>
            <a:r>
              <a:rPr lang="en-US" sz="2800" baseline="30000" dirty="0">
                <a:latin typeface="Calibri" panose="020F0502020204030204" pitchFamily="34" charset="0"/>
                <a:cs typeface="Calibri" panose="020F0502020204030204" pitchFamily="34" charset="0"/>
              </a:rPr>
              <a:t>21</a:t>
            </a:r>
            <a:r>
              <a:rPr lang="en-US" sz="2800" dirty="0">
                <a:latin typeface="Calibri" panose="020F0502020204030204" pitchFamily="34" charset="0"/>
                <a:cs typeface="Calibri" panose="020F0502020204030204" pitchFamily="34" charset="0"/>
              </a:rPr>
              <a:t> “She will bear a Son; and you shall call His name </a:t>
            </a:r>
            <a:r>
              <a:rPr lang="en-US" altLang="en-US" sz="2800" dirty="0">
                <a:latin typeface="Calibri" panose="020F0502020204030204" pitchFamily="34" charset="0"/>
                <a:cs typeface="Calibri" panose="020F0502020204030204" pitchFamily="34" charset="0"/>
              </a:rPr>
              <a:t>Jesus</a:t>
            </a:r>
            <a:r>
              <a:rPr lang="en-US" sz="2800" dirty="0">
                <a:latin typeface="Calibri" panose="020F0502020204030204" pitchFamily="34" charset="0"/>
                <a:cs typeface="Calibri" panose="020F0502020204030204" pitchFamily="34" charset="0"/>
              </a:rPr>
              <a:t>, for He will save His people from their sins.” </a:t>
            </a:r>
            <a:r>
              <a:rPr lang="en-US" sz="2800" baseline="30000" dirty="0">
                <a:latin typeface="Calibri" panose="020F0502020204030204" pitchFamily="34" charset="0"/>
                <a:cs typeface="Calibri" panose="020F0502020204030204" pitchFamily="34" charset="0"/>
              </a:rPr>
              <a:t>22</a:t>
            </a:r>
            <a:r>
              <a:rPr lang="en-US" sz="2800" dirty="0">
                <a:latin typeface="Calibri" panose="020F0502020204030204" pitchFamily="34" charset="0"/>
                <a:cs typeface="Calibri" panose="020F0502020204030204" pitchFamily="34" charset="0"/>
              </a:rPr>
              <a:t> Now all this took place to fulfill what was spoken by the Lord through the prophet: </a:t>
            </a:r>
            <a:r>
              <a:rPr lang="en-US" sz="2800" baseline="30000" dirty="0">
                <a:latin typeface="Calibri" panose="020F0502020204030204" pitchFamily="34" charset="0"/>
                <a:cs typeface="Calibri" panose="020F0502020204030204" pitchFamily="34" charset="0"/>
              </a:rPr>
              <a:t>23</a:t>
            </a:r>
            <a:r>
              <a:rPr lang="en-US" sz="2800" dirty="0">
                <a:latin typeface="Calibri" panose="020F0502020204030204" pitchFamily="34" charset="0"/>
                <a:cs typeface="Calibri" panose="020F0502020204030204" pitchFamily="34" charset="0"/>
              </a:rPr>
              <a:t> </a:t>
            </a:r>
            <a:r>
              <a:rPr lang="en-US" sz="2800" cap="small" dirty="0">
                <a:latin typeface="Calibri" panose="020F0502020204030204" pitchFamily="34" charset="0"/>
                <a:cs typeface="Calibri" panose="020F0502020204030204" pitchFamily="34" charset="0"/>
              </a:rPr>
              <a:t>“Behold, the virgin shall be with child and shall bear a Son, and they shall call His name Immanuel,”</a:t>
            </a:r>
            <a:r>
              <a:rPr lang="en-US" sz="2800"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[Isaiah 7:14; 9:6, 7] </a:t>
            </a:r>
            <a:r>
              <a:rPr lang="en-US" sz="2800" dirty="0">
                <a:latin typeface="Calibri" panose="020F0502020204030204" pitchFamily="34" charset="0"/>
                <a:cs typeface="Calibri" panose="020F0502020204030204" pitchFamily="34" charset="0"/>
              </a:rPr>
              <a:t>which translated means, </a:t>
            </a:r>
            <a:r>
              <a:rPr lang="en-US" sz="2800" cap="small" dirty="0">
                <a:latin typeface="Calibri" panose="020F0502020204030204" pitchFamily="34" charset="0"/>
                <a:cs typeface="Calibri" panose="020F0502020204030204" pitchFamily="34" charset="0"/>
              </a:rPr>
              <a:t>“God with us.” </a:t>
            </a:r>
            <a:r>
              <a:rPr lang="en-US" sz="2800" baseline="30000" dirty="0">
                <a:latin typeface="Calibri" panose="020F0502020204030204" pitchFamily="34" charset="0"/>
                <a:cs typeface="Calibri" panose="020F0502020204030204" pitchFamily="34" charset="0"/>
              </a:rPr>
              <a:t>24</a:t>
            </a:r>
            <a:r>
              <a:rPr lang="en-US" sz="2800" dirty="0">
                <a:latin typeface="Calibri" panose="020F0502020204030204" pitchFamily="34" charset="0"/>
                <a:cs typeface="Calibri" panose="020F0502020204030204" pitchFamily="34" charset="0"/>
              </a:rPr>
              <a:t> And Joseph awoke from his sleep and did as the angel of the Lord commanded him, and took </a:t>
            </a:r>
            <a:r>
              <a:rPr lang="en-US" sz="2800" i="1" dirty="0">
                <a:latin typeface="Calibri" panose="020F0502020204030204" pitchFamily="34" charset="0"/>
                <a:cs typeface="Calibri" panose="020F0502020204030204" pitchFamily="34" charset="0"/>
              </a:rPr>
              <a:t>Mary</a:t>
            </a:r>
            <a:r>
              <a:rPr lang="en-US" sz="2800" dirty="0">
                <a:latin typeface="Calibri" panose="020F0502020204030204" pitchFamily="34" charset="0"/>
                <a:cs typeface="Calibri" panose="020F0502020204030204" pitchFamily="34" charset="0"/>
              </a:rPr>
              <a:t> as his wife, </a:t>
            </a:r>
            <a:r>
              <a:rPr lang="en-US" sz="2800" baseline="30000" dirty="0">
                <a:latin typeface="Calibri" panose="020F0502020204030204" pitchFamily="34" charset="0"/>
                <a:cs typeface="Calibri" panose="020F0502020204030204" pitchFamily="34" charset="0"/>
              </a:rPr>
              <a:t>25</a:t>
            </a:r>
            <a:r>
              <a:rPr lang="en-US" sz="2800" dirty="0">
                <a:latin typeface="Calibri" panose="020F0502020204030204" pitchFamily="34" charset="0"/>
                <a:cs typeface="Calibri" panose="020F0502020204030204" pitchFamily="34" charset="0"/>
              </a:rPr>
              <a:t> </a:t>
            </a:r>
            <a:r>
              <a:rPr lang="en-US" sz="2800" b="1" dirty="0">
                <a:solidFill>
                  <a:srgbClr val="0000CC"/>
                </a:solidFill>
                <a:latin typeface="Calibri" panose="020F0502020204030204" pitchFamily="34" charset="0"/>
                <a:cs typeface="Calibri" panose="020F0502020204030204" pitchFamily="34" charset="0"/>
              </a:rPr>
              <a:t>but kept her a virgin </a:t>
            </a:r>
            <a:r>
              <a:rPr lang="en-US" altLang="en-US" sz="2800" b="1" dirty="0">
                <a:solidFill>
                  <a:srgbClr val="0000CC"/>
                </a:solidFill>
                <a:latin typeface="Calibri" panose="020F0502020204030204" pitchFamily="34" charset="0"/>
                <a:cs typeface="Calibri" panose="020F0502020204030204" pitchFamily="34" charset="0"/>
              </a:rPr>
              <a:t>[by Jewish tradition] </a:t>
            </a:r>
            <a:r>
              <a:rPr lang="en-US" sz="2800" b="1" dirty="0">
                <a:solidFill>
                  <a:srgbClr val="0000CC"/>
                </a:solidFill>
                <a:latin typeface="Calibri" panose="020F0502020204030204" pitchFamily="34" charset="0"/>
                <a:cs typeface="Calibri" panose="020F0502020204030204" pitchFamily="34" charset="0"/>
              </a:rPr>
              <a:t>until she gave birth to a Son</a:t>
            </a:r>
            <a:r>
              <a:rPr lang="en-US" sz="2800" dirty="0">
                <a:latin typeface="Calibri" panose="020F0502020204030204" pitchFamily="34" charset="0"/>
                <a:cs typeface="Calibri" panose="020F0502020204030204" pitchFamily="34" charset="0"/>
              </a:rPr>
              <a:t>; and he called His name Jesus. </a:t>
            </a:r>
          </a:p>
        </p:txBody>
      </p:sp>
    </p:spTree>
    <p:extLst>
      <p:ext uri="{BB962C8B-B14F-4D97-AF65-F5344CB8AC3E}">
        <p14:creationId xmlns:p14="http://schemas.microsoft.com/office/powerpoint/2010/main" val="1433194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8">
            <a:extLst>
              <a:ext uri="{FF2B5EF4-FFF2-40B4-BE49-F238E27FC236}">
                <a16:creationId xmlns:a16="http://schemas.microsoft.com/office/drawing/2014/main" id="{38326304-BC3E-47E7-9620-B103990E8328}"/>
              </a:ext>
            </a:extLst>
          </p:cNvPr>
          <p:cNvSpPr txBox="1">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200"/>
              </a:spcAft>
            </a:pPr>
            <a:r>
              <a:rPr lang="en-US" altLang="en-US" sz="3200" b="1" dirty="0">
                <a:solidFill>
                  <a:srgbClr val="0000CC"/>
                </a:solidFill>
                <a:latin typeface="Calibri" panose="020F0502020204030204" pitchFamily="34" charset="0"/>
                <a:cs typeface="Calibri" panose="020F0502020204030204" pitchFamily="34" charset="0"/>
              </a:rPr>
              <a:t>Matthew 1:21-25</a:t>
            </a:r>
          </a:p>
          <a:p>
            <a:pPr algn="just"/>
            <a:r>
              <a:rPr lang="en-US" sz="2800" baseline="30000" dirty="0">
                <a:latin typeface="Calibri" panose="020F0502020204030204" pitchFamily="34" charset="0"/>
                <a:cs typeface="Calibri" panose="020F0502020204030204" pitchFamily="34" charset="0"/>
              </a:rPr>
              <a:t>21</a:t>
            </a:r>
            <a:r>
              <a:rPr lang="en-US" sz="2800" dirty="0">
                <a:latin typeface="Calibri" panose="020F0502020204030204" pitchFamily="34" charset="0"/>
                <a:cs typeface="Calibri" panose="020F0502020204030204" pitchFamily="34" charset="0"/>
              </a:rPr>
              <a:t> “She will bear a Son; and you shall call His name </a:t>
            </a:r>
            <a:r>
              <a:rPr lang="en-US" altLang="en-US" sz="2800" dirty="0">
                <a:latin typeface="Calibri" panose="020F0502020204030204" pitchFamily="34" charset="0"/>
                <a:cs typeface="Calibri" panose="020F0502020204030204" pitchFamily="34" charset="0"/>
              </a:rPr>
              <a:t>Jesus</a:t>
            </a:r>
            <a:r>
              <a:rPr lang="en-US" sz="2800" dirty="0">
                <a:latin typeface="Calibri" panose="020F0502020204030204" pitchFamily="34" charset="0"/>
                <a:cs typeface="Calibri" panose="020F0502020204030204" pitchFamily="34" charset="0"/>
              </a:rPr>
              <a:t>, for He will save His people from their sins.” </a:t>
            </a:r>
            <a:r>
              <a:rPr lang="en-US" sz="2800" baseline="30000" dirty="0">
                <a:latin typeface="Calibri" panose="020F0502020204030204" pitchFamily="34" charset="0"/>
                <a:cs typeface="Calibri" panose="020F0502020204030204" pitchFamily="34" charset="0"/>
              </a:rPr>
              <a:t>22</a:t>
            </a:r>
            <a:r>
              <a:rPr lang="en-US" sz="2800" dirty="0">
                <a:latin typeface="Calibri" panose="020F0502020204030204" pitchFamily="34" charset="0"/>
                <a:cs typeface="Calibri" panose="020F0502020204030204" pitchFamily="34" charset="0"/>
              </a:rPr>
              <a:t> Now all this took place to fulfill what was spoken by the Lord through the prophet: </a:t>
            </a:r>
            <a:r>
              <a:rPr lang="en-US" sz="2800" baseline="30000" dirty="0">
                <a:latin typeface="Calibri" panose="020F0502020204030204" pitchFamily="34" charset="0"/>
                <a:cs typeface="Calibri" panose="020F0502020204030204" pitchFamily="34" charset="0"/>
              </a:rPr>
              <a:t>23</a:t>
            </a:r>
            <a:r>
              <a:rPr lang="en-US" sz="2800" dirty="0">
                <a:latin typeface="Calibri" panose="020F0502020204030204" pitchFamily="34" charset="0"/>
                <a:cs typeface="Calibri" panose="020F0502020204030204" pitchFamily="34" charset="0"/>
              </a:rPr>
              <a:t> </a:t>
            </a:r>
            <a:r>
              <a:rPr lang="en-US" sz="2800" cap="small" dirty="0">
                <a:latin typeface="Calibri" panose="020F0502020204030204" pitchFamily="34" charset="0"/>
                <a:cs typeface="Calibri" panose="020F0502020204030204" pitchFamily="34" charset="0"/>
              </a:rPr>
              <a:t>“Behold, the virgin shall be with child and shall bear a Son, and they shall call His name Immanuel,”</a:t>
            </a:r>
            <a:r>
              <a:rPr lang="en-US" sz="2800"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[Isaiah 7:14; 9:6, 7] </a:t>
            </a:r>
            <a:r>
              <a:rPr lang="en-US" sz="2800" dirty="0">
                <a:latin typeface="Calibri" panose="020F0502020204030204" pitchFamily="34" charset="0"/>
                <a:cs typeface="Calibri" panose="020F0502020204030204" pitchFamily="34" charset="0"/>
              </a:rPr>
              <a:t>which translated means, </a:t>
            </a:r>
            <a:r>
              <a:rPr lang="en-US" sz="2800" cap="small" dirty="0">
                <a:latin typeface="Calibri" panose="020F0502020204030204" pitchFamily="34" charset="0"/>
                <a:cs typeface="Calibri" panose="020F0502020204030204" pitchFamily="34" charset="0"/>
              </a:rPr>
              <a:t>“God with us.” </a:t>
            </a:r>
            <a:r>
              <a:rPr lang="en-US" sz="2800" baseline="30000" dirty="0">
                <a:latin typeface="Calibri" panose="020F0502020204030204" pitchFamily="34" charset="0"/>
                <a:cs typeface="Calibri" panose="020F0502020204030204" pitchFamily="34" charset="0"/>
              </a:rPr>
              <a:t>24</a:t>
            </a:r>
            <a:r>
              <a:rPr lang="en-US" sz="2800" dirty="0">
                <a:latin typeface="Calibri" panose="020F0502020204030204" pitchFamily="34" charset="0"/>
                <a:cs typeface="Calibri" panose="020F0502020204030204" pitchFamily="34" charset="0"/>
              </a:rPr>
              <a:t> And Joseph awoke from his sleep and did as the angel of the Lord commanded him, and took </a:t>
            </a:r>
            <a:r>
              <a:rPr lang="en-US" sz="2800" i="1" dirty="0">
                <a:latin typeface="Calibri" panose="020F0502020204030204" pitchFamily="34" charset="0"/>
                <a:cs typeface="Calibri" panose="020F0502020204030204" pitchFamily="34" charset="0"/>
              </a:rPr>
              <a:t>Mary</a:t>
            </a:r>
            <a:r>
              <a:rPr lang="en-US" sz="2800" dirty="0">
                <a:latin typeface="Calibri" panose="020F0502020204030204" pitchFamily="34" charset="0"/>
                <a:cs typeface="Calibri" panose="020F0502020204030204" pitchFamily="34" charset="0"/>
              </a:rPr>
              <a:t> as his wife, </a:t>
            </a:r>
            <a:r>
              <a:rPr lang="en-US" sz="2800" baseline="30000" dirty="0">
                <a:latin typeface="Calibri" panose="020F0502020204030204" pitchFamily="34" charset="0"/>
                <a:cs typeface="Calibri" panose="020F0502020204030204" pitchFamily="34" charset="0"/>
              </a:rPr>
              <a:t>25</a:t>
            </a:r>
            <a:r>
              <a:rPr lang="en-US" sz="2800" dirty="0">
                <a:latin typeface="Calibri" panose="020F0502020204030204" pitchFamily="34" charset="0"/>
                <a:cs typeface="Calibri" panose="020F0502020204030204" pitchFamily="34" charset="0"/>
              </a:rPr>
              <a:t> but kept her a virgin </a:t>
            </a:r>
            <a:r>
              <a:rPr lang="en-US" altLang="en-US" sz="2800" dirty="0">
                <a:latin typeface="Calibri" panose="020F0502020204030204" pitchFamily="34" charset="0"/>
                <a:cs typeface="Calibri" panose="020F0502020204030204" pitchFamily="34" charset="0"/>
              </a:rPr>
              <a:t>[by Jewish tradition] </a:t>
            </a:r>
            <a:r>
              <a:rPr lang="en-US" sz="2800" dirty="0">
                <a:latin typeface="Calibri" panose="020F0502020204030204" pitchFamily="34" charset="0"/>
                <a:cs typeface="Calibri" panose="020F0502020204030204" pitchFamily="34" charset="0"/>
              </a:rPr>
              <a:t>until she gave birth to a Son; </a:t>
            </a:r>
            <a:r>
              <a:rPr lang="en-US" sz="2800" b="1" dirty="0">
                <a:solidFill>
                  <a:srgbClr val="0000CC"/>
                </a:solidFill>
                <a:latin typeface="Calibri" panose="020F0502020204030204" pitchFamily="34" charset="0"/>
                <a:cs typeface="Calibri" panose="020F0502020204030204" pitchFamily="34" charset="0"/>
              </a:rPr>
              <a:t>and he called His name Jesus</a:t>
            </a:r>
            <a:r>
              <a:rPr lang="en-US" sz="2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210207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18EB602D-E355-4C3E-9E4E-0176A0D53D37}"/>
              </a:ext>
            </a:extLst>
          </p:cNvPr>
          <p:cNvSpPr>
            <a:spLocks noGrp="1" noChangeArrowheads="1"/>
          </p:cNvSpPr>
          <p:nvPr>
            <p:ph type="body" idx="1"/>
          </p:nvPr>
        </p:nvSpPr>
        <p:spPr>
          <a:xfrm>
            <a:off x="1371600" y="1447800"/>
            <a:ext cx="6400800" cy="5181600"/>
          </a:xfrm>
        </p:spPr>
        <p:txBody>
          <a:bodyPr/>
          <a:lstStyle/>
          <a:p>
            <a:pPr marL="0" indent="0" eaLnBrk="1" hangingPunct="1">
              <a:spcBef>
                <a:spcPts val="0"/>
              </a:spcBef>
              <a:spcAft>
                <a:spcPts val="1200"/>
              </a:spcAft>
              <a:buFontTx/>
              <a:buNone/>
            </a:pPr>
            <a:r>
              <a:rPr lang="en-US" altLang="en-US" sz="2800" b="1" i="1" dirty="0">
                <a:solidFill>
                  <a:srgbClr val="006600"/>
                </a:solidFill>
                <a:latin typeface="Calibri" panose="020F0502020204030204" pitchFamily="34" charset="0"/>
                <a:cs typeface="Calibri" panose="020F0502020204030204" pitchFamily="34" charset="0"/>
              </a:rPr>
              <a:t>God &amp; Hagar in Genesis 16:11</a:t>
            </a:r>
          </a:p>
          <a:p>
            <a:pPr marL="0" indent="0" eaLnBrk="1" hangingPunct="1">
              <a:spcBef>
                <a:spcPct val="0"/>
              </a:spcBef>
              <a:buFontTx/>
              <a:buNone/>
            </a:pPr>
            <a:r>
              <a:rPr lang="en-US" altLang="en-US" sz="2800" dirty="0">
                <a:latin typeface="Calibri" panose="020F0502020204030204" pitchFamily="34" charset="0"/>
                <a:cs typeface="Calibri" panose="020F0502020204030204" pitchFamily="34" charset="0"/>
              </a:rPr>
              <a:t>The angel of the Lord said to her further, </a:t>
            </a:r>
          </a:p>
          <a:p>
            <a:pPr marL="0" indent="0" eaLnBrk="1" hangingPunct="1">
              <a:spcBef>
                <a:spcPct val="0"/>
              </a:spcBef>
              <a:buFontTx/>
              <a:buNone/>
            </a:pPr>
            <a:r>
              <a:rPr lang="en-US" altLang="en-US" sz="2800" dirty="0">
                <a:latin typeface="Calibri" panose="020F0502020204030204" pitchFamily="34" charset="0"/>
                <a:cs typeface="Calibri" panose="020F0502020204030204" pitchFamily="34" charset="0"/>
              </a:rPr>
              <a:t>"Behold, you are with child, </a:t>
            </a:r>
          </a:p>
          <a:p>
            <a:pPr marL="0" indent="0" eaLnBrk="1" hangingPunct="1">
              <a:spcBef>
                <a:spcPct val="0"/>
              </a:spcBef>
              <a:buFontTx/>
              <a:buNone/>
            </a:pPr>
            <a:r>
              <a:rPr lang="en-US" altLang="en-US" sz="2800" dirty="0">
                <a:latin typeface="Calibri" panose="020F0502020204030204" pitchFamily="34" charset="0"/>
                <a:cs typeface="Calibri" panose="020F0502020204030204" pitchFamily="34" charset="0"/>
              </a:rPr>
              <a:t>and </a:t>
            </a:r>
            <a:r>
              <a:rPr lang="en-US" altLang="en-US" sz="2800" b="1" dirty="0">
                <a:solidFill>
                  <a:srgbClr val="0000CC"/>
                </a:solidFill>
                <a:latin typeface="Calibri" panose="020F0502020204030204" pitchFamily="34" charset="0"/>
                <a:cs typeface="Calibri" panose="020F0502020204030204" pitchFamily="34" charset="0"/>
              </a:rPr>
              <a:t>you will bear a son; </a:t>
            </a:r>
          </a:p>
          <a:p>
            <a:pPr marL="0" indent="0" eaLnBrk="1" hangingPunct="1">
              <a:spcBef>
                <a:spcPct val="0"/>
              </a:spcBef>
              <a:buFontTx/>
              <a:buNone/>
            </a:pPr>
            <a:r>
              <a:rPr lang="en-US" altLang="en-US" sz="2800" b="1" dirty="0">
                <a:solidFill>
                  <a:srgbClr val="0000CC"/>
                </a:solidFill>
                <a:latin typeface="Calibri" panose="020F0502020204030204" pitchFamily="34" charset="0"/>
                <a:cs typeface="Calibri" panose="020F0502020204030204" pitchFamily="34" charset="0"/>
              </a:rPr>
              <a:t>and you shall call his name Ishmael…</a:t>
            </a:r>
          </a:p>
          <a:p>
            <a:pPr marL="0" indent="0" eaLnBrk="1" hangingPunct="1">
              <a:spcBef>
                <a:spcPts val="1200"/>
              </a:spcBef>
              <a:spcAft>
                <a:spcPts val="600"/>
              </a:spcAft>
              <a:buNone/>
            </a:pPr>
            <a:r>
              <a:rPr lang="en-US" altLang="en-US" sz="2800" b="1" i="1" dirty="0">
                <a:solidFill>
                  <a:srgbClr val="006600"/>
                </a:solidFill>
                <a:latin typeface="Calibri" panose="020F0502020204030204" pitchFamily="34" charset="0"/>
                <a:cs typeface="Calibri" panose="020F0502020204030204" pitchFamily="34" charset="0"/>
              </a:rPr>
              <a:t>God &amp; Abraham in Genesis 17:18-19</a:t>
            </a:r>
          </a:p>
          <a:p>
            <a:pPr marL="0" indent="0" eaLnBrk="1" hangingPunct="1">
              <a:spcBef>
                <a:spcPct val="0"/>
              </a:spcBef>
              <a:buFontTx/>
              <a:buNone/>
            </a:pPr>
            <a:r>
              <a:rPr lang="en-US" altLang="en-US" sz="2800" dirty="0">
                <a:latin typeface="Calibri" panose="020F0502020204030204" pitchFamily="34" charset="0"/>
                <a:cs typeface="Calibri" panose="020F0502020204030204" pitchFamily="34" charset="0"/>
              </a:rPr>
              <a:t>And Abraham said to God,</a:t>
            </a:r>
          </a:p>
          <a:p>
            <a:pPr marL="0" indent="0" eaLnBrk="1" hangingPunct="1">
              <a:spcBef>
                <a:spcPct val="0"/>
              </a:spcBef>
              <a:buFontTx/>
              <a:buNone/>
            </a:pPr>
            <a:r>
              <a:rPr lang="en-US" altLang="en-US" sz="2800" dirty="0">
                <a:latin typeface="Calibri" panose="020F0502020204030204" pitchFamily="34" charset="0"/>
                <a:cs typeface="Calibri" panose="020F0502020204030204" pitchFamily="34" charset="0"/>
              </a:rPr>
              <a:t>"Oh that Ishmael might live before You!" </a:t>
            </a:r>
          </a:p>
          <a:p>
            <a:pPr marL="0" indent="0" eaLnBrk="1" hangingPunct="1">
              <a:spcBef>
                <a:spcPct val="0"/>
              </a:spcBef>
              <a:buFontTx/>
              <a:buNone/>
            </a:pPr>
            <a:r>
              <a:rPr lang="en-US" altLang="en-US" sz="2800" dirty="0">
                <a:latin typeface="Calibri" panose="020F0502020204030204" pitchFamily="34" charset="0"/>
                <a:cs typeface="Calibri" panose="020F0502020204030204" pitchFamily="34" charset="0"/>
              </a:rPr>
              <a:t>19 But God said, "No, but </a:t>
            </a:r>
          </a:p>
          <a:p>
            <a:pPr marL="0" indent="0" eaLnBrk="1" hangingPunct="1">
              <a:spcBef>
                <a:spcPct val="0"/>
              </a:spcBef>
              <a:buNone/>
            </a:pPr>
            <a:r>
              <a:rPr lang="en-US" altLang="en-US" sz="2800" dirty="0">
                <a:latin typeface="Calibri" panose="020F0502020204030204" pitchFamily="34" charset="0"/>
                <a:cs typeface="Calibri" panose="020F0502020204030204" pitchFamily="34" charset="0"/>
              </a:rPr>
              <a:t>Sarah </a:t>
            </a:r>
            <a:r>
              <a:rPr lang="en-US" altLang="en-US" sz="2800" b="1" dirty="0">
                <a:solidFill>
                  <a:srgbClr val="0000CC"/>
                </a:solidFill>
                <a:latin typeface="Calibri" panose="020F0502020204030204" pitchFamily="34" charset="0"/>
                <a:cs typeface="Calibri" panose="020F0502020204030204" pitchFamily="34" charset="0"/>
              </a:rPr>
              <a:t>your wife will bear you a son, </a:t>
            </a:r>
          </a:p>
          <a:p>
            <a:pPr marL="0" indent="0" eaLnBrk="1" hangingPunct="1">
              <a:spcBef>
                <a:spcPct val="0"/>
              </a:spcBef>
              <a:buNone/>
            </a:pPr>
            <a:r>
              <a:rPr lang="en-US" altLang="en-US" sz="2800" b="1" dirty="0">
                <a:solidFill>
                  <a:srgbClr val="0000CC"/>
                </a:solidFill>
                <a:latin typeface="Calibri" panose="020F0502020204030204" pitchFamily="34" charset="0"/>
                <a:cs typeface="Calibri" panose="020F0502020204030204" pitchFamily="34" charset="0"/>
              </a:rPr>
              <a:t>and you shall call his name Isaac…</a:t>
            </a:r>
          </a:p>
        </p:txBody>
      </p:sp>
      <p:sp>
        <p:nvSpPr>
          <p:cNvPr id="3" name="Text Box 4">
            <a:extLst>
              <a:ext uri="{FF2B5EF4-FFF2-40B4-BE49-F238E27FC236}">
                <a16:creationId xmlns:a16="http://schemas.microsoft.com/office/drawing/2014/main" id="{9292D69B-2523-4FFD-A963-5298D92CC08B}"/>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4" name="Rectangle 2">
            <a:extLst>
              <a:ext uri="{FF2B5EF4-FFF2-40B4-BE49-F238E27FC236}">
                <a16:creationId xmlns:a16="http://schemas.microsoft.com/office/drawing/2014/main" id="{A9D7F7CC-4FEF-4B80-8EDD-9A0896EEAF7D}"/>
              </a:ext>
            </a:extLst>
          </p:cNvPr>
          <p:cNvSpPr txBox="1">
            <a:spLocks noChangeArrowheads="1"/>
          </p:cNvSpPr>
          <p:nvPr/>
        </p:nvSpPr>
        <p:spPr bwMode="auto">
          <a:xfrm>
            <a:off x="1447800" y="685800"/>
            <a:ext cx="6248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Hebrew Speech patterns in Genesis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3" name="Picture 8" descr="magi_tissot">
            <a:extLst>
              <a:ext uri="{FF2B5EF4-FFF2-40B4-BE49-F238E27FC236}">
                <a16:creationId xmlns:a16="http://schemas.microsoft.com/office/drawing/2014/main" id="{166D1066-CC27-4070-9815-6D44F557FC4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1986" y="4267200"/>
            <a:ext cx="2180027" cy="2286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0DE4D3C4-AC12-4860-AA19-C7ABE39B27AB}"/>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7" name="Rectangle 2">
            <a:extLst>
              <a:ext uri="{FF2B5EF4-FFF2-40B4-BE49-F238E27FC236}">
                <a16:creationId xmlns:a16="http://schemas.microsoft.com/office/drawing/2014/main" id="{870420BF-C3B5-4D8F-AF14-3CB4DF3546E4}"/>
              </a:ext>
            </a:extLst>
          </p:cNvPr>
          <p:cNvSpPr txBox="1">
            <a:spLocks noChangeArrowheads="1"/>
          </p:cNvSpPr>
          <p:nvPr/>
        </p:nvSpPr>
        <p:spPr bwMode="auto">
          <a:xfrm>
            <a:off x="685800" y="6858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The Magi, Herod, &amp; to Egypt &amp; back</a:t>
            </a:r>
            <a:br>
              <a:rPr lang="en-US" altLang="en-US" sz="3600" dirty="0">
                <a:solidFill>
                  <a:schemeClr val="tx1"/>
                </a:solidFill>
              </a:rPr>
            </a:br>
            <a:r>
              <a:rPr lang="en-US" altLang="en-US" sz="2400" b="1" dirty="0">
                <a:solidFill>
                  <a:srgbClr val="0000CC"/>
                </a:solidFill>
                <a:latin typeface="Calibri" panose="020F0502020204030204" pitchFamily="34" charset="0"/>
                <a:ea typeface="+mn-ea"/>
                <a:cs typeface="Calibri" panose="020F0502020204030204" pitchFamily="34" charset="0"/>
              </a:rPr>
              <a:t>Matthew 2:1-2:23</a:t>
            </a:r>
          </a:p>
        </p:txBody>
      </p:sp>
      <p:sp>
        <p:nvSpPr>
          <p:cNvPr id="10" name="Rectangle 3">
            <a:extLst>
              <a:ext uri="{FF2B5EF4-FFF2-40B4-BE49-F238E27FC236}">
                <a16:creationId xmlns:a16="http://schemas.microsoft.com/office/drawing/2014/main" id="{0E48BDA7-794E-420B-A783-F832EAAD7436}"/>
              </a:ext>
            </a:extLst>
          </p:cNvPr>
          <p:cNvSpPr txBox="1">
            <a:spLocks noChangeArrowheads="1"/>
          </p:cNvSpPr>
          <p:nvPr/>
        </p:nvSpPr>
        <p:spPr bwMode="auto">
          <a:xfrm>
            <a:off x="0" y="182880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spcBef>
                <a:spcPts val="0"/>
              </a:spcBef>
              <a:spcAft>
                <a:spcPts val="1200"/>
              </a:spcAft>
            </a:pPr>
            <a:r>
              <a:rPr lang="en-US" altLang="en-US" sz="2800" dirty="0"/>
              <a:t>Matthew chapter 2 introduces the coming  of the Magi, but </a:t>
            </a:r>
            <a:r>
              <a:rPr lang="en-US" altLang="en-US" sz="2800" i="1" dirty="0"/>
              <a:t>‘How did they know where to look for the King of the Jews?’</a:t>
            </a:r>
          </a:p>
          <a:p>
            <a:pPr algn="just">
              <a:spcBef>
                <a:spcPts val="0"/>
              </a:spcBef>
              <a:spcAft>
                <a:spcPts val="1200"/>
              </a:spcAft>
            </a:pPr>
            <a:r>
              <a:rPr lang="en-US" altLang="en-US" sz="2800" dirty="0"/>
              <a:t>There is a clear series of Old Testament passages that </a:t>
            </a:r>
            <a:r>
              <a:rPr lang="en-US" altLang="en-US" sz="2800" b="1" i="1" dirty="0">
                <a:solidFill>
                  <a:srgbClr val="0000CC"/>
                </a:solidFill>
              </a:rPr>
              <a:t>could have </a:t>
            </a:r>
            <a:r>
              <a:rPr lang="en-US" altLang="en-US" sz="2800" dirty="0"/>
              <a:t>directed the Magi.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a:extLst>
              <a:ext uri="{FF2B5EF4-FFF2-40B4-BE49-F238E27FC236}">
                <a16:creationId xmlns:a16="http://schemas.microsoft.com/office/drawing/2014/main" id="{5BB2D064-631B-47C5-8F6E-1061E110446E}"/>
              </a:ext>
            </a:extLst>
          </p:cNvPr>
          <p:cNvSpPr>
            <a:spLocks noChangeArrowheads="1"/>
          </p:cNvSpPr>
          <p:nvPr/>
        </p:nvSpPr>
        <p:spPr bwMode="auto">
          <a:xfrm>
            <a:off x="0" y="1258888"/>
            <a:ext cx="9144000"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Aft>
                <a:spcPts val="1200"/>
              </a:spcAft>
            </a:pPr>
            <a:r>
              <a:rPr lang="en-US" altLang="en-US" sz="2400">
                <a:solidFill>
                  <a:srgbClr val="000000"/>
                </a:solidFill>
                <a:latin typeface="Calibri" panose="020F0502020204030204" pitchFamily="34" charset="0"/>
                <a:cs typeface="Calibri" panose="020F0502020204030204" pitchFamily="34" charset="0"/>
              </a:rPr>
              <a:t>We have, most of us, been reared and now live under the influence of </a:t>
            </a:r>
            <a:r>
              <a:rPr lang="en-US" altLang="en-US" sz="2400" b="1" i="1">
                <a:solidFill>
                  <a:srgbClr val="0000CC"/>
                </a:solidFill>
                <a:latin typeface="Calibri" panose="020F0502020204030204" pitchFamily="34" charset="0"/>
                <a:cs typeface="Calibri" panose="020F0502020204030204" pitchFamily="34" charset="0"/>
              </a:rPr>
              <a:t>Galatianism</a:t>
            </a:r>
            <a:r>
              <a:rPr lang="en-US" altLang="en-US" sz="2400">
                <a:solidFill>
                  <a:srgbClr val="000000"/>
                </a:solidFill>
                <a:latin typeface="Calibri" panose="020F0502020204030204" pitchFamily="34" charset="0"/>
                <a:cs typeface="Calibri" panose="020F0502020204030204" pitchFamily="34" charset="0"/>
              </a:rPr>
              <a:t>. Protestant theology, alas, is for the most part, thoroughly </a:t>
            </a:r>
            <a:r>
              <a:rPr lang="en-US" altLang="en-US" sz="2400" b="1" i="1">
                <a:solidFill>
                  <a:srgbClr val="0000CC"/>
                </a:solidFill>
                <a:latin typeface="Calibri" panose="020F0502020204030204" pitchFamily="34" charset="0"/>
                <a:cs typeface="Calibri" panose="020F0502020204030204" pitchFamily="34" charset="0"/>
              </a:rPr>
              <a:t>Galatianized</a:t>
            </a:r>
            <a:r>
              <a:rPr lang="en-US" altLang="en-US" sz="2400">
                <a:solidFill>
                  <a:srgbClr val="000000"/>
                </a:solidFill>
                <a:latin typeface="Calibri" panose="020F0502020204030204" pitchFamily="34" charset="0"/>
                <a:cs typeface="Calibri" panose="020F0502020204030204" pitchFamily="34" charset="0"/>
              </a:rPr>
              <a:t>, in that neither law nor grace are given their </a:t>
            </a:r>
            <a:r>
              <a:rPr lang="en-US" altLang="en-US" sz="2400" b="1" i="1">
                <a:solidFill>
                  <a:srgbClr val="008000"/>
                </a:solidFill>
                <a:latin typeface="Calibri" panose="020F0502020204030204" pitchFamily="34" charset="0"/>
                <a:cs typeface="Calibri" panose="020F0502020204030204" pitchFamily="34" charset="0"/>
              </a:rPr>
              <a:t>distinct</a:t>
            </a:r>
            <a:r>
              <a:rPr lang="en-US" altLang="en-US" sz="2400">
                <a:solidFill>
                  <a:srgbClr val="000000"/>
                </a:solidFill>
                <a:latin typeface="Calibri" panose="020F0502020204030204" pitchFamily="34" charset="0"/>
                <a:cs typeface="Calibri" panose="020F0502020204030204" pitchFamily="34" charset="0"/>
              </a:rPr>
              <a:t> and </a:t>
            </a:r>
            <a:r>
              <a:rPr lang="en-US" altLang="en-US" sz="2400" b="1" i="1">
                <a:solidFill>
                  <a:srgbClr val="008000"/>
                </a:solidFill>
                <a:latin typeface="Calibri" panose="020F0502020204030204" pitchFamily="34" charset="0"/>
                <a:cs typeface="Calibri" panose="020F0502020204030204" pitchFamily="34" charset="0"/>
              </a:rPr>
              <a:t>separated</a:t>
            </a:r>
            <a:r>
              <a:rPr lang="en-US" altLang="en-US" sz="2400">
                <a:solidFill>
                  <a:srgbClr val="000000"/>
                </a:solidFill>
                <a:latin typeface="Calibri" panose="020F0502020204030204" pitchFamily="34" charset="0"/>
                <a:cs typeface="Calibri" panose="020F0502020204030204" pitchFamily="34" charset="0"/>
              </a:rPr>
              <a:t> places, as in the counsels of God, but are mingled together in one incoherent system. </a:t>
            </a:r>
          </a:p>
          <a:p>
            <a:pPr algn="just" eaLnBrk="1" hangingPunct="1">
              <a:spcAft>
                <a:spcPts val="1200"/>
              </a:spcAft>
            </a:pPr>
            <a:r>
              <a:rPr lang="en-US" altLang="en-US" sz="2400" b="1" i="1">
                <a:solidFill>
                  <a:srgbClr val="0000CC"/>
                </a:solidFill>
                <a:latin typeface="Calibri" panose="020F0502020204030204" pitchFamily="34" charset="0"/>
                <a:cs typeface="Calibri" panose="020F0502020204030204" pitchFamily="34" charset="0"/>
              </a:rPr>
              <a:t>The law is no longer, as in the Divine intent, a ministration of death (2 Cor. 3:7), of cursing (Gal. 3:10), of conviction (Rom. 3:19), because we are taught that we must try to keep it, and that by Divine help we may</a:t>
            </a:r>
            <a:r>
              <a:rPr lang="en-US" altLang="en-US" sz="2400">
                <a:solidFill>
                  <a:srgbClr val="000000"/>
                </a:solidFill>
                <a:latin typeface="Calibri" panose="020F0502020204030204" pitchFamily="34" charset="0"/>
                <a:cs typeface="Calibri" panose="020F0502020204030204" pitchFamily="34" charset="0"/>
              </a:rPr>
              <a:t>. </a:t>
            </a:r>
          </a:p>
          <a:p>
            <a:pPr algn="just" eaLnBrk="1" hangingPunct="1">
              <a:spcAft>
                <a:spcPts val="1200"/>
              </a:spcAft>
            </a:pPr>
            <a:r>
              <a:rPr lang="en-US" altLang="en-US" sz="2400">
                <a:solidFill>
                  <a:srgbClr val="000000"/>
                </a:solidFill>
                <a:latin typeface="Calibri" panose="020F0502020204030204" pitchFamily="34" charset="0"/>
                <a:cs typeface="Calibri" panose="020F0502020204030204" pitchFamily="34" charset="0"/>
              </a:rPr>
              <a:t>Nor, on the other hand, does grace bring us blessed deliverance from the dominion of sin, for </a:t>
            </a:r>
            <a:r>
              <a:rPr lang="en-US" altLang="en-US" sz="2400" b="1" i="1">
                <a:solidFill>
                  <a:srgbClr val="008000"/>
                </a:solidFill>
                <a:latin typeface="Calibri" panose="020F0502020204030204" pitchFamily="34" charset="0"/>
                <a:cs typeface="Calibri" panose="020F0502020204030204" pitchFamily="34" charset="0"/>
              </a:rPr>
              <a:t>we are kept under the law as a rule of life despite the plain declaration, “Sin shall not have dominion over you: for ye are not under the law, but under grace” (Rom. 6:14)</a:t>
            </a:r>
            <a:r>
              <a:rPr lang="en-US" altLang="en-US" sz="2400">
                <a:solidFill>
                  <a:srgbClr val="000000"/>
                </a:solidFill>
                <a:latin typeface="Calibri" panose="020F0502020204030204" pitchFamily="34" charset="0"/>
                <a:cs typeface="Calibri" panose="020F0502020204030204" pitchFamily="34" charset="0"/>
              </a:rPr>
              <a:t>.</a:t>
            </a:r>
            <a:r>
              <a:rPr lang="en-US" altLang="en-US" sz="2400">
                <a:solidFill>
                  <a:srgbClr val="008000"/>
                </a:solidFill>
                <a:latin typeface="Calibri" panose="020F0502020204030204" pitchFamily="34" charset="0"/>
                <a:cs typeface="Calibri" panose="020F0502020204030204" pitchFamily="34" charset="0"/>
              </a:rPr>
              <a:t> </a:t>
            </a:r>
            <a:r>
              <a:rPr lang="en-US" altLang="en-US" sz="2400">
                <a:solidFill>
                  <a:srgbClr val="000000"/>
                </a:solidFill>
                <a:latin typeface="Calibri" panose="020F0502020204030204" pitchFamily="34" charset="0"/>
                <a:cs typeface="Calibri" panose="020F0502020204030204" pitchFamily="34" charset="0"/>
              </a:rPr>
              <a:t>(emphasis mine)</a:t>
            </a:r>
          </a:p>
        </p:txBody>
      </p:sp>
      <p:sp>
        <p:nvSpPr>
          <p:cNvPr id="13315" name="Rectangle 1">
            <a:extLst>
              <a:ext uri="{FF2B5EF4-FFF2-40B4-BE49-F238E27FC236}">
                <a16:creationId xmlns:a16="http://schemas.microsoft.com/office/drawing/2014/main" id="{12B8438A-4B3F-44F9-9B18-AAF7FEAABC9F}"/>
              </a:ext>
            </a:extLst>
          </p:cNvPr>
          <p:cNvSpPr>
            <a:spLocks noChangeArrowheads="1"/>
          </p:cNvSpPr>
          <p:nvPr/>
        </p:nvSpPr>
        <p:spPr bwMode="auto">
          <a:xfrm>
            <a:off x="1181100" y="228600"/>
            <a:ext cx="6781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0000"/>
                </a:solidFill>
                <a:latin typeface="Calibri" panose="020F0502020204030204" pitchFamily="34" charset="0"/>
                <a:cs typeface="Calibri" panose="020F0502020204030204" pitchFamily="34" charset="0"/>
              </a:rPr>
              <a:t>C. I. SCOFIELD, D. D.</a:t>
            </a:r>
          </a:p>
          <a:p>
            <a:pPr algn="ctr" eaLnBrk="1" hangingPunct="1"/>
            <a:r>
              <a:rPr lang="en-US" altLang="en-US" sz="2000" i="1">
                <a:solidFill>
                  <a:srgbClr val="000000"/>
                </a:solidFill>
                <a:latin typeface="Calibri" panose="020F0502020204030204" pitchFamily="34" charset="0"/>
                <a:cs typeface="Calibri" panose="020F0502020204030204" pitchFamily="34" charset="0"/>
              </a:rPr>
              <a:t>The Grace of God</a:t>
            </a:r>
            <a:r>
              <a:rPr lang="en-US" altLang="en-US" sz="2000">
                <a:solidFill>
                  <a:srgbClr val="000000"/>
                </a:solidFill>
                <a:latin typeface="Calibri" panose="020F0502020204030204" pitchFamily="34" charset="0"/>
                <a:cs typeface="Calibri" panose="020F0502020204030204" pitchFamily="34" charset="0"/>
              </a:rPr>
              <a:t>, The Fundamentals Vol. 3, Chapter VII, p. 98</a:t>
            </a:r>
          </a:p>
        </p:txBody>
      </p:sp>
      <p:pic>
        <p:nvPicPr>
          <p:cNvPr id="13316" name="Picture 2">
            <a:extLst>
              <a:ext uri="{FF2B5EF4-FFF2-40B4-BE49-F238E27FC236}">
                <a16:creationId xmlns:a16="http://schemas.microsoft.com/office/drawing/2014/main" id="{72C6BC0F-8D62-4E7A-BC56-503611C47EF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76200"/>
            <a:ext cx="8778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75EAA663-616B-4740-AB54-8053D8EE26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Rectangle 2">
            <a:extLst>
              <a:ext uri="{FF2B5EF4-FFF2-40B4-BE49-F238E27FC236}">
                <a16:creationId xmlns:a16="http://schemas.microsoft.com/office/drawing/2014/main" id="{1EA7BB95-41E0-4FCE-8915-7EEBD93F10E9}"/>
              </a:ext>
            </a:extLst>
          </p:cNvPr>
          <p:cNvSpPr>
            <a:spLocks noGrp="1" noChangeArrowheads="1"/>
          </p:cNvSpPr>
          <p:nvPr>
            <p:ph type="body" idx="1"/>
          </p:nvPr>
        </p:nvSpPr>
        <p:spPr>
          <a:xfrm>
            <a:off x="0" y="0"/>
            <a:ext cx="9144000" cy="4267200"/>
          </a:xfrm>
        </p:spPr>
        <p:txBody>
          <a:bodyPr/>
          <a:lstStyle/>
          <a:p>
            <a:pPr marL="0" indent="0" algn="ctr" defTabSz="339725" eaLnBrk="1" hangingPunct="1">
              <a:spcBef>
                <a:spcPct val="0"/>
              </a:spcBef>
              <a:spcAft>
                <a:spcPts val="1200"/>
              </a:spcAft>
              <a:buNone/>
            </a:pPr>
            <a:r>
              <a:rPr lang="en-US" altLang="en-US" b="1" dirty="0">
                <a:solidFill>
                  <a:srgbClr val="0000CC"/>
                </a:solidFill>
                <a:latin typeface="Calibri" panose="020F0502020204030204" pitchFamily="34" charset="0"/>
                <a:cs typeface="Calibri" panose="020F0502020204030204" pitchFamily="34" charset="0"/>
              </a:rPr>
              <a:t>Genesis 49:8-10</a:t>
            </a:r>
          </a:p>
          <a:p>
            <a:pPr marL="0" indent="0" algn="just">
              <a:spcBef>
                <a:spcPts val="0"/>
              </a:spcBef>
              <a:buNone/>
            </a:pPr>
            <a:r>
              <a:rPr lang="en-US" sz="2800" baseline="30000" dirty="0">
                <a:latin typeface="Calibri" panose="020F0502020204030204" pitchFamily="34" charset="0"/>
                <a:cs typeface="Calibri" panose="020F0502020204030204" pitchFamily="34" charset="0"/>
              </a:rPr>
              <a:t>8</a:t>
            </a:r>
            <a:r>
              <a:rPr lang="en-US" sz="2800" dirty="0">
                <a:latin typeface="Calibri" panose="020F0502020204030204" pitchFamily="34" charset="0"/>
                <a:cs typeface="Calibri" panose="020F0502020204030204" pitchFamily="34" charset="0"/>
              </a:rPr>
              <a:t> “Judah, your brothers shall praise you; Your hand shall be on the neck of your enemies; Your father’s sons shall bow down to you. </a:t>
            </a:r>
            <a:r>
              <a:rPr lang="en-US" sz="2800" baseline="30000" dirty="0">
                <a:latin typeface="Calibri" panose="020F0502020204030204" pitchFamily="34" charset="0"/>
                <a:cs typeface="Calibri" panose="020F0502020204030204" pitchFamily="34" charset="0"/>
              </a:rPr>
              <a:t>9</a:t>
            </a:r>
            <a:r>
              <a:rPr lang="en-US" sz="2800" dirty="0">
                <a:latin typeface="Calibri" panose="020F0502020204030204" pitchFamily="34" charset="0"/>
                <a:cs typeface="Calibri" panose="020F0502020204030204" pitchFamily="34" charset="0"/>
              </a:rPr>
              <a:t> “Judah is a lion’s whelp; From the prey, my son, you have gone up. He couches, he lies down as a lion, And as a lion, who dares rouse him up? </a:t>
            </a:r>
            <a:r>
              <a:rPr lang="en-US" sz="2800" baseline="30000" dirty="0">
                <a:latin typeface="Calibri" panose="020F0502020204030204" pitchFamily="34" charset="0"/>
                <a:cs typeface="Calibri" panose="020F0502020204030204" pitchFamily="34" charset="0"/>
              </a:rPr>
              <a:t>10</a:t>
            </a:r>
            <a:r>
              <a:rPr lang="en-US" sz="2800" dirty="0">
                <a:latin typeface="Calibri" panose="020F0502020204030204" pitchFamily="34" charset="0"/>
                <a:cs typeface="Calibri" panose="020F0502020204030204" pitchFamily="34" charset="0"/>
              </a:rPr>
              <a:t> </a:t>
            </a:r>
            <a:r>
              <a:rPr lang="en-US" sz="2800" b="1" dirty="0">
                <a:solidFill>
                  <a:srgbClr val="0000CC"/>
                </a:solidFill>
                <a:latin typeface="Calibri" panose="020F0502020204030204" pitchFamily="34" charset="0"/>
                <a:cs typeface="Calibri" panose="020F0502020204030204" pitchFamily="34" charset="0"/>
              </a:rPr>
              <a:t>“The scepter shall not depart from Judah, Nor the ruler’s staff from between his feet, Until Shiloh comes </a:t>
            </a:r>
            <a:r>
              <a:rPr lang="en-US" sz="2800" i="1" dirty="0">
                <a:latin typeface="Calibri" panose="020F0502020204030204" pitchFamily="34" charset="0"/>
                <a:cs typeface="Calibri" panose="020F0502020204030204" pitchFamily="34" charset="0"/>
              </a:rPr>
              <a:t>(literally - “until the one comes to whom it (the </a:t>
            </a:r>
            <a:r>
              <a:rPr lang="en-US" sz="2800" i="1" dirty="0" err="1">
                <a:latin typeface="Calibri" panose="020F0502020204030204" pitchFamily="34" charset="0"/>
                <a:cs typeface="Calibri" panose="020F0502020204030204" pitchFamily="34" charset="0"/>
              </a:rPr>
              <a:t>sceptre</a:t>
            </a:r>
            <a:r>
              <a:rPr lang="en-US" sz="2800" i="1" dirty="0">
                <a:latin typeface="Calibri" panose="020F0502020204030204" pitchFamily="34" charset="0"/>
                <a:cs typeface="Calibri" panose="020F0502020204030204" pitchFamily="34" charset="0"/>
              </a:rPr>
              <a:t>) belongs”)</a:t>
            </a:r>
            <a:r>
              <a:rPr lang="en-US" sz="2800" dirty="0">
                <a:latin typeface="Calibri" panose="020F0502020204030204" pitchFamily="34" charset="0"/>
                <a:cs typeface="Calibri" panose="020F0502020204030204" pitchFamily="34" charset="0"/>
              </a:rPr>
              <a:t>, And to him </a:t>
            </a:r>
            <a:r>
              <a:rPr lang="en-US" sz="2800" i="1" dirty="0">
                <a:latin typeface="Calibri" panose="020F0502020204030204" pitchFamily="34" charset="0"/>
                <a:cs typeface="Calibri" panose="020F0502020204030204" pitchFamily="34" charset="0"/>
              </a:rPr>
              <a:t>shall be</a:t>
            </a:r>
            <a:r>
              <a:rPr lang="en-US" sz="2800" dirty="0">
                <a:latin typeface="Calibri" panose="020F0502020204030204" pitchFamily="34" charset="0"/>
                <a:cs typeface="Calibri" panose="020F0502020204030204" pitchFamily="34" charset="0"/>
              </a:rPr>
              <a:t> the obedience of the peoples. </a:t>
            </a:r>
          </a:p>
          <a:p>
            <a:pPr marL="0" indent="0" algn="just" defTabSz="339725" eaLnBrk="1" hangingPunct="1">
              <a:spcBef>
                <a:spcPct val="0"/>
              </a:spcBef>
              <a:spcAft>
                <a:spcPts val="1200"/>
              </a:spcAft>
              <a:buFontTx/>
              <a:buNone/>
            </a:pPr>
            <a:endParaRPr lang="en-US" altLang="en-US" sz="2800" b="1" dirty="0">
              <a:solidFill>
                <a:srgbClr val="0000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1532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75EAA663-616B-4740-AB54-8053D8EE26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Rectangle 2">
            <a:extLst>
              <a:ext uri="{FF2B5EF4-FFF2-40B4-BE49-F238E27FC236}">
                <a16:creationId xmlns:a16="http://schemas.microsoft.com/office/drawing/2014/main" id="{1EA7BB95-41E0-4FCE-8915-7EEBD93F10E9}"/>
              </a:ext>
            </a:extLst>
          </p:cNvPr>
          <p:cNvSpPr>
            <a:spLocks noGrp="1" noChangeArrowheads="1"/>
          </p:cNvSpPr>
          <p:nvPr>
            <p:ph type="body" idx="1"/>
          </p:nvPr>
        </p:nvSpPr>
        <p:spPr>
          <a:xfrm>
            <a:off x="0" y="0"/>
            <a:ext cx="9144000" cy="4724400"/>
          </a:xfrm>
        </p:spPr>
        <p:txBody>
          <a:bodyPr/>
          <a:lstStyle/>
          <a:p>
            <a:pPr marL="0" indent="0" algn="ctr" defTabSz="339725" eaLnBrk="1" hangingPunct="1">
              <a:spcBef>
                <a:spcPct val="0"/>
              </a:spcBef>
              <a:spcAft>
                <a:spcPts val="1200"/>
              </a:spcAft>
              <a:buNone/>
            </a:pPr>
            <a:r>
              <a:rPr lang="en-US" altLang="en-US" b="1" dirty="0">
                <a:solidFill>
                  <a:srgbClr val="0000CC"/>
                </a:solidFill>
                <a:latin typeface="Calibri" panose="020F0502020204030204" pitchFamily="34" charset="0"/>
                <a:cs typeface="Calibri" panose="020F0502020204030204" pitchFamily="34" charset="0"/>
              </a:rPr>
              <a:t>Numbers 24:15-17</a:t>
            </a:r>
          </a:p>
          <a:p>
            <a:pPr marL="0" indent="0" algn="just">
              <a:spcBef>
                <a:spcPts val="0"/>
              </a:spcBef>
              <a:buNone/>
            </a:pPr>
            <a:r>
              <a:rPr lang="en-US" sz="2800" baseline="30000" dirty="0">
                <a:latin typeface="Calibri" panose="020F0502020204030204" pitchFamily="34" charset="0"/>
                <a:cs typeface="Calibri" panose="020F0502020204030204" pitchFamily="34" charset="0"/>
              </a:rPr>
              <a:t>15</a:t>
            </a:r>
            <a:r>
              <a:rPr lang="en-US" sz="2800" dirty="0">
                <a:latin typeface="Calibri" panose="020F0502020204030204" pitchFamily="34" charset="0"/>
                <a:cs typeface="Calibri" panose="020F0502020204030204" pitchFamily="34" charset="0"/>
              </a:rPr>
              <a:t> He took up his discourse and said, “The oracle of Balaam the son of Beor, And the oracle of the man whose eye is opened, </a:t>
            </a:r>
            <a:r>
              <a:rPr lang="en-US" sz="2800" baseline="30000" dirty="0">
                <a:latin typeface="Calibri" panose="020F0502020204030204" pitchFamily="34" charset="0"/>
                <a:cs typeface="Calibri" panose="020F0502020204030204" pitchFamily="34" charset="0"/>
              </a:rPr>
              <a:t>16</a:t>
            </a:r>
            <a:r>
              <a:rPr lang="en-US" sz="2800" dirty="0">
                <a:latin typeface="Calibri" panose="020F0502020204030204" pitchFamily="34" charset="0"/>
                <a:cs typeface="Calibri" panose="020F0502020204030204" pitchFamily="34" charset="0"/>
              </a:rPr>
              <a:t> The oracle of him who hears the words of God, And knows the knowledge of the Most High, Who sees the vision of the Almighty, Falling down, yet having his eyes uncovered. </a:t>
            </a:r>
            <a:r>
              <a:rPr lang="en-US" sz="2800" baseline="30000" dirty="0">
                <a:latin typeface="Calibri" panose="020F0502020204030204" pitchFamily="34" charset="0"/>
                <a:cs typeface="Calibri" panose="020F0502020204030204" pitchFamily="34" charset="0"/>
              </a:rPr>
              <a:t>17</a:t>
            </a:r>
            <a:r>
              <a:rPr lang="en-US" sz="2800" dirty="0">
                <a:latin typeface="Calibri" panose="020F0502020204030204" pitchFamily="34" charset="0"/>
                <a:cs typeface="Calibri" panose="020F0502020204030204" pitchFamily="34" charset="0"/>
              </a:rPr>
              <a:t> “I see him, but not now; I behold him, but not near; </a:t>
            </a:r>
            <a:r>
              <a:rPr lang="en-US" sz="2800" b="1" dirty="0">
                <a:solidFill>
                  <a:srgbClr val="0000CC"/>
                </a:solidFill>
                <a:latin typeface="Calibri" panose="020F0502020204030204" pitchFamily="34" charset="0"/>
                <a:cs typeface="Calibri" panose="020F0502020204030204" pitchFamily="34" charset="0"/>
              </a:rPr>
              <a:t>A star shall come forth from Jacob, A scepter shall rise from Israel</a:t>
            </a:r>
            <a:r>
              <a:rPr lang="en-US" sz="2800" dirty="0">
                <a:latin typeface="Calibri" panose="020F0502020204030204" pitchFamily="34" charset="0"/>
                <a:cs typeface="Calibri" panose="020F0502020204030204" pitchFamily="34" charset="0"/>
              </a:rPr>
              <a:t>, And shall crush through the forehead of Moab, And tear down all the sons of </a:t>
            </a:r>
            <a:r>
              <a:rPr lang="en-US" sz="2800" dirty="0" err="1">
                <a:latin typeface="Calibri" panose="020F0502020204030204" pitchFamily="34" charset="0"/>
                <a:cs typeface="Calibri" panose="020F0502020204030204" pitchFamily="34" charset="0"/>
              </a:rPr>
              <a:t>Sheth</a:t>
            </a:r>
            <a:r>
              <a:rPr lang="en-US" sz="2800" dirty="0">
                <a:latin typeface="Calibri" panose="020F0502020204030204" pitchFamily="34" charset="0"/>
                <a:cs typeface="Calibri" panose="020F0502020204030204" pitchFamily="34" charset="0"/>
              </a:rPr>
              <a:t>. </a:t>
            </a:r>
          </a:p>
          <a:p>
            <a:pPr marL="0" indent="0" algn="just" defTabSz="339725" eaLnBrk="1" hangingPunct="1">
              <a:spcBef>
                <a:spcPct val="0"/>
              </a:spcBef>
              <a:spcAft>
                <a:spcPts val="1200"/>
              </a:spcAft>
              <a:buFontTx/>
              <a:buNone/>
            </a:pPr>
            <a:endParaRPr lang="en-US" altLang="en-US" sz="2800" b="1" dirty="0">
              <a:solidFill>
                <a:srgbClr val="0000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1661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75EAA663-616B-4740-AB54-8053D8EE26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Rectangle 2">
            <a:extLst>
              <a:ext uri="{FF2B5EF4-FFF2-40B4-BE49-F238E27FC236}">
                <a16:creationId xmlns:a16="http://schemas.microsoft.com/office/drawing/2014/main" id="{1EA7BB95-41E0-4FCE-8915-7EEBD93F10E9}"/>
              </a:ext>
            </a:extLst>
          </p:cNvPr>
          <p:cNvSpPr>
            <a:spLocks noGrp="1" noChangeArrowheads="1"/>
          </p:cNvSpPr>
          <p:nvPr>
            <p:ph type="body" idx="1"/>
          </p:nvPr>
        </p:nvSpPr>
        <p:spPr>
          <a:xfrm>
            <a:off x="0" y="0"/>
            <a:ext cx="9144000" cy="2743200"/>
          </a:xfrm>
        </p:spPr>
        <p:txBody>
          <a:bodyPr/>
          <a:lstStyle/>
          <a:p>
            <a:pPr marL="0" indent="0" algn="ctr" defTabSz="339725" eaLnBrk="1" hangingPunct="1">
              <a:spcBef>
                <a:spcPct val="0"/>
              </a:spcBef>
              <a:spcAft>
                <a:spcPts val="1200"/>
              </a:spcAft>
              <a:buNone/>
            </a:pPr>
            <a:r>
              <a:rPr lang="en-US" altLang="en-US" b="1" dirty="0">
                <a:solidFill>
                  <a:srgbClr val="0000CC"/>
                </a:solidFill>
                <a:latin typeface="Calibri" panose="020F0502020204030204" pitchFamily="34" charset="0"/>
                <a:cs typeface="Calibri" panose="020F0502020204030204" pitchFamily="34" charset="0"/>
              </a:rPr>
              <a:t>Psalm 45:6-7</a:t>
            </a:r>
          </a:p>
          <a:p>
            <a:pPr marL="0" indent="0" algn="just">
              <a:spcBef>
                <a:spcPts val="0"/>
              </a:spcBef>
              <a:buNone/>
            </a:pPr>
            <a:r>
              <a:rPr lang="en-US" sz="2800" baseline="30000" dirty="0">
                <a:latin typeface="Calibri" panose="020F0502020204030204" pitchFamily="34" charset="0"/>
                <a:cs typeface="Calibri" panose="020F0502020204030204" pitchFamily="34" charset="0"/>
              </a:rPr>
              <a:t>6</a:t>
            </a:r>
            <a:r>
              <a:rPr lang="en-US" sz="2800" dirty="0">
                <a:latin typeface="Calibri" panose="020F0502020204030204" pitchFamily="34" charset="0"/>
                <a:cs typeface="Calibri" panose="020F0502020204030204" pitchFamily="34" charset="0"/>
              </a:rPr>
              <a:t> Your throne, O God, is forever and ever; A </a:t>
            </a:r>
            <a:r>
              <a:rPr lang="en-US" sz="2800" b="1" dirty="0">
                <a:solidFill>
                  <a:srgbClr val="0000CC"/>
                </a:solidFill>
                <a:latin typeface="Calibri" panose="020F0502020204030204" pitchFamily="34" charset="0"/>
                <a:cs typeface="Calibri" panose="020F0502020204030204" pitchFamily="34" charset="0"/>
              </a:rPr>
              <a:t>scepter</a:t>
            </a:r>
            <a:r>
              <a:rPr lang="en-US" sz="2800" dirty="0">
                <a:latin typeface="Calibri" panose="020F0502020204030204" pitchFamily="34" charset="0"/>
                <a:cs typeface="Calibri" panose="020F0502020204030204" pitchFamily="34" charset="0"/>
              </a:rPr>
              <a:t> of uprightness is the </a:t>
            </a:r>
            <a:r>
              <a:rPr lang="en-US" sz="2800" b="1" dirty="0">
                <a:solidFill>
                  <a:srgbClr val="0000CC"/>
                </a:solidFill>
                <a:latin typeface="Calibri" panose="020F0502020204030204" pitchFamily="34" charset="0"/>
                <a:cs typeface="Calibri" panose="020F0502020204030204" pitchFamily="34" charset="0"/>
              </a:rPr>
              <a:t>scepter</a:t>
            </a:r>
            <a:r>
              <a:rPr lang="en-US" sz="2800" dirty="0">
                <a:latin typeface="Calibri" panose="020F0502020204030204" pitchFamily="34" charset="0"/>
                <a:cs typeface="Calibri" panose="020F0502020204030204" pitchFamily="34" charset="0"/>
              </a:rPr>
              <a:t> of Your kingdom. </a:t>
            </a:r>
            <a:r>
              <a:rPr lang="en-US" sz="2800" baseline="30000" dirty="0">
                <a:latin typeface="Calibri" panose="020F0502020204030204" pitchFamily="34" charset="0"/>
                <a:cs typeface="Calibri" panose="020F0502020204030204" pitchFamily="34" charset="0"/>
              </a:rPr>
              <a:t>7</a:t>
            </a:r>
            <a:r>
              <a:rPr lang="en-US" sz="2800" dirty="0">
                <a:latin typeface="Calibri" panose="020F0502020204030204" pitchFamily="34" charset="0"/>
                <a:cs typeface="Calibri" panose="020F0502020204030204" pitchFamily="34" charset="0"/>
              </a:rPr>
              <a:t> You have loved righteousness and hated wickedness; Therefore God, Your God, has anointed You With the oil of joy above Your fellows. </a:t>
            </a:r>
          </a:p>
          <a:p>
            <a:pPr marL="0" indent="0" algn="just" defTabSz="339725" eaLnBrk="1" hangingPunct="1">
              <a:spcBef>
                <a:spcPct val="0"/>
              </a:spcBef>
              <a:spcAft>
                <a:spcPts val="1200"/>
              </a:spcAft>
              <a:buFontTx/>
              <a:buNone/>
            </a:pPr>
            <a:endParaRPr lang="en-US" altLang="en-US" sz="2800" b="1" dirty="0">
              <a:solidFill>
                <a:srgbClr val="0000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1467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3" name="Picture 8" descr="magi_tissot">
            <a:extLst>
              <a:ext uri="{FF2B5EF4-FFF2-40B4-BE49-F238E27FC236}">
                <a16:creationId xmlns:a16="http://schemas.microsoft.com/office/drawing/2014/main" id="{166D1066-CC27-4070-9815-6D44F557FC4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38850" y="2057400"/>
            <a:ext cx="2800350" cy="3200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0DE4D3C4-AC12-4860-AA19-C7ABE39B27AB}"/>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7" name="Rectangle 2">
            <a:extLst>
              <a:ext uri="{FF2B5EF4-FFF2-40B4-BE49-F238E27FC236}">
                <a16:creationId xmlns:a16="http://schemas.microsoft.com/office/drawing/2014/main" id="{870420BF-C3B5-4D8F-AF14-3CB4DF3546E4}"/>
              </a:ext>
            </a:extLst>
          </p:cNvPr>
          <p:cNvSpPr txBox="1">
            <a:spLocks noChangeArrowheads="1"/>
          </p:cNvSpPr>
          <p:nvPr/>
        </p:nvSpPr>
        <p:spPr bwMode="auto">
          <a:xfrm>
            <a:off x="685800" y="6858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The Magi, Herod, &amp; to Egypt &amp; back</a:t>
            </a:r>
            <a:br>
              <a:rPr lang="en-US" altLang="en-US" sz="3600" dirty="0">
                <a:solidFill>
                  <a:schemeClr val="tx1"/>
                </a:solidFill>
              </a:rPr>
            </a:br>
            <a:r>
              <a:rPr lang="en-US" altLang="en-US" sz="2400" b="1" dirty="0">
                <a:solidFill>
                  <a:srgbClr val="0000CC"/>
                </a:solidFill>
                <a:latin typeface="Calibri" panose="020F0502020204030204" pitchFamily="34" charset="0"/>
                <a:ea typeface="+mn-ea"/>
                <a:cs typeface="Calibri" panose="020F0502020204030204" pitchFamily="34" charset="0"/>
              </a:rPr>
              <a:t>Matthew 2:1-2:23</a:t>
            </a:r>
          </a:p>
        </p:txBody>
      </p:sp>
      <p:sp>
        <p:nvSpPr>
          <p:cNvPr id="10" name="Rectangle 3">
            <a:extLst>
              <a:ext uri="{FF2B5EF4-FFF2-40B4-BE49-F238E27FC236}">
                <a16:creationId xmlns:a16="http://schemas.microsoft.com/office/drawing/2014/main" id="{0E48BDA7-794E-420B-A783-F832EAAD7436}"/>
              </a:ext>
            </a:extLst>
          </p:cNvPr>
          <p:cNvSpPr txBox="1">
            <a:spLocks noChangeArrowheads="1"/>
          </p:cNvSpPr>
          <p:nvPr/>
        </p:nvSpPr>
        <p:spPr bwMode="auto">
          <a:xfrm>
            <a:off x="0" y="1828800"/>
            <a:ext cx="5791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just"/>
            <a:r>
              <a:rPr lang="en-US" altLang="en-US" sz="2800" dirty="0"/>
              <a:t>The Magi, having likely received the prophecies of the Old Testament, </a:t>
            </a:r>
            <a:r>
              <a:rPr lang="en-US" altLang="en-US" sz="2800" b="1" dirty="0">
                <a:solidFill>
                  <a:srgbClr val="0000CC"/>
                </a:solidFill>
              </a:rPr>
              <a:t>first through Daniel </a:t>
            </a:r>
            <a:r>
              <a:rPr lang="en-US" altLang="en-US" sz="2800" dirty="0"/>
              <a:t>(Dan. 5:11-12) </a:t>
            </a:r>
            <a:r>
              <a:rPr lang="en-US" altLang="en-US" sz="2800" b="1" dirty="0">
                <a:solidFill>
                  <a:srgbClr val="0000CC"/>
                </a:solidFill>
              </a:rPr>
              <a:t>and then through the other Jews living in the Babylonian and the Persian Empires</a:t>
            </a:r>
            <a:r>
              <a:rPr lang="en-US" altLang="en-US" sz="2800" dirty="0"/>
              <a:t>, saw a special star which told them that the King of the Jews had been born!  </a:t>
            </a:r>
          </a:p>
          <a:p>
            <a:pPr lvl="0" algn="just"/>
            <a:r>
              <a:rPr lang="en-US" altLang="en-US" sz="2800" dirty="0"/>
              <a:t>The birth of Christ, as King of the Jews, </a:t>
            </a:r>
            <a:r>
              <a:rPr lang="en-US" altLang="en-US" sz="2800" b="1" dirty="0">
                <a:solidFill>
                  <a:srgbClr val="0000CC"/>
                </a:solidFill>
              </a:rPr>
              <a:t>had been prophesied for 18 centuries!</a:t>
            </a:r>
          </a:p>
          <a:p>
            <a:pPr algn="just"/>
            <a:endParaRPr lang="en-US" altLang="en-US" sz="2800" b="1" dirty="0">
              <a:solidFill>
                <a:srgbClr val="0000CC"/>
              </a:solidFill>
            </a:endParaRPr>
          </a:p>
        </p:txBody>
      </p:sp>
    </p:spTree>
    <p:extLst>
      <p:ext uri="{BB962C8B-B14F-4D97-AF65-F5344CB8AC3E}">
        <p14:creationId xmlns:p14="http://schemas.microsoft.com/office/powerpoint/2010/main" val="1307256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9" name="Picture 8" descr="Angel">
            <a:extLst>
              <a:ext uri="{FF2B5EF4-FFF2-40B4-BE49-F238E27FC236}">
                <a16:creationId xmlns:a16="http://schemas.microsoft.com/office/drawing/2014/main" id="{6C1E853F-1E44-421B-81D8-53A34B41BD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52028" y="1981200"/>
            <a:ext cx="2663372"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D47E3F20-5798-443C-ABF3-6E95F0748B0E}"/>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9" name="Rectangle 2">
            <a:extLst>
              <a:ext uri="{FF2B5EF4-FFF2-40B4-BE49-F238E27FC236}">
                <a16:creationId xmlns:a16="http://schemas.microsoft.com/office/drawing/2014/main" id="{93DD0300-6CCB-4E7A-AD00-EBA8266A3D50}"/>
              </a:ext>
            </a:extLst>
          </p:cNvPr>
          <p:cNvSpPr txBox="1">
            <a:spLocks noChangeArrowheads="1"/>
          </p:cNvSpPr>
          <p:nvPr/>
        </p:nvSpPr>
        <p:spPr bwMode="auto">
          <a:xfrm>
            <a:off x="685800" y="6858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The Magi, Herod, &amp; to Egypt &amp; back</a:t>
            </a:r>
            <a:br>
              <a:rPr lang="en-US" altLang="en-US" sz="3600" dirty="0">
                <a:solidFill>
                  <a:schemeClr val="tx1"/>
                </a:solidFill>
              </a:rPr>
            </a:br>
            <a:r>
              <a:rPr lang="en-US" altLang="en-US" sz="2400" b="1" dirty="0">
                <a:solidFill>
                  <a:srgbClr val="0000CC"/>
                </a:solidFill>
                <a:latin typeface="Calibri" panose="020F0502020204030204" pitchFamily="34" charset="0"/>
                <a:ea typeface="+mn-ea"/>
                <a:cs typeface="Calibri" panose="020F0502020204030204" pitchFamily="34" charset="0"/>
              </a:rPr>
              <a:t>Matthew 2:1-2:23</a:t>
            </a:r>
          </a:p>
        </p:txBody>
      </p:sp>
      <p:sp>
        <p:nvSpPr>
          <p:cNvPr id="10" name="Rectangle 3">
            <a:extLst>
              <a:ext uri="{FF2B5EF4-FFF2-40B4-BE49-F238E27FC236}">
                <a16:creationId xmlns:a16="http://schemas.microsoft.com/office/drawing/2014/main" id="{88C1435D-5488-4298-ACCE-9268CE7C5841}"/>
              </a:ext>
            </a:extLst>
          </p:cNvPr>
          <p:cNvSpPr txBox="1">
            <a:spLocks noChangeArrowheads="1"/>
          </p:cNvSpPr>
          <p:nvPr/>
        </p:nvSpPr>
        <p:spPr bwMode="auto">
          <a:xfrm>
            <a:off x="0" y="1828800"/>
            <a:ext cx="6172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spcBef>
                <a:spcPts val="0"/>
              </a:spcBef>
              <a:spcAft>
                <a:spcPts val="1200"/>
              </a:spcAft>
            </a:pPr>
            <a:r>
              <a:rPr lang="en-US" altLang="en-US" sz="2800" dirty="0"/>
              <a:t>And then Joseph was directed by and angel to </a:t>
            </a:r>
            <a:r>
              <a:rPr lang="en-US" altLang="en-US" sz="2800" b="1" dirty="0">
                <a:solidFill>
                  <a:srgbClr val="0000CC"/>
                </a:solidFill>
              </a:rPr>
              <a:t>take Mary and Jesus to Egypt to flee Herod (2:13).</a:t>
            </a:r>
          </a:p>
          <a:p>
            <a:pPr algn="just">
              <a:spcBef>
                <a:spcPts val="0"/>
              </a:spcBef>
              <a:spcAft>
                <a:spcPts val="1200"/>
              </a:spcAft>
            </a:pPr>
            <a:r>
              <a:rPr lang="en-US" altLang="en-US" sz="2800" dirty="0"/>
              <a:t>After Herod died in March/April of 4 BC, </a:t>
            </a:r>
            <a:r>
              <a:rPr lang="en-US" altLang="en-US" sz="2800" b="1" dirty="0">
                <a:solidFill>
                  <a:srgbClr val="0000CC"/>
                </a:solidFill>
              </a:rPr>
              <a:t>Joseph was then told by an angel return to Israel (2:19)</a:t>
            </a:r>
          </a:p>
          <a:p>
            <a:pPr algn="just">
              <a:spcBef>
                <a:spcPts val="0"/>
              </a:spcBef>
              <a:spcAft>
                <a:spcPts val="1200"/>
              </a:spcAft>
            </a:pPr>
            <a:r>
              <a:rPr lang="en-US" altLang="en-US" sz="2800" dirty="0"/>
              <a:t>Finally, God warned Joseph not to return to Archelaus’ territory </a:t>
            </a:r>
            <a:r>
              <a:rPr lang="en-US" altLang="en-US" sz="2800" i="1" dirty="0"/>
              <a:t>(Judea, Samaria, and </a:t>
            </a:r>
            <a:r>
              <a:rPr lang="en-US" altLang="en-US" sz="2800" i="1" dirty="0" err="1"/>
              <a:t>Idumea</a:t>
            </a:r>
            <a:r>
              <a:rPr lang="en-US" altLang="en-US" sz="2800" i="1" dirty="0"/>
              <a:t>)</a:t>
            </a:r>
            <a:r>
              <a:rPr lang="en-US" altLang="en-US" sz="2800" dirty="0"/>
              <a:t>, </a:t>
            </a:r>
            <a:r>
              <a:rPr lang="en-US" altLang="en-US" sz="2800" b="1" dirty="0">
                <a:solidFill>
                  <a:srgbClr val="0000CC"/>
                </a:solidFill>
              </a:rPr>
              <a:t>so they settled in Nazareth, Galilee.</a:t>
            </a:r>
            <a:r>
              <a:rPr lang="en-US" altLang="en-US" sz="2800" dirty="0"/>
              <a:t> (2:22-23).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7" name="Picture 8" descr="Herod with the Magi">
            <a:extLst>
              <a:ext uri="{FF2B5EF4-FFF2-40B4-BE49-F238E27FC236}">
                <a16:creationId xmlns:a16="http://schemas.microsoft.com/office/drawing/2014/main" id="{C130C30E-B138-4716-B75C-34990C722ED2}"/>
              </a:ext>
            </a:extLst>
          </p:cNvPr>
          <p:cNvPicPr>
            <a:picLocks noChangeAspect="1" noChangeArrowheads="1"/>
          </p:cNvPicPr>
          <p:nvPr/>
        </p:nvPicPr>
        <p:blipFill>
          <a:blip r:embed="rId3" cstate="email">
            <a:lum bright="12000" contrast="24000"/>
            <a:extLst>
              <a:ext uri="{28A0092B-C50C-407E-A947-70E740481C1C}">
                <a14:useLocalDpi xmlns:a14="http://schemas.microsoft.com/office/drawing/2010/main"/>
              </a:ext>
            </a:extLst>
          </a:blip>
          <a:srcRect/>
          <a:stretch>
            <a:fillRect/>
          </a:stretch>
        </p:blipFill>
        <p:spPr bwMode="auto">
          <a:xfrm>
            <a:off x="5410200" y="1981200"/>
            <a:ext cx="353012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a:extLst>
              <a:ext uri="{FF2B5EF4-FFF2-40B4-BE49-F238E27FC236}">
                <a16:creationId xmlns:a16="http://schemas.microsoft.com/office/drawing/2014/main" id="{26AE8E33-30B9-4C8C-ADED-0EBB358DFF36}"/>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7" name="Rectangle 2">
            <a:extLst>
              <a:ext uri="{FF2B5EF4-FFF2-40B4-BE49-F238E27FC236}">
                <a16:creationId xmlns:a16="http://schemas.microsoft.com/office/drawing/2014/main" id="{35E6A578-BE4B-4F2A-B51E-F9F0C45C1A1F}"/>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"Where is He who has been born King of the Jews?</a:t>
            </a:r>
            <a:br>
              <a:rPr lang="en-US" altLang="en-US" sz="3600" dirty="0">
                <a:solidFill>
                  <a:schemeClr val="tx1"/>
                </a:solidFill>
              </a:rPr>
            </a:br>
            <a:r>
              <a:rPr lang="en-US" altLang="en-US" sz="2400" b="1" dirty="0">
                <a:solidFill>
                  <a:srgbClr val="0000CC"/>
                </a:solidFill>
                <a:latin typeface="Calibri" panose="020F0502020204030204" pitchFamily="34" charset="0"/>
                <a:ea typeface="+mn-ea"/>
                <a:cs typeface="Calibri" panose="020F0502020204030204" pitchFamily="34" charset="0"/>
              </a:rPr>
              <a:t>Matthew 2:1-2:23</a:t>
            </a:r>
          </a:p>
        </p:txBody>
      </p:sp>
      <p:sp>
        <p:nvSpPr>
          <p:cNvPr id="10" name="Rectangle 3">
            <a:extLst>
              <a:ext uri="{FF2B5EF4-FFF2-40B4-BE49-F238E27FC236}">
                <a16:creationId xmlns:a16="http://schemas.microsoft.com/office/drawing/2014/main" id="{6D62013C-322C-48EB-874A-95763798C39D}"/>
              </a:ext>
            </a:extLst>
          </p:cNvPr>
          <p:cNvSpPr txBox="1">
            <a:spLocks noChangeArrowheads="1"/>
          </p:cNvSpPr>
          <p:nvPr/>
        </p:nvSpPr>
        <p:spPr bwMode="auto">
          <a:xfrm>
            <a:off x="0" y="1828800"/>
            <a:ext cx="5257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This must have shaken Herod to his core. Herod had been given the title, “King of Judea” by the Roman Senate but Herod, an Idumean (Edomite) preferred the title, </a:t>
            </a:r>
            <a:r>
              <a:rPr lang="en-US" altLang="en-US" sz="2800" b="1" dirty="0">
                <a:solidFill>
                  <a:srgbClr val="0000CC"/>
                </a:solidFill>
              </a:rPr>
              <a:t>“King of the Jews!”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3600" b="1" kern="0" dirty="0">
                <a:solidFill>
                  <a:srgbClr val="000000"/>
                </a:solidFill>
                <a:latin typeface="Calibri" panose="020F0502020204030204" pitchFamily="34" charset="0"/>
                <a:cs typeface="Calibri" panose="020F0502020204030204" pitchFamily="34" charset="0"/>
              </a:rPr>
              <a:t>Session 20 Outline</a:t>
            </a:r>
            <a:endParaRPr lang="en-US" sz="3200" kern="0" dirty="0">
              <a:solidFill>
                <a:srgbClr val="000000"/>
              </a:solidFill>
              <a:latin typeface="Calibri" panose="020F0502020204030204" pitchFamily="34" charset="0"/>
              <a:cs typeface="Calibri" panose="020F0502020204030204" pitchFamily="34" charset="0"/>
            </a:endParaRPr>
          </a:p>
        </p:txBody>
      </p:sp>
      <p:sp>
        <p:nvSpPr>
          <p:cNvPr id="21507" name="Rectangle 3">
            <a:extLst>
              <a:ext uri="{FF2B5EF4-FFF2-40B4-BE49-F238E27FC236}">
                <a16:creationId xmlns:a16="http://schemas.microsoft.com/office/drawing/2014/main" id="{3F34B90F-280D-439F-AC12-34EE55B44379}"/>
              </a:ext>
            </a:extLst>
          </p:cNvPr>
          <p:cNvSpPr txBox="1">
            <a:spLocks noChangeArrowheads="1"/>
          </p:cNvSpPr>
          <p:nvPr/>
        </p:nvSpPr>
        <p:spPr bwMode="auto">
          <a:xfrm>
            <a:off x="642938" y="1143000"/>
            <a:ext cx="78581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lvl="1" eaLnBrk="1" hangingPunct="1">
              <a:spcBef>
                <a:spcPct val="0"/>
              </a:spcBef>
              <a:spcAft>
                <a:spcPts val="1200"/>
              </a:spcAft>
              <a:buFont typeface="Arial" panose="020B0604020202020204" pitchFamily="34" charset="0"/>
              <a:buAutoNum type="romanUcPeriod"/>
            </a:pPr>
            <a:r>
              <a:rPr lang="en-US" altLang="en-US" sz="3000" b="1" dirty="0">
                <a:solidFill>
                  <a:srgbClr val="000000"/>
                </a:solidFill>
              </a:rPr>
              <a:t>Purpose, Aim, and Objective</a:t>
            </a:r>
          </a:p>
          <a:p>
            <a:pPr lvl="1" eaLnBrk="1" hangingPunct="1">
              <a:spcBef>
                <a:spcPct val="0"/>
              </a:spcBef>
              <a:spcAft>
                <a:spcPts val="1200"/>
              </a:spcAft>
              <a:buFont typeface="Arial" panose="020B0604020202020204" pitchFamily="34" charset="0"/>
              <a:buAutoNum type="romanUcPeriod"/>
            </a:pPr>
            <a:r>
              <a:rPr lang="en-US" altLang="en-US" sz="3000" b="1" dirty="0">
                <a:solidFill>
                  <a:srgbClr val="0000CC"/>
                </a:solidFill>
              </a:rPr>
              <a:t>The Gospel of Matthew</a:t>
            </a:r>
          </a:p>
          <a:p>
            <a:pPr lvl="2" eaLnBrk="1" hangingPunct="1">
              <a:spcBef>
                <a:spcPct val="0"/>
              </a:spcBef>
              <a:spcAft>
                <a:spcPts val="1200"/>
              </a:spcAft>
              <a:buFontTx/>
              <a:buAutoNum type="alphaUcPeriod"/>
            </a:pPr>
            <a:r>
              <a:rPr lang="en-US" altLang="en-US" sz="3000" b="1" dirty="0">
                <a:solidFill>
                  <a:srgbClr val="000000"/>
                </a:solidFill>
              </a:rPr>
              <a:t>General Information</a:t>
            </a:r>
          </a:p>
          <a:p>
            <a:pPr lvl="2" eaLnBrk="1" hangingPunct="1">
              <a:spcBef>
                <a:spcPct val="0"/>
              </a:spcBef>
              <a:spcAft>
                <a:spcPts val="1200"/>
              </a:spcAft>
              <a:buFontTx/>
              <a:buAutoNum type="alphaUcPeriod"/>
            </a:pPr>
            <a:r>
              <a:rPr lang="en-US" altLang="en-US" sz="3000" b="1" u="sng" dirty="0">
                <a:solidFill>
                  <a:srgbClr val="0000CC"/>
                </a:solidFill>
              </a:rPr>
              <a:t>Comments and Commentary</a:t>
            </a:r>
          </a:p>
          <a:p>
            <a:pPr lvl="1" eaLnBrk="1" hangingPunct="1">
              <a:spcBef>
                <a:spcPct val="0"/>
              </a:spcBef>
              <a:spcAft>
                <a:spcPts val="1200"/>
              </a:spcAft>
              <a:buFont typeface="Arial" panose="020B0604020202020204" pitchFamily="34" charset="0"/>
              <a:buAutoNum type="romanUcPeriod"/>
            </a:pPr>
            <a:r>
              <a:rPr lang="en-US" altLang="en-US" sz="3000" b="1" dirty="0">
                <a:solidFill>
                  <a:srgbClr val="000000"/>
                </a:solidFill>
              </a:rPr>
              <a:t>Concluding Observations</a:t>
            </a:r>
          </a:p>
        </p:txBody>
      </p:sp>
    </p:spTree>
    <p:extLst>
      <p:ext uri="{BB962C8B-B14F-4D97-AF65-F5344CB8AC3E}">
        <p14:creationId xmlns:p14="http://schemas.microsoft.com/office/powerpoint/2010/main" val="1632463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5" name="Picture 8" descr="Nativity Scene 2">
            <a:extLst>
              <a:ext uri="{FF2B5EF4-FFF2-40B4-BE49-F238E27FC236}">
                <a16:creationId xmlns:a16="http://schemas.microsoft.com/office/drawing/2014/main" id="{80847660-A196-4CED-9896-5531DD2592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857500"/>
            <a:ext cx="3200400" cy="24003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92166" name="Picture 9" descr="Cross against sunset sky">
            <a:extLst>
              <a:ext uri="{FF2B5EF4-FFF2-40B4-BE49-F238E27FC236}">
                <a16:creationId xmlns:a16="http://schemas.microsoft.com/office/drawing/2014/main" id="{B64BF4C2-4BD6-42E5-A899-ECC4A221741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19500" y="3098799"/>
            <a:ext cx="1905000" cy="2905125"/>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92167" name="Picture 11" descr="Mary Magdalene by the tomb">
            <a:extLst>
              <a:ext uri="{FF2B5EF4-FFF2-40B4-BE49-F238E27FC236}">
                <a16:creationId xmlns:a16="http://schemas.microsoft.com/office/drawing/2014/main" id="{E4470AFC-84D9-4A4F-AD92-14AE95C27E8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00700" y="4551362"/>
            <a:ext cx="32766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a:extLst>
              <a:ext uri="{FF2B5EF4-FFF2-40B4-BE49-F238E27FC236}">
                <a16:creationId xmlns:a16="http://schemas.microsoft.com/office/drawing/2014/main" id="{B900F78C-08E5-4A7E-B5D2-331FA6E75813}"/>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11" name="Rectangle 2">
            <a:extLst>
              <a:ext uri="{FF2B5EF4-FFF2-40B4-BE49-F238E27FC236}">
                <a16:creationId xmlns:a16="http://schemas.microsoft.com/office/drawing/2014/main" id="{15A74101-E97D-4B7E-996F-736EC67C8485}"/>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AT JESUS’ FIRST COMING… </a:t>
            </a:r>
            <a:endParaRPr lang="en-US" altLang="en-US" sz="2400" b="1" dirty="0">
              <a:solidFill>
                <a:srgbClr val="0000CC"/>
              </a:solidFill>
              <a:latin typeface="Calibri" panose="020F0502020204030204" pitchFamily="34" charset="0"/>
              <a:ea typeface="+mn-ea"/>
              <a:cs typeface="Calibri" panose="020F0502020204030204" pitchFamily="34" charset="0"/>
            </a:endParaRPr>
          </a:p>
        </p:txBody>
      </p:sp>
      <p:sp>
        <p:nvSpPr>
          <p:cNvPr id="12" name="Rectangle 3">
            <a:extLst>
              <a:ext uri="{FF2B5EF4-FFF2-40B4-BE49-F238E27FC236}">
                <a16:creationId xmlns:a16="http://schemas.microsoft.com/office/drawing/2014/main" id="{9034A6FD-4913-4849-AB29-83CD4AD56BD3}"/>
              </a:ext>
            </a:extLst>
          </p:cNvPr>
          <p:cNvSpPr txBox="1">
            <a:spLocks noChangeArrowheads="1"/>
          </p:cNvSpPr>
          <p:nvPr/>
        </p:nvSpPr>
        <p:spPr bwMode="auto">
          <a:xfrm>
            <a:off x="0" y="1828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He was born the King of the Jews, and came primarily to the Jews, </a:t>
            </a:r>
            <a:r>
              <a:rPr lang="en-US" altLang="en-US" sz="2800" b="1" dirty="0">
                <a:solidFill>
                  <a:srgbClr val="0000CC"/>
                </a:solidFill>
              </a:rPr>
              <a:t>as their Savior.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5" name="Picture 8" descr="Christ 2nd coming">
            <a:extLst>
              <a:ext uri="{FF2B5EF4-FFF2-40B4-BE49-F238E27FC236}">
                <a16:creationId xmlns:a16="http://schemas.microsoft.com/office/drawing/2014/main" id="{86B8896B-A091-4E7A-B02C-E894848123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115" y="2895600"/>
            <a:ext cx="5333770"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4">
            <a:extLst>
              <a:ext uri="{FF2B5EF4-FFF2-40B4-BE49-F238E27FC236}">
                <a16:creationId xmlns:a16="http://schemas.microsoft.com/office/drawing/2014/main" id="{B5DE27E2-007A-4A5A-A1D4-EB3BDA6C7D63}"/>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11" name="Rectangle 2">
            <a:extLst>
              <a:ext uri="{FF2B5EF4-FFF2-40B4-BE49-F238E27FC236}">
                <a16:creationId xmlns:a16="http://schemas.microsoft.com/office/drawing/2014/main" id="{15D3FE7B-6E15-4056-A3E8-94C47E8F33E4}"/>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cs typeface="Calibri" panose="020F0502020204030204" pitchFamily="34" charset="0"/>
              </a:rPr>
              <a:t>AT JESUS’ SECOND COMING… </a:t>
            </a:r>
            <a:endParaRPr lang="en-US" altLang="en-US" sz="2400" b="1" dirty="0">
              <a:solidFill>
                <a:srgbClr val="0000CC"/>
              </a:solidFill>
              <a:latin typeface="Calibri" panose="020F0502020204030204" pitchFamily="34" charset="0"/>
              <a:cs typeface="Calibri" panose="020F0502020204030204" pitchFamily="34" charset="0"/>
            </a:endParaRPr>
          </a:p>
        </p:txBody>
      </p:sp>
      <p:sp>
        <p:nvSpPr>
          <p:cNvPr id="12" name="Rectangle 3">
            <a:extLst>
              <a:ext uri="{FF2B5EF4-FFF2-40B4-BE49-F238E27FC236}">
                <a16:creationId xmlns:a16="http://schemas.microsoft.com/office/drawing/2014/main" id="{5F0ADD04-54C1-4DE0-AD5D-AE767DB6D225}"/>
              </a:ext>
            </a:extLst>
          </p:cNvPr>
          <p:cNvSpPr txBox="1">
            <a:spLocks noChangeArrowheads="1"/>
          </p:cNvSpPr>
          <p:nvPr/>
        </p:nvSpPr>
        <p:spPr bwMode="auto">
          <a:xfrm>
            <a:off x="0" y="1828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He will come as King of the Jews and the King of Kings over the Gentiles.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915701-8B45-4EB9-9B88-47BA728005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5EF02F5D-FD1A-4F50-86DB-9B342EDF83A2}"/>
              </a:ext>
            </a:extLst>
          </p:cNvPr>
          <p:cNvSpPr txBox="1">
            <a:spLocks noChangeArrowheads="1"/>
          </p:cNvSpPr>
          <p:nvPr/>
        </p:nvSpPr>
        <p:spPr bwMode="auto">
          <a:xfrm>
            <a:off x="0" y="0"/>
            <a:ext cx="9144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defTabSz="339725" eaLnBrk="1" hangingPunct="1">
              <a:spcBef>
                <a:spcPts val="0"/>
              </a:spcBef>
              <a:spcAft>
                <a:spcPts val="1200"/>
              </a:spcAft>
              <a:buNone/>
            </a:pPr>
            <a:r>
              <a:rPr lang="en-US" b="1" dirty="0">
                <a:solidFill>
                  <a:srgbClr val="0000CC"/>
                </a:solidFill>
                <a:latin typeface="Calibri" panose="020F0502020204030204" pitchFamily="34" charset="0"/>
                <a:cs typeface="Calibri" panose="020F0502020204030204" pitchFamily="34" charset="0"/>
              </a:rPr>
              <a:t>Galatians 4:4–5</a:t>
            </a:r>
          </a:p>
          <a:p>
            <a:pPr marL="0" marR="0" indent="0" algn="just">
              <a:spcBef>
                <a:spcPts val="0"/>
              </a:spcBef>
              <a:spcAft>
                <a:spcPts val="0"/>
              </a:spcAft>
              <a:buNone/>
            </a:pPr>
            <a:r>
              <a:rPr lang="en-US" sz="2800" baseline="30000" dirty="0">
                <a:latin typeface="Calibri" panose="020F0502020204030204" pitchFamily="34" charset="0"/>
              </a:rPr>
              <a:t>4</a:t>
            </a:r>
            <a:r>
              <a:rPr lang="en-US" sz="2800" dirty="0">
                <a:latin typeface="Calibri" panose="020F0502020204030204" pitchFamily="34" charset="0"/>
              </a:rPr>
              <a:t> But when the </a:t>
            </a:r>
            <a:r>
              <a:rPr lang="en-US" sz="2800" b="1" dirty="0">
                <a:solidFill>
                  <a:srgbClr val="0000CC"/>
                </a:solidFill>
                <a:latin typeface="Calibri" panose="020F0502020204030204" pitchFamily="34" charset="0"/>
                <a:cs typeface="Calibri" panose="020F0502020204030204" pitchFamily="34" charset="0"/>
              </a:rPr>
              <a:t>fullness of the time</a:t>
            </a:r>
            <a:r>
              <a:rPr lang="en-US" sz="2800" dirty="0">
                <a:latin typeface="Calibri" panose="020F0502020204030204" pitchFamily="34" charset="0"/>
              </a:rPr>
              <a:t> came, God sent forth His Son, </a:t>
            </a:r>
            <a:r>
              <a:rPr lang="en-US" sz="2800" b="1" dirty="0">
                <a:solidFill>
                  <a:srgbClr val="0000CC"/>
                </a:solidFill>
                <a:latin typeface="Calibri" panose="020F0502020204030204" pitchFamily="34" charset="0"/>
                <a:cs typeface="Calibri" panose="020F0502020204030204" pitchFamily="34" charset="0"/>
              </a:rPr>
              <a:t>born of a woman</a:t>
            </a:r>
            <a:r>
              <a:rPr lang="en-US" sz="2800" dirty="0">
                <a:latin typeface="Calibri" panose="020F0502020204030204" pitchFamily="34" charset="0"/>
              </a:rPr>
              <a:t>, </a:t>
            </a:r>
            <a:r>
              <a:rPr lang="en-US" sz="2800" b="1" dirty="0">
                <a:solidFill>
                  <a:srgbClr val="0000CC"/>
                </a:solidFill>
                <a:latin typeface="Calibri" panose="020F0502020204030204" pitchFamily="34" charset="0"/>
                <a:cs typeface="Calibri" panose="020F0502020204030204" pitchFamily="34" charset="0"/>
              </a:rPr>
              <a:t>born under the Law</a:t>
            </a:r>
            <a:r>
              <a:rPr lang="en-US" sz="2800" dirty="0">
                <a:latin typeface="Calibri" panose="020F0502020204030204" pitchFamily="34" charset="0"/>
              </a:rPr>
              <a:t>, </a:t>
            </a:r>
            <a:r>
              <a:rPr lang="en-US" sz="2800" baseline="30000" dirty="0">
                <a:latin typeface="Calibri" panose="020F0502020204030204" pitchFamily="34" charset="0"/>
              </a:rPr>
              <a:t>5</a:t>
            </a:r>
            <a:r>
              <a:rPr lang="en-US" sz="2800" dirty="0">
                <a:latin typeface="Calibri" panose="020F0502020204030204" pitchFamily="34" charset="0"/>
              </a:rPr>
              <a:t> so that He might </a:t>
            </a:r>
            <a:r>
              <a:rPr lang="en-US" sz="2800" b="1" dirty="0">
                <a:solidFill>
                  <a:srgbClr val="0000CC"/>
                </a:solidFill>
                <a:latin typeface="Calibri" panose="020F0502020204030204" pitchFamily="34" charset="0"/>
                <a:cs typeface="Calibri" panose="020F0502020204030204" pitchFamily="34" charset="0"/>
              </a:rPr>
              <a:t>redeem</a:t>
            </a:r>
            <a:r>
              <a:rPr lang="en-US" sz="2800" dirty="0">
                <a:latin typeface="Calibri" panose="020F0502020204030204" pitchFamily="34" charset="0"/>
              </a:rPr>
              <a:t> those who were </a:t>
            </a:r>
            <a:r>
              <a:rPr lang="en-US" sz="2800" b="1" dirty="0">
                <a:solidFill>
                  <a:srgbClr val="0000CC"/>
                </a:solidFill>
                <a:latin typeface="Calibri" panose="020F0502020204030204" pitchFamily="34" charset="0"/>
                <a:cs typeface="Calibri" panose="020F0502020204030204" pitchFamily="34" charset="0"/>
              </a:rPr>
              <a:t>under the Law</a:t>
            </a:r>
            <a:r>
              <a:rPr lang="en-US" sz="2800" dirty="0">
                <a:latin typeface="Calibri" panose="020F0502020204030204" pitchFamily="34" charset="0"/>
              </a:rPr>
              <a:t>, that we might receive the </a:t>
            </a:r>
            <a:r>
              <a:rPr lang="en-US" sz="2800" b="1" dirty="0">
                <a:solidFill>
                  <a:srgbClr val="0000CC"/>
                </a:solidFill>
                <a:latin typeface="Calibri" panose="020F0502020204030204" pitchFamily="34" charset="0"/>
                <a:cs typeface="Calibri" panose="020F0502020204030204" pitchFamily="34" charset="0"/>
              </a:rPr>
              <a:t>adoption as sons</a:t>
            </a:r>
            <a:r>
              <a:rPr lang="en-US" sz="2800" dirty="0">
                <a:latin typeface="Calibri" panose="020F0502020204030204" pitchFamily="34" charset="0"/>
              </a:rPr>
              <a:t>. </a:t>
            </a:r>
          </a:p>
        </p:txBody>
      </p:sp>
      <p:pic>
        <p:nvPicPr>
          <p:cNvPr id="8" name="Picture 7">
            <a:extLst>
              <a:ext uri="{FF2B5EF4-FFF2-40B4-BE49-F238E27FC236}">
                <a16:creationId xmlns:a16="http://schemas.microsoft.com/office/drawing/2014/main" id="{BB67E421-6813-440A-A183-2637DA7BC8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6200" y="2743200"/>
            <a:ext cx="3511600" cy="2286198"/>
          </a:xfrm>
          <a:prstGeom prst="rect">
            <a:avLst/>
          </a:prstGeom>
        </p:spPr>
      </p:pic>
    </p:spTree>
    <p:extLst>
      <p:ext uri="{BB962C8B-B14F-4D97-AF65-F5344CB8AC3E}">
        <p14:creationId xmlns:p14="http://schemas.microsoft.com/office/powerpoint/2010/main" val="305367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9CFC3843-5F99-4094-9701-1EF36B493E19}"/>
              </a:ext>
            </a:extLst>
          </p:cNvPr>
          <p:cNvSpPr>
            <a:spLocks noChangeArrowheads="1"/>
          </p:cNvSpPr>
          <p:nvPr/>
        </p:nvSpPr>
        <p:spPr bwMode="auto">
          <a:xfrm>
            <a:off x="2209800" y="1543050"/>
            <a:ext cx="67722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a:solidFill>
                  <a:srgbClr val="000000"/>
                </a:solidFill>
                <a:latin typeface="Calibri" panose="020F0502020204030204" pitchFamily="34" charset="0"/>
                <a:cs typeface="Calibri" panose="020F0502020204030204" pitchFamily="34" charset="0"/>
              </a:rPr>
              <a:t>It is because Reformed theology has kept us Gentiles under the Law,—if not as a means of righteousness, then as “a rule of life,” that all the trouble has arisen. </a:t>
            </a:r>
            <a:r>
              <a:rPr lang="en-US" altLang="en-US" sz="2800" b="1" i="1">
                <a:solidFill>
                  <a:srgbClr val="0000CC"/>
                </a:solidFill>
                <a:latin typeface="Calibri" panose="020F0502020204030204" pitchFamily="34" charset="0"/>
                <a:cs typeface="Calibri" panose="020F0502020204030204" pitchFamily="34" charset="0"/>
              </a:rPr>
              <a:t>The Law is no more a rule of life than it is a means of righteousness. </a:t>
            </a:r>
            <a:r>
              <a:rPr lang="en-US" altLang="en-US" sz="2800" b="1" i="1">
                <a:solidFill>
                  <a:srgbClr val="008000"/>
                </a:solidFill>
                <a:latin typeface="Calibri" panose="020F0502020204030204" pitchFamily="34" charset="0"/>
                <a:cs typeface="Calibri" panose="020F0502020204030204" pitchFamily="34" charset="0"/>
              </a:rPr>
              <a:t>Walking in the Spirit has now taken the place of walking by ordinances. </a:t>
            </a:r>
            <a:r>
              <a:rPr lang="en-US" altLang="en-US" sz="2800">
                <a:solidFill>
                  <a:srgbClr val="000000"/>
                </a:solidFill>
                <a:latin typeface="Calibri" panose="020F0502020204030204" pitchFamily="34" charset="0"/>
                <a:cs typeface="Calibri" panose="020F0502020204030204" pitchFamily="34" charset="0"/>
              </a:rPr>
              <a:t>God has another principle under which He has put his saints: “Ye are not under law, but, under grace!” (italics mine)</a:t>
            </a:r>
          </a:p>
        </p:txBody>
      </p:sp>
      <p:sp>
        <p:nvSpPr>
          <p:cNvPr id="15363" name="Rectangle 1">
            <a:extLst>
              <a:ext uri="{FF2B5EF4-FFF2-40B4-BE49-F238E27FC236}">
                <a16:creationId xmlns:a16="http://schemas.microsoft.com/office/drawing/2014/main" id="{186093C1-34B7-41B2-BE56-071A7B8DEAF4}"/>
              </a:ext>
            </a:extLst>
          </p:cNvPr>
          <p:cNvSpPr>
            <a:spLocks noChangeArrowheads="1"/>
          </p:cNvSpPr>
          <p:nvPr/>
        </p:nvSpPr>
        <p:spPr bwMode="auto">
          <a:xfrm>
            <a:off x="428625" y="228600"/>
            <a:ext cx="8286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0000"/>
                </a:solidFill>
                <a:latin typeface="Calibri" panose="020F0502020204030204" pitchFamily="34" charset="0"/>
                <a:cs typeface="Calibri" panose="020F0502020204030204" pitchFamily="34" charset="0"/>
              </a:rPr>
              <a:t>William R. Newell</a:t>
            </a:r>
          </a:p>
          <a:p>
            <a:pPr algn="ctr" eaLnBrk="1" hangingPunct="1"/>
            <a:r>
              <a:rPr lang="en-US" altLang="en-US" sz="2000" i="1">
                <a:solidFill>
                  <a:srgbClr val="000000"/>
                </a:solidFill>
                <a:latin typeface="Calibri" panose="020F0502020204030204" pitchFamily="34" charset="0"/>
                <a:cs typeface="Calibri" panose="020F0502020204030204" pitchFamily="34" charset="0"/>
              </a:rPr>
              <a:t>Romans Verse-by-Verse </a:t>
            </a:r>
            <a:r>
              <a:rPr lang="en-US" altLang="en-US" sz="2000">
                <a:solidFill>
                  <a:srgbClr val="000000"/>
                </a:solidFill>
                <a:latin typeface="Calibri" panose="020F0502020204030204" pitchFamily="34" charset="0"/>
                <a:cs typeface="Calibri" panose="020F0502020204030204" pitchFamily="34" charset="0"/>
              </a:rPr>
              <a:t>(p. 274). </a:t>
            </a:r>
          </a:p>
          <a:p>
            <a:pPr algn="ctr" eaLnBrk="1" hangingPunct="1"/>
            <a:r>
              <a:rPr lang="en-US" altLang="en-US" sz="2000">
                <a:solidFill>
                  <a:srgbClr val="000000"/>
                </a:solidFill>
                <a:latin typeface="Calibri" panose="020F0502020204030204" pitchFamily="34" charset="0"/>
                <a:cs typeface="Calibri" panose="020F0502020204030204" pitchFamily="34" charset="0"/>
              </a:rPr>
              <a:t>Grand Rapids, MI: Christian Classics Ethereal Library.</a:t>
            </a:r>
          </a:p>
        </p:txBody>
      </p:sp>
      <p:pic>
        <p:nvPicPr>
          <p:cNvPr id="15364" name="Picture 3">
            <a:extLst>
              <a:ext uri="{FF2B5EF4-FFF2-40B4-BE49-F238E27FC236}">
                <a16:creationId xmlns:a16="http://schemas.microsoft.com/office/drawing/2014/main" id="{2A98BF29-455F-496F-8DDF-1A3CC409D9D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925" y="1654175"/>
            <a:ext cx="1895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3" name="Picture 3" descr="mother%20holding%20baby">
            <a:extLst>
              <a:ext uri="{FF2B5EF4-FFF2-40B4-BE49-F238E27FC236}">
                <a16:creationId xmlns:a16="http://schemas.microsoft.com/office/drawing/2014/main" id="{3D515B23-0141-4DCA-8822-7803CAA97A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600200"/>
            <a:ext cx="3352800" cy="5127812"/>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74084" name="Picture 4" descr="Hand_Child Holding Fathers Hand_cropped">
            <a:extLst>
              <a:ext uri="{FF2B5EF4-FFF2-40B4-BE49-F238E27FC236}">
                <a16:creationId xmlns:a16="http://schemas.microsoft.com/office/drawing/2014/main" id="{97C2EE4C-42E4-4112-A1BF-D22F93E5119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21262" y="1600200"/>
            <a:ext cx="3597275" cy="2538413"/>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174085" name="Picture 5" descr="father_son">
            <a:extLst>
              <a:ext uri="{FF2B5EF4-FFF2-40B4-BE49-F238E27FC236}">
                <a16:creationId xmlns:a16="http://schemas.microsoft.com/office/drawing/2014/main" id="{3804C49B-1E8A-494A-88A5-3906408B780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8200" y="4572000"/>
            <a:ext cx="4343400" cy="2163763"/>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C132AEC9-D8A5-40EA-B392-254A9B95D4BA}"/>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7" name="Rectangle 2">
            <a:extLst>
              <a:ext uri="{FF2B5EF4-FFF2-40B4-BE49-F238E27FC236}">
                <a16:creationId xmlns:a16="http://schemas.microsoft.com/office/drawing/2014/main" id="{24621BE1-F7C1-40E4-93C4-7F1860B13307}"/>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In our culture, when we think of adoption…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id="{136839B6-2E3D-4E1F-B481-76352E5DCC57}"/>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7" name="Rectangle 2">
            <a:extLst>
              <a:ext uri="{FF2B5EF4-FFF2-40B4-BE49-F238E27FC236}">
                <a16:creationId xmlns:a16="http://schemas.microsoft.com/office/drawing/2014/main" id="{3AA716D1-A9B1-4351-9314-AC3E3C38DECA}"/>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Adoption as sons</a:t>
            </a:r>
          </a:p>
        </p:txBody>
      </p:sp>
      <p:sp>
        <p:nvSpPr>
          <p:cNvPr id="10" name="Rectangle 3">
            <a:extLst>
              <a:ext uri="{FF2B5EF4-FFF2-40B4-BE49-F238E27FC236}">
                <a16:creationId xmlns:a16="http://schemas.microsoft.com/office/drawing/2014/main" id="{D6C66E31-03A7-47F4-8A90-020A77D7BB31}"/>
              </a:ext>
            </a:extLst>
          </p:cNvPr>
          <p:cNvSpPr txBox="1">
            <a:spLocks noChangeArrowheads="1"/>
          </p:cNvSpPr>
          <p:nvPr/>
        </p:nvSpPr>
        <p:spPr bwMode="auto">
          <a:xfrm>
            <a:off x="0" y="1828800"/>
            <a:ext cx="899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‘Adoption as sons’ was a new Roman legal process whereby a Roman Emperor </a:t>
            </a:r>
            <a:r>
              <a:rPr lang="en-US" altLang="en-US" sz="2800" b="1" dirty="0">
                <a:solidFill>
                  <a:srgbClr val="0000CC"/>
                </a:solidFill>
              </a:rPr>
              <a:t>would be assured of having an heir to the throne</a:t>
            </a:r>
            <a:r>
              <a:rPr lang="en-US" altLang="en-US" sz="2800" dirty="0"/>
              <a:t>.</a:t>
            </a:r>
          </a:p>
        </p:txBody>
      </p:sp>
      <p:pic>
        <p:nvPicPr>
          <p:cNvPr id="9" name="Picture 8">
            <a:extLst>
              <a:ext uri="{FF2B5EF4-FFF2-40B4-BE49-F238E27FC236}">
                <a16:creationId xmlns:a16="http://schemas.microsoft.com/office/drawing/2014/main" id="{51F39C4F-7405-4C78-843D-34B3BC8A6E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1192" y="3200400"/>
            <a:ext cx="5321617" cy="338328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benhur1959_08">
            <a:extLst>
              <a:ext uri="{FF2B5EF4-FFF2-40B4-BE49-F238E27FC236}">
                <a16:creationId xmlns:a16="http://schemas.microsoft.com/office/drawing/2014/main" id="{880DD9DE-5838-44E2-9812-0991EF359DB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9085" y="1600200"/>
            <a:ext cx="744583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 Box 3">
            <a:extLst>
              <a:ext uri="{FF2B5EF4-FFF2-40B4-BE49-F238E27FC236}">
                <a16:creationId xmlns:a16="http://schemas.microsoft.com/office/drawing/2014/main" id="{664C9308-7604-4D6E-8689-21F0FAF8E0B2}"/>
              </a:ext>
            </a:extLst>
          </p:cNvPr>
          <p:cNvSpPr txBox="1">
            <a:spLocks noChangeArrowheads="1"/>
          </p:cNvSpPr>
          <p:nvPr/>
        </p:nvSpPr>
        <p:spPr bwMode="auto">
          <a:xfrm>
            <a:off x="838200" y="1600200"/>
            <a:ext cx="5257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solidFill>
                  <a:schemeClr val="bg1"/>
                </a:solidFill>
                <a:latin typeface="Calibri" panose="020F0502020204030204" pitchFamily="34" charset="0"/>
                <a:cs typeface="Calibri" panose="020F0502020204030204" pitchFamily="34" charset="0"/>
              </a:rPr>
              <a:t>In the classic movie ‘Ben </a:t>
            </a:r>
            <a:r>
              <a:rPr lang="en-US" altLang="en-US" sz="2400" b="1" dirty="0" err="1">
                <a:solidFill>
                  <a:schemeClr val="bg1"/>
                </a:solidFill>
                <a:latin typeface="Calibri" panose="020F0502020204030204" pitchFamily="34" charset="0"/>
                <a:cs typeface="Calibri" panose="020F0502020204030204" pitchFamily="34" charset="0"/>
              </a:rPr>
              <a:t>Hur</a:t>
            </a:r>
            <a:r>
              <a:rPr lang="en-US" altLang="en-US" sz="2400" b="1" dirty="0">
                <a:solidFill>
                  <a:schemeClr val="bg1"/>
                </a:solidFill>
                <a:latin typeface="Calibri" panose="020F0502020204030204" pitchFamily="34" charset="0"/>
                <a:cs typeface="Calibri" panose="020F0502020204030204" pitchFamily="34" charset="0"/>
              </a:rPr>
              <a:t>’ based on the novel by Lew Wallace</a:t>
            </a:r>
          </a:p>
        </p:txBody>
      </p:sp>
      <p:sp>
        <p:nvSpPr>
          <p:cNvPr id="4" name="Text Box 4">
            <a:extLst>
              <a:ext uri="{FF2B5EF4-FFF2-40B4-BE49-F238E27FC236}">
                <a16:creationId xmlns:a16="http://schemas.microsoft.com/office/drawing/2014/main" id="{2ED56E33-8DBE-4A95-972B-AACA9FD82AC3}"/>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5" name="Rectangle 2">
            <a:extLst>
              <a:ext uri="{FF2B5EF4-FFF2-40B4-BE49-F238E27FC236}">
                <a16:creationId xmlns:a16="http://schemas.microsoft.com/office/drawing/2014/main" id="{589B0A7B-2CD1-4A17-ADF1-690320B68871}"/>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Adoption as sons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enhur1959_08">
            <a:extLst>
              <a:ext uri="{FF2B5EF4-FFF2-40B4-BE49-F238E27FC236}">
                <a16:creationId xmlns:a16="http://schemas.microsoft.com/office/drawing/2014/main" id="{66B39AC0-DBE6-4EEB-9A59-64C6470A74A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9085" y="1600200"/>
            <a:ext cx="744583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5" name="Text Box 3">
            <a:extLst>
              <a:ext uri="{FF2B5EF4-FFF2-40B4-BE49-F238E27FC236}">
                <a16:creationId xmlns:a16="http://schemas.microsoft.com/office/drawing/2014/main" id="{A74EF1A0-685D-4BF6-B503-FE2AD5F777BA}"/>
              </a:ext>
            </a:extLst>
          </p:cNvPr>
          <p:cNvSpPr txBox="1">
            <a:spLocks noChangeArrowheads="1"/>
          </p:cNvSpPr>
          <p:nvPr/>
        </p:nvSpPr>
        <p:spPr bwMode="auto">
          <a:xfrm>
            <a:off x="838200" y="1600200"/>
            <a:ext cx="518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solidFill>
                  <a:schemeClr val="bg1"/>
                </a:solidFill>
                <a:latin typeface="Calibri" panose="020F0502020204030204" pitchFamily="34" charset="0"/>
                <a:cs typeface="Calibri" panose="020F0502020204030204" pitchFamily="34" charset="0"/>
              </a:rPr>
              <a:t>Judah Ben </a:t>
            </a:r>
            <a:r>
              <a:rPr lang="en-US" altLang="en-US" sz="2400" b="1" dirty="0" err="1">
                <a:solidFill>
                  <a:schemeClr val="bg1"/>
                </a:solidFill>
                <a:latin typeface="Calibri" panose="020F0502020204030204" pitchFamily="34" charset="0"/>
                <a:cs typeface="Calibri" panose="020F0502020204030204" pitchFamily="34" charset="0"/>
              </a:rPr>
              <a:t>Hur</a:t>
            </a:r>
            <a:r>
              <a:rPr lang="en-US" altLang="en-US" sz="2400" b="1" dirty="0">
                <a:solidFill>
                  <a:schemeClr val="bg1"/>
                </a:solidFill>
                <a:latin typeface="Calibri" panose="020F0502020204030204" pitchFamily="34" charset="0"/>
                <a:cs typeface="Calibri" panose="020F0502020204030204" pitchFamily="34" charset="0"/>
              </a:rPr>
              <a:t>, the Jewish slave, rescues Roman General Quintus </a:t>
            </a:r>
            <a:r>
              <a:rPr lang="en-US" altLang="en-US" sz="2400" b="1" dirty="0" err="1">
                <a:solidFill>
                  <a:schemeClr val="bg1"/>
                </a:solidFill>
                <a:latin typeface="Calibri" panose="020F0502020204030204" pitchFamily="34" charset="0"/>
                <a:cs typeface="Calibri" panose="020F0502020204030204" pitchFamily="34" charset="0"/>
              </a:rPr>
              <a:t>Arrius</a:t>
            </a:r>
            <a:endParaRPr lang="en-US" altLang="en-US" sz="2400" b="1" dirty="0">
              <a:solidFill>
                <a:schemeClr val="bg1"/>
              </a:solidFill>
              <a:latin typeface="Calibri" panose="020F0502020204030204" pitchFamily="34" charset="0"/>
              <a:cs typeface="Calibri" panose="020F0502020204030204" pitchFamily="34" charset="0"/>
            </a:endParaRPr>
          </a:p>
        </p:txBody>
      </p:sp>
      <p:sp>
        <p:nvSpPr>
          <p:cNvPr id="6" name="Text Box 4">
            <a:extLst>
              <a:ext uri="{FF2B5EF4-FFF2-40B4-BE49-F238E27FC236}">
                <a16:creationId xmlns:a16="http://schemas.microsoft.com/office/drawing/2014/main" id="{B317F714-24B2-480A-9604-590B51C47CC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7" name="Rectangle 2">
            <a:extLst>
              <a:ext uri="{FF2B5EF4-FFF2-40B4-BE49-F238E27FC236}">
                <a16:creationId xmlns:a16="http://schemas.microsoft.com/office/drawing/2014/main" id="{15338AF9-B14D-4872-96DB-CD131DDE3A8A}"/>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Adoption as sons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benhur1959_08">
            <a:extLst>
              <a:ext uri="{FF2B5EF4-FFF2-40B4-BE49-F238E27FC236}">
                <a16:creationId xmlns:a16="http://schemas.microsoft.com/office/drawing/2014/main" id="{1F2BCCE7-21E0-444B-9E19-FD4836F114E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9085" y="1600200"/>
            <a:ext cx="744583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benc1">
            <a:extLst>
              <a:ext uri="{FF2B5EF4-FFF2-40B4-BE49-F238E27FC236}">
                <a16:creationId xmlns:a16="http://schemas.microsoft.com/office/drawing/2014/main" id="{B863B187-2268-4A8C-B2BE-CE75FBE667A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9085" y="4426804"/>
            <a:ext cx="7445830" cy="220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5" name="Text Box 3">
            <a:extLst>
              <a:ext uri="{FF2B5EF4-FFF2-40B4-BE49-F238E27FC236}">
                <a16:creationId xmlns:a16="http://schemas.microsoft.com/office/drawing/2014/main" id="{A74EF1A0-685D-4BF6-B503-FE2AD5F777BA}"/>
              </a:ext>
            </a:extLst>
          </p:cNvPr>
          <p:cNvSpPr txBox="1">
            <a:spLocks noChangeArrowheads="1"/>
          </p:cNvSpPr>
          <p:nvPr/>
        </p:nvSpPr>
        <p:spPr bwMode="auto">
          <a:xfrm>
            <a:off x="838200" y="1600200"/>
            <a:ext cx="5181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solidFill>
                  <a:schemeClr val="bg1"/>
                </a:solidFill>
                <a:latin typeface="Calibri" panose="020F0502020204030204" pitchFamily="34" charset="0"/>
                <a:cs typeface="Calibri" panose="020F0502020204030204" pitchFamily="34" charset="0"/>
              </a:rPr>
              <a:t>The grateful Roman General Quintus </a:t>
            </a:r>
            <a:r>
              <a:rPr lang="en-US" altLang="en-US" sz="2400" b="1" dirty="0" err="1">
                <a:solidFill>
                  <a:schemeClr val="bg1"/>
                </a:solidFill>
                <a:latin typeface="Calibri" panose="020F0502020204030204" pitchFamily="34" charset="0"/>
                <a:cs typeface="Calibri" panose="020F0502020204030204" pitchFamily="34" charset="0"/>
              </a:rPr>
              <a:t>Arrius</a:t>
            </a:r>
            <a:r>
              <a:rPr lang="en-US" altLang="en-US" sz="2400" b="1" dirty="0">
                <a:solidFill>
                  <a:schemeClr val="bg1"/>
                </a:solidFill>
                <a:latin typeface="Calibri" panose="020F0502020204030204" pitchFamily="34" charset="0"/>
                <a:cs typeface="Calibri" panose="020F0502020204030204" pitchFamily="34" charset="0"/>
              </a:rPr>
              <a:t> later adopted  Judah Ben </a:t>
            </a:r>
            <a:r>
              <a:rPr lang="en-US" altLang="en-US" sz="2400" b="1" dirty="0" err="1">
                <a:solidFill>
                  <a:schemeClr val="bg1"/>
                </a:solidFill>
                <a:latin typeface="Calibri" panose="020F0502020204030204" pitchFamily="34" charset="0"/>
                <a:cs typeface="Calibri" panose="020F0502020204030204" pitchFamily="34" charset="0"/>
              </a:rPr>
              <a:t>Hur</a:t>
            </a:r>
            <a:r>
              <a:rPr lang="en-US" altLang="en-US" sz="2400" b="1" dirty="0">
                <a:solidFill>
                  <a:schemeClr val="bg1"/>
                </a:solidFill>
                <a:latin typeface="Calibri" panose="020F0502020204030204" pitchFamily="34" charset="0"/>
                <a:cs typeface="Calibri" panose="020F0502020204030204" pitchFamily="34" charset="0"/>
              </a:rPr>
              <a:t> as his son</a:t>
            </a:r>
          </a:p>
        </p:txBody>
      </p:sp>
      <p:sp>
        <p:nvSpPr>
          <p:cNvPr id="6" name="Text Box 4">
            <a:extLst>
              <a:ext uri="{FF2B5EF4-FFF2-40B4-BE49-F238E27FC236}">
                <a16:creationId xmlns:a16="http://schemas.microsoft.com/office/drawing/2014/main" id="{B317F714-24B2-480A-9604-590B51C47CC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7" name="Rectangle 2">
            <a:extLst>
              <a:ext uri="{FF2B5EF4-FFF2-40B4-BE49-F238E27FC236}">
                <a16:creationId xmlns:a16="http://schemas.microsoft.com/office/drawing/2014/main" id="{15338AF9-B14D-4872-96DB-CD131DDE3A8A}"/>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Adoption as sons</a:t>
            </a:r>
          </a:p>
        </p:txBody>
      </p:sp>
    </p:spTree>
    <p:extLst>
      <p:ext uri="{BB962C8B-B14F-4D97-AF65-F5344CB8AC3E}">
        <p14:creationId xmlns:p14="http://schemas.microsoft.com/office/powerpoint/2010/main" val="10278456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3" name="Picture 3" descr="benhur1959_04">
            <a:extLst>
              <a:ext uri="{FF2B5EF4-FFF2-40B4-BE49-F238E27FC236}">
                <a16:creationId xmlns:a16="http://schemas.microsoft.com/office/drawing/2014/main" id="{A8061392-06F5-4648-91BD-137110C36CC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9085" y="1600200"/>
            <a:ext cx="744583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44" name="Text Box 4">
            <a:extLst>
              <a:ext uri="{FF2B5EF4-FFF2-40B4-BE49-F238E27FC236}">
                <a16:creationId xmlns:a16="http://schemas.microsoft.com/office/drawing/2014/main" id="{1FFB5544-833D-4F7E-951C-FEDBE1A303F5}"/>
              </a:ext>
            </a:extLst>
          </p:cNvPr>
          <p:cNvSpPr txBox="1">
            <a:spLocks noChangeArrowheads="1"/>
          </p:cNvSpPr>
          <p:nvPr/>
        </p:nvSpPr>
        <p:spPr bwMode="auto">
          <a:xfrm>
            <a:off x="838200" y="1600200"/>
            <a:ext cx="3810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solidFill>
                  <a:schemeClr val="bg1"/>
                </a:solidFill>
                <a:latin typeface="Calibri" panose="020F0502020204030204" pitchFamily="34" charset="0"/>
                <a:cs typeface="Calibri" panose="020F0502020204030204" pitchFamily="34" charset="0"/>
              </a:rPr>
              <a:t>Judah Ben </a:t>
            </a:r>
            <a:r>
              <a:rPr lang="en-US" altLang="en-US" sz="2400" b="1" dirty="0" err="1">
                <a:solidFill>
                  <a:schemeClr val="bg1"/>
                </a:solidFill>
                <a:latin typeface="Calibri" panose="020F0502020204030204" pitchFamily="34" charset="0"/>
                <a:cs typeface="Calibri" panose="020F0502020204030204" pitchFamily="34" charset="0"/>
              </a:rPr>
              <a:t>Hur</a:t>
            </a:r>
            <a:r>
              <a:rPr lang="en-US" altLang="en-US" sz="2400" b="1" dirty="0">
                <a:solidFill>
                  <a:schemeClr val="bg1"/>
                </a:solidFill>
                <a:latin typeface="Calibri" panose="020F0502020204030204" pitchFamily="34" charset="0"/>
                <a:cs typeface="Calibri" panose="020F0502020204030204" pitchFamily="34" charset="0"/>
              </a:rPr>
              <a:t> went from being a slave, locked in chains and darkness…</a:t>
            </a:r>
          </a:p>
        </p:txBody>
      </p:sp>
      <p:sp>
        <p:nvSpPr>
          <p:cNvPr id="6" name="Text Box 4">
            <a:extLst>
              <a:ext uri="{FF2B5EF4-FFF2-40B4-BE49-F238E27FC236}">
                <a16:creationId xmlns:a16="http://schemas.microsoft.com/office/drawing/2014/main" id="{130F1D29-B8EA-4E38-BBF5-5AE883D3949E}"/>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7" name="Rectangle 2">
            <a:extLst>
              <a:ext uri="{FF2B5EF4-FFF2-40B4-BE49-F238E27FC236}">
                <a16:creationId xmlns:a16="http://schemas.microsoft.com/office/drawing/2014/main" id="{A9705371-C2D0-45F4-BC85-AE7E6B54490D}"/>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Adoption as sons</a:t>
            </a:r>
          </a:p>
        </p:txBody>
      </p:sp>
      <p:pic>
        <p:nvPicPr>
          <p:cNvPr id="8" name="Picture 3" descr="Ben Hur">
            <a:extLst>
              <a:ext uri="{FF2B5EF4-FFF2-40B4-BE49-F238E27FC236}">
                <a16:creationId xmlns:a16="http://schemas.microsoft.com/office/drawing/2014/main" id="{F15F4395-74CA-4DD5-B771-638EFC4ECFC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8200" y="4426803"/>
            <a:ext cx="7456715" cy="21994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5">
            <a:extLst>
              <a:ext uri="{FF2B5EF4-FFF2-40B4-BE49-F238E27FC236}">
                <a16:creationId xmlns:a16="http://schemas.microsoft.com/office/drawing/2014/main" id="{1A504383-3C4C-4C82-A549-2DC52D40BD41}"/>
              </a:ext>
            </a:extLst>
          </p:cNvPr>
          <p:cNvSpPr txBox="1">
            <a:spLocks noChangeArrowheads="1"/>
          </p:cNvSpPr>
          <p:nvPr/>
        </p:nvSpPr>
        <p:spPr bwMode="auto">
          <a:xfrm>
            <a:off x="849085" y="4426803"/>
            <a:ext cx="38753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solidFill>
                  <a:schemeClr val="bg1"/>
                </a:solidFill>
                <a:latin typeface="Calibri" panose="020F0502020204030204" pitchFamily="34" charset="0"/>
                <a:cs typeface="Calibri" panose="020F0502020204030204" pitchFamily="34" charset="0"/>
              </a:rPr>
              <a:t>…to having unrivaled wealth, power, and influence.</a:t>
            </a:r>
            <a:endParaRPr lang="en-US" altLang="en-US" sz="2400" dirty="0">
              <a:solidFill>
                <a:schemeClr val="bg1"/>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B0AACAF2-9ADF-456B-B1E8-D6F31CBF417F}"/>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6" name="Rectangle 2">
            <a:extLst>
              <a:ext uri="{FF2B5EF4-FFF2-40B4-BE49-F238E27FC236}">
                <a16:creationId xmlns:a16="http://schemas.microsoft.com/office/drawing/2014/main" id="{68E8D2B3-340D-48F8-8298-83192BE2FFA4}"/>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Key word in Galatians 4:5</a:t>
            </a:r>
          </a:p>
        </p:txBody>
      </p:sp>
      <p:sp>
        <p:nvSpPr>
          <p:cNvPr id="9" name="Rectangle 3">
            <a:extLst>
              <a:ext uri="{FF2B5EF4-FFF2-40B4-BE49-F238E27FC236}">
                <a16:creationId xmlns:a16="http://schemas.microsoft.com/office/drawing/2014/main" id="{3885779D-CFAC-4E47-90AE-CDF2D526F805}"/>
              </a:ext>
            </a:extLst>
          </p:cNvPr>
          <p:cNvSpPr txBox="1">
            <a:spLocks noChangeArrowheads="1"/>
          </p:cNvSpPr>
          <p:nvPr/>
        </p:nvSpPr>
        <p:spPr bwMode="auto">
          <a:xfrm>
            <a:off x="0" y="1828800"/>
            <a:ext cx="8991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b="1" u="sng" dirty="0">
                <a:solidFill>
                  <a:srgbClr val="0000CC"/>
                </a:solidFill>
              </a:rPr>
              <a:t>adoption as sons</a:t>
            </a:r>
            <a:r>
              <a:rPr lang="en-US" altLang="en-US" sz="2800" dirty="0"/>
              <a:t> (KJV: adoption of sons): The Greek word meant </a:t>
            </a:r>
            <a:r>
              <a:rPr lang="en-US" altLang="en-US" sz="2800" b="1" i="1" dirty="0">
                <a:solidFill>
                  <a:srgbClr val="0000CC"/>
                </a:solidFill>
              </a:rPr>
              <a:t>son position</a:t>
            </a:r>
            <a:r>
              <a:rPr lang="en-US" altLang="en-US" sz="2800" dirty="0"/>
              <a:t>.  If ever there was a statement of our position in Christ, this is it! (see also Ephesians 1:5 and Romans 8:15, 23, 24).</a:t>
            </a:r>
          </a:p>
        </p:txBody>
      </p:sp>
      <p:pic>
        <p:nvPicPr>
          <p:cNvPr id="2" name="Picture 1">
            <a:extLst>
              <a:ext uri="{FF2B5EF4-FFF2-40B4-BE49-F238E27FC236}">
                <a16:creationId xmlns:a16="http://schemas.microsoft.com/office/drawing/2014/main" id="{D66EA0EA-170E-4A8F-AD41-3280B9BCF6A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583575" y="3733800"/>
            <a:ext cx="5976851" cy="27432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75EAA663-616B-4740-AB54-8053D8EE26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Rectangle 2">
            <a:extLst>
              <a:ext uri="{FF2B5EF4-FFF2-40B4-BE49-F238E27FC236}">
                <a16:creationId xmlns:a16="http://schemas.microsoft.com/office/drawing/2014/main" id="{1EA7BB95-41E0-4FCE-8915-7EEBD93F10E9}"/>
              </a:ext>
            </a:extLst>
          </p:cNvPr>
          <p:cNvSpPr>
            <a:spLocks noGrp="1" noChangeArrowheads="1"/>
          </p:cNvSpPr>
          <p:nvPr>
            <p:ph type="body" idx="1"/>
          </p:nvPr>
        </p:nvSpPr>
        <p:spPr>
          <a:xfrm>
            <a:off x="0" y="0"/>
            <a:ext cx="9144000" cy="5562600"/>
          </a:xfrm>
        </p:spPr>
        <p:txBody>
          <a:bodyPr/>
          <a:lstStyle/>
          <a:p>
            <a:pPr marL="0" indent="0" algn="ctr" defTabSz="339725" eaLnBrk="1" hangingPunct="1">
              <a:spcBef>
                <a:spcPct val="0"/>
              </a:spcBef>
              <a:spcAft>
                <a:spcPts val="1200"/>
              </a:spcAft>
              <a:buNone/>
            </a:pPr>
            <a:r>
              <a:rPr lang="en-US" altLang="en-US" b="1" dirty="0">
                <a:solidFill>
                  <a:srgbClr val="0000CC"/>
                </a:solidFill>
                <a:latin typeface="Calibri" panose="020F0502020204030204" pitchFamily="34" charset="0"/>
                <a:cs typeface="Calibri" panose="020F0502020204030204" pitchFamily="34" charset="0"/>
              </a:rPr>
              <a:t>Ephesians 1:5 </a:t>
            </a:r>
          </a:p>
          <a:p>
            <a:pPr marL="0" indent="0" algn="just" defTabSz="339725" eaLnBrk="1" hangingPunct="1">
              <a:spcBef>
                <a:spcPct val="0"/>
              </a:spcBef>
              <a:spcAft>
                <a:spcPts val="1200"/>
              </a:spcAft>
              <a:buNone/>
            </a:pPr>
            <a:r>
              <a:rPr lang="en-US" altLang="en-US" sz="2600" dirty="0">
                <a:latin typeface="Calibri" panose="020F0502020204030204" pitchFamily="34" charset="0"/>
                <a:cs typeface="Calibri" panose="020F0502020204030204" pitchFamily="34" charset="0"/>
              </a:rPr>
              <a:t>He predestined us to </a:t>
            </a:r>
            <a:r>
              <a:rPr lang="en-US" altLang="en-US" sz="2600" b="1" dirty="0">
                <a:solidFill>
                  <a:srgbClr val="0000CC"/>
                </a:solidFill>
                <a:latin typeface="Calibri" panose="020F0502020204030204" pitchFamily="34" charset="0"/>
                <a:cs typeface="Calibri" panose="020F0502020204030204" pitchFamily="34" charset="0"/>
              </a:rPr>
              <a:t>adoption as sons</a:t>
            </a:r>
            <a:r>
              <a:rPr lang="en-US" altLang="en-US" sz="2600" dirty="0">
                <a:latin typeface="Calibri" panose="020F0502020204030204" pitchFamily="34" charset="0"/>
                <a:cs typeface="Calibri" panose="020F0502020204030204" pitchFamily="34" charset="0"/>
              </a:rPr>
              <a:t> through Jesus Christ to Himself, according to the kind intention of His will,</a:t>
            </a:r>
          </a:p>
          <a:p>
            <a:pPr marL="0" indent="0" algn="ctr" defTabSz="339725" eaLnBrk="1" hangingPunct="1">
              <a:spcBef>
                <a:spcPct val="0"/>
              </a:spcBef>
              <a:spcAft>
                <a:spcPts val="1200"/>
              </a:spcAft>
              <a:buNone/>
            </a:pPr>
            <a:r>
              <a:rPr lang="en-US" altLang="en-US" b="1" dirty="0">
                <a:solidFill>
                  <a:srgbClr val="0000CC"/>
                </a:solidFill>
                <a:latin typeface="Calibri" panose="020F0502020204030204" pitchFamily="34" charset="0"/>
                <a:cs typeface="Calibri" panose="020F0502020204030204" pitchFamily="34" charset="0"/>
              </a:rPr>
              <a:t>Romans 8:15, 23, 24</a:t>
            </a:r>
          </a:p>
          <a:p>
            <a:pPr marL="0" marR="0" indent="0" algn="just">
              <a:spcBef>
                <a:spcPts val="0"/>
              </a:spcBef>
              <a:spcAft>
                <a:spcPts val="1000"/>
              </a:spcAft>
              <a:buNone/>
            </a:pPr>
            <a:r>
              <a:rPr lang="en-US" sz="2600" baseline="30000" dirty="0">
                <a:latin typeface="Calibri" panose="020F0502020204030204" pitchFamily="34" charset="0"/>
              </a:rPr>
              <a:t>15</a:t>
            </a:r>
            <a:r>
              <a:rPr lang="en-US" sz="2600" dirty="0">
                <a:latin typeface="Calibri" panose="020F0502020204030204" pitchFamily="34" charset="0"/>
              </a:rPr>
              <a:t> For you have not received a spirit of slavery leading to fear again, but you have received a spirit of </a:t>
            </a:r>
            <a:r>
              <a:rPr lang="en-US" sz="2600" b="1" dirty="0">
                <a:solidFill>
                  <a:srgbClr val="0000CC"/>
                </a:solidFill>
                <a:latin typeface="Calibri" panose="020F0502020204030204" pitchFamily="34" charset="0"/>
                <a:cs typeface="Calibri" panose="020F0502020204030204" pitchFamily="34" charset="0"/>
              </a:rPr>
              <a:t>adoption as sons</a:t>
            </a:r>
            <a:r>
              <a:rPr lang="en-US" sz="2600" dirty="0">
                <a:latin typeface="Calibri" panose="020F0502020204030204" pitchFamily="34" charset="0"/>
              </a:rPr>
              <a:t> by which we cry out, “Abba! Father!”…</a:t>
            </a:r>
            <a:r>
              <a:rPr lang="en-US" sz="2600" baseline="30000" dirty="0">
                <a:latin typeface="Calibri" panose="020F0502020204030204" pitchFamily="34" charset="0"/>
              </a:rPr>
              <a:t>23</a:t>
            </a:r>
            <a:r>
              <a:rPr lang="en-US" sz="2600" dirty="0">
                <a:latin typeface="Calibri" panose="020F0502020204030204" pitchFamily="34" charset="0"/>
              </a:rPr>
              <a:t> And not only this, but also we ourselves, having the first fruits of the Spirit, even we ourselves groan within ourselves, waiting eagerly for our </a:t>
            </a:r>
            <a:r>
              <a:rPr lang="en-US" sz="2600" b="1" dirty="0">
                <a:solidFill>
                  <a:srgbClr val="0000CC"/>
                </a:solidFill>
                <a:latin typeface="Calibri" panose="020F0502020204030204" pitchFamily="34" charset="0"/>
                <a:cs typeface="Calibri" panose="020F0502020204030204" pitchFamily="34" charset="0"/>
              </a:rPr>
              <a:t>adoption as sons</a:t>
            </a:r>
            <a:r>
              <a:rPr lang="en-US" sz="2600" dirty="0">
                <a:latin typeface="Calibri" panose="020F0502020204030204" pitchFamily="34" charset="0"/>
              </a:rPr>
              <a:t>, the redemption of our body. </a:t>
            </a:r>
            <a:r>
              <a:rPr lang="en-US" sz="2600" baseline="30000" dirty="0">
                <a:latin typeface="Calibri" panose="020F0502020204030204" pitchFamily="34" charset="0"/>
              </a:rPr>
              <a:t>24</a:t>
            </a:r>
            <a:r>
              <a:rPr lang="en-US" sz="2600" dirty="0">
                <a:latin typeface="Calibri" panose="020F0502020204030204" pitchFamily="34" charset="0"/>
              </a:rPr>
              <a:t> For in hope we have been saved, but hope that is seen is not hope; for who hopes for what he already sees?</a:t>
            </a:r>
            <a:endParaRPr lang="en-US" altLang="en-US" sz="2600" b="1" dirty="0">
              <a:solidFill>
                <a:srgbClr val="0000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42449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B0AACAF2-9ADF-456B-B1E8-D6F31CBF417F}"/>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6" name="Rectangle 2">
            <a:extLst>
              <a:ext uri="{FF2B5EF4-FFF2-40B4-BE49-F238E27FC236}">
                <a16:creationId xmlns:a16="http://schemas.microsoft.com/office/drawing/2014/main" id="{68E8D2B3-340D-48F8-8298-83192BE2FFA4}"/>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Key word in Galatians 4:5</a:t>
            </a:r>
          </a:p>
        </p:txBody>
      </p:sp>
      <p:sp>
        <p:nvSpPr>
          <p:cNvPr id="9" name="Rectangle 3">
            <a:extLst>
              <a:ext uri="{FF2B5EF4-FFF2-40B4-BE49-F238E27FC236}">
                <a16:creationId xmlns:a16="http://schemas.microsoft.com/office/drawing/2014/main" id="{3885779D-CFAC-4E47-90AE-CDF2D526F805}"/>
              </a:ext>
            </a:extLst>
          </p:cNvPr>
          <p:cNvSpPr txBox="1">
            <a:spLocks noChangeArrowheads="1"/>
          </p:cNvSpPr>
          <p:nvPr/>
        </p:nvSpPr>
        <p:spPr bwMode="auto">
          <a:xfrm>
            <a:off x="0" y="1828800"/>
            <a:ext cx="8991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By Roman law the adopted son had a position far better than any natural-born son:  a full heir, irreversible, and the adopted son was legally severed from any prior sonship (see Ephesians 2:2; 5:6 and Colossians 3:6). </a:t>
            </a:r>
          </a:p>
        </p:txBody>
      </p:sp>
      <p:pic>
        <p:nvPicPr>
          <p:cNvPr id="8" name="Picture 7">
            <a:extLst>
              <a:ext uri="{FF2B5EF4-FFF2-40B4-BE49-F238E27FC236}">
                <a16:creationId xmlns:a16="http://schemas.microsoft.com/office/drawing/2014/main" id="{92E3E2EF-1769-4DC9-AB51-8C993A3DDC6C}"/>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583575" y="3733800"/>
            <a:ext cx="5976851" cy="2743200"/>
          </a:xfrm>
          <a:prstGeom prst="rect">
            <a:avLst/>
          </a:prstGeom>
        </p:spPr>
      </p:pic>
    </p:spTree>
    <p:extLst>
      <p:ext uri="{BB962C8B-B14F-4D97-AF65-F5344CB8AC3E}">
        <p14:creationId xmlns:p14="http://schemas.microsoft.com/office/powerpoint/2010/main" val="94768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8788" name="Picture 5" descr="Ben Hur">
            <a:extLst>
              <a:ext uri="{FF2B5EF4-FFF2-40B4-BE49-F238E27FC236}">
                <a16:creationId xmlns:a16="http://schemas.microsoft.com/office/drawing/2014/main" id="{ED643914-A506-4AD8-8418-2C05B99386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54252" y="1981200"/>
            <a:ext cx="3461147" cy="388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4">
            <a:extLst>
              <a:ext uri="{FF2B5EF4-FFF2-40B4-BE49-F238E27FC236}">
                <a16:creationId xmlns:a16="http://schemas.microsoft.com/office/drawing/2014/main" id="{09170AFD-4CFD-45A1-A81F-28E16B351C64}"/>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6" name="Rectangle 2">
            <a:extLst>
              <a:ext uri="{FF2B5EF4-FFF2-40B4-BE49-F238E27FC236}">
                <a16:creationId xmlns:a16="http://schemas.microsoft.com/office/drawing/2014/main" id="{6582A366-FA69-45A8-94F1-B3122B05A6C6}"/>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Consequences of adoption under Roman Law</a:t>
            </a:r>
          </a:p>
        </p:txBody>
      </p:sp>
      <p:sp>
        <p:nvSpPr>
          <p:cNvPr id="9" name="Rectangle 3">
            <a:extLst>
              <a:ext uri="{FF2B5EF4-FFF2-40B4-BE49-F238E27FC236}">
                <a16:creationId xmlns:a16="http://schemas.microsoft.com/office/drawing/2014/main" id="{D020F9FE-A6C8-4221-804B-25891A4704C7}"/>
              </a:ext>
            </a:extLst>
          </p:cNvPr>
          <p:cNvSpPr txBox="1">
            <a:spLocks noChangeArrowheads="1"/>
          </p:cNvSpPr>
          <p:nvPr/>
        </p:nvSpPr>
        <p:spPr bwMode="auto">
          <a:xfrm>
            <a:off x="0" y="1828800"/>
            <a:ext cx="5257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The adopted son lost all rights in his old family and </a:t>
            </a:r>
            <a:r>
              <a:rPr lang="en-US" altLang="en-US" sz="2800" b="1" dirty="0">
                <a:solidFill>
                  <a:srgbClr val="0000CC"/>
                </a:solidFill>
              </a:rPr>
              <a:t>gained more rights than a fully legitimate son, in his new family.</a:t>
            </a:r>
          </a:p>
          <a:p>
            <a:pPr algn="just"/>
            <a:r>
              <a:rPr lang="en-US" altLang="en-US" sz="2800" dirty="0"/>
              <a:t>He became </a:t>
            </a:r>
            <a:r>
              <a:rPr lang="en-US" altLang="en-US" sz="2800" b="1" dirty="0">
                <a:solidFill>
                  <a:srgbClr val="0000CC"/>
                </a:solidFill>
              </a:rPr>
              <a:t>an heir to his new father's estate, even if other sons were born afterwards.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3600" b="1" kern="0" dirty="0">
                <a:solidFill>
                  <a:srgbClr val="000000"/>
                </a:solidFill>
                <a:latin typeface="Calibri" panose="020F0502020204030204" pitchFamily="34" charset="0"/>
                <a:cs typeface="Calibri" panose="020F0502020204030204" pitchFamily="34" charset="0"/>
              </a:rPr>
              <a:t>Session 20 Outline</a:t>
            </a:r>
            <a:endParaRPr lang="en-US" sz="3200" kern="0" dirty="0">
              <a:solidFill>
                <a:srgbClr val="000000"/>
              </a:solidFill>
              <a:latin typeface="Calibri" panose="020F0502020204030204" pitchFamily="34" charset="0"/>
              <a:cs typeface="Calibri" panose="020F0502020204030204" pitchFamily="34" charset="0"/>
            </a:endParaRPr>
          </a:p>
        </p:txBody>
      </p:sp>
      <p:sp>
        <p:nvSpPr>
          <p:cNvPr id="17411" name="Rectangle 3">
            <a:extLst>
              <a:ext uri="{FF2B5EF4-FFF2-40B4-BE49-F238E27FC236}">
                <a16:creationId xmlns:a16="http://schemas.microsoft.com/office/drawing/2014/main" id="{BDA1D886-6583-4975-81E3-EDADE8975852}"/>
              </a:ext>
            </a:extLst>
          </p:cNvPr>
          <p:cNvSpPr txBox="1">
            <a:spLocks noChangeArrowheads="1"/>
          </p:cNvSpPr>
          <p:nvPr/>
        </p:nvSpPr>
        <p:spPr bwMode="auto">
          <a:xfrm>
            <a:off x="1828799" y="1143000"/>
            <a:ext cx="5850731"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lvl="1" eaLnBrk="1" hangingPunct="1">
              <a:spcBef>
                <a:spcPct val="0"/>
              </a:spcBef>
              <a:spcAft>
                <a:spcPts val="1200"/>
              </a:spcAft>
              <a:buFont typeface="Arial" panose="020B0604020202020204" pitchFamily="34" charset="0"/>
              <a:buAutoNum type="romanUcPeriod"/>
            </a:pPr>
            <a:r>
              <a:rPr lang="en-US" altLang="en-US" sz="3000" b="1" dirty="0">
                <a:solidFill>
                  <a:srgbClr val="000000"/>
                </a:solidFill>
              </a:rPr>
              <a:t>Purpose, Aim, and Objective</a:t>
            </a:r>
          </a:p>
          <a:p>
            <a:pPr lvl="1" eaLnBrk="1" hangingPunct="1">
              <a:spcBef>
                <a:spcPct val="0"/>
              </a:spcBef>
              <a:spcAft>
                <a:spcPts val="1200"/>
              </a:spcAft>
              <a:buFont typeface="Arial" panose="020B0604020202020204" pitchFamily="34" charset="0"/>
              <a:buAutoNum type="romanUcPeriod"/>
            </a:pPr>
            <a:r>
              <a:rPr lang="en-US" altLang="en-US" sz="3000" b="1" dirty="0">
                <a:solidFill>
                  <a:srgbClr val="0000CC"/>
                </a:solidFill>
              </a:rPr>
              <a:t>The Gospel of Matthew</a:t>
            </a:r>
          </a:p>
          <a:p>
            <a:pPr lvl="2" eaLnBrk="1" hangingPunct="1">
              <a:spcBef>
                <a:spcPct val="0"/>
              </a:spcBef>
              <a:spcAft>
                <a:spcPts val="1200"/>
              </a:spcAft>
              <a:buFontTx/>
              <a:buAutoNum type="alphaUcPeriod"/>
            </a:pPr>
            <a:r>
              <a:rPr lang="en-US" altLang="en-US" sz="3000" b="1" u="sng" dirty="0">
                <a:solidFill>
                  <a:srgbClr val="0000CC"/>
                </a:solidFill>
              </a:rPr>
              <a:t>General Information</a:t>
            </a:r>
          </a:p>
          <a:p>
            <a:pPr lvl="2" eaLnBrk="1" hangingPunct="1">
              <a:spcBef>
                <a:spcPct val="0"/>
              </a:spcBef>
              <a:spcAft>
                <a:spcPts val="1200"/>
              </a:spcAft>
              <a:buFontTx/>
              <a:buAutoNum type="alphaUcPeriod"/>
            </a:pPr>
            <a:r>
              <a:rPr lang="en-US" altLang="en-US" sz="3000" b="1" dirty="0">
                <a:solidFill>
                  <a:srgbClr val="000000"/>
                </a:solidFill>
              </a:rPr>
              <a:t>Comments and Commentary</a:t>
            </a:r>
          </a:p>
          <a:p>
            <a:pPr lvl="1" eaLnBrk="1" hangingPunct="1">
              <a:spcBef>
                <a:spcPct val="0"/>
              </a:spcBef>
              <a:spcAft>
                <a:spcPts val="1200"/>
              </a:spcAft>
              <a:buFont typeface="Arial" panose="020B0604020202020204" pitchFamily="34" charset="0"/>
              <a:buAutoNum type="romanUcPeriod"/>
            </a:pPr>
            <a:r>
              <a:rPr lang="en-US" altLang="en-US" sz="3000" b="1" dirty="0">
                <a:solidFill>
                  <a:srgbClr val="000000"/>
                </a:solidFill>
              </a:rPr>
              <a:t>Concluding Observations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91" name="Text Box 7">
            <a:extLst>
              <a:ext uri="{FF2B5EF4-FFF2-40B4-BE49-F238E27FC236}">
                <a16:creationId xmlns:a16="http://schemas.microsoft.com/office/drawing/2014/main" id="{B39DD91E-24AC-4847-B426-3A59DB3D7A85}"/>
              </a:ext>
            </a:extLst>
          </p:cNvPr>
          <p:cNvSpPr txBox="1">
            <a:spLocks noChangeArrowheads="1"/>
          </p:cNvSpPr>
          <p:nvPr/>
        </p:nvSpPr>
        <p:spPr bwMode="auto">
          <a:xfrm>
            <a:off x="4270956" y="4311015"/>
            <a:ext cx="44120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800" b="1" dirty="0">
                <a:latin typeface="Calibri" panose="020F0502020204030204" pitchFamily="34" charset="0"/>
                <a:cs typeface="Calibri" panose="020F0502020204030204" pitchFamily="34" charset="0"/>
              </a:rPr>
              <a:t>Criminal</a:t>
            </a:r>
            <a:r>
              <a:rPr lang="en-US" altLang="en-US" sz="2800" b="1" dirty="0">
                <a:latin typeface="Calibri" panose="020F0502020204030204" pitchFamily="34" charset="0"/>
                <a:cs typeface="Calibri" panose="020F0502020204030204" pitchFamily="34" charset="0"/>
              </a:rPr>
              <a:t> </a:t>
            </a:r>
            <a:r>
              <a:rPr lang="en-US" altLang="en-US" sz="4800" b="1" dirty="0">
                <a:latin typeface="Calibri" panose="020F0502020204030204" pitchFamily="34" charset="0"/>
                <a:cs typeface="Calibri" panose="020F0502020204030204" pitchFamily="34" charset="0"/>
              </a:rPr>
              <a:t>Record</a:t>
            </a:r>
          </a:p>
        </p:txBody>
      </p:sp>
      <p:sp>
        <p:nvSpPr>
          <p:cNvPr id="10" name="Rectangle 3">
            <a:extLst>
              <a:ext uri="{FF2B5EF4-FFF2-40B4-BE49-F238E27FC236}">
                <a16:creationId xmlns:a16="http://schemas.microsoft.com/office/drawing/2014/main" id="{DBBF3E86-5D4B-4E9D-81DB-0EB5AC53011F}"/>
              </a:ext>
            </a:extLst>
          </p:cNvPr>
          <p:cNvSpPr txBox="1">
            <a:spLocks noChangeArrowheads="1"/>
          </p:cNvSpPr>
          <p:nvPr/>
        </p:nvSpPr>
        <p:spPr bwMode="auto">
          <a:xfrm>
            <a:off x="3962400" y="1828800"/>
            <a:ext cx="5029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The old life of the adopted son was completely wiped out, so that the adopted son was regarded as a new person entering into a new life.</a:t>
            </a:r>
            <a:endParaRPr lang="en-US" altLang="en-US" sz="2800" b="1" dirty="0">
              <a:solidFill>
                <a:srgbClr val="0000CC"/>
              </a:solidFill>
            </a:endParaRPr>
          </a:p>
        </p:txBody>
      </p:sp>
      <p:sp>
        <p:nvSpPr>
          <p:cNvPr id="13" name="Text Box 4">
            <a:extLst>
              <a:ext uri="{FF2B5EF4-FFF2-40B4-BE49-F238E27FC236}">
                <a16:creationId xmlns:a16="http://schemas.microsoft.com/office/drawing/2014/main" id="{8E53C6DE-13AE-4AD4-8E00-E18372502FD1}"/>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14" name="Rectangle 2">
            <a:extLst>
              <a:ext uri="{FF2B5EF4-FFF2-40B4-BE49-F238E27FC236}">
                <a16:creationId xmlns:a16="http://schemas.microsoft.com/office/drawing/2014/main" id="{A0960540-D7C9-43D6-8C1D-C9525E6A7D84}"/>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Consequences of adoption under Roman Law</a:t>
            </a:r>
          </a:p>
        </p:txBody>
      </p:sp>
      <p:pic>
        <p:nvPicPr>
          <p:cNvPr id="7" name="Picture 6">
            <a:extLst>
              <a:ext uri="{FF2B5EF4-FFF2-40B4-BE49-F238E27FC236}">
                <a16:creationId xmlns:a16="http://schemas.microsoft.com/office/drawing/2014/main" id="{59B77680-BA56-4EC5-A98F-2A781CD951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278" y="1905000"/>
            <a:ext cx="3650087" cy="4754880"/>
          </a:xfrm>
          <a:prstGeom prst="rect">
            <a:avLst/>
          </a:prstGeom>
        </p:spPr>
      </p:pic>
      <p:sp>
        <p:nvSpPr>
          <p:cNvPr id="2" name="&quot;Not Allowed&quot; Symbol 1">
            <a:extLst>
              <a:ext uri="{FF2B5EF4-FFF2-40B4-BE49-F238E27FC236}">
                <a16:creationId xmlns:a16="http://schemas.microsoft.com/office/drawing/2014/main" id="{5BC019EA-80BE-45C3-A889-D0ED52C68064}"/>
              </a:ext>
            </a:extLst>
          </p:cNvPr>
          <p:cNvSpPr/>
          <p:nvPr/>
        </p:nvSpPr>
        <p:spPr>
          <a:xfrm>
            <a:off x="5443935" y="3810000"/>
            <a:ext cx="2057400" cy="2019300"/>
          </a:xfrm>
          <a:prstGeom prst="noSmoking">
            <a:avLst>
              <a:gd name="adj" fmla="val 648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99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19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1" grpId="0" build="p" autoUpdateAnimBg="0"/>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5" descr="open_door2">
            <a:extLst>
              <a:ext uri="{FF2B5EF4-FFF2-40B4-BE49-F238E27FC236}">
                <a16:creationId xmlns:a16="http://schemas.microsoft.com/office/drawing/2014/main" id="{6CD1D054-E4AF-4970-9BD3-F7071B7AA28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981200"/>
            <a:ext cx="3701143" cy="4572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Text Box 4">
            <a:extLst>
              <a:ext uri="{FF2B5EF4-FFF2-40B4-BE49-F238E27FC236}">
                <a16:creationId xmlns:a16="http://schemas.microsoft.com/office/drawing/2014/main" id="{D3B937BF-4A27-465C-BDFC-2C3FEE6AD28C}"/>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sp>
        <p:nvSpPr>
          <p:cNvPr id="8" name="Rectangle 2">
            <a:extLst>
              <a:ext uri="{FF2B5EF4-FFF2-40B4-BE49-F238E27FC236}">
                <a16:creationId xmlns:a16="http://schemas.microsoft.com/office/drawing/2014/main" id="{A9A8D9F9-3698-4948-96F7-CD0997C0A0A4}"/>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Consequences of adoption under Roman Law</a:t>
            </a:r>
          </a:p>
        </p:txBody>
      </p:sp>
      <p:sp>
        <p:nvSpPr>
          <p:cNvPr id="9" name="Rectangle 3">
            <a:extLst>
              <a:ext uri="{FF2B5EF4-FFF2-40B4-BE49-F238E27FC236}">
                <a16:creationId xmlns:a16="http://schemas.microsoft.com/office/drawing/2014/main" id="{A192622A-AE3A-4A9B-B627-CA1678F50466}"/>
              </a:ext>
            </a:extLst>
          </p:cNvPr>
          <p:cNvSpPr txBox="1">
            <a:spLocks noChangeArrowheads="1"/>
          </p:cNvSpPr>
          <p:nvPr/>
        </p:nvSpPr>
        <p:spPr bwMode="auto">
          <a:xfrm>
            <a:off x="3962400" y="1828800"/>
            <a:ext cx="5029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The adopted son was literally and absolutely the son of his new father.</a:t>
            </a:r>
          </a:p>
          <a:p>
            <a:pPr algn="just"/>
            <a:endParaRPr lang="en-US" altLang="en-US"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D3B937BF-4A27-465C-BDFC-2C3FEE6AD28C}"/>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and Grace: Session 20</a:t>
            </a:r>
          </a:p>
        </p:txBody>
      </p:sp>
      <p:pic>
        <p:nvPicPr>
          <p:cNvPr id="2" name="Picture 1">
            <a:extLst>
              <a:ext uri="{FF2B5EF4-FFF2-40B4-BE49-F238E27FC236}">
                <a16:creationId xmlns:a16="http://schemas.microsoft.com/office/drawing/2014/main" id="{DC7283F6-B6CA-43F8-94A7-E8D1C73E0D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676400"/>
            <a:ext cx="6096000" cy="4572000"/>
          </a:xfrm>
          <a:prstGeom prst="rect">
            <a:avLst/>
          </a:prstGeom>
        </p:spPr>
      </p:pic>
      <p:sp>
        <p:nvSpPr>
          <p:cNvPr id="10" name="Rectangle 2">
            <a:extLst>
              <a:ext uri="{FF2B5EF4-FFF2-40B4-BE49-F238E27FC236}">
                <a16:creationId xmlns:a16="http://schemas.microsoft.com/office/drawing/2014/main" id="{C5B803EA-D1CA-4DA5-AA73-10F586E58EBB}"/>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Consequences of our adoption!</a:t>
            </a:r>
          </a:p>
        </p:txBody>
      </p:sp>
    </p:spTree>
    <p:extLst>
      <p:ext uri="{BB962C8B-B14F-4D97-AF65-F5344CB8AC3E}">
        <p14:creationId xmlns:p14="http://schemas.microsoft.com/office/powerpoint/2010/main" val="10930840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3600" b="1" kern="0" dirty="0">
                <a:solidFill>
                  <a:srgbClr val="000000"/>
                </a:solidFill>
                <a:latin typeface="Calibri" panose="020F0502020204030204" pitchFamily="34" charset="0"/>
                <a:cs typeface="Calibri" panose="020F0502020204030204" pitchFamily="34" charset="0"/>
              </a:rPr>
              <a:t>Session 20 Outline</a:t>
            </a:r>
            <a:endParaRPr lang="en-US" sz="3200" kern="0" dirty="0">
              <a:solidFill>
                <a:srgbClr val="000000"/>
              </a:solidFill>
              <a:latin typeface="Calibri" panose="020F0502020204030204" pitchFamily="34" charset="0"/>
              <a:cs typeface="Calibri" panose="020F0502020204030204" pitchFamily="34" charset="0"/>
            </a:endParaRPr>
          </a:p>
        </p:txBody>
      </p:sp>
      <p:sp>
        <p:nvSpPr>
          <p:cNvPr id="23555" name="Rectangle 3">
            <a:extLst>
              <a:ext uri="{FF2B5EF4-FFF2-40B4-BE49-F238E27FC236}">
                <a16:creationId xmlns:a16="http://schemas.microsoft.com/office/drawing/2014/main" id="{0B6298C2-C72F-4CB2-B539-21C809C3DFC7}"/>
              </a:ext>
            </a:extLst>
          </p:cNvPr>
          <p:cNvSpPr txBox="1">
            <a:spLocks noChangeArrowheads="1"/>
          </p:cNvSpPr>
          <p:nvPr/>
        </p:nvSpPr>
        <p:spPr bwMode="auto">
          <a:xfrm>
            <a:off x="1828800" y="1143000"/>
            <a:ext cx="66722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lvl="1" eaLnBrk="1" hangingPunct="1">
              <a:spcBef>
                <a:spcPct val="0"/>
              </a:spcBef>
              <a:spcAft>
                <a:spcPts val="1200"/>
              </a:spcAft>
              <a:buFont typeface="Arial" panose="020B0604020202020204" pitchFamily="34" charset="0"/>
              <a:buAutoNum type="romanUcPeriod"/>
            </a:pPr>
            <a:r>
              <a:rPr lang="en-US" altLang="en-US" sz="3000" b="1" dirty="0">
                <a:solidFill>
                  <a:srgbClr val="000000"/>
                </a:solidFill>
              </a:rPr>
              <a:t>Purpose, Aim, and Objective</a:t>
            </a:r>
          </a:p>
          <a:p>
            <a:pPr lvl="1" eaLnBrk="1" hangingPunct="1">
              <a:spcBef>
                <a:spcPct val="0"/>
              </a:spcBef>
              <a:spcAft>
                <a:spcPts val="1200"/>
              </a:spcAft>
              <a:buFont typeface="Arial" panose="020B0604020202020204" pitchFamily="34" charset="0"/>
              <a:buAutoNum type="romanUcPeriod"/>
            </a:pPr>
            <a:r>
              <a:rPr lang="en-US" altLang="en-US" sz="3000" b="1" dirty="0">
                <a:solidFill>
                  <a:srgbClr val="000000"/>
                </a:solidFill>
              </a:rPr>
              <a:t>The Gospel of Matthew</a:t>
            </a:r>
          </a:p>
          <a:p>
            <a:pPr lvl="2" eaLnBrk="1" hangingPunct="1">
              <a:spcBef>
                <a:spcPct val="0"/>
              </a:spcBef>
              <a:spcAft>
                <a:spcPts val="1200"/>
              </a:spcAft>
              <a:buFontTx/>
              <a:buAutoNum type="alphaUcPeriod"/>
            </a:pPr>
            <a:r>
              <a:rPr lang="en-US" altLang="en-US" sz="3000" b="1" dirty="0">
                <a:solidFill>
                  <a:srgbClr val="000000"/>
                </a:solidFill>
              </a:rPr>
              <a:t>General Information</a:t>
            </a:r>
          </a:p>
          <a:p>
            <a:pPr lvl="2" eaLnBrk="1" hangingPunct="1">
              <a:spcBef>
                <a:spcPct val="0"/>
              </a:spcBef>
              <a:spcAft>
                <a:spcPts val="1200"/>
              </a:spcAft>
              <a:buFontTx/>
              <a:buAutoNum type="alphaUcPeriod"/>
            </a:pPr>
            <a:r>
              <a:rPr lang="en-US" altLang="en-US" sz="3000" b="1" dirty="0">
                <a:solidFill>
                  <a:srgbClr val="000000"/>
                </a:solidFill>
              </a:rPr>
              <a:t>Comments and Commentary</a:t>
            </a:r>
          </a:p>
          <a:p>
            <a:pPr lvl="1" eaLnBrk="1" hangingPunct="1">
              <a:spcBef>
                <a:spcPct val="0"/>
              </a:spcBef>
              <a:spcAft>
                <a:spcPts val="1200"/>
              </a:spcAft>
              <a:buFont typeface="Arial" panose="020B0604020202020204" pitchFamily="34" charset="0"/>
              <a:buAutoNum type="romanUcPeriod"/>
            </a:pPr>
            <a:r>
              <a:rPr lang="en-US" altLang="en-US" sz="3000" b="1" u="sng" dirty="0">
                <a:solidFill>
                  <a:srgbClr val="0000CC"/>
                </a:solidFill>
              </a:rPr>
              <a:t>Concluding Observations</a:t>
            </a:r>
          </a:p>
        </p:txBody>
      </p:sp>
    </p:spTree>
    <p:extLst>
      <p:ext uri="{BB962C8B-B14F-4D97-AF65-F5344CB8AC3E}">
        <p14:creationId xmlns:p14="http://schemas.microsoft.com/office/powerpoint/2010/main" val="17343811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915701-8B45-4EB9-9B88-47BA728005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5EF02F5D-FD1A-4F50-86DB-9B342EDF83A2}"/>
              </a:ext>
            </a:extLst>
          </p:cNvPr>
          <p:cNvSpPr txBox="1">
            <a:spLocks noChangeArrowheads="1"/>
          </p:cNvSpPr>
          <p:nvPr/>
        </p:nvSpPr>
        <p:spPr bwMode="auto">
          <a:xfrm>
            <a:off x="0" y="0"/>
            <a:ext cx="9144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defTabSz="339725" eaLnBrk="1" hangingPunct="1">
              <a:spcBef>
                <a:spcPts val="0"/>
              </a:spcBef>
              <a:spcAft>
                <a:spcPts val="1200"/>
              </a:spcAft>
              <a:buNone/>
            </a:pPr>
            <a:r>
              <a:rPr lang="en-US" b="1" dirty="0">
                <a:solidFill>
                  <a:srgbClr val="0000CC"/>
                </a:solidFill>
                <a:latin typeface="Calibri" panose="020F0502020204030204" pitchFamily="34" charset="0"/>
                <a:cs typeface="Calibri" panose="020F0502020204030204" pitchFamily="34" charset="0"/>
              </a:rPr>
              <a:t>Galatians 4:4–5</a:t>
            </a:r>
          </a:p>
          <a:p>
            <a:pPr marL="0" marR="0" indent="0" algn="just">
              <a:spcBef>
                <a:spcPts val="0"/>
              </a:spcBef>
              <a:spcAft>
                <a:spcPts val="0"/>
              </a:spcAft>
              <a:buNone/>
            </a:pPr>
            <a:r>
              <a:rPr lang="en-US" sz="2800" baseline="30000" dirty="0">
                <a:latin typeface="Calibri" panose="020F0502020204030204" pitchFamily="34" charset="0"/>
              </a:rPr>
              <a:t>4</a:t>
            </a:r>
            <a:r>
              <a:rPr lang="en-US" sz="2800" dirty="0">
                <a:latin typeface="Calibri" panose="020F0502020204030204" pitchFamily="34" charset="0"/>
              </a:rPr>
              <a:t> But when the fullness of the time came, God sent forth His Son, </a:t>
            </a:r>
            <a:r>
              <a:rPr lang="en-US" sz="2800" b="1" dirty="0">
                <a:solidFill>
                  <a:srgbClr val="0000CC"/>
                </a:solidFill>
                <a:latin typeface="Calibri" panose="020F0502020204030204" pitchFamily="34" charset="0"/>
                <a:cs typeface="Calibri" panose="020F0502020204030204" pitchFamily="34" charset="0"/>
              </a:rPr>
              <a:t>born of a woman</a:t>
            </a:r>
            <a:r>
              <a:rPr lang="en-US" sz="2800" dirty="0">
                <a:latin typeface="Calibri" panose="020F0502020204030204" pitchFamily="34" charset="0"/>
              </a:rPr>
              <a:t>, </a:t>
            </a:r>
            <a:r>
              <a:rPr lang="en-US" sz="2800" b="1" dirty="0">
                <a:solidFill>
                  <a:srgbClr val="0000CC"/>
                </a:solidFill>
                <a:latin typeface="Calibri" panose="020F0502020204030204" pitchFamily="34" charset="0"/>
                <a:cs typeface="Calibri" panose="020F0502020204030204" pitchFamily="34" charset="0"/>
              </a:rPr>
              <a:t>born under the Law</a:t>
            </a:r>
            <a:r>
              <a:rPr lang="en-US" sz="2800" dirty="0">
                <a:latin typeface="Calibri" panose="020F0502020204030204" pitchFamily="34" charset="0"/>
              </a:rPr>
              <a:t>, </a:t>
            </a:r>
            <a:r>
              <a:rPr lang="en-US" sz="2800" baseline="30000" dirty="0">
                <a:latin typeface="Calibri" panose="020F0502020204030204" pitchFamily="34" charset="0"/>
              </a:rPr>
              <a:t>5</a:t>
            </a:r>
            <a:r>
              <a:rPr lang="en-US" sz="2800" dirty="0">
                <a:latin typeface="Calibri" panose="020F0502020204030204" pitchFamily="34" charset="0"/>
              </a:rPr>
              <a:t> so that He might </a:t>
            </a:r>
            <a:r>
              <a:rPr lang="en-US" sz="2800" b="1" dirty="0">
                <a:solidFill>
                  <a:srgbClr val="0000CC"/>
                </a:solidFill>
                <a:latin typeface="Calibri" panose="020F0502020204030204" pitchFamily="34" charset="0"/>
                <a:cs typeface="Calibri" panose="020F0502020204030204" pitchFamily="34" charset="0"/>
              </a:rPr>
              <a:t>redeem</a:t>
            </a:r>
            <a:r>
              <a:rPr lang="en-US" sz="2800" dirty="0">
                <a:latin typeface="Calibri" panose="020F0502020204030204" pitchFamily="34" charset="0"/>
              </a:rPr>
              <a:t> those who were under the Law, that we might receive the </a:t>
            </a:r>
            <a:r>
              <a:rPr lang="en-US" sz="2800" b="1" dirty="0">
                <a:solidFill>
                  <a:srgbClr val="0000CC"/>
                </a:solidFill>
                <a:latin typeface="Calibri" panose="020F0502020204030204" pitchFamily="34" charset="0"/>
                <a:cs typeface="Calibri" panose="020F0502020204030204" pitchFamily="34" charset="0"/>
              </a:rPr>
              <a:t>adoption as sons</a:t>
            </a:r>
            <a:r>
              <a:rPr lang="en-US" sz="2800" dirty="0">
                <a:latin typeface="Calibri" panose="020F0502020204030204" pitchFamily="34" charset="0"/>
              </a:rPr>
              <a:t>. </a:t>
            </a:r>
          </a:p>
        </p:txBody>
      </p:sp>
      <p:pic>
        <p:nvPicPr>
          <p:cNvPr id="2" name="Picture 1">
            <a:extLst>
              <a:ext uri="{FF2B5EF4-FFF2-40B4-BE49-F238E27FC236}">
                <a16:creationId xmlns:a16="http://schemas.microsoft.com/office/drawing/2014/main" id="{8A8A2E4C-2545-462B-8F0E-2D88AC1F1D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3500" y="2743200"/>
            <a:ext cx="2857500" cy="2286000"/>
          </a:xfrm>
          <a:prstGeom prst="rect">
            <a:avLst/>
          </a:prstGeom>
        </p:spPr>
      </p:pic>
      <p:pic>
        <p:nvPicPr>
          <p:cNvPr id="3" name="Picture 2">
            <a:extLst>
              <a:ext uri="{FF2B5EF4-FFF2-40B4-BE49-F238E27FC236}">
                <a16:creationId xmlns:a16="http://schemas.microsoft.com/office/drawing/2014/main" id="{60A3690D-ACEC-4BED-A4AF-719FB02FB2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91100" y="2743200"/>
            <a:ext cx="2857500" cy="2286000"/>
          </a:xfrm>
          <a:prstGeom prst="rect">
            <a:avLst/>
          </a:prstGeom>
        </p:spPr>
      </p:pic>
    </p:spTree>
    <p:extLst>
      <p:ext uri="{BB962C8B-B14F-4D97-AF65-F5344CB8AC3E}">
        <p14:creationId xmlns:p14="http://schemas.microsoft.com/office/powerpoint/2010/main" val="17645582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id="{BD5718F0-C294-452A-8623-E07F03356A3F}"/>
              </a:ext>
            </a:extLst>
          </p:cNvPr>
          <p:cNvSpPr txBox="1">
            <a:spLocks noChangeArrowheads="1"/>
          </p:cNvSpPr>
          <p:nvPr/>
        </p:nvSpPr>
        <p:spPr bwMode="auto">
          <a:xfrm>
            <a:off x="1333500" y="6459538"/>
            <a:ext cx="647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800" b="1">
                <a:solidFill>
                  <a:srgbClr val="000000"/>
                </a:solidFill>
              </a:rPr>
              <a:t>Special thanks to Dr. Vern Peterman for access to his insights and resources.</a:t>
            </a:r>
          </a:p>
        </p:txBody>
      </p:sp>
      <p:sp>
        <p:nvSpPr>
          <p:cNvPr id="9" name="Title 1">
            <a:extLst>
              <a:ext uri="{FF2B5EF4-FFF2-40B4-BE49-F238E27FC236}">
                <a16:creationId xmlns:a16="http://schemas.microsoft.com/office/drawing/2014/main" id="{EE5848BF-B2BE-4A3C-A0BB-39B491A5C0FD}"/>
              </a:ext>
            </a:extLst>
          </p:cNvPr>
          <p:cNvSpPr txBox="1">
            <a:spLocks/>
          </p:cNvSpPr>
          <p:nvPr/>
        </p:nvSpPr>
        <p:spPr bwMode="auto">
          <a:xfrm>
            <a:off x="457200" y="241300"/>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sz="3200" b="1" kern="0" dirty="0">
                <a:solidFill>
                  <a:srgbClr val="000000"/>
                </a:solidFill>
              </a:rPr>
              <a:t>Law and Grace: An Overview</a:t>
            </a:r>
            <a:br>
              <a:rPr lang="en-US" sz="3200" b="1" kern="0" dirty="0">
                <a:solidFill>
                  <a:srgbClr val="000000"/>
                </a:solidFill>
              </a:rPr>
            </a:br>
            <a:r>
              <a:rPr lang="en-US" altLang="en-US" sz="2000" b="1" kern="0" dirty="0">
                <a:solidFill>
                  <a:srgbClr val="000000"/>
                </a:solidFill>
              </a:rPr>
              <a:t>Jim McGowan, Th.D.</a:t>
            </a:r>
            <a:br>
              <a:rPr lang="en-US" altLang="en-US" sz="2000" b="1" kern="0" dirty="0">
                <a:solidFill>
                  <a:srgbClr val="000000"/>
                </a:solidFill>
              </a:rPr>
            </a:br>
            <a:r>
              <a:rPr lang="en-US" altLang="en-US" sz="2000" b="1" kern="0" dirty="0">
                <a:solidFill>
                  <a:srgbClr val="000000"/>
                </a:solidFill>
              </a:rPr>
              <a:t>Sugar Land Bible Church</a:t>
            </a:r>
            <a:br>
              <a:rPr lang="en-US" altLang="en-US" sz="2000" b="1" kern="0" dirty="0">
                <a:solidFill>
                  <a:srgbClr val="000000"/>
                </a:solidFill>
              </a:rPr>
            </a:br>
            <a:r>
              <a:rPr lang="en-US" altLang="en-US" sz="2000" b="1" kern="0" dirty="0">
                <a:solidFill>
                  <a:srgbClr val="000000"/>
                </a:solidFill>
              </a:rPr>
              <a:t>02-10-2019</a:t>
            </a:r>
            <a:endParaRPr lang="en-US" sz="3200" b="1" kern="0" dirty="0">
              <a:solidFill>
                <a:srgbClr val="000000"/>
              </a:solidFill>
            </a:endParaRPr>
          </a:p>
        </p:txBody>
      </p:sp>
      <p:pic>
        <p:nvPicPr>
          <p:cNvPr id="10" name="Picture 2" descr="moses and the ten comandments">
            <a:extLst>
              <a:ext uri="{FF2B5EF4-FFF2-40B4-BE49-F238E27FC236}">
                <a16:creationId xmlns:a16="http://schemas.microsoft.com/office/drawing/2014/main" id="{D331BE39-6EFF-425D-A1DC-E2411873E9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0"/>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3" descr="Christ with boy - no edging">
            <a:extLst>
              <a:ext uri="{FF2B5EF4-FFF2-40B4-BE49-F238E27FC236}">
                <a16:creationId xmlns:a16="http://schemas.microsoft.com/office/drawing/2014/main" id="{5B00E311-93C1-440B-AAE4-B0823D81FD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759078"/>
            <a:ext cx="3429001"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 Box 4">
            <a:extLst>
              <a:ext uri="{FF2B5EF4-FFF2-40B4-BE49-F238E27FC236}">
                <a16:creationId xmlns:a16="http://schemas.microsoft.com/office/drawing/2014/main" id="{CC02472F-5DAA-4F41-83F2-DE4E34CD8455}"/>
              </a:ext>
            </a:extLst>
          </p:cNvPr>
          <p:cNvSpPr txBox="1">
            <a:spLocks noChangeArrowheads="1"/>
          </p:cNvSpPr>
          <p:nvPr/>
        </p:nvSpPr>
        <p:spPr bwMode="auto">
          <a:xfrm>
            <a:off x="685800" y="5334000"/>
            <a:ext cx="3048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2400" b="1" i="1" dirty="0">
                <a:solidFill>
                  <a:srgbClr val="FF5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Law was given through Moses…</a:t>
            </a:r>
          </a:p>
        </p:txBody>
      </p:sp>
      <p:sp>
        <p:nvSpPr>
          <p:cNvPr id="7175" name="Text Box 4">
            <a:extLst>
              <a:ext uri="{FF2B5EF4-FFF2-40B4-BE49-F238E27FC236}">
                <a16:creationId xmlns:a16="http://schemas.microsoft.com/office/drawing/2014/main" id="{0F787411-DC56-412A-84E8-B65BC64E64A0}"/>
              </a:ext>
            </a:extLst>
          </p:cNvPr>
          <p:cNvSpPr txBox="1">
            <a:spLocks noChangeArrowheads="1"/>
          </p:cNvSpPr>
          <p:nvPr/>
        </p:nvSpPr>
        <p:spPr bwMode="auto">
          <a:xfrm>
            <a:off x="5334000" y="5105400"/>
            <a:ext cx="3352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2400" b="1" i="1">
                <a:solidFill>
                  <a:srgbClr val="00FFFF"/>
                </a:solidFill>
              </a:rPr>
              <a:t>…but grace and truth were realized through Jesus Christ - John 1:17</a:t>
            </a:r>
          </a:p>
        </p:txBody>
      </p:sp>
    </p:spTree>
    <p:extLst>
      <p:ext uri="{BB962C8B-B14F-4D97-AF65-F5344CB8AC3E}">
        <p14:creationId xmlns:p14="http://schemas.microsoft.com/office/powerpoint/2010/main" val="225600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3827BCDA-F01E-4FDA-8EB1-695CF44FCA58}"/>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0000CC"/>
                </a:solidFill>
                <a:latin typeface="Calibri" panose="020F0502020204030204" pitchFamily="34" charset="0"/>
                <a:cs typeface="Calibri" panose="020F0502020204030204" pitchFamily="34" charset="0"/>
              </a:rPr>
              <a:t>The Gospel of Matthew is very </a:t>
            </a:r>
            <a:r>
              <a:rPr lang="en-US" altLang="en-US" sz="3200" b="1" i="1" dirty="0">
                <a:solidFill>
                  <a:srgbClr val="0000CC"/>
                </a:solidFill>
                <a:latin typeface="Calibri" panose="020F0502020204030204" pitchFamily="34" charset="0"/>
                <a:cs typeface="Calibri" panose="020F0502020204030204" pitchFamily="34" charset="0"/>
              </a:rPr>
              <a:t>‘Israelitish’</a:t>
            </a:r>
            <a:r>
              <a:rPr lang="en-US" altLang="en-US" sz="3200" b="1" dirty="0">
                <a:solidFill>
                  <a:srgbClr val="0000CC"/>
                </a:solidFill>
                <a:latin typeface="Calibri" panose="020F0502020204030204" pitchFamily="34" charset="0"/>
                <a:cs typeface="Calibri" panose="020F0502020204030204" pitchFamily="34" charset="0"/>
              </a:rPr>
              <a:t>!</a:t>
            </a:r>
          </a:p>
          <a:p>
            <a:pPr algn="ctr" eaLnBrk="1" hangingPunct="1"/>
            <a:r>
              <a:rPr lang="en-US" altLang="en-US" sz="2400" b="1" dirty="0">
                <a:solidFill>
                  <a:srgbClr val="0000CC"/>
                </a:solidFill>
                <a:latin typeface="Calibri" panose="020F0502020204030204" pitchFamily="34" charset="0"/>
                <a:cs typeface="Calibri" panose="020F0502020204030204" pitchFamily="34" charset="0"/>
              </a:rPr>
              <a:t>Matthew 1:1-2:23</a:t>
            </a:r>
          </a:p>
        </p:txBody>
      </p:sp>
      <p:sp>
        <p:nvSpPr>
          <p:cNvPr id="25603" name="Text Box 4">
            <a:extLst>
              <a:ext uri="{FF2B5EF4-FFF2-40B4-BE49-F238E27FC236}">
                <a16:creationId xmlns:a16="http://schemas.microsoft.com/office/drawing/2014/main" id="{9957C016-8A67-44BD-A0CE-FE6E50FF1E3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and Grace: Session 20</a:t>
            </a:r>
          </a:p>
        </p:txBody>
      </p:sp>
      <p:sp>
        <p:nvSpPr>
          <p:cNvPr id="25604" name="Rectangle 3">
            <a:extLst>
              <a:ext uri="{FF2B5EF4-FFF2-40B4-BE49-F238E27FC236}">
                <a16:creationId xmlns:a16="http://schemas.microsoft.com/office/drawing/2014/main" id="{79A7874A-0338-4EB1-A647-82651F5E332A}"/>
              </a:ext>
            </a:extLst>
          </p:cNvPr>
          <p:cNvSpPr txBox="1">
            <a:spLocks noChangeArrowheads="1"/>
          </p:cNvSpPr>
          <p:nvPr/>
        </p:nvSpPr>
        <p:spPr bwMode="auto">
          <a:xfrm>
            <a:off x="0" y="1828800"/>
            <a:ext cx="9144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As we start into the text of the Gospel of Matthew, we will see that this book is very </a:t>
            </a:r>
            <a:r>
              <a:rPr lang="en-US" altLang="en-US" sz="2800" b="1" i="1" dirty="0">
                <a:solidFill>
                  <a:srgbClr val="0000CC"/>
                </a:solidFill>
              </a:rPr>
              <a:t>‘Israelite-</a:t>
            </a:r>
            <a:r>
              <a:rPr lang="en-US" altLang="en-US" sz="2800" b="1" i="1" dirty="0" err="1">
                <a:solidFill>
                  <a:srgbClr val="0000CC"/>
                </a:solidFill>
              </a:rPr>
              <a:t>ish</a:t>
            </a:r>
            <a:r>
              <a:rPr lang="en-US" altLang="en-US" sz="2800" b="1" i="1" dirty="0">
                <a:solidFill>
                  <a:srgbClr val="0000CC"/>
                </a:solidFill>
              </a:rPr>
              <a:t>’ </a:t>
            </a:r>
            <a:r>
              <a:rPr lang="en-US" altLang="en-US" sz="2800" i="1" dirty="0"/>
              <a:t>(Jewish in the context of ancient Israel).</a:t>
            </a:r>
          </a:p>
        </p:txBody>
      </p:sp>
      <p:pic>
        <p:nvPicPr>
          <p:cNvPr id="25605" name="Picture 8" descr="Writing on a scroll at scribes desk">
            <a:extLst>
              <a:ext uri="{FF2B5EF4-FFF2-40B4-BE49-F238E27FC236}">
                <a16:creationId xmlns:a16="http://schemas.microsoft.com/office/drawing/2014/main" id="{D949D132-7729-4D6C-AD42-5A09FF79A4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87688" y="3352800"/>
            <a:ext cx="29686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3827BCDA-F01E-4FDA-8EB1-695CF44FCA58}"/>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00CC"/>
                </a:solidFill>
                <a:latin typeface="Calibri" panose="020F0502020204030204" pitchFamily="34" charset="0"/>
                <a:cs typeface="Calibri" panose="020F0502020204030204" pitchFamily="34" charset="0"/>
              </a:rPr>
              <a:t>The Gospel of Matthew is very </a:t>
            </a:r>
            <a:r>
              <a:rPr lang="en-US" altLang="en-US" sz="3200" b="1" i="1">
                <a:solidFill>
                  <a:srgbClr val="0000CC"/>
                </a:solidFill>
                <a:latin typeface="Calibri" panose="020F0502020204030204" pitchFamily="34" charset="0"/>
                <a:cs typeface="Calibri" panose="020F0502020204030204" pitchFamily="34" charset="0"/>
              </a:rPr>
              <a:t>‘Israelitish’</a:t>
            </a:r>
            <a:r>
              <a:rPr lang="en-US" altLang="en-US" sz="3200" b="1">
                <a:solidFill>
                  <a:srgbClr val="0000CC"/>
                </a:solidFill>
                <a:latin typeface="Calibri" panose="020F0502020204030204" pitchFamily="34" charset="0"/>
                <a:cs typeface="Calibri" panose="020F0502020204030204" pitchFamily="34" charset="0"/>
              </a:rPr>
              <a:t>!</a:t>
            </a:r>
          </a:p>
          <a:p>
            <a:pPr algn="ctr" eaLnBrk="1" hangingPunct="1"/>
            <a:r>
              <a:rPr lang="en-US" altLang="en-US" sz="2400" b="1">
                <a:solidFill>
                  <a:srgbClr val="0000CC"/>
                </a:solidFill>
                <a:latin typeface="Calibri" panose="020F0502020204030204" pitchFamily="34" charset="0"/>
                <a:cs typeface="Calibri" panose="020F0502020204030204" pitchFamily="34" charset="0"/>
              </a:rPr>
              <a:t>Matthew 1:1-2:23</a:t>
            </a:r>
          </a:p>
        </p:txBody>
      </p:sp>
      <p:sp>
        <p:nvSpPr>
          <p:cNvPr id="25603" name="Text Box 4">
            <a:extLst>
              <a:ext uri="{FF2B5EF4-FFF2-40B4-BE49-F238E27FC236}">
                <a16:creationId xmlns:a16="http://schemas.microsoft.com/office/drawing/2014/main" id="{9957C016-8A67-44BD-A0CE-FE6E50FF1E3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and Grace: Session 20</a:t>
            </a:r>
          </a:p>
        </p:txBody>
      </p:sp>
      <p:sp>
        <p:nvSpPr>
          <p:cNvPr id="25604" name="Rectangle 3">
            <a:extLst>
              <a:ext uri="{FF2B5EF4-FFF2-40B4-BE49-F238E27FC236}">
                <a16:creationId xmlns:a16="http://schemas.microsoft.com/office/drawing/2014/main" id="{79A7874A-0338-4EB1-A647-82651F5E332A}"/>
              </a:ext>
            </a:extLst>
          </p:cNvPr>
          <p:cNvSpPr txBox="1">
            <a:spLocks noChangeArrowheads="1"/>
          </p:cNvSpPr>
          <p:nvPr/>
        </p:nvSpPr>
        <p:spPr bwMode="auto">
          <a:xfrm>
            <a:off x="0" y="18288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And we will also see that Matthew makes a great effort to convey a </a:t>
            </a:r>
            <a:r>
              <a:rPr lang="en-US" altLang="en-US" sz="2800" b="1" i="1" dirty="0">
                <a:solidFill>
                  <a:srgbClr val="0000CC"/>
                </a:solidFill>
              </a:rPr>
              <a:t>concern for the Law</a:t>
            </a:r>
            <a:r>
              <a:rPr lang="en-US" altLang="en-US" sz="2800" dirty="0"/>
              <a:t>. </a:t>
            </a:r>
          </a:p>
        </p:txBody>
      </p:sp>
      <p:pic>
        <p:nvPicPr>
          <p:cNvPr id="3" name="Picture 2" descr="A picture containing wall, indoor&#10;&#10;Description automatically generated">
            <a:extLst>
              <a:ext uri="{FF2B5EF4-FFF2-40B4-BE49-F238E27FC236}">
                <a16:creationId xmlns:a16="http://schemas.microsoft.com/office/drawing/2014/main" id="{4D6A6ABF-34B4-492E-8353-7A889979C3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4059" y="2895600"/>
            <a:ext cx="4675883" cy="3657600"/>
          </a:xfrm>
          <a:prstGeom prst="rect">
            <a:avLst/>
          </a:prstGeom>
        </p:spPr>
      </p:pic>
    </p:spTree>
    <p:extLst>
      <p:ext uri="{BB962C8B-B14F-4D97-AF65-F5344CB8AC3E}">
        <p14:creationId xmlns:p14="http://schemas.microsoft.com/office/powerpoint/2010/main" val="3864474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3827BCDA-F01E-4FDA-8EB1-695CF44FCA58}"/>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0000CC"/>
                </a:solidFill>
                <a:latin typeface="Calibri" panose="020F0502020204030204" pitchFamily="34" charset="0"/>
                <a:cs typeface="Calibri" panose="020F0502020204030204" pitchFamily="34" charset="0"/>
              </a:rPr>
              <a:t>The Gospel of Matthew is very </a:t>
            </a:r>
            <a:r>
              <a:rPr lang="en-US" altLang="en-US" sz="3200" b="1" i="1" dirty="0">
                <a:solidFill>
                  <a:srgbClr val="0000CC"/>
                </a:solidFill>
                <a:latin typeface="Calibri" panose="020F0502020204030204" pitchFamily="34" charset="0"/>
                <a:cs typeface="Calibri" panose="020F0502020204030204" pitchFamily="34" charset="0"/>
              </a:rPr>
              <a:t>‘Israelitish’</a:t>
            </a:r>
            <a:r>
              <a:rPr lang="en-US" altLang="en-US" sz="3200" b="1" dirty="0">
                <a:solidFill>
                  <a:srgbClr val="0000CC"/>
                </a:solidFill>
                <a:latin typeface="Calibri" panose="020F0502020204030204" pitchFamily="34" charset="0"/>
                <a:cs typeface="Calibri" panose="020F0502020204030204" pitchFamily="34" charset="0"/>
              </a:rPr>
              <a:t>!</a:t>
            </a:r>
          </a:p>
          <a:p>
            <a:pPr algn="ctr" eaLnBrk="1" hangingPunct="1"/>
            <a:r>
              <a:rPr lang="en-US" altLang="en-US" sz="2400" b="1" dirty="0">
                <a:solidFill>
                  <a:srgbClr val="0000CC"/>
                </a:solidFill>
                <a:latin typeface="Calibri" panose="020F0502020204030204" pitchFamily="34" charset="0"/>
                <a:cs typeface="Calibri" panose="020F0502020204030204" pitchFamily="34" charset="0"/>
              </a:rPr>
              <a:t>Matthew 1:1-2:23</a:t>
            </a:r>
          </a:p>
        </p:txBody>
      </p:sp>
      <p:sp>
        <p:nvSpPr>
          <p:cNvPr id="25603" name="Text Box 4">
            <a:extLst>
              <a:ext uri="{FF2B5EF4-FFF2-40B4-BE49-F238E27FC236}">
                <a16:creationId xmlns:a16="http://schemas.microsoft.com/office/drawing/2014/main" id="{9957C016-8A67-44BD-A0CE-FE6E50FF1E3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and Grace: Session 20</a:t>
            </a:r>
          </a:p>
        </p:txBody>
      </p:sp>
      <p:sp>
        <p:nvSpPr>
          <p:cNvPr id="25604" name="Rectangle 3">
            <a:extLst>
              <a:ext uri="{FF2B5EF4-FFF2-40B4-BE49-F238E27FC236}">
                <a16:creationId xmlns:a16="http://schemas.microsoft.com/office/drawing/2014/main" id="{79A7874A-0338-4EB1-A647-82651F5E332A}"/>
              </a:ext>
            </a:extLst>
          </p:cNvPr>
          <p:cNvSpPr txBox="1">
            <a:spLocks noChangeArrowheads="1"/>
          </p:cNvSpPr>
          <p:nvPr/>
        </p:nvSpPr>
        <p:spPr bwMode="auto">
          <a:xfrm>
            <a:off x="0" y="18288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Even Matthew’s introduction, given for us in Matthew 1:1, reads, </a:t>
            </a:r>
            <a:r>
              <a:rPr lang="en-US" altLang="en-US" sz="2800" b="1" i="1" dirty="0">
                <a:solidFill>
                  <a:srgbClr val="0000CC"/>
                </a:solidFill>
              </a:rPr>
              <a:t>“…the genealogy of Jesus the Messiah, the son of David, the son of Abraham.”</a:t>
            </a:r>
          </a:p>
          <a:p>
            <a:pPr algn="just"/>
            <a:r>
              <a:rPr lang="en-US" altLang="en-US" sz="2800" dirty="0"/>
              <a:t>Genealogy records were at the temple.</a:t>
            </a:r>
          </a:p>
        </p:txBody>
      </p:sp>
      <p:pic>
        <p:nvPicPr>
          <p:cNvPr id="7" name="Picture 3">
            <a:extLst>
              <a:ext uri="{FF2B5EF4-FFF2-40B4-BE49-F238E27FC236}">
                <a16:creationId xmlns:a16="http://schemas.microsoft.com/office/drawing/2014/main" id="{A2AD6D07-5129-47B2-ACBA-785B927D14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0225" y="4005263"/>
            <a:ext cx="80835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7410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4854</TotalTime>
  <Words>4173</Words>
  <Application>Microsoft Office PowerPoint</Application>
  <PresentationFormat>On-screen Show (4:3)</PresentationFormat>
  <Paragraphs>327</Paragraphs>
  <Slides>65</Slides>
  <Notes>52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65</vt:i4>
      </vt:variant>
    </vt:vector>
  </HeadingPairs>
  <TitlesOfParts>
    <vt:vector size="71" baseType="lpstr">
      <vt:lpstr>Arial</vt:lpstr>
      <vt:lpstr>Calibri</vt:lpstr>
      <vt:lpstr>Times New Roman</vt:lpstr>
      <vt:lpstr>Default Design</vt:lpstr>
      <vt:lpstr>1_Default Design</vt:lpstr>
      <vt:lpstr>6_Default Design</vt:lpstr>
      <vt:lpstr>PowerPoint Presentation</vt:lpstr>
      <vt:lpstr>PowerPoint Presentation</vt:lpstr>
      <vt:lpstr>OUR PURPOSE, AIM AND 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is called the Messiah.”  Matthew 1:16</vt:lpstr>
      <vt:lpstr>“…who is called the Messiah.”  Matthew 1:16</vt:lpstr>
      <vt:lpstr>Christ’s two genealogies  Matthew 1:1-17; Luke 3:23-38</vt:lpstr>
      <vt:lpstr>Christ’s two genealogies  Matthew 1:1-17; Luke 3:23-38</vt:lpstr>
      <vt:lpstr>Christ’s two genealogies  Matthew 1:1-17; Luke 3:23-38</vt:lpstr>
      <vt:lpstr>Christ’s two genealogies  Matthew 1:1-17; Luke 3:23-38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HHBC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Jim McGowan / Dr. Vern Peterman</dc:creator>
  <cp:lastModifiedBy>Jim McGowan</cp:lastModifiedBy>
  <cp:revision>134</cp:revision>
  <cp:lastPrinted>2019-06-30T11:57:36Z</cp:lastPrinted>
  <dcterms:created xsi:type="dcterms:W3CDTF">2011-04-06T00:04:10Z</dcterms:created>
  <dcterms:modified xsi:type="dcterms:W3CDTF">2019-06-30T11:57:55Z</dcterms:modified>
</cp:coreProperties>
</file>