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256" r:id="rId2"/>
    <p:sldId id="372" r:id="rId3"/>
    <p:sldId id="373" r:id="rId4"/>
    <p:sldId id="374" r:id="rId5"/>
    <p:sldId id="375" r:id="rId6"/>
    <p:sldId id="270" r:id="rId7"/>
    <p:sldId id="280" r:id="rId8"/>
    <p:sldId id="257" r:id="rId9"/>
    <p:sldId id="281" r:id="rId10"/>
    <p:sldId id="258" r:id="rId11"/>
    <p:sldId id="376" r:id="rId12"/>
    <p:sldId id="377" r:id="rId13"/>
    <p:sldId id="379" r:id="rId14"/>
    <p:sldId id="380" r:id="rId15"/>
    <p:sldId id="378" r:id="rId16"/>
    <p:sldId id="381" r:id="rId17"/>
    <p:sldId id="382" r:id="rId18"/>
    <p:sldId id="259" r:id="rId19"/>
    <p:sldId id="383" r:id="rId20"/>
    <p:sldId id="388" r:id="rId21"/>
    <p:sldId id="389" r:id="rId22"/>
    <p:sldId id="390" r:id="rId23"/>
    <p:sldId id="384" r:id="rId24"/>
    <p:sldId id="385" r:id="rId25"/>
    <p:sldId id="386" r:id="rId26"/>
    <p:sldId id="387" r:id="rId27"/>
    <p:sldId id="260" r:id="rId28"/>
    <p:sldId id="391" r:id="rId29"/>
    <p:sldId id="392" r:id="rId30"/>
    <p:sldId id="394" r:id="rId31"/>
    <p:sldId id="395" r:id="rId32"/>
    <p:sldId id="282" r:id="rId33"/>
    <p:sldId id="261" r:id="rId34"/>
    <p:sldId id="396" r:id="rId35"/>
    <p:sldId id="398" r:id="rId36"/>
    <p:sldId id="399" r:id="rId37"/>
    <p:sldId id="397" r:id="rId38"/>
    <p:sldId id="262" r:id="rId39"/>
    <p:sldId id="400" r:id="rId40"/>
    <p:sldId id="403" r:id="rId41"/>
    <p:sldId id="404" r:id="rId42"/>
    <p:sldId id="401" r:id="rId43"/>
    <p:sldId id="407" r:id="rId44"/>
    <p:sldId id="408" r:id="rId45"/>
    <p:sldId id="402" r:id="rId46"/>
    <p:sldId id="409" r:id="rId47"/>
    <p:sldId id="410" r:id="rId48"/>
    <p:sldId id="283" r:id="rId49"/>
    <p:sldId id="263" r:id="rId50"/>
    <p:sldId id="411" r:id="rId51"/>
    <p:sldId id="412" r:id="rId52"/>
    <p:sldId id="419" r:id="rId53"/>
    <p:sldId id="420" r:id="rId54"/>
    <p:sldId id="421" r:id="rId55"/>
    <p:sldId id="422" r:id="rId56"/>
    <p:sldId id="284" r:id="rId57"/>
    <p:sldId id="264" r:id="rId58"/>
    <p:sldId id="265" r:id="rId59"/>
    <p:sldId id="413" r:id="rId60"/>
    <p:sldId id="271" r:id="rId61"/>
    <p:sldId id="414" r:id="rId62"/>
    <p:sldId id="415" r:id="rId63"/>
    <p:sldId id="416" r:id="rId64"/>
    <p:sldId id="285" r:id="rId65"/>
    <p:sldId id="266" r:id="rId66"/>
    <p:sldId id="417" r:id="rId67"/>
    <p:sldId id="418" r:id="rId68"/>
    <p:sldId id="286" r:id="rId69"/>
    <p:sldId id="267" r:id="rId70"/>
    <p:sldId id="268" r:id="rId71"/>
    <p:sldId id="269" r:id="rId72"/>
    <p:sldId id="1127" r:id="rId73"/>
    <p:sldId id="1128" r:id="rId74"/>
    <p:sldId id="28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6353" autoAdjust="0"/>
  </p:normalViewPr>
  <p:slideViewPr>
    <p:cSldViewPr>
      <p:cViewPr varScale="1">
        <p:scale>
          <a:sx n="64" d="100"/>
          <a:sy n="64" d="100"/>
        </p:scale>
        <p:origin x="5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29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A8132-DE88-4752-8E18-2BD75FE5D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43100" y="15081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Angelology 001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06-16-2019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BE90C-C840-48EE-A0C8-638076284C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+mj-lt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48D26-FEE8-4AAC-9288-D74F86C9F2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E7718-FB05-4197-9984-8949F6B7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370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6/16/2019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E1B63-2F85-4BAD-92DB-7ACAA315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22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A86AEFF1-87E3-4280-94C8-9F8843BCA29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EB40B5C5-6B1A-47C7-8C90-74E63A6DF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4D8206C-FE9D-41CB-AD08-B00F8C297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6A4A035-05B4-4153-A945-EC720C5040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8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296FDD18-E380-4D0C-ADB1-2BE41877A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99842296-07CF-48C8-BB2F-37223D61A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59AAE509-5CC4-407F-A821-3B608A28B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C9CFE-B364-4855-BF9B-AE7526699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78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706D41E-8D6F-4924-8CD8-0BB121A32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6A11103-A60B-4F95-A990-AC8F580F1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D3AA379-4291-4541-A9E2-5AC935CE7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B74FE-4F39-45F6-B633-C34F34B49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84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83A23FB3-D667-4E3C-B2FE-B3EF27A94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634918CD-7A7C-4F59-B828-3CB2860DF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00FC9A4-4C41-4D72-A298-BC71621CC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060FD-6703-41F7-A88F-4D6759D5A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7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DC12-C0CD-48A1-9416-D7DC90E8C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86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>
              <a:buClr>
                <a:srgbClr val="FFFFCC"/>
              </a:buClr>
              <a:buFont typeface="Wingdings 2" panose="05020102010507070707" pitchFamily="18" charset="2"/>
              <a:buChar char="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>
              <a:buClr>
                <a:srgbClr val="33CC33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D3C2FB0-C058-4917-A689-C935568EA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546F67F-2D03-4BCA-80AD-7BD21866A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8AF305D3-CACC-403B-98F1-DEE834DE4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43B60AD-21AF-4A4B-BB61-684F2CA9B1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7FA8BCAD-FD01-4E84-9D11-7DDE47E97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87EE05-661A-427C-9C34-A628964B7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9E02085E-1018-4982-8BD6-EAA55AB7D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F6E3D-7794-4532-8680-963ED4201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09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1B3E3378-6885-4941-AE1F-B5AF6FA91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FCF6897-4E89-4C3D-9041-3EE21DE1B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168EF468-DCA0-4A22-A71D-2E514539B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3010D-C939-4558-AC70-170674959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51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35A4B5FA-909E-451A-937B-8AE35B462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161C123B-28C4-4888-9BD9-A0F91552F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9CB529E2-2838-4D0F-9B45-624DFC94B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650AA-F5E8-49E4-A662-5AC9D24A2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3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9F6487F6-67DD-4F99-B498-055D0C065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E87B874E-5FE7-431C-B634-B89E0B686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7BD8B469-4F26-4C7D-AE89-44C4650E3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324D9-42CE-4923-851A-E3A925420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7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BE6960CD-65E7-422B-B5B4-149B51F29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341B326-A804-4230-A540-30828B278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646ACA2-D7D2-4129-B459-48C453B29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8AD5B-BA30-42F0-BE80-A1DE1B510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367D158E-4B5C-46F9-B5AA-D4AFDF54C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B76DB8C-4A5B-43C3-98A4-FCEE2D5BF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2C534D48-B19F-4956-9334-FD0749B3F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81F5E-7D1D-45CD-91DB-9DE619A00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8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A02507F1-E20D-4E42-8FA5-8FB8F066F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78E5ECFA-B49C-4586-B426-5780D854F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9F7F040B-0ABC-4C7B-9303-91FC4C43C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46248-7AB4-4397-8E34-4668A6B85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7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4">
            <a:extLst>
              <a:ext uri="{FF2B5EF4-FFF2-40B4-BE49-F238E27FC236}">
                <a16:creationId xmlns:a16="http://schemas.microsoft.com/office/drawing/2014/main" id="{CEF2F039-4083-4540-ACF3-9E0D06314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37AFA021-3EC0-43D6-83CF-DA3E3ADC8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183536FE-EB1C-4CC7-B57D-4055CD106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E60693DF-639E-49AE-92EA-04744CD7E2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BCBDDE-237E-4A30-A1FE-AB339532DE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326" name="Rectangle 38">
            <a:extLst>
              <a:ext uri="{FF2B5EF4-FFF2-40B4-BE49-F238E27FC236}">
                <a16:creationId xmlns:a16="http://schemas.microsoft.com/office/drawing/2014/main" id="{C66F727D-766A-46C2-BBFA-4E55019C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39ED66A-581B-458E-95E6-D4B5C16F6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6763" cy="10972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C5BCA-CF6C-4B30-B8E3-625936485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6483" y="1143000"/>
            <a:ext cx="529103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21D2B5-4B4F-4F91-823C-7C7B52CC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BFDC22-2181-4413-92C1-A909F43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62076"/>
            <a:ext cx="8229600" cy="4699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God – Col 1:16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creation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earth (Job 38:4-7)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on the first two creation days (Gen 1:1;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20:11; Ps 148:2-5; Gen 2:1)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angels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human (Heb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deity (Rev 19:10)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21D2B5-4B4F-4F91-823C-7C7B52CC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BFDC22-2181-4413-92C1-A909F43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62076"/>
            <a:ext cx="8229600" cy="4699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God – Col 1:16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creation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earth (Job 38:4-7)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on the first two creation days (Gen 1:1;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20:11; Ps 148:2-5; Gen 2:1)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angels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human (Heb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deity (Rev 19:10)</a:t>
            </a:r>
          </a:p>
        </p:txBody>
      </p:sp>
    </p:spTree>
    <p:extLst>
      <p:ext uri="{BB962C8B-B14F-4D97-AF65-F5344CB8AC3E}">
        <p14:creationId xmlns:p14="http://schemas.microsoft.com/office/powerpoint/2010/main" val="165329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21D2B5-4B4F-4F91-823C-7C7B52CC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BFDC22-2181-4413-92C1-A909F43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62076"/>
            <a:ext cx="8229600" cy="4699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God – Col 1:16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creation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earth (Job 38:4-7)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on the first two creation days (Gen 1:1;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20:11; Ps 148:2-5; Gen 2:1)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angels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human (Heb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deity (Rev 19:10)</a:t>
            </a:r>
          </a:p>
        </p:txBody>
      </p:sp>
    </p:spTree>
    <p:extLst>
      <p:ext uri="{BB962C8B-B14F-4D97-AF65-F5344CB8AC3E}">
        <p14:creationId xmlns:p14="http://schemas.microsoft.com/office/powerpoint/2010/main" val="299443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21D2B5-4B4F-4F91-823C-7C7B52CC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BFDC22-2181-4413-92C1-A909F43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62076"/>
            <a:ext cx="8229600" cy="4699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God – Col 1:16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creation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earth (Job 38:4-7)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on the first two creation days (Gen 1:1;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20:11; Ps 148:2-5; Gen 2:1)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angels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human (Heb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deity (Rev 19:10)</a:t>
            </a:r>
          </a:p>
        </p:txBody>
      </p:sp>
    </p:spTree>
    <p:extLst>
      <p:ext uri="{BB962C8B-B14F-4D97-AF65-F5344CB8AC3E}">
        <p14:creationId xmlns:p14="http://schemas.microsoft.com/office/powerpoint/2010/main" val="255614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21D2B5-4B4F-4F91-823C-7C7B52CC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BFDC22-2181-4413-92C1-A909F43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62076"/>
            <a:ext cx="8229600" cy="4699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God – Col 1:16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creation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earth (Job 38:4-7)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on the first two creation days (Gen 1:1;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20:11; Ps 148:2-5; Gen 2:1)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angels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human (Heb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deity (Rev 19:10)</a:t>
            </a:r>
          </a:p>
        </p:txBody>
      </p:sp>
    </p:spTree>
    <p:extLst>
      <p:ext uri="{BB962C8B-B14F-4D97-AF65-F5344CB8AC3E}">
        <p14:creationId xmlns:p14="http://schemas.microsoft.com/office/powerpoint/2010/main" val="20914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21D2B5-4B4F-4F91-823C-7C7B52CC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BFDC22-2181-4413-92C1-A909F43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62076"/>
            <a:ext cx="8229600" cy="4699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God – Col 1:16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creation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earth (Job 38:4-7)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on the first two creation days (Gen 1:1;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20:11; Ps 148:2-5; Gen 2:1)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angels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human (Heb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deity (Rev 19:10)</a:t>
            </a:r>
          </a:p>
        </p:txBody>
      </p:sp>
    </p:spTree>
    <p:extLst>
      <p:ext uri="{BB962C8B-B14F-4D97-AF65-F5344CB8AC3E}">
        <p14:creationId xmlns:p14="http://schemas.microsoft.com/office/powerpoint/2010/main" val="86376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21D2B5-4B4F-4F91-823C-7C7B52CC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BFDC22-2181-4413-92C1-A909F43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62076"/>
            <a:ext cx="8229600" cy="4699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God – Col 1:16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creation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earth (Job 38:4-7)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on the first two creation days (Gen 1:1;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20:11; Ps 148:2-5; Gen 2:1)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angels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human (Heb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deity (Rev 19:10)</a:t>
            </a:r>
          </a:p>
        </p:txBody>
      </p:sp>
    </p:spTree>
    <p:extLst>
      <p:ext uri="{BB962C8B-B14F-4D97-AF65-F5344CB8AC3E}">
        <p14:creationId xmlns:p14="http://schemas.microsoft.com/office/powerpoint/2010/main" val="260595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21D2B5-4B4F-4F91-823C-7C7B52CC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228600"/>
            <a:ext cx="18288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BFDC22-2181-4413-92C1-A909F43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62076"/>
            <a:ext cx="8229600" cy="4699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God – Col 1:16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creation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earth (Job 38:4-7)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on the first two creation days (Gen 1:1;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20:11; Ps 148:2-5; Gen 2:1)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angels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human (Heb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deity (Rev 19:10)</a:t>
            </a:r>
          </a:p>
        </p:txBody>
      </p:sp>
    </p:spTree>
    <p:extLst>
      <p:ext uri="{BB962C8B-B14F-4D97-AF65-F5344CB8AC3E}">
        <p14:creationId xmlns:p14="http://schemas.microsoft.com/office/powerpoint/2010/main" val="177169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4212A53-14C9-4EE6-A48E-86A6B9922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D76F1D0F-BF9B-4D84-9361-CF03B468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15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42E5107E-7BAD-4356-A8E7-B1E0B5BF1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336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C361CE0B-22A7-491E-9931-CFB988AC1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218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26">
            <a:extLst>
              <a:ext uri="{FF2B5EF4-FFF2-40B4-BE49-F238E27FC236}">
                <a16:creationId xmlns:a16="http://schemas.microsoft.com/office/drawing/2014/main" id="{DDAD3C09-DE09-4B3F-A832-B4F59CC5C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560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302062A8-6897-4668-AAC2-2D8D4441F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90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363A599A-497B-48CE-925C-3CBA4CCE1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91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B11FA355-226D-4D57-AB2C-A19B5B33E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272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754F9B6-DE54-4CA6-BF9E-74F31ED3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constant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reproduce (Luke 20:35-36)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completed works (Gen 2:3)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innumerable (Dan 7:10; Rev 5:11)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as servants (Heb 1:7, 14)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holy (Acts 10:22; Gen 1:31)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orderly (Col 1:16)</a:t>
            </a:r>
          </a:p>
        </p:txBody>
      </p:sp>
      <p:pic>
        <p:nvPicPr>
          <p:cNvPr id="9220" name="Picture 1028">
            <a:extLst>
              <a:ext uri="{FF2B5EF4-FFF2-40B4-BE49-F238E27FC236}">
                <a16:creationId xmlns:a16="http://schemas.microsoft.com/office/drawing/2014/main" id="{4AB81874-0527-4708-B088-CEE0359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727" y="4572000"/>
            <a:ext cx="16456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E2EE9661-5568-4043-8605-D9E65161A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272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2EB350-4F1E-4E1A-AE6A-D00EDF5F6F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8052594" cy="2590799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 with creaturely limitations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omnipresent (Dan 9:22-23)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omnipotent (Dan 10:13)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omniscient (Matt 24:36; 1 Pet 1:12)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B3AF-71CA-4AC8-8909-DCB065780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04" y="3962400"/>
            <a:ext cx="1774193" cy="2647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1026">
            <a:extLst>
              <a:ext uri="{FF2B5EF4-FFF2-40B4-BE49-F238E27FC236}">
                <a16:creationId xmlns:a16="http://schemas.microsoft.com/office/drawing/2014/main" id="{2E25FB5D-FAA0-4C76-A749-18D099FA7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(cont’d)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2EB350-4F1E-4E1A-AE6A-D00EDF5F6F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8052594" cy="2590799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 with creaturely limitations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omnipresent (Dan 9:22-23)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omnipotent (Dan 10:13)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omniscient (Matt 24:36; 1 Pet 1:12)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B3AF-71CA-4AC8-8909-DCB065780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04" y="3962400"/>
            <a:ext cx="1774193" cy="2647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1026">
            <a:extLst>
              <a:ext uri="{FF2B5EF4-FFF2-40B4-BE49-F238E27FC236}">
                <a16:creationId xmlns:a16="http://schemas.microsoft.com/office/drawing/2014/main" id="{FCDAD1A9-840D-40EE-834E-C06AF8C49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52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2EB350-4F1E-4E1A-AE6A-D00EDF5F6F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8052594" cy="2590799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 with creaturely limitations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omnipresent (Dan 9:22-23)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omnipotent (Dan 10:13)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omniscient (Matt 24:36; 1 Pet 1:12)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B3AF-71CA-4AC8-8909-DCB065780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04" y="3962400"/>
            <a:ext cx="1774193" cy="2647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1026">
            <a:extLst>
              <a:ext uri="{FF2B5EF4-FFF2-40B4-BE49-F238E27FC236}">
                <a16:creationId xmlns:a16="http://schemas.microsoft.com/office/drawing/2014/main" id="{6757FFC0-386B-4D74-867E-D8DC62741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4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561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2EB350-4F1E-4E1A-AE6A-D00EDF5F6F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8052594" cy="2590799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 with creaturely limitations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omnipresent (Dan 9:22-23)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omnipotent (Dan 10:13)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omniscient (Matt 24:36; 1 Pet 1:12)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B3AF-71CA-4AC8-8909-DCB065780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04" y="3962400"/>
            <a:ext cx="1774193" cy="2647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1026">
            <a:extLst>
              <a:ext uri="{FF2B5EF4-FFF2-40B4-BE49-F238E27FC236}">
                <a16:creationId xmlns:a16="http://schemas.microsoft.com/office/drawing/2014/main" id="{37FE055B-860C-453C-B72C-69EFBC230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09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2EB350-4F1E-4E1A-AE6A-D00EDF5F6F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8052594" cy="2590799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 with creaturely limitations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omnipresent (Dan 9:22-23)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omnipotent (Dan 10:13)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omniscient (Matt 24:36; 1 Pet 1:12)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B3AF-71CA-4AC8-8909-DCB065780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04" y="3962400"/>
            <a:ext cx="1774193" cy="2647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1026">
            <a:extLst>
              <a:ext uri="{FF2B5EF4-FFF2-40B4-BE49-F238E27FC236}">
                <a16:creationId xmlns:a16="http://schemas.microsoft.com/office/drawing/2014/main" id="{49CD75E9-66C7-4802-BDD7-3BE1377D4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2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1816-9B1D-402C-A102-E15F0C01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37191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302ED4-0274-46D3-B163-A66C491A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F4E434-0D95-49AC-82D1-020174714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(Luke 15:10)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(Ps 103:20)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(Luke 1:13)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in holiness (1 Tim 5:21;  Rev 14:10)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302ED4-0274-46D3-B163-A66C491A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F4E434-0D95-49AC-82D1-020174714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(Luke 15:10)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(Ps 103:20)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(Luke 1:13)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in holiness (1 Tim 5:21;  Rev 14:10)</a:t>
            </a:r>
          </a:p>
        </p:txBody>
      </p:sp>
    </p:spTree>
    <p:extLst>
      <p:ext uri="{BB962C8B-B14F-4D97-AF65-F5344CB8AC3E}">
        <p14:creationId xmlns:p14="http://schemas.microsoft.com/office/powerpoint/2010/main" val="1548574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302ED4-0274-46D3-B163-A66C491A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F4E434-0D95-49AC-82D1-020174714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(Luke 15:10)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(Ps 103:20)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(Luke 1:13)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in holiness (1 Tim 5:21;  Rev 14:10)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1DF56-B1C3-4931-B51E-C2E9F48A78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2182813"/>
            <a:ext cx="2476500" cy="24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4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302ED4-0274-46D3-B163-A66C491A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F4E434-0D95-49AC-82D1-020174714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(Luke 15:10)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(Ps 103:20)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(Luke 1:13)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in holiness (1 Tim 5:21;  Rev 14:10)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C1B12-4354-42BB-AF7F-BFEF1974B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1" y="2788920"/>
            <a:ext cx="33375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87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302ED4-0274-46D3-B163-A66C491A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F4E434-0D95-49AC-82D1-020174714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(Luke 15:10)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(Ps 103:20)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(1 Pet 1:12)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(Luke 1:13)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in holiness (1 Tim 5:21;  Rev 14:10)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E2644-72BF-4591-8064-37D132CA9A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726" y="2286000"/>
            <a:ext cx="267467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9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3141D8-BA2A-49EF-BCA8-C5F19E2D2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1082-FE4D-45C0-9253-B4A3F19A3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C7F79-8D54-430E-8F4E-AB0580019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943100"/>
            <a:ext cx="2971800" cy="137160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9956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88861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156A6D-1677-441D-9CE1-A1C9EC054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296F5-3AA0-4B0A-A36A-B7A72E7F9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943100"/>
            <a:ext cx="2971800" cy="137160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88491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87CB3E-FD78-426D-902C-9387FC0A7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677F-2029-415D-BDC0-5B343477D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943100"/>
            <a:ext cx="2971800" cy="137160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47448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1F7AA5-5CE6-4E72-B910-B71075514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14555B-6F0E-417F-9FEA-8314D0B22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2667000"/>
            <a:ext cx="2971800" cy="137160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8956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C8F492-A0BE-462C-8CEC-00950E9B8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73577-13A8-4A45-9D73-CFE1A11CD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2667000"/>
            <a:ext cx="2971800" cy="137160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7256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3E0AF8-2A87-41CD-853F-F035ACB5B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A8156-0D70-4030-833E-BF13F1F5D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2667000"/>
            <a:ext cx="2971800" cy="137160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57031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1895707-8E4A-442C-B125-80964D280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B5D8D9A-D15F-4783-BE04-B3AE66CE8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71762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13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54DB455-4952-406C-8EC7-30A111BAF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557B1BB-F488-4B74-BEB6-6679F21EB7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71762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3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BCB2BB-3F4F-4E11-A517-04CD001B3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man (2 Pet 2:11)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God (1 Pet 3:22)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(Heb 1:7, 14)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Gen 18–19; Heb 13:2)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Male? (Gen 19, masculine pronouns)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Neuter? Cannot reproduce, Spirit, no female angels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0CABC1-084A-4B03-8F69-B1CC3BE76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B363FA4-0221-4C60-AE82-8F2E3DACC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71762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51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9954B-640F-48A9-B0C4-F1947BEF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27168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C79243-CC79-4FEF-9001-5894356D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809196-E867-4B8B-B7B7-F9402E2F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371600"/>
            <a:ext cx="6019800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earth: men (Acts 1:10)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heaven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Seraphim (Isa 6)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1; 10)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creatures (Rev 4:6-8)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angel (Rev 10:1-3)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9020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C79243-CC79-4FEF-9001-5894356D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809196-E867-4B8B-B7B7-F9402E2F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371600"/>
            <a:ext cx="6019800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earth: men (Acts 1:10)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heaven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Seraphim (Isa 6)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1; 10)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creatures (Rev 4:6-8)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angel (Rev 10:1-3)</a:t>
            </a:r>
          </a:p>
        </p:txBody>
      </p:sp>
    </p:spTree>
    <p:extLst>
      <p:ext uri="{BB962C8B-B14F-4D97-AF65-F5344CB8AC3E}">
        <p14:creationId xmlns:p14="http://schemas.microsoft.com/office/powerpoint/2010/main" val="1673708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C79243-CC79-4FEF-9001-5894356D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809196-E867-4B8B-B7B7-F9402E2F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371600"/>
            <a:ext cx="6019800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earth: men (Acts 1:10)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heaven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Seraphim (Isa 6)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1; 10)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creatures (Rev 4:6-8)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angel (Rev 10:1-3)</a:t>
            </a:r>
          </a:p>
        </p:txBody>
      </p:sp>
    </p:spTree>
    <p:extLst>
      <p:ext uri="{BB962C8B-B14F-4D97-AF65-F5344CB8AC3E}">
        <p14:creationId xmlns:p14="http://schemas.microsoft.com/office/powerpoint/2010/main" val="1606827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C79243-CC79-4FEF-9001-5894356D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809196-E867-4B8B-B7B7-F9402E2F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371600"/>
            <a:ext cx="6019800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earth: men (Acts 1:10)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heaven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Seraphim (Isa 6)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1; 10)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creatures (Rev 4:6-8)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angel (Rev 10:1-3)</a:t>
            </a:r>
          </a:p>
        </p:txBody>
      </p:sp>
    </p:spTree>
    <p:extLst>
      <p:ext uri="{BB962C8B-B14F-4D97-AF65-F5344CB8AC3E}">
        <p14:creationId xmlns:p14="http://schemas.microsoft.com/office/powerpoint/2010/main" val="4913860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C79243-CC79-4FEF-9001-5894356D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809196-E867-4B8B-B7B7-F9402E2F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371600"/>
            <a:ext cx="6019800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earth: men (Acts 1:10)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heaven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Seraphim (Isa 6)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 (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1; 10)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creatures (Rev 4:6-8)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angel (Rev 10:1-3)</a:t>
            </a:r>
          </a:p>
        </p:txBody>
      </p:sp>
    </p:spTree>
    <p:extLst>
      <p:ext uri="{BB962C8B-B14F-4D97-AF65-F5344CB8AC3E}">
        <p14:creationId xmlns:p14="http://schemas.microsoft.com/office/powerpoint/2010/main" val="2688268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C79243-CC79-4FEF-9001-5894356D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809196-E867-4B8B-B7B7-F9402E2F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371600"/>
            <a:ext cx="6019800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earth: men (Acts 1:10)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heaven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Seraphim (Isa 6)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1; 10)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creatures (Rev 4:6-8)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angel (Rev 10:1-3)</a:t>
            </a:r>
          </a:p>
        </p:txBody>
      </p:sp>
    </p:spTree>
    <p:extLst>
      <p:ext uri="{BB962C8B-B14F-4D97-AF65-F5344CB8AC3E}">
        <p14:creationId xmlns:p14="http://schemas.microsoft.com/office/powerpoint/2010/main" val="2754740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C79243-CC79-4FEF-9001-5894356D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809196-E867-4B8B-B7B7-F9402E2F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371600"/>
            <a:ext cx="6019800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earth: men (Acts 1:10)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heaven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Seraphim (Isa 6)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1; 10)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creatures (Rev 4:6-8)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angel (Rev 10:1-3)</a:t>
            </a:r>
          </a:p>
        </p:txBody>
      </p:sp>
    </p:spTree>
    <p:extLst>
      <p:ext uri="{BB962C8B-B14F-4D97-AF65-F5344CB8AC3E}">
        <p14:creationId xmlns:p14="http://schemas.microsoft.com/office/powerpoint/2010/main" val="2235894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C70DE-1D54-43DE-809C-8C45575F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9329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49D0CC4-13E0-4532-B0C6-91AD38531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29666C8-2A51-41D3-85D6-B8EAA6B58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429500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Ministering spirits (Heb 1:14)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hosts (Luke 2:13)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Watchers (Dan 4:13-17)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of God (Job 1:6; 2:1; 38:7)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 (Rev 12:3-4, 9)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4F44B9F-E263-4DAB-B9DE-0B71EB4D6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 (cont’d)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F4CB8F-BFD0-4CD4-B195-30177516C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)-Gen 3:24;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25:17-22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)-Isa 6:2, 6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Michael-Dan 12:1; Jude 9; Rev 12:7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Gabriel-Dan 8:16; 9:21; Luke 1:18-19, 26-38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4F44B9F-E263-4DAB-B9DE-0B71EB4D6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 (cont’d)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F4CB8F-BFD0-4CD4-B195-30177516C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Cherub(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)-Gen 3:24;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25:17-22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)-Isa 6:2, 6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Michael-Dan 12:1; Jude 9; Rev 12:7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Gabriel-Dan 8:16; 9:21; Luke 1:18-19, 26-38</a:t>
            </a:r>
          </a:p>
        </p:txBody>
      </p:sp>
    </p:spTree>
    <p:extLst>
      <p:ext uri="{BB962C8B-B14F-4D97-AF65-F5344CB8AC3E}">
        <p14:creationId xmlns:p14="http://schemas.microsoft.com/office/powerpoint/2010/main" val="14361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56F019E-C560-493F-871A-4B032522B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Ark of the Covenant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A67E4B5-C9BB-4DCE-9300-C88F12014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17" y="1371600"/>
            <a:ext cx="752716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4F44B9F-E263-4DAB-B9DE-0B71EB4D6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 (cont’d)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F4CB8F-BFD0-4CD4-B195-30177516C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)-Gen 3:24;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25:17-22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Seraph(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)-Isa 6:2, 6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Michael-Dan 12:1; Jude 9; Rev 12:7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Gabriel-Dan 8:16; 9:21; Luke 1:18-19, 26-38</a:t>
            </a:r>
          </a:p>
        </p:txBody>
      </p:sp>
    </p:spTree>
    <p:extLst>
      <p:ext uri="{BB962C8B-B14F-4D97-AF65-F5344CB8AC3E}">
        <p14:creationId xmlns:p14="http://schemas.microsoft.com/office/powerpoint/2010/main" val="2513934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4F44B9F-E263-4DAB-B9DE-0B71EB4D6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 (cont’d)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F4CB8F-BFD0-4CD4-B195-30177516C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)-Gen 3:24;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25:17-22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)-Isa 6:2, 6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Michael-Dan 12:1; Jude 9; Rev 12:7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Gabriel-Dan 8:16; 9:21; Luke 1:18-19, 26-38</a:t>
            </a:r>
          </a:p>
        </p:txBody>
      </p:sp>
    </p:spTree>
    <p:extLst>
      <p:ext uri="{BB962C8B-B14F-4D97-AF65-F5344CB8AC3E}">
        <p14:creationId xmlns:p14="http://schemas.microsoft.com/office/powerpoint/2010/main" val="3601351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4F44B9F-E263-4DAB-B9DE-0B71EB4D6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 (cont’d)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F4CB8F-BFD0-4CD4-B195-30177516C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85188" cy="46894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)-Gen 3:24;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25:17-22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)-Isa 6:2, 6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Michael-Dan 12:1; Jude 9; Rev 12:7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Gabriel-Dan 8:16; 9:21; Luke 1:18-19, 26-38</a:t>
            </a:r>
          </a:p>
        </p:txBody>
      </p:sp>
    </p:spTree>
    <p:extLst>
      <p:ext uri="{BB962C8B-B14F-4D97-AF65-F5344CB8AC3E}">
        <p14:creationId xmlns:p14="http://schemas.microsoft.com/office/powerpoint/2010/main" val="1014287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28651-E491-4206-A543-8E9FAD6EF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5620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F97D2B-FD85-43AA-B663-813B61B16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 of the Angels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4DE09A-2088-48D8-8D09-94B01255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485188" cy="3124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earthly visitations (Gen 18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–19; Heb 13:2)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 is their main habitation (2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18:18; Luke 1:19; 15:10; John 1:51)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D4E55-85EE-4385-890F-71A1F6588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459" y="3733800"/>
            <a:ext cx="3149082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F97D2B-FD85-43AA-B663-813B61B16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 of the Angels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4DE09A-2088-48D8-8D09-94B01255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686800" cy="3124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earthly visitations (Gen 18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–19; Heb 13:2)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 is their main habitation (2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18:18; Luke 1:19; 15:10; John 1:51)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D4E55-85EE-4385-890F-71A1F6588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459" y="3733800"/>
            <a:ext cx="31490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8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F97D2B-FD85-43AA-B663-813B61B16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 of the Angels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4DE09A-2088-48D8-8D09-94B01255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485188" cy="3124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earthly visitations (Gen 18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–19; Heb 13:2)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 is their main habitation (2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18:18; Luke 1:19; 15:10; John 1:51)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D4E55-85EE-4385-890F-71A1F6588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459" y="3733800"/>
            <a:ext cx="31490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6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E58F5-787E-46B9-A884-AD1A492F5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39424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13B7CED-3C5A-4CC9-A525-6A5F1B2D8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of the Angels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3A59833-D486-4CBF-BA89-E62A2DDA1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392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Witnessed creation (Job 38:7)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judgment (Gen 19:22; Acts 12:22-23)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Accompanied the Law (Gal 3:19)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Announced births of John and Christ (Luke 1:11-13, 26-27)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Strengthened Christ (Matt 4:11)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Announced resurrection (Matt 28:1-7)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 Ascension (Acts 1:11)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messages (Luke 1:13)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DBEA8-F130-4BE5-A617-680DBA8F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5136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AE99F22-DDA8-40B7-87DA-93BD9DC34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of the Angels (cont’d)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01C4DDD-83B2-45AF-B842-0A5A4171A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13788" cy="49180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believers (Ps 34:7; 91:11-12)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God’s answers to prayer (Dan 9:23; 10:12)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souls to heaven (Luke 16:22)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in government (Dan 10:21; 11:1; 12:1)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F3DCC8-576C-4041-8C61-27D108B12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of the Angels (cont’d)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CD92474-4F70-427C-B44F-854FFEA1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13788" cy="49180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4:16)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Judged by humans (1 Cor 6:3)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judgments (Rev 8:2; 16:1)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of Christ (Matt 24:31; 25:31)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 Satan (Rev 20:1-2)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5E132-44B6-4BA0-AB21-7131C07B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905581"/>
            <a:ext cx="8533333" cy="56476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E4B0A59-4B24-4596-9124-14433CFE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>
              <a:defRPr/>
            </a:pPr>
            <a:r>
              <a:rPr lang="en-US" sz="40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Preterism – It all happened in A.D. 70!</a:t>
            </a:r>
          </a:p>
        </p:txBody>
      </p:sp>
    </p:spTree>
    <p:extLst>
      <p:ext uri="{BB962C8B-B14F-4D97-AF65-F5344CB8AC3E}">
        <p14:creationId xmlns:p14="http://schemas.microsoft.com/office/powerpoint/2010/main" val="129276097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F3DCC8-576C-4041-8C61-27D108B12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of the Angels (cont’d)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CD92474-4F70-427C-B44F-854FFEA1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13788" cy="49180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4:16)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Judged by humans (1 Cor 6:3)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judgments (Rev 8:2; 16:1)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of Christ (Matt 24:31; 25:31)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 Satan (Rev 20:1-2)</a:t>
            </a:r>
          </a:p>
        </p:txBody>
      </p:sp>
    </p:spTree>
    <p:extLst>
      <p:ext uri="{BB962C8B-B14F-4D97-AF65-F5344CB8AC3E}">
        <p14:creationId xmlns:p14="http://schemas.microsoft.com/office/powerpoint/2010/main" val="3305342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AE8A3-DA92-4E30-9D01-75C9C3DE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315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B7C74F3-9A90-409F-8C51-A0D4FA21F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B98E24E-F070-4550-AF09-588981AC6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950" y="2535238"/>
            <a:ext cx="4083050" cy="17875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– 108 references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– 165 references</a:t>
            </a:r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F3AB9CFB-F172-467A-ABAB-E9604794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950" y="1195388"/>
            <a:ext cx="35941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449533-F315-434F-A92F-C037A28D9E38}"/>
              </a:ext>
            </a:extLst>
          </p:cNvPr>
          <p:cNvSpPr txBox="1"/>
          <p:nvPr/>
        </p:nvSpPr>
        <p:spPr>
          <a:xfrm>
            <a:off x="990600" y="61677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Lewis Sperry Chafer,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Systematic Theology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2:3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classifications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Abode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07914-A5B0-4335-B131-732BA016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4339914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1230</TotalTime>
  <Words>2845</Words>
  <Application>Microsoft Office PowerPoint</Application>
  <PresentationFormat>On-screen Show (4:3)</PresentationFormat>
  <Paragraphs>560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Calibri</vt:lpstr>
      <vt:lpstr>Calibri Light</vt:lpstr>
      <vt:lpstr>Times New Roman</vt:lpstr>
      <vt:lpstr>Wingdings</vt:lpstr>
      <vt:lpstr>Wingdings 2</vt:lpstr>
      <vt:lpstr>Azure</vt:lpstr>
      <vt:lpstr>ANGELOLOGY</vt:lpstr>
      <vt:lpstr>Areas of Systematic Theology</vt:lpstr>
      <vt:lpstr>Areas of Systematic Theology</vt:lpstr>
      <vt:lpstr>Preview of Angelology</vt:lpstr>
      <vt:lpstr>Preview of Angelology</vt:lpstr>
      <vt:lpstr>Preview</vt:lpstr>
      <vt:lpstr>Preview</vt:lpstr>
      <vt:lpstr>Existence</vt:lpstr>
      <vt:lpstr>Preview</vt:lpstr>
      <vt:lpstr>Origin</vt:lpstr>
      <vt:lpstr>Origin</vt:lpstr>
      <vt:lpstr>Origin</vt:lpstr>
      <vt:lpstr>Origin</vt:lpstr>
      <vt:lpstr>Origin</vt:lpstr>
      <vt:lpstr>Origin</vt:lpstr>
      <vt:lpstr>Origin</vt:lpstr>
      <vt:lpstr>Origin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Origin  (cont’d)</vt:lpstr>
      <vt:lpstr>Preview</vt:lpstr>
      <vt:lpstr>Nature</vt:lpstr>
      <vt:lpstr>Nature</vt:lpstr>
      <vt:lpstr>Nature</vt:lpstr>
      <vt:lpstr>Nature</vt:lpstr>
      <vt:lpstr>Nature</vt:lpstr>
      <vt:lpstr>Nature (cont’d)</vt:lpstr>
      <vt:lpstr>Nature (cont’d)</vt:lpstr>
      <vt:lpstr>Nature (cont’d)</vt:lpstr>
      <vt:lpstr>Nature (cont’d)</vt:lpstr>
      <vt:lpstr>Nature (cont’d)</vt:lpstr>
      <vt:lpstr>Nature (cont’d)</vt:lpstr>
      <vt:lpstr>Nature (cont’d)</vt:lpstr>
      <vt:lpstr>Nature (cont’d)</vt:lpstr>
      <vt:lpstr>Nature (cont’d)</vt:lpstr>
      <vt:lpstr>Nature (cont’d)</vt:lpstr>
      <vt:lpstr>Preview</vt:lpstr>
      <vt:lpstr>Appearance</vt:lpstr>
      <vt:lpstr>Appearance</vt:lpstr>
      <vt:lpstr>Appearance</vt:lpstr>
      <vt:lpstr>Appearance</vt:lpstr>
      <vt:lpstr>Appearance</vt:lpstr>
      <vt:lpstr>Appearance</vt:lpstr>
      <vt:lpstr>Appearance</vt:lpstr>
      <vt:lpstr>Preview</vt:lpstr>
      <vt:lpstr>Names and Classifications</vt:lpstr>
      <vt:lpstr>Names and Classifications (cont’d)</vt:lpstr>
      <vt:lpstr>Names and Classifications (cont’d)</vt:lpstr>
      <vt:lpstr>Ark of the Covenant</vt:lpstr>
      <vt:lpstr>Names and Classifications (cont’d)</vt:lpstr>
      <vt:lpstr>Names and Classifications (cont’d)</vt:lpstr>
      <vt:lpstr>Names and Classifications (cont’d)</vt:lpstr>
      <vt:lpstr>Preview</vt:lpstr>
      <vt:lpstr>Abode of the Angels</vt:lpstr>
      <vt:lpstr>Abode of the Angels</vt:lpstr>
      <vt:lpstr>Abode of the Angels</vt:lpstr>
      <vt:lpstr>Preview</vt:lpstr>
      <vt:lpstr>Activities of the Angels</vt:lpstr>
      <vt:lpstr>Activities of the Angels (cont’d)</vt:lpstr>
      <vt:lpstr>Activities of the Angels (cont’d)</vt:lpstr>
      <vt:lpstr>Preterism – It all happened in A.D. 70!</vt:lpstr>
      <vt:lpstr>Activities of the Angels (cont’d)</vt:lpstr>
      <vt:lpstr>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Angelology</dc:title>
  <dc:creator>A. Woods</dc:creator>
  <cp:lastModifiedBy>Andy Woods</cp:lastModifiedBy>
  <cp:revision>51</cp:revision>
  <cp:lastPrinted>2019-06-12T18:55:07Z</cp:lastPrinted>
  <dcterms:created xsi:type="dcterms:W3CDTF">2009-01-12T17:48:23Z</dcterms:created>
  <dcterms:modified xsi:type="dcterms:W3CDTF">2019-06-12T23:25:50Z</dcterms:modified>
</cp:coreProperties>
</file>