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sldIdLst>
    <p:sldId id="256" r:id="rId2"/>
    <p:sldId id="292" r:id="rId3"/>
    <p:sldId id="413" r:id="rId4"/>
    <p:sldId id="414" r:id="rId5"/>
    <p:sldId id="415" r:id="rId6"/>
    <p:sldId id="428" r:id="rId7"/>
    <p:sldId id="484" r:id="rId8"/>
    <p:sldId id="456" r:id="rId9"/>
    <p:sldId id="458" r:id="rId10"/>
    <p:sldId id="457" r:id="rId11"/>
    <p:sldId id="485" r:id="rId12"/>
    <p:sldId id="486" r:id="rId13"/>
    <p:sldId id="449" r:id="rId14"/>
    <p:sldId id="487" r:id="rId15"/>
    <p:sldId id="490" r:id="rId16"/>
    <p:sldId id="482" r:id="rId17"/>
    <p:sldId id="483" r:id="rId18"/>
    <p:sldId id="444" r:id="rId19"/>
    <p:sldId id="488" r:id="rId20"/>
    <p:sldId id="491" r:id="rId21"/>
    <p:sldId id="420" r:id="rId22"/>
    <p:sldId id="489" r:id="rId23"/>
    <p:sldId id="492" r:id="rId24"/>
    <p:sldId id="493" r:id="rId25"/>
    <p:sldId id="494" r:id="rId26"/>
    <p:sldId id="495" r:id="rId27"/>
    <p:sldId id="496" r:id="rId28"/>
    <p:sldId id="497" r:id="rId29"/>
    <p:sldId id="498" r:id="rId30"/>
    <p:sldId id="499" r:id="rId31"/>
    <p:sldId id="500" r:id="rId32"/>
    <p:sldId id="501" r:id="rId33"/>
    <p:sldId id="503" r:id="rId34"/>
    <p:sldId id="502" r:id="rId35"/>
    <p:sldId id="504" r:id="rId36"/>
    <p:sldId id="505" r:id="rId37"/>
    <p:sldId id="506" r:id="rId38"/>
    <p:sldId id="507" r:id="rId39"/>
    <p:sldId id="508" r:id="rId40"/>
    <p:sldId id="509" r:id="rId41"/>
    <p:sldId id="510" r:id="rId42"/>
    <p:sldId id="511" r:id="rId43"/>
    <p:sldId id="514" r:id="rId44"/>
    <p:sldId id="515" r:id="rId45"/>
    <p:sldId id="474"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5DE55C-2B13-476B-88AB-74053BF0299C}" v="152" dt="2019-06-09T06:05:06.9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howGuides="1">
      <p:cViewPr varScale="1">
        <p:scale>
          <a:sx n="84" d="100"/>
          <a:sy n="84" d="100"/>
        </p:scale>
        <p:origin x="204" y="6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 Morris" userId="b27f8b3fe71fb418" providerId="LiveId" clId="{D9B9C461-404F-49C0-B42F-C7D56355AB5B}"/>
    <pc:docChg chg="undo custSel mod addSld delSld modSld sldOrd">
      <pc:chgData name="Gabriel Morris" userId="b27f8b3fe71fb418" providerId="LiveId" clId="{D9B9C461-404F-49C0-B42F-C7D56355AB5B}" dt="2019-06-09T06:02:57.595" v="2020" actId="20577"/>
      <pc:docMkLst>
        <pc:docMk/>
      </pc:docMkLst>
      <pc:sldChg chg="modSp">
        <pc:chgData name="Gabriel Morris" userId="b27f8b3fe71fb418" providerId="LiveId" clId="{D9B9C461-404F-49C0-B42F-C7D56355AB5B}" dt="2019-06-03T19:56:04.883" v="42" actId="6549"/>
        <pc:sldMkLst>
          <pc:docMk/>
          <pc:sldMk cId="1443440861" sldId="256"/>
        </pc:sldMkLst>
        <pc:spChg chg="mod">
          <ac:chgData name="Gabriel Morris" userId="b27f8b3fe71fb418" providerId="LiveId" clId="{D9B9C461-404F-49C0-B42F-C7D56355AB5B}" dt="2019-06-03T19:56:04.883" v="42" actId="6549"/>
          <ac:spMkLst>
            <pc:docMk/>
            <pc:sldMk cId="1443440861" sldId="256"/>
            <ac:spMk id="3" creationId="{BD8380D3-E3E2-4DFB-AA17-BE008D71FE56}"/>
          </ac:spMkLst>
        </pc:spChg>
      </pc:sldChg>
      <pc:sldChg chg="modSp">
        <pc:chgData name="Gabriel Morris" userId="b27f8b3fe71fb418" providerId="LiveId" clId="{D9B9C461-404F-49C0-B42F-C7D56355AB5B}" dt="2019-06-06T18:18:12.912" v="652" actId="6549"/>
        <pc:sldMkLst>
          <pc:docMk/>
          <pc:sldMk cId="2966150256" sldId="420"/>
        </pc:sldMkLst>
        <pc:spChg chg="mod">
          <ac:chgData name="Gabriel Morris" userId="b27f8b3fe71fb418" providerId="LiveId" clId="{D9B9C461-404F-49C0-B42F-C7D56355AB5B}" dt="2019-06-06T18:18:12.912" v="652" actId="6549"/>
          <ac:spMkLst>
            <pc:docMk/>
            <pc:sldMk cId="2966150256" sldId="420"/>
            <ac:spMk id="4" creationId="{3F101DD2-8284-49E6-A1F4-2420F4D03267}"/>
          </ac:spMkLst>
        </pc:spChg>
        <pc:spChg chg="mod">
          <ac:chgData name="Gabriel Morris" userId="b27f8b3fe71fb418" providerId="LiveId" clId="{D9B9C461-404F-49C0-B42F-C7D56355AB5B}" dt="2019-06-06T18:18:02.900" v="648" actId="20577"/>
          <ac:spMkLst>
            <pc:docMk/>
            <pc:sldMk cId="2966150256" sldId="420"/>
            <ac:spMk id="5" creationId="{A294D976-94C7-430A-A6F1-F8D0F026FC39}"/>
          </ac:spMkLst>
        </pc:spChg>
      </pc:sldChg>
      <pc:sldChg chg="del">
        <pc:chgData name="Gabriel Morris" userId="b27f8b3fe71fb418" providerId="LiveId" clId="{D9B9C461-404F-49C0-B42F-C7D56355AB5B}" dt="2019-06-09T01:46:53.001" v="830" actId="2696"/>
        <pc:sldMkLst>
          <pc:docMk/>
          <pc:sldMk cId="2632426060" sldId="421"/>
        </pc:sldMkLst>
      </pc:sldChg>
      <pc:sldChg chg="del">
        <pc:chgData name="Gabriel Morris" userId="b27f8b3fe71fb418" providerId="LiveId" clId="{D9B9C461-404F-49C0-B42F-C7D56355AB5B}" dt="2019-06-09T01:46:55.075" v="831" actId="2696"/>
        <pc:sldMkLst>
          <pc:docMk/>
          <pc:sldMk cId="1680998883" sldId="422"/>
        </pc:sldMkLst>
      </pc:sldChg>
      <pc:sldChg chg="ord">
        <pc:chgData name="Gabriel Morris" userId="b27f8b3fe71fb418" providerId="LiveId" clId="{D9B9C461-404F-49C0-B42F-C7D56355AB5B}" dt="2019-06-06T16:35:33.280" v="261"/>
        <pc:sldMkLst>
          <pc:docMk/>
          <pc:sldMk cId="555828453" sldId="428"/>
        </pc:sldMkLst>
      </pc:sldChg>
      <pc:sldChg chg="modSp ord">
        <pc:chgData name="Gabriel Morris" userId="b27f8b3fe71fb418" providerId="LiveId" clId="{D9B9C461-404F-49C0-B42F-C7D56355AB5B}" dt="2019-06-09T01:21:55.819" v="788"/>
        <pc:sldMkLst>
          <pc:docMk/>
          <pc:sldMk cId="2118531514" sldId="444"/>
        </pc:sldMkLst>
        <pc:spChg chg="mod">
          <ac:chgData name="Gabriel Morris" userId="b27f8b3fe71fb418" providerId="LiveId" clId="{D9B9C461-404F-49C0-B42F-C7D56355AB5B}" dt="2019-06-06T17:21:48.715" v="295" actId="20577"/>
          <ac:spMkLst>
            <pc:docMk/>
            <pc:sldMk cId="2118531514" sldId="444"/>
            <ac:spMk id="4" creationId="{3F101DD2-8284-49E6-A1F4-2420F4D03267}"/>
          </ac:spMkLst>
        </pc:spChg>
        <pc:spChg chg="mod">
          <ac:chgData name="Gabriel Morris" userId="b27f8b3fe71fb418" providerId="LiveId" clId="{D9B9C461-404F-49C0-B42F-C7D56355AB5B}" dt="2019-06-06T17:22:33.833" v="311" actId="20577"/>
          <ac:spMkLst>
            <pc:docMk/>
            <pc:sldMk cId="2118531514" sldId="444"/>
            <ac:spMk id="5" creationId="{A294D976-94C7-430A-A6F1-F8D0F026FC39}"/>
          </ac:spMkLst>
        </pc:spChg>
      </pc:sldChg>
      <pc:sldChg chg="del">
        <pc:chgData name="Gabriel Morris" userId="b27f8b3fe71fb418" providerId="LiveId" clId="{D9B9C461-404F-49C0-B42F-C7D56355AB5B}" dt="2019-06-09T01:46:50.939" v="829" actId="2696"/>
        <pc:sldMkLst>
          <pc:docMk/>
          <pc:sldMk cId="1677491487" sldId="445"/>
        </pc:sldMkLst>
      </pc:sldChg>
      <pc:sldChg chg="del">
        <pc:chgData name="Gabriel Morris" userId="b27f8b3fe71fb418" providerId="LiveId" clId="{D9B9C461-404F-49C0-B42F-C7D56355AB5B}" dt="2019-06-09T01:47:01.510" v="834" actId="2696"/>
        <pc:sldMkLst>
          <pc:docMk/>
          <pc:sldMk cId="2190725155" sldId="448"/>
        </pc:sldMkLst>
      </pc:sldChg>
      <pc:sldChg chg="modSp ord">
        <pc:chgData name="Gabriel Morris" userId="b27f8b3fe71fb418" providerId="LiveId" clId="{D9B9C461-404F-49C0-B42F-C7D56355AB5B}" dt="2019-06-09T01:15:20.314" v="764" actId="11"/>
        <pc:sldMkLst>
          <pc:docMk/>
          <pc:sldMk cId="2931465056" sldId="449"/>
        </pc:sldMkLst>
        <pc:spChg chg="mod">
          <ac:chgData name="Gabriel Morris" userId="b27f8b3fe71fb418" providerId="LiveId" clId="{D9B9C461-404F-49C0-B42F-C7D56355AB5B}" dt="2019-06-09T01:15:20.314" v="764" actId="11"/>
          <ac:spMkLst>
            <pc:docMk/>
            <pc:sldMk cId="2931465056" sldId="449"/>
            <ac:spMk id="9" creationId="{2DE76483-C962-425E-9447-7746605E5C17}"/>
          </ac:spMkLst>
        </pc:spChg>
      </pc:sldChg>
      <pc:sldChg chg="del">
        <pc:chgData name="Gabriel Morris" userId="b27f8b3fe71fb418" providerId="LiveId" clId="{D9B9C461-404F-49C0-B42F-C7D56355AB5B}" dt="2019-06-09T01:46:58.523" v="833" actId="2696"/>
        <pc:sldMkLst>
          <pc:docMk/>
          <pc:sldMk cId="132384495" sldId="452"/>
        </pc:sldMkLst>
      </pc:sldChg>
      <pc:sldChg chg="del">
        <pc:chgData name="Gabriel Morris" userId="b27f8b3fe71fb418" providerId="LiveId" clId="{D9B9C461-404F-49C0-B42F-C7D56355AB5B}" dt="2019-06-09T02:50:01.529" v="899" actId="2696"/>
        <pc:sldMkLst>
          <pc:docMk/>
          <pc:sldMk cId="2613142590" sldId="453"/>
        </pc:sldMkLst>
      </pc:sldChg>
      <pc:sldChg chg="del">
        <pc:chgData name="Gabriel Morris" userId="b27f8b3fe71fb418" providerId="LiveId" clId="{D9B9C461-404F-49C0-B42F-C7D56355AB5B}" dt="2019-06-09T02:50:02.160" v="900" actId="2696"/>
        <pc:sldMkLst>
          <pc:docMk/>
          <pc:sldMk cId="3545806893" sldId="454"/>
        </pc:sldMkLst>
      </pc:sldChg>
      <pc:sldChg chg="del">
        <pc:chgData name="Gabriel Morris" userId="b27f8b3fe71fb418" providerId="LiveId" clId="{D9B9C461-404F-49C0-B42F-C7D56355AB5B}" dt="2019-06-09T03:51:28.436" v="1351" actId="2696"/>
        <pc:sldMkLst>
          <pc:docMk/>
          <pc:sldMk cId="3923087165" sldId="455"/>
        </pc:sldMkLst>
      </pc:sldChg>
      <pc:sldChg chg="ord">
        <pc:chgData name="Gabriel Morris" userId="b27f8b3fe71fb418" providerId="LiveId" clId="{D9B9C461-404F-49C0-B42F-C7D56355AB5B}" dt="2019-06-06T16:38:00.431" v="266"/>
        <pc:sldMkLst>
          <pc:docMk/>
          <pc:sldMk cId="3961092211" sldId="456"/>
        </pc:sldMkLst>
      </pc:sldChg>
      <pc:sldChg chg="ord">
        <pc:chgData name="Gabriel Morris" userId="b27f8b3fe71fb418" providerId="LiveId" clId="{D9B9C461-404F-49C0-B42F-C7D56355AB5B}" dt="2019-06-06T16:38:44.414" v="267"/>
        <pc:sldMkLst>
          <pc:docMk/>
          <pc:sldMk cId="283455592" sldId="457"/>
        </pc:sldMkLst>
      </pc:sldChg>
      <pc:sldChg chg="ord">
        <pc:chgData name="Gabriel Morris" userId="b27f8b3fe71fb418" providerId="LiveId" clId="{D9B9C461-404F-49C0-B42F-C7D56355AB5B}" dt="2019-06-06T16:38:44.414" v="267"/>
        <pc:sldMkLst>
          <pc:docMk/>
          <pc:sldMk cId="3954467658" sldId="458"/>
        </pc:sldMkLst>
      </pc:sldChg>
      <pc:sldChg chg="del">
        <pc:chgData name="Gabriel Morris" userId="b27f8b3fe71fb418" providerId="LiveId" clId="{D9B9C461-404F-49C0-B42F-C7D56355AB5B}" dt="2019-06-09T02:50:02.838" v="901" actId="2696"/>
        <pc:sldMkLst>
          <pc:docMk/>
          <pc:sldMk cId="2855574477" sldId="459"/>
        </pc:sldMkLst>
      </pc:sldChg>
      <pc:sldChg chg="del">
        <pc:chgData name="Gabriel Morris" userId="b27f8b3fe71fb418" providerId="LiveId" clId="{D9B9C461-404F-49C0-B42F-C7D56355AB5B}" dt="2019-06-09T02:50:03.480" v="902" actId="2696"/>
        <pc:sldMkLst>
          <pc:docMk/>
          <pc:sldMk cId="160401437" sldId="460"/>
        </pc:sldMkLst>
      </pc:sldChg>
      <pc:sldChg chg="del">
        <pc:chgData name="Gabriel Morris" userId="b27f8b3fe71fb418" providerId="LiveId" clId="{D9B9C461-404F-49C0-B42F-C7D56355AB5B}" dt="2019-06-09T02:50:05.795" v="903" actId="2696"/>
        <pc:sldMkLst>
          <pc:docMk/>
          <pc:sldMk cId="2807932405" sldId="461"/>
        </pc:sldMkLst>
      </pc:sldChg>
      <pc:sldChg chg="del">
        <pc:chgData name="Gabriel Morris" userId="b27f8b3fe71fb418" providerId="LiveId" clId="{D9B9C461-404F-49C0-B42F-C7D56355AB5B}" dt="2019-06-09T02:50:10.328" v="905" actId="2696"/>
        <pc:sldMkLst>
          <pc:docMk/>
          <pc:sldMk cId="154535209" sldId="462"/>
        </pc:sldMkLst>
      </pc:sldChg>
      <pc:sldChg chg="del">
        <pc:chgData name="Gabriel Morris" userId="b27f8b3fe71fb418" providerId="LiveId" clId="{D9B9C461-404F-49C0-B42F-C7D56355AB5B}" dt="2019-06-09T02:50:09.743" v="904" actId="2696"/>
        <pc:sldMkLst>
          <pc:docMk/>
          <pc:sldMk cId="177846010" sldId="463"/>
        </pc:sldMkLst>
      </pc:sldChg>
      <pc:sldChg chg="del">
        <pc:chgData name="Gabriel Morris" userId="b27f8b3fe71fb418" providerId="LiveId" clId="{D9B9C461-404F-49C0-B42F-C7D56355AB5B}" dt="2019-06-09T02:50:11.471" v="907" actId="2696"/>
        <pc:sldMkLst>
          <pc:docMk/>
          <pc:sldMk cId="3374717846" sldId="464"/>
        </pc:sldMkLst>
      </pc:sldChg>
      <pc:sldChg chg="del">
        <pc:chgData name="Gabriel Morris" userId="b27f8b3fe71fb418" providerId="LiveId" clId="{D9B9C461-404F-49C0-B42F-C7D56355AB5B}" dt="2019-06-09T02:50:11.942" v="908" actId="2696"/>
        <pc:sldMkLst>
          <pc:docMk/>
          <pc:sldMk cId="2305587163" sldId="465"/>
        </pc:sldMkLst>
      </pc:sldChg>
      <pc:sldChg chg="del">
        <pc:chgData name="Gabriel Morris" userId="b27f8b3fe71fb418" providerId="LiveId" clId="{D9B9C461-404F-49C0-B42F-C7D56355AB5B}" dt="2019-06-09T02:50:14.060" v="911" actId="2696"/>
        <pc:sldMkLst>
          <pc:docMk/>
          <pc:sldMk cId="998451812" sldId="466"/>
        </pc:sldMkLst>
      </pc:sldChg>
      <pc:sldChg chg="del">
        <pc:chgData name="Gabriel Morris" userId="b27f8b3fe71fb418" providerId="LiveId" clId="{D9B9C461-404F-49C0-B42F-C7D56355AB5B}" dt="2019-06-09T02:50:15.371" v="913" actId="2696"/>
        <pc:sldMkLst>
          <pc:docMk/>
          <pc:sldMk cId="3239017607" sldId="467"/>
        </pc:sldMkLst>
      </pc:sldChg>
      <pc:sldChg chg="del">
        <pc:chgData name="Gabriel Morris" userId="b27f8b3fe71fb418" providerId="LiveId" clId="{D9B9C461-404F-49C0-B42F-C7D56355AB5B}" dt="2019-06-09T02:50:14.655" v="912" actId="2696"/>
        <pc:sldMkLst>
          <pc:docMk/>
          <pc:sldMk cId="1436172796" sldId="468"/>
        </pc:sldMkLst>
      </pc:sldChg>
      <pc:sldChg chg="del">
        <pc:chgData name="Gabriel Morris" userId="b27f8b3fe71fb418" providerId="LiveId" clId="{D9B9C461-404F-49C0-B42F-C7D56355AB5B}" dt="2019-06-09T02:50:15.711" v="914" actId="2696"/>
        <pc:sldMkLst>
          <pc:docMk/>
          <pc:sldMk cId="4091942231" sldId="469"/>
        </pc:sldMkLst>
      </pc:sldChg>
      <pc:sldChg chg="del">
        <pc:chgData name="Gabriel Morris" userId="b27f8b3fe71fb418" providerId="LiveId" clId="{D9B9C461-404F-49C0-B42F-C7D56355AB5B}" dt="2019-06-09T02:50:16.143" v="915" actId="2696"/>
        <pc:sldMkLst>
          <pc:docMk/>
          <pc:sldMk cId="3618303123" sldId="470"/>
        </pc:sldMkLst>
      </pc:sldChg>
      <pc:sldChg chg="del">
        <pc:chgData name="Gabriel Morris" userId="b27f8b3fe71fb418" providerId="LiveId" clId="{D9B9C461-404F-49C0-B42F-C7D56355AB5B}" dt="2019-06-09T02:50:16.610" v="916" actId="2696"/>
        <pc:sldMkLst>
          <pc:docMk/>
          <pc:sldMk cId="871967156" sldId="471"/>
        </pc:sldMkLst>
      </pc:sldChg>
      <pc:sldChg chg="del">
        <pc:chgData name="Gabriel Morris" userId="b27f8b3fe71fb418" providerId="LiveId" clId="{D9B9C461-404F-49C0-B42F-C7D56355AB5B}" dt="2019-06-09T02:50:18.315" v="920" actId="2696"/>
        <pc:sldMkLst>
          <pc:docMk/>
          <pc:sldMk cId="4224986241" sldId="472"/>
        </pc:sldMkLst>
      </pc:sldChg>
      <pc:sldChg chg="del">
        <pc:chgData name="Gabriel Morris" userId="b27f8b3fe71fb418" providerId="LiveId" clId="{D9B9C461-404F-49C0-B42F-C7D56355AB5B}" dt="2019-06-09T02:50:19.286" v="921" actId="2696"/>
        <pc:sldMkLst>
          <pc:docMk/>
          <pc:sldMk cId="738311588" sldId="473"/>
        </pc:sldMkLst>
      </pc:sldChg>
      <pc:sldChg chg="modSp">
        <pc:chgData name="Gabriel Morris" userId="b27f8b3fe71fb418" providerId="LiveId" clId="{D9B9C461-404F-49C0-B42F-C7D56355AB5B}" dt="2019-06-09T06:02:57.595" v="2020" actId="20577"/>
        <pc:sldMkLst>
          <pc:docMk/>
          <pc:sldMk cId="1104350881" sldId="474"/>
        </pc:sldMkLst>
        <pc:spChg chg="mod">
          <ac:chgData name="Gabriel Morris" userId="b27f8b3fe71fb418" providerId="LiveId" clId="{D9B9C461-404F-49C0-B42F-C7D56355AB5B}" dt="2019-06-09T06:02:57.595" v="2020" actId="20577"/>
          <ac:spMkLst>
            <pc:docMk/>
            <pc:sldMk cId="1104350881" sldId="474"/>
            <ac:spMk id="3" creationId="{BD8380D3-E3E2-4DFB-AA17-BE008D71FE56}"/>
          </ac:spMkLst>
        </pc:spChg>
      </pc:sldChg>
      <pc:sldChg chg="del">
        <pc:chgData name="Gabriel Morris" userId="b27f8b3fe71fb418" providerId="LiveId" clId="{D9B9C461-404F-49C0-B42F-C7D56355AB5B}" dt="2019-06-09T01:46:57.030" v="832" actId="2696"/>
        <pc:sldMkLst>
          <pc:docMk/>
          <pc:sldMk cId="3357837826" sldId="475"/>
        </pc:sldMkLst>
      </pc:sldChg>
      <pc:sldChg chg="del">
        <pc:chgData name="Gabriel Morris" userId="b27f8b3fe71fb418" providerId="LiveId" clId="{D9B9C461-404F-49C0-B42F-C7D56355AB5B}" dt="2019-06-09T02:50:10.958" v="906" actId="2696"/>
        <pc:sldMkLst>
          <pc:docMk/>
          <pc:sldMk cId="867469365" sldId="476"/>
        </pc:sldMkLst>
      </pc:sldChg>
      <pc:sldChg chg="del">
        <pc:chgData name="Gabriel Morris" userId="b27f8b3fe71fb418" providerId="LiveId" clId="{D9B9C461-404F-49C0-B42F-C7D56355AB5B}" dt="2019-06-09T02:50:13.590" v="910" actId="2696"/>
        <pc:sldMkLst>
          <pc:docMk/>
          <pc:sldMk cId="3141559883" sldId="477"/>
        </pc:sldMkLst>
      </pc:sldChg>
      <pc:sldChg chg="del">
        <pc:chgData name="Gabriel Morris" userId="b27f8b3fe71fb418" providerId="LiveId" clId="{D9B9C461-404F-49C0-B42F-C7D56355AB5B}" dt="2019-06-09T02:50:12.662" v="909" actId="2696"/>
        <pc:sldMkLst>
          <pc:docMk/>
          <pc:sldMk cId="2525172647" sldId="478"/>
        </pc:sldMkLst>
      </pc:sldChg>
      <pc:sldChg chg="del">
        <pc:chgData name="Gabriel Morris" userId="b27f8b3fe71fb418" providerId="LiveId" clId="{D9B9C461-404F-49C0-B42F-C7D56355AB5B}" dt="2019-06-09T02:50:17.402" v="918" actId="2696"/>
        <pc:sldMkLst>
          <pc:docMk/>
          <pc:sldMk cId="903222967" sldId="479"/>
        </pc:sldMkLst>
      </pc:sldChg>
      <pc:sldChg chg="del">
        <pc:chgData name="Gabriel Morris" userId="b27f8b3fe71fb418" providerId="LiveId" clId="{D9B9C461-404F-49C0-B42F-C7D56355AB5B}" dt="2019-06-09T02:50:17.086" v="917" actId="2696"/>
        <pc:sldMkLst>
          <pc:docMk/>
          <pc:sldMk cId="2079288004" sldId="480"/>
        </pc:sldMkLst>
      </pc:sldChg>
      <pc:sldChg chg="del">
        <pc:chgData name="Gabriel Morris" userId="b27f8b3fe71fb418" providerId="LiveId" clId="{D9B9C461-404F-49C0-B42F-C7D56355AB5B}" dt="2019-06-09T02:50:17.842" v="919" actId="2696"/>
        <pc:sldMkLst>
          <pc:docMk/>
          <pc:sldMk cId="69960635" sldId="481"/>
        </pc:sldMkLst>
      </pc:sldChg>
      <pc:sldChg chg="addSp delSp modSp add mod ord setBg">
        <pc:chgData name="Gabriel Morris" userId="b27f8b3fe71fb418" providerId="LiveId" clId="{D9B9C461-404F-49C0-B42F-C7D56355AB5B}" dt="2019-06-09T01:20:18.396" v="786"/>
        <pc:sldMkLst>
          <pc:docMk/>
          <pc:sldMk cId="3818289824" sldId="482"/>
        </pc:sldMkLst>
        <pc:spChg chg="add mod">
          <ac:chgData name="Gabriel Morris" userId="b27f8b3fe71fb418" providerId="LiveId" clId="{D9B9C461-404F-49C0-B42F-C7D56355AB5B}" dt="2019-06-05T04:36:46.484" v="238" actId="1076"/>
          <ac:spMkLst>
            <pc:docMk/>
            <pc:sldMk cId="3818289824" sldId="482"/>
            <ac:spMk id="2" creationId="{849A5949-9EE6-42F8-8FFE-7B94B4FEEAA3}"/>
          </ac:spMkLst>
        </pc:spChg>
        <pc:spChg chg="add del">
          <ac:chgData name="Gabriel Morris" userId="b27f8b3fe71fb418" providerId="LiveId" clId="{D9B9C461-404F-49C0-B42F-C7D56355AB5B}" dt="2019-06-05T04:34:47.786" v="191" actId="26606"/>
          <ac:spMkLst>
            <pc:docMk/>
            <pc:sldMk cId="3818289824" sldId="482"/>
            <ac:spMk id="71" creationId="{AE20707D-5841-41A3-B3F5-FD5979CAE689}"/>
          </ac:spMkLst>
        </pc:spChg>
        <pc:spChg chg="add del">
          <ac:chgData name="Gabriel Morris" userId="b27f8b3fe71fb418" providerId="LiveId" clId="{D9B9C461-404F-49C0-B42F-C7D56355AB5B}" dt="2019-06-05T04:34:47.786" v="191" actId="26606"/>
          <ac:spMkLst>
            <pc:docMk/>
            <pc:sldMk cId="3818289824" sldId="482"/>
            <ac:spMk id="73" creationId="{C9F05012-3070-48EC-BC58-E908A8D70BB8}"/>
          </ac:spMkLst>
        </pc:spChg>
        <pc:spChg chg="add del">
          <ac:chgData name="Gabriel Morris" userId="b27f8b3fe71fb418" providerId="LiveId" clId="{D9B9C461-404F-49C0-B42F-C7D56355AB5B}" dt="2019-06-05T04:34:47.786" v="191" actId="26606"/>
          <ac:spMkLst>
            <pc:docMk/>
            <pc:sldMk cId="3818289824" sldId="482"/>
            <ac:spMk id="75" creationId="{33EAD004-AB0B-4352-9991-A040EA93DF95}"/>
          </ac:spMkLst>
        </pc:spChg>
        <pc:spChg chg="add">
          <ac:chgData name="Gabriel Morris" userId="b27f8b3fe71fb418" providerId="LiveId" clId="{D9B9C461-404F-49C0-B42F-C7D56355AB5B}" dt="2019-06-05T04:34:47.790" v="192" actId="26606"/>
          <ac:spMkLst>
            <pc:docMk/>
            <pc:sldMk cId="3818289824" sldId="482"/>
            <ac:spMk id="1028" creationId="{7045633D-7FA7-4D93-8E45-D385B582A1F1}"/>
          </ac:spMkLst>
        </pc:spChg>
        <pc:spChg chg="add">
          <ac:chgData name="Gabriel Morris" userId="b27f8b3fe71fb418" providerId="LiveId" clId="{D9B9C461-404F-49C0-B42F-C7D56355AB5B}" dt="2019-06-05T04:34:47.790" v="192" actId="26606"/>
          <ac:spMkLst>
            <pc:docMk/>
            <pc:sldMk cId="3818289824" sldId="482"/>
            <ac:spMk id="1029" creationId="{82532B9D-ADFC-4AEF-97D4-9FC87BB61E31}"/>
          </ac:spMkLst>
        </pc:spChg>
        <pc:picChg chg="add mod">
          <ac:chgData name="Gabriel Morris" userId="b27f8b3fe71fb418" providerId="LiveId" clId="{D9B9C461-404F-49C0-B42F-C7D56355AB5B}" dt="2019-06-05T04:36:22.104" v="233" actId="14100"/>
          <ac:picMkLst>
            <pc:docMk/>
            <pc:sldMk cId="3818289824" sldId="482"/>
            <ac:picMk id="1026" creationId="{AD35ACA8-3906-4EF3-B5A0-43F45164E2F5}"/>
          </ac:picMkLst>
        </pc:picChg>
      </pc:sldChg>
      <pc:sldChg chg="addSp modSp add ord">
        <pc:chgData name="Gabriel Morris" userId="b27f8b3fe71fb418" providerId="LiveId" clId="{D9B9C461-404F-49C0-B42F-C7D56355AB5B}" dt="2019-06-09T01:21:25.194" v="787"/>
        <pc:sldMkLst>
          <pc:docMk/>
          <pc:sldMk cId="3568301475" sldId="483"/>
        </pc:sldMkLst>
        <pc:spChg chg="mod">
          <ac:chgData name="Gabriel Morris" userId="b27f8b3fe71fb418" providerId="LiveId" clId="{D9B9C461-404F-49C0-B42F-C7D56355AB5B}" dt="2019-06-05T05:00:42.115" v="243" actId="207"/>
          <ac:spMkLst>
            <pc:docMk/>
            <pc:sldMk cId="3568301475" sldId="483"/>
            <ac:spMk id="2" creationId="{849A5949-9EE6-42F8-8FFE-7B94B4FEEAA3}"/>
          </ac:spMkLst>
        </pc:spChg>
        <pc:spChg chg="add mod">
          <ac:chgData name="Gabriel Morris" userId="b27f8b3fe71fb418" providerId="LiveId" clId="{D9B9C461-404F-49C0-B42F-C7D56355AB5B}" dt="2019-06-05T05:03:11.172" v="254"/>
          <ac:spMkLst>
            <pc:docMk/>
            <pc:sldMk cId="3568301475" sldId="483"/>
            <ac:spMk id="3" creationId="{6D6F04A9-AAE2-46DD-A681-ECC6E0B0A7AE}"/>
          </ac:spMkLst>
        </pc:spChg>
        <pc:spChg chg="add mod">
          <ac:chgData name="Gabriel Morris" userId="b27f8b3fe71fb418" providerId="LiveId" clId="{D9B9C461-404F-49C0-B42F-C7D56355AB5B}" dt="2019-06-05T05:04:13" v="260" actId="122"/>
          <ac:spMkLst>
            <pc:docMk/>
            <pc:sldMk cId="3568301475" sldId="483"/>
            <ac:spMk id="4" creationId="{E91CAC81-AB7C-467A-B155-43AE83AAFF74}"/>
          </ac:spMkLst>
        </pc:spChg>
        <pc:picChg chg="mod">
          <ac:chgData name="Gabriel Morris" userId="b27f8b3fe71fb418" providerId="LiveId" clId="{D9B9C461-404F-49C0-B42F-C7D56355AB5B}" dt="2019-06-05T05:02:03.363" v="250"/>
          <ac:picMkLst>
            <pc:docMk/>
            <pc:sldMk cId="3568301475" sldId="483"/>
            <ac:picMk id="1026" creationId="{AD35ACA8-3906-4EF3-B5A0-43F45164E2F5}"/>
          </ac:picMkLst>
        </pc:picChg>
      </pc:sldChg>
      <pc:sldChg chg="modSp add">
        <pc:chgData name="Gabriel Morris" userId="b27f8b3fe71fb418" providerId="LiveId" clId="{D9B9C461-404F-49C0-B42F-C7D56355AB5B}" dt="2019-06-06T16:37:30.466" v="265" actId="207"/>
        <pc:sldMkLst>
          <pc:docMk/>
          <pc:sldMk cId="1177215778" sldId="484"/>
        </pc:sldMkLst>
        <pc:spChg chg="mod">
          <ac:chgData name="Gabriel Morris" userId="b27f8b3fe71fb418" providerId="LiveId" clId="{D9B9C461-404F-49C0-B42F-C7D56355AB5B}" dt="2019-06-06T16:37:30.466" v="265" actId="207"/>
          <ac:spMkLst>
            <pc:docMk/>
            <pc:sldMk cId="1177215778" sldId="484"/>
            <ac:spMk id="5" creationId="{A294D976-94C7-430A-A6F1-F8D0F026FC39}"/>
          </ac:spMkLst>
        </pc:spChg>
      </pc:sldChg>
      <pc:sldChg chg="addSp modSp add mod ord setBg">
        <pc:chgData name="Gabriel Morris" userId="b27f8b3fe71fb418" providerId="LiveId" clId="{D9B9C461-404F-49C0-B42F-C7D56355AB5B}" dt="2019-06-06T16:44:52.711" v="276"/>
        <pc:sldMkLst>
          <pc:docMk/>
          <pc:sldMk cId="2274773951" sldId="485"/>
        </pc:sldMkLst>
        <pc:spChg chg="add">
          <ac:chgData name="Gabriel Morris" userId="b27f8b3fe71fb418" providerId="LiveId" clId="{D9B9C461-404F-49C0-B42F-C7D56355AB5B}" dt="2019-06-06T16:39:56.287" v="275" actId="26606"/>
          <ac:spMkLst>
            <pc:docMk/>
            <pc:sldMk cId="2274773951" sldId="485"/>
            <ac:spMk id="8" creationId="{7045633D-7FA7-4D93-8E45-D385B582A1F1}"/>
          </ac:spMkLst>
        </pc:spChg>
        <pc:spChg chg="add">
          <ac:chgData name="Gabriel Morris" userId="b27f8b3fe71fb418" providerId="LiveId" clId="{D9B9C461-404F-49C0-B42F-C7D56355AB5B}" dt="2019-06-06T16:39:56.287" v="275" actId="26606"/>
          <ac:spMkLst>
            <pc:docMk/>
            <pc:sldMk cId="2274773951" sldId="485"/>
            <ac:spMk id="10" creationId="{82532B9D-ADFC-4AEF-97D4-9FC87BB61E31}"/>
          </ac:spMkLst>
        </pc:spChg>
        <pc:picChg chg="add mod">
          <ac:chgData name="Gabriel Morris" userId="b27f8b3fe71fb418" providerId="LiveId" clId="{D9B9C461-404F-49C0-B42F-C7D56355AB5B}" dt="2019-06-06T16:39:56.287" v="275" actId="26606"/>
          <ac:picMkLst>
            <pc:docMk/>
            <pc:sldMk cId="2274773951" sldId="485"/>
            <ac:picMk id="3" creationId="{821197F3-7875-47DF-A510-CE8C17AFD983}"/>
          </ac:picMkLst>
        </pc:picChg>
      </pc:sldChg>
      <pc:sldChg chg="add ord">
        <pc:chgData name="Gabriel Morris" userId="b27f8b3fe71fb418" providerId="LiveId" clId="{D9B9C461-404F-49C0-B42F-C7D56355AB5B}" dt="2019-06-06T16:45:03.213" v="278"/>
        <pc:sldMkLst>
          <pc:docMk/>
          <pc:sldMk cId="2342156896" sldId="486"/>
        </pc:sldMkLst>
      </pc:sldChg>
      <pc:sldChg chg="delSp modSp add">
        <pc:chgData name="Gabriel Morris" userId="b27f8b3fe71fb418" providerId="LiveId" clId="{D9B9C461-404F-49C0-B42F-C7D56355AB5B}" dt="2019-06-09T01:17:29.761" v="782" actId="6549"/>
        <pc:sldMkLst>
          <pc:docMk/>
          <pc:sldMk cId="606727268" sldId="487"/>
        </pc:sldMkLst>
        <pc:spChg chg="mod">
          <ac:chgData name="Gabriel Morris" userId="b27f8b3fe71fb418" providerId="LiveId" clId="{D9B9C461-404F-49C0-B42F-C7D56355AB5B}" dt="2019-06-09T01:16:46.288" v="780" actId="1036"/>
          <ac:spMkLst>
            <pc:docMk/>
            <pc:sldMk cId="606727268" sldId="487"/>
            <ac:spMk id="2" creationId="{153460CB-9D78-4EBC-8529-E11CE0CD5533}"/>
          </ac:spMkLst>
        </pc:spChg>
        <pc:spChg chg="del">
          <ac:chgData name="Gabriel Morris" userId="b27f8b3fe71fb418" providerId="LiveId" clId="{D9B9C461-404F-49C0-B42F-C7D56355AB5B}" dt="2019-06-09T01:17:00.613" v="781" actId="478"/>
          <ac:spMkLst>
            <pc:docMk/>
            <pc:sldMk cId="606727268" sldId="487"/>
            <ac:spMk id="7" creationId="{3D6C11E0-B6F0-499D-9633-833E263A7DC7}"/>
          </ac:spMkLst>
        </pc:spChg>
        <pc:spChg chg="mod">
          <ac:chgData name="Gabriel Morris" userId="b27f8b3fe71fb418" providerId="LiveId" clId="{D9B9C461-404F-49C0-B42F-C7D56355AB5B}" dt="2019-06-09T01:17:29.761" v="782" actId="6549"/>
          <ac:spMkLst>
            <pc:docMk/>
            <pc:sldMk cId="606727268" sldId="487"/>
            <ac:spMk id="9" creationId="{2DE76483-C962-425E-9447-7746605E5C17}"/>
          </ac:spMkLst>
        </pc:spChg>
      </pc:sldChg>
      <pc:sldChg chg="delSp modSp add">
        <pc:chgData name="Gabriel Morris" userId="b27f8b3fe71fb418" providerId="LiveId" clId="{D9B9C461-404F-49C0-B42F-C7D56355AB5B}" dt="2019-06-09T01:44:00.826" v="825" actId="6549"/>
        <pc:sldMkLst>
          <pc:docMk/>
          <pc:sldMk cId="3406036701" sldId="488"/>
        </pc:sldMkLst>
        <pc:spChg chg="mod">
          <ac:chgData name="Gabriel Morris" userId="b27f8b3fe71fb418" providerId="LiveId" clId="{D9B9C461-404F-49C0-B42F-C7D56355AB5B}" dt="2019-06-06T18:54:23.234" v="715" actId="404"/>
          <ac:spMkLst>
            <pc:docMk/>
            <pc:sldMk cId="3406036701" sldId="488"/>
            <ac:spMk id="2" creationId="{153460CB-9D78-4EBC-8529-E11CE0CD5533}"/>
          </ac:spMkLst>
        </pc:spChg>
        <pc:spChg chg="del">
          <ac:chgData name="Gabriel Morris" userId="b27f8b3fe71fb418" providerId="LiveId" clId="{D9B9C461-404F-49C0-B42F-C7D56355AB5B}" dt="2019-06-09T01:36:18.059" v="809" actId="478"/>
          <ac:spMkLst>
            <pc:docMk/>
            <pc:sldMk cId="3406036701" sldId="488"/>
            <ac:spMk id="7" creationId="{3D6C11E0-B6F0-499D-9633-833E263A7DC7}"/>
          </ac:spMkLst>
        </pc:spChg>
        <pc:spChg chg="mod">
          <ac:chgData name="Gabriel Morris" userId="b27f8b3fe71fb418" providerId="LiveId" clId="{D9B9C461-404F-49C0-B42F-C7D56355AB5B}" dt="2019-06-09T01:44:00.826" v="825" actId="6549"/>
          <ac:spMkLst>
            <pc:docMk/>
            <pc:sldMk cId="3406036701" sldId="488"/>
            <ac:spMk id="9" creationId="{2DE76483-C962-425E-9447-7746605E5C17}"/>
          </ac:spMkLst>
        </pc:spChg>
      </pc:sldChg>
      <pc:sldChg chg="modSp add">
        <pc:chgData name="Gabriel Morris" userId="b27f8b3fe71fb418" providerId="LiveId" clId="{D9B9C461-404F-49C0-B42F-C7D56355AB5B}" dt="2019-06-06T18:19:25.315" v="683" actId="207"/>
        <pc:sldMkLst>
          <pc:docMk/>
          <pc:sldMk cId="1351712627" sldId="489"/>
        </pc:sldMkLst>
        <pc:spChg chg="mod">
          <ac:chgData name="Gabriel Morris" userId="b27f8b3fe71fb418" providerId="LiveId" clId="{D9B9C461-404F-49C0-B42F-C7D56355AB5B}" dt="2019-06-06T18:18:22.300" v="658" actId="6549"/>
          <ac:spMkLst>
            <pc:docMk/>
            <pc:sldMk cId="1351712627" sldId="489"/>
            <ac:spMk id="4" creationId="{3F101DD2-8284-49E6-A1F4-2420F4D03267}"/>
          </ac:spMkLst>
        </pc:spChg>
        <pc:spChg chg="mod">
          <ac:chgData name="Gabriel Morris" userId="b27f8b3fe71fb418" providerId="LiveId" clId="{D9B9C461-404F-49C0-B42F-C7D56355AB5B}" dt="2019-06-06T18:19:25.315" v="683" actId="207"/>
          <ac:spMkLst>
            <pc:docMk/>
            <pc:sldMk cId="1351712627" sldId="489"/>
            <ac:spMk id="5" creationId="{A294D976-94C7-430A-A6F1-F8D0F026FC39}"/>
          </ac:spMkLst>
        </pc:spChg>
      </pc:sldChg>
      <pc:sldChg chg="modSp add">
        <pc:chgData name="Gabriel Morris" userId="b27f8b3fe71fb418" providerId="LiveId" clId="{D9B9C461-404F-49C0-B42F-C7D56355AB5B}" dt="2019-06-09T01:19:24.403" v="785" actId="207"/>
        <pc:sldMkLst>
          <pc:docMk/>
          <pc:sldMk cId="2135583889" sldId="490"/>
        </pc:sldMkLst>
        <pc:spChg chg="mod">
          <ac:chgData name="Gabriel Morris" userId="b27f8b3fe71fb418" providerId="LiveId" clId="{D9B9C461-404F-49C0-B42F-C7D56355AB5B}" dt="2019-06-09T01:19:24.403" v="785" actId="207"/>
          <ac:spMkLst>
            <pc:docMk/>
            <pc:sldMk cId="2135583889" sldId="490"/>
            <ac:spMk id="9" creationId="{2DE76483-C962-425E-9447-7746605E5C17}"/>
          </ac:spMkLst>
        </pc:spChg>
      </pc:sldChg>
      <pc:sldChg chg="delSp modSp add">
        <pc:chgData name="Gabriel Morris" userId="b27f8b3fe71fb418" providerId="LiveId" clId="{D9B9C461-404F-49C0-B42F-C7D56355AB5B}" dt="2019-06-09T01:44:05.120" v="826" actId="6549"/>
        <pc:sldMkLst>
          <pc:docMk/>
          <pc:sldMk cId="888838758" sldId="491"/>
        </pc:sldMkLst>
        <pc:spChg chg="del">
          <ac:chgData name="Gabriel Morris" userId="b27f8b3fe71fb418" providerId="LiveId" clId="{D9B9C461-404F-49C0-B42F-C7D56355AB5B}" dt="2019-06-09T01:36:23.556" v="810" actId="478"/>
          <ac:spMkLst>
            <pc:docMk/>
            <pc:sldMk cId="888838758" sldId="491"/>
            <ac:spMk id="7" creationId="{3D6C11E0-B6F0-499D-9633-833E263A7DC7}"/>
          </ac:spMkLst>
        </pc:spChg>
        <pc:spChg chg="mod">
          <ac:chgData name="Gabriel Morris" userId="b27f8b3fe71fb418" providerId="LiveId" clId="{D9B9C461-404F-49C0-B42F-C7D56355AB5B}" dt="2019-06-09T01:44:05.120" v="826" actId="6549"/>
          <ac:spMkLst>
            <pc:docMk/>
            <pc:sldMk cId="888838758" sldId="491"/>
            <ac:spMk id="9" creationId="{2DE76483-C962-425E-9447-7746605E5C17}"/>
          </ac:spMkLst>
        </pc:spChg>
      </pc:sldChg>
      <pc:sldChg chg="delSp modSp add ord">
        <pc:chgData name="Gabriel Morris" userId="b27f8b3fe71fb418" providerId="LiveId" clId="{D9B9C461-404F-49C0-B42F-C7D56355AB5B}" dt="2019-06-09T01:46:23.731" v="828"/>
        <pc:sldMkLst>
          <pc:docMk/>
          <pc:sldMk cId="2348114317" sldId="492"/>
        </pc:sldMkLst>
        <pc:spChg chg="del">
          <ac:chgData name="Gabriel Morris" userId="b27f8b3fe71fb418" providerId="LiveId" clId="{D9B9C461-404F-49C0-B42F-C7D56355AB5B}" dt="2019-06-09T01:36:27.782" v="811" actId="478"/>
          <ac:spMkLst>
            <pc:docMk/>
            <pc:sldMk cId="2348114317" sldId="492"/>
            <ac:spMk id="7" creationId="{3D6C11E0-B6F0-499D-9633-833E263A7DC7}"/>
          </ac:spMkLst>
        </pc:spChg>
        <pc:spChg chg="mod">
          <ac:chgData name="Gabriel Morris" userId="b27f8b3fe71fb418" providerId="LiveId" clId="{D9B9C461-404F-49C0-B42F-C7D56355AB5B}" dt="2019-06-09T01:44:09.303" v="827" actId="6549"/>
          <ac:spMkLst>
            <pc:docMk/>
            <pc:sldMk cId="2348114317" sldId="492"/>
            <ac:spMk id="9" creationId="{2DE76483-C962-425E-9447-7746605E5C17}"/>
          </ac:spMkLst>
        </pc:spChg>
      </pc:sldChg>
      <pc:sldChg chg="modSp add">
        <pc:chgData name="Gabriel Morris" userId="b27f8b3fe71fb418" providerId="LiveId" clId="{D9B9C461-404F-49C0-B42F-C7D56355AB5B}" dt="2019-06-09T02:36:43.873" v="856" actId="20577"/>
        <pc:sldMkLst>
          <pc:docMk/>
          <pc:sldMk cId="148908992" sldId="493"/>
        </pc:sldMkLst>
        <pc:spChg chg="mod">
          <ac:chgData name="Gabriel Morris" userId="b27f8b3fe71fb418" providerId="LiveId" clId="{D9B9C461-404F-49C0-B42F-C7D56355AB5B}" dt="2019-06-09T02:36:43.873" v="856" actId="20577"/>
          <ac:spMkLst>
            <pc:docMk/>
            <pc:sldMk cId="148908992" sldId="493"/>
            <ac:spMk id="9" creationId="{2DE76483-C962-425E-9447-7746605E5C17}"/>
          </ac:spMkLst>
        </pc:spChg>
      </pc:sldChg>
      <pc:sldChg chg="addSp modSp add mod setBg">
        <pc:chgData name="Gabriel Morris" userId="b27f8b3fe71fb418" providerId="LiveId" clId="{D9B9C461-404F-49C0-B42F-C7D56355AB5B}" dt="2019-06-09T02:46:32.861" v="896" actId="1076"/>
        <pc:sldMkLst>
          <pc:docMk/>
          <pc:sldMk cId="855491862" sldId="494"/>
        </pc:sldMkLst>
        <pc:spChg chg="add mod">
          <ac:chgData name="Gabriel Morris" userId="b27f8b3fe71fb418" providerId="LiveId" clId="{D9B9C461-404F-49C0-B42F-C7D56355AB5B}" dt="2019-06-09T02:46:32.861" v="896" actId="1076"/>
          <ac:spMkLst>
            <pc:docMk/>
            <pc:sldMk cId="855491862" sldId="494"/>
            <ac:spMk id="4" creationId="{57EEDAEC-9731-48EA-A68F-B06137803900}"/>
          </ac:spMkLst>
        </pc:spChg>
        <pc:picChg chg="add mod">
          <ac:chgData name="Gabriel Morris" userId="b27f8b3fe71fb418" providerId="LiveId" clId="{D9B9C461-404F-49C0-B42F-C7D56355AB5B}" dt="2019-06-09T02:46:28.266" v="895" actId="1076"/>
          <ac:picMkLst>
            <pc:docMk/>
            <pc:sldMk cId="855491862" sldId="494"/>
            <ac:picMk id="3" creationId="{C168E394-E1D7-48EE-9678-0F5352771487}"/>
          </ac:picMkLst>
        </pc:picChg>
      </pc:sldChg>
      <pc:sldChg chg="modSp add ord">
        <pc:chgData name="Gabriel Morris" userId="b27f8b3fe71fb418" providerId="LiveId" clId="{D9B9C461-404F-49C0-B42F-C7D56355AB5B}" dt="2019-06-09T02:52:02.055" v="985" actId="20577"/>
        <pc:sldMkLst>
          <pc:docMk/>
          <pc:sldMk cId="3693685001" sldId="495"/>
        </pc:sldMkLst>
        <pc:spChg chg="mod">
          <ac:chgData name="Gabriel Morris" userId="b27f8b3fe71fb418" providerId="LiveId" clId="{D9B9C461-404F-49C0-B42F-C7D56355AB5B}" dt="2019-06-09T02:52:02.055" v="985" actId="20577"/>
          <ac:spMkLst>
            <pc:docMk/>
            <pc:sldMk cId="3693685001" sldId="495"/>
            <ac:spMk id="9" creationId="{2DE76483-C962-425E-9447-7746605E5C17}"/>
          </ac:spMkLst>
        </pc:spChg>
      </pc:sldChg>
      <pc:sldChg chg="addSp modSp add mod setBg">
        <pc:chgData name="Gabriel Morris" userId="b27f8b3fe71fb418" providerId="LiveId" clId="{D9B9C461-404F-49C0-B42F-C7D56355AB5B}" dt="2019-06-09T03:02:19.608" v="990" actId="26606"/>
        <pc:sldMkLst>
          <pc:docMk/>
          <pc:sldMk cId="890776880" sldId="496"/>
        </pc:sldMkLst>
        <pc:picChg chg="add mod">
          <ac:chgData name="Gabriel Morris" userId="b27f8b3fe71fb418" providerId="LiveId" clId="{D9B9C461-404F-49C0-B42F-C7D56355AB5B}" dt="2019-06-09T03:02:19.608" v="990" actId="26606"/>
          <ac:picMkLst>
            <pc:docMk/>
            <pc:sldMk cId="890776880" sldId="496"/>
            <ac:picMk id="3" creationId="{50FD2719-123D-4663-A1C7-20CC9B895A6A}"/>
          </ac:picMkLst>
        </pc:picChg>
      </pc:sldChg>
      <pc:sldChg chg="modSp add ord">
        <pc:chgData name="Gabriel Morris" userId="b27f8b3fe71fb418" providerId="LiveId" clId="{D9B9C461-404F-49C0-B42F-C7D56355AB5B}" dt="2019-06-09T03:18:48.661" v="1009" actId="207"/>
        <pc:sldMkLst>
          <pc:docMk/>
          <pc:sldMk cId="403897528" sldId="497"/>
        </pc:sldMkLst>
        <pc:spChg chg="mod">
          <ac:chgData name="Gabriel Morris" userId="b27f8b3fe71fb418" providerId="LiveId" clId="{D9B9C461-404F-49C0-B42F-C7D56355AB5B}" dt="2019-06-09T03:14:48.831" v="1007" actId="20577"/>
          <ac:spMkLst>
            <pc:docMk/>
            <pc:sldMk cId="403897528" sldId="497"/>
            <ac:spMk id="4" creationId="{3F101DD2-8284-49E6-A1F4-2420F4D03267}"/>
          </ac:spMkLst>
        </pc:spChg>
        <pc:spChg chg="mod">
          <ac:chgData name="Gabriel Morris" userId="b27f8b3fe71fb418" providerId="LiveId" clId="{D9B9C461-404F-49C0-B42F-C7D56355AB5B}" dt="2019-06-09T03:18:48.661" v="1009" actId="207"/>
          <ac:spMkLst>
            <pc:docMk/>
            <pc:sldMk cId="403897528" sldId="497"/>
            <ac:spMk id="5" creationId="{A294D976-94C7-430A-A6F1-F8D0F026FC39}"/>
          </ac:spMkLst>
        </pc:spChg>
      </pc:sldChg>
      <pc:sldChg chg="modSp add">
        <pc:chgData name="Gabriel Morris" userId="b27f8b3fe71fb418" providerId="LiveId" clId="{D9B9C461-404F-49C0-B42F-C7D56355AB5B}" dt="2019-06-09T03:25:49.619" v="1097" actId="6549"/>
        <pc:sldMkLst>
          <pc:docMk/>
          <pc:sldMk cId="3835950827" sldId="498"/>
        </pc:sldMkLst>
        <pc:spChg chg="mod">
          <ac:chgData name="Gabriel Morris" userId="b27f8b3fe71fb418" providerId="LiveId" clId="{D9B9C461-404F-49C0-B42F-C7D56355AB5B}" dt="2019-06-09T03:25:49.619" v="1097" actId="6549"/>
          <ac:spMkLst>
            <pc:docMk/>
            <pc:sldMk cId="3835950827" sldId="498"/>
            <ac:spMk id="4" creationId="{3F101DD2-8284-49E6-A1F4-2420F4D03267}"/>
          </ac:spMkLst>
        </pc:spChg>
        <pc:spChg chg="mod">
          <ac:chgData name="Gabriel Morris" userId="b27f8b3fe71fb418" providerId="LiveId" clId="{D9B9C461-404F-49C0-B42F-C7D56355AB5B}" dt="2019-06-09T03:25:38.349" v="1087" actId="313"/>
          <ac:spMkLst>
            <pc:docMk/>
            <pc:sldMk cId="3835950827" sldId="498"/>
            <ac:spMk id="5" creationId="{A294D976-94C7-430A-A6F1-F8D0F026FC39}"/>
          </ac:spMkLst>
        </pc:spChg>
      </pc:sldChg>
      <pc:sldChg chg="addSp delSp modSp add">
        <pc:chgData name="Gabriel Morris" userId="b27f8b3fe71fb418" providerId="LiveId" clId="{D9B9C461-404F-49C0-B42F-C7D56355AB5B}" dt="2019-06-09T03:32:41.012" v="1276"/>
        <pc:sldMkLst>
          <pc:docMk/>
          <pc:sldMk cId="1817289801" sldId="499"/>
        </pc:sldMkLst>
        <pc:spChg chg="add del">
          <ac:chgData name="Gabriel Morris" userId="b27f8b3fe71fb418" providerId="LiveId" clId="{D9B9C461-404F-49C0-B42F-C7D56355AB5B}" dt="2019-06-09T03:32:41.012" v="1276"/>
          <ac:spMkLst>
            <pc:docMk/>
            <pc:sldMk cId="1817289801" sldId="499"/>
            <ac:spMk id="3" creationId="{738506DE-2CC2-4AF8-A309-0655EFBD34A2}"/>
          </ac:spMkLst>
        </pc:spChg>
        <pc:spChg chg="mod">
          <ac:chgData name="Gabriel Morris" userId="b27f8b3fe71fb418" providerId="LiveId" clId="{D9B9C461-404F-49C0-B42F-C7D56355AB5B}" dt="2019-06-09T03:31:48.170" v="1171" actId="6549"/>
          <ac:spMkLst>
            <pc:docMk/>
            <pc:sldMk cId="1817289801" sldId="499"/>
            <ac:spMk id="4" creationId="{3F101DD2-8284-49E6-A1F4-2420F4D03267}"/>
          </ac:spMkLst>
        </pc:spChg>
        <pc:spChg chg="mod">
          <ac:chgData name="Gabriel Morris" userId="b27f8b3fe71fb418" providerId="LiveId" clId="{D9B9C461-404F-49C0-B42F-C7D56355AB5B}" dt="2019-06-09T03:31:55.909" v="1274" actId="6549"/>
          <ac:spMkLst>
            <pc:docMk/>
            <pc:sldMk cId="1817289801" sldId="499"/>
            <ac:spMk id="5" creationId="{A294D976-94C7-430A-A6F1-F8D0F026FC39}"/>
          </ac:spMkLst>
        </pc:spChg>
      </pc:sldChg>
      <pc:sldChg chg="addSp delSp modSp add">
        <pc:chgData name="Gabriel Morris" userId="b27f8b3fe71fb418" providerId="LiveId" clId="{D9B9C461-404F-49C0-B42F-C7D56355AB5B}" dt="2019-06-09T03:48:08.660" v="1322" actId="6549"/>
        <pc:sldMkLst>
          <pc:docMk/>
          <pc:sldMk cId="585527660" sldId="500"/>
        </pc:sldMkLst>
        <pc:spChg chg="add del">
          <ac:chgData name="Gabriel Morris" userId="b27f8b3fe71fb418" providerId="LiveId" clId="{D9B9C461-404F-49C0-B42F-C7D56355AB5B}" dt="2019-06-09T03:33:59.530" v="1314"/>
          <ac:spMkLst>
            <pc:docMk/>
            <pc:sldMk cId="585527660" sldId="500"/>
            <ac:spMk id="3" creationId="{CD023572-AFDD-4047-BE18-8ABFFAACF70F}"/>
          </ac:spMkLst>
        </pc:spChg>
        <pc:spChg chg="mod">
          <ac:chgData name="Gabriel Morris" userId="b27f8b3fe71fb418" providerId="LiveId" clId="{D9B9C461-404F-49C0-B42F-C7D56355AB5B}" dt="2019-06-09T03:48:08.660" v="1322" actId="6549"/>
          <ac:spMkLst>
            <pc:docMk/>
            <pc:sldMk cId="585527660" sldId="500"/>
            <ac:spMk id="4" creationId="{3F101DD2-8284-49E6-A1F4-2420F4D03267}"/>
          </ac:spMkLst>
        </pc:spChg>
        <pc:spChg chg="mod">
          <ac:chgData name="Gabriel Morris" userId="b27f8b3fe71fb418" providerId="LiveId" clId="{D9B9C461-404F-49C0-B42F-C7D56355AB5B}" dt="2019-06-09T03:34:50.129" v="1320" actId="207"/>
          <ac:spMkLst>
            <pc:docMk/>
            <pc:sldMk cId="585527660" sldId="500"/>
            <ac:spMk id="5" creationId="{A294D976-94C7-430A-A6F1-F8D0F026FC39}"/>
          </ac:spMkLst>
        </pc:spChg>
      </pc:sldChg>
      <pc:sldChg chg="modSp add">
        <pc:chgData name="Gabriel Morris" userId="b27f8b3fe71fb418" providerId="LiveId" clId="{D9B9C461-404F-49C0-B42F-C7D56355AB5B}" dt="2019-06-09T03:48:14.207" v="1324" actId="6549"/>
        <pc:sldMkLst>
          <pc:docMk/>
          <pc:sldMk cId="6361824" sldId="501"/>
        </pc:sldMkLst>
        <pc:spChg chg="mod">
          <ac:chgData name="Gabriel Morris" userId="b27f8b3fe71fb418" providerId="LiveId" clId="{D9B9C461-404F-49C0-B42F-C7D56355AB5B}" dt="2019-06-09T03:48:14.207" v="1324" actId="6549"/>
          <ac:spMkLst>
            <pc:docMk/>
            <pc:sldMk cId="6361824" sldId="501"/>
            <ac:spMk id="4" creationId="{3F101DD2-8284-49E6-A1F4-2420F4D03267}"/>
          </ac:spMkLst>
        </pc:spChg>
        <pc:spChg chg="mod">
          <ac:chgData name="Gabriel Morris" userId="b27f8b3fe71fb418" providerId="LiveId" clId="{D9B9C461-404F-49C0-B42F-C7D56355AB5B}" dt="2019-06-09T03:34:40.609" v="1319" actId="207"/>
          <ac:spMkLst>
            <pc:docMk/>
            <pc:sldMk cId="6361824" sldId="501"/>
            <ac:spMk id="5" creationId="{A294D976-94C7-430A-A6F1-F8D0F026FC39}"/>
          </ac:spMkLst>
        </pc:spChg>
      </pc:sldChg>
      <pc:sldChg chg="add del">
        <pc:chgData name="Gabriel Morris" userId="b27f8b3fe71fb418" providerId="LiveId" clId="{D9B9C461-404F-49C0-B42F-C7D56355AB5B}" dt="2019-06-09T03:48:26.662" v="1326"/>
        <pc:sldMkLst>
          <pc:docMk/>
          <pc:sldMk cId="1712175221" sldId="502"/>
        </pc:sldMkLst>
      </pc:sldChg>
      <pc:sldChg chg="modSp add del">
        <pc:chgData name="Gabriel Morris" userId="b27f8b3fe71fb418" providerId="LiveId" clId="{D9B9C461-404F-49C0-B42F-C7D56355AB5B}" dt="2019-06-09T03:50:51.241" v="1350" actId="2696"/>
        <pc:sldMkLst>
          <pc:docMk/>
          <pc:sldMk cId="2817507150" sldId="502"/>
        </pc:sldMkLst>
        <pc:spChg chg="mod">
          <ac:chgData name="Gabriel Morris" userId="b27f8b3fe71fb418" providerId="LiveId" clId="{D9B9C461-404F-49C0-B42F-C7D56355AB5B}" dt="2019-06-09T03:48:54.283" v="1335" actId="20577"/>
          <ac:spMkLst>
            <pc:docMk/>
            <pc:sldMk cId="2817507150" sldId="502"/>
            <ac:spMk id="4" creationId="{3F101DD2-8284-49E6-A1F4-2420F4D03267}"/>
          </ac:spMkLst>
        </pc:spChg>
        <pc:spChg chg="mod">
          <ac:chgData name="Gabriel Morris" userId="b27f8b3fe71fb418" providerId="LiveId" clId="{D9B9C461-404F-49C0-B42F-C7D56355AB5B}" dt="2019-06-09T03:50:47.628" v="1349" actId="6549"/>
          <ac:spMkLst>
            <pc:docMk/>
            <pc:sldMk cId="2817507150" sldId="502"/>
            <ac:spMk id="5" creationId="{A294D976-94C7-430A-A6F1-F8D0F026FC39}"/>
          </ac:spMkLst>
        </pc:spChg>
      </pc:sldChg>
      <pc:sldChg chg="modSp add ord">
        <pc:chgData name="Gabriel Morris" userId="b27f8b3fe71fb418" providerId="LiveId" clId="{D9B9C461-404F-49C0-B42F-C7D56355AB5B}" dt="2019-06-09T03:54:07.524" v="1479" actId="27636"/>
        <pc:sldMkLst>
          <pc:docMk/>
          <pc:sldMk cId="3969570067" sldId="502"/>
        </pc:sldMkLst>
        <pc:spChg chg="mod">
          <ac:chgData name="Gabriel Morris" userId="b27f8b3fe71fb418" providerId="LiveId" clId="{D9B9C461-404F-49C0-B42F-C7D56355AB5B}" dt="2019-06-09T03:54:07.524" v="1479" actId="27636"/>
          <ac:spMkLst>
            <pc:docMk/>
            <pc:sldMk cId="3969570067" sldId="502"/>
            <ac:spMk id="9" creationId="{2DE76483-C962-425E-9447-7746605E5C17}"/>
          </ac:spMkLst>
        </pc:spChg>
      </pc:sldChg>
      <pc:sldChg chg="modSp add">
        <pc:chgData name="Gabriel Morris" userId="b27f8b3fe71fb418" providerId="LiveId" clId="{D9B9C461-404F-49C0-B42F-C7D56355AB5B}" dt="2019-06-09T04:11:15.803" v="1531" actId="6549"/>
        <pc:sldMkLst>
          <pc:docMk/>
          <pc:sldMk cId="3583308687" sldId="503"/>
        </pc:sldMkLst>
        <pc:spChg chg="mod">
          <ac:chgData name="Gabriel Morris" userId="b27f8b3fe71fb418" providerId="LiveId" clId="{D9B9C461-404F-49C0-B42F-C7D56355AB5B}" dt="2019-06-09T04:10:20.572" v="1489" actId="20577"/>
          <ac:spMkLst>
            <pc:docMk/>
            <pc:sldMk cId="3583308687" sldId="503"/>
            <ac:spMk id="4" creationId="{3F101DD2-8284-49E6-A1F4-2420F4D03267}"/>
          </ac:spMkLst>
        </pc:spChg>
        <pc:spChg chg="mod">
          <ac:chgData name="Gabriel Morris" userId="b27f8b3fe71fb418" providerId="LiveId" clId="{D9B9C461-404F-49C0-B42F-C7D56355AB5B}" dt="2019-06-09T04:11:15.803" v="1531" actId="6549"/>
          <ac:spMkLst>
            <pc:docMk/>
            <pc:sldMk cId="3583308687" sldId="503"/>
            <ac:spMk id="5" creationId="{A294D976-94C7-430A-A6F1-F8D0F026FC39}"/>
          </ac:spMkLst>
        </pc:spChg>
      </pc:sldChg>
      <pc:sldChg chg="addSp modSp add mod setBg">
        <pc:chgData name="Gabriel Morris" userId="b27f8b3fe71fb418" providerId="LiveId" clId="{D9B9C461-404F-49C0-B42F-C7D56355AB5B}" dt="2019-06-09T04:36:15.455" v="1537" actId="1076"/>
        <pc:sldMkLst>
          <pc:docMk/>
          <pc:sldMk cId="2571314031" sldId="504"/>
        </pc:sldMkLst>
        <pc:picChg chg="add mod">
          <ac:chgData name="Gabriel Morris" userId="b27f8b3fe71fb418" providerId="LiveId" clId="{D9B9C461-404F-49C0-B42F-C7D56355AB5B}" dt="2019-06-09T04:36:15.455" v="1537" actId="1076"/>
          <ac:picMkLst>
            <pc:docMk/>
            <pc:sldMk cId="2571314031" sldId="504"/>
            <ac:picMk id="2" creationId="{DFFA4D0E-5A76-4D77-9455-257CBDBEB6D5}"/>
          </ac:picMkLst>
        </pc:picChg>
      </pc:sldChg>
      <pc:sldChg chg="modSp add ord">
        <pc:chgData name="Gabriel Morris" userId="b27f8b3fe71fb418" providerId="LiveId" clId="{D9B9C461-404F-49C0-B42F-C7D56355AB5B}" dt="2019-06-09T05:01:52.289" v="1557" actId="6549"/>
        <pc:sldMkLst>
          <pc:docMk/>
          <pc:sldMk cId="2977498205" sldId="505"/>
        </pc:sldMkLst>
        <pc:spChg chg="mod">
          <ac:chgData name="Gabriel Morris" userId="b27f8b3fe71fb418" providerId="LiveId" clId="{D9B9C461-404F-49C0-B42F-C7D56355AB5B}" dt="2019-06-09T05:00:53.292" v="1555" actId="20577"/>
          <ac:spMkLst>
            <pc:docMk/>
            <pc:sldMk cId="2977498205" sldId="505"/>
            <ac:spMk id="4" creationId="{3F101DD2-8284-49E6-A1F4-2420F4D03267}"/>
          </ac:spMkLst>
        </pc:spChg>
        <pc:spChg chg="mod">
          <ac:chgData name="Gabriel Morris" userId="b27f8b3fe71fb418" providerId="LiveId" clId="{D9B9C461-404F-49C0-B42F-C7D56355AB5B}" dt="2019-06-09T05:01:52.289" v="1557" actId="6549"/>
          <ac:spMkLst>
            <pc:docMk/>
            <pc:sldMk cId="2977498205" sldId="505"/>
            <ac:spMk id="5" creationId="{A294D976-94C7-430A-A6F1-F8D0F026FC39}"/>
          </ac:spMkLst>
        </pc:spChg>
      </pc:sldChg>
      <pc:sldChg chg="add del ord">
        <pc:chgData name="Gabriel Morris" userId="b27f8b3fe71fb418" providerId="LiveId" clId="{D9B9C461-404F-49C0-B42F-C7D56355AB5B}" dt="2019-06-09T04:52:35.776" v="1541"/>
        <pc:sldMkLst>
          <pc:docMk/>
          <pc:sldMk cId="2985018784" sldId="505"/>
        </pc:sldMkLst>
      </pc:sldChg>
      <pc:sldChg chg="modSp add">
        <pc:chgData name="Gabriel Morris" userId="b27f8b3fe71fb418" providerId="LiveId" clId="{D9B9C461-404F-49C0-B42F-C7D56355AB5B}" dt="2019-06-09T05:07:01.671" v="1695" actId="20577"/>
        <pc:sldMkLst>
          <pc:docMk/>
          <pc:sldMk cId="2292675881" sldId="506"/>
        </pc:sldMkLst>
        <pc:spChg chg="mod">
          <ac:chgData name="Gabriel Morris" userId="b27f8b3fe71fb418" providerId="LiveId" clId="{D9B9C461-404F-49C0-B42F-C7D56355AB5B}" dt="2019-06-09T05:06:49.795" v="1676" actId="20577"/>
          <ac:spMkLst>
            <pc:docMk/>
            <pc:sldMk cId="2292675881" sldId="506"/>
            <ac:spMk id="4" creationId="{3F101DD2-8284-49E6-A1F4-2420F4D03267}"/>
          </ac:spMkLst>
        </pc:spChg>
        <pc:spChg chg="mod">
          <ac:chgData name="Gabriel Morris" userId="b27f8b3fe71fb418" providerId="LiveId" clId="{D9B9C461-404F-49C0-B42F-C7D56355AB5B}" dt="2019-06-09T05:07:01.671" v="1695" actId="20577"/>
          <ac:spMkLst>
            <pc:docMk/>
            <pc:sldMk cId="2292675881" sldId="506"/>
            <ac:spMk id="5" creationId="{A294D976-94C7-430A-A6F1-F8D0F026FC39}"/>
          </ac:spMkLst>
        </pc:spChg>
      </pc:sldChg>
      <pc:sldChg chg="modSp add">
        <pc:chgData name="Gabriel Morris" userId="b27f8b3fe71fb418" providerId="LiveId" clId="{D9B9C461-404F-49C0-B42F-C7D56355AB5B}" dt="2019-06-09T05:11:30.298" v="1807" actId="6549"/>
        <pc:sldMkLst>
          <pc:docMk/>
          <pc:sldMk cId="2035938386" sldId="507"/>
        </pc:sldMkLst>
        <pc:spChg chg="mod">
          <ac:chgData name="Gabriel Morris" userId="b27f8b3fe71fb418" providerId="LiveId" clId="{D9B9C461-404F-49C0-B42F-C7D56355AB5B}" dt="2019-06-09T05:11:12.152" v="1713" actId="20577"/>
          <ac:spMkLst>
            <pc:docMk/>
            <pc:sldMk cId="2035938386" sldId="507"/>
            <ac:spMk id="4" creationId="{3F101DD2-8284-49E6-A1F4-2420F4D03267}"/>
          </ac:spMkLst>
        </pc:spChg>
        <pc:spChg chg="mod">
          <ac:chgData name="Gabriel Morris" userId="b27f8b3fe71fb418" providerId="LiveId" clId="{D9B9C461-404F-49C0-B42F-C7D56355AB5B}" dt="2019-06-09T05:11:30.298" v="1807" actId="6549"/>
          <ac:spMkLst>
            <pc:docMk/>
            <pc:sldMk cId="2035938386" sldId="507"/>
            <ac:spMk id="5" creationId="{A294D976-94C7-430A-A6F1-F8D0F026FC39}"/>
          </ac:spMkLst>
        </pc:spChg>
      </pc:sldChg>
      <pc:sldChg chg="addSp delSp modSp add">
        <pc:chgData name="Gabriel Morris" userId="b27f8b3fe71fb418" providerId="LiveId" clId="{D9B9C461-404F-49C0-B42F-C7D56355AB5B}" dt="2019-06-09T05:22:48.214" v="1860" actId="404"/>
        <pc:sldMkLst>
          <pc:docMk/>
          <pc:sldMk cId="2496922409" sldId="508"/>
        </pc:sldMkLst>
        <pc:spChg chg="add del">
          <ac:chgData name="Gabriel Morris" userId="b27f8b3fe71fb418" providerId="LiveId" clId="{D9B9C461-404F-49C0-B42F-C7D56355AB5B}" dt="2019-06-09T05:19:45.679" v="1844"/>
          <ac:spMkLst>
            <pc:docMk/>
            <pc:sldMk cId="2496922409" sldId="508"/>
            <ac:spMk id="3" creationId="{4C87DAC9-F097-4064-AB7C-196EA11B1C07}"/>
          </ac:spMkLst>
        </pc:spChg>
        <pc:spChg chg="mod">
          <ac:chgData name="Gabriel Morris" userId="b27f8b3fe71fb418" providerId="LiveId" clId="{D9B9C461-404F-49C0-B42F-C7D56355AB5B}" dt="2019-06-09T05:12:13.309" v="1829" actId="6549"/>
          <ac:spMkLst>
            <pc:docMk/>
            <pc:sldMk cId="2496922409" sldId="508"/>
            <ac:spMk id="4" creationId="{3F101DD2-8284-49E6-A1F4-2420F4D03267}"/>
          </ac:spMkLst>
        </pc:spChg>
        <pc:spChg chg="mod">
          <ac:chgData name="Gabriel Morris" userId="b27f8b3fe71fb418" providerId="LiveId" clId="{D9B9C461-404F-49C0-B42F-C7D56355AB5B}" dt="2019-06-09T05:22:48.214" v="1860" actId="404"/>
          <ac:spMkLst>
            <pc:docMk/>
            <pc:sldMk cId="2496922409" sldId="508"/>
            <ac:spMk id="5" creationId="{A294D976-94C7-430A-A6F1-F8D0F026FC39}"/>
          </ac:spMkLst>
        </pc:spChg>
      </pc:sldChg>
      <pc:sldChg chg="modSp add">
        <pc:chgData name="Gabriel Morris" userId="b27f8b3fe71fb418" providerId="LiveId" clId="{D9B9C461-404F-49C0-B42F-C7D56355AB5B}" dt="2019-06-09T05:22:16.070" v="1856" actId="14100"/>
        <pc:sldMkLst>
          <pc:docMk/>
          <pc:sldMk cId="1176171144" sldId="509"/>
        </pc:sldMkLst>
        <pc:spChg chg="mod">
          <ac:chgData name="Gabriel Morris" userId="b27f8b3fe71fb418" providerId="LiveId" clId="{D9B9C461-404F-49C0-B42F-C7D56355AB5B}" dt="2019-06-09T05:21:57.642" v="1850"/>
          <ac:spMkLst>
            <pc:docMk/>
            <pc:sldMk cId="1176171144" sldId="509"/>
            <ac:spMk id="4" creationId="{3F101DD2-8284-49E6-A1F4-2420F4D03267}"/>
          </ac:spMkLst>
        </pc:spChg>
        <pc:spChg chg="mod">
          <ac:chgData name="Gabriel Morris" userId="b27f8b3fe71fb418" providerId="LiveId" clId="{D9B9C461-404F-49C0-B42F-C7D56355AB5B}" dt="2019-06-09T05:22:16.070" v="1856" actId="14100"/>
          <ac:spMkLst>
            <pc:docMk/>
            <pc:sldMk cId="1176171144" sldId="509"/>
            <ac:spMk id="5" creationId="{A294D976-94C7-430A-A6F1-F8D0F026FC39}"/>
          </ac:spMkLst>
        </pc:spChg>
      </pc:sldChg>
      <pc:sldChg chg="modSp add">
        <pc:chgData name="Gabriel Morris" userId="b27f8b3fe71fb418" providerId="LiveId" clId="{D9B9C461-404F-49C0-B42F-C7D56355AB5B}" dt="2019-06-09T05:25:07.381" v="1905" actId="313"/>
        <pc:sldMkLst>
          <pc:docMk/>
          <pc:sldMk cId="1894409623" sldId="510"/>
        </pc:sldMkLst>
        <pc:spChg chg="mod">
          <ac:chgData name="Gabriel Morris" userId="b27f8b3fe71fb418" providerId="LiveId" clId="{D9B9C461-404F-49C0-B42F-C7D56355AB5B}" dt="2019-06-09T05:24:43.766" v="1879" actId="20577"/>
          <ac:spMkLst>
            <pc:docMk/>
            <pc:sldMk cId="1894409623" sldId="510"/>
            <ac:spMk id="4" creationId="{3F101DD2-8284-49E6-A1F4-2420F4D03267}"/>
          </ac:spMkLst>
        </pc:spChg>
        <pc:spChg chg="mod">
          <ac:chgData name="Gabriel Morris" userId="b27f8b3fe71fb418" providerId="LiveId" clId="{D9B9C461-404F-49C0-B42F-C7D56355AB5B}" dt="2019-06-09T05:25:07.381" v="1905" actId="313"/>
          <ac:spMkLst>
            <pc:docMk/>
            <pc:sldMk cId="1894409623" sldId="510"/>
            <ac:spMk id="5" creationId="{A294D976-94C7-430A-A6F1-F8D0F026FC39}"/>
          </ac:spMkLst>
        </pc:spChg>
      </pc:sldChg>
      <pc:sldChg chg="modSp add">
        <pc:chgData name="Gabriel Morris" userId="b27f8b3fe71fb418" providerId="LiveId" clId="{D9B9C461-404F-49C0-B42F-C7D56355AB5B}" dt="2019-06-09T05:53:45.497" v="2007" actId="20577"/>
        <pc:sldMkLst>
          <pc:docMk/>
          <pc:sldMk cId="3489973199" sldId="511"/>
        </pc:sldMkLst>
        <pc:spChg chg="mod">
          <ac:chgData name="Gabriel Morris" userId="b27f8b3fe71fb418" providerId="LiveId" clId="{D9B9C461-404F-49C0-B42F-C7D56355AB5B}" dt="2019-06-09T05:53:14.440" v="2000" actId="20577"/>
          <ac:spMkLst>
            <pc:docMk/>
            <pc:sldMk cId="3489973199" sldId="511"/>
            <ac:spMk id="4" creationId="{3F101DD2-8284-49E6-A1F4-2420F4D03267}"/>
          </ac:spMkLst>
        </pc:spChg>
        <pc:spChg chg="mod">
          <ac:chgData name="Gabriel Morris" userId="b27f8b3fe71fb418" providerId="LiveId" clId="{D9B9C461-404F-49C0-B42F-C7D56355AB5B}" dt="2019-06-09T05:53:45.497" v="2007" actId="20577"/>
          <ac:spMkLst>
            <pc:docMk/>
            <pc:sldMk cId="3489973199" sldId="511"/>
            <ac:spMk id="5" creationId="{A294D976-94C7-430A-A6F1-F8D0F026FC39}"/>
          </ac:spMkLst>
        </pc:spChg>
      </pc:sldChg>
      <pc:sldChg chg="add del">
        <pc:chgData name="Gabriel Morris" userId="b27f8b3fe71fb418" providerId="LiveId" clId="{D9B9C461-404F-49C0-B42F-C7D56355AB5B}" dt="2019-06-09T05:40:55.577" v="1915" actId="2696"/>
        <pc:sldMkLst>
          <pc:docMk/>
          <pc:sldMk cId="901049653" sldId="512"/>
        </pc:sldMkLst>
      </pc:sldChg>
      <pc:sldChg chg="add del">
        <pc:chgData name="Gabriel Morris" userId="b27f8b3fe71fb418" providerId="LiveId" clId="{D9B9C461-404F-49C0-B42F-C7D56355AB5B}" dt="2019-06-09T06:02:22.952" v="2015" actId="2696"/>
        <pc:sldMkLst>
          <pc:docMk/>
          <pc:sldMk cId="2118727902" sldId="513"/>
        </pc:sldMkLst>
      </pc:sldChg>
      <pc:sldChg chg="addSp delSp modSp add mod setBg">
        <pc:chgData name="Gabriel Morris" userId="b27f8b3fe71fb418" providerId="LiveId" clId="{D9B9C461-404F-49C0-B42F-C7D56355AB5B}" dt="2019-06-09T05:58:08.847" v="2014" actId="404"/>
        <pc:sldMkLst>
          <pc:docMk/>
          <pc:sldMk cId="1340012719" sldId="514"/>
        </pc:sldMkLst>
        <pc:spChg chg="mod">
          <ac:chgData name="Gabriel Morris" userId="b27f8b3fe71fb418" providerId="LiveId" clId="{D9B9C461-404F-49C0-B42F-C7D56355AB5B}" dt="2019-06-09T05:44:49.479" v="1962" actId="26606"/>
          <ac:spMkLst>
            <pc:docMk/>
            <pc:sldMk cId="1340012719" sldId="514"/>
            <ac:spMk id="2" creationId="{0E35A669-6CC7-41BB-8670-54FEF4DC7762}"/>
          </ac:spMkLst>
        </pc:spChg>
        <pc:spChg chg="mod">
          <ac:chgData name="Gabriel Morris" userId="b27f8b3fe71fb418" providerId="LiveId" clId="{D9B9C461-404F-49C0-B42F-C7D56355AB5B}" dt="2019-06-09T05:57:45.638" v="2009" actId="27636"/>
          <ac:spMkLst>
            <pc:docMk/>
            <pc:sldMk cId="1340012719" sldId="514"/>
            <ac:spMk id="3" creationId="{443B27CD-5684-49EB-B8A8-147D9C2AAD34}"/>
          </ac:spMkLst>
        </pc:spChg>
        <pc:spChg chg="add mod">
          <ac:chgData name="Gabriel Morris" userId="b27f8b3fe71fb418" providerId="LiveId" clId="{D9B9C461-404F-49C0-B42F-C7D56355AB5B}" dt="2019-06-09T05:58:08.847" v="2014" actId="404"/>
          <ac:spMkLst>
            <pc:docMk/>
            <pc:sldMk cId="1340012719" sldId="514"/>
            <ac:spMk id="5" creationId="{6DBE03AB-E4AC-4F13-AC76-DFBFE6CAA3F9}"/>
          </ac:spMkLst>
        </pc:spChg>
        <pc:spChg chg="add del">
          <ac:chgData name="Gabriel Morris" userId="b27f8b3fe71fb418" providerId="LiveId" clId="{D9B9C461-404F-49C0-B42F-C7D56355AB5B}" dt="2019-06-09T05:44:49.479" v="1962" actId="26606"/>
          <ac:spMkLst>
            <pc:docMk/>
            <pc:sldMk cId="1340012719" sldId="514"/>
            <ac:spMk id="9" creationId="{4DA90C30-B990-4CCA-B584-40F864DA3A82}"/>
          </ac:spMkLst>
        </pc:spChg>
        <pc:spChg chg="add del">
          <ac:chgData name="Gabriel Morris" userId="b27f8b3fe71fb418" providerId="LiveId" clId="{D9B9C461-404F-49C0-B42F-C7D56355AB5B}" dt="2019-06-09T05:44:49.479" v="1962" actId="26606"/>
          <ac:spMkLst>
            <pc:docMk/>
            <pc:sldMk cId="1340012719" sldId="514"/>
            <ac:spMk id="18" creationId="{362E11DD-B54B-4751-9C17-39DAF9EF46E7}"/>
          </ac:spMkLst>
        </pc:spChg>
        <pc:grpChg chg="add del">
          <ac:chgData name="Gabriel Morris" userId="b27f8b3fe71fb418" providerId="LiveId" clId="{D9B9C461-404F-49C0-B42F-C7D56355AB5B}" dt="2019-06-09T05:44:49.479" v="1962" actId="26606"/>
          <ac:grpSpMkLst>
            <pc:docMk/>
            <pc:sldMk cId="1340012719" sldId="514"/>
            <ac:grpSpMk id="11" creationId="{D060B936-2771-48DC-842C-14EE9318E3E2}"/>
          </ac:grpSpMkLst>
        </pc:grpChg>
        <pc:grpChg chg="add del">
          <ac:chgData name="Gabriel Morris" userId="b27f8b3fe71fb418" providerId="LiveId" clId="{D9B9C461-404F-49C0-B42F-C7D56355AB5B}" dt="2019-06-09T05:44:49.479" v="1962" actId="26606"/>
          <ac:grpSpMkLst>
            <pc:docMk/>
            <pc:sldMk cId="1340012719" sldId="514"/>
            <ac:grpSpMk id="20" creationId="{B55DE4E1-F219-45A4-96D9-9A86D0E4DBD2}"/>
          </ac:grpSpMkLst>
        </pc:grpChg>
        <pc:picChg chg="add mod">
          <ac:chgData name="Gabriel Morris" userId="b27f8b3fe71fb418" providerId="LiveId" clId="{D9B9C461-404F-49C0-B42F-C7D56355AB5B}" dt="2019-06-09T05:44:49.479" v="1962" actId="26606"/>
          <ac:picMkLst>
            <pc:docMk/>
            <pc:sldMk cId="1340012719" sldId="514"/>
            <ac:picMk id="4" creationId="{66BF60AC-0BB0-4E11-A866-81B708418DF0}"/>
          </ac:picMkLst>
        </pc:picChg>
      </pc:sldChg>
      <pc:sldChg chg="add ord">
        <pc:chgData name="Gabriel Morris" userId="b27f8b3fe71fb418" providerId="LiveId" clId="{D9B9C461-404F-49C0-B42F-C7D56355AB5B}" dt="2019-06-09T05:52:41.093" v="1994"/>
        <pc:sldMkLst>
          <pc:docMk/>
          <pc:sldMk cId="3868493187" sldId="515"/>
        </pc:sldMkLst>
      </pc:sldChg>
    </pc:docChg>
  </pc:docChgLst>
</pc:chgInfo>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6/3/2019</a:t>
            </a:fld>
            <a:endParaRPr lang="en-US" dirty="0"/>
          </a:p>
        </p:txBody>
      </p:sp>
      <p:sp>
        <p:nvSpPr>
          <p:cNvPr id="5" name="Footer Placeholder 4"/>
          <p:cNvSpPr>
            <a:spLocks noGrp="1"/>
          </p:cNvSpPr>
          <p:nvPr>
            <p:ph type="ftr" sz="quarter" idx="11"/>
          </p:nvPr>
        </p:nvSpPr>
        <p:spPr>
          <a:xfrm>
            <a:off x="812805" y="6272785"/>
            <a:ext cx="4745736" cy="365125"/>
          </a:xfrm>
        </p:spPr>
        <p:txBody>
          <a:bodyPr/>
          <a:lstStyle/>
          <a:p>
            <a:endParaRPr lang="en-US" dirty="0"/>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04499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157CC2-0FC8-4686-B024-99790E0F5162}" type="datetimeFigureOut">
              <a:rPr lang="en-US" smtClean="0"/>
              <a:t>6/3/2019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87746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764DA5-CD3D-4590-A511-FCD3BC7A793E}" type="datetimeFigureOut">
              <a:rPr lang="en-US" smtClean="0"/>
              <a:t>6/3/2019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70511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5661D-6934-4B32-B92C-470368BF1EC6}" type="datetimeFigureOut">
              <a:rPr lang="en-US" smtClean="0"/>
              <a:t>6/3/2019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5380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C6F822A4-8DA6-4447-9B1F-C5DB58435268}" type="datetimeFigureOut">
              <a:rPr lang="en-US" smtClean="0"/>
              <a:t>6/3/2019</a:t>
            </a:fld>
            <a:endParaRPr lang="en-US" dirty="0"/>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46946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32980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6/3/2019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20806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677919A6-33EB-49BD-A62F-1FA56B9F9712}" type="datetimeFigureOut">
              <a:rPr lang="en-US" smtClean="0"/>
              <a:t>6/3/2019</a:t>
            </a:fld>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31711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6/3/2019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37747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DA16AA21-1863-4931-97CB-99D0A168701B}" type="datetimeFigureOut">
              <a:rPr lang="en-US" smtClean="0"/>
              <a:t>6/3/2019</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93742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3772C379-9A7C-4C87-A116-CBE9F58B04C5}" type="datetimeFigureOut">
              <a:rPr lang="en-US" smtClean="0"/>
              <a:t>6/3/2019</a:t>
            </a:fld>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08526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8664C608-40B1-4030-A28D-5B74BC98ADCE}" type="datetimeFigureOut">
              <a:rPr lang="en-US" smtClean="0"/>
              <a:t>6/3/2019</a:t>
            </a:fld>
            <a:endParaRPr lang="en-US" dirty="0"/>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1734085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5D44E-AD92-40F4-A251-188412F9DE8E}"/>
              </a:ext>
            </a:extLst>
          </p:cNvPr>
          <p:cNvSpPr>
            <a:spLocks noGrp="1"/>
          </p:cNvSpPr>
          <p:nvPr>
            <p:ph type="ctrTitle"/>
          </p:nvPr>
        </p:nvSpPr>
        <p:spPr/>
        <p:txBody>
          <a:bodyPr/>
          <a:lstStyle/>
          <a:p>
            <a:r>
              <a:rPr lang="en-US" dirty="0"/>
              <a:t>The book of Jude</a:t>
            </a:r>
          </a:p>
        </p:txBody>
      </p:sp>
      <p:sp>
        <p:nvSpPr>
          <p:cNvPr id="3" name="Subtitle 2">
            <a:extLst>
              <a:ext uri="{FF2B5EF4-FFF2-40B4-BE49-F238E27FC236}">
                <a16:creationId xmlns:a16="http://schemas.microsoft.com/office/drawing/2014/main" id="{BD8380D3-E3E2-4DFB-AA17-BE008D71FE56}"/>
              </a:ext>
            </a:extLst>
          </p:cNvPr>
          <p:cNvSpPr>
            <a:spLocks noGrp="1"/>
          </p:cNvSpPr>
          <p:nvPr>
            <p:ph type="subTitle" idx="1"/>
          </p:nvPr>
        </p:nvSpPr>
        <p:spPr/>
        <p:txBody>
          <a:bodyPr>
            <a:normAutofit/>
          </a:bodyPr>
          <a:lstStyle/>
          <a:p>
            <a:r>
              <a:rPr lang="en-US" sz="2800" dirty="0"/>
              <a:t>An Appeal for Infected Believers</a:t>
            </a:r>
          </a:p>
        </p:txBody>
      </p:sp>
    </p:spTree>
    <p:extLst>
      <p:ext uri="{BB962C8B-B14F-4D97-AF65-F5344CB8AC3E}">
        <p14:creationId xmlns:p14="http://schemas.microsoft.com/office/powerpoint/2010/main" val="1443440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John 15:4-5</a:t>
            </a:r>
          </a:p>
        </p:txBody>
      </p:sp>
      <p:sp>
        <p:nvSpPr>
          <p:cNvPr id="5" name="TextBox 4">
            <a:extLst>
              <a:ext uri="{FF2B5EF4-FFF2-40B4-BE49-F238E27FC236}">
                <a16:creationId xmlns:a16="http://schemas.microsoft.com/office/drawing/2014/main" id="{A294D976-94C7-430A-A6F1-F8D0F026FC39}"/>
              </a:ext>
            </a:extLst>
          </p:cNvPr>
          <p:cNvSpPr txBox="1"/>
          <p:nvPr/>
        </p:nvSpPr>
        <p:spPr>
          <a:xfrm>
            <a:off x="185057" y="1123828"/>
            <a:ext cx="8773885" cy="3970318"/>
          </a:xfrm>
          <a:prstGeom prst="rect">
            <a:avLst/>
          </a:prstGeom>
          <a:noFill/>
        </p:spPr>
        <p:txBody>
          <a:bodyPr wrap="square" rtlCol="0">
            <a:spAutoFit/>
          </a:bodyPr>
          <a:lstStyle/>
          <a:p>
            <a:r>
              <a:rPr lang="en-US" sz="3600" dirty="0"/>
              <a:t>“Abide in Me, and I in you. As the branch cannot bear fruit of itself unless it abides in the vine, so neither can you unless you abide in Me. “I am the vine, you are the branches; he who abides in Me and I in him, he bears much fruit, for apart from Me you can do nothing..”</a:t>
            </a:r>
          </a:p>
        </p:txBody>
      </p:sp>
    </p:spTree>
    <p:extLst>
      <p:ext uri="{BB962C8B-B14F-4D97-AF65-F5344CB8AC3E}">
        <p14:creationId xmlns:p14="http://schemas.microsoft.com/office/powerpoint/2010/main" val="283455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45633D-7FA7-4D93-8E45-D385B582A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82532B9D-ADFC-4AEF-97D4-9FC87BB61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ln w="22225">
            <a:solidFill>
              <a:srgbClr val="AE3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dog wearing a red hat and looking at the camera&#10;&#10;Description automatically generated">
            <a:extLst>
              <a:ext uri="{FF2B5EF4-FFF2-40B4-BE49-F238E27FC236}">
                <a16:creationId xmlns:a16="http://schemas.microsoft.com/office/drawing/2014/main" id="{821197F3-7875-47DF-A510-CE8C17AFD983}"/>
              </a:ext>
            </a:extLst>
          </p:cNvPr>
          <p:cNvPicPr>
            <a:picLocks noChangeAspect="1"/>
          </p:cNvPicPr>
          <p:nvPr/>
        </p:nvPicPr>
        <p:blipFill>
          <a:blip r:embed="rId2"/>
          <a:stretch>
            <a:fillRect/>
          </a:stretch>
        </p:blipFill>
        <p:spPr>
          <a:xfrm>
            <a:off x="603249" y="1195215"/>
            <a:ext cx="7933308" cy="4462485"/>
          </a:xfrm>
          <a:prstGeom prst="rect">
            <a:avLst/>
          </a:prstGeom>
        </p:spPr>
      </p:pic>
    </p:spTree>
    <p:extLst>
      <p:ext uri="{BB962C8B-B14F-4D97-AF65-F5344CB8AC3E}">
        <p14:creationId xmlns:p14="http://schemas.microsoft.com/office/powerpoint/2010/main" val="2274773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Jude 20-21</a:t>
            </a:r>
          </a:p>
        </p:txBody>
      </p:sp>
      <p:sp>
        <p:nvSpPr>
          <p:cNvPr id="5" name="TextBox 4">
            <a:extLst>
              <a:ext uri="{FF2B5EF4-FFF2-40B4-BE49-F238E27FC236}">
                <a16:creationId xmlns:a16="http://schemas.microsoft.com/office/drawing/2014/main" id="{A294D976-94C7-430A-A6F1-F8D0F026FC39}"/>
              </a:ext>
            </a:extLst>
          </p:cNvPr>
          <p:cNvSpPr txBox="1"/>
          <p:nvPr/>
        </p:nvSpPr>
        <p:spPr>
          <a:xfrm>
            <a:off x="370115" y="1112253"/>
            <a:ext cx="8773885" cy="3785652"/>
          </a:xfrm>
          <a:prstGeom prst="rect">
            <a:avLst/>
          </a:prstGeom>
          <a:noFill/>
        </p:spPr>
        <p:txBody>
          <a:bodyPr wrap="square" rtlCol="0">
            <a:spAutoFit/>
          </a:bodyPr>
          <a:lstStyle/>
          <a:p>
            <a:r>
              <a:rPr lang="en-US" sz="4000" dirty="0"/>
              <a:t>“But you, beloved, building yourselves up on your most holy faith, praying in the Holy Spirit, </a:t>
            </a:r>
            <a:r>
              <a:rPr lang="en-US" sz="4000" dirty="0">
                <a:solidFill>
                  <a:schemeClr val="accent2"/>
                </a:solidFill>
              </a:rPr>
              <a:t>keep yourselves in the love of God</a:t>
            </a:r>
            <a:r>
              <a:rPr lang="en-US" sz="4000" dirty="0"/>
              <a:t>, waiting anxiously for the mercy of our Lord Jesus Christ to eternal life.”</a:t>
            </a:r>
          </a:p>
        </p:txBody>
      </p:sp>
    </p:spTree>
    <p:extLst>
      <p:ext uri="{BB962C8B-B14F-4D97-AF65-F5344CB8AC3E}">
        <p14:creationId xmlns:p14="http://schemas.microsoft.com/office/powerpoint/2010/main" val="2342156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60CB-9D78-4EBC-8529-E11CE0CD5533}"/>
              </a:ext>
            </a:extLst>
          </p:cNvPr>
          <p:cNvSpPr>
            <a:spLocks noGrp="1"/>
          </p:cNvSpPr>
          <p:nvPr>
            <p:ph type="title"/>
          </p:nvPr>
        </p:nvSpPr>
        <p:spPr>
          <a:xfrm>
            <a:off x="630021" y="20030"/>
            <a:ext cx="7772400" cy="1609344"/>
          </a:xfrm>
        </p:spPr>
        <p:txBody>
          <a:bodyPr>
            <a:normAutofit/>
          </a:bodyPr>
          <a:lstStyle/>
          <a:p>
            <a:r>
              <a:rPr lang="en-US" sz="4400" dirty="0"/>
              <a:t>4 Sections in Jude</a:t>
            </a:r>
          </a:p>
        </p:txBody>
      </p:sp>
      <p:cxnSp>
        <p:nvCxnSpPr>
          <p:cNvPr id="5" name="Straight Connector 4">
            <a:extLst>
              <a:ext uri="{FF2B5EF4-FFF2-40B4-BE49-F238E27FC236}">
                <a16:creationId xmlns:a16="http://schemas.microsoft.com/office/drawing/2014/main" id="{990EFBD6-BAD2-45CB-B669-F99F3308DE1E}"/>
              </a:ext>
            </a:extLst>
          </p:cNvPr>
          <p:cNvCxnSpPr>
            <a:cxnSpLocks/>
          </p:cNvCxnSpPr>
          <p:nvPr/>
        </p:nvCxnSpPr>
        <p:spPr>
          <a:xfrm>
            <a:off x="685800" y="1148482"/>
            <a:ext cx="7660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D6C11E0-B6F0-499D-9633-833E263A7DC7}"/>
              </a:ext>
            </a:extLst>
          </p:cNvPr>
          <p:cNvSpPr txBox="1"/>
          <p:nvPr/>
        </p:nvSpPr>
        <p:spPr>
          <a:xfrm>
            <a:off x="440741" y="6251677"/>
            <a:ext cx="8017459" cy="461665"/>
          </a:xfrm>
          <a:prstGeom prst="rect">
            <a:avLst/>
          </a:prstGeom>
          <a:noFill/>
        </p:spPr>
        <p:txBody>
          <a:bodyPr wrap="square" rtlCol="0">
            <a:spAutoFit/>
          </a:bodyPr>
          <a:lstStyle/>
          <a:p>
            <a:pPr algn="ctr"/>
            <a:r>
              <a:rPr lang="en-US" sz="1200" dirty="0"/>
              <a:t>Outline adapted from Thomas Constable, </a:t>
            </a:r>
            <a:r>
              <a:rPr lang="en-US" sz="1200" i="1" dirty="0"/>
              <a:t>Dr. Constable’s Expository Notes, Jude, </a:t>
            </a:r>
            <a:r>
              <a:rPr lang="en-US" sz="1200" dirty="0"/>
              <a:t>(http://www.planobiblechapel.org/tcon/notes/html/nt/jude/jude.htm)</a:t>
            </a:r>
          </a:p>
        </p:txBody>
      </p:sp>
      <p:sp>
        <p:nvSpPr>
          <p:cNvPr id="9" name="Content Placeholder 2">
            <a:extLst>
              <a:ext uri="{FF2B5EF4-FFF2-40B4-BE49-F238E27FC236}">
                <a16:creationId xmlns:a16="http://schemas.microsoft.com/office/drawing/2014/main" id="{2DE76483-C962-425E-9447-7746605E5C17}"/>
              </a:ext>
            </a:extLst>
          </p:cNvPr>
          <p:cNvSpPr>
            <a:spLocks noGrp="1"/>
          </p:cNvSpPr>
          <p:nvPr>
            <p:ph idx="1"/>
          </p:nvPr>
        </p:nvSpPr>
        <p:spPr>
          <a:xfrm>
            <a:off x="685800" y="1317075"/>
            <a:ext cx="8281219" cy="4842321"/>
          </a:xfrm>
        </p:spPr>
        <p:txBody>
          <a:bodyPr>
            <a:normAutofit/>
          </a:bodyPr>
          <a:lstStyle/>
          <a:p>
            <a:pPr marL="514350" marR="0" indent="-514350" algn="just">
              <a:spcBef>
                <a:spcPts val="0"/>
              </a:spcBef>
              <a:spcAft>
                <a:spcPts val="300"/>
              </a:spcAft>
              <a:buFont typeface="+mj-lt"/>
              <a:buAutoNum type="romanUcPeriod"/>
            </a:pPr>
            <a:r>
              <a:rPr lang="en-US" sz="3200" dirty="0">
                <a:solidFill>
                  <a:srgbClr val="000000"/>
                </a:solidFill>
                <a:latin typeface="Times New Roman" panose="02020603050405020304" pitchFamily="18" charset="0"/>
              </a:rPr>
              <a:t>Salutation / Purpose Statement – vv. 1 - 4</a:t>
            </a:r>
          </a:p>
          <a:p>
            <a:pPr marL="514350" marR="0" indent="-514350" algn="just">
              <a:spcBef>
                <a:spcPts val="0"/>
              </a:spcBef>
              <a:spcAft>
                <a:spcPts val="300"/>
              </a:spcAft>
              <a:buFont typeface="+mj-lt"/>
              <a:buAutoNum type="romanUcPeriod"/>
            </a:pPr>
            <a:r>
              <a:rPr lang="en-US" sz="3200" dirty="0">
                <a:latin typeface="Times New Roman" panose="02020603050405020304" pitchFamily="18" charset="0"/>
              </a:rPr>
              <a:t>Beware of Apostates– vv. 5-16</a:t>
            </a:r>
          </a:p>
          <a:p>
            <a:pPr marL="514350" marR="0" indent="-514350" algn="just">
              <a:spcBef>
                <a:spcPts val="0"/>
              </a:spcBef>
              <a:spcAft>
                <a:spcPts val="300"/>
              </a:spcAft>
              <a:buFont typeface="+mj-lt"/>
              <a:buAutoNum type="romanUcPeriod"/>
            </a:pPr>
            <a:r>
              <a:rPr lang="en-US" sz="3200" b="1" dirty="0">
                <a:solidFill>
                  <a:schemeClr val="accent2"/>
                </a:solidFill>
                <a:latin typeface="Times New Roman" panose="02020603050405020304" pitchFamily="18" charset="0"/>
              </a:rPr>
              <a:t>Exhortation to the Faithful – vv.17-23</a:t>
            </a:r>
          </a:p>
          <a:p>
            <a:pPr marL="788670" lvl="1" indent="-514350" algn="just">
              <a:spcBef>
                <a:spcPts val="0"/>
              </a:spcBef>
              <a:spcAft>
                <a:spcPts val="300"/>
              </a:spcAft>
              <a:buFont typeface="+mj-lt"/>
              <a:buAutoNum type="alphaLcPeriod"/>
            </a:pPr>
            <a:r>
              <a:rPr lang="en-US" sz="3000" dirty="0">
                <a:solidFill>
                  <a:schemeClr val="accent2"/>
                </a:solidFill>
                <a:latin typeface="Times New Roman" panose="02020603050405020304" pitchFamily="18" charset="0"/>
              </a:rPr>
              <a:t>An Exhortation to Remember - 17-19</a:t>
            </a:r>
          </a:p>
          <a:p>
            <a:pPr marL="788670" lvl="1" indent="-514350" algn="just">
              <a:spcBef>
                <a:spcPts val="0"/>
              </a:spcBef>
              <a:spcAft>
                <a:spcPts val="300"/>
              </a:spcAft>
              <a:buFont typeface="+mj-lt"/>
              <a:buAutoNum type="alphaLcPeriod"/>
            </a:pPr>
            <a:r>
              <a:rPr lang="en-US" sz="3000" dirty="0">
                <a:solidFill>
                  <a:schemeClr val="accent2"/>
                </a:solidFill>
                <a:latin typeface="Times New Roman" panose="02020603050405020304" pitchFamily="18" charset="0"/>
              </a:rPr>
              <a:t>An Appeal to Faithful Believers - 20-21</a:t>
            </a:r>
          </a:p>
          <a:p>
            <a:pPr marL="788670" lvl="1" indent="-514350" algn="just">
              <a:spcBef>
                <a:spcPts val="0"/>
              </a:spcBef>
              <a:spcAft>
                <a:spcPts val="300"/>
              </a:spcAft>
              <a:buFont typeface="+mj-lt"/>
              <a:buAutoNum type="alphaLcPeriod"/>
            </a:pPr>
            <a:r>
              <a:rPr lang="en-US" sz="3000" b="1" dirty="0">
                <a:solidFill>
                  <a:schemeClr val="accent2"/>
                </a:solidFill>
                <a:latin typeface="Times New Roman" panose="02020603050405020304" pitchFamily="18" charset="0"/>
              </a:rPr>
              <a:t>An Appeal for Infected Believers – 22-23</a:t>
            </a:r>
          </a:p>
          <a:p>
            <a:pPr marL="514350" marR="0" indent="-514350" algn="just">
              <a:spcBef>
                <a:spcPts val="0"/>
              </a:spcBef>
              <a:spcAft>
                <a:spcPts val="300"/>
              </a:spcAft>
              <a:buFont typeface="+mj-lt"/>
              <a:buAutoNum type="romanUcPeriod"/>
            </a:pPr>
            <a:r>
              <a:rPr lang="en-US" sz="3200" dirty="0">
                <a:solidFill>
                  <a:srgbClr val="000000"/>
                </a:solidFill>
                <a:latin typeface="Times New Roman" panose="02020603050405020304" pitchFamily="18" charset="0"/>
              </a:rPr>
              <a:t>Benediction – vv. 24-25</a:t>
            </a:r>
            <a:endParaRPr lang="en-US" sz="2800" dirty="0">
              <a:solidFill>
                <a:srgbClr val="000000"/>
              </a:solidFill>
              <a:latin typeface="Times New Roman" panose="02020603050405020304" pitchFamily="18" charset="0"/>
            </a:endParaRPr>
          </a:p>
          <a:p>
            <a:pPr marL="788670" lvl="1" indent="-514350" algn="just">
              <a:spcBef>
                <a:spcPts val="0"/>
              </a:spcBef>
              <a:spcAft>
                <a:spcPts val="300"/>
              </a:spcAft>
              <a:buFont typeface="+mj-lt"/>
              <a:buAutoNum type="alphaUcPeriod"/>
            </a:pPr>
            <a:endParaRPr lang="en-US" sz="28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31465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60CB-9D78-4EBC-8529-E11CE0CD5533}"/>
              </a:ext>
            </a:extLst>
          </p:cNvPr>
          <p:cNvSpPr>
            <a:spLocks noGrp="1"/>
          </p:cNvSpPr>
          <p:nvPr>
            <p:ph type="title"/>
          </p:nvPr>
        </p:nvSpPr>
        <p:spPr>
          <a:xfrm>
            <a:off x="630021" y="378100"/>
            <a:ext cx="7772400" cy="1609344"/>
          </a:xfrm>
        </p:spPr>
        <p:txBody>
          <a:bodyPr>
            <a:normAutofit/>
          </a:bodyPr>
          <a:lstStyle/>
          <a:p>
            <a:r>
              <a:rPr lang="en-US" sz="4400" dirty="0"/>
              <a:t>An Appeal for infected believers</a:t>
            </a:r>
            <a:br>
              <a:rPr lang="en-US" sz="4400" dirty="0"/>
            </a:br>
            <a:r>
              <a:rPr lang="en-US" sz="4400" dirty="0"/>
              <a:t>Jude 22-23</a:t>
            </a:r>
          </a:p>
        </p:txBody>
      </p:sp>
      <p:cxnSp>
        <p:nvCxnSpPr>
          <p:cNvPr id="5" name="Straight Connector 4">
            <a:extLst>
              <a:ext uri="{FF2B5EF4-FFF2-40B4-BE49-F238E27FC236}">
                <a16:creationId xmlns:a16="http://schemas.microsoft.com/office/drawing/2014/main" id="{990EFBD6-BAD2-45CB-B669-F99F3308DE1E}"/>
              </a:ext>
            </a:extLst>
          </p:cNvPr>
          <p:cNvCxnSpPr>
            <a:cxnSpLocks/>
          </p:cNvCxnSpPr>
          <p:nvPr/>
        </p:nvCxnSpPr>
        <p:spPr>
          <a:xfrm>
            <a:off x="685800" y="1148482"/>
            <a:ext cx="7660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2DE76483-C962-425E-9447-7746605E5C17}"/>
              </a:ext>
            </a:extLst>
          </p:cNvPr>
          <p:cNvSpPr>
            <a:spLocks noGrp="1"/>
          </p:cNvSpPr>
          <p:nvPr>
            <p:ph idx="1"/>
          </p:nvPr>
        </p:nvSpPr>
        <p:spPr>
          <a:xfrm>
            <a:off x="685800" y="1774275"/>
            <a:ext cx="8281219" cy="4842321"/>
          </a:xfrm>
        </p:spPr>
        <p:txBody>
          <a:bodyPr>
            <a:normAutofit/>
          </a:bodyPr>
          <a:lstStyle/>
          <a:p>
            <a:pPr marL="514350" marR="0" indent="-514350" algn="just">
              <a:spcBef>
                <a:spcPts val="0"/>
              </a:spcBef>
              <a:spcAft>
                <a:spcPts val="300"/>
              </a:spcAft>
              <a:buFont typeface="+mj-lt"/>
              <a:buAutoNum type="romanUcPeriod"/>
            </a:pPr>
            <a:r>
              <a:rPr lang="en-US" sz="3200" dirty="0">
                <a:solidFill>
                  <a:srgbClr val="000000"/>
                </a:solidFill>
                <a:latin typeface="Times New Roman" panose="02020603050405020304" pitchFamily="18" charset="0"/>
              </a:rPr>
              <a:t>General Observations</a:t>
            </a:r>
          </a:p>
          <a:p>
            <a:pPr marL="514350" marR="0" indent="-514350" algn="just">
              <a:spcBef>
                <a:spcPts val="0"/>
              </a:spcBef>
              <a:spcAft>
                <a:spcPts val="300"/>
              </a:spcAft>
              <a:buFont typeface="+mj-lt"/>
              <a:buAutoNum type="romanUcPeriod"/>
            </a:pPr>
            <a:r>
              <a:rPr lang="en-US" sz="3200" dirty="0">
                <a:solidFill>
                  <a:srgbClr val="000000"/>
                </a:solidFill>
                <a:latin typeface="Times New Roman" panose="02020603050405020304" pitchFamily="18" charset="0"/>
              </a:rPr>
              <a:t>Jude’s commands on how to respond to infected believers.</a:t>
            </a:r>
            <a:endParaRPr lang="en-US" sz="2800" dirty="0">
              <a:solidFill>
                <a:srgbClr val="000000"/>
              </a:solidFill>
              <a:latin typeface="Times New Roman" panose="02020603050405020304" pitchFamily="18" charset="0"/>
            </a:endParaRPr>
          </a:p>
          <a:p>
            <a:pPr marL="788670" lvl="1" indent="-514350" algn="just">
              <a:spcBef>
                <a:spcPts val="0"/>
              </a:spcBef>
              <a:spcAft>
                <a:spcPts val="300"/>
              </a:spcAft>
              <a:buFont typeface="+mj-lt"/>
              <a:buAutoNum type="alphaUcPeriod"/>
            </a:pPr>
            <a:endParaRPr lang="en-US" sz="28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06727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60CB-9D78-4EBC-8529-E11CE0CD5533}"/>
              </a:ext>
            </a:extLst>
          </p:cNvPr>
          <p:cNvSpPr>
            <a:spLocks noGrp="1"/>
          </p:cNvSpPr>
          <p:nvPr>
            <p:ph type="title"/>
          </p:nvPr>
        </p:nvSpPr>
        <p:spPr>
          <a:xfrm>
            <a:off x="630021" y="378100"/>
            <a:ext cx="7772400" cy="1609344"/>
          </a:xfrm>
        </p:spPr>
        <p:txBody>
          <a:bodyPr>
            <a:normAutofit/>
          </a:bodyPr>
          <a:lstStyle/>
          <a:p>
            <a:r>
              <a:rPr lang="en-US" sz="4400" dirty="0"/>
              <a:t>An Appeal for infected believers</a:t>
            </a:r>
            <a:br>
              <a:rPr lang="en-US" sz="4400" dirty="0"/>
            </a:br>
            <a:r>
              <a:rPr lang="en-US" sz="4400" dirty="0"/>
              <a:t>Jude 22-23</a:t>
            </a:r>
          </a:p>
        </p:txBody>
      </p:sp>
      <p:cxnSp>
        <p:nvCxnSpPr>
          <p:cNvPr id="5" name="Straight Connector 4">
            <a:extLst>
              <a:ext uri="{FF2B5EF4-FFF2-40B4-BE49-F238E27FC236}">
                <a16:creationId xmlns:a16="http://schemas.microsoft.com/office/drawing/2014/main" id="{990EFBD6-BAD2-45CB-B669-F99F3308DE1E}"/>
              </a:ext>
            </a:extLst>
          </p:cNvPr>
          <p:cNvCxnSpPr>
            <a:cxnSpLocks/>
          </p:cNvCxnSpPr>
          <p:nvPr/>
        </p:nvCxnSpPr>
        <p:spPr>
          <a:xfrm>
            <a:off x="685800" y="1148482"/>
            <a:ext cx="7660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2DE76483-C962-425E-9447-7746605E5C17}"/>
              </a:ext>
            </a:extLst>
          </p:cNvPr>
          <p:cNvSpPr>
            <a:spLocks noGrp="1"/>
          </p:cNvSpPr>
          <p:nvPr>
            <p:ph idx="1"/>
          </p:nvPr>
        </p:nvSpPr>
        <p:spPr>
          <a:xfrm>
            <a:off x="685800" y="1774275"/>
            <a:ext cx="8281219" cy="4842321"/>
          </a:xfrm>
        </p:spPr>
        <p:txBody>
          <a:bodyPr>
            <a:normAutofit/>
          </a:bodyPr>
          <a:lstStyle/>
          <a:p>
            <a:pPr marL="514350" marR="0" indent="-514350" algn="just">
              <a:spcBef>
                <a:spcPts val="0"/>
              </a:spcBef>
              <a:spcAft>
                <a:spcPts val="300"/>
              </a:spcAft>
              <a:buFont typeface="+mj-lt"/>
              <a:buAutoNum type="romanUcPeriod"/>
            </a:pPr>
            <a:r>
              <a:rPr lang="en-US" sz="3200" dirty="0">
                <a:solidFill>
                  <a:srgbClr val="C00000"/>
                </a:solidFill>
                <a:latin typeface="Times New Roman" panose="02020603050405020304" pitchFamily="18" charset="0"/>
              </a:rPr>
              <a:t>General Observations</a:t>
            </a:r>
          </a:p>
          <a:p>
            <a:pPr marL="514350" marR="0" indent="-514350" algn="just">
              <a:spcBef>
                <a:spcPts val="0"/>
              </a:spcBef>
              <a:spcAft>
                <a:spcPts val="300"/>
              </a:spcAft>
              <a:buFont typeface="+mj-lt"/>
              <a:buAutoNum type="romanUcPeriod"/>
            </a:pPr>
            <a:r>
              <a:rPr lang="en-US" sz="3200" dirty="0">
                <a:solidFill>
                  <a:srgbClr val="000000"/>
                </a:solidFill>
                <a:latin typeface="Times New Roman" panose="02020603050405020304" pitchFamily="18" charset="0"/>
              </a:rPr>
              <a:t>Jude’s commands on how to respond to infected believers.</a:t>
            </a:r>
            <a:endParaRPr lang="en-US" sz="2800" dirty="0">
              <a:solidFill>
                <a:srgbClr val="000000"/>
              </a:solidFill>
              <a:latin typeface="Times New Roman" panose="02020603050405020304" pitchFamily="18" charset="0"/>
            </a:endParaRPr>
          </a:p>
          <a:p>
            <a:pPr marL="788670" lvl="1" indent="-514350" algn="just">
              <a:spcBef>
                <a:spcPts val="0"/>
              </a:spcBef>
              <a:spcAft>
                <a:spcPts val="300"/>
              </a:spcAft>
              <a:buFont typeface="+mj-lt"/>
              <a:buAutoNum type="alphaUcPeriod"/>
            </a:pPr>
            <a:endParaRPr lang="en-US" sz="28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35583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7045633D-7FA7-4D93-8E45-D385B582A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29" name="Rectangle 72">
            <a:extLst>
              <a:ext uri="{FF2B5EF4-FFF2-40B4-BE49-F238E27FC236}">
                <a16:creationId xmlns:a16="http://schemas.microsoft.com/office/drawing/2014/main" id="{82532B9D-ADFC-4AEF-97D4-9FC87BB61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ln w="22225">
            <a:solidFill>
              <a:srgbClr val="91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GangreneFoot.JPG">
            <a:extLst>
              <a:ext uri="{FF2B5EF4-FFF2-40B4-BE49-F238E27FC236}">
                <a16:creationId xmlns:a16="http://schemas.microsoft.com/office/drawing/2014/main" id="{AD35ACA8-3906-4EF3-B5A0-43F45164E2F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65848" y="804334"/>
            <a:ext cx="5220752" cy="47769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9A5949-9EE6-42F8-8FFE-7B94B4FEEAA3}"/>
              </a:ext>
            </a:extLst>
          </p:cNvPr>
          <p:cNvSpPr txBox="1"/>
          <p:nvPr/>
        </p:nvSpPr>
        <p:spPr>
          <a:xfrm>
            <a:off x="2383970" y="5876717"/>
            <a:ext cx="7723415" cy="369332"/>
          </a:xfrm>
          <a:prstGeom prst="rect">
            <a:avLst/>
          </a:prstGeom>
          <a:noFill/>
        </p:spPr>
        <p:txBody>
          <a:bodyPr wrap="square" rtlCol="0">
            <a:spAutoFit/>
          </a:bodyPr>
          <a:lstStyle/>
          <a:p>
            <a:r>
              <a:rPr lang="en-US" dirty="0"/>
              <a:t>Gangrene Patient.  Source: Wikipedia</a:t>
            </a:r>
          </a:p>
        </p:txBody>
      </p:sp>
    </p:spTree>
    <p:extLst>
      <p:ext uri="{BB962C8B-B14F-4D97-AF65-F5344CB8AC3E}">
        <p14:creationId xmlns:p14="http://schemas.microsoft.com/office/powerpoint/2010/main" val="3818289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7045633D-7FA7-4D93-8E45-D385B582A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29" name="Rectangle 72">
            <a:extLst>
              <a:ext uri="{FF2B5EF4-FFF2-40B4-BE49-F238E27FC236}">
                <a16:creationId xmlns:a16="http://schemas.microsoft.com/office/drawing/2014/main" id="{82532B9D-ADFC-4AEF-97D4-9FC87BB61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ln w="22225">
            <a:solidFill>
              <a:srgbClr val="915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GangreneFoot.JPG">
            <a:extLst>
              <a:ext uri="{FF2B5EF4-FFF2-40B4-BE49-F238E27FC236}">
                <a16:creationId xmlns:a16="http://schemas.microsoft.com/office/drawing/2014/main" id="{AD35ACA8-3906-4EF3-B5A0-43F45164E2F5}"/>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tretch>
            <a:fillRect/>
          </a:stretch>
        </p:blipFill>
        <p:spPr bwMode="auto">
          <a:xfrm>
            <a:off x="1865848" y="804334"/>
            <a:ext cx="5220752" cy="47769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9A5949-9EE6-42F8-8FFE-7B94B4FEEAA3}"/>
              </a:ext>
            </a:extLst>
          </p:cNvPr>
          <p:cNvSpPr txBox="1"/>
          <p:nvPr/>
        </p:nvSpPr>
        <p:spPr>
          <a:xfrm>
            <a:off x="2383970" y="5876717"/>
            <a:ext cx="7723415" cy="369332"/>
          </a:xfrm>
          <a:prstGeom prst="rect">
            <a:avLst/>
          </a:prstGeom>
          <a:noFill/>
        </p:spPr>
        <p:txBody>
          <a:bodyPr wrap="square" rtlCol="0">
            <a:spAutoFit/>
          </a:bodyPr>
          <a:lstStyle/>
          <a:p>
            <a:r>
              <a:rPr lang="en-US" dirty="0">
                <a:solidFill>
                  <a:schemeClr val="bg1">
                    <a:lumMod val="75000"/>
                  </a:schemeClr>
                </a:solidFill>
              </a:rPr>
              <a:t>Gangrene Patient.  Source: Wikipedia</a:t>
            </a:r>
          </a:p>
        </p:txBody>
      </p:sp>
      <p:sp>
        <p:nvSpPr>
          <p:cNvPr id="3" name="TextBox 2">
            <a:extLst>
              <a:ext uri="{FF2B5EF4-FFF2-40B4-BE49-F238E27FC236}">
                <a16:creationId xmlns:a16="http://schemas.microsoft.com/office/drawing/2014/main" id="{6D6F04A9-AAE2-46DD-A681-ECC6E0B0A7AE}"/>
              </a:ext>
            </a:extLst>
          </p:cNvPr>
          <p:cNvSpPr txBox="1"/>
          <p:nvPr/>
        </p:nvSpPr>
        <p:spPr>
          <a:xfrm>
            <a:off x="633046" y="1324708"/>
            <a:ext cx="7723415" cy="3046988"/>
          </a:xfrm>
          <a:prstGeom prst="rect">
            <a:avLst/>
          </a:prstGeom>
          <a:noFill/>
        </p:spPr>
        <p:txBody>
          <a:bodyPr wrap="square" rtlCol="0">
            <a:spAutoFit/>
          </a:bodyPr>
          <a:lstStyle/>
          <a:p>
            <a:r>
              <a:rPr lang="en-US" sz="2400" dirty="0"/>
              <a:t>γάγγραινα [gaggraina /gang·grahee·nah/] n f. From graino (to gnaw); GK 1121; AV translates as “canker” once. 1 </a:t>
            </a:r>
            <a:r>
              <a:rPr lang="en-US" sz="2400" dirty="0">
                <a:solidFill>
                  <a:srgbClr val="C00000"/>
                </a:solidFill>
              </a:rPr>
              <a:t>a gangrene, a disease by which any part of the body suffering from inflammation becomes so corrupted that, unless a remedy be seasonably applied, the evil continually spreads, attacks other parts, and at last eats away the bones.</a:t>
            </a:r>
          </a:p>
          <a:p>
            <a:endParaRPr lang="en-US" sz="2400" dirty="0"/>
          </a:p>
        </p:txBody>
      </p:sp>
      <p:sp>
        <p:nvSpPr>
          <p:cNvPr id="4" name="TextBox 3">
            <a:extLst>
              <a:ext uri="{FF2B5EF4-FFF2-40B4-BE49-F238E27FC236}">
                <a16:creationId xmlns:a16="http://schemas.microsoft.com/office/drawing/2014/main" id="{E91CAC81-AB7C-467A-B155-43AE83AAFF74}"/>
              </a:ext>
            </a:extLst>
          </p:cNvPr>
          <p:cNvSpPr txBox="1"/>
          <p:nvPr/>
        </p:nvSpPr>
        <p:spPr>
          <a:xfrm>
            <a:off x="633046" y="4642338"/>
            <a:ext cx="7723415" cy="584775"/>
          </a:xfrm>
          <a:prstGeom prst="rect">
            <a:avLst/>
          </a:prstGeom>
          <a:noFill/>
        </p:spPr>
        <p:txBody>
          <a:bodyPr wrap="square" rtlCol="0">
            <a:spAutoFit/>
          </a:bodyPr>
          <a:lstStyle/>
          <a:p>
            <a:pPr algn="ctr"/>
            <a:r>
              <a:rPr lang="en-US" sz="1600" dirty="0"/>
              <a:t>James Strong, Enhanced Strong’s Lexicon (Woodside Bible Fellowship, 1995).</a:t>
            </a:r>
          </a:p>
          <a:p>
            <a:pPr algn="ctr"/>
            <a:endParaRPr lang="en-US" sz="1600" dirty="0"/>
          </a:p>
        </p:txBody>
      </p:sp>
    </p:spTree>
    <p:extLst>
      <p:ext uri="{BB962C8B-B14F-4D97-AF65-F5344CB8AC3E}">
        <p14:creationId xmlns:p14="http://schemas.microsoft.com/office/powerpoint/2010/main" val="3568301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2 Timothy 2:17-18</a:t>
            </a:r>
          </a:p>
        </p:txBody>
      </p:sp>
      <p:sp>
        <p:nvSpPr>
          <p:cNvPr id="5" name="TextBox 4">
            <a:extLst>
              <a:ext uri="{FF2B5EF4-FFF2-40B4-BE49-F238E27FC236}">
                <a16:creationId xmlns:a16="http://schemas.microsoft.com/office/drawing/2014/main" id="{A294D976-94C7-430A-A6F1-F8D0F026FC39}"/>
              </a:ext>
            </a:extLst>
          </p:cNvPr>
          <p:cNvSpPr txBox="1"/>
          <p:nvPr/>
        </p:nvSpPr>
        <p:spPr>
          <a:xfrm>
            <a:off x="78059" y="1375282"/>
            <a:ext cx="9065941" cy="3970318"/>
          </a:xfrm>
          <a:prstGeom prst="rect">
            <a:avLst/>
          </a:prstGeom>
          <a:noFill/>
        </p:spPr>
        <p:txBody>
          <a:bodyPr wrap="square" rtlCol="0">
            <a:spAutoFit/>
          </a:bodyPr>
          <a:lstStyle/>
          <a:p>
            <a:r>
              <a:rPr lang="en-US" sz="3600" dirty="0">
                <a:solidFill>
                  <a:srgbClr val="C00000"/>
                </a:solidFill>
              </a:rPr>
              <a:t>	</a:t>
            </a:r>
            <a:r>
              <a:rPr lang="en-US" sz="3600" dirty="0"/>
              <a:t>…and their talk will spread like gangrene. Among them are Hymenaeus and Philetus, men who have gone astray from the truth saying that the resurrection has already taken place, and they upset the faith of some.”</a:t>
            </a:r>
          </a:p>
          <a:p>
            <a:endParaRPr lang="en-US" sz="3600" dirty="0"/>
          </a:p>
        </p:txBody>
      </p:sp>
    </p:spTree>
    <p:extLst>
      <p:ext uri="{BB962C8B-B14F-4D97-AF65-F5344CB8AC3E}">
        <p14:creationId xmlns:p14="http://schemas.microsoft.com/office/powerpoint/2010/main" val="2118531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60CB-9D78-4EBC-8529-E11CE0CD5533}"/>
              </a:ext>
            </a:extLst>
          </p:cNvPr>
          <p:cNvSpPr>
            <a:spLocks noGrp="1"/>
          </p:cNvSpPr>
          <p:nvPr>
            <p:ph type="title"/>
          </p:nvPr>
        </p:nvSpPr>
        <p:spPr>
          <a:xfrm>
            <a:off x="630021" y="20030"/>
            <a:ext cx="7772400" cy="1609344"/>
          </a:xfrm>
        </p:spPr>
        <p:txBody>
          <a:bodyPr>
            <a:normAutofit/>
          </a:bodyPr>
          <a:lstStyle/>
          <a:p>
            <a:r>
              <a:rPr lang="en-US" sz="3600" dirty="0"/>
              <a:t>An Appeal for infected believers vv. 22-23</a:t>
            </a:r>
          </a:p>
        </p:txBody>
      </p:sp>
      <p:cxnSp>
        <p:nvCxnSpPr>
          <p:cNvPr id="5" name="Straight Connector 4">
            <a:extLst>
              <a:ext uri="{FF2B5EF4-FFF2-40B4-BE49-F238E27FC236}">
                <a16:creationId xmlns:a16="http://schemas.microsoft.com/office/drawing/2014/main" id="{990EFBD6-BAD2-45CB-B669-F99F3308DE1E}"/>
              </a:ext>
            </a:extLst>
          </p:cNvPr>
          <p:cNvCxnSpPr>
            <a:cxnSpLocks/>
          </p:cNvCxnSpPr>
          <p:nvPr/>
        </p:nvCxnSpPr>
        <p:spPr>
          <a:xfrm>
            <a:off x="685800" y="1148482"/>
            <a:ext cx="7660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2DE76483-C962-425E-9447-7746605E5C17}"/>
              </a:ext>
            </a:extLst>
          </p:cNvPr>
          <p:cNvSpPr>
            <a:spLocks noGrp="1"/>
          </p:cNvSpPr>
          <p:nvPr>
            <p:ph idx="1"/>
          </p:nvPr>
        </p:nvSpPr>
        <p:spPr>
          <a:xfrm>
            <a:off x="685800" y="1317075"/>
            <a:ext cx="8458200" cy="4842321"/>
          </a:xfrm>
        </p:spPr>
        <p:txBody>
          <a:bodyPr>
            <a:normAutofit/>
          </a:bodyPr>
          <a:lstStyle/>
          <a:p>
            <a:pPr marL="514350" marR="0" indent="-514350">
              <a:spcBef>
                <a:spcPts val="0"/>
              </a:spcBef>
              <a:spcAft>
                <a:spcPts val="300"/>
              </a:spcAft>
              <a:buFont typeface="+mj-lt"/>
              <a:buAutoNum type="romanUcPeriod"/>
            </a:pPr>
            <a:r>
              <a:rPr lang="en-US" sz="3200" dirty="0">
                <a:solidFill>
                  <a:srgbClr val="000000"/>
                </a:solidFill>
                <a:latin typeface="Times New Roman" panose="02020603050405020304" pitchFamily="18" charset="0"/>
              </a:rPr>
              <a:t>General Observations</a:t>
            </a:r>
          </a:p>
          <a:p>
            <a:pPr lvl="1">
              <a:spcBef>
                <a:spcPts val="0"/>
              </a:spcBef>
              <a:spcAft>
                <a:spcPts val="300"/>
              </a:spcAft>
            </a:pPr>
            <a:r>
              <a:rPr lang="en-US" sz="3000" b="1" dirty="0">
                <a:solidFill>
                  <a:srgbClr val="C00000"/>
                </a:solidFill>
                <a:latin typeface="Times New Roman" panose="02020603050405020304" pitchFamily="18" charset="0"/>
              </a:rPr>
              <a:t>The reality of and concern for infected believers</a:t>
            </a:r>
          </a:p>
          <a:p>
            <a:pPr lvl="1">
              <a:spcBef>
                <a:spcPts val="0"/>
              </a:spcBef>
              <a:spcAft>
                <a:spcPts val="300"/>
              </a:spcAft>
            </a:pPr>
            <a:endParaRPr lang="en-US" sz="3000" b="1" dirty="0">
              <a:solidFill>
                <a:srgbClr val="C00000"/>
              </a:solidFill>
              <a:latin typeface="Times New Roman" panose="02020603050405020304" pitchFamily="18" charset="0"/>
            </a:endParaRPr>
          </a:p>
          <a:p>
            <a:pPr marL="514350" marR="0" indent="-514350">
              <a:spcBef>
                <a:spcPts val="0"/>
              </a:spcBef>
              <a:spcAft>
                <a:spcPts val="300"/>
              </a:spcAft>
              <a:buFont typeface="+mj-lt"/>
              <a:buAutoNum type="romanUcPeriod"/>
            </a:pPr>
            <a:r>
              <a:rPr lang="en-US" sz="3200" dirty="0">
                <a:solidFill>
                  <a:srgbClr val="000000"/>
                </a:solidFill>
                <a:latin typeface="Times New Roman" panose="02020603050405020304" pitchFamily="18" charset="0"/>
              </a:rPr>
              <a:t>Jude’s commands on how to respond to infected believers.</a:t>
            </a:r>
            <a:endParaRPr lang="en-US" sz="2800" dirty="0">
              <a:solidFill>
                <a:srgbClr val="000000"/>
              </a:solidFill>
              <a:latin typeface="Times New Roman" panose="02020603050405020304" pitchFamily="18" charset="0"/>
            </a:endParaRPr>
          </a:p>
          <a:p>
            <a:pPr marL="788670" lvl="1" indent="-514350">
              <a:spcBef>
                <a:spcPts val="0"/>
              </a:spcBef>
              <a:spcAft>
                <a:spcPts val="300"/>
              </a:spcAft>
              <a:buFont typeface="+mj-lt"/>
              <a:buAutoNum type="alphaUcPeriod"/>
            </a:pPr>
            <a:endParaRPr lang="en-US" sz="28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06036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60CB-9D78-4EBC-8529-E11CE0CD5533}"/>
              </a:ext>
            </a:extLst>
          </p:cNvPr>
          <p:cNvSpPr>
            <a:spLocks noGrp="1"/>
          </p:cNvSpPr>
          <p:nvPr>
            <p:ph type="title"/>
          </p:nvPr>
        </p:nvSpPr>
        <p:spPr>
          <a:xfrm>
            <a:off x="685800" y="0"/>
            <a:ext cx="7772400" cy="1609344"/>
          </a:xfrm>
        </p:spPr>
        <p:txBody>
          <a:bodyPr/>
          <a:lstStyle/>
          <a:p>
            <a:r>
              <a:rPr lang="en-US" dirty="0"/>
              <a:t>The Book of Jude</a:t>
            </a:r>
          </a:p>
        </p:txBody>
      </p:sp>
      <p:sp>
        <p:nvSpPr>
          <p:cNvPr id="3" name="Content Placeholder 2">
            <a:extLst>
              <a:ext uri="{FF2B5EF4-FFF2-40B4-BE49-F238E27FC236}">
                <a16:creationId xmlns:a16="http://schemas.microsoft.com/office/drawing/2014/main" id="{ED3A4AB9-818C-44DC-80BD-79C96AE46700}"/>
              </a:ext>
            </a:extLst>
          </p:cNvPr>
          <p:cNvSpPr>
            <a:spLocks noGrp="1"/>
          </p:cNvSpPr>
          <p:nvPr>
            <p:ph idx="1"/>
          </p:nvPr>
        </p:nvSpPr>
        <p:spPr>
          <a:xfrm>
            <a:off x="685800" y="1303224"/>
            <a:ext cx="8281219" cy="4952434"/>
          </a:xfrm>
        </p:spPr>
        <p:txBody>
          <a:bodyPr>
            <a:normAutofit fontScale="92500" lnSpcReduction="20000"/>
          </a:bodyPr>
          <a:lstStyle/>
          <a:p>
            <a:pPr marL="457200" indent="-457200">
              <a:buFont typeface="+mj-lt"/>
              <a:buAutoNum type="arabicPeriod"/>
            </a:pPr>
            <a:r>
              <a:rPr lang="en-US" sz="2400" dirty="0"/>
              <a:t>Who wrote the book? </a:t>
            </a:r>
            <a:r>
              <a:rPr lang="en-US" sz="2400" dirty="0">
                <a:solidFill>
                  <a:schemeClr val="accent1"/>
                </a:solidFill>
              </a:rPr>
              <a:t>Jude, brother of James, half –brother of Jesus Christ.</a:t>
            </a:r>
          </a:p>
          <a:p>
            <a:pPr marL="457200" indent="-457200">
              <a:buFont typeface="+mj-lt"/>
              <a:buAutoNum type="arabicPeriod"/>
            </a:pPr>
            <a:r>
              <a:rPr lang="en-US" sz="2400" dirty="0"/>
              <a:t>Who was the book written to? </a:t>
            </a:r>
            <a:r>
              <a:rPr lang="en-US" sz="2400" dirty="0">
                <a:solidFill>
                  <a:schemeClr val="accent1"/>
                </a:solidFill>
              </a:rPr>
              <a:t>Believers, Jews scattered in Asia Minor</a:t>
            </a:r>
          </a:p>
          <a:p>
            <a:pPr marL="457200" indent="-457200">
              <a:buFont typeface="+mj-lt"/>
              <a:buAutoNum type="arabicPeriod"/>
            </a:pPr>
            <a:r>
              <a:rPr lang="en-US" sz="2400" dirty="0"/>
              <a:t>When was the book written? </a:t>
            </a:r>
            <a:r>
              <a:rPr lang="en-US" sz="2400" dirty="0">
                <a:solidFill>
                  <a:schemeClr val="accent1"/>
                </a:solidFill>
              </a:rPr>
              <a:t>Between 68-80 AD</a:t>
            </a:r>
          </a:p>
          <a:p>
            <a:pPr marL="457200" indent="-457200">
              <a:buFont typeface="+mj-lt"/>
              <a:buAutoNum type="arabicPeriod"/>
            </a:pPr>
            <a:r>
              <a:rPr lang="en-US" sz="2400" dirty="0"/>
              <a:t>Where was the book written from? </a:t>
            </a:r>
            <a:r>
              <a:rPr lang="en-US" sz="2400" dirty="0">
                <a:solidFill>
                  <a:schemeClr val="accent1"/>
                </a:solidFill>
              </a:rPr>
              <a:t>Possibly in the Land of Canaan</a:t>
            </a:r>
          </a:p>
          <a:p>
            <a:pPr marL="457200" indent="-457200">
              <a:buFont typeface="+mj-lt"/>
              <a:buAutoNum type="arabicPeriod"/>
            </a:pPr>
            <a:r>
              <a:rPr lang="en-US" sz="2400" dirty="0"/>
              <a:t>What’s the Genre of the book? </a:t>
            </a:r>
            <a:r>
              <a:rPr lang="en-US" sz="2400" dirty="0">
                <a:solidFill>
                  <a:schemeClr val="accent1"/>
                </a:solidFill>
              </a:rPr>
              <a:t>Epistolary</a:t>
            </a:r>
            <a:r>
              <a:rPr lang="en-US" sz="2400" dirty="0"/>
              <a:t> </a:t>
            </a:r>
          </a:p>
          <a:p>
            <a:pPr marL="457200" indent="-457200">
              <a:buFont typeface="+mj-lt"/>
              <a:buAutoNum type="arabicPeriod"/>
            </a:pPr>
            <a:r>
              <a:rPr lang="en-US" sz="2400" dirty="0"/>
              <a:t>What’s the purpose of the book? </a:t>
            </a:r>
            <a:r>
              <a:rPr lang="en-US" sz="2400" dirty="0">
                <a:solidFill>
                  <a:schemeClr val="accent1"/>
                </a:solidFill>
              </a:rPr>
              <a:t>To exhort believers to earnestly contend for the faith in the face of apostasy.</a:t>
            </a:r>
          </a:p>
          <a:p>
            <a:pPr marL="457200" indent="-457200">
              <a:buFont typeface="+mj-lt"/>
              <a:buAutoNum type="arabicPeriod"/>
            </a:pPr>
            <a:r>
              <a:rPr lang="en-US" sz="2400" dirty="0"/>
              <a:t>What’s in the book? </a:t>
            </a:r>
            <a:r>
              <a:rPr lang="en-US" sz="2400" dirty="0">
                <a:solidFill>
                  <a:schemeClr val="accent1"/>
                </a:solidFill>
              </a:rPr>
              <a:t>A present threat of and defense against false teachers.</a:t>
            </a:r>
          </a:p>
          <a:p>
            <a:pPr marL="457200" indent="-457200">
              <a:buFont typeface="+mj-lt"/>
              <a:buAutoNum type="arabicPeriod"/>
            </a:pPr>
            <a:r>
              <a:rPr lang="en-US" sz="2400" dirty="0"/>
              <a:t>Is there an application? </a:t>
            </a:r>
            <a:r>
              <a:rPr lang="en-US" sz="2400" dirty="0">
                <a:solidFill>
                  <a:schemeClr val="accent1"/>
                </a:solidFill>
              </a:rPr>
              <a:t>1) grow spiritually (v.20); 2) be assured of your salvation (v.21; 24-25); and 3) also to help those who doubt (v.23-24). </a:t>
            </a:r>
          </a:p>
        </p:txBody>
      </p:sp>
    </p:spTree>
    <p:extLst>
      <p:ext uri="{BB962C8B-B14F-4D97-AF65-F5344CB8AC3E}">
        <p14:creationId xmlns:p14="http://schemas.microsoft.com/office/powerpoint/2010/main" val="2435864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60CB-9D78-4EBC-8529-E11CE0CD5533}"/>
              </a:ext>
            </a:extLst>
          </p:cNvPr>
          <p:cNvSpPr>
            <a:spLocks noGrp="1"/>
          </p:cNvSpPr>
          <p:nvPr>
            <p:ph type="title"/>
          </p:nvPr>
        </p:nvSpPr>
        <p:spPr>
          <a:xfrm>
            <a:off x="630021" y="20030"/>
            <a:ext cx="7772400" cy="1609344"/>
          </a:xfrm>
        </p:spPr>
        <p:txBody>
          <a:bodyPr>
            <a:normAutofit/>
          </a:bodyPr>
          <a:lstStyle/>
          <a:p>
            <a:r>
              <a:rPr lang="en-US" sz="3600" dirty="0"/>
              <a:t>An Appeal for infected believers vv. 22-23</a:t>
            </a:r>
          </a:p>
        </p:txBody>
      </p:sp>
      <p:cxnSp>
        <p:nvCxnSpPr>
          <p:cNvPr id="5" name="Straight Connector 4">
            <a:extLst>
              <a:ext uri="{FF2B5EF4-FFF2-40B4-BE49-F238E27FC236}">
                <a16:creationId xmlns:a16="http://schemas.microsoft.com/office/drawing/2014/main" id="{990EFBD6-BAD2-45CB-B669-F99F3308DE1E}"/>
              </a:ext>
            </a:extLst>
          </p:cNvPr>
          <p:cNvCxnSpPr>
            <a:cxnSpLocks/>
          </p:cNvCxnSpPr>
          <p:nvPr/>
        </p:nvCxnSpPr>
        <p:spPr>
          <a:xfrm>
            <a:off x="685800" y="1148482"/>
            <a:ext cx="7660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2DE76483-C962-425E-9447-7746605E5C17}"/>
              </a:ext>
            </a:extLst>
          </p:cNvPr>
          <p:cNvSpPr>
            <a:spLocks noGrp="1"/>
          </p:cNvSpPr>
          <p:nvPr>
            <p:ph idx="1"/>
          </p:nvPr>
        </p:nvSpPr>
        <p:spPr>
          <a:xfrm>
            <a:off x="685800" y="1317075"/>
            <a:ext cx="8458200" cy="4842321"/>
          </a:xfrm>
        </p:spPr>
        <p:txBody>
          <a:bodyPr>
            <a:normAutofit/>
          </a:bodyPr>
          <a:lstStyle/>
          <a:p>
            <a:pPr marL="514350" marR="0" indent="-514350">
              <a:spcBef>
                <a:spcPts val="0"/>
              </a:spcBef>
              <a:spcAft>
                <a:spcPts val="300"/>
              </a:spcAft>
              <a:buFont typeface="+mj-lt"/>
              <a:buAutoNum type="romanUcPeriod"/>
            </a:pPr>
            <a:r>
              <a:rPr lang="en-US" sz="3200" dirty="0">
                <a:solidFill>
                  <a:srgbClr val="000000"/>
                </a:solidFill>
                <a:latin typeface="Times New Roman" panose="02020603050405020304" pitchFamily="18" charset="0"/>
              </a:rPr>
              <a:t>General Observations</a:t>
            </a:r>
          </a:p>
          <a:p>
            <a:pPr lvl="1">
              <a:spcBef>
                <a:spcPts val="0"/>
              </a:spcBef>
              <a:spcAft>
                <a:spcPts val="300"/>
              </a:spcAft>
            </a:pPr>
            <a:r>
              <a:rPr lang="en-US" sz="3000" dirty="0">
                <a:solidFill>
                  <a:srgbClr val="000000"/>
                </a:solidFill>
                <a:latin typeface="Times New Roman" panose="02020603050405020304" pitchFamily="18" charset="0"/>
              </a:rPr>
              <a:t>The reality of and concern for infected believers</a:t>
            </a:r>
          </a:p>
          <a:p>
            <a:pPr lvl="1">
              <a:spcBef>
                <a:spcPts val="0"/>
              </a:spcBef>
              <a:spcAft>
                <a:spcPts val="300"/>
              </a:spcAft>
            </a:pPr>
            <a:r>
              <a:rPr lang="en-US" sz="3000" b="1" dirty="0">
                <a:solidFill>
                  <a:srgbClr val="C00000"/>
                </a:solidFill>
                <a:latin typeface="Times New Roman" panose="02020603050405020304" pitchFamily="18" charset="0"/>
              </a:rPr>
              <a:t>Reveals impartiality to believer’s maturity</a:t>
            </a:r>
          </a:p>
          <a:p>
            <a:pPr lvl="1">
              <a:spcBef>
                <a:spcPts val="0"/>
              </a:spcBef>
              <a:spcAft>
                <a:spcPts val="300"/>
              </a:spcAft>
            </a:pPr>
            <a:endParaRPr lang="en-US" sz="3000" b="1" dirty="0">
              <a:solidFill>
                <a:srgbClr val="C00000"/>
              </a:solidFill>
              <a:latin typeface="Times New Roman" panose="02020603050405020304" pitchFamily="18" charset="0"/>
            </a:endParaRPr>
          </a:p>
          <a:p>
            <a:pPr marL="514350" marR="0" indent="-514350">
              <a:spcBef>
                <a:spcPts val="0"/>
              </a:spcBef>
              <a:spcAft>
                <a:spcPts val="300"/>
              </a:spcAft>
              <a:buFont typeface="+mj-lt"/>
              <a:buAutoNum type="romanUcPeriod"/>
            </a:pPr>
            <a:r>
              <a:rPr lang="en-US" sz="3200" dirty="0">
                <a:solidFill>
                  <a:srgbClr val="000000"/>
                </a:solidFill>
                <a:latin typeface="Times New Roman" panose="02020603050405020304" pitchFamily="18" charset="0"/>
              </a:rPr>
              <a:t>Jude’s commands on how to respond to infected believers.</a:t>
            </a:r>
            <a:endParaRPr lang="en-US" sz="2800" dirty="0">
              <a:solidFill>
                <a:srgbClr val="000000"/>
              </a:solidFill>
              <a:latin typeface="Times New Roman" panose="02020603050405020304" pitchFamily="18" charset="0"/>
            </a:endParaRPr>
          </a:p>
          <a:p>
            <a:pPr marL="788670" lvl="1" indent="-514350">
              <a:spcBef>
                <a:spcPts val="0"/>
              </a:spcBef>
              <a:spcAft>
                <a:spcPts val="300"/>
              </a:spcAft>
              <a:buFont typeface="+mj-lt"/>
              <a:buAutoNum type="alphaUcPeriod"/>
            </a:pPr>
            <a:endParaRPr lang="en-US" sz="28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888838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Acts 20:17</a:t>
            </a:r>
          </a:p>
        </p:txBody>
      </p:sp>
      <p:sp>
        <p:nvSpPr>
          <p:cNvPr id="5" name="TextBox 4">
            <a:extLst>
              <a:ext uri="{FF2B5EF4-FFF2-40B4-BE49-F238E27FC236}">
                <a16:creationId xmlns:a16="http://schemas.microsoft.com/office/drawing/2014/main" id="{A294D976-94C7-430A-A6F1-F8D0F026FC39}"/>
              </a:ext>
            </a:extLst>
          </p:cNvPr>
          <p:cNvSpPr txBox="1"/>
          <p:nvPr/>
        </p:nvSpPr>
        <p:spPr>
          <a:xfrm>
            <a:off x="78059" y="1375282"/>
            <a:ext cx="9065941" cy="1200329"/>
          </a:xfrm>
          <a:prstGeom prst="rect">
            <a:avLst/>
          </a:prstGeom>
          <a:noFill/>
        </p:spPr>
        <p:txBody>
          <a:bodyPr wrap="square" rtlCol="0">
            <a:spAutoFit/>
          </a:bodyPr>
          <a:lstStyle/>
          <a:p>
            <a:r>
              <a:rPr lang="en-US" sz="3600" dirty="0"/>
              <a:t>From Miletus he sent to Ephesus and called to him the elders of the church…</a:t>
            </a:r>
          </a:p>
        </p:txBody>
      </p:sp>
    </p:spTree>
    <p:extLst>
      <p:ext uri="{BB962C8B-B14F-4D97-AF65-F5344CB8AC3E}">
        <p14:creationId xmlns:p14="http://schemas.microsoft.com/office/powerpoint/2010/main" val="2966150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Acts 20:29-30</a:t>
            </a:r>
          </a:p>
        </p:txBody>
      </p:sp>
      <p:sp>
        <p:nvSpPr>
          <p:cNvPr id="5" name="TextBox 4">
            <a:extLst>
              <a:ext uri="{FF2B5EF4-FFF2-40B4-BE49-F238E27FC236}">
                <a16:creationId xmlns:a16="http://schemas.microsoft.com/office/drawing/2014/main" id="{A294D976-94C7-430A-A6F1-F8D0F026FC39}"/>
              </a:ext>
            </a:extLst>
          </p:cNvPr>
          <p:cNvSpPr txBox="1"/>
          <p:nvPr/>
        </p:nvSpPr>
        <p:spPr>
          <a:xfrm>
            <a:off x="78059" y="1375282"/>
            <a:ext cx="9065941" cy="4524315"/>
          </a:xfrm>
          <a:prstGeom prst="rect">
            <a:avLst/>
          </a:prstGeom>
          <a:noFill/>
        </p:spPr>
        <p:txBody>
          <a:bodyPr wrap="square" rtlCol="0">
            <a:spAutoFit/>
          </a:bodyPr>
          <a:lstStyle/>
          <a:p>
            <a:r>
              <a:rPr lang="en-US" sz="3200" dirty="0"/>
              <a:t>“Be on guard </a:t>
            </a:r>
            <a:r>
              <a:rPr lang="en-US" sz="3200" dirty="0">
                <a:solidFill>
                  <a:srgbClr val="C00000"/>
                </a:solidFill>
              </a:rPr>
              <a:t>for yourselves </a:t>
            </a:r>
            <a:r>
              <a:rPr lang="en-US" sz="3200" dirty="0"/>
              <a:t>and for all the flock, among which the Holy Spirit has made you overseers, to shepherd the church of God which He purchased with His own blood. 29 “I know that after my departure savage wolves will come in among you, not sparing the flock; 30 and </a:t>
            </a:r>
            <a:r>
              <a:rPr lang="en-US" sz="3200" dirty="0">
                <a:solidFill>
                  <a:srgbClr val="C00000"/>
                </a:solidFill>
              </a:rPr>
              <a:t>from among your own selves </a:t>
            </a:r>
            <a:r>
              <a:rPr lang="en-US" sz="3200" dirty="0"/>
              <a:t>men will arise, speaking perverse things, to draw away the disciples after them.</a:t>
            </a:r>
          </a:p>
        </p:txBody>
      </p:sp>
    </p:spTree>
    <p:extLst>
      <p:ext uri="{BB962C8B-B14F-4D97-AF65-F5344CB8AC3E}">
        <p14:creationId xmlns:p14="http://schemas.microsoft.com/office/powerpoint/2010/main" val="1351712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60CB-9D78-4EBC-8529-E11CE0CD5533}"/>
              </a:ext>
            </a:extLst>
          </p:cNvPr>
          <p:cNvSpPr>
            <a:spLocks noGrp="1"/>
          </p:cNvSpPr>
          <p:nvPr>
            <p:ph type="title"/>
          </p:nvPr>
        </p:nvSpPr>
        <p:spPr>
          <a:xfrm>
            <a:off x="630021" y="20030"/>
            <a:ext cx="7772400" cy="1609344"/>
          </a:xfrm>
        </p:spPr>
        <p:txBody>
          <a:bodyPr>
            <a:normAutofit/>
          </a:bodyPr>
          <a:lstStyle/>
          <a:p>
            <a:r>
              <a:rPr lang="en-US" sz="3600" dirty="0"/>
              <a:t>An Appeal for infected believers vv. 22-23</a:t>
            </a:r>
          </a:p>
        </p:txBody>
      </p:sp>
      <p:cxnSp>
        <p:nvCxnSpPr>
          <p:cNvPr id="5" name="Straight Connector 4">
            <a:extLst>
              <a:ext uri="{FF2B5EF4-FFF2-40B4-BE49-F238E27FC236}">
                <a16:creationId xmlns:a16="http://schemas.microsoft.com/office/drawing/2014/main" id="{990EFBD6-BAD2-45CB-B669-F99F3308DE1E}"/>
              </a:ext>
            </a:extLst>
          </p:cNvPr>
          <p:cNvCxnSpPr>
            <a:cxnSpLocks/>
          </p:cNvCxnSpPr>
          <p:nvPr/>
        </p:nvCxnSpPr>
        <p:spPr>
          <a:xfrm>
            <a:off x="685800" y="1148482"/>
            <a:ext cx="7660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2DE76483-C962-425E-9447-7746605E5C17}"/>
              </a:ext>
            </a:extLst>
          </p:cNvPr>
          <p:cNvSpPr>
            <a:spLocks noGrp="1"/>
          </p:cNvSpPr>
          <p:nvPr>
            <p:ph idx="1"/>
          </p:nvPr>
        </p:nvSpPr>
        <p:spPr>
          <a:xfrm>
            <a:off x="685800" y="1317075"/>
            <a:ext cx="8458200" cy="4842321"/>
          </a:xfrm>
        </p:spPr>
        <p:txBody>
          <a:bodyPr>
            <a:normAutofit/>
          </a:bodyPr>
          <a:lstStyle/>
          <a:p>
            <a:pPr marL="514350" marR="0" indent="-514350">
              <a:spcBef>
                <a:spcPts val="0"/>
              </a:spcBef>
              <a:spcAft>
                <a:spcPts val="300"/>
              </a:spcAft>
              <a:buFont typeface="+mj-lt"/>
              <a:buAutoNum type="romanUcPeriod"/>
            </a:pPr>
            <a:r>
              <a:rPr lang="en-US" sz="3200" dirty="0">
                <a:solidFill>
                  <a:srgbClr val="000000"/>
                </a:solidFill>
                <a:latin typeface="Times New Roman" panose="02020603050405020304" pitchFamily="18" charset="0"/>
              </a:rPr>
              <a:t>General Observations</a:t>
            </a:r>
          </a:p>
          <a:p>
            <a:pPr lvl="1">
              <a:spcBef>
                <a:spcPts val="0"/>
              </a:spcBef>
              <a:spcAft>
                <a:spcPts val="300"/>
              </a:spcAft>
            </a:pPr>
            <a:r>
              <a:rPr lang="en-US" sz="3000" dirty="0">
                <a:solidFill>
                  <a:srgbClr val="000000"/>
                </a:solidFill>
                <a:latin typeface="Times New Roman" panose="02020603050405020304" pitchFamily="18" charset="0"/>
              </a:rPr>
              <a:t>The reality of and concern for infected believers</a:t>
            </a:r>
          </a:p>
          <a:p>
            <a:pPr lvl="1">
              <a:spcBef>
                <a:spcPts val="0"/>
              </a:spcBef>
              <a:spcAft>
                <a:spcPts val="300"/>
              </a:spcAft>
            </a:pPr>
            <a:r>
              <a:rPr lang="en-US" sz="3000" dirty="0">
                <a:latin typeface="Times New Roman" panose="02020603050405020304" pitchFamily="18" charset="0"/>
              </a:rPr>
              <a:t>Reveals impartiality to believer’s maturity</a:t>
            </a:r>
          </a:p>
          <a:p>
            <a:pPr lvl="1">
              <a:spcBef>
                <a:spcPts val="0"/>
              </a:spcBef>
              <a:spcAft>
                <a:spcPts val="300"/>
              </a:spcAft>
            </a:pPr>
            <a:r>
              <a:rPr lang="en-US" sz="3200" b="1" dirty="0">
                <a:solidFill>
                  <a:srgbClr val="C00000"/>
                </a:solidFill>
                <a:latin typeface="Times New Roman" panose="02020603050405020304" pitchFamily="18" charset="0"/>
              </a:rPr>
              <a:t>Jude’s Triad</a:t>
            </a:r>
          </a:p>
          <a:p>
            <a:pPr lvl="1">
              <a:spcBef>
                <a:spcPts val="0"/>
              </a:spcBef>
              <a:spcAft>
                <a:spcPts val="300"/>
              </a:spcAft>
            </a:pPr>
            <a:endParaRPr lang="en-US" sz="3200" b="1" dirty="0">
              <a:solidFill>
                <a:srgbClr val="C00000"/>
              </a:solidFill>
              <a:latin typeface="Times New Roman" panose="02020603050405020304" pitchFamily="18" charset="0"/>
            </a:endParaRPr>
          </a:p>
          <a:p>
            <a:pPr marL="514350" marR="0" indent="-514350">
              <a:spcBef>
                <a:spcPts val="0"/>
              </a:spcBef>
              <a:spcAft>
                <a:spcPts val="300"/>
              </a:spcAft>
              <a:buFont typeface="+mj-lt"/>
              <a:buAutoNum type="romanUcPeriod"/>
            </a:pPr>
            <a:r>
              <a:rPr lang="en-US" sz="3200" dirty="0">
                <a:solidFill>
                  <a:srgbClr val="000000"/>
                </a:solidFill>
                <a:latin typeface="Times New Roman" panose="02020603050405020304" pitchFamily="18" charset="0"/>
              </a:rPr>
              <a:t>Jude’s commands on how to respond to infected believers.</a:t>
            </a:r>
            <a:endParaRPr lang="en-US" sz="2800" dirty="0">
              <a:solidFill>
                <a:srgbClr val="000000"/>
              </a:solidFill>
              <a:latin typeface="Times New Roman" panose="02020603050405020304" pitchFamily="18" charset="0"/>
            </a:endParaRPr>
          </a:p>
          <a:p>
            <a:pPr marL="788670" lvl="1" indent="-514350">
              <a:spcBef>
                <a:spcPts val="0"/>
              </a:spcBef>
              <a:spcAft>
                <a:spcPts val="300"/>
              </a:spcAft>
              <a:buFont typeface="+mj-lt"/>
              <a:buAutoNum type="alphaUcPeriod"/>
            </a:pPr>
            <a:endParaRPr lang="en-US" sz="28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348114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60CB-9D78-4EBC-8529-E11CE0CD5533}"/>
              </a:ext>
            </a:extLst>
          </p:cNvPr>
          <p:cNvSpPr>
            <a:spLocks noGrp="1"/>
          </p:cNvSpPr>
          <p:nvPr>
            <p:ph type="title"/>
          </p:nvPr>
        </p:nvSpPr>
        <p:spPr>
          <a:xfrm>
            <a:off x="630021" y="20030"/>
            <a:ext cx="7772400" cy="1609344"/>
          </a:xfrm>
        </p:spPr>
        <p:txBody>
          <a:bodyPr>
            <a:normAutofit/>
          </a:bodyPr>
          <a:lstStyle/>
          <a:p>
            <a:r>
              <a:rPr lang="en-US" sz="3600" dirty="0"/>
              <a:t>An Appeal for infected believers vv. 22-23</a:t>
            </a:r>
          </a:p>
        </p:txBody>
      </p:sp>
      <p:cxnSp>
        <p:nvCxnSpPr>
          <p:cNvPr id="5" name="Straight Connector 4">
            <a:extLst>
              <a:ext uri="{FF2B5EF4-FFF2-40B4-BE49-F238E27FC236}">
                <a16:creationId xmlns:a16="http://schemas.microsoft.com/office/drawing/2014/main" id="{990EFBD6-BAD2-45CB-B669-F99F3308DE1E}"/>
              </a:ext>
            </a:extLst>
          </p:cNvPr>
          <p:cNvCxnSpPr>
            <a:cxnSpLocks/>
          </p:cNvCxnSpPr>
          <p:nvPr/>
        </p:nvCxnSpPr>
        <p:spPr>
          <a:xfrm>
            <a:off x="685800" y="1148482"/>
            <a:ext cx="7660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2DE76483-C962-425E-9447-7746605E5C17}"/>
              </a:ext>
            </a:extLst>
          </p:cNvPr>
          <p:cNvSpPr>
            <a:spLocks noGrp="1"/>
          </p:cNvSpPr>
          <p:nvPr>
            <p:ph idx="1"/>
          </p:nvPr>
        </p:nvSpPr>
        <p:spPr>
          <a:xfrm>
            <a:off x="685800" y="1317075"/>
            <a:ext cx="8458200" cy="4842321"/>
          </a:xfrm>
        </p:spPr>
        <p:txBody>
          <a:bodyPr>
            <a:normAutofit/>
          </a:bodyPr>
          <a:lstStyle/>
          <a:p>
            <a:pPr marL="514350" marR="0" indent="-514350">
              <a:spcBef>
                <a:spcPts val="0"/>
              </a:spcBef>
              <a:spcAft>
                <a:spcPts val="300"/>
              </a:spcAft>
              <a:buFont typeface="+mj-lt"/>
              <a:buAutoNum type="romanUcPeriod"/>
            </a:pPr>
            <a:r>
              <a:rPr lang="en-US" sz="3200" dirty="0">
                <a:solidFill>
                  <a:srgbClr val="000000"/>
                </a:solidFill>
                <a:latin typeface="Times New Roman" panose="02020603050405020304" pitchFamily="18" charset="0"/>
              </a:rPr>
              <a:t>General Observations</a:t>
            </a:r>
          </a:p>
          <a:p>
            <a:pPr lvl="1">
              <a:spcBef>
                <a:spcPts val="0"/>
              </a:spcBef>
              <a:spcAft>
                <a:spcPts val="300"/>
              </a:spcAft>
            </a:pPr>
            <a:r>
              <a:rPr lang="en-US" sz="3000" dirty="0">
                <a:solidFill>
                  <a:srgbClr val="000000"/>
                </a:solidFill>
                <a:latin typeface="Times New Roman" panose="02020603050405020304" pitchFamily="18" charset="0"/>
              </a:rPr>
              <a:t>The reality of and concern for infected believers</a:t>
            </a:r>
          </a:p>
          <a:p>
            <a:pPr lvl="1">
              <a:spcBef>
                <a:spcPts val="0"/>
              </a:spcBef>
              <a:spcAft>
                <a:spcPts val="300"/>
              </a:spcAft>
            </a:pPr>
            <a:r>
              <a:rPr lang="en-US" sz="3000" dirty="0">
                <a:latin typeface="Times New Roman" panose="02020603050405020304" pitchFamily="18" charset="0"/>
              </a:rPr>
              <a:t>Reveals impartiality to believer’s maturity</a:t>
            </a:r>
          </a:p>
          <a:p>
            <a:pPr lvl="1">
              <a:spcBef>
                <a:spcPts val="0"/>
              </a:spcBef>
              <a:spcAft>
                <a:spcPts val="300"/>
              </a:spcAft>
            </a:pPr>
            <a:r>
              <a:rPr lang="en-US" sz="3200" dirty="0">
                <a:latin typeface="Times New Roman" panose="02020603050405020304" pitchFamily="18" charset="0"/>
              </a:rPr>
              <a:t>Jude’s Triad</a:t>
            </a:r>
          </a:p>
          <a:p>
            <a:pPr lvl="1">
              <a:spcBef>
                <a:spcPts val="0"/>
              </a:spcBef>
              <a:spcAft>
                <a:spcPts val="300"/>
              </a:spcAft>
            </a:pPr>
            <a:endParaRPr lang="en-US" sz="3200" b="1" dirty="0">
              <a:solidFill>
                <a:srgbClr val="C00000"/>
              </a:solidFill>
              <a:latin typeface="Times New Roman" panose="02020603050405020304" pitchFamily="18" charset="0"/>
            </a:endParaRPr>
          </a:p>
          <a:p>
            <a:pPr marL="514350" marR="0" indent="-514350">
              <a:spcBef>
                <a:spcPts val="0"/>
              </a:spcBef>
              <a:spcAft>
                <a:spcPts val="300"/>
              </a:spcAft>
              <a:buFont typeface="+mj-lt"/>
              <a:buAutoNum type="romanUcPeriod"/>
            </a:pPr>
            <a:r>
              <a:rPr lang="en-US" sz="3200" b="1" dirty="0">
                <a:solidFill>
                  <a:srgbClr val="C00000"/>
                </a:solidFill>
                <a:latin typeface="Times New Roman" panose="02020603050405020304" pitchFamily="18" charset="0"/>
              </a:rPr>
              <a:t>Jude’s commands on how to respond to infected believers.</a:t>
            </a:r>
          </a:p>
          <a:p>
            <a:pPr marL="788670" lvl="1" indent="-514350">
              <a:spcBef>
                <a:spcPts val="0"/>
              </a:spcBef>
              <a:spcAft>
                <a:spcPts val="300"/>
              </a:spcAft>
              <a:buFont typeface="+mj-lt"/>
              <a:buAutoNum type="alphaUcPeriod"/>
            </a:pPr>
            <a:r>
              <a:rPr lang="en-US" sz="2600" dirty="0">
                <a:latin typeface="Times New Roman" panose="02020603050405020304" pitchFamily="18" charset="0"/>
              </a:rPr>
              <a:t>Have mercy.</a:t>
            </a:r>
          </a:p>
          <a:p>
            <a:pPr marL="788670" lvl="1" indent="-514350">
              <a:spcBef>
                <a:spcPts val="0"/>
              </a:spcBef>
              <a:spcAft>
                <a:spcPts val="300"/>
              </a:spcAft>
              <a:buFont typeface="+mj-lt"/>
              <a:buAutoNum type="alphaUcPeriod"/>
            </a:pPr>
            <a:endParaRPr lang="en-US" sz="28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48908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wall, man, indoor&#10;&#10;Description automatically generated">
            <a:extLst>
              <a:ext uri="{FF2B5EF4-FFF2-40B4-BE49-F238E27FC236}">
                <a16:creationId xmlns:a16="http://schemas.microsoft.com/office/drawing/2014/main" id="{C168E394-E1D7-48EE-9678-0F5352771487}"/>
              </a:ext>
            </a:extLst>
          </p:cNvPr>
          <p:cNvPicPr>
            <a:picLocks noChangeAspect="1"/>
          </p:cNvPicPr>
          <p:nvPr/>
        </p:nvPicPr>
        <p:blipFill rotWithShape="1">
          <a:blip r:embed="rId2"/>
          <a:srcRect l="11000" r="-1" b="-1"/>
          <a:stretch/>
        </p:blipFill>
        <p:spPr>
          <a:xfrm>
            <a:off x="20" y="10"/>
            <a:ext cx="9143980" cy="6857990"/>
          </a:xfrm>
          <a:prstGeom prst="rect">
            <a:avLst/>
          </a:prstGeom>
        </p:spPr>
      </p:pic>
      <p:sp>
        <p:nvSpPr>
          <p:cNvPr id="4" name="TextBox 3">
            <a:extLst>
              <a:ext uri="{FF2B5EF4-FFF2-40B4-BE49-F238E27FC236}">
                <a16:creationId xmlns:a16="http://schemas.microsoft.com/office/drawing/2014/main" id="{57EEDAEC-9731-48EA-A68F-B06137803900}"/>
              </a:ext>
            </a:extLst>
          </p:cNvPr>
          <p:cNvSpPr txBox="1"/>
          <p:nvPr/>
        </p:nvSpPr>
        <p:spPr>
          <a:xfrm>
            <a:off x="685800" y="5624324"/>
            <a:ext cx="3051810" cy="707886"/>
          </a:xfrm>
          <a:prstGeom prst="rect">
            <a:avLst/>
          </a:prstGeom>
          <a:noFill/>
        </p:spPr>
        <p:txBody>
          <a:bodyPr wrap="square" rtlCol="0">
            <a:spAutoFit/>
          </a:bodyPr>
          <a:lstStyle/>
          <a:p>
            <a:r>
              <a:rPr lang="en-US" sz="4000" dirty="0"/>
              <a:t>Have mercy.</a:t>
            </a:r>
          </a:p>
        </p:txBody>
      </p:sp>
    </p:spTree>
    <p:extLst>
      <p:ext uri="{BB962C8B-B14F-4D97-AF65-F5344CB8AC3E}">
        <p14:creationId xmlns:p14="http://schemas.microsoft.com/office/powerpoint/2010/main" val="855491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60CB-9D78-4EBC-8529-E11CE0CD5533}"/>
              </a:ext>
            </a:extLst>
          </p:cNvPr>
          <p:cNvSpPr>
            <a:spLocks noGrp="1"/>
          </p:cNvSpPr>
          <p:nvPr>
            <p:ph type="title"/>
          </p:nvPr>
        </p:nvSpPr>
        <p:spPr>
          <a:xfrm>
            <a:off x="630021" y="20030"/>
            <a:ext cx="7772400" cy="1609344"/>
          </a:xfrm>
        </p:spPr>
        <p:txBody>
          <a:bodyPr>
            <a:normAutofit/>
          </a:bodyPr>
          <a:lstStyle/>
          <a:p>
            <a:r>
              <a:rPr lang="en-US" sz="3600" dirty="0"/>
              <a:t>An Appeal for infected believers vv. 22-23</a:t>
            </a:r>
          </a:p>
        </p:txBody>
      </p:sp>
      <p:cxnSp>
        <p:nvCxnSpPr>
          <p:cNvPr id="5" name="Straight Connector 4">
            <a:extLst>
              <a:ext uri="{FF2B5EF4-FFF2-40B4-BE49-F238E27FC236}">
                <a16:creationId xmlns:a16="http://schemas.microsoft.com/office/drawing/2014/main" id="{990EFBD6-BAD2-45CB-B669-F99F3308DE1E}"/>
              </a:ext>
            </a:extLst>
          </p:cNvPr>
          <p:cNvCxnSpPr>
            <a:cxnSpLocks/>
          </p:cNvCxnSpPr>
          <p:nvPr/>
        </p:nvCxnSpPr>
        <p:spPr>
          <a:xfrm>
            <a:off x="685800" y="1148482"/>
            <a:ext cx="7660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2DE76483-C962-425E-9447-7746605E5C17}"/>
              </a:ext>
            </a:extLst>
          </p:cNvPr>
          <p:cNvSpPr>
            <a:spLocks noGrp="1"/>
          </p:cNvSpPr>
          <p:nvPr>
            <p:ph idx="1"/>
          </p:nvPr>
        </p:nvSpPr>
        <p:spPr>
          <a:xfrm>
            <a:off x="685800" y="1317075"/>
            <a:ext cx="8458200" cy="4842321"/>
          </a:xfrm>
        </p:spPr>
        <p:txBody>
          <a:bodyPr>
            <a:normAutofit/>
          </a:bodyPr>
          <a:lstStyle/>
          <a:p>
            <a:pPr marL="514350" marR="0" indent="-514350">
              <a:spcBef>
                <a:spcPts val="0"/>
              </a:spcBef>
              <a:spcAft>
                <a:spcPts val="300"/>
              </a:spcAft>
              <a:buFont typeface="+mj-lt"/>
              <a:buAutoNum type="romanUcPeriod"/>
            </a:pPr>
            <a:r>
              <a:rPr lang="en-US" sz="3200" dirty="0">
                <a:solidFill>
                  <a:srgbClr val="000000"/>
                </a:solidFill>
                <a:latin typeface="Times New Roman" panose="02020603050405020304" pitchFamily="18" charset="0"/>
              </a:rPr>
              <a:t>General Observations</a:t>
            </a:r>
          </a:p>
          <a:p>
            <a:pPr lvl="1">
              <a:spcBef>
                <a:spcPts val="0"/>
              </a:spcBef>
              <a:spcAft>
                <a:spcPts val="300"/>
              </a:spcAft>
            </a:pPr>
            <a:r>
              <a:rPr lang="en-US" sz="3000" dirty="0">
                <a:solidFill>
                  <a:srgbClr val="000000"/>
                </a:solidFill>
                <a:latin typeface="Times New Roman" panose="02020603050405020304" pitchFamily="18" charset="0"/>
              </a:rPr>
              <a:t>The reality of and concern for infected believers</a:t>
            </a:r>
          </a:p>
          <a:p>
            <a:pPr lvl="1">
              <a:spcBef>
                <a:spcPts val="0"/>
              </a:spcBef>
              <a:spcAft>
                <a:spcPts val="300"/>
              </a:spcAft>
            </a:pPr>
            <a:r>
              <a:rPr lang="en-US" sz="3000" dirty="0">
                <a:latin typeface="Times New Roman" panose="02020603050405020304" pitchFamily="18" charset="0"/>
              </a:rPr>
              <a:t>Reveals impartiality to believer’s maturity</a:t>
            </a:r>
          </a:p>
          <a:p>
            <a:pPr lvl="1">
              <a:spcBef>
                <a:spcPts val="0"/>
              </a:spcBef>
              <a:spcAft>
                <a:spcPts val="300"/>
              </a:spcAft>
            </a:pPr>
            <a:r>
              <a:rPr lang="en-US" sz="3200" dirty="0">
                <a:latin typeface="Times New Roman" panose="02020603050405020304" pitchFamily="18" charset="0"/>
              </a:rPr>
              <a:t>Jude’s Triad</a:t>
            </a:r>
          </a:p>
          <a:p>
            <a:pPr lvl="1">
              <a:spcBef>
                <a:spcPts val="0"/>
              </a:spcBef>
              <a:spcAft>
                <a:spcPts val="300"/>
              </a:spcAft>
            </a:pPr>
            <a:endParaRPr lang="en-US" sz="3200" b="1" dirty="0">
              <a:solidFill>
                <a:srgbClr val="C00000"/>
              </a:solidFill>
              <a:latin typeface="Times New Roman" panose="02020603050405020304" pitchFamily="18" charset="0"/>
            </a:endParaRPr>
          </a:p>
          <a:p>
            <a:pPr marL="514350" marR="0" indent="-514350">
              <a:spcBef>
                <a:spcPts val="0"/>
              </a:spcBef>
              <a:spcAft>
                <a:spcPts val="300"/>
              </a:spcAft>
              <a:buFont typeface="+mj-lt"/>
              <a:buAutoNum type="romanUcPeriod"/>
            </a:pPr>
            <a:r>
              <a:rPr lang="en-US" sz="3200" b="1" dirty="0">
                <a:solidFill>
                  <a:srgbClr val="C00000"/>
                </a:solidFill>
                <a:latin typeface="Times New Roman" panose="02020603050405020304" pitchFamily="18" charset="0"/>
              </a:rPr>
              <a:t>Jude’s commands on how to respond to infected believers.</a:t>
            </a:r>
          </a:p>
          <a:p>
            <a:pPr marL="788670" lvl="1" indent="-514350">
              <a:spcBef>
                <a:spcPts val="0"/>
              </a:spcBef>
              <a:spcAft>
                <a:spcPts val="300"/>
              </a:spcAft>
              <a:buFont typeface="+mj-lt"/>
              <a:buAutoNum type="alphaUcPeriod"/>
            </a:pPr>
            <a:r>
              <a:rPr lang="en-US" sz="2600" dirty="0">
                <a:latin typeface="Times New Roman" panose="02020603050405020304" pitchFamily="18" charset="0"/>
              </a:rPr>
              <a:t>Have mercy (vv. 22)</a:t>
            </a:r>
          </a:p>
          <a:p>
            <a:pPr marL="788670" lvl="1" indent="-514350">
              <a:spcBef>
                <a:spcPts val="0"/>
              </a:spcBef>
              <a:spcAft>
                <a:spcPts val="300"/>
              </a:spcAft>
              <a:buFont typeface="+mj-lt"/>
              <a:buAutoNum type="alphaUcPeriod"/>
            </a:pPr>
            <a:r>
              <a:rPr lang="en-US" sz="2600" dirty="0">
                <a:latin typeface="Times New Roman" panose="02020603050405020304" pitchFamily="18" charset="0"/>
              </a:rPr>
              <a:t>Save others, snatching them out of the fire (vv. 23a)</a:t>
            </a:r>
          </a:p>
          <a:p>
            <a:pPr marL="788670" lvl="1" indent="-514350">
              <a:spcBef>
                <a:spcPts val="0"/>
              </a:spcBef>
              <a:spcAft>
                <a:spcPts val="300"/>
              </a:spcAft>
              <a:buFont typeface="+mj-lt"/>
              <a:buAutoNum type="alphaUcPeriod"/>
            </a:pPr>
            <a:endParaRPr lang="en-US" sz="28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93685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that is on fire&#10;&#10;Description automatically generated">
            <a:extLst>
              <a:ext uri="{FF2B5EF4-FFF2-40B4-BE49-F238E27FC236}">
                <a16:creationId xmlns:a16="http://schemas.microsoft.com/office/drawing/2014/main" id="{50FD2719-123D-4663-A1C7-20CC9B895A6A}"/>
              </a:ext>
            </a:extLst>
          </p:cNvPr>
          <p:cNvPicPr>
            <a:picLocks noChangeAspect="1"/>
          </p:cNvPicPr>
          <p:nvPr/>
        </p:nvPicPr>
        <p:blipFill rotWithShape="1">
          <a:blip r:embed="rId2"/>
          <a:srcRect l="3333" r="-1" b="-1"/>
          <a:stretch/>
        </p:blipFill>
        <p:spPr>
          <a:xfrm>
            <a:off x="20" y="10"/>
            <a:ext cx="9143980" cy="6857990"/>
          </a:xfrm>
          <a:prstGeom prst="rect">
            <a:avLst/>
          </a:prstGeom>
        </p:spPr>
      </p:pic>
    </p:spTree>
    <p:extLst>
      <p:ext uri="{BB962C8B-B14F-4D97-AF65-F5344CB8AC3E}">
        <p14:creationId xmlns:p14="http://schemas.microsoft.com/office/powerpoint/2010/main" val="890776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John 15:5-6</a:t>
            </a:r>
          </a:p>
        </p:txBody>
      </p:sp>
      <p:sp>
        <p:nvSpPr>
          <p:cNvPr id="5" name="TextBox 4">
            <a:extLst>
              <a:ext uri="{FF2B5EF4-FFF2-40B4-BE49-F238E27FC236}">
                <a16:creationId xmlns:a16="http://schemas.microsoft.com/office/drawing/2014/main" id="{A294D976-94C7-430A-A6F1-F8D0F026FC39}"/>
              </a:ext>
            </a:extLst>
          </p:cNvPr>
          <p:cNvSpPr txBox="1"/>
          <p:nvPr/>
        </p:nvSpPr>
        <p:spPr>
          <a:xfrm>
            <a:off x="78059" y="1375282"/>
            <a:ext cx="9065941" cy="3046988"/>
          </a:xfrm>
          <a:prstGeom prst="rect">
            <a:avLst/>
          </a:prstGeom>
          <a:noFill/>
        </p:spPr>
        <p:txBody>
          <a:bodyPr wrap="square" rtlCol="0">
            <a:spAutoFit/>
          </a:bodyPr>
          <a:lstStyle/>
          <a:p>
            <a:r>
              <a:rPr lang="en-US" sz="3200" dirty="0"/>
              <a:t>“I am the vine, you are the branches; he who abides in Me and I in him, he bears much fruit, for apart from Me you can do nothing. 6 “If anyone does not abide in Me, he is thrown away as a branch and dries up; and they gather them, and cast them into the </a:t>
            </a:r>
            <a:r>
              <a:rPr lang="en-US" sz="3200" dirty="0">
                <a:solidFill>
                  <a:srgbClr val="C00000"/>
                </a:solidFill>
              </a:rPr>
              <a:t>fire</a:t>
            </a:r>
            <a:r>
              <a:rPr lang="en-US" sz="3200" dirty="0"/>
              <a:t> and they are </a:t>
            </a:r>
            <a:r>
              <a:rPr lang="en-US" sz="3200" dirty="0">
                <a:solidFill>
                  <a:srgbClr val="C00000"/>
                </a:solidFill>
              </a:rPr>
              <a:t>burned</a:t>
            </a:r>
            <a:r>
              <a:rPr lang="en-US" sz="3200" dirty="0"/>
              <a:t>. </a:t>
            </a:r>
          </a:p>
        </p:txBody>
      </p:sp>
    </p:spTree>
    <p:extLst>
      <p:ext uri="{BB962C8B-B14F-4D97-AF65-F5344CB8AC3E}">
        <p14:creationId xmlns:p14="http://schemas.microsoft.com/office/powerpoint/2010/main" val="403897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John 16:12-13</a:t>
            </a:r>
          </a:p>
        </p:txBody>
      </p:sp>
      <p:sp>
        <p:nvSpPr>
          <p:cNvPr id="5" name="TextBox 4">
            <a:extLst>
              <a:ext uri="{FF2B5EF4-FFF2-40B4-BE49-F238E27FC236}">
                <a16:creationId xmlns:a16="http://schemas.microsoft.com/office/drawing/2014/main" id="{A294D976-94C7-430A-A6F1-F8D0F026FC39}"/>
              </a:ext>
            </a:extLst>
          </p:cNvPr>
          <p:cNvSpPr txBox="1"/>
          <p:nvPr/>
        </p:nvSpPr>
        <p:spPr>
          <a:xfrm>
            <a:off x="78059" y="1375282"/>
            <a:ext cx="9065941" cy="3046988"/>
          </a:xfrm>
          <a:prstGeom prst="rect">
            <a:avLst/>
          </a:prstGeom>
          <a:noFill/>
        </p:spPr>
        <p:txBody>
          <a:bodyPr wrap="square" rtlCol="0">
            <a:spAutoFit/>
          </a:bodyPr>
          <a:lstStyle/>
          <a:p>
            <a:r>
              <a:rPr lang="en-US" sz="3200" dirty="0"/>
              <a:t>“I have many more things to say to you, but you cannot bear them now. But when He, the Spirit of truth, comes, He will guide you into all the truth; for He will not speak on His own initiative, but whatever He hears, He will speak; and He will disclose to you what is to come.”</a:t>
            </a:r>
          </a:p>
        </p:txBody>
      </p:sp>
    </p:spTree>
    <p:extLst>
      <p:ext uri="{BB962C8B-B14F-4D97-AF65-F5344CB8AC3E}">
        <p14:creationId xmlns:p14="http://schemas.microsoft.com/office/powerpoint/2010/main" val="3835950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60CB-9D78-4EBC-8529-E11CE0CD5533}"/>
              </a:ext>
            </a:extLst>
          </p:cNvPr>
          <p:cNvSpPr>
            <a:spLocks noGrp="1"/>
          </p:cNvSpPr>
          <p:nvPr>
            <p:ph type="title"/>
          </p:nvPr>
        </p:nvSpPr>
        <p:spPr>
          <a:xfrm>
            <a:off x="630021" y="20030"/>
            <a:ext cx="7772400" cy="1609344"/>
          </a:xfrm>
        </p:spPr>
        <p:txBody>
          <a:bodyPr>
            <a:normAutofit/>
          </a:bodyPr>
          <a:lstStyle/>
          <a:p>
            <a:r>
              <a:rPr lang="en-US" sz="4400" dirty="0"/>
              <a:t>4 Sections in Jude</a:t>
            </a:r>
          </a:p>
        </p:txBody>
      </p:sp>
      <p:cxnSp>
        <p:nvCxnSpPr>
          <p:cNvPr id="5" name="Straight Connector 4">
            <a:extLst>
              <a:ext uri="{FF2B5EF4-FFF2-40B4-BE49-F238E27FC236}">
                <a16:creationId xmlns:a16="http://schemas.microsoft.com/office/drawing/2014/main" id="{990EFBD6-BAD2-45CB-B669-F99F3308DE1E}"/>
              </a:ext>
            </a:extLst>
          </p:cNvPr>
          <p:cNvCxnSpPr>
            <a:cxnSpLocks/>
          </p:cNvCxnSpPr>
          <p:nvPr/>
        </p:nvCxnSpPr>
        <p:spPr>
          <a:xfrm>
            <a:off x="685800" y="1148482"/>
            <a:ext cx="7660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D6C11E0-B6F0-499D-9633-833E263A7DC7}"/>
              </a:ext>
            </a:extLst>
          </p:cNvPr>
          <p:cNvSpPr txBox="1"/>
          <p:nvPr/>
        </p:nvSpPr>
        <p:spPr>
          <a:xfrm>
            <a:off x="440741" y="6251677"/>
            <a:ext cx="8017459" cy="461665"/>
          </a:xfrm>
          <a:prstGeom prst="rect">
            <a:avLst/>
          </a:prstGeom>
          <a:noFill/>
        </p:spPr>
        <p:txBody>
          <a:bodyPr wrap="square" rtlCol="0">
            <a:spAutoFit/>
          </a:bodyPr>
          <a:lstStyle/>
          <a:p>
            <a:pPr algn="ctr"/>
            <a:r>
              <a:rPr lang="en-US" sz="1200" dirty="0"/>
              <a:t>Outline adapted from Thomas Constable, </a:t>
            </a:r>
            <a:r>
              <a:rPr lang="en-US" sz="1200" i="1" dirty="0"/>
              <a:t>Dr. Constable’s Expository Notes, Jude, </a:t>
            </a:r>
            <a:r>
              <a:rPr lang="en-US" sz="1200" dirty="0"/>
              <a:t>(http://www.planobiblechapel.org/tcon/notes/html/nt/jude/jude.htm)</a:t>
            </a:r>
          </a:p>
        </p:txBody>
      </p:sp>
      <p:sp>
        <p:nvSpPr>
          <p:cNvPr id="9" name="Content Placeholder 2">
            <a:extLst>
              <a:ext uri="{FF2B5EF4-FFF2-40B4-BE49-F238E27FC236}">
                <a16:creationId xmlns:a16="http://schemas.microsoft.com/office/drawing/2014/main" id="{2DE76483-C962-425E-9447-7746605E5C17}"/>
              </a:ext>
            </a:extLst>
          </p:cNvPr>
          <p:cNvSpPr>
            <a:spLocks noGrp="1"/>
          </p:cNvSpPr>
          <p:nvPr>
            <p:ph idx="1"/>
          </p:nvPr>
        </p:nvSpPr>
        <p:spPr>
          <a:xfrm>
            <a:off x="685800" y="1317075"/>
            <a:ext cx="8281219" cy="4842321"/>
          </a:xfrm>
        </p:spPr>
        <p:txBody>
          <a:bodyPr>
            <a:normAutofit/>
          </a:bodyPr>
          <a:lstStyle/>
          <a:p>
            <a:pPr marL="514350" marR="0" indent="-514350" algn="just">
              <a:spcBef>
                <a:spcPts val="0"/>
              </a:spcBef>
              <a:spcAft>
                <a:spcPts val="300"/>
              </a:spcAft>
              <a:buFont typeface="+mj-lt"/>
              <a:buAutoNum type="romanUcPeriod"/>
            </a:pPr>
            <a:r>
              <a:rPr lang="en-US" sz="3200" b="1" dirty="0">
                <a:solidFill>
                  <a:schemeClr val="accent2"/>
                </a:solidFill>
                <a:latin typeface="Times New Roman" panose="02020603050405020304" pitchFamily="18" charset="0"/>
              </a:rPr>
              <a:t>Salutation / Purpose Statement – vv. 1 - 4</a:t>
            </a:r>
          </a:p>
          <a:p>
            <a:pPr marL="514350" marR="0" indent="-514350" algn="just">
              <a:spcBef>
                <a:spcPts val="0"/>
              </a:spcBef>
              <a:spcAft>
                <a:spcPts val="300"/>
              </a:spcAft>
              <a:buFont typeface="+mj-lt"/>
              <a:buAutoNum type="romanUcPeriod"/>
            </a:pPr>
            <a:r>
              <a:rPr lang="en-US" sz="3200" dirty="0">
                <a:latin typeface="Times New Roman" panose="02020603050405020304" pitchFamily="18" charset="0"/>
              </a:rPr>
              <a:t>Beware of Apostates– vv. 5-16</a:t>
            </a:r>
          </a:p>
          <a:p>
            <a:pPr marL="514350" marR="0" indent="-514350" algn="just">
              <a:spcBef>
                <a:spcPts val="0"/>
              </a:spcBef>
              <a:spcAft>
                <a:spcPts val="300"/>
              </a:spcAft>
              <a:buFont typeface="+mj-lt"/>
              <a:buAutoNum type="romanUcPeriod"/>
            </a:pPr>
            <a:r>
              <a:rPr lang="en-US" sz="3200" dirty="0">
                <a:solidFill>
                  <a:srgbClr val="000000"/>
                </a:solidFill>
                <a:latin typeface="Times New Roman" panose="02020603050405020304" pitchFamily="18" charset="0"/>
              </a:rPr>
              <a:t>Exhortation to the Faithful – vv.17-23</a:t>
            </a:r>
          </a:p>
          <a:p>
            <a:pPr marL="514350" marR="0" indent="-514350" algn="just">
              <a:spcBef>
                <a:spcPts val="0"/>
              </a:spcBef>
              <a:spcAft>
                <a:spcPts val="300"/>
              </a:spcAft>
              <a:buFont typeface="+mj-lt"/>
              <a:buAutoNum type="romanUcPeriod"/>
            </a:pPr>
            <a:r>
              <a:rPr lang="en-US" sz="3200" dirty="0">
                <a:solidFill>
                  <a:srgbClr val="000000"/>
                </a:solidFill>
                <a:latin typeface="Times New Roman" panose="02020603050405020304" pitchFamily="18" charset="0"/>
              </a:rPr>
              <a:t>Benediction – vv. 24-25</a:t>
            </a:r>
            <a:endParaRPr lang="en-US" sz="2800" dirty="0">
              <a:solidFill>
                <a:srgbClr val="000000"/>
              </a:solidFill>
              <a:latin typeface="Times New Roman" panose="02020603050405020304" pitchFamily="18" charset="0"/>
            </a:endParaRPr>
          </a:p>
          <a:p>
            <a:pPr marL="788670" lvl="1" indent="-514350" algn="just">
              <a:spcBef>
                <a:spcPts val="0"/>
              </a:spcBef>
              <a:spcAft>
                <a:spcPts val="300"/>
              </a:spcAft>
              <a:buFont typeface="+mj-lt"/>
              <a:buAutoNum type="alphaUcPeriod"/>
            </a:pPr>
            <a:endParaRPr lang="en-US" sz="28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93485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Galatians 1:11-12</a:t>
            </a:r>
          </a:p>
        </p:txBody>
      </p:sp>
      <p:sp>
        <p:nvSpPr>
          <p:cNvPr id="5" name="TextBox 4">
            <a:extLst>
              <a:ext uri="{FF2B5EF4-FFF2-40B4-BE49-F238E27FC236}">
                <a16:creationId xmlns:a16="http://schemas.microsoft.com/office/drawing/2014/main" id="{A294D976-94C7-430A-A6F1-F8D0F026FC39}"/>
              </a:ext>
            </a:extLst>
          </p:cNvPr>
          <p:cNvSpPr txBox="1"/>
          <p:nvPr/>
        </p:nvSpPr>
        <p:spPr>
          <a:xfrm>
            <a:off x="78059" y="1375282"/>
            <a:ext cx="9065941" cy="2554545"/>
          </a:xfrm>
          <a:prstGeom prst="rect">
            <a:avLst/>
          </a:prstGeom>
          <a:noFill/>
        </p:spPr>
        <p:txBody>
          <a:bodyPr wrap="square" rtlCol="0">
            <a:spAutoFit/>
          </a:bodyPr>
          <a:lstStyle/>
          <a:p>
            <a:r>
              <a:rPr lang="en-US" sz="3200" dirty="0"/>
              <a:t>“For I would have you know, brethren, that the gospel which was preached by me is not according to man. For I neither received it from man, nor was I taught it, but I received it through a revelation of Jesus Christ.”</a:t>
            </a:r>
          </a:p>
        </p:txBody>
      </p:sp>
    </p:spTree>
    <p:extLst>
      <p:ext uri="{BB962C8B-B14F-4D97-AF65-F5344CB8AC3E}">
        <p14:creationId xmlns:p14="http://schemas.microsoft.com/office/powerpoint/2010/main" val="1817289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1 Corinthians 3:12-17</a:t>
            </a:r>
          </a:p>
        </p:txBody>
      </p:sp>
      <p:sp>
        <p:nvSpPr>
          <p:cNvPr id="5" name="TextBox 4">
            <a:extLst>
              <a:ext uri="{FF2B5EF4-FFF2-40B4-BE49-F238E27FC236}">
                <a16:creationId xmlns:a16="http://schemas.microsoft.com/office/drawing/2014/main" id="{A294D976-94C7-430A-A6F1-F8D0F026FC39}"/>
              </a:ext>
            </a:extLst>
          </p:cNvPr>
          <p:cNvSpPr txBox="1"/>
          <p:nvPr/>
        </p:nvSpPr>
        <p:spPr>
          <a:xfrm>
            <a:off x="78059" y="1375282"/>
            <a:ext cx="9065941" cy="4031873"/>
          </a:xfrm>
          <a:prstGeom prst="rect">
            <a:avLst/>
          </a:prstGeom>
          <a:noFill/>
        </p:spPr>
        <p:txBody>
          <a:bodyPr wrap="square" rtlCol="0">
            <a:spAutoFit/>
          </a:bodyPr>
          <a:lstStyle/>
          <a:p>
            <a:r>
              <a:rPr lang="en-US" sz="3200" dirty="0"/>
              <a:t>“12 Now if any man builds on the foundation with gold, silver, precious stones, wood, hay, straw, 13 each man’s work will become evident; for the day will show it because it is to be revealed with fire, and the fire itself will test the quality of each man’s work. 14 If any man’s work which he has built on it remains, he will receive a reward…”</a:t>
            </a:r>
          </a:p>
        </p:txBody>
      </p:sp>
    </p:spTree>
    <p:extLst>
      <p:ext uri="{BB962C8B-B14F-4D97-AF65-F5344CB8AC3E}">
        <p14:creationId xmlns:p14="http://schemas.microsoft.com/office/powerpoint/2010/main" val="585527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1 Corinthians 3:12-17</a:t>
            </a:r>
          </a:p>
        </p:txBody>
      </p:sp>
      <p:sp>
        <p:nvSpPr>
          <p:cNvPr id="5" name="TextBox 4">
            <a:extLst>
              <a:ext uri="{FF2B5EF4-FFF2-40B4-BE49-F238E27FC236}">
                <a16:creationId xmlns:a16="http://schemas.microsoft.com/office/drawing/2014/main" id="{A294D976-94C7-430A-A6F1-F8D0F026FC39}"/>
              </a:ext>
            </a:extLst>
          </p:cNvPr>
          <p:cNvSpPr txBox="1"/>
          <p:nvPr/>
        </p:nvSpPr>
        <p:spPr>
          <a:xfrm>
            <a:off x="78059" y="1375282"/>
            <a:ext cx="9065941" cy="3539430"/>
          </a:xfrm>
          <a:prstGeom prst="rect">
            <a:avLst/>
          </a:prstGeom>
          <a:noFill/>
        </p:spPr>
        <p:txBody>
          <a:bodyPr wrap="square" rtlCol="0">
            <a:spAutoFit/>
          </a:bodyPr>
          <a:lstStyle/>
          <a:p>
            <a:r>
              <a:rPr lang="en-US" sz="3200" dirty="0"/>
              <a:t>“15 If any man’s work is burned up, he will suffer loss; but he himself will be saved, yet so as through fire. 16 Do you not know that you are a temple of God and that the Spirit of God dwells in you? 17 If any man destroys the temple of God, God will destroy him, for the temple of God is holy, and that is what you are.”</a:t>
            </a:r>
          </a:p>
        </p:txBody>
      </p:sp>
    </p:spTree>
    <p:extLst>
      <p:ext uri="{BB962C8B-B14F-4D97-AF65-F5344CB8AC3E}">
        <p14:creationId xmlns:p14="http://schemas.microsoft.com/office/powerpoint/2010/main" val="6361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Amos 4:11</a:t>
            </a:r>
          </a:p>
        </p:txBody>
      </p:sp>
      <p:sp>
        <p:nvSpPr>
          <p:cNvPr id="5" name="TextBox 4">
            <a:extLst>
              <a:ext uri="{FF2B5EF4-FFF2-40B4-BE49-F238E27FC236}">
                <a16:creationId xmlns:a16="http://schemas.microsoft.com/office/drawing/2014/main" id="{A294D976-94C7-430A-A6F1-F8D0F026FC39}"/>
              </a:ext>
            </a:extLst>
          </p:cNvPr>
          <p:cNvSpPr txBox="1"/>
          <p:nvPr/>
        </p:nvSpPr>
        <p:spPr>
          <a:xfrm>
            <a:off x="78059" y="1375282"/>
            <a:ext cx="9065941" cy="2062103"/>
          </a:xfrm>
          <a:prstGeom prst="rect">
            <a:avLst/>
          </a:prstGeom>
          <a:noFill/>
        </p:spPr>
        <p:txBody>
          <a:bodyPr wrap="square" rtlCol="0">
            <a:spAutoFit/>
          </a:bodyPr>
          <a:lstStyle/>
          <a:p>
            <a:r>
              <a:rPr lang="en-US" sz="3200" dirty="0"/>
              <a:t>“ ‘I overthrew you, as God overthrew Sodom and Gomorrah, and you were like a firebrand snatched from a blaze; yet you have not returned to Me,’ declares the Lord.”</a:t>
            </a:r>
          </a:p>
        </p:txBody>
      </p:sp>
    </p:spTree>
    <p:extLst>
      <p:ext uri="{BB962C8B-B14F-4D97-AF65-F5344CB8AC3E}">
        <p14:creationId xmlns:p14="http://schemas.microsoft.com/office/powerpoint/2010/main" val="3583308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60CB-9D78-4EBC-8529-E11CE0CD5533}"/>
              </a:ext>
            </a:extLst>
          </p:cNvPr>
          <p:cNvSpPr>
            <a:spLocks noGrp="1"/>
          </p:cNvSpPr>
          <p:nvPr>
            <p:ph type="title"/>
          </p:nvPr>
        </p:nvSpPr>
        <p:spPr>
          <a:xfrm>
            <a:off x="630021" y="20030"/>
            <a:ext cx="7772400" cy="1609344"/>
          </a:xfrm>
        </p:spPr>
        <p:txBody>
          <a:bodyPr>
            <a:normAutofit/>
          </a:bodyPr>
          <a:lstStyle/>
          <a:p>
            <a:r>
              <a:rPr lang="en-US" sz="3600" dirty="0"/>
              <a:t>An Appeal for infected believers vv. 22-23</a:t>
            </a:r>
          </a:p>
        </p:txBody>
      </p:sp>
      <p:cxnSp>
        <p:nvCxnSpPr>
          <p:cNvPr id="5" name="Straight Connector 4">
            <a:extLst>
              <a:ext uri="{FF2B5EF4-FFF2-40B4-BE49-F238E27FC236}">
                <a16:creationId xmlns:a16="http://schemas.microsoft.com/office/drawing/2014/main" id="{990EFBD6-BAD2-45CB-B669-F99F3308DE1E}"/>
              </a:ext>
            </a:extLst>
          </p:cNvPr>
          <p:cNvCxnSpPr>
            <a:cxnSpLocks/>
          </p:cNvCxnSpPr>
          <p:nvPr/>
        </p:nvCxnSpPr>
        <p:spPr>
          <a:xfrm>
            <a:off x="685800" y="1148482"/>
            <a:ext cx="7660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2DE76483-C962-425E-9447-7746605E5C17}"/>
              </a:ext>
            </a:extLst>
          </p:cNvPr>
          <p:cNvSpPr>
            <a:spLocks noGrp="1"/>
          </p:cNvSpPr>
          <p:nvPr>
            <p:ph idx="1"/>
          </p:nvPr>
        </p:nvSpPr>
        <p:spPr>
          <a:xfrm>
            <a:off x="685800" y="1317075"/>
            <a:ext cx="8458200" cy="4842321"/>
          </a:xfrm>
        </p:spPr>
        <p:txBody>
          <a:bodyPr>
            <a:normAutofit fontScale="92500"/>
          </a:bodyPr>
          <a:lstStyle/>
          <a:p>
            <a:pPr marL="514350" marR="0" indent="-514350">
              <a:spcBef>
                <a:spcPts val="0"/>
              </a:spcBef>
              <a:spcAft>
                <a:spcPts val="300"/>
              </a:spcAft>
              <a:buFont typeface="+mj-lt"/>
              <a:buAutoNum type="romanUcPeriod"/>
            </a:pPr>
            <a:r>
              <a:rPr lang="en-US" sz="3200" dirty="0">
                <a:solidFill>
                  <a:srgbClr val="000000"/>
                </a:solidFill>
                <a:latin typeface="Times New Roman" panose="02020603050405020304" pitchFamily="18" charset="0"/>
              </a:rPr>
              <a:t>General Observations</a:t>
            </a:r>
          </a:p>
          <a:p>
            <a:pPr lvl="1">
              <a:spcBef>
                <a:spcPts val="0"/>
              </a:spcBef>
              <a:spcAft>
                <a:spcPts val="300"/>
              </a:spcAft>
            </a:pPr>
            <a:r>
              <a:rPr lang="en-US" sz="3000" dirty="0">
                <a:solidFill>
                  <a:srgbClr val="000000"/>
                </a:solidFill>
                <a:latin typeface="Times New Roman" panose="02020603050405020304" pitchFamily="18" charset="0"/>
              </a:rPr>
              <a:t>The reality of and concern for infected believers</a:t>
            </a:r>
          </a:p>
          <a:p>
            <a:pPr lvl="1">
              <a:spcBef>
                <a:spcPts val="0"/>
              </a:spcBef>
              <a:spcAft>
                <a:spcPts val="300"/>
              </a:spcAft>
            </a:pPr>
            <a:r>
              <a:rPr lang="en-US" sz="3000" dirty="0">
                <a:latin typeface="Times New Roman" panose="02020603050405020304" pitchFamily="18" charset="0"/>
              </a:rPr>
              <a:t>Reveals impartiality to believer’s maturity</a:t>
            </a:r>
          </a:p>
          <a:p>
            <a:pPr lvl="1">
              <a:spcBef>
                <a:spcPts val="0"/>
              </a:spcBef>
              <a:spcAft>
                <a:spcPts val="300"/>
              </a:spcAft>
            </a:pPr>
            <a:r>
              <a:rPr lang="en-US" sz="3200" dirty="0">
                <a:latin typeface="Times New Roman" panose="02020603050405020304" pitchFamily="18" charset="0"/>
              </a:rPr>
              <a:t>Jude’s Triad</a:t>
            </a:r>
          </a:p>
          <a:p>
            <a:pPr lvl="1">
              <a:spcBef>
                <a:spcPts val="0"/>
              </a:spcBef>
              <a:spcAft>
                <a:spcPts val="300"/>
              </a:spcAft>
            </a:pPr>
            <a:endParaRPr lang="en-US" sz="3200" b="1" dirty="0">
              <a:solidFill>
                <a:srgbClr val="C00000"/>
              </a:solidFill>
              <a:latin typeface="Times New Roman" panose="02020603050405020304" pitchFamily="18" charset="0"/>
            </a:endParaRPr>
          </a:p>
          <a:p>
            <a:pPr marL="514350" marR="0" indent="-514350">
              <a:spcBef>
                <a:spcPts val="0"/>
              </a:spcBef>
              <a:spcAft>
                <a:spcPts val="300"/>
              </a:spcAft>
              <a:buFont typeface="+mj-lt"/>
              <a:buAutoNum type="romanUcPeriod"/>
            </a:pPr>
            <a:r>
              <a:rPr lang="en-US" sz="3200" b="1" dirty="0">
                <a:solidFill>
                  <a:srgbClr val="C00000"/>
                </a:solidFill>
                <a:latin typeface="Times New Roman" panose="02020603050405020304" pitchFamily="18" charset="0"/>
              </a:rPr>
              <a:t>Jude’s commands on how to respond to infected believers.</a:t>
            </a:r>
          </a:p>
          <a:p>
            <a:pPr marL="788670" lvl="1" indent="-514350">
              <a:spcBef>
                <a:spcPts val="0"/>
              </a:spcBef>
              <a:spcAft>
                <a:spcPts val="300"/>
              </a:spcAft>
              <a:buFont typeface="+mj-lt"/>
              <a:buAutoNum type="alphaUcPeriod"/>
            </a:pPr>
            <a:r>
              <a:rPr lang="en-US" sz="3000" dirty="0">
                <a:latin typeface="Times New Roman" panose="02020603050405020304" pitchFamily="18" charset="0"/>
              </a:rPr>
              <a:t>Have mercy (vv. 22)…</a:t>
            </a:r>
          </a:p>
          <a:p>
            <a:pPr marL="788670" lvl="1" indent="-514350">
              <a:spcBef>
                <a:spcPts val="0"/>
              </a:spcBef>
              <a:spcAft>
                <a:spcPts val="300"/>
              </a:spcAft>
              <a:buFont typeface="+mj-lt"/>
              <a:buAutoNum type="alphaUcPeriod"/>
            </a:pPr>
            <a:r>
              <a:rPr lang="en-US" sz="3000" dirty="0">
                <a:latin typeface="Times New Roman" panose="02020603050405020304" pitchFamily="18" charset="0"/>
              </a:rPr>
              <a:t>Save others, snatching them out of the fire (vv. 23a).</a:t>
            </a:r>
          </a:p>
          <a:p>
            <a:pPr marL="788670" lvl="1" indent="-514350">
              <a:spcBef>
                <a:spcPts val="0"/>
              </a:spcBef>
              <a:spcAft>
                <a:spcPts val="300"/>
              </a:spcAft>
              <a:buFont typeface="+mj-lt"/>
              <a:buAutoNum type="alphaUcPeriod"/>
            </a:pPr>
            <a:r>
              <a:rPr lang="en-US" sz="3000" dirty="0">
                <a:latin typeface="Times New Roman" panose="02020603050405020304" pitchFamily="18" charset="0"/>
              </a:rPr>
              <a:t>…have mercy with fear, hating even the garment polluted by the flesh (vv.23b).</a:t>
            </a:r>
          </a:p>
          <a:p>
            <a:pPr marL="788670" lvl="1" indent="-514350">
              <a:spcBef>
                <a:spcPts val="0"/>
              </a:spcBef>
              <a:spcAft>
                <a:spcPts val="300"/>
              </a:spcAft>
              <a:buFont typeface="+mj-lt"/>
              <a:buAutoNum type="alphaUcPeriod"/>
            </a:pPr>
            <a:endParaRPr lang="en-US" sz="28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969570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FA4D0E-5A76-4D77-9455-257CBDBEB6D5}"/>
              </a:ext>
            </a:extLst>
          </p:cNvPr>
          <p:cNvPicPr>
            <a:picLocks noChangeAspect="1"/>
          </p:cNvPicPr>
          <p:nvPr/>
        </p:nvPicPr>
        <p:blipFill>
          <a:blip r:embed="rId2"/>
          <a:stretch>
            <a:fillRect/>
          </a:stretch>
        </p:blipFill>
        <p:spPr>
          <a:xfrm>
            <a:off x="577905" y="-288426"/>
            <a:ext cx="7988189" cy="7434851"/>
          </a:xfrm>
          <a:prstGeom prst="rect">
            <a:avLst/>
          </a:prstGeom>
        </p:spPr>
      </p:pic>
    </p:spTree>
    <p:extLst>
      <p:ext uri="{BB962C8B-B14F-4D97-AF65-F5344CB8AC3E}">
        <p14:creationId xmlns:p14="http://schemas.microsoft.com/office/powerpoint/2010/main" val="2571314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Malachi 2:16</a:t>
            </a:r>
          </a:p>
        </p:txBody>
      </p:sp>
      <p:sp>
        <p:nvSpPr>
          <p:cNvPr id="5" name="TextBox 4">
            <a:extLst>
              <a:ext uri="{FF2B5EF4-FFF2-40B4-BE49-F238E27FC236}">
                <a16:creationId xmlns:a16="http://schemas.microsoft.com/office/drawing/2014/main" id="{A294D976-94C7-430A-A6F1-F8D0F026FC39}"/>
              </a:ext>
            </a:extLst>
          </p:cNvPr>
          <p:cNvSpPr txBox="1"/>
          <p:nvPr/>
        </p:nvSpPr>
        <p:spPr>
          <a:xfrm>
            <a:off x="78059" y="1375282"/>
            <a:ext cx="9065941" cy="2554545"/>
          </a:xfrm>
          <a:prstGeom prst="rect">
            <a:avLst/>
          </a:prstGeom>
          <a:noFill/>
        </p:spPr>
        <p:txBody>
          <a:bodyPr wrap="square" rtlCol="0">
            <a:spAutoFit/>
          </a:bodyPr>
          <a:lstStyle/>
          <a:p>
            <a:r>
              <a:rPr lang="en-US" sz="3200" dirty="0"/>
              <a:t>“For I hate divorce,” says the Lord, the God of Israel, “and him who covers his garment with wrong,” says the Lord of hosts. “So take heed to your spirit, that you do not deal treacherously.”</a:t>
            </a:r>
          </a:p>
          <a:p>
            <a:endParaRPr lang="en-US" sz="3200" dirty="0"/>
          </a:p>
        </p:txBody>
      </p:sp>
    </p:spTree>
    <p:extLst>
      <p:ext uri="{BB962C8B-B14F-4D97-AF65-F5344CB8AC3E}">
        <p14:creationId xmlns:p14="http://schemas.microsoft.com/office/powerpoint/2010/main" val="2977498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Psalm 101:3</a:t>
            </a:r>
          </a:p>
        </p:txBody>
      </p:sp>
      <p:sp>
        <p:nvSpPr>
          <p:cNvPr id="5" name="TextBox 4">
            <a:extLst>
              <a:ext uri="{FF2B5EF4-FFF2-40B4-BE49-F238E27FC236}">
                <a16:creationId xmlns:a16="http://schemas.microsoft.com/office/drawing/2014/main" id="{A294D976-94C7-430A-A6F1-F8D0F026FC39}"/>
              </a:ext>
            </a:extLst>
          </p:cNvPr>
          <p:cNvSpPr txBox="1"/>
          <p:nvPr/>
        </p:nvSpPr>
        <p:spPr>
          <a:xfrm>
            <a:off x="78059" y="1375282"/>
            <a:ext cx="9065941" cy="1569660"/>
          </a:xfrm>
          <a:prstGeom prst="rect">
            <a:avLst/>
          </a:prstGeom>
          <a:noFill/>
        </p:spPr>
        <p:txBody>
          <a:bodyPr wrap="square" rtlCol="0">
            <a:spAutoFit/>
          </a:bodyPr>
          <a:lstStyle/>
          <a:p>
            <a:r>
              <a:rPr lang="en-US" sz="3200" dirty="0"/>
              <a:t>“I will set no worthless thing before my eyes;</a:t>
            </a:r>
          </a:p>
          <a:p>
            <a:r>
              <a:rPr lang="en-US" sz="3200" dirty="0"/>
              <a:t> I hate the work of those who fall away; It shall not fasten its grip on me.</a:t>
            </a:r>
          </a:p>
        </p:txBody>
      </p:sp>
    </p:spTree>
    <p:extLst>
      <p:ext uri="{BB962C8B-B14F-4D97-AF65-F5344CB8AC3E}">
        <p14:creationId xmlns:p14="http://schemas.microsoft.com/office/powerpoint/2010/main" val="2292675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Psalm 97:10a</a:t>
            </a:r>
          </a:p>
        </p:txBody>
      </p:sp>
      <p:sp>
        <p:nvSpPr>
          <p:cNvPr id="5" name="TextBox 4">
            <a:extLst>
              <a:ext uri="{FF2B5EF4-FFF2-40B4-BE49-F238E27FC236}">
                <a16:creationId xmlns:a16="http://schemas.microsoft.com/office/drawing/2014/main" id="{A294D976-94C7-430A-A6F1-F8D0F026FC39}"/>
              </a:ext>
            </a:extLst>
          </p:cNvPr>
          <p:cNvSpPr txBox="1"/>
          <p:nvPr/>
        </p:nvSpPr>
        <p:spPr>
          <a:xfrm>
            <a:off x="78059" y="1375282"/>
            <a:ext cx="9065941" cy="584775"/>
          </a:xfrm>
          <a:prstGeom prst="rect">
            <a:avLst/>
          </a:prstGeom>
          <a:noFill/>
        </p:spPr>
        <p:txBody>
          <a:bodyPr wrap="square" rtlCol="0">
            <a:spAutoFit/>
          </a:bodyPr>
          <a:lstStyle/>
          <a:p>
            <a:r>
              <a:rPr lang="en-US" sz="3200" dirty="0"/>
              <a:t>“Hate evil, you who love the Lord…” </a:t>
            </a:r>
          </a:p>
        </p:txBody>
      </p:sp>
    </p:spTree>
    <p:extLst>
      <p:ext uri="{BB962C8B-B14F-4D97-AF65-F5344CB8AC3E}">
        <p14:creationId xmlns:p14="http://schemas.microsoft.com/office/powerpoint/2010/main" val="2035938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Psalm 119:104</a:t>
            </a:r>
          </a:p>
        </p:txBody>
      </p:sp>
      <p:sp>
        <p:nvSpPr>
          <p:cNvPr id="5" name="TextBox 4">
            <a:extLst>
              <a:ext uri="{FF2B5EF4-FFF2-40B4-BE49-F238E27FC236}">
                <a16:creationId xmlns:a16="http://schemas.microsoft.com/office/drawing/2014/main" id="{A294D976-94C7-430A-A6F1-F8D0F026FC39}"/>
              </a:ext>
            </a:extLst>
          </p:cNvPr>
          <p:cNvSpPr txBox="1"/>
          <p:nvPr/>
        </p:nvSpPr>
        <p:spPr>
          <a:xfrm>
            <a:off x="78059" y="1375282"/>
            <a:ext cx="8757331" cy="1754326"/>
          </a:xfrm>
          <a:prstGeom prst="rect">
            <a:avLst/>
          </a:prstGeom>
          <a:noFill/>
        </p:spPr>
        <p:txBody>
          <a:bodyPr wrap="square" rtlCol="0">
            <a:spAutoFit/>
          </a:bodyPr>
          <a:lstStyle/>
          <a:p>
            <a:r>
              <a:rPr lang="en-US" sz="3600" dirty="0"/>
              <a:t>“From Your precepts I get understanding; Therefore I hate every false way.”</a:t>
            </a:r>
          </a:p>
        </p:txBody>
      </p:sp>
    </p:spTree>
    <p:extLst>
      <p:ext uri="{BB962C8B-B14F-4D97-AF65-F5344CB8AC3E}">
        <p14:creationId xmlns:p14="http://schemas.microsoft.com/office/powerpoint/2010/main" val="2496922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60CB-9D78-4EBC-8529-E11CE0CD5533}"/>
              </a:ext>
            </a:extLst>
          </p:cNvPr>
          <p:cNvSpPr>
            <a:spLocks noGrp="1"/>
          </p:cNvSpPr>
          <p:nvPr>
            <p:ph type="title"/>
          </p:nvPr>
        </p:nvSpPr>
        <p:spPr>
          <a:xfrm>
            <a:off x="630021" y="20030"/>
            <a:ext cx="7772400" cy="1609344"/>
          </a:xfrm>
        </p:spPr>
        <p:txBody>
          <a:bodyPr>
            <a:normAutofit/>
          </a:bodyPr>
          <a:lstStyle/>
          <a:p>
            <a:r>
              <a:rPr lang="en-US" sz="4400" dirty="0"/>
              <a:t>4 Sections in Jude</a:t>
            </a:r>
          </a:p>
        </p:txBody>
      </p:sp>
      <p:cxnSp>
        <p:nvCxnSpPr>
          <p:cNvPr id="5" name="Straight Connector 4">
            <a:extLst>
              <a:ext uri="{FF2B5EF4-FFF2-40B4-BE49-F238E27FC236}">
                <a16:creationId xmlns:a16="http://schemas.microsoft.com/office/drawing/2014/main" id="{990EFBD6-BAD2-45CB-B669-F99F3308DE1E}"/>
              </a:ext>
            </a:extLst>
          </p:cNvPr>
          <p:cNvCxnSpPr>
            <a:cxnSpLocks/>
          </p:cNvCxnSpPr>
          <p:nvPr/>
        </p:nvCxnSpPr>
        <p:spPr>
          <a:xfrm>
            <a:off x="685800" y="1148482"/>
            <a:ext cx="7660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D6C11E0-B6F0-499D-9633-833E263A7DC7}"/>
              </a:ext>
            </a:extLst>
          </p:cNvPr>
          <p:cNvSpPr txBox="1"/>
          <p:nvPr/>
        </p:nvSpPr>
        <p:spPr>
          <a:xfrm>
            <a:off x="440741" y="6251677"/>
            <a:ext cx="8017459" cy="461665"/>
          </a:xfrm>
          <a:prstGeom prst="rect">
            <a:avLst/>
          </a:prstGeom>
          <a:noFill/>
        </p:spPr>
        <p:txBody>
          <a:bodyPr wrap="square" rtlCol="0">
            <a:spAutoFit/>
          </a:bodyPr>
          <a:lstStyle/>
          <a:p>
            <a:pPr algn="ctr"/>
            <a:r>
              <a:rPr lang="en-US" sz="1200" dirty="0"/>
              <a:t>Outline adapted from Thomas Constable, </a:t>
            </a:r>
            <a:r>
              <a:rPr lang="en-US" sz="1200" i="1" dirty="0"/>
              <a:t>Dr. Constable’s Expository Notes, Jude, </a:t>
            </a:r>
            <a:r>
              <a:rPr lang="en-US" sz="1200" dirty="0"/>
              <a:t>(http://www.planobiblechapel.org/tcon/notes/html/nt/jude/jude.htm)</a:t>
            </a:r>
          </a:p>
        </p:txBody>
      </p:sp>
      <p:sp>
        <p:nvSpPr>
          <p:cNvPr id="9" name="Content Placeholder 2">
            <a:extLst>
              <a:ext uri="{FF2B5EF4-FFF2-40B4-BE49-F238E27FC236}">
                <a16:creationId xmlns:a16="http://schemas.microsoft.com/office/drawing/2014/main" id="{2DE76483-C962-425E-9447-7746605E5C17}"/>
              </a:ext>
            </a:extLst>
          </p:cNvPr>
          <p:cNvSpPr>
            <a:spLocks noGrp="1"/>
          </p:cNvSpPr>
          <p:nvPr>
            <p:ph idx="1"/>
          </p:nvPr>
        </p:nvSpPr>
        <p:spPr>
          <a:xfrm>
            <a:off x="685800" y="1317075"/>
            <a:ext cx="8281219" cy="4842321"/>
          </a:xfrm>
        </p:spPr>
        <p:txBody>
          <a:bodyPr>
            <a:normAutofit/>
          </a:bodyPr>
          <a:lstStyle/>
          <a:p>
            <a:pPr marL="514350" marR="0" indent="-514350" algn="just">
              <a:spcBef>
                <a:spcPts val="0"/>
              </a:spcBef>
              <a:spcAft>
                <a:spcPts val="300"/>
              </a:spcAft>
              <a:buFont typeface="+mj-lt"/>
              <a:buAutoNum type="romanUcPeriod"/>
            </a:pPr>
            <a:r>
              <a:rPr lang="en-US" sz="3200" dirty="0">
                <a:solidFill>
                  <a:srgbClr val="000000"/>
                </a:solidFill>
                <a:latin typeface="Times New Roman" panose="02020603050405020304" pitchFamily="18" charset="0"/>
              </a:rPr>
              <a:t>Salutation / Purpose Statement – vv. 1 - 4</a:t>
            </a:r>
          </a:p>
          <a:p>
            <a:pPr marL="514350" marR="0" indent="-514350" algn="just">
              <a:spcBef>
                <a:spcPts val="0"/>
              </a:spcBef>
              <a:spcAft>
                <a:spcPts val="300"/>
              </a:spcAft>
              <a:buFont typeface="+mj-lt"/>
              <a:buAutoNum type="romanUcPeriod"/>
            </a:pPr>
            <a:r>
              <a:rPr lang="en-US" sz="3200" b="1" dirty="0">
                <a:solidFill>
                  <a:schemeClr val="accent2"/>
                </a:solidFill>
                <a:latin typeface="Times New Roman" panose="02020603050405020304" pitchFamily="18" charset="0"/>
              </a:rPr>
              <a:t>Beware of Apostates– vv. 5-16</a:t>
            </a:r>
          </a:p>
          <a:p>
            <a:pPr marL="514350" marR="0" indent="-514350" algn="just">
              <a:spcBef>
                <a:spcPts val="0"/>
              </a:spcBef>
              <a:spcAft>
                <a:spcPts val="300"/>
              </a:spcAft>
              <a:buFont typeface="+mj-lt"/>
              <a:buAutoNum type="romanUcPeriod"/>
            </a:pPr>
            <a:r>
              <a:rPr lang="en-US" sz="3200" dirty="0">
                <a:solidFill>
                  <a:srgbClr val="000000"/>
                </a:solidFill>
                <a:latin typeface="Times New Roman" panose="02020603050405020304" pitchFamily="18" charset="0"/>
              </a:rPr>
              <a:t>Exhortation to the Faithful – vv.17-23</a:t>
            </a:r>
          </a:p>
          <a:p>
            <a:pPr marL="514350" marR="0" indent="-514350" algn="just">
              <a:spcBef>
                <a:spcPts val="0"/>
              </a:spcBef>
              <a:spcAft>
                <a:spcPts val="300"/>
              </a:spcAft>
              <a:buFont typeface="+mj-lt"/>
              <a:buAutoNum type="romanUcPeriod"/>
            </a:pPr>
            <a:r>
              <a:rPr lang="en-US" sz="3200" dirty="0">
                <a:solidFill>
                  <a:srgbClr val="000000"/>
                </a:solidFill>
                <a:latin typeface="Times New Roman" panose="02020603050405020304" pitchFamily="18" charset="0"/>
              </a:rPr>
              <a:t>Benediction – vv. 24-25</a:t>
            </a:r>
            <a:endParaRPr lang="en-US" sz="2800" dirty="0">
              <a:solidFill>
                <a:srgbClr val="000000"/>
              </a:solidFill>
              <a:latin typeface="Times New Roman" panose="02020603050405020304" pitchFamily="18" charset="0"/>
            </a:endParaRPr>
          </a:p>
          <a:p>
            <a:pPr marL="788670" lvl="1" indent="-514350" algn="just">
              <a:spcBef>
                <a:spcPts val="0"/>
              </a:spcBef>
              <a:spcAft>
                <a:spcPts val="300"/>
              </a:spcAft>
              <a:buFont typeface="+mj-lt"/>
              <a:buAutoNum type="alphaUcPeriod"/>
            </a:pPr>
            <a:endParaRPr lang="en-US" sz="28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039759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John 13:35</a:t>
            </a:r>
          </a:p>
        </p:txBody>
      </p:sp>
      <p:sp>
        <p:nvSpPr>
          <p:cNvPr id="5" name="TextBox 4">
            <a:extLst>
              <a:ext uri="{FF2B5EF4-FFF2-40B4-BE49-F238E27FC236}">
                <a16:creationId xmlns:a16="http://schemas.microsoft.com/office/drawing/2014/main" id="{A294D976-94C7-430A-A6F1-F8D0F026FC39}"/>
              </a:ext>
            </a:extLst>
          </p:cNvPr>
          <p:cNvSpPr txBox="1"/>
          <p:nvPr/>
        </p:nvSpPr>
        <p:spPr>
          <a:xfrm>
            <a:off x="78059" y="1375282"/>
            <a:ext cx="8768761" cy="1754326"/>
          </a:xfrm>
          <a:prstGeom prst="rect">
            <a:avLst/>
          </a:prstGeom>
          <a:noFill/>
        </p:spPr>
        <p:txBody>
          <a:bodyPr wrap="square" rtlCol="0">
            <a:spAutoFit/>
          </a:bodyPr>
          <a:lstStyle/>
          <a:p>
            <a:r>
              <a:rPr lang="en-US" sz="3600" dirty="0"/>
              <a:t>“By this all men will know that you are My disciples, if you have love for one another.” </a:t>
            </a:r>
          </a:p>
        </p:txBody>
      </p:sp>
    </p:spTree>
    <p:extLst>
      <p:ext uri="{BB962C8B-B14F-4D97-AF65-F5344CB8AC3E}">
        <p14:creationId xmlns:p14="http://schemas.microsoft.com/office/powerpoint/2010/main" val="1176171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Rom 12:9-10</a:t>
            </a:r>
          </a:p>
        </p:txBody>
      </p:sp>
      <p:sp>
        <p:nvSpPr>
          <p:cNvPr id="5" name="TextBox 4">
            <a:extLst>
              <a:ext uri="{FF2B5EF4-FFF2-40B4-BE49-F238E27FC236}">
                <a16:creationId xmlns:a16="http://schemas.microsoft.com/office/drawing/2014/main" id="{A294D976-94C7-430A-A6F1-F8D0F026FC39}"/>
              </a:ext>
            </a:extLst>
          </p:cNvPr>
          <p:cNvSpPr txBox="1"/>
          <p:nvPr/>
        </p:nvSpPr>
        <p:spPr>
          <a:xfrm>
            <a:off x="78059" y="1375282"/>
            <a:ext cx="8768761" cy="3970318"/>
          </a:xfrm>
          <a:prstGeom prst="rect">
            <a:avLst/>
          </a:prstGeom>
          <a:noFill/>
        </p:spPr>
        <p:txBody>
          <a:bodyPr wrap="square" rtlCol="0">
            <a:spAutoFit/>
          </a:bodyPr>
          <a:lstStyle/>
          <a:p>
            <a:r>
              <a:rPr lang="en-US" sz="3600" dirty="0"/>
              <a:t>“Let love be without hypocrisy. Abhor what is evil; cling to what is good.10 Be devoted to one another in brotherly love; give preference to one another in honor…”</a:t>
            </a:r>
          </a:p>
          <a:p>
            <a:endParaRPr lang="en-US" sz="3600" dirty="0"/>
          </a:p>
          <a:p>
            <a:endParaRPr lang="en-US" sz="3600" dirty="0"/>
          </a:p>
        </p:txBody>
      </p:sp>
    </p:spTree>
    <p:extLst>
      <p:ext uri="{BB962C8B-B14F-4D97-AF65-F5344CB8AC3E}">
        <p14:creationId xmlns:p14="http://schemas.microsoft.com/office/powerpoint/2010/main" val="1894409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Jude 24-25 </a:t>
            </a:r>
          </a:p>
        </p:txBody>
      </p:sp>
      <p:sp>
        <p:nvSpPr>
          <p:cNvPr id="5" name="TextBox 4">
            <a:extLst>
              <a:ext uri="{FF2B5EF4-FFF2-40B4-BE49-F238E27FC236}">
                <a16:creationId xmlns:a16="http://schemas.microsoft.com/office/drawing/2014/main" id="{A294D976-94C7-430A-A6F1-F8D0F026FC39}"/>
              </a:ext>
            </a:extLst>
          </p:cNvPr>
          <p:cNvSpPr txBox="1"/>
          <p:nvPr/>
        </p:nvSpPr>
        <p:spPr>
          <a:xfrm>
            <a:off x="78059" y="1375282"/>
            <a:ext cx="8768761" cy="4524315"/>
          </a:xfrm>
          <a:prstGeom prst="rect">
            <a:avLst/>
          </a:prstGeom>
          <a:noFill/>
        </p:spPr>
        <p:txBody>
          <a:bodyPr wrap="square" rtlCol="0">
            <a:spAutoFit/>
          </a:bodyPr>
          <a:lstStyle/>
          <a:p>
            <a:r>
              <a:rPr lang="en-US" sz="3600" dirty="0"/>
              <a:t>Now to Him who is able to keep you from stumbling, and to make you stand in the presence of His glory blameless with great joy, to the only God our Savior, through Jesus Christ our Lord, be glory, majesty, dominion and authority, before all time and now and forever. Amen.</a:t>
            </a:r>
          </a:p>
          <a:p>
            <a:endParaRPr lang="en-US" sz="3600" dirty="0"/>
          </a:p>
        </p:txBody>
      </p:sp>
    </p:spTree>
    <p:extLst>
      <p:ext uri="{BB962C8B-B14F-4D97-AF65-F5344CB8AC3E}">
        <p14:creationId xmlns:p14="http://schemas.microsoft.com/office/powerpoint/2010/main" val="3489973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A90C30-B990-4CCA-B584-40F864DA3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8955"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35A669-6CC7-41BB-8670-54FEF4DC7762}"/>
              </a:ext>
            </a:extLst>
          </p:cNvPr>
          <p:cNvSpPr>
            <a:spLocks noGrp="1"/>
          </p:cNvSpPr>
          <p:nvPr>
            <p:ph type="title"/>
          </p:nvPr>
        </p:nvSpPr>
        <p:spPr>
          <a:xfrm>
            <a:off x="286709" y="94615"/>
            <a:ext cx="5057883" cy="966089"/>
          </a:xfrm>
        </p:spPr>
        <p:txBody>
          <a:bodyPr>
            <a:normAutofit/>
          </a:bodyPr>
          <a:lstStyle/>
          <a:p>
            <a:r>
              <a:rPr lang="en-US" dirty="0"/>
              <a:t>Jude 24-25</a:t>
            </a:r>
          </a:p>
        </p:txBody>
      </p:sp>
      <p:sp>
        <p:nvSpPr>
          <p:cNvPr id="3" name="Content Placeholder 2">
            <a:extLst>
              <a:ext uri="{FF2B5EF4-FFF2-40B4-BE49-F238E27FC236}">
                <a16:creationId xmlns:a16="http://schemas.microsoft.com/office/drawing/2014/main" id="{443B27CD-5684-49EB-B8A8-147D9C2AAD34}"/>
              </a:ext>
            </a:extLst>
          </p:cNvPr>
          <p:cNvSpPr>
            <a:spLocks noGrp="1"/>
          </p:cNvSpPr>
          <p:nvPr>
            <p:ph idx="1"/>
          </p:nvPr>
        </p:nvSpPr>
        <p:spPr>
          <a:xfrm>
            <a:off x="0" y="851338"/>
            <a:ext cx="6006662" cy="5652332"/>
          </a:xfrm>
        </p:spPr>
        <p:txBody>
          <a:bodyPr>
            <a:normAutofit fontScale="92500" lnSpcReduction="20000"/>
          </a:bodyPr>
          <a:lstStyle/>
          <a:p>
            <a:r>
              <a:rPr lang="en-US" sz="2400" dirty="0"/>
              <a:t>In this final paragraph Jude exploded with a most elevated doxology, answering the unexpressed question, “But who will deliver us from the apostates and the apostasy into which they lead the unsuspecting?” Jude’s proclamation was, praise be to Him who is able to keep you from falling. Victory over apostasy is found in Jesus Christ! He is the One who will “keep” believers. Christ will present believers to His Father without fault and with great joy—joy both for Himself and for them. Here is the greatest theme of victory to be sounded, the highest note of praise and adoration possible, and the greatest assurance for the redeemed. Jude attributes to God—to the only God our Savior … glory, majesty, power, and authority, which are all available to believers through the Victor, Jesus Christ our Lord. And this exalted position is true of God in eternity past, in the present, and for all eternity in the future.</a:t>
            </a:r>
          </a:p>
        </p:txBody>
      </p:sp>
      <p:pic>
        <p:nvPicPr>
          <p:cNvPr id="4" name="Picture 3">
            <a:extLst>
              <a:ext uri="{FF2B5EF4-FFF2-40B4-BE49-F238E27FC236}">
                <a16:creationId xmlns:a16="http://schemas.microsoft.com/office/drawing/2014/main" id="{66BF60AC-0BB0-4E11-A866-81B708418DF0}"/>
              </a:ext>
            </a:extLst>
          </p:cNvPr>
          <p:cNvPicPr>
            <a:picLocks noChangeAspect="1"/>
          </p:cNvPicPr>
          <p:nvPr/>
        </p:nvPicPr>
        <p:blipFill>
          <a:blip r:embed="rId4"/>
          <a:stretch>
            <a:fillRect/>
          </a:stretch>
        </p:blipFill>
        <p:spPr>
          <a:xfrm>
            <a:off x="6152595" y="1329055"/>
            <a:ext cx="2526882" cy="3902520"/>
          </a:xfrm>
          <a:prstGeom prst="rect">
            <a:avLst/>
          </a:prstGeom>
        </p:spPr>
      </p:pic>
      <p:grpSp>
        <p:nvGrpSpPr>
          <p:cNvPr id="11" name="Group 10">
            <a:extLst>
              <a:ext uri="{FF2B5EF4-FFF2-40B4-BE49-F238E27FC236}">
                <a16:creationId xmlns:a16="http://schemas.microsoft.com/office/drawing/2014/main" id="{D060B936-2771-48DC-842C-14EE9318E3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2" name="Oval 11">
              <a:extLst>
                <a:ext uri="{FF2B5EF4-FFF2-40B4-BE49-F238E27FC236}">
                  <a16:creationId xmlns:a16="http://schemas.microsoft.com/office/drawing/2014/main" id="{DB4EC8B4-4BB2-45C2-A68A-28E36AC10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1431D296-F8F1-41C3-A211-E83E243C5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Rectangle 4">
            <a:extLst>
              <a:ext uri="{FF2B5EF4-FFF2-40B4-BE49-F238E27FC236}">
                <a16:creationId xmlns:a16="http://schemas.microsoft.com/office/drawing/2014/main" id="{6DBE03AB-E4AC-4F13-AC76-DFBFE6CAA3F9}"/>
              </a:ext>
            </a:extLst>
          </p:cNvPr>
          <p:cNvSpPr/>
          <p:nvPr/>
        </p:nvSpPr>
        <p:spPr>
          <a:xfrm>
            <a:off x="193228" y="6213950"/>
            <a:ext cx="8790751" cy="523220"/>
          </a:xfrm>
          <a:prstGeom prst="rect">
            <a:avLst/>
          </a:prstGeom>
        </p:spPr>
        <p:txBody>
          <a:bodyPr wrap="square">
            <a:spAutoFit/>
          </a:bodyPr>
          <a:lstStyle/>
          <a:p>
            <a:r>
              <a:rPr lang="en-US" sz="1400" dirty="0"/>
              <a:t>Edward C. Pentecost, “Jude,” in The Bible Knowledge Commentary: An Exposition of the Scriptures, ed. J. F. Walvoord and R. B. Zuck, vol. 2 (Wheaton, IL: Victor Books, 1985), 923–924.</a:t>
            </a:r>
          </a:p>
        </p:txBody>
      </p:sp>
    </p:spTree>
    <p:extLst>
      <p:ext uri="{BB962C8B-B14F-4D97-AF65-F5344CB8AC3E}">
        <p14:creationId xmlns:p14="http://schemas.microsoft.com/office/powerpoint/2010/main" val="1340012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60CB-9D78-4EBC-8529-E11CE0CD5533}"/>
              </a:ext>
            </a:extLst>
          </p:cNvPr>
          <p:cNvSpPr>
            <a:spLocks noGrp="1"/>
          </p:cNvSpPr>
          <p:nvPr>
            <p:ph type="title"/>
          </p:nvPr>
        </p:nvSpPr>
        <p:spPr>
          <a:xfrm>
            <a:off x="630021" y="20030"/>
            <a:ext cx="7772400" cy="1609344"/>
          </a:xfrm>
        </p:spPr>
        <p:txBody>
          <a:bodyPr>
            <a:normAutofit/>
          </a:bodyPr>
          <a:lstStyle/>
          <a:p>
            <a:r>
              <a:rPr lang="en-US" sz="3600" dirty="0"/>
              <a:t>An Appeal for infected believers vv. 22-23</a:t>
            </a:r>
          </a:p>
        </p:txBody>
      </p:sp>
      <p:cxnSp>
        <p:nvCxnSpPr>
          <p:cNvPr id="5" name="Straight Connector 4">
            <a:extLst>
              <a:ext uri="{FF2B5EF4-FFF2-40B4-BE49-F238E27FC236}">
                <a16:creationId xmlns:a16="http://schemas.microsoft.com/office/drawing/2014/main" id="{990EFBD6-BAD2-45CB-B669-F99F3308DE1E}"/>
              </a:ext>
            </a:extLst>
          </p:cNvPr>
          <p:cNvCxnSpPr>
            <a:cxnSpLocks/>
          </p:cNvCxnSpPr>
          <p:nvPr/>
        </p:nvCxnSpPr>
        <p:spPr>
          <a:xfrm>
            <a:off x="685800" y="1148482"/>
            <a:ext cx="7660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2DE76483-C962-425E-9447-7746605E5C17}"/>
              </a:ext>
            </a:extLst>
          </p:cNvPr>
          <p:cNvSpPr>
            <a:spLocks noGrp="1"/>
          </p:cNvSpPr>
          <p:nvPr>
            <p:ph idx="1"/>
          </p:nvPr>
        </p:nvSpPr>
        <p:spPr>
          <a:xfrm>
            <a:off x="685800" y="1317075"/>
            <a:ext cx="8458200" cy="4842321"/>
          </a:xfrm>
        </p:spPr>
        <p:txBody>
          <a:bodyPr>
            <a:normAutofit fontScale="92500"/>
          </a:bodyPr>
          <a:lstStyle/>
          <a:p>
            <a:pPr marL="514350" marR="0" indent="-514350">
              <a:spcBef>
                <a:spcPts val="0"/>
              </a:spcBef>
              <a:spcAft>
                <a:spcPts val="300"/>
              </a:spcAft>
              <a:buFont typeface="+mj-lt"/>
              <a:buAutoNum type="romanUcPeriod"/>
            </a:pPr>
            <a:r>
              <a:rPr lang="en-US" sz="3200" dirty="0">
                <a:solidFill>
                  <a:srgbClr val="000000"/>
                </a:solidFill>
                <a:latin typeface="Times New Roman" panose="02020603050405020304" pitchFamily="18" charset="0"/>
              </a:rPr>
              <a:t>General Observations</a:t>
            </a:r>
          </a:p>
          <a:p>
            <a:pPr lvl="1">
              <a:spcBef>
                <a:spcPts val="0"/>
              </a:spcBef>
              <a:spcAft>
                <a:spcPts val="300"/>
              </a:spcAft>
            </a:pPr>
            <a:r>
              <a:rPr lang="en-US" sz="3000" dirty="0">
                <a:solidFill>
                  <a:srgbClr val="000000"/>
                </a:solidFill>
                <a:latin typeface="Times New Roman" panose="02020603050405020304" pitchFamily="18" charset="0"/>
              </a:rPr>
              <a:t>The reality of and concern for infected believers</a:t>
            </a:r>
          </a:p>
          <a:p>
            <a:pPr lvl="1">
              <a:spcBef>
                <a:spcPts val="0"/>
              </a:spcBef>
              <a:spcAft>
                <a:spcPts val="300"/>
              </a:spcAft>
            </a:pPr>
            <a:r>
              <a:rPr lang="en-US" sz="3000" dirty="0">
                <a:latin typeface="Times New Roman" panose="02020603050405020304" pitchFamily="18" charset="0"/>
              </a:rPr>
              <a:t>Reveals impartiality to believer’s maturity</a:t>
            </a:r>
          </a:p>
          <a:p>
            <a:pPr lvl="1">
              <a:spcBef>
                <a:spcPts val="0"/>
              </a:spcBef>
              <a:spcAft>
                <a:spcPts val="300"/>
              </a:spcAft>
            </a:pPr>
            <a:r>
              <a:rPr lang="en-US" sz="3200" dirty="0">
                <a:latin typeface="Times New Roman" panose="02020603050405020304" pitchFamily="18" charset="0"/>
              </a:rPr>
              <a:t>Jude’s Triad</a:t>
            </a:r>
          </a:p>
          <a:p>
            <a:pPr lvl="1">
              <a:spcBef>
                <a:spcPts val="0"/>
              </a:spcBef>
              <a:spcAft>
                <a:spcPts val="300"/>
              </a:spcAft>
            </a:pPr>
            <a:endParaRPr lang="en-US" sz="3200" b="1" dirty="0">
              <a:solidFill>
                <a:srgbClr val="C00000"/>
              </a:solidFill>
              <a:latin typeface="Times New Roman" panose="02020603050405020304" pitchFamily="18" charset="0"/>
            </a:endParaRPr>
          </a:p>
          <a:p>
            <a:pPr marL="514350" marR="0" indent="-514350">
              <a:spcBef>
                <a:spcPts val="0"/>
              </a:spcBef>
              <a:spcAft>
                <a:spcPts val="300"/>
              </a:spcAft>
              <a:buFont typeface="+mj-lt"/>
              <a:buAutoNum type="romanUcPeriod"/>
            </a:pPr>
            <a:r>
              <a:rPr lang="en-US" sz="3200" b="1" dirty="0">
                <a:solidFill>
                  <a:srgbClr val="C00000"/>
                </a:solidFill>
                <a:latin typeface="Times New Roman" panose="02020603050405020304" pitchFamily="18" charset="0"/>
              </a:rPr>
              <a:t>Jude’s commands on how to respond to infected believers.</a:t>
            </a:r>
          </a:p>
          <a:p>
            <a:pPr marL="788670" lvl="1" indent="-514350">
              <a:spcBef>
                <a:spcPts val="0"/>
              </a:spcBef>
              <a:spcAft>
                <a:spcPts val="300"/>
              </a:spcAft>
              <a:buFont typeface="+mj-lt"/>
              <a:buAutoNum type="alphaUcPeriod"/>
            </a:pPr>
            <a:r>
              <a:rPr lang="en-US" sz="3000" dirty="0">
                <a:latin typeface="Times New Roman" panose="02020603050405020304" pitchFamily="18" charset="0"/>
              </a:rPr>
              <a:t>Have mercy (vv. 22)…</a:t>
            </a:r>
          </a:p>
          <a:p>
            <a:pPr marL="788670" lvl="1" indent="-514350">
              <a:spcBef>
                <a:spcPts val="0"/>
              </a:spcBef>
              <a:spcAft>
                <a:spcPts val="300"/>
              </a:spcAft>
              <a:buFont typeface="+mj-lt"/>
              <a:buAutoNum type="alphaUcPeriod"/>
            </a:pPr>
            <a:r>
              <a:rPr lang="en-US" sz="3000" dirty="0">
                <a:latin typeface="Times New Roman" panose="02020603050405020304" pitchFamily="18" charset="0"/>
              </a:rPr>
              <a:t>Save others, snatching them out of the fire (vv. 23a).</a:t>
            </a:r>
          </a:p>
          <a:p>
            <a:pPr marL="788670" lvl="1" indent="-514350">
              <a:spcBef>
                <a:spcPts val="0"/>
              </a:spcBef>
              <a:spcAft>
                <a:spcPts val="300"/>
              </a:spcAft>
              <a:buFont typeface="+mj-lt"/>
              <a:buAutoNum type="alphaUcPeriod"/>
            </a:pPr>
            <a:r>
              <a:rPr lang="en-US" sz="3000" dirty="0">
                <a:latin typeface="Times New Roman" panose="02020603050405020304" pitchFamily="18" charset="0"/>
              </a:rPr>
              <a:t>…have mercy with fear, hating even the garment polluted by the flesh (vv.23b).</a:t>
            </a:r>
          </a:p>
          <a:p>
            <a:pPr marL="788670" lvl="1" indent="-514350">
              <a:spcBef>
                <a:spcPts val="0"/>
              </a:spcBef>
              <a:spcAft>
                <a:spcPts val="300"/>
              </a:spcAft>
              <a:buFont typeface="+mj-lt"/>
              <a:buAutoNum type="alphaUcPeriod"/>
            </a:pPr>
            <a:endParaRPr lang="en-US" sz="28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868493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5D44E-AD92-40F4-A251-188412F9DE8E}"/>
              </a:ext>
            </a:extLst>
          </p:cNvPr>
          <p:cNvSpPr>
            <a:spLocks noGrp="1"/>
          </p:cNvSpPr>
          <p:nvPr>
            <p:ph type="ctrTitle"/>
          </p:nvPr>
        </p:nvSpPr>
        <p:spPr/>
        <p:txBody>
          <a:bodyPr/>
          <a:lstStyle/>
          <a:p>
            <a:r>
              <a:rPr lang="en-US" dirty="0"/>
              <a:t>The book of Jude</a:t>
            </a:r>
          </a:p>
        </p:txBody>
      </p:sp>
      <p:sp>
        <p:nvSpPr>
          <p:cNvPr id="3" name="Subtitle 2">
            <a:extLst>
              <a:ext uri="{FF2B5EF4-FFF2-40B4-BE49-F238E27FC236}">
                <a16:creationId xmlns:a16="http://schemas.microsoft.com/office/drawing/2014/main" id="{BD8380D3-E3E2-4DFB-AA17-BE008D71FE56}"/>
              </a:ext>
            </a:extLst>
          </p:cNvPr>
          <p:cNvSpPr>
            <a:spLocks noGrp="1"/>
          </p:cNvSpPr>
          <p:nvPr>
            <p:ph type="subTitle" idx="1"/>
          </p:nvPr>
        </p:nvSpPr>
        <p:spPr/>
        <p:txBody>
          <a:bodyPr>
            <a:normAutofit/>
          </a:bodyPr>
          <a:lstStyle/>
          <a:p>
            <a:r>
              <a:rPr lang="en-US" sz="2800" dirty="0"/>
              <a:t>An Appeal for Infected Believers </a:t>
            </a:r>
          </a:p>
        </p:txBody>
      </p:sp>
    </p:spTree>
    <p:extLst>
      <p:ext uri="{BB962C8B-B14F-4D97-AF65-F5344CB8AC3E}">
        <p14:creationId xmlns:p14="http://schemas.microsoft.com/office/powerpoint/2010/main" val="1104350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60CB-9D78-4EBC-8529-E11CE0CD5533}"/>
              </a:ext>
            </a:extLst>
          </p:cNvPr>
          <p:cNvSpPr>
            <a:spLocks noGrp="1"/>
          </p:cNvSpPr>
          <p:nvPr>
            <p:ph type="title"/>
          </p:nvPr>
        </p:nvSpPr>
        <p:spPr>
          <a:xfrm>
            <a:off x="630021" y="20030"/>
            <a:ext cx="7772400" cy="1609344"/>
          </a:xfrm>
        </p:spPr>
        <p:txBody>
          <a:bodyPr>
            <a:normAutofit/>
          </a:bodyPr>
          <a:lstStyle/>
          <a:p>
            <a:r>
              <a:rPr lang="en-US" sz="4400" dirty="0"/>
              <a:t>4 Sections in Jude</a:t>
            </a:r>
          </a:p>
        </p:txBody>
      </p:sp>
      <p:cxnSp>
        <p:nvCxnSpPr>
          <p:cNvPr id="5" name="Straight Connector 4">
            <a:extLst>
              <a:ext uri="{FF2B5EF4-FFF2-40B4-BE49-F238E27FC236}">
                <a16:creationId xmlns:a16="http://schemas.microsoft.com/office/drawing/2014/main" id="{990EFBD6-BAD2-45CB-B669-F99F3308DE1E}"/>
              </a:ext>
            </a:extLst>
          </p:cNvPr>
          <p:cNvCxnSpPr>
            <a:cxnSpLocks/>
          </p:cNvCxnSpPr>
          <p:nvPr/>
        </p:nvCxnSpPr>
        <p:spPr>
          <a:xfrm>
            <a:off x="685800" y="1148482"/>
            <a:ext cx="76608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D6C11E0-B6F0-499D-9633-833E263A7DC7}"/>
              </a:ext>
            </a:extLst>
          </p:cNvPr>
          <p:cNvSpPr txBox="1"/>
          <p:nvPr/>
        </p:nvSpPr>
        <p:spPr>
          <a:xfrm>
            <a:off x="440741" y="6251677"/>
            <a:ext cx="8017459" cy="461665"/>
          </a:xfrm>
          <a:prstGeom prst="rect">
            <a:avLst/>
          </a:prstGeom>
          <a:noFill/>
        </p:spPr>
        <p:txBody>
          <a:bodyPr wrap="square" rtlCol="0">
            <a:spAutoFit/>
          </a:bodyPr>
          <a:lstStyle/>
          <a:p>
            <a:pPr algn="ctr"/>
            <a:r>
              <a:rPr lang="en-US" sz="1200" dirty="0"/>
              <a:t>Outline adapted from Thomas Constable, </a:t>
            </a:r>
            <a:r>
              <a:rPr lang="en-US" sz="1200" i="1" dirty="0"/>
              <a:t>Dr. Constable’s Expository Notes, Jude, </a:t>
            </a:r>
            <a:r>
              <a:rPr lang="en-US" sz="1200" dirty="0"/>
              <a:t>(http://www.planobiblechapel.org/tcon/notes/html/nt/jude/jude.htm)</a:t>
            </a:r>
          </a:p>
        </p:txBody>
      </p:sp>
      <p:sp>
        <p:nvSpPr>
          <p:cNvPr id="9" name="Content Placeholder 2">
            <a:extLst>
              <a:ext uri="{FF2B5EF4-FFF2-40B4-BE49-F238E27FC236}">
                <a16:creationId xmlns:a16="http://schemas.microsoft.com/office/drawing/2014/main" id="{2DE76483-C962-425E-9447-7746605E5C17}"/>
              </a:ext>
            </a:extLst>
          </p:cNvPr>
          <p:cNvSpPr>
            <a:spLocks noGrp="1"/>
          </p:cNvSpPr>
          <p:nvPr>
            <p:ph idx="1"/>
          </p:nvPr>
        </p:nvSpPr>
        <p:spPr>
          <a:xfrm>
            <a:off x="685800" y="1317075"/>
            <a:ext cx="8281219" cy="4842321"/>
          </a:xfrm>
        </p:spPr>
        <p:txBody>
          <a:bodyPr>
            <a:normAutofit/>
          </a:bodyPr>
          <a:lstStyle/>
          <a:p>
            <a:pPr marL="514350" marR="0" indent="-514350" algn="just">
              <a:spcBef>
                <a:spcPts val="0"/>
              </a:spcBef>
              <a:spcAft>
                <a:spcPts val="300"/>
              </a:spcAft>
              <a:buFont typeface="+mj-lt"/>
              <a:buAutoNum type="romanUcPeriod"/>
            </a:pPr>
            <a:r>
              <a:rPr lang="en-US" sz="3200" dirty="0">
                <a:solidFill>
                  <a:srgbClr val="000000"/>
                </a:solidFill>
                <a:latin typeface="Times New Roman" panose="02020603050405020304" pitchFamily="18" charset="0"/>
              </a:rPr>
              <a:t>Salutation / Purpose Statement – vv. 1 - 4</a:t>
            </a:r>
          </a:p>
          <a:p>
            <a:pPr marL="514350" marR="0" indent="-514350" algn="just">
              <a:spcBef>
                <a:spcPts val="0"/>
              </a:spcBef>
              <a:spcAft>
                <a:spcPts val="300"/>
              </a:spcAft>
              <a:buFont typeface="+mj-lt"/>
              <a:buAutoNum type="romanUcPeriod"/>
            </a:pPr>
            <a:r>
              <a:rPr lang="en-US" sz="3200" dirty="0">
                <a:latin typeface="Times New Roman" panose="02020603050405020304" pitchFamily="18" charset="0"/>
              </a:rPr>
              <a:t>Beware of Apostates– vv. 5-16</a:t>
            </a:r>
          </a:p>
          <a:p>
            <a:pPr marL="514350" marR="0" indent="-514350" algn="just">
              <a:spcBef>
                <a:spcPts val="0"/>
              </a:spcBef>
              <a:spcAft>
                <a:spcPts val="300"/>
              </a:spcAft>
              <a:buFont typeface="+mj-lt"/>
              <a:buAutoNum type="romanUcPeriod"/>
            </a:pPr>
            <a:r>
              <a:rPr lang="en-US" sz="3200" b="1" dirty="0">
                <a:solidFill>
                  <a:schemeClr val="accent2"/>
                </a:solidFill>
                <a:latin typeface="Times New Roman" panose="02020603050405020304" pitchFamily="18" charset="0"/>
              </a:rPr>
              <a:t>Exhortation to the Faithful – vv.17-23</a:t>
            </a:r>
          </a:p>
          <a:p>
            <a:pPr marL="514350" marR="0" indent="-514350" algn="just">
              <a:spcBef>
                <a:spcPts val="0"/>
              </a:spcBef>
              <a:spcAft>
                <a:spcPts val="300"/>
              </a:spcAft>
              <a:buFont typeface="+mj-lt"/>
              <a:buAutoNum type="romanUcPeriod"/>
            </a:pPr>
            <a:r>
              <a:rPr lang="en-US" sz="3200" dirty="0">
                <a:solidFill>
                  <a:srgbClr val="000000"/>
                </a:solidFill>
                <a:latin typeface="Times New Roman" panose="02020603050405020304" pitchFamily="18" charset="0"/>
              </a:rPr>
              <a:t>Benediction – vv. 24-25</a:t>
            </a:r>
            <a:endParaRPr lang="en-US" sz="2800" dirty="0">
              <a:solidFill>
                <a:srgbClr val="000000"/>
              </a:solidFill>
              <a:latin typeface="Times New Roman" panose="02020603050405020304" pitchFamily="18" charset="0"/>
            </a:endParaRPr>
          </a:p>
          <a:p>
            <a:pPr marL="788670" lvl="1" indent="-514350" algn="just">
              <a:spcBef>
                <a:spcPts val="0"/>
              </a:spcBef>
              <a:spcAft>
                <a:spcPts val="300"/>
              </a:spcAft>
              <a:buFont typeface="+mj-lt"/>
              <a:buAutoNum type="alphaUcPeriod"/>
            </a:pPr>
            <a:endParaRPr lang="en-US" sz="28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003239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Jude 20-21</a:t>
            </a:r>
          </a:p>
        </p:txBody>
      </p:sp>
      <p:sp>
        <p:nvSpPr>
          <p:cNvPr id="5" name="TextBox 4">
            <a:extLst>
              <a:ext uri="{FF2B5EF4-FFF2-40B4-BE49-F238E27FC236}">
                <a16:creationId xmlns:a16="http://schemas.microsoft.com/office/drawing/2014/main" id="{A294D976-94C7-430A-A6F1-F8D0F026FC39}"/>
              </a:ext>
            </a:extLst>
          </p:cNvPr>
          <p:cNvSpPr txBox="1"/>
          <p:nvPr/>
        </p:nvSpPr>
        <p:spPr>
          <a:xfrm>
            <a:off x="370115" y="1112253"/>
            <a:ext cx="8773885" cy="3785652"/>
          </a:xfrm>
          <a:prstGeom prst="rect">
            <a:avLst/>
          </a:prstGeom>
          <a:noFill/>
        </p:spPr>
        <p:txBody>
          <a:bodyPr wrap="square" rtlCol="0">
            <a:spAutoFit/>
          </a:bodyPr>
          <a:lstStyle/>
          <a:p>
            <a:r>
              <a:rPr lang="en-US" sz="4000" dirty="0"/>
              <a:t>“But you, beloved, building yourselves up on your most holy faith, praying in the Holy Spirit, </a:t>
            </a:r>
            <a:r>
              <a:rPr lang="en-US" sz="4000" dirty="0">
                <a:solidFill>
                  <a:schemeClr val="accent2"/>
                </a:solidFill>
              </a:rPr>
              <a:t>keep yourselves in the love of God</a:t>
            </a:r>
            <a:r>
              <a:rPr lang="en-US" sz="4000" dirty="0"/>
              <a:t>, waiting anxiously for the mercy of our Lord Jesus Christ to eternal life.”</a:t>
            </a:r>
          </a:p>
        </p:txBody>
      </p:sp>
    </p:spTree>
    <p:extLst>
      <p:ext uri="{BB962C8B-B14F-4D97-AF65-F5344CB8AC3E}">
        <p14:creationId xmlns:p14="http://schemas.microsoft.com/office/powerpoint/2010/main" val="555828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Jude 20-21</a:t>
            </a:r>
          </a:p>
        </p:txBody>
      </p:sp>
      <p:sp>
        <p:nvSpPr>
          <p:cNvPr id="5" name="TextBox 4">
            <a:extLst>
              <a:ext uri="{FF2B5EF4-FFF2-40B4-BE49-F238E27FC236}">
                <a16:creationId xmlns:a16="http://schemas.microsoft.com/office/drawing/2014/main" id="{A294D976-94C7-430A-A6F1-F8D0F026FC39}"/>
              </a:ext>
            </a:extLst>
          </p:cNvPr>
          <p:cNvSpPr txBox="1"/>
          <p:nvPr/>
        </p:nvSpPr>
        <p:spPr>
          <a:xfrm>
            <a:off x="370115" y="1112253"/>
            <a:ext cx="8773885" cy="3785652"/>
          </a:xfrm>
          <a:prstGeom prst="rect">
            <a:avLst/>
          </a:prstGeom>
          <a:noFill/>
        </p:spPr>
        <p:txBody>
          <a:bodyPr wrap="square" rtlCol="0">
            <a:spAutoFit/>
          </a:bodyPr>
          <a:lstStyle/>
          <a:p>
            <a:r>
              <a:rPr lang="en-US" sz="4000" dirty="0"/>
              <a:t>“But you, beloved, </a:t>
            </a:r>
            <a:r>
              <a:rPr lang="en-US" sz="4000" dirty="0">
                <a:solidFill>
                  <a:srgbClr val="0070C0"/>
                </a:solidFill>
              </a:rPr>
              <a:t>building yourselves up</a:t>
            </a:r>
            <a:r>
              <a:rPr lang="en-US" sz="4000" dirty="0"/>
              <a:t> on your most holy faith, </a:t>
            </a:r>
            <a:r>
              <a:rPr lang="en-US" sz="4000" dirty="0">
                <a:solidFill>
                  <a:srgbClr val="0070C0"/>
                </a:solidFill>
              </a:rPr>
              <a:t>praying in the Holy Spirit</a:t>
            </a:r>
            <a:r>
              <a:rPr lang="en-US" sz="4000" dirty="0"/>
              <a:t>, </a:t>
            </a:r>
            <a:r>
              <a:rPr lang="en-US" sz="4000" dirty="0">
                <a:solidFill>
                  <a:schemeClr val="accent2"/>
                </a:solidFill>
              </a:rPr>
              <a:t>keep yourselves in the love of God</a:t>
            </a:r>
            <a:r>
              <a:rPr lang="en-US" sz="4000" dirty="0"/>
              <a:t>, </a:t>
            </a:r>
            <a:r>
              <a:rPr lang="en-US" sz="4000" dirty="0">
                <a:solidFill>
                  <a:srgbClr val="0070C0"/>
                </a:solidFill>
              </a:rPr>
              <a:t>waiting anxiously </a:t>
            </a:r>
            <a:r>
              <a:rPr lang="en-US" sz="4000" dirty="0"/>
              <a:t>for the mercy of our Lord Jesus Christ to eternal life.”</a:t>
            </a:r>
          </a:p>
        </p:txBody>
      </p:sp>
    </p:spTree>
    <p:extLst>
      <p:ext uri="{BB962C8B-B14F-4D97-AF65-F5344CB8AC3E}">
        <p14:creationId xmlns:p14="http://schemas.microsoft.com/office/powerpoint/2010/main" val="1177215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Ephesians 4:2</a:t>
            </a:r>
          </a:p>
        </p:txBody>
      </p:sp>
      <p:sp>
        <p:nvSpPr>
          <p:cNvPr id="5" name="TextBox 4">
            <a:extLst>
              <a:ext uri="{FF2B5EF4-FFF2-40B4-BE49-F238E27FC236}">
                <a16:creationId xmlns:a16="http://schemas.microsoft.com/office/drawing/2014/main" id="{A294D976-94C7-430A-A6F1-F8D0F026FC39}"/>
              </a:ext>
            </a:extLst>
          </p:cNvPr>
          <p:cNvSpPr txBox="1"/>
          <p:nvPr/>
        </p:nvSpPr>
        <p:spPr>
          <a:xfrm>
            <a:off x="370115" y="1170126"/>
            <a:ext cx="8773885" cy="1938992"/>
          </a:xfrm>
          <a:prstGeom prst="rect">
            <a:avLst/>
          </a:prstGeom>
          <a:noFill/>
        </p:spPr>
        <p:txBody>
          <a:bodyPr wrap="square" rtlCol="0">
            <a:spAutoFit/>
          </a:bodyPr>
          <a:lstStyle/>
          <a:p>
            <a:r>
              <a:rPr lang="en-US" sz="4000" dirty="0"/>
              <a:t>“with all humility and gentleness, with patience, showing tolerance for one another in love…” </a:t>
            </a:r>
          </a:p>
        </p:txBody>
      </p:sp>
    </p:spTree>
    <p:extLst>
      <p:ext uri="{BB962C8B-B14F-4D97-AF65-F5344CB8AC3E}">
        <p14:creationId xmlns:p14="http://schemas.microsoft.com/office/powerpoint/2010/main" val="3961092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7D22-FFBF-4FB5-A4C3-1B41C5EB6308}"/>
              </a:ext>
            </a:extLst>
          </p:cNvPr>
          <p:cNvPicPr>
            <a:picLocks noChangeAspect="1"/>
          </p:cNvPicPr>
          <p:nvPr/>
        </p:nvPicPr>
        <p:blipFill>
          <a:blip r:embed="rId2"/>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3F101DD2-8284-49E6-A1F4-2420F4D03267}"/>
              </a:ext>
            </a:extLst>
          </p:cNvPr>
          <p:cNvSpPr txBox="1"/>
          <p:nvPr/>
        </p:nvSpPr>
        <p:spPr>
          <a:xfrm>
            <a:off x="0" y="0"/>
            <a:ext cx="9144000" cy="830997"/>
          </a:xfrm>
          <a:prstGeom prst="rect">
            <a:avLst/>
          </a:prstGeom>
          <a:solidFill>
            <a:schemeClr val="tx2"/>
          </a:solidFill>
        </p:spPr>
        <p:txBody>
          <a:bodyPr wrap="square" rtlCol="0">
            <a:spAutoFit/>
          </a:bodyPr>
          <a:lstStyle/>
          <a:p>
            <a:r>
              <a:rPr lang="en-US" sz="4800" dirty="0">
                <a:solidFill>
                  <a:schemeClr val="bg1">
                    <a:lumMod val="95000"/>
                  </a:schemeClr>
                </a:solidFill>
              </a:rPr>
              <a:t>John 15:9</a:t>
            </a:r>
          </a:p>
        </p:txBody>
      </p:sp>
      <p:sp>
        <p:nvSpPr>
          <p:cNvPr id="5" name="TextBox 4">
            <a:extLst>
              <a:ext uri="{FF2B5EF4-FFF2-40B4-BE49-F238E27FC236}">
                <a16:creationId xmlns:a16="http://schemas.microsoft.com/office/drawing/2014/main" id="{A294D976-94C7-430A-A6F1-F8D0F026FC39}"/>
              </a:ext>
            </a:extLst>
          </p:cNvPr>
          <p:cNvSpPr txBox="1"/>
          <p:nvPr/>
        </p:nvSpPr>
        <p:spPr>
          <a:xfrm>
            <a:off x="370115" y="1239574"/>
            <a:ext cx="8773885" cy="1938992"/>
          </a:xfrm>
          <a:prstGeom prst="rect">
            <a:avLst/>
          </a:prstGeom>
          <a:noFill/>
        </p:spPr>
        <p:txBody>
          <a:bodyPr wrap="square" rtlCol="0">
            <a:spAutoFit/>
          </a:bodyPr>
          <a:lstStyle/>
          <a:p>
            <a:r>
              <a:rPr lang="en-US" sz="4000" dirty="0"/>
              <a:t>“Just as the Father has loved Me, I have also loved you; abide in My love.” </a:t>
            </a:r>
          </a:p>
        </p:txBody>
      </p:sp>
    </p:spTree>
    <p:extLst>
      <p:ext uri="{BB962C8B-B14F-4D97-AF65-F5344CB8AC3E}">
        <p14:creationId xmlns:p14="http://schemas.microsoft.com/office/powerpoint/2010/main" val="39544676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otalTime>20</TotalTime>
  <Words>2161</Words>
  <Application>Microsoft Office PowerPoint</Application>
  <PresentationFormat>On-screen Show (4:3)</PresentationFormat>
  <Paragraphs>154</Paragraphs>
  <Slides>45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Rockwell</vt:lpstr>
      <vt:lpstr>Rockwell Condensed</vt:lpstr>
      <vt:lpstr>Rockwell Extra Bold</vt:lpstr>
      <vt:lpstr>Times New Roman</vt:lpstr>
      <vt:lpstr>Wingdings</vt:lpstr>
      <vt:lpstr>Wood Type</vt:lpstr>
      <vt:lpstr>The book of Jude</vt:lpstr>
      <vt:lpstr>The Book of Jude</vt:lpstr>
      <vt:lpstr>4 Sections in Jude</vt:lpstr>
      <vt:lpstr>4 Sections in Jude</vt:lpstr>
      <vt:lpstr>4 Sections in Jude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Sections in Jude</vt:lpstr>
      <vt:lpstr>An Appeal for infected believers Jude 22-23</vt:lpstr>
      <vt:lpstr>An Appeal for infected believers Jude 22-23</vt:lpstr>
      <vt:lpstr>PowerPoint Presentation</vt:lpstr>
      <vt:lpstr>PowerPoint Presentation</vt:lpstr>
      <vt:lpstr>PowerPoint Presentation</vt:lpstr>
      <vt:lpstr>An Appeal for infected believers vv. 22-23</vt:lpstr>
      <vt:lpstr>An Appeal for infected believers vv. 22-23</vt:lpstr>
      <vt:lpstr>PowerPoint Presentation</vt:lpstr>
      <vt:lpstr>PowerPoint Presentation</vt:lpstr>
      <vt:lpstr>An Appeal for infected believers vv. 22-23</vt:lpstr>
      <vt:lpstr>An Appeal for infected believers vv. 22-23</vt:lpstr>
      <vt:lpstr>PowerPoint Presentation</vt:lpstr>
      <vt:lpstr>An Appeal for infected believers vv. 22-23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Appeal for infected believers vv. 22-23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Jude 24-25</vt:lpstr>
      <vt:lpstr>An Appeal for infected believers vv. 22-23</vt:lpstr>
      <vt:lpstr>The book of Jude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Jude</dc:title>
  <dc:creator>Gabriel Morris</dc:creator>
  <cp:lastModifiedBy>Gabriel Morris</cp:lastModifiedBy>
  <cp:revision>1</cp:revision>
  <dcterms:created xsi:type="dcterms:W3CDTF">2019-06-09T05:43:48Z</dcterms:created>
  <dcterms:modified xsi:type="dcterms:W3CDTF">2019-06-09T06:05:11Z</dcterms:modified>
</cp:coreProperties>
</file>