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97" r:id="rId2"/>
  </p:sldMasterIdLst>
  <p:notesMasterIdLst>
    <p:notesMasterId r:id="rId70"/>
  </p:notesMasterIdLst>
  <p:handoutMasterIdLst>
    <p:handoutMasterId r:id="rId71"/>
  </p:handoutMasterIdLst>
  <p:sldIdLst>
    <p:sldId id="392" r:id="rId3"/>
    <p:sldId id="455" r:id="rId4"/>
    <p:sldId id="394" r:id="rId5"/>
    <p:sldId id="395" r:id="rId6"/>
    <p:sldId id="396" r:id="rId7"/>
    <p:sldId id="483" r:id="rId8"/>
    <p:sldId id="270" r:id="rId9"/>
    <p:sldId id="453" r:id="rId10"/>
    <p:sldId id="454" r:id="rId11"/>
    <p:sldId id="258" r:id="rId12"/>
    <p:sldId id="475" r:id="rId13"/>
    <p:sldId id="473" r:id="rId14"/>
    <p:sldId id="474" r:id="rId15"/>
    <p:sldId id="285" r:id="rId16"/>
    <p:sldId id="444" r:id="rId17"/>
    <p:sldId id="472" r:id="rId18"/>
    <p:sldId id="301" r:id="rId19"/>
    <p:sldId id="274" r:id="rId20"/>
    <p:sldId id="348" r:id="rId21"/>
    <p:sldId id="479" r:id="rId22"/>
    <p:sldId id="262" r:id="rId23"/>
    <p:sldId id="299" r:id="rId24"/>
    <p:sldId id="275" r:id="rId25"/>
    <p:sldId id="302" r:id="rId26"/>
    <p:sldId id="490" r:id="rId27"/>
    <p:sldId id="488" r:id="rId28"/>
    <p:sldId id="489" r:id="rId29"/>
    <p:sldId id="303" r:id="rId30"/>
    <p:sldId id="347" r:id="rId31"/>
    <p:sldId id="484" r:id="rId32"/>
    <p:sldId id="304" r:id="rId33"/>
    <p:sldId id="485" r:id="rId34"/>
    <p:sldId id="486" r:id="rId35"/>
    <p:sldId id="487" r:id="rId36"/>
    <p:sldId id="277" r:id="rId37"/>
    <p:sldId id="492" r:id="rId38"/>
    <p:sldId id="491" r:id="rId39"/>
    <p:sldId id="305" r:id="rId40"/>
    <p:sldId id="306" r:id="rId41"/>
    <p:sldId id="493" r:id="rId42"/>
    <p:sldId id="494" r:id="rId43"/>
    <p:sldId id="495" r:id="rId44"/>
    <p:sldId id="499" r:id="rId45"/>
    <p:sldId id="496" r:id="rId46"/>
    <p:sldId id="497" r:id="rId47"/>
    <p:sldId id="307" r:id="rId48"/>
    <p:sldId id="500" r:id="rId49"/>
    <p:sldId id="501" r:id="rId50"/>
    <p:sldId id="480" r:id="rId51"/>
    <p:sldId id="438" r:id="rId52"/>
    <p:sldId id="278" r:id="rId53"/>
    <p:sldId id="502" r:id="rId54"/>
    <p:sldId id="263" r:id="rId55"/>
    <p:sldId id="309" r:id="rId56"/>
    <p:sldId id="264" r:id="rId57"/>
    <p:sldId id="311" r:id="rId58"/>
    <p:sldId id="503" r:id="rId59"/>
    <p:sldId id="310" r:id="rId60"/>
    <p:sldId id="504" r:id="rId61"/>
    <p:sldId id="313" r:id="rId62"/>
    <p:sldId id="265" r:id="rId63"/>
    <p:sldId id="314" r:id="rId64"/>
    <p:sldId id="459" r:id="rId65"/>
    <p:sldId id="451" r:id="rId66"/>
    <p:sldId id="447" r:id="rId67"/>
    <p:sldId id="448" r:id="rId68"/>
    <p:sldId id="436" r:id="rId6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66FF99"/>
    <a:srgbClr val="33CC33"/>
    <a:srgbClr val="FFFFCC"/>
    <a:srgbClr val="66FFFF"/>
    <a:srgbClr val="FFCC00"/>
    <a:srgbClr val="996600"/>
    <a:srgbClr val="FF00FF"/>
    <a:srgbClr val="DDDDD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82742C-1CCC-4810-915C-5B4B34B3FD13}" v="109" dt="2018-12-28T20:29:33.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8" d="100"/>
          <a:sy n="118" d="100"/>
        </p:scale>
        <p:origin x="780"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1" d="100"/>
          <a:sy n="91" d="100"/>
        </p:scale>
        <p:origin x="289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CF3016-3A64-403E-84FD-7DDEDA66F74D}"/>
              </a:ext>
            </a:extLst>
          </p:cNvPr>
          <p:cNvSpPr>
            <a:spLocks noGrp="1"/>
          </p:cNvSpPr>
          <p:nvPr>
            <p:ph type="hdr" sz="quarter"/>
          </p:nvPr>
        </p:nvSpPr>
        <p:spPr>
          <a:xfrm>
            <a:off x="2072482" y="152401"/>
            <a:ext cx="3170238" cy="685800"/>
          </a:xfrm>
          <a:prstGeom prst="rect">
            <a:avLst/>
          </a:prstGeom>
        </p:spPr>
        <p:txBody>
          <a:bodyPr vert="horz" lIns="91427" tIns="45714" rIns="91427" bIns="45714" rtlCol="0"/>
          <a:lstStyle>
            <a:lvl1pPr algn="l">
              <a:defRPr sz="1200"/>
            </a:lvl1pPr>
          </a:lstStyle>
          <a:p>
            <a:pPr lvl="0" algn="ctr"/>
            <a:r>
              <a:rPr lang="en-US" b="1" dirty="0">
                <a:solidFill>
                  <a:srgbClr val="000000"/>
                </a:solidFill>
                <a:latin typeface="Calibri" panose="020F0502020204030204"/>
              </a:rPr>
              <a:t>Jim McGowan, MTS, Th.D.</a:t>
            </a:r>
          </a:p>
          <a:p>
            <a:pPr lvl="0" algn="ctr"/>
            <a:r>
              <a:rPr lang="en-US" b="1" dirty="0">
                <a:solidFill>
                  <a:srgbClr val="000000"/>
                </a:solidFill>
                <a:latin typeface="Calibri" panose="020F0502020204030204"/>
              </a:rPr>
              <a:t>Law &amp; Grace Session 18</a:t>
            </a:r>
          </a:p>
          <a:p>
            <a:pPr lvl="0" algn="ctr"/>
            <a:r>
              <a:rPr lang="en-US" b="1" dirty="0">
                <a:solidFill>
                  <a:srgbClr val="000000"/>
                </a:solidFill>
                <a:latin typeface="Calibri" panose="020F0502020204030204"/>
              </a:rPr>
              <a:t>6/9/2019</a:t>
            </a:r>
            <a:endParaRPr lang="en-US" b="1" dirty="0"/>
          </a:p>
        </p:txBody>
      </p:sp>
      <p:sp>
        <p:nvSpPr>
          <p:cNvPr id="4" name="Footer Placeholder 3">
            <a:extLst>
              <a:ext uri="{FF2B5EF4-FFF2-40B4-BE49-F238E27FC236}">
                <a16:creationId xmlns:a16="http://schemas.microsoft.com/office/drawing/2014/main" id="{7EF7FB79-3060-4DC6-AD32-7A0DA02049AE}"/>
              </a:ext>
            </a:extLst>
          </p:cNvPr>
          <p:cNvSpPr>
            <a:spLocks noGrp="1"/>
          </p:cNvSpPr>
          <p:nvPr>
            <p:ph type="ftr" sz="quarter" idx="2"/>
          </p:nvPr>
        </p:nvSpPr>
        <p:spPr>
          <a:xfrm>
            <a:off x="1" y="9120188"/>
            <a:ext cx="3170238" cy="481012"/>
          </a:xfrm>
          <a:prstGeom prst="rect">
            <a:avLst/>
          </a:prstGeom>
        </p:spPr>
        <p:txBody>
          <a:bodyPr vert="horz" lIns="91427" tIns="45714" rIns="91427" bIns="457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99C8B58-6F1A-4965-A4F6-3E82741B71E9}"/>
              </a:ext>
            </a:extLst>
          </p:cNvPr>
          <p:cNvSpPr>
            <a:spLocks noGrp="1"/>
          </p:cNvSpPr>
          <p:nvPr>
            <p:ph type="sldNum" sz="quarter" idx="3"/>
          </p:nvPr>
        </p:nvSpPr>
        <p:spPr>
          <a:xfrm>
            <a:off x="4143375" y="9120188"/>
            <a:ext cx="3170238" cy="481012"/>
          </a:xfrm>
          <a:prstGeom prst="rect">
            <a:avLst/>
          </a:prstGeom>
        </p:spPr>
        <p:txBody>
          <a:bodyPr vert="horz" lIns="91427" tIns="45714" rIns="91427" bIns="45714" rtlCol="0" anchor="b"/>
          <a:lstStyle>
            <a:lvl1pPr algn="r">
              <a:defRPr sz="1200"/>
            </a:lvl1pPr>
          </a:lstStyle>
          <a:p>
            <a:fld id="{F1564BB2-7CDA-450A-AB1C-6F798FDE34D3}" type="slidenum">
              <a:rPr lang="en-US" smtClean="0"/>
              <a:t>‹#›</a:t>
            </a:fld>
            <a:endParaRPr lang="en-US"/>
          </a:p>
        </p:txBody>
      </p:sp>
    </p:spTree>
    <p:extLst>
      <p:ext uri="{BB962C8B-B14F-4D97-AF65-F5344CB8AC3E}">
        <p14:creationId xmlns:p14="http://schemas.microsoft.com/office/powerpoint/2010/main" val="1091320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24A4F14-B529-49CC-85D1-CFE1FDF9C0E2}"/>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t" anchorCtr="0" compatLnSpc="1">
            <a:prstTxWarp prst="textNoShape">
              <a:avLst/>
            </a:prstTxWarp>
          </a:bodyPr>
          <a:lstStyle>
            <a:lvl1pPr>
              <a:defRPr sz="1300"/>
            </a:lvl1pPr>
          </a:lstStyle>
          <a:p>
            <a:endParaRPr lang="en-US" altLang="en-US"/>
          </a:p>
        </p:txBody>
      </p:sp>
      <p:sp>
        <p:nvSpPr>
          <p:cNvPr id="4099" name="Rectangle 3">
            <a:extLst>
              <a:ext uri="{FF2B5EF4-FFF2-40B4-BE49-F238E27FC236}">
                <a16:creationId xmlns:a16="http://schemas.microsoft.com/office/drawing/2014/main" id="{D8AAD21A-9818-487D-B1B9-0C5A681D77D8}"/>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t" anchorCtr="0" compatLnSpc="1">
            <a:prstTxWarp prst="textNoShape">
              <a:avLst/>
            </a:prstTxWarp>
          </a:bodyPr>
          <a:lstStyle>
            <a:lvl1pPr algn="r">
              <a:defRPr sz="1300"/>
            </a:lvl1pPr>
          </a:lstStyle>
          <a:p>
            <a:fld id="{8FBCB872-75A1-4418-9FA9-596B0C05784F}" type="datetime1">
              <a:rPr lang="en-US" altLang="en-US" smtClean="0"/>
              <a:t>6/6/2019</a:t>
            </a:fld>
            <a:endParaRPr lang="en-US" altLang="en-US"/>
          </a:p>
        </p:txBody>
      </p:sp>
      <p:sp>
        <p:nvSpPr>
          <p:cNvPr id="4100" name="Rectangle 4">
            <a:extLst>
              <a:ext uri="{FF2B5EF4-FFF2-40B4-BE49-F238E27FC236}">
                <a16:creationId xmlns:a16="http://schemas.microsoft.com/office/drawing/2014/main" id="{EBD2FF1D-ABED-42C9-85D8-510CC9311D51}"/>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DAEBBF05-BBCC-4B6A-B595-F5B369BDE95D}"/>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a:extLst>
              <a:ext uri="{FF2B5EF4-FFF2-40B4-BE49-F238E27FC236}">
                <a16:creationId xmlns:a16="http://schemas.microsoft.com/office/drawing/2014/main" id="{8AEB4B86-5228-43AD-A68F-61E577DFD960}"/>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b" anchorCtr="0" compatLnSpc="1">
            <a:prstTxWarp prst="textNoShape">
              <a:avLst/>
            </a:prstTxWarp>
          </a:bodyPr>
          <a:lstStyle>
            <a:lvl1pPr>
              <a:defRPr sz="1300"/>
            </a:lvl1pPr>
          </a:lstStyle>
          <a:p>
            <a:endParaRPr lang="en-US" altLang="en-US"/>
          </a:p>
        </p:txBody>
      </p:sp>
      <p:sp>
        <p:nvSpPr>
          <p:cNvPr id="4103" name="Rectangle 7">
            <a:extLst>
              <a:ext uri="{FF2B5EF4-FFF2-40B4-BE49-F238E27FC236}">
                <a16:creationId xmlns:a16="http://schemas.microsoft.com/office/drawing/2014/main" id="{92429940-5DCA-4B43-953B-AF6FE8883481}"/>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b" anchorCtr="0" compatLnSpc="1">
            <a:prstTxWarp prst="textNoShape">
              <a:avLst/>
            </a:prstTxWarp>
          </a:bodyPr>
          <a:lstStyle>
            <a:lvl1pPr algn="r">
              <a:defRPr sz="1300"/>
            </a:lvl1pPr>
          </a:lstStyle>
          <a:p>
            <a:fld id="{975FF666-2407-45DD-8B46-D0FF2456E4B9}"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164">
              <a:spcBef>
                <a:spcPct val="30000"/>
              </a:spcBef>
              <a:defRPr sz="1300">
                <a:solidFill>
                  <a:schemeClr val="tx1"/>
                </a:solidFill>
                <a:latin typeface="Calibri" panose="020F0502020204030204" pitchFamily="34" charset="0"/>
                <a:cs typeface="Calibri" panose="020F0502020204030204" pitchFamily="34" charset="0"/>
              </a:defRPr>
            </a:lvl1pPr>
            <a:lvl2pPr marL="979894" indent="-375850" defTabSz="1020164">
              <a:spcBef>
                <a:spcPct val="30000"/>
              </a:spcBef>
              <a:defRPr sz="1300">
                <a:solidFill>
                  <a:schemeClr val="tx1"/>
                </a:solidFill>
                <a:latin typeface="Calibri" panose="020F0502020204030204" pitchFamily="34" charset="0"/>
                <a:cs typeface="Calibri" panose="020F0502020204030204" pitchFamily="34" charset="0"/>
              </a:defRPr>
            </a:lvl2pPr>
            <a:lvl3pPr marL="1508433" indent="-300345" defTabSz="1020164">
              <a:spcBef>
                <a:spcPct val="30000"/>
              </a:spcBef>
              <a:defRPr sz="1300">
                <a:solidFill>
                  <a:schemeClr val="tx1"/>
                </a:solidFill>
                <a:latin typeface="Calibri" panose="020F0502020204030204" pitchFamily="34" charset="0"/>
                <a:cs typeface="Calibri" panose="020F0502020204030204" pitchFamily="34" charset="0"/>
              </a:defRPr>
            </a:lvl3pPr>
            <a:lvl4pPr marL="2110799" indent="-300345" defTabSz="1020164">
              <a:spcBef>
                <a:spcPct val="30000"/>
              </a:spcBef>
              <a:defRPr sz="1300">
                <a:solidFill>
                  <a:schemeClr val="tx1"/>
                </a:solidFill>
                <a:latin typeface="Calibri" panose="020F0502020204030204" pitchFamily="34" charset="0"/>
                <a:cs typeface="Calibri" panose="020F0502020204030204" pitchFamily="34" charset="0"/>
              </a:defRPr>
            </a:lvl4pPr>
            <a:lvl5pPr marL="2714843" indent="-300345" defTabSz="1020164">
              <a:spcBef>
                <a:spcPct val="30000"/>
              </a:spcBef>
              <a:defRPr sz="1300">
                <a:solidFill>
                  <a:schemeClr val="tx1"/>
                </a:solidFill>
                <a:latin typeface="Calibri" panose="020F0502020204030204" pitchFamily="34" charset="0"/>
                <a:cs typeface="Calibri" panose="020F0502020204030204" pitchFamily="34" charset="0"/>
              </a:defRPr>
            </a:lvl5pPr>
            <a:lvl6pPr marL="3198078"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31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549"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78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164">
              <a:spcBef>
                <a:spcPct val="30000"/>
              </a:spcBef>
              <a:defRPr sz="1300">
                <a:solidFill>
                  <a:schemeClr val="tx1"/>
                </a:solidFill>
                <a:latin typeface="Calibri" panose="020F0502020204030204" pitchFamily="34" charset="0"/>
                <a:cs typeface="Calibri" panose="020F0502020204030204" pitchFamily="34" charset="0"/>
              </a:defRPr>
            </a:lvl1pPr>
            <a:lvl2pPr marL="979894" indent="-375850" defTabSz="1020164">
              <a:spcBef>
                <a:spcPct val="30000"/>
              </a:spcBef>
              <a:defRPr sz="1300">
                <a:solidFill>
                  <a:schemeClr val="tx1"/>
                </a:solidFill>
                <a:latin typeface="Calibri" panose="020F0502020204030204" pitchFamily="34" charset="0"/>
                <a:cs typeface="Calibri" panose="020F0502020204030204" pitchFamily="34" charset="0"/>
              </a:defRPr>
            </a:lvl2pPr>
            <a:lvl3pPr marL="1508433" indent="-300345" defTabSz="1020164">
              <a:spcBef>
                <a:spcPct val="30000"/>
              </a:spcBef>
              <a:defRPr sz="1300">
                <a:solidFill>
                  <a:schemeClr val="tx1"/>
                </a:solidFill>
                <a:latin typeface="Calibri" panose="020F0502020204030204" pitchFamily="34" charset="0"/>
                <a:cs typeface="Calibri" panose="020F0502020204030204" pitchFamily="34" charset="0"/>
              </a:defRPr>
            </a:lvl3pPr>
            <a:lvl4pPr marL="2110799" indent="-300345" defTabSz="1020164">
              <a:spcBef>
                <a:spcPct val="30000"/>
              </a:spcBef>
              <a:defRPr sz="1300">
                <a:solidFill>
                  <a:schemeClr val="tx1"/>
                </a:solidFill>
                <a:latin typeface="Calibri" panose="020F0502020204030204" pitchFamily="34" charset="0"/>
                <a:cs typeface="Calibri" panose="020F0502020204030204" pitchFamily="34" charset="0"/>
              </a:defRPr>
            </a:lvl4pPr>
            <a:lvl5pPr marL="2714843" indent="-300345" defTabSz="1020164">
              <a:spcBef>
                <a:spcPct val="30000"/>
              </a:spcBef>
              <a:defRPr sz="1300">
                <a:solidFill>
                  <a:schemeClr val="tx1"/>
                </a:solidFill>
                <a:latin typeface="Calibri" panose="020F0502020204030204" pitchFamily="34" charset="0"/>
                <a:cs typeface="Calibri" panose="020F0502020204030204" pitchFamily="34" charset="0"/>
              </a:defRPr>
            </a:lvl5pPr>
            <a:lvl6pPr marL="3198078"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31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549"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78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164">
              <a:spcBef>
                <a:spcPct val="30000"/>
              </a:spcBef>
              <a:defRPr sz="1300">
                <a:solidFill>
                  <a:schemeClr val="tx1"/>
                </a:solidFill>
                <a:latin typeface="Calibri" panose="020F0502020204030204" pitchFamily="34" charset="0"/>
                <a:cs typeface="Calibri" panose="020F0502020204030204" pitchFamily="34" charset="0"/>
              </a:defRPr>
            </a:lvl1pPr>
            <a:lvl2pPr marL="979894" indent="-375850" defTabSz="1020164">
              <a:spcBef>
                <a:spcPct val="30000"/>
              </a:spcBef>
              <a:defRPr sz="1300">
                <a:solidFill>
                  <a:schemeClr val="tx1"/>
                </a:solidFill>
                <a:latin typeface="Calibri" panose="020F0502020204030204" pitchFamily="34" charset="0"/>
                <a:cs typeface="Calibri" panose="020F0502020204030204" pitchFamily="34" charset="0"/>
              </a:defRPr>
            </a:lvl2pPr>
            <a:lvl3pPr marL="1508433" indent="-300345" defTabSz="1020164">
              <a:spcBef>
                <a:spcPct val="30000"/>
              </a:spcBef>
              <a:defRPr sz="1300">
                <a:solidFill>
                  <a:schemeClr val="tx1"/>
                </a:solidFill>
                <a:latin typeface="Calibri" panose="020F0502020204030204" pitchFamily="34" charset="0"/>
                <a:cs typeface="Calibri" panose="020F0502020204030204" pitchFamily="34" charset="0"/>
              </a:defRPr>
            </a:lvl3pPr>
            <a:lvl4pPr marL="2110799" indent="-300345" defTabSz="1020164">
              <a:spcBef>
                <a:spcPct val="30000"/>
              </a:spcBef>
              <a:defRPr sz="1300">
                <a:solidFill>
                  <a:schemeClr val="tx1"/>
                </a:solidFill>
                <a:latin typeface="Calibri" panose="020F0502020204030204" pitchFamily="34" charset="0"/>
                <a:cs typeface="Calibri" panose="020F0502020204030204" pitchFamily="34" charset="0"/>
              </a:defRPr>
            </a:lvl4pPr>
            <a:lvl5pPr marL="2714843" indent="-300345" defTabSz="1020164">
              <a:spcBef>
                <a:spcPct val="30000"/>
              </a:spcBef>
              <a:defRPr sz="1300">
                <a:solidFill>
                  <a:schemeClr val="tx1"/>
                </a:solidFill>
                <a:latin typeface="Calibri" panose="020F0502020204030204" pitchFamily="34" charset="0"/>
                <a:cs typeface="Calibri" panose="020F0502020204030204" pitchFamily="34" charset="0"/>
              </a:defRPr>
            </a:lvl5pPr>
            <a:lvl6pPr marL="3198078"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31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549"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78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F2BC6B-F869-4CAD-9E6F-831F51D170F4}"/>
              </a:ext>
            </a:extLst>
          </p:cNvPr>
          <p:cNvSpPr>
            <a:spLocks noGrp="1" noChangeArrowheads="1"/>
          </p:cNvSpPr>
          <p:nvPr>
            <p:ph type="sldNum" sz="quarter" idx="5"/>
          </p:nvPr>
        </p:nvSpPr>
        <p:spPr>
          <a:ln/>
        </p:spPr>
        <p:txBody>
          <a:bodyPr/>
          <a:lstStyle/>
          <a:p>
            <a:fld id="{A595A34C-B738-4885-84F4-B53A93BED9B2}" type="slidenum">
              <a:rPr lang="en-US" altLang="en-US"/>
              <a:pPr/>
              <a:t>13</a:t>
            </a:fld>
            <a:endParaRPr lang="en-US" altLang="en-US"/>
          </a:p>
        </p:txBody>
      </p:sp>
      <p:sp>
        <p:nvSpPr>
          <p:cNvPr id="12290" name="Rectangle 2">
            <a:extLst>
              <a:ext uri="{FF2B5EF4-FFF2-40B4-BE49-F238E27FC236}">
                <a16:creationId xmlns:a16="http://schemas.microsoft.com/office/drawing/2014/main" id="{AF87EEE2-ADE9-4C4F-B2B4-B129A61C2948}"/>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F872FA7-A695-4A66-BB36-75C66379F94A}"/>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518418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0C62EC-5A62-4207-B63E-6ECD51603685}"/>
              </a:ext>
            </a:extLst>
          </p:cNvPr>
          <p:cNvSpPr>
            <a:spLocks noGrp="1" noChangeArrowheads="1"/>
          </p:cNvSpPr>
          <p:nvPr>
            <p:ph type="sldNum" sz="quarter" idx="5"/>
          </p:nvPr>
        </p:nvSpPr>
        <p:spPr>
          <a:ln/>
        </p:spPr>
        <p:txBody>
          <a:bodyPr/>
          <a:lstStyle/>
          <a:p>
            <a:fld id="{53BD9059-BBD9-440C-B286-C8E0F4D45F8C}" type="slidenum">
              <a:rPr lang="en-US" altLang="en-US"/>
              <a:pPr/>
              <a:t>14</a:t>
            </a:fld>
            <a:endParaRPr lang="en-US" altLang="en-US"/>
          </a:p>
        </p:txBody>
      </p:sp>
      <p:sp>
        <p:nvSpPr>
          <p:cNvPr id="59394" name="Rectangle 2">
            <a:extLst>
              <a:ext uri="{FF2B5EF4-FFF2-40B4-BE49-F238E27FC236}">
                <a16:creationId xmlns:a16="http://schemas.microsoft.com/office/drawing/2014/main" id="{AE316DA9-23D0-4654-B587-23F9736915B0}"/>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EEE59AA9-F289-4F34-8D44-ACD5E29CD94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0C62EC-5A62-4207-B63E-6ECD51603685}"/>
              </a:ext>
            </a:extLst>
          </p:cNvPr>
          <p:cNvSpPr>
            <a:spLocks noGrp="1" noChangeArrowheads="1"/>
          </p:cNvSpPr>
          <p:nvPr>
            <p:ph type="sldNum" sz="quarter" idx="5"/>
          </p:nvPr>
        </p:nvSpPr>
        <p:spPr>
          <a:ln/>
        </p:spPr>
        <p:txBody>
          <a:bodyPr/>
          <a:lstStyle/>
          <a:p>
            <a:fld id="{53BD9059-BBD9-440C-B286-C8E0F4D45F8C}" type="slidenum">
              <a:rPr lang="en-US" altLang="en-US"/>
              <a:pPr/>
              <a:t>15</a:t>
            </a:fld>
            <a:endParaRPr lang="en-US" altLang="en-US"/>
          </a:p>
        </p:txBody>
      </p:sp>
      <p:sp>
        <p:nvSpPr>
          <p:cNvPr id="59394" name="Rectangle 2">
            <a:extLst>
              <a:ext uri="{FF2B5EF4-FFF2-40B4-BE49-F238E27FC236}">
                <a16:creationId xmlns:a16="http://schemas.microsoft.com/office/drawing/2014/main" id="{AE316DA9-23D0-4654-B587-23F9736915B0}"/>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EEE59AA9-F289-4F34-8D44-ACD5E29CD947}"/>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642878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B973ED-90E0-427E-BEF6-8BEC5D0E3727}"/>
              </a:ext>
            </a:extLst>
          </p:cNvPr>
          <p:cNvSpPr>
            <a:spLocks noGrp="1" noChangeArrowheads="1"/>
          </p:cNvSpPr>
          <p:nvPr>
            <p:ph type="sldNum" sz="quarter" idx="5"/>
          </p:nvPr>
        </p:nvSpPr>
        <p:spPr>
          <a:ln/>
        </p:spPr>
        <p:txBody>
          <a:bodyPr/>
          <a:lstStyle/>
          <a:p>
            <a:fld id="{7593310A-C6F4-4818-9268-C6C3534F9262}" type="slidenum">
              <a:rPr lang="en-US" altLang="en-US"/>
              <a:pPr/>
              <a:t>16</a:t>
            </a:fld>
            <a:endParaRPr lang="en-US" altLang="en-US"/>
          </a:p>
        </p:txBody>
      </p:sp>
      <p:sp>
        <p:nvSpPr>
          <p:cNvPr id="16386" name="Rectangle 2">
            <a:extLst>
              <a:ext uri="{FF2B5EF4-FFF2-40B4-BE49-F238E27FC236}">
                <a16:creationId xmlns:a16="http://schemas.microsoft.com/office/drawing/2014/main" id="{0F8A333A-9EAC-4F6E-B7A3-5418FB08FABD}"/>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3E04ECE8-9A38-4752-88E2-70E46425EF07}"/>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81784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470">
              <a:defRPr/>
            </a:pPr>
            <a:fld id="{DBE69677-E5E0-4FE6-A9D6-5C6A129007F4}" type="slidenum">
              <a:rPr lang="en-US">
                <a:solidFill>
                  <a:srgbClr val="000000"/>
                </a:solidFill>
                <a:latin typeface="Calibri" panose="020F0502020204030204" pitchFamily="34" charset="0"/>
                <a:cs typeface="Calibri" panose="020F0502020204030204" pitchFamily="34" charset="0"/>
              </a:rPr>
              <a:pPr defTabSz="966470">
                <a:defRPr/>
              </a:pPr>
              <a:t>20</a:t>
            </a:fld>
            <a:endParaRPr lang="en-US">
              <a:solidFill>
                <a:srgbClr val="000000"/>
              </a:solidFill>
              <a:latin typeface="Calibri" panose="020F0502020204030204" pitchFamily="34" charset="0"/>
              <a:cs typeface="Calibri" panose="020F0502020204030204" pitchFamily="34" charset="0"/>
            </a:endParaRPr>
          </a:p>
        </p:txBody>
      </p:sp>
      <p:sp>
        <p:nvSpPr>
          <p:cNvPr id="6" name="Header Placeholder 5"/>
          <p:cNvSpPr>
            <a:spLocks noGrp="1"/>
          </p:cNvSpPr>
          <p:nvPr>
            <p:ph type="hdr" sz="quarter" idx="12"/>
          </p:nvPr>
        </p:nvSpPr>
        <p:spPr/>
        <p:txBody>
          <a:bodyPr/>
          <a:lstStyle/>
          <a:p>
            <a:pPr defTabSz="966470">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470">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591403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C006D1D-0E04-4023-81BF-77CE84CB69AB}"/>
              </a:ext>
            </a:extLst>
          </p:cNvPr>
          <p:cNvSpPr>
            <a:spLocks noGrp="1" noChangeArrowheads="1"/>
          </p:cNvSpPr>
          <p:nvPr>
            <p:ph type="sldNum" sz="quarter" idx="5"/>
          </p:nvPr>
        </p:nvSpPr>
        <p:spPr>
          <a:ln/>
        </p:spPr>
        <p:txBody>
          <a:bodyPr/>
          <a:lstStyle/>
          <a:p>
            <a:fld id="{032A4346-1AF6-4801-81D7-8EFF91E13722}" type="slidenum">
              <a:rPr lang="en-US" altLang="en-US"/>
              <a:pPr/>
              <a:t>21</a:t>
            </a:fld>
            <a:endParaRPr lang="en-US" altLang="en-US"/>
          </a:p>
        </p:txBody>
      </p:sp>
      <p:sp>
        <p:nvSpPr>
          <p:cNvPr id="18434" name="Rectangle 2">
            <a:extLst>
              <a:ext uri="{FF2B5EF4-FFF2-40B4-BE49-F238E27FC236}">
                <a16:creationId xmlns:a16="http://schemas.microsoft.com/office/drawing/2014/main" id="{3F30E86F-779A-45E3-98D1-35C27A2E0123}"/>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D116B965-4CFD-4BA6-B9A7-1361DE6ABF3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E66738-D8B1-4EE2-BED4-5311534AB0EA}"/>
              </a:ext>
            </a:extLst>
          </p:cNvPr>
          <p:cNvSpPr>
            <a:spLocks noGrp="1" noChangeArrowheads="1"/>
          </p:cNvSpPr>
          <p:nvPr>
            <p:ph type="sldNum" sz="quarter" idx="5"/>
          </p:nvPr>
        </p:nvSpPr>
        <p:spPr>
          <a:ln/>
        </p:spPr>
        <p:txBody>
          <a:bodyPr/>
          <a:lstStyle/>
          <a:p>
            <a:fld id="{4F86B513-B835-4B8A-903C-032CAE1572F7}" type="slidenum">
              <a:rPr lang="en-US" altLang="en-US"/>
              <a:pPr/>
              <a:t>22</a:t>
            </a:fld>
            <a:endParaRPr lang="en-US" altLang="en-US"/>
          </a:p>
        </p:txBody>
      </p:sp>
      <p:sp>
        <p:nvSpPr>
          <p:cNvPr id="81922" name="Rectangle 2">
            <a:extLst>
              <a:ext uri="{FF2B5EF4-FFF2-40B4-BE49-F238E27FC236}">
                <a16:creationId xmlns:a16="http://schemas.microsoft.com/office/drawing/2014/main" id="{E822CE69-B72F-4F85-862B-95D4C627647E}"/>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19BD0EC5-EC0F-4B86-8F19-20B251BAEC5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3A40EE-FD6F-49D3-B215-17C9A898C808}"/>
              </a:ext>
            </a:extLst>
          </p:cNvPr>
          <p:cNvSpPr>
            <a:spLocks noGrp="1" noChangeArrowheads="1"/>
          </p:cNvSpPr>
          <p:nvPr>
            <p:ph type="sldNum" sz="quarter" idx="5"/>
          </p:nvPr>
        </p:nvSpPr>
        <p:spPr>
          <a:ln/>
        </p:spPr>
        <p:txBody>
          <a:bodyPr/>
          <a:lstStyle/>
          <a:p>
            <a:fld id="{B0A436EB-5FAB-4BD4-B544-339DBB888759}" type="slidenum">
              <a:rPr lang="en-US" altLang="en-US"/>
              <a:pPr/>
              <a:t>23</a:t>
            </a:fld>
            <a:endParaRPr lang="en-US" altLang="en-US"/>
          </a:p>
        </p:txBody>
      </p:sp>
      <p:sp>
        <p:nvSpPr>
          <p:cNvPr id="44034" name="Rectangle 2">
            <a:extLst>
              <a:ext uri="{FF2B5EF4-FFF2-40B4-BE49-F238E27FC236}">
                <a16:creationId xmlns:a16="http://schemas.microsoft.com/office/drawing/2014/main" id="{291C68ED-C501-40AE-952B-B880A6DD7B79}"/>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AAFD524-C419-4C19-A4DB-F47BA2AAC77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A581E3-45CF-4372-8514-9692B7F2A90A}"/>
              </a:ext>
            </a:extLst>
          </p:cNvPr>
          <p:cNvSpPr>
            <a:spLocks noGrp="1" noChangeArrowheads="1"/>
          </p:cNvSpPr>
          <p:nvPr>
            <p:ph type="sldNum" sz="quarter" idx="5"/>
          </p:nvPr>
        </p:nvSpPr>
        <p:spPr>
          <a:ln/>
        </p:spPr>
        <p:txBody>
          <a:bodyPr/>
          <a:lstStyle/>
          <a:p>
            <a:fld id="{692F6F00-DE0C-4F81-9606-A240F685DA54}" type="slidenum">
              <a:rPr lang="en-US" altLang="en-US"/>
              <a:pPr/>
              <a:t>24</a:t>
            </a:fld>
            <a:endParaRPr lang="en-US" altLang="en-US"/>
          </a:p>
        </p:txBody>
      </p:sp>
      <p:sp>
        <p:nvSpPr>
          <p:cNvPr id="87042" name="Rectangle 2">
            <a:extLst>
              <a:ext uri="{FF2B5EF4-FFF2-40B4-BE49-F238E27FC236}">
                <a16:creationId xmlns:a16="http://schemas.microsoft.com/office/drawing/2014/main" id="{4EDF5D2E-621A-4D24-AB17-FA2309A17E4F}"/>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3E4A1975-7CAC-4330-B41C-840C8E89B41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5129">
              <a:defRPr/>
            </a:pPr>
            <a:endParaRPr lang="en-US" sz="2900" dirty="0">
              <a:solidFill>
                <a:srgbClr val="000000"/>
              </a:solidFill>
              <a:latin typeface="+mn-lt"/>
            </a:endParaRPr>
          </a:p>
        </p:txBody>
      </p:sp>
      <p:sp>
        <p:nvSpPr>
          <p:cNvPr id="4" name="Slide Number Placeholder 3"/>
          <p:cNvSpPr>
            <a:spLocks noGrp="1"/>
          </p:cNvSpPr>
          <p:nvPr>
            <p:ph type="sldNum" sz="quarter" idx="10"/>
          </p:nvPr>
        </p:nvSpPr>
        <p:spPr/>
        <p:txBody>
          <a:bodyPr/>
          <a:lstStyle/>
          <a:p>
            <a:pPr>
              <a:defRPr/>
            </a:pPr>
            <a:fld id="{CBA7DA73-EEB1-49A2-ABD0-237B0BA9D3AF}" type="slidenum">
              <a:rPr lang="en-US" smtClean="0"/>
              <a:pPr>
                <a:defRPr/>
              </a:pPr>
              <a:t>25</a:t>
            </a:fld>
            <a:endParaRPr lang="en-US" dirty="0"/>
          </a:p>
        </p:txBody>
      </p:sp>
      <p:sp>
        <p:nvSpPr>
          <p:cNvPr id="5" name="Header Placeholder 4"/>
          <p:cNvSpPr>
            <a:spLocks noGrp="1"/>
          </p:cNvSpPr>
          <p:nvPr>
            <p:ph type="hdr" sz="quarter" idx="11"/>
          </p:nvPr>
        </p:nvSpPr>
        <p:spPr/>
        <p:txBody>
          <a:bodyPr/>
          <a:lstStyle/>
          <a:p>
            <a:pPr>
              <a:defRPr/>
            </a:pPr>
            <a:r>
              <a:rPr lang="en-US"/>
              <a:t>Identification Truth - The Foundation for Eternal Security</a:t>
            </a:r>
            <a:endParaRPr lang="en-US" dirty="0"/>
          </a:p>
        </p:txBody>
      </p:sp>
      <p:sp>
        <p:nvSpPr>
          <p:cNvPr id="6" name="Footer Placeholder 5"/>
          <p:cNvSpPr>
            <a:spLocks noGrp="1"/>
          </p:cNvSpPr>
          <p:nvPr>
            <p:ph type="ftr" sz="quarter" idx="14"/>
          </p:nvPr>
        </p:nvSpPr>
        <p:spPr/>
        <p:txBody>
          <a:bodyPr/>
          <a:lstStyle/>
          <a:p>
            <a:pPr>
              <a:defRPr/>
            </a:pPr>
            <a:r>
              <a:rPr lang="en-US"/>
              <a:t>Jim McGowan, Th.D.</a:t>
            </a:r>
            <a:endParaRPr lang="en-US" dirty="0"/>
          </a:p>
        </p:txBody>
      </p:sp>
    </p:spTree>
    <p:extLst>
      <p:ext uri="{BB962C8B-B14F-4D97-AF65-F5344CB8AC3E}">
        <p14:creationId xmlns:p14="http://schemas.microsoft.com/office/powerpoint/2010/main" val="1765139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470">
              <a:defRPr/>
            </a:pPr>
            <a:fld id="{DBE69677-E5E0-4FE6-A9D6-5C6A129007F4}" type="slidenum">
              <a:rPr lang="en-US">
                <a:solidFill>
                  <a:srgbClr val="000000"/>
                </a:solidFill>
                <a:latin typeface="Calibri" panose="020F0502020204030204" pitchFamily="34" charset="0"/>
                <a:cs typeface="Calibri" panose="020F0502020204030204" pitchFamily="34" charset="0"/>
              </a:rPr>
              <a:pPr defTabSz="966470">
                <a:defRPr/>
              </a:pPr>
              <a:t>2</a:t>
            </a:fld>
            <a:endParaRPr lang="en-US">
              <a:solidFill>
                <a:srgbClr val="000000"/>
              </a:solidFill>
              <a:latin typeface="Calibri" panose="020F0502020204030204" pitchFamily="34" charset="0"/>
              <a:cs typeface="Calibri" panose="020F0502020204030204" pitchFamily="34" charset="0"/>
            </a:endParaRPr>
          </a:p>
        </p:txBody>
      </p:sp>
      <p:sp>
        <p:nvSpPr>
          <p:cNvPr id="6" name="Header Placeholder 5"/>
          <p:cNvSpPr>
            <a:spLocks noGrp="1"/>
          </p:cNvSpPr>
          <p:nvPr>
            <p:ph type="hdr" sz="quarter" idx="12"/>
          </p:nvPr>
        </p:nvSpPr>
        <p:spPr/>
        <p:txBody>
          <a:bodyPr/>
          <a:lstStyle/>
          <a:p>
            <a:pPr defTabSz="966470">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470">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A581E3-45CF-4372-8514-9692B7F2A90A}"/>
              </a:ext>
            </a:extLst>
          </p:cNvPr>
          <p:cNvSpPr>
            <a:spLocks noGrp="1" noChangeArrowheads="1"/>
          </p:cNvSpPr>
          <p:nvPr>
            <p:ph type="sldNum" sz="quarter" idx="5"/>
          </p:nvPr>
        </p:nvSpPr>
        <p:spPr>
          <a:ln/>
        </p:spPr>
        <p:txBody>
          <a:bodyPr/>
          <a:lstStyle/>
          <a:p>
            <a:fld id="{692F6F00-DE0C-4F81-9606-A240F685DA54}" type="slidenum">
              <a:rPr lang="en-US" altLang="en-US"/>
              <a:pPr/>
              <a:t>26</a:t>
            </a:fld>
            <a:endParaRPr lang="en-US" altLang="en-US"/>
          </a:p>
        </p:txBody>
      </p:sp>
      <p:sp>
        <p:nvSpPr>
          <p:cNvPr id="87042" name="Rectangle 2">
            <a:extLst>
              <a:ext uri="{FF2B5EF4-FFF2-40B4-BE49-F238E27FC236}">
                <a16:creationId xmlns:a16="http://schemas.microsoft.com/office/drawing/2014/main" id="{4EDF5D2E-621A-4D24-AB17-FA2309A17E4F}"/>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3E4A1975-7CAC-4330-B41C-840C8E89B41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111366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5129">
              <a:defRPr/>
            </a:pPr>
            <a:endParaRPr lang="en-US" sz="2900" dirty="0">
              <a:solidFill>
                <a:srgbClr val="000000"/>
              </a:solidFill>
              <a:latin typeface="+mn-lt"/>
            </a:endParaRPr>
          </a:p>
        </p:txBody>
      </p:sp>
      <p:sp>
        <p:nvSpPr>
          <p:cNvPr id="4" name="Slide Number Placeholder 3"/>
          <p:cNvSpPr>
            <a:spLocks noGrp="1"/>
          </p:cNvSpPr>
          <p:nvPr>
            <p:ph type="sldNum" sz="quarter" idx="10"/>
          </p:nvPr>
        </p:nvSpPr>
        <p:spPr/>
        <p:txBody>
          <a:bodyPr/>
          <a:lstStyle/>
          <a:p>
            <a:pPr>
              <a:defRPr/>
            </a:pPr>
            <a:fld id="{CBA7DA73-EEB1-49A2-ABD0-237B0BA9D3AF}" type="slidenum">
              <a:rPr lang="en-US" smtClean="0"/>
              <a:pPr>
                <a:defRPr/>
              </a:pPr>
              <a:t>27</a:t>
            </a:fld>
            <a:endParaRPr lang="en-US" dirty="0"/>
          </a:p>
        </p:txBody>
      </p:sp>
      <p:sp>
        <p:nvSpPr>
          <p:cNvPr id="5" name="Header Placeholder 4"/>
          <p:cNvSpPr>
            <a:spLocks noGrp="1"/>
          </p:cNvSpPr>
          <p:nvPr>
            <p:ph type="hdr" sz="quarter" idx="11"/>
          </p:nvPr>
        </p:nvSpPr>
        <p:spPr/>
        <p:txBody>
          <a:bodyPr/>
          <a:lstStyle/>
          <a:p>
            <a:pPr>
              <a:defRPr/>
            </a:pPr>
            <a:r>
              <a:rPr lang="en-US"/>
              <a:t>Identification Truth - The Foundation for Eternal Security</a:t>
            </a:r>
            <a:endParaRPr lang="en-US" dirty="0"/>
          </a:p>
        </p:txBody>
      </p:sp>
      <p:sp>
        <p:nvSpPr>
          <p:cNvPr id="6" name="Footer Placeholder 5"/>
          <p:cNvSpPr>
            <a:spLocks noGrp="1"/>
          </p:cNvSpPr>
          <p:nvPr>
            <p:ph type="ftr" sz="quarter" idx="14"/>
          </p:nvPr>
        </p:nvSpPr>
        <p:spPr/>
        <p:txBody>
          <a:bodyPr/>
          <a:lstStyle/>
          <a:p>
            <a:pPr>
              <a:defRPr/>
            </a:pPr>
            <a:r>
              <a:rPr lang="en-US"/>
              <a:t>Jim McGowan, Th.D.</a:t>
            </a:r>
            <a:endParaRPr lang="en-US" dirty="0"/>
          </a:p>
        </p:txBody>
      </p:sp>
    </p:spTree>
    <p:extLst>
      <p:ext uri="{BB962C8B-B14F-4D97-AF65-F5344CB8AC3E}">
        <p14:creationId xmlns:p14="http://schemas.microsoft.com/office/powerpoint/2010/main" val="1780580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2C330A-030A-4131-A21D-F971012D2820}"/>
              </a:ext>
            </a:extLst>
          </p:cNvPr>
          <p:cNvSpPr>
            <a:spLocks noGrp="1" noChangeArrowheads="1"/>
          </p:cNvSpPr>
          <p:nvPr>
            <p:ph type="sldNum" sz="quarter" idx="5"/>
          </p:nvPr>
        </p:nvSpPr>
        <p:spPr>
          <a:ln/>
        </p:spPr>
        <p:txBody>
          <a:bodyPr/>
          <a:lstStyle/>
          <a:p>
            <a:fld id="{66CBCEC9-8FA3-4793-8714-1CE1617F8C28}" type="slidenum">
              <a:rPr lang="en-US" altLang="en-US"/>
              <a:pPr/>
              <a:t>28</a:t>
            </a:fld>
            <a:endParaRPr lang="en-US" altLang="en-US"/>
          </a:p>
        </p:txBody>
      </p:sp>
      <p:sp>
        <p:nvSpPr>
          <p:cNvPr id="89090" name="Rectangle 2">
            <a:extLst>
              <a:ext uri="{FF2B5EF4-FFF2-40B4-BE49-F238E27FC236}">
                <a16:creationId xmlns:a16="http://schemas.microsoft.com/office/drawing/2014/main" id="{D87385A9-A9C4-40F2-BF3F-3D4DA04CC506}"/>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4418F698-6773-4859-857A-1795D935FDC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293" lvl="6">
              <a:spcAft>
                <a:spcPts val="622"/>
              </a:spcAft>
              <a:buClr>
                <a:srgbClr val="008080"/>
              </a:buClr>
              <a:buSzPct val="105000"/>
            </a:pPr>
            <a:r>
              <a:rPr lang="en-US" sz="2900" b="1" dirty="0">
                <a:solidFill>
                  <a:srgbClr val="000000"/>
                </a:solidFill>
                <a:latin typeface="Calibri" pitchFamily="34" charset="0"/>
                <a:cs typeface="Calibri" pitchFamily="34" charset="0"/>
              </a:rPr>
              <a:t>Rom. 5:17-18 - “By one man’s offense (the First Adam) </a:t>
            </a:r>
            <a:r>
              <a:rPr lang="en-US" sz="2900" b="1" u="sng" dirty="0">
                <a:solidFill>
                  <a:srgbClr val="0000CC"/>
                </a:solidFill>
                <a:latin typeface="Calibri" pitchFamily="34" charset="0"/>
                <a:cs typeface="Calibri" pitchFamily="34" charset="0"/>
              </a:rPr>
              <a:t>death</a:t>
            </a:r>
            <a:r>
              <a:rPr lang="en-US" sz="2900" b="1" dirty="0">
                <a:solidFill>
                  <a:srgbClr val="0000CC"/>
                </a:solidFill>
                <a:latin typeface="Calibri" pitchFamily="34" charset="0"/>
                <a:cs typeface="Calibri" pitchFamily="34" charset="0"/>
              </a:rPr>
              <a:t> </a:t>
            </a:r>
            <a:r>
              <a:rPr lang="en-US" sz="2900" b="1" u="sng" dirty="0">
                <a:solidFill>
                  <a:srgbClr val="0000CC"/>
                </a:solidFill>
                <a:latin typeface="Calibri" pitchFamily="34" charset="0"/>
                <a:cs typeface="Calibri" pitchFamily="34" charset="0"/>
              </a:rPr>
              <a:t>reigned</a:t>
            </a:r>
            <a:r>
              <a:rPr lang="en-US" sz="2900" b="1" dirty="0">
                <a:solidFill>
                  <a:srgbClr val="000000"/>
                </a:solidFill>
                <a:latin typeface="Calibri" pitchFamily="34" charset="0"/>
                <a:cs typeface="Calibri" pitchFamily="34" charset="0"/>
              </a:rPr>
              <a:t> by one … Therefore as by the offense of one (the First Adam) judgment came upon all men to </a:t>
            </a:r>
            <a:r>
              <a:rPr lang="en-US" sz="2900" b="1" u="sng" dirty="0">
                <a:solidFill>
                  <a:srgbClr val="0000CC"/>
                </a:solidFill>
                <a:latin typeface="Calibri" pitchFamily="34" charset="0"/>
                <a:cs typeface="Calibri" pitchFamily="34" charset="0"/>
              </a:rPr>
              <a:t>condemnation</a:t>
            </a:r>
            <a:r>
              <a:rPr lang="en-US" sz="2900" b="1" dirty="0">
                <a:solidFill>
                  <a:srgbClr val="000000"/>
                </a:solidFill>
                <a:latin typeface="Calibri" pitchFamily="34" charset="0"/>
                <a:cs typeface="Calibri" pitchFamily="34" charset="0"/>
              </a:rPr>
              <a:t>”.  (NASB)</a:t>
            </a:r>
          </a:p>
          <a:p>
            <a:pPr defTabSz="945129">
              <a:defRPr/>
            </a:pPr>
            <a:endParaRPr lang="en-US" sz="2900" dirty="0">
              <a:solidFill>
                <a:srgbClr val="000000"/>
              </a:solidFill>
              <a:latin typeface="+mn-lt"/>
            </a:endParaRPr>
          </a:p>
        </p:txBody>
      </p:sp>
      <p:sp>
        <p:nvSpPr>
          <p:cNvPr id="4" name="Slide Number Placeholder 3"/>
          <p:cNvSpPr>
            <a:spLocks noGrp="1"/>
          </p:cNvSpPr>
          <p:nvPr>
            <p:ph type="sldNum" sz="quarter" idx="10"/>
          </p:nvPr>
        </p:nvSpPr>
        <p:spPr/>
        <p:txBody>
          <a:bodyPr/>
          <a:lstStyle/>
          <a:p>
            <a:pPr>
              <a:defRPr/>
            </a:pPr>
            <a:fld id="{CBA7DA73-EEB1-49A2-ABD0-237B0BA9D3AF}" type="slidenum">
              <a:rPr lang="en-US" smtClean="0"/>
              <a:pPr>
                <a:defRPr/>
              </a:pPr>
              <a:t>29</a:t>
            </a:fld>
            <a:endParaRPr lang="en-US" dirty="0"/>
          </a:p>
        </p:txBody>
      </p:sp>
      <p:sp>
        <p:nvSpPr>
          <p:cNvPr id="5" name="Header Placeholder 4"/>
          <p:cNvSpPr>
            <a:spLocks noGrp="1"/>
          </p:cNvSpPr>
          <p:nvPr>
            <p:ph type="hdr" sz="quarter" idx="11"/>
          </p:nvPr>
        </p:nvSpPr>
        <p:spPr/>
        <p:txBody>
          <a:bodyPr/>
          <a:lstStyle/>
          <a:p>
            <a:pPr>
              <a:defRPr/>
            </a:pPr>
            <a:r>
              <a:rPr lang="en-US"/>
              <a:t>Identification Truth - The Foundation for Eternal Security</a:t>
            </a:r>
            <a:endParaRPr lang="en-US" dirty="0"/>
          </a:p>
        </p:txBody>
      </p:sp>
      <p:sp>
        <p:nvSpPr>
          <p:cNvPr id="6" name="Footer Placeholder 5"/>
          <p:cNvSpPr>
            <a:spLocks noGrp="1"/>
          </p:cNvSpPr>
          <p:nvPr>
            <p:ph type="ftr" sz="quarter" idx="14"/>
          </p:nvPr>
        </p:nvSpPr>
        <p:spPr/>
        <p:txBody>
          <a:bodyPr/>
          <a:lstStyle/>
          <a:p>
            <a:pPr>
              <a:defRPr/>
            </a:pPr>
            <a:r>
              <a:rPr lang="en-US"/>
              <a:t>Jim McGowan, Th.D.</a:t>
            </a:r>
            <a:endParaRPr lang="en-US" dirty="0"/>
          </a:p>
        </p:txBody>
      </p:sp>
    </p:spTree>
    <p:extLst>
      <p:ext uri="{BB962C8B-B14F-4D97-AF65-F5344CB8AC3E}">
        <p14:creationId xmlns:p14="http://schemas.microsoft.com/office/powerpoint/2010/main" val="1362998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96383" indent="-296383" defTabSz="945129">
              <a:buFont typeface="+mj-lt"/>
              <a:buAutoNum type="romanUcPeriod"/>
              <a:defRPr/>
            </a:pPr>
            <a:r>
              <a:rPr lang="en-US" sz="1500" b="1" kern="0" dirty="0">
                <a:solidFill>
                  <a:srgbClr val="000000"/>
                </a:solidFill>
                <a:latin typeface="+mn-lt"/>
                <a:cs typeface="Calibri" pitchFamily="34" charset="0"/>
              </a:rPr>
              <a:t>Our Personal History in the </a:t>
            </a:r>
            <a:r>
              <a:rPr lang="en-US" sz="1500" b="1" u="sng" dirty="0">
                <a:solidFill>
                  <a:srgbClr val="000000"/>
                </a:solidFill>
                <a:latin typeface="+mn-lt"/>
                <a:cs typeface="Calibri" pitchFamily="34" charset="0"/>
              </a:rPr>
              <a:t>First</a:t>
            </a:r>
            <a:r>
              <a:rPr lang="en-US" sz="1500" b="1" kern="0" dirty="0">
                <a:solidFill>
                  <a:srgbClr val="000000"/>
                </a:solidFill>
                <a:latin typeface="+mn-lt"/>
                <a:cs typeface="Calibri" pitchFamily="34" charset="0"/>
              </a:rPr>
              <a:t> Adam – The Problem</a:t>
            </a:r>
          </a:p>
          <a:p>
            <a:pPr defTabSz="945129">
              <a:defRPr/>
            </a:pPr>
            <a:endParaRPr lang="en-US" sz="1500" b="1" dirty="0">
              <a:solidFill>
                <a:srgbClr val="000000"/>
              </a:solidFill>
              <a:latin typeface="+mn-lt"/>
              <a:cs typeface="Calibri" pitchFamily="34" charset="0"/>
            </a:endParaRPr>
          </a:p>
          <a:p>
            <a:pPr defTabSz="945129">
              <a:defRPr/>
            </a:pPr>
            <a:r>
              <a:rPr lang="en-US" sz="1500" b="1" dirty="0">
                <a:solidFill>
                  <a:srgbClr val="000000"/>
                </a:solidFill>
                <a:latin typeface="+mn-lt"/>
                <a:cs typeface="Calibri" pitchFamily="34" charset="0"/>
              </a:rPr>
              <a:t>B.  Our Historical Relationship in Adam – 3 Basic Aspects </a:t>
            </a:r>
          </a:p>
          <a:p>
            <a:endParaRPr lang="en-US" sz="1500" dirty="0">
              <a:solidFill>
                <a:srgbClr val="000000"/>
              </a:solidFill>
              <a:latin typeface="+mn-lt"/>
            </a:endParaRPr>
          </a:p>
          <a:p>
            <a:r>
              <a:rPr lang="en-US" sz="1500" dirty="0">
                <a:solidFill>
                  <a:srgbClr val="000000"/>
                </a:solidFill>
                <a:latin typeface="+mn-lt"/>
              </a:rPr>
              <a:t>With this information, we can now make note of three basic aspects of our historical relationship in Adam. They are:</a:t>
            </a:r>
          </a:p>
          <a:p>
            <a:endParaRPr lang="en-US" sz="1500" dirty="0">
              <a:solidFill>
                <a:srgbClr val="000000"/>
              </a:solidFill>
              <a:latin typeface="+mn-lt"/>
            </a:endParaRPr>
          </a:p>
          <a:p>
            <a:pPr marL="355658" indent="-355658">
              <a:buFont typeface="+mj-lt"/>
              <a:buAutoNum type="arabicParenR"/>
            </a:pPr>
            <a:r>
              <a:rPr lang="en-US" sz="1500" dirty="0">
                <a:solidFill>
                  <a:srgbClr val="000000"/>
                </a:solidFill>
                <a:latin typeface="+mn-lt"/>
              </a:rPr>
              <a:t>Our position in sin (Adam-source); </a:t>
            </a:r>
          </a:p>
          <a:p>
            <a:pPr marL="355658" indent="-355658">
              <a:buFont typeface="+mj-lt"/>
              <a:buAutoNum type="arabicParenR"/>
            </a:pPr>
            <a:r>
              <a:rPr lang="en-US" sz="1500" dirty="0">
                <a:solidFill>
                  <a:srgbClr val="000000"/>
                </a:solidFill>
                <a:latin typeface="+mn-lt"/>
              </a:rPr>
              <a:t>Our nature of sin (Adam-nature); </a:t>
            </a:r>
          </a:p>
          <a:p>
            <a:pPr marL="355658" indent="-355658">
              <a:buFont typeface="+mj-lt"/>
              <a:buAutoNum type="arabicParenR"/>
            </a:pPr>
            <a:r>
              <a:rPr lang="en-US" sz="1500" dirty="0">
                <a:solidFill>
                  <a:srgbClr val="000000"/>
                </a:solidFill>
                <a:latin typeface="+mn-lt"/>
              </a:rPr>
              <a:t>Our personal sins (Adam-practice).</a:t>
            </a:r>
          </a:p>
          <a:p>
            <a:endParaRPr lang="en-US" sz="1500" dirty="0">
              <a:solidFill>
                <a:srgbClr val="000000"/>
              </a:solidFill>
              <a:latin typeface="+mn-lt"/>
            </a:endParaRPr>
          </a:p>
          <a:p>
            <a:r>
              <a:rPr lang="en-US" sz="1500" dirty="0">
                <a:solidFill>
                  <a:srgbClr val="000000"/>
                </a:solidFill>
                <a:latin typeface="+mn-lt"/>
              </a:rPr>
              <a:t>“Identification Truth” – The </a:t>
            </a:r>
            <a:r>
              <a:rPr lang="en-US" sz="1500" u="sng" dirty="0">
                <a:solidFill>
                  <a:srgbClr val="000000"/>
                </a:solidFill>
                <a:latin typeface="+mn-lt"/>
              </a:rPr>
              <a:t>Foundation</a:t>
            </a:r>
            <a:r>
              <a:rPr lang="en-US" sz="1500" dirty="0">
                <a:solidFill>
                  <a:srgbClr val="000000"/>
                </a:solidFill>
                <a:latin typeface="+mn-lt"/>
              </a:rPr>
              <a:t> for Growth </a:t>
            </a:r>
          </a:p>
          <a:p>
            <a:endParaRPr lang="en-US" sz="1500" dirty="0">
              <a:solidFill>
                <a:srgbClr val="000000"/>
              </a:solidFill>
              <a:latin typeface="+mn-lt"/>
            </a:endParaRPr>
          </a:p>
          <a:p>
            <a:pPr defTabSz="996638">
              <a:defRPr/>
            </a:pPr>
            <a:r>
              <a:rPr lang="en-US" sz="1500" b="1" dirty="0">
                <a:solidFill>
                  <a:srgbClr val="000000"/>
                </a:solidFill>
                <a:latin typeface="+mn-lt"/>
              </a:rPr>
              <a:t>Understanding the facts concerning the position and condition of our old life in Adam is the essential key to progressing in spiritual growth. Ignorance or neglect of these facts will guarantee defeat </a:t>
            </a:r>
            <a:r>
              <a:rPr lang="en-US" sz="1500" b="1" dirty="0">
                <a:solidFill>
                  <a:srgbClr val="000000"/>
                </a:solidFill>
                <a:latin typeface="Calibri" pitchFamily="34" charset="0"/>
                <a:cs typeface="Calibri" pitchFamily="34" charset="0"/>
              </a:rPr>
              <a:t>throughout the life of the believer.</a:t>
            </a:r>
            <a:endParaRPr lang="en-US" sz="1500" b="1" dirty="0">
              <a:solidFill>
                <a:srgbClr val="000000"/>
              </a:solidFill>
              <a:latin typeface="+mn-lt"/>
            </a:endParaRPr>
          </a:p>
        </p:txBody>
      </p:sp>
      <p:sp>
        <p:nvSpPr>
          <p:cNvPr id="4" name="Slide Number Placeholder 3"/>
          <p:cNvSpPr>
            <a:spLocks noGrp="1"/>
          </p:cNvSpPr>
          <p:nvPr>
            <p:ph type="sldNum" sz="quarter" idx="10"/>
          </p:nvPr>
        </p:nvSpPr>
        <p:spPr/>
        <p:txBody>
          <a:bodyPr/>
          <a:lstStyle/>
          <a:p>
            <a:pPr>
              <a:defRPr/>
            </a:pPr>
            <a:fld id="{CBA7DA73-EEB1-49A2-ABD0-237B0BA9D3AF}" type="slidenum">
              <a:rPr lang="en-US" smtClean="0"/>
              <a:pPr>
                <a:defRPr/>
              </a:pPr>
              <a:t>30</a:t>
            </a:fld>
            <a:endParaRPr lang="en-US" dirty="0"/>
          </a:p>
        </p:txBody>
      </p:sp>
      <p:sp>
        <p:nvSpPr>
          <p:cNvPr id="5" name="Header Placeholder 4"/>
          <p:cNvSpPr>
            <a:spLocks noGrp="1"/>
          </p:cNvSpPr>
          <p:nvPr>
            <p:ph type="hdr" sz="quarter" idx="11"/>
          </p:nvPr>
        </p:nvSpPr>
        <p:spPr/>
        <p:txBody>
          <a:bodyPr/>
          <a:lstStyle/>
          <a:p>
            <a:pPr>
              <a:defRPr/>
            </a:pPr>
            <a:r>
              <a:rPr lang="en-US"/>
              <a:t>Identification Truth - The Foundation for Eternal Security</a:t>
            </a:r>
            <a:endParaRPr lang="en-US" dirty="0"/>
          </a:p>
        </p:txBody>
      </p:sp>
      <p:sp>
        <p:nvSpPr>
          <p:cNvPr id="6" name="Footer Placeholder 5"/>
          <p:cNvSpPr>
            <a:spLocks noGrp="1"/>
          </p:cNvSpPr>
          <p:nvPr>
            <p:ph type="ftr" sz="quarter" idx="14"/>
          </p:nvPr>
        </p:nvSpPr>
        <p:spPr/>
        <p:txBody>
          <a:bodyPr/>
          <a:lstStyle/>
          <a:p>
            <a:pPr>
              <a:defRPr/>
            </a:pPr>
            <a:r>
              <a:rPr lang="en-US"/>
              <a:t>Jim McGowan, Th.D.</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BF6EAB-F9F0-4682-A22D-131907BB208B}"/>
              </a:ext>
            </a:extLst>
          </p:cNvPr>
          <p:cNvSpPr>
            <a:spLocks noGrp="1" noChangeArrowheads="1"/>
          </p:cNvSpPr>
          <p:nvPr>
            <p:ph type="sldNum" sz="quarter" idx="5"/>
          </p:nvPr>
        </p:nvSpPr>
        <p:spPr>
          <a:ln/>
        </p:spPr>
        <p:txBody>
          <a:bodyPr/>
          <a:lstStyle/>
          <a:p>
            <a:fld id="{EC69B3AD-00EE-41DC-98D0-96356A8D0B77}" type="slidenum">
              <a:rPr lang="en-US" altLang="en-US"/>
              <a:pPr/>
              <a:t>31</a:t>
            </a:fld>
            <a:endParaRPr lang="en-US" altLang="en-US"/>
          </a:p>
        </p:txBody>
      </p:sp>
      <p:sp>
        <p:nvSpPr>
          <p:cNvPr id="91138" name="Rectangle 2">
            <a:extLst>
              <a:ext uri="{FF2B5EF4-FFF2-40B4-BE49-F238E27FC236}">
                <a16:creationId xmlns:a16="http://schemas.microsoft.com/office/drawing/2014/main" id="{49C45DA8-F60D-4BA1-AEE0-6A6804948DC0}"/>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937CE1B3-A49A-4B9F-933A-74D068E1E0F6}"/>
              </a:ext>
            </a:extLst>
          </p:cNvPr>
          <p:cNvSpPr>
            <a:spLocks noGrp="1" noChangeArrowheads="1"/>
          </p:cNvSpPr>
          <p:nvPr>
            <p:ph type="body" idx="1"/>
          </p:nvPr>
        </p:nvSpPr>
        <p:spPr>
          <a:xfrm>
            <a:off x="975360" y="4560570"/>
            <a:ext cx="5364480" cy="4320540"/>
          </a:xfrm>
        </p:spPr>
        <p:txBody>
          <a:bodyPr/>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BF6EAB-F9F0-4682-A22D-131907BB208B}"/>
              </a:ext>
            </a:extLst>
          </p:cNvPr>
          <p:cNvSpPr>
            <a:spLocks noGrp="1" noChangeArrowheads="1"/>
          </p:cNvSpPr>
          <p:nvPr>
            <p:ph type="sldNum" sz="quarter" idx="5"/>
          </p:nvPr>
        </p:nvSpPr>
        <p:spPr>
          <a:ln/>
        </p:spPr>
        <p:txBody>
          <a:bodyPr/>
          <a:lstStyle/>
          <a:p>
            <a:fld id="{EC69B3AD-00EE-41DC-98D0-96356A8D0B77}" type="slidenum">
              <a:rPr lang="en-US" altLang="en-US"/>
              <a:pPr/>
              <a:t>32</a:t>
            </a:fld>
            <a:endParaRPr lang="en-US" altLang="en-US"/>
          </a:p>
        </p:txBody>
      </p:sp>
      <p:sp>
        <p:nvSpPr>
          <p:cNvPr id="91138" name="Rectangle 2">
            <a:extLst>
              <a:ext uri="{FF2B5EF4-FFF2-40B4-BE49-F238E27FC236}">
                <a16:creationId xmlns:a16="http://schemas.microsoft.com/office/drawing/2014/main" id="{49C45DA8-F60D-4BA1-AEE0-6A6804948DC0}"/>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937CE1B3-A49A-4B9F-933A-74D068E1E0F6}"/>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2567277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EE6D69A-4E4D-4B9D-830C-2B37AB6D20F0}"/>
              </a:ext>
            </a:extLst>
          </p:cNvPr>
          <p:cNvSpPr>
            <a:spLocks noGrp="1" noChangeArrowheads="1"/>
          </p:cNvSpPr>
          <p:nvPr>
            <p:ph type="sldNum" sz="quarter" idx="5"/>
          </p:nvPr>
        </p:nvSpPr>
        <p:spPr>
          <a:ln/>
        </p:spPr>
        <p:txBody>
          <a:bodyPr/>
          <a:lstStyle/>
          <a:p>
            <a:fld id="{2EC464CB-A6EF-4DFB-8D8B-4F13EB8BD9C1}" type="slidenum">
              <a:rPr lang="en-US" altLang="en-US"/>
              <a:pPr/>
              <a:t>35</a:t>
            </a:fld>
            <a:endParaRPr lang="en-US" altLang="en-US"/>
          </a:p>
        </p:txBody>
      </p:sp>
      <p:sp>
        <p:nvSpPr>
          <p:cNvPr id="48130" name="Rectangle 2">
            <a:extLst>
              <a:ext uri="{FF2B5EF4-FFF2-40B4-BE49-F238E27FC236}">
                <a16:creationId xmlns:a16="http://schemas.microsoft.com/office/drawing/2014/main" id="{CB8A832B-D596-4253-8BE9-0D261966DCBC}"/>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394F340B-91DF-4004-BCED-E0113676C5A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5129">
              <a:defRPr/>
            </a:pPr>
            <a:endParaRPr lang="en-US" sz="2900" dirty="0">
              <a:solidFill>
                <a:srgbClr val="000000"/>
              </a:solidFill>
              <a:latin typeface="+mn-lt"/>
            </a:endParaRPr>
          </a:p>
        </p:txBody>
      </p:sp>
      <p:sp>
        <p:nvSpPr>
          <p:cNvPr id="4" name="Slide Number Placeholder 3"/>
          <p:cNvSpPr>
            <a:spLocks noGrp="1"/>
          </p:cNvSpPr>
          <p:nvPr>
            <p:ph type="sldNum" sz="quarter" idx="10"/>
          </p:nvPr>
        </p:nvSpPr>
        <p:spPr/>
        <p:txBody>
          <a:bodyPr/>
          <a:lstStyle/>
          <a:p>
            <a:pPr>
              <a:defRPr/>
            </a:pPr>
            <a:fld id="{CBA7DA73-EEB1-49A2-ABD0-237B0BA9D3AF}" type="slidenum">
              <a:rPr lang="en-US" smtClean="0"/>
              <a:pPr>
                <a:defRPr/>
              </a:pPr>
              <a:t>36</a:t>
            </a:fld>
            <a:endParaRPr lang="en-US" dirty="0"/>
          </a:p>
        </p:txBody>
      </p:sp>
      <p:sp>
        <p:nvSpPr>
          <p:cNvPr id="5" name="Header Placeholder 4"/>
          <p:cNvSpPr>
            <a:spLocks noGrp="1"/>
          </p:cNvSpPr>
          <p:nvPr>
            <p:ph type="hdr" sz="quarter" idx="11"/>
          </p:nvPr>
        </p:nvSpPr>
        <p:spPr/>
        <p:txBody>
          <a:bodyPr/>
          <a:lstStyle/>
          <a:p>
            <a:pPr>
              <a:defRPr/>
            </a:pPr>
            <a:r>
              <a:rPr lang="en-US"/>
              <a:t>Identification Truth - The Foundation for Eternal Security</a:t>
            </a:r>
            <a:endParaRPr lang="en-US" dirty="0"/>
          </a:p>
        </p:txBody>
      </p:sp>
      <p:sp>
        <p:nvSpPr>
          <p:cNvPr id="6" name="Footer Placeholder 5"/>
          <p:cNvSpPr>
            <a:spLocks noGrp="1"/>
          </p:cNvSpPr>
          <p:nvPr>
            <p:ph type="ftr" sz="quarter" idx="14"/>
          </p:nvPr>
        </p:nvSpPr>
        <p:spPr/>
        <p:txBody>
          <a:bodyPr/>
          <a:lstStyle/>
          <a:p>
            <a:pPr>
              <a:defRPr/>
            </a:pPr>
            <a:r>
              <a:rPr lang="en-US"/>
              <a:t>Jim McGowan, Th.D.</a:t>
            </a:r>
            <a:endParaRPr lang="en-US" dirty="0"/>
          </a:p>
        </p:txBody>
      </p:sp>
    </p:spTree>
    <p:extLst>
      <p:ext uri="{BB962C8B-B14F-4D97-AF65-F5344CB8AC3E}">
        <p14:creationId xmlns:p14="http://schemas.microsoft.com/office/powerpoint/2010/main" val="3125994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293" lvl="6">
              <a:spcAft>
                <a:spcPts val="622"/>
              </a:spcAft>
              <a:buClr>
                <a:srgbClr val="008080"/>
              </a:buClr>
              <a:buSzPct val="105000"/>
            </a:pPr>
            <a:r>
              <a:rPr lang="en-US" sz="2900" b="1" dirty="0">
                <a:solidFill>
                  <a:srgbClr val="000000"/>
                </a:solidFill>
                <a:latin typeface="Calibri" pitchFamily="34" charset="0"/>
                <a:cs typeface="Calibri" pitchFamily="34" charset="0"/>
              </a:rPr>
              <a:t>Rom. 5:17-18 - “By one man’s offense (the First Adam) </a:t>
            </a:r>
            <a:r>
              <a:rPr lang="en-US" sz="2900" b="1" u="sng" dirty="0">
                <a:solidFill>
                  <a:srgbClr val="0000CC"/>
                </a:solidFill>
                <a:latin typeface="Calibri" pitchFamily="34" charset="0"/>
                <a:cs typeface="Calibri" pitchFamily="34" charset="0"/>
              </a:rPr>
              <a:t>death</a:t>
            </a:r>
            <a:r>
              <a:rPr lang="en-US" sz="2900" b="1" dirty="0">
                <a:solidFill>
                  <a:srgbClr val="0000CC"/>
                </a:solidFill>
                <a:latin typeface="Calibri" pitchFamily="34" charset="0"/>
                <a:cs typeface="Calibri" pitchFamily="34" charset="0"/>
              </a:rPr>
              <a:t> </a:t>
            </a:r>
            <a:r>
              <a:rPr lang="en-US" sz="2900" b="1" u="sng" dirty="0">
                <a:solidFill>
                  <a:srgbClr val="0000CC"/>
                </a:solidFill>
                <a:latin typeface="Calibri" pitchFamily="34" charset="0"/>
                <a:cs typeface="Calibri" pitchFamily="34" charset="0"/>
              </a:rPr>
              <a:t>reigned</a:t>
            </a:r>
            <a:r>
              <a:rPr lang="en-US" sz="2900" b="1" dirty="0">
                <a:solidFill>
                  <a:srgbClr val="000000"/>
                </a:solidFill>
                <a:latin typeface="Calibri" pitchFamily="34" charset="0"/>
                <a:cs typeface="Calibri" pitchFamily="34" charset="0"/>
              </a:rPr>
              <a:t> by one … Therefore as by the offense of one (the First Adam) judgment came upon all men to </a:t>
            </a:r>
            <a:r>
              <a:rPr lang="en-US" sz="2900" b="1" u="sng" dirty="0">
                <a:solidFill>
                  <a:srgbClr val="0000CC"/>
                </a:solidFill>
                <a:latin typeface="Calibri" pitchFamily="34" charset="0"/>
                <a:cs typeface="Calibri" pitchFamily="34" charset="0"/>
              </a:rPr>
              <a:t>condemnation</a:t>
            </a:r>
            <a:r>
              <a:rPr lang="en-US" sz="2900" b="1" dirty="0">
                <a:solidFill>
                  <a:srgbClr val="000000"/>
                </a:solidFill>
                <a:latin typeface="Calibri" pitchFamily="34" charset="0"/>
                <a:cs typeface="Calibri" pitchFamily="34" charset="0"/>
              </a:rPr>
              <a:t>”.  (NASB)</a:t>
            </a:r>
          </a:p>
          <a:p>
            <a:pPr defTabSz="945129">
              <a:defRPr/>
            </a:pPr>
            <a:endParaRPr lang="en-US" sz="2900" dirty="0">
              <a:solidFill>
                <a:srgbClr val="000000"/>
              </a:solidFill>
              <a:latin typeface="+mn-lt"/>
            </a:endParaRPr>
          </a:p>
        </p:txBody>
      </p:sp>
      <p:sp>
        <p:nvSpPr>
          <p:cNvPr id="4" name="Slide Number Placeholder 3"/>
          <p:cNvSpPr>
            <a:spLocks noGrp="1"/>
          </p:cNvSpPr>
          <p:nvPr>
            <p:ph type="sldNum" sz="quarter" idx="10"/>
          </p:nvPr>
        </p:nvSpPr>
        <p:spPr/>
        <p:txBody>
          <a:bodyPr/>
          <a:lstStyle/>
          <a:p>
            <a:pPr>
              <a:defRPr/>
            </a:pPr>
            <a:fld id="{CBA7DA73-EEB1-49A2-ABD0-237B0BA9D3AF}" type="slidenum">
              <a:rPr lang="en-US" smtClean="0"/>
              <a:pPr>
                <a:defRPr/>
              </a:pPr>
              <a:t>37</a:t>
            </a:fld>
            <a:endParaRPr lang="en-US" dirty="0"/>
          </a:p>
        </p:txBody>
      </p:sp>
      <p:sp>
        <p:nvSpPr>
          <p:cNvPr id="5" name="Header Placeholder 4"/>
          <p:cNvSpPr>
            <a:spLocks noGrp="1"/>
          </p:cNvSpPr>
          <p:nvPr>
            <p:ph type="hdr" sz="quarter" idx="11"/>
          </p:nvPr>
        </p:nvSpPr>
        <p:spPr/>
        <p:txBody>
          <a:bodyPr/>
          <a:lstStyle/>
          <a:p>
            <a:pPr>
              <a:defRPr/>
            </a:pPr>
            <a:r>
              <a:rPr lang="en-US"/>
              <a:t>Identification Truth - The Foundation for Eternal Security</a:t>
            </a:r>
            <a:endParaRPr lang="en-US" dirty="0"/>
          </a:p>
        </p:txBody>
      </p:sp>
      <p:sp>
        <p:nvSpPr>
          <p:cNvPr id="6" name="Footer Placeholder 5"/>
          <p:cNvSpPr>
            <a:spLocks noGrp="1"/>
          </p:cNvSpPr>
          <p:nvPr>
            <p:ph type="ftr" sz="quarter" idx="14"/>
          </p:nvPr>
        </p:nvSpPr>
        <p:spPr/>
        <p:txBody>
          <a:bodyPr/>
          <a:lstStyle/>
          <a:p>
            <a:pPr>
              <a:defRPr/>
            </a:pPr>
            <a:r>
              <a:rPr lang="en-US"/>
              <a:t>Jim McGowan, Th.D.</a:t>
            </a:r>
            <a:endParaRPr lang="en-US" dirty="0"/>
          </a:p>
        </p:txBody>
      </p:sp>
    </p:spTree>
    <p:extLst>
      <p:ext uri="{BB962C8B-B14F-4D97-AF65-F5344CB8AC3E}">
        <p14:creationId xmlns:p14="http://schemas.microsoft.com/office/powerpoint/2010/main" val="28041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564" indent="-377139">
              <a:spcBef>
                <a:spcPct val="30000"/>
              </a:spcBef>
              <a:defRPr sz="1700">
                <a:solidFill>
                  <a:schemeClr val="tx1"/>
                </a:solidFill>
                <a:latin typeface="Arial" panose="020B0604020202020204" pitchFamily="34" charset="0"/>
                <a:cs typeface="Arial" panose="020B0604020202020204" pitchFamily="34" charset="0"/>
              </a:defRPr>
            </a:lvl2pPr>
            <a:lvl3pPr marL="1508561" indent="-301712">
              <a:spcBef>
                <a:spcPct val="30000"/>
              </a:spcBef>
              <a:defRPr sz="1700">
                <a:solidFill>
                  <a:schemeClr val="tx1"/>
                </a:solidFill>
                <a:latin typeface="Arial" panose="020B0604020202020204" pitchFamily="34" charset="0"/>
                <a:cs typeface="Arial" panose="020B0604020202020204" pitchFamily="34" charset="0"/>
              </a:defRPr>
            </a:lvl3pPr>
            <a:lvl4pPr marL="2111985" indent="-301712">
              <a:spcBef>
                <a:spcPct val="30000"/>
              </a:spcBef>
              <a:defRPr sz="1700">
                <a:solidFill>
                  <a:schemeClr val="tx1"/>
                </a:solidFill>
                <a:latin typeface="Arial" panose="020B0604020202020204" pitchFamily="34" charset="0"/>
                <a:cs typeface="Arial" panose="020B0604020202020204" pitchFamily="34" charset="0"/>
              </a:defRPr>
            </a:lvl4pPr>
            <a:lvl5pPr marL="2715411" indent="-301712">
              <a:spcBef>
                <a:spcPct val="30000"/>
              </a:spcBef>
              <a:defRPr sz="1700">
                <a:solidFill>
                  <a:schemeClr val="tx1"/>
                </a:solidFill>
                <a:latin typeface="Arial" panose="020B0604020202020204" pitchFamily="34" charset="0"/>
                <a:cs typeface="Arial" panose="020B0604020202020204" pitchFamily="34" charset="0"/>
              </a:defRPr>
            </a:lvl5pPr>
            <a:lvl6pPr marL="3318835"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261"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5684"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109"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470">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966470">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564" indent="-377139">
              <a:spcBef>
                <a:spcPct val="30000"/>
              </a:spcBef>
              <a:defRPr sz="1700">
                <a:solidFill>
                  <a:schemeClr val="tx1"/>
                </a:solidFill>
                <a:latin typeface="Arial" panose="020B0604020202020204" pitchFamily="34" charset="0"/>
                <a:cs typeface="Arial" panose="020B0604020202020204" pitchFamily="34" charset="0"/>
              </a:defRPr>
            </a:lvl2pPr>
            <a:lvl3pPr marL="1508561" indent="-301712">
              <a:spcBef>
                <a:spcPct val="30000"/>
              </a:spcBef>
              <a:defRPr sz="1700">
                <a:solidFill>
                  <a:schemeClr val="tx1"/>
                </a:solidFill>
                <a:latin typeface="Arial" panose="020B0604020202020204" pitchFamily="34" charset="0"/>
                <a:cs typeface="Arial" panose="020B0604020202020204" pitchFamily="34" charset="0"/>
              </a:defRPr>
            </a:lvl3pPr>
            <a:lvl4pPr marL="2111985" indent="-301712">
              <a:spcBef>
                <a:spcPct val="30000"/>
              </a:spcBef>
              <a:defRPr sz="1700">
                <a:solidFill>
                  <a:schemeClr val="tx1"/>
                </a:solidFill>
                <a:latin typeface="Arial" panose="020B0604020202020204" pitchFamily="34" charset="0"/>
                <a:cs typeface="Arial" panose="020B0604020202020204" pitchFamily="34" charset="0"/>
              </a:defRPr>
            </a:lvl4pPr>
            <a:lvl5pPr marL="2715411" indent="-301712">
              <a:spcBef>
                <a:spcPct val="30000"/>
              </a:spcBef>
              <a:defRPr sz="1700">
                <a:solidFill>
                  <a:schemeClr val="tx1"/>
                </a:solidFill>
                <a:latin typeface="Arial" panose="020B0604020202020204" pitchFamily="34" charset="0"/>
                <a:cs typeface="Arial" panose="020B0604020202020204" pitchFamily="34" charset="0"/>
              </a:defRPr>
            </a:lvl5pPr>
            <a:lvl6pPr marL="3318835"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261"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5684"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109"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470">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564" indent="-377139">
              <a:spcBef>
                <a:spcPct val="30000"/>
              </a:spcBef>
              <a:defRPr sz="1700">
                <a:solidFill>
                  <a:schemeClr val="tx1"/>
                </a:solidFill>
                <a:latin typeface="Arial" panose="020B0604020202020204" pitchFamily="34" charset="0"/>
                <a:cs typeface="Arial" panose="020B0604020202020204" pitchFamily="34" charset="0"/>
              </a:defRPr>
            </a:lvl2pPr>
            <a:lvl3pPr marL="1508561" indent="-301712">
              <a:spcBef>
                <a:spcPct val="30000"/>
              </a:spcBef>
              <a:defRPr sz="1700">
                <a:solidFill>
                  <a:schemeClr val="tx1"/>
                </a:solidFill>
                <a:latin typeface="Arial" panose="020B0604020202020204" pitchFamily="34" charset="0"/>
                <a:cs typeface="Arial" panose="020B0604020202020204" pitchFamily="34" charset="0"/>
              </a:defRPr>
            </a:lvl3pPr>
            <a:lvl4pPr marL="2111985" indent="-301712">
              <a:spcBef>
                <a:spcPct val="30000"/>
              </a:spcBef>
              <a:defRPr sz="1700">
                <a:solidFill>
                  <a:schemeClr val="tx1"/>
                </a:solidFill>
                <a:latin typeface="Arial" panose="020B0604020202020204" pitchFamily="34" charset="0"/>
                <a:cs typeface="Arial" panose="020B0604020202020204" pitchFamily="34" charset="0"/>
              </a:defRPr>
            </a:lvl4pPr>
            <a:lvl5pPr marL="2715411" indent="-301712">
              <a:spcBef>
                <a:spcPct val="30000"/>
              </a:spcBef>
              <a:defRPr sz="1700">
                <a:solidFill>
                  <a:schemeClr val="tx1"/>
                </a:solidFill>
                <a:latin typeface="Arial" panose="020B0604020202020204" pitchFamily="34" charset="0"/>
                <a:cs typeface="Arial" panose="020B0604020202020204" pitchFamily="34" charset="0"/>
              </a:defRPr>
            </a:lvl5pPr>
            <a:lvl6pPr marL="3318835"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261"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5684"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109"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470">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7ED3E2-1488-4011-90CF-47F391BCE8F2}"/>
              </a:ext>
            </a:extLst>
          </p:cNvPr>
          <p:cNvSpPr>
            <a:spLocks noGrp="1" noChangeArrowheads="1"/>
          </p:cNvSpPr>
          <p:nvPr>
            <p:ph type="sldNum" sz="quarter" idx="5"/>
          </p:nvPr>
        </p:nvSpPr>
        <p:spPr>
          <a:ln/>
        </p:spPr>
        <p:txBody>
          <a:bodyPr/>
          <a:lstStyle/>
          <a:p>
            <a:fld id="{ADA588F1-2D6F-4F32-83D2-E2B8F9E054B5}" type="slidenum">
              <a:rPr lang="en-US" altLang="en-US"/>
              <a:pPr/>
              <a:t>38</a:t>
            </a:fld>
            <a:endParaRPr lang="en-US" altLang="en-US"/>
          </a:p>
        </p:txBody>
      </p:sp>
      <p:sp>
        <p:nvSpPr>
          <p:cNvPr id="93186" name="Rectangle 2">
            <a:extLst>
              <a:ext uri="{FF2B5EF4-FFF2-40B4-BE49-F238E27FC236}">
                <a16:creationId xmlns:a16="http://schemas.microsoft.com/office/drawing/2014/main" id="{B0346DEA-F6AC-47D2-9C45-B180803DA45D}"/>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80830B4E-6106-4D6F-9324-0CF3587C827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D7C5A10-7694-47B4-BFC3-4BEF11569278}"/>
              </a:ext>
            </a:extLst>
          </p:cNvPr>
          <p:cNvSpPr>
            <a:spLocks noGrp="1" noChangeArrowheads="1"/>
          </p:cNvSpPr>
          <p:nvPr>
            <p:ph type="sldNum" sz="quarter" idx="5"/>
          </p:nvPr>
        </p:nvSpPr>
        <p:spPr>
          <a:ln/>
        </p:spPr>
        <p:txBody>
          <a:bodyPr/>
          <a:lstStyle/>
          <a:p>
            <a:fld id="{83748005-9048-4BE7-838F-A083B8A5E8FA}" type="slidenum">
              <a:rPr lang="en-US" altLang="en-US"/>
              <a:pPr/>
              <a:t>39</a:t>
            </a:fld>
            <a:endParaRPr lang="en-US" altLang="en-US"/>
          </a:p>
        </p:txBody>
      </p:sp>
      <p:sp>
        <p:nvSpPr>
          <p:cNvPr id="95234" name="Rectangle 2">
            <a:extLst>
              <a:ext uri="{FF2B5EF4-FFF2-40B4-BE49-F238E27FC236}">
                <a16:creationId xmlns:a16="http://schemas.microsoft.com/office/drawing/2014/main" id="{0B56541F-CEE7-4CDB-A60E-23C076725B7B}"/>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CC6C92B8-3753-4F8B-9B7E-1EAACEF574D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5129">
              <a:defRPr/>
            </a:pPr>
            <a:endParaRPr lang="en-US" sz="2900" dirty="0">
              <a:solidFill>
                <a:srgbClr val="000000"/>
              </a:solidFill>
              <a:latin typeface="+mn-lt"/>
            </a:endParaRPr>
          </a:p>
        </p:txBody>
      </p:sp>
      <p:sp>
        <p:nvSpPr>
          <p:cNvPr id="4" name="Slide Number Placeholder 3"/>
          <p:cNvSpPr>
            <a:spLocks noGrp="1"/>
          </p:cNvSpPr>
          <p:nvPr>
            <p:ph type="sldNum" sz="quarter" idx="10"/>
          </p:nvPr>
        </p:nvSpPr>
        <p:spPr/>
        <p:txBody>
          <a:bodyPr/>
          <a:lstStyle/>
          <a:p>
            <a:pPr>
              <a:defRPr/>
            </a:pPr>
            <a:fld id="{CBA7DA73-EEB1-49A2-ABD0-237B0BA9D3AF}" type="slidenum">
              <a:rPr lang="en-US" smtClean="0"/>
              <a:pPr>
                <a:defRPr/>
              </a:pPr>
              <a:t>40</a:t>
            </a:fld>
            <a:endParaRPr lang="en-US" dirty="0"/>
          </a:p>
        </p:txBody>
      </p:sp>
      <p:sp>
        <p:nvSpPr>
          <p:cNvPr id="5" name="Header Placeholder 4"/>
          <p:cNvSpPr>
            <a:spLocks noGrp="1"/>
          </p:cNvSpPr>
          <p:nvPr>
            <p:ph type="hdr" sz="quarter" idx="11"/>
          </p:nvPr>
        </p:nvSpPr>
        <p:spPr/>
        <p:txBody>
          <a:bodyPr/>
          <a:lstStyle/>
          <a:p>
            <a:pPr>
              <a:defRPr/>
            </a:pPr>
            <a:r>
              <a:rPr lang="en-US"/>
              <a:t>Identification Truth - The Foundation for Eternal Security</a:t>
            </a:r>
            <a:endParaRPr lang="en-US" dirty="0"/>
          </a:p>
        </p:txBody>
      </p:sp>
      <p:sp>
        <p:nvSpPr>
          <p:cNvPr id="6" name="Footer Placeholder 5"/>
          <p:cNvSpPr>
            <a:spLocks noGrp="1"/>
          </p:cNvSpPr>
          <p:nvPr>
            <p:ph type="ftr" sz="quarter" idx="14"/>
          </p:nvPr>
        </p:nvSpPr>
        <p:spPr/>
        <p:txBody>
          <a:bodyPr/>
          <a:lstStyle/>
          <a:p>
            <a:pPr>
              <a:defRPr/>
            </a:pPr>
            <a:r>
              <a:rPr lang="en-US"/>
              <a:t>Jim McGowan, Th.D.</a:t>
            </a:r>
            <a:endParaRPr lang="en-US" dirty="0"/>
          </a:p>
        </p:txBody>
      </p:sp>
    </p:spTree>
    <p:extLst>
      <p:ext uri="{BB962C8B-B14F-4D97-AF65-F5344CB8AC3E}">
        <p14:creationId xmlns:p14="http://schemas.microsoft.com/office/powerpoint/2010/main" val="2712450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5129">
              <a:defRPr/>
            </a:pPr>
            <a:endParaRPr lang="en-US" sz="2900" dirty="0">
              <a:solidFill>
                <a:srgbClr val="000000"/>
              </a:solidFill>
              <a:latin typeface="+mn-lt"/>
            </a:endParaRPr>
          </a:p>
        </p:txBody>
      </p:sp>
      <p:sp>
        <p:nvSpPr>
          <p:cNvPr id="4" name="Slide Number Placeholder 3"/>
          <p:cNvSpPr>
            <a:spLocks noGrp="1"/>
          </p:cNvSpPr>
          <p:nvPr>
            <p:ph type="sldNum" sz="quarter" idx="10"/>
          </p:nvPr>
        </p:nvSpPr>
        <p:spPr/>
        <p:txBody>
          <a:bodyPr/>
          <a:lstStyle/>
          <a:p>
            <a:pPr>
              <a:defRPr/>
            </a:pPr>
            <a:fld id="{CBA7DA73-EEB1-49A2-ABD0-237B0BA9D3AF}" type="slidenum">
              <a:rPr lang="en-US" smtClean="0"/>
              <a:pPr>
                <a:defRPr/>
              </a:pPr>
              <a:t>41</a:t>
            </a:fld>
            <a:endParaRPr lang="en-US" dirty="0"/>
          </a:p>
        </p:txBody>
      </p:sp>
      <p:sp>
        <p:nvSpPr>
          <p:cNvPr id="5" name="Header Placeholder 4"/>
          <p:cNvSpPr>
            <a:spLocks noGrp="1"/>
          </p:cNvSpPr>
          <p:nvPr>
            <p:ph type="hdr" sz="quarter" idx="11"/>
          </p:nvPr>
        </p:nvSpPr>
        <p:spPr/>
        <p:txBody>
          <a:bodyPr/>
          <a:lstStyle/>
          <a:p>
            <a:pPr>
              <a:defRPr/>
            </a:pPr>
            <a:r>
              <a:rPr lang="en-US"/>
              <a:t>Identification Truth - The Foundation for Eternal Security</a:t>
            </a:r>
            <a:endParaRPr lang="en-US" dirty="0"/>
          </a:p>
        </p:txBody>
      </p:sp>
      <p:sp>
        <p:nvSpPr>
          <p:cNvPr id="6" name="Footer Placeholder 5"/>
          <p:cNvSpPr>
            <a:spLocks noGrp="1"/>
          </p:cNvSpPr>
          <p:nvPr>
            <p:ph type="ftr" sz="quarter" idx="14"/>
          </p:nvPr>
        </p:nvSpPr>
        <p:spPr/>
        <p:txBody>
          <a:bodyPr/>
          <a:lstStyle/>
          <a:p>
            <a:pPr>
              <a:defRPr/>
            </a:pPr>
            <a:r>
              <a:rPr lang="en-US"/>
              <a:t>Jim McGowan, Th.D.</a:t>
            </a:r>
            <a:endParaRPr lang="en-US" dirty="0"/>
          </a:p>
        </p:txBody>
      </p:sp>
    </p:spTree>
    <p:extLst>
      <p:ext uri="{BB962C8B-B14F-4D97-AF65-F5344CB8AC3E}">
        <p14:creationId xmlns:p14="http://schemas.microsoft.com/office/powerpoint/2010/main" val="255250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BF6EAB-F9F0-4682-A22D-131907BB208B}"/>
              </a:ext>
            </a:extLst>
          </p:cNvPr>
          <p:cNvSpPr>
            <a:spLocks noGrp="1" noChangeArrowheads="1"/>
          </p:cNvSpPr>
          <p:nvPr>
            <p:ph type="sldNum" sz="quarter" idx="5"/>
          </p:nvPr>
        </p:nvSpPr>
        <p:spPr>
          <a:ln/>
        </p:spPr>
        <p:txBody>
          <a:bodyPr/>
          <a:lstStyle/>
          <a:p>
            <a:fld id="{EC69B3AD-00EE-41DC-98D0-96356A8D0B77}" type="slidenum">
              <a:rPr lang="en-US" altLang="en-US"/>
              <a:pPr/>
              <a:t>45</a:t>
            </a:fld>
            <a:endParaRPr lang="en-US" altLang="en-US"/>
          </a:p>
        </p:txBody>
      </p:sp>
      <p:sp>
        <p:nvSpPr>
          <p:cNvPr id="91138" name="Rectangle 2">
            <a:extLst>
              <a:ext uri="{FF2B5EF4-FFF2-40B4-BE49-F238E27FC236}">
                <a16:creationId xmlns:a16="http://schemas.microsoft.com/office/drawing/2014/main" id="{49C45DA8-F60D-4BA1-AEE0-6A6804948DC0}"/>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937CE1B3-A49A-4B9F-933A-74D068E1E0F6}"/>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1294536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51C372-0C1A-4F7B-8C00-36FF0D8C71D1}"/>
              </a:ext>
            </a:extLst>
          </p:cNvPr>
          <p:cNvSpPr>
            <a:spLocks noGrp="1" noChangeArrowheads="1"/>
          </p:cNvSpPr>
          <p:nvPr>
            <p:ph type="sldNum" sz="quarter" idx="5"/>
          </p:nvPr>
        </p:nvSpPr>
        <p:spPr>
          <a:ln/>
        </p:spPr>
        <p:txBody>
          <a:bodyPr/>
          <a:lstStyle/>
          <a:p>
            <a:fld id="{47A736CC-0291-49E2-A66C-3E8F354E514F}" type="slidenum">
              <a:rPr lang="en-US" altLang="en-US"/>
              <a:pPr/>
              <a:t>46</a:t>
            </a:fld>
            <a:endParaRPr lang="en-US" altLang="en-US"/>
          </a:p>
        </p:txBody>
      </p:sp>
      <p:sp>
        <p:nvSpPr>
          <p:cNvPr id="97282" name="Rectangle 2">
            <a:extLst>
              <a:ext uri="{FF2B5EF4-FFF2-40B4-BE49-F238E27FC236}">
                <a16:creationId xmlns:a16="http://schemas.microsoft.com/office/drawing/2014/main" id="{FD08328A-9B59-4BB0-8031-1002EAE195C8}"/>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DAA18DE5-246E-4906-B872-5AC2B429BE2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51C372-0C1A-4F7B-8C00-36FF0D8C71D1}"/>
              </a:ext>
            </a:extLst>
          </p:cNvPr>
          <p:cNvSpPr>
            <a:spLocks noGrp="1" noChangeArrowheads="1"/>
          </p:cNvSpPr>
          <p:nvPr>
            <p:ph type="sldNum" sz="quarter" idx="5"/>
          </p:nvPr>
        </p:nvSpPr>
        <p:spPr>
          <a:ln/>
        </p:spPr>
        <p:txBody>
          <a:bodyPr/>
          <a:lstStyle/>
          <a:p>
            <a:fld id="{47A736CC-0291-49E2-A66C-3E8F354E514F}" type="slidenum">
              <a:rPr lang="en-US" altLang="en-US"/>
              <a:pPr/>
              <a:t>47</a:t>
            </a:fld>
            <a:endParaRPr lang="en-US" altLang="en-US"/>
          </a:p>
        </p:txBody>
      </p:sp>
      <p:sp>
        <p:nvSpPr>
          <p:cNvPr id="97282" name="Rectangle 2">
            <a:extLst>
              <a:ext uri="{FF2B5EF4-FFF2-40B4-BE49-F238E27FC236}">
                <a16:creationId xmlns:a16="http://schemas.microsoft.com/office/drawing/2014/main" id="{FD08328A-9B59-4BB0-8031-1002EAE195C8}"/>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DAA18DE5-246E-4906-B872-5AC2B429BE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465649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51C372-0C1A-4F7B-8C00-36FF0D8C71D1}"/>
              </a:ext>
            </a:extLst>
          </p:cNvPr>
          <p:cNvSpPr>
            <a:spLocks noGrp="1" noChangeArrowheads="1"/>
          </p:cNvSpPr>
          <p:nvPr>
            <p:ph type="sldNum" sz="quarter" idx="5"/>
          </p:nvPr>
        </p:nvSpPr>
        <p:spPr>
          <a:ln/>
        </p:spPr>
        <p:txBody>
          <a:bodyPr/>
          <a:lstStyle/>
          <a:p>
            <a:fld id="{47A736CC-0291-49E2-A66C-3E8F354E514F}" type="slidenum">
              <a:rPr lang="en-US" altLang="en-US"/>
              <a:pPr/>
              <a:t>48</a:t>
            </a:fld>
            <a:endParaRPr lang="en-US" altLang="en-US"/>
          </a:p>
        </p:txBody>
      </p:sp>
      <p:sp>
        <p:nvSpPr>
          <p:cNvPr id="97282" name="Rectangle 2">
            <a:extLst>
              <a:ext uri="{FF2B5EF4-FFF2-40B4-BE49-F238E27FC236}">
                <a16:creationId xmlns:a16="http://schemas.microsoft.com/office/drawing/2014/main" id="{FD08328A-9B59-4BB0-8031-1002EAE195C8}"/>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DAA18DE5-246E-4906-B872-5AC2B429BE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107027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48E5D2-2D36-4A53-8CD8-095B6A47E49B}"/>
              </a:ext>
            </a:extLst>
          </p:cNvPr>
          <p:cNvSpPr>
            <a:spLocks noGrp="1" noChangeArrowheads="1"/>
          </p:cNvSpPr>
          <p:nvPr>
            <p:ph type="sldNum" sz="quarter" idx="5"/>
          </p:nvPr>
        </p:nvSpPr>
        <p:spPr>
          <a:ln/>
        </p:spPr>
        <p:txBody>
          <a:bodyPr/>
          <a:lstStyle/>
          <a:p>
            <a:fld id="{B9699EE0-CDE3-4880-8070-4EE1EB3BE518}" type="slidenum">
              <a:rPr lang="en-US" altLang="en-US"/>
              <a:pPr/>
              <a:t>49</a:t>
            </a:fld>
            <a:endParaRPr lang="en-US" altLang="en-US"/>
          </a:p>
        </p:txBody>
      </p:sp>
      <p:sp>
        <p:nvSpPr>
          <p:cNvPr id="77826" name="Rectangle 2">
            <a:extLst>
              <a:ext uri="{FF2B5EF4-FFF2-40B4-BE49-F238E27FC236}">
                <a16:creationId xmlns:a16="http://schemas.microsoft.com/office/drawing/2014/main" id="{6A2DA139-FCCC-45D1-A570-0ADC1C77E6C8}"/>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1C6DC4B9-EDD3-4B30-B9BC-32A54F4F46D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488487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48E5D2-2D36-4A53-8CD8-095B6A47E49B}"/>
              </a:ext>
            </a:extLst>
          </p:cNvPr>
          <p:cNvSpPr>
            <a:spLocks noGrp="1" noChangeArrowheads="1"/>
          </p:cNvSpPr>
          <p:nvPr>
            <p:ph type="sldNum" sz="quarter" idx="5"/>
          </p:nvPr>
        </p:nvSpPr>
        <p:spPr>
          <a:ln/>
        </p:spPr>
        <p:txBody>
          <a:bodyPr/>
          <a:lstStyle/>
          <a:p>
            <a:fld id="{B9699EE0-CDE3-4880-8070-4EE1EB3BE518}" type="slidenum">
              <a:rPr lang="en-US" altLang="en-US"/>
              <a:pPr/>
              <a:t>50</a:t>
            </a:fld>
            <a:endParaRPr lang="en-US" altLang="en-US"/>
          </a:p>
        </p:txBody>
      </p:sp>
      <p:sp>
        <p:nvSpPr>
          <p:cNvPr id="77826" name="Rectangle 2">
            <a:extLst>
              <a:ext uri="{FF2B5EF4-FFF2-40B4-BE49-F238E27FC236}">
                <a16:creationId xmlns:a16="http://schemas.microsoft.com/office/drawing/2014/main" id="{6A2DA139-FCCC-45D1-A570-0ADC1C77E6C8}"/>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1C6DC4B9-EDD3-4B30-B9BC-32A54F4F46D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360142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700">
                <a:solidFill>
                  <a:schemeClr val="tx1"/>
                </a:solidFill>
                <a:latin typeface="Arial" charset="0"/>
                <a:cs typeface="Arial" charset="0"/>
              </a:defRPr>
            </a:lvl1pPr>
            <a:lvl2pPr marL="980564" indent="-377139" eaLnBrk="0" hangingPunct="0">
              <a:spcBef>
                <a:spcPct val="30000"/>
              </a:spcBef>
              <a:defRPr sz="1700">
                <a:solidFill>
                  <a:schemeClr val="tx1"/>
                </a:solidFill>
                <a:latin typeface="Arial" charset="0"/>
                <a:cs typeface="Arial" charset="0"/>
              </a:defRPr>
            </a:lvl2pPr>
            <a:lvl3pPr marL="1508561" indent="-301712" eaLnBrk="0" hangingPunct="0">
              <a:spcBef>
                <a:spcPct val="30000"/>
              </a:spcBef>
              <a:defRPr sz="1700">
                <a:solidFill>
                  <a:schemeClr val="tx1"/>
                </a:solidFill>
                <a:latin typeface="Arial" charset="0"/>
                <a:cs typeface="Arial" charset="0"/>
              </a:defRPr>
            </a:lvl3pPr>
            <a:lvl4pPr marL="2111985" indent="-301712" eaLnBrk="0" hangingPunct="0">
              <a:spcBef>
                <a:spcPct val="30000"/>
              </a:spcBef>
              <a:defRPr sz="1700">
                <a:solidFill>
                  <a:schemeClr val="tx1"/>
                </a:solidFill>
                <a:latin typeface="Arial" charset="0"/>
                <a:cs typeface="Arial" charset="0"/>
              </a:defRPr>
            </a:lvl4pPr>
            <a:lvl5pPr marL="2715411" indent="-301712" eaLnBrk="0" hangingPunct="0">
              <a:spcBef>
                <a:spcPct val="30000"/>
              </a:spcBef>
              <a:defRPr sz="1700">
                <a:solidFill>
                  <a:schemeClr val="tx1"/>
                </a:solidFill>
                <a:latin typeface="Arial" charset="0"/>
                <a:cs typeface="Arial" charset="0"/>
              </a:defRPr>
            </a:lvl5pPr>
            <a:lvl6pPr marL="3318835" indent="-301712" eaLnBrk="0" fontAlgn="base" hangingPunct="0">
              <a:spcBef>
                <a:spcPct val="30000"/>
              </a:spcBef>
              <a:spcAft>
                <a:spcPct val="0"/>
              </a:spcAft>
              <a:defRPr sz="1700">
                <a:solidFill>
                  <a:schemeClr val="tx1"/>
                </a:solidFill>
                <a:latin typeface="Arial" charset="0"/>
                <a:cs typeface="Arial" charset="0"/>
              </a:defRPr>
            </a:lvl6pPr>
            <a:lvl7pPr marL="3922261" indent="-301712" eaLnBrk="0" fontAlgn="base" hangingPunct="0">
              <a:spcBef>
                <a:spcPct val="30000"/>
              </a:spcBef>
              <a:spcAft>
                <a:spcPct val="0"/>
              </a:spcAft>
              <a:defRPr sz="1700">
                <a:solidFill>
                  <a:schemeClr val="tx1"/>
                </a:solidFill>
                <a:latin typeface="Arial" charset="0"/>
                <a:cs typeface="Arial" charset="0"/>
              </a:defRPr>
            </a:lvl7pPr>
            <a:lvl8pPr marL="4525684" indent="-301712" eaLnBrk="0" fontAlgn="base" hangingPunct="0">
              <a:spcBef>
                <a:spcPct val="30000"/>
              </a:spcBef>
              <a:spcAft>
                <a:spcPct val="0"/>
              </a:spcAft>
              <a:defRPr sz="1700">
                <a:solidFill>
                  <a:schemeClr val="tx1"/>
                </a:solidFill>
                <a:latin typeface="Arial" charset="0"/>
                <a:cs typeface="Arial" charset="0"/>
              </a:defRPr>
            </a:lvl8pPr>
            <a:lvl9pPr marL="5129109" indent="-301712" eaLnBrk="0" fontAlgn="base" hangingPunct="0">
              <a:spcBef>
                <a:spcPct val="30000"/>
              </a:spcBef>
              <a:spcAft>
                <a:spcPct val="0"/>
              </a:spcAft>
              <a:defRPr sz="1700">
                <a:solidFill>
                  <a:schemeClr val="tx1"/>
                </a:solidFill>
                <a:latin typeface="Arial" charset="0"/>
                <a:cs typeface="Arial" charset="0"/>
              </a:defRPr>
            </a:lvl9pPr>
          </a:lstStyle>
          <a:p>
            <a:pPr defTabSz="96647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470"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8"/>
              </a:spcAft>
            </a:pPr>
            <a:endParaRPr lang="en-US" altLang="en-US" sz="1700" b="1" dirty="0">
              <a:latin typeface="+mn-lt"/>
            </a:endParaRPr>
          </a:p>
        </p:txBody>
      </p:sp>
      <p:sp>
        <p:nvSpPr>
          <p:cNvPr id="3" name="Header Placeholder 2"/>
          <p:cNvSpPr>
            <a:spLocks noGrp="1"/>
          </p:cNvSpPr>
          <p:nvPr>
            <p:ph type="hdr" sz="quarter" idx="11"/>
          </p:nvPr>
        </p:nvSpPr>
        <p:spPr/>
        <p:txBody>
          <a:bodyPr/>
          <a:lstStyle/>
          <a:p>
            <a:pPr defTabSz="966470">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defTabSz="966470">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A5ECBD0-2202-4C97-BC3B-157818BFF686}"/>
              </a:ext>
            </a:extLst>
          </p:cNvPr>
          <p:cNvSpPr>
            <a:spLocks noGrp="1" noChangeArrowheads="1"/>
          </p:cNvSpPr>
          <p:nvPr>
            <p:ph type="sldNum" sz="quarter" idx="5"/>
          </p:nvPr>
        </p:nvSpPr>
        <p:spPr>
          <a:ln/>
        </p:spPr>
        <p:txBody>
          <a:bodyPr/>
          <a:lstStyle/>
          <a:p>
            <a:fld id="{918C22D3-9E74-44BE-A4EF-822582C99F20}" type="slidenum">
              <a:rPr lang="en-US" altLang="en-US"/>
              <a:pPr/>
              <a:t>51</a:t>
            </a:fld>
            <a:endParaRPr lang="en-US" altLang="en-US"/>
          </a:p>
        </p:txBody>
      </p:sp>
      <p:sp>
        <p:nvSpPr>
          <p:cNvPr id="50178" name="Rectangle 2">
            <a:extLst>
              <a:ext uri="{FF2B5EF4-FFF2-40B4-BE49-F238E27FC236}">
                <a16:creationId xmlns:a16="http://schemas.microsoft.com/office/drawing/2014/main" id="{0737A49C-8FFF-4CA4-B37C-F17B84000119}"/>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C1AF8D2C-1D82-4952-BE3F-8EF010B04A2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470">
              <a:defRPr/>
            </a:pPr>
            <a:fld id="{DBE69677-E5E0-4FE6-A9D6-5C6A129007F4}" type="slidenum">
              <a:rPr lang="en-US">
                <a:solidFill>
                  <a:srgbClr val="000000"/>
                </a:solidFill>
                <a:latin typeface="Calibri" panose="020F0502020204030204" pitchFamily="34" charset="0"/>
                <a:cs typeface="Calibri" panose="020F0502020204030204" pitchFamily="34" charset="0"/>
              </a:rPr>
              <a:pPr defTabSz="966470">
                <a:defRPr/>
              </a:pPr>
              <a:t>52</a:t>
            </a:fld>
            <a:endParaRPr lang="en-US">
              <a:solidFill>
                <a:srgbClr val="000000"/>
              </a:solidFill>
              <a:latin typeface="Calibri" panose="020F0502020204030204" pitchFamily="34" charset="0"/>
              <a:cs typeface="Calibri" panose="020F0502020204030204" pitchFamily="34" charset="0"/>
            </a:endParaRPr>
          </a:p>
        </p:txBody>
      </p:sp>
      <p:sp>
        <p:nvSpPr>
          <p:cNvPr id="6" name="Header Placeholder 5"/>
          <p:cNvSpPr>
            <a:spLocks noGrp="1"/>
          </p:cNvSpPr>
          <p:nvPr>
            <p:ph type="hdr" sz="quarter" idx="12"/>
          </p:nvPr>
        </p:nvSpPr>
        <p:spPr/>
        <p:txBody>
          <a:bodyPr/>
          <a:lstStyle/>
          <a:p>
            <a:pPr defTabSz="966470">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470">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4163967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6FCF71-7F75-498D-AFBA-723DDDEA54AD}"/>
              </a:ext>
            </a:extLst>
          </p:cNvPr>
          <p:cNvSpPr>
            <a:spLocks noGrp="1" noChangeArrowheads="1"/>
          </p:cNvSpPr>
          <p:nvPr>
            <p:ph type="sldNum" sz="quarter" idx="5"/>
          </p:nvPr>
        </p:nvSpPr>
        <p:spPr>
          <a:ln/>
        </p:spPr>
        <p:txBody>
          <a:bodyPr/>
          <a:lstStyle/>
          <a:p>
            <a:fld id="{701D9DD0-0EFC-4C52-8846-22F0F44D991C}" type="slidenum">
              <a:rPr lang="en-US" altLang="en-US"/>
              <a:pPr/>
              <a:t>53</a:t>
            </a:fld>
            <a:endParaRPr lang="en-US" altLang="en-US"/>
          </a:p>
        </p:txBody>
      </p:sp>
      <p:sp>
        <p:nvSpPr>
          <p:cNvPr id="20482" name="Rectangle 2">
            <a:extLst>
              <a:ext uri="{FF2B5EF4-FFF2-40B4-BE49-F238E27FC236}">
                <a16:creationId xmlns:a16="http://schemas.microsoft.com/office/drawing/2014/main" id="{3A512562-6E37-4B11-9C8A-B955F6915613}"/>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46A3D434-6C52-4EA0-A3DC-09CF8225E86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E295465-C188-4867-9987-7D786172AB82}"/>
              </a:ext>
            </a:extLst>
          </p:cNvPr>
          <p:cNvSpPr>
            <a:spLocks noGrp="1" noChangeArrowheads="1"/>
          </p:cNvSpPr>
          <p:nvPr>
            <p:ph type="sldNum" sz="quarter" idx="5"/>
          </p:nvPr>
        </p:nvSpPr>
        <p:spPr>
          <a:ln/>
        </p:spPr>
        <p:txBody>
          <a:bodyPr/>
          <a:lstStyle/>
          <a:p>
            <a:fld id="{AE1F9145-22C4-41C8-BFD8-56A47B5BF936}" type="slidenum">
              <a:rPr lang="en-US" altLang="en-US"/>
              <a:pPr/>
              <a:t>54</a:t>
            </a:fld>
            <a:endParaRPr lang="en-US" altLang="en-US"/>
          </a:p>
        </p:txBody>
      </p:sp>
      <p:sp>
        <p:nvSpPr>
          <p:cNvPr id="101378" name="Rectangle 2">
            <a:extLst>
              <a:ext uri="{FF2B5EF4-FFF2-40B4-BE49-F238E27FC236}">
                <a16:creationId xmlns:a16="http://schemas.microsoft.com/office/drawing/2014/main" id="{349F0345-2592-4246-8379-C98D506FE1CD}"/>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D25C222E-62BC-46EB-B693-BBA1122CE5F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1CEBB9B-EFFA-4539-95D1-7666DB998717}"/>
              </a:ext>
            </a:extLst>
          </p:cNvPr>
          <p:cNvSpPr>
            <a:spLocks noGrp="1" noChangeArrowheads="1"/>
          </p:cNvSpPr>
          <p:nvPr>
            <p:ph type="sldNum" sz="quarter" idx="5"/>
          </p:nvPr>
        </p:nvSpPr>
        <p:spPr>
          <a:ln/>
        </p:spPr>
        <p:txBody>
          <a:bodyPr/>
          <a:lstStyle/>
          <a:p>
            <a:fld id="{198F6C51-4EB0-40E3-A12D-56F96A8FF500}" type="slidenum">
              <a:rPr lang="en-US" altLang="en-US"/>
              <a:pPr/>
              <a:t>55</a:t>
            </a:fld>
            <a:endParaRPr lang="en-US" altLang="en-US"/>
          </a:p>
        </p:txBody>
      </p:sp>
      <p:sp>
        <p:nvSpPr>
          <p:cNvPr id="22530" name="Rectangle 2">
            <a:extLst>
              <a:ext uri="{FF2B5EF4-FFF2-40B4-BE49-F238E27FC236}">
                <a16:creationId xmlns:a16="http://schemas.microsoft.com/office/drawing/2014/main" id="{096A6504-2578-4003-A716-D1904E4E1BF1}"/>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880D08AB-BD83-485C-B64F-F429DFF60B0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F79D8A-2AE4-4AF9-A7F9-944CEF93DA05}"/>
              </a:ext>
            </a:extLst>
          </p:cNvPr>
          <p:cNvSpPr>
            <a:spLocks noGrp="1" noChangeArrowheads="1"/>
          </p:cNvSpPr>
          <p:nvPr>
            <p:ph type="sldNum" sz="quarter" idx="5"/>
          </p:nvPr>
        </p:nvSpPr>
        <p:spPr>
          <a:ln/>
        </p:spPr>
        <p:txBody>
          <a:bodyPr/>
          <a:lstStyle/>
          <a:p>
            <a:fld id="{7813ABE7-8800-48BD-94C1-056D2F64EDE8}" type="slidenum">
              <a:rPr lang="en-US" altLang="en-US"/>
              <a:pPr/>
              <a:t>56</a:t>
            </a:fld>
            <a:endParaRPr lang="en-US" altLang="en-US"/>
          </a:p>
        </p:txBody>
      </p:sp>
      <p:sp>
        <p:nvSpPr>
          <p:cNvPr id="105474" name="Rectangle 2">
            <a:extLst>
              <a:ext uri="{FF2B5EF4-FFF2-40B4-BE49-F238E27FC236}">
                <a16:creationId xmlns:a16="http://schemas.microsoft.com/office/drawing/2014/main" id="{A1A4FBF7-04F3-4157-B465-E56DFFCC9014}"/>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A765EE27-000D-449D-83AC-D9BDD29F033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48E5D2-2D36-4A53-8CD8-095B6A47E49B}"/>
              </a:ext>
            </a:extLst>
          </p:cNvPr>
          <p:cNvSpPr>
            <a:spLocks noGrp="1" noChangeArrowheads="1"/>
          </p:cNvSpPr>
          <p:nvPr>
            <p:ph type="sldNum" sz="quarter" idx="5"/>
          </p:nvPr>
        </p:nvSpPr>
        <p:spPr>
          <a:ln/>
        </p:spPr>
        <p:txBody>
          <a:bodyPr/>
          <a:lstStyle/>
          <a:p>
            <a:fld id="{B9699EE0-CDE3-4880-8070-4EE1EB3BE518}" type="slidenum">
              <a:rPr lang="en-US" altLang="en-US"/>
              <a:pPr/>
              <a:t>57</a:t>
            </a:fld>
            <a:endParaRPr lang="en-US" altLang="en-US"/>
          </a:p>
        </p:txBody>
      </p:sp>
      <p:sp>
        <p:nvSpPr>
          <p:cNvPr id="77826" name="Rectangle 2">
            <a:extLst>
              <a:ext uri="{FF2B5EF4-FFF2-40B4-BE49-F238E27FC236}">
                <a16:creationId xmlns:a16="http://schemas.microsoft.com/office/drawing/2014/main" id="{6A2DA139-FCCC-45D1-A570-0ADC1C77E6C8}"/>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1C6DC4B9-EDD3-4B30-B9BC-32A54F4F46D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162213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EEDC89-FD48-4BC0-8691-C5A2E6E92DCD}"/>
              </a:ext>
            </a:extLst>
          </p:cNvPr>
          <p:cNvSpPr>
            <a:spLocks noGrp="1" noChangeArrowheads="1"/>
          </p:cNvSpPr>
          <p:nvPr>
            <p:ph type="sldNum" sz="quarter" idx="5"/>
          </p:nvPr>
        </p:nvSpPr>
        <p:spPr>
          <a:ln/>
        </p:spPr>
        <p:txBody>
          <a:bodyPr/>
          <a:lstStyle/>
          <a:p>
            <a:fld id="{94C31192-B81D-4A60-A32B-568E6F382097}" type="slidenum">
              <a:rPr lang="en-US" altLang="en-US"/>
              <a:pPr/>
              <a:t>58</a:t>
            </a:fld>
            <a:endParaRPr lang="en-US" altLang="en-US"/>
          </a:p>
        </p:txBody>
      </p:sp>
      <p:sp>
        <p:nvSpPr>
          <p:cNvPr id="103426" name="Rectangle 2">
            <a:extLst>
              <a:ext uri="{FF2B5EF4-FFF2-40B4-BE49-F238E27FC236}">
                <a16:creationId xmlns:a16="http://schemas.microsoft.com/office/drawing/2014/main" id="{25A7951C-3DED-43EE-A76D-94A6160F6A44}"/>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E437765-21C6-40E6-B86F-06DDBE48943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48E5D2-2D36-4A53-8CD8-095B6A47E49B}"/>
              </a:ext>
            </a:extLst>
          </p:cNvPr>
          <p:cNvSpPr>
            <a:spLocks noGrp="1" noChangeArrowheads="1"/>
          </p:cNvSpPr>
          <p:nvPr>
            <p:ph type="sldNum" sz="quarter" idx="5"/>
          </p:nvPr>
        </p:nvSpPr>
        <p:spPr>
          <a:ln/>
        </p:spPr>
        <p:txBody>
          <a:bodyPr/>
          <a:lstStyle/>
          <a:p>
            <a:fld id="{B9699EE0-CDE3-4880-8070-4EE1EB3BE518}" type="slidenum">
              <a:rPr lang="en-US" altLang="en-US"/>
              <a:pPr/>
              <a:t>59</a:t>
            </a:fld>
            <a:endParaRPr lang="en-US" altLang="en-US"/>
          </a:p>
        </p:txBody>
      </p:sp>
      <p:sp>
        <p:nvSpPr>
          <p:cNvPr id="77826" name="Rectangle 2">
            <a:extLst>
              <a:ext uri="{FF2B5EF4-FFF2-40B4-BE49-F238E27FC236}">
                <a16:creationId xmlns:a16="http://schemas.microsoft.com/office/drawing/2014/main" id="{6A2DA139-FCCC-45D1-A570-0ADC1C77E6C8}"/>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1C6DC4B9-EDD3-4B30-B9BC-32A54F4F46D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25912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92F5256-D21F-4487-8E88-88A3FD92F715}"/>
              </a:ext>
            </a:extLst>
          </p:cNvPr>
          <p:cNvSpPr>
            <a:spLocks noGrp="1" noChangeArrowheads="1"/>
          </p:cNvSpPr>
          <p:nvPr>
            <p:ph type="sldNum" sz="quarter" idx="5"/>
          </p:nvPr>
        </p:nvSpPr>
        <p:spPr>
          <a:ln/>
        </p:spPr>
        <p:txBody>
          <a:bodyPr/>
          <a:lstStyle/>
          <a:p>
            <a:fld id="{50667084-96BC-4E68-9743-5C0A5A1C12F8}" type="slidenum">
              <a:rPr lang="en-US" altLang="en-US"/>
              <a:pPr/>
              <a:t>60</a:t>
            </a:fld>
            <a:endParaRPr lang="en-US" altLang="en-US"/>
          </a:p>
        </p:txBody>
      </p:sp>
      <p:sp>
        <p:nvSpPr>
          <p:cNvPr id="109570" name="Rectangle 2">
            <a:extLst>
              <a:ext uri="{FF2B5EF4-FFF2-40B4-BE49-F238E27FC236}">
                <a16:creationId xmlns:a16="http://schemas.microsoft.com/office/drawing/2014/main" id="{5949F9E2-616A-4515-91D9-EB9F2C05DB66}"/>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254739D8-C1CF-4B83-8734-F8B23B4C99C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700">
                <a:solidFill>
                  <a:schemeClr val="tx1"/>
                </a:solidFill>
                <a:latin typeface="Arial" charset="0"/>
                <a:cs typeface="Arial" charset="0"/>
              </a:defRPr>
            </a:lvl1pPr>
            <a:lvl2pPr marL="980564" indent="-377139" eaLnBrk="0" hangingPunct="0">
              <a:spcBef>
                <a:spcPct val="30000"/>
              </a:spcBef>
              <a:defRPr sz="1700">
                <a:solidFill>
                  <a:schemeClr val="tx1"/>
                </a:solidFill>
                <a:latin typeface="Arial" charset="0"/>
                <a:cs typeface="Arial" charset="0"/>
              </a:defRPr>
            </a:lvl2pPr>
            <a:lvl3pPr marL="1508561" indent="-301712" eaLnBrk="0" hangingPunct="0">
              <a:spcBef>
                <a:spcPct val="30000"/>
              </a:spcBef>
              <a:defRPr sz="1700">
                <a:solidFill>
                  <a:schemeClr val="tx1"/>
                </a:solidFill>
                <a:latin typeface="Arial" charset="0"/>
                <a:cs typeface="Arial" charset="0"/>
              </a:defRPr>
            </a:lvl3pPr>
            <a:lvl4pPr marL="2111985" indent="-301712" eaLnBrk="0" hangingPunct="0">
              <a:spcBef>
                <a:spcPct val="30000"/>
              </a:spcBef>
              <a:defRPr sz="1700">
                <a:solidFill>
                  <a:schemeClr val="tx1"/>
                </a:solidFill>
                <a:latin typeface="Arial" charset="0"/>
                <a:cs typeface="Arial" charset="0"/>
              </a:defRPr>
            </a:lvl4pPr>
            <a:lvl5pPr marL="2715411" indent="-301712" eaLnBrk="0" hangingPunct="0">
              <a:spcBef>
                <a:spcPct val="30000"/>
              </a:spcBef>
              <a:defRPr sz="1700">
                <a:solidFill>
                  <a:schemeClr val="tx1"/>
                </a:solidFill>
                <a:latin typeface="Arial" charset="0"/>
                <a:cs typeface="Arial" charset="0"/>
              </a:defRPr>
            </a:lvl5pPr>
            <a:lvl6pPr marL="3318835" indent="-301712" eaLnBrk="0" fontAlgn="base" hangingPunct="0">
              <a:spcBef>
                <a:spcPct val="30000"/>
              </a:spcBef>
              <a:spcAft>
                <a:spcPct val="0"/>
              </a:spcAft>
              <a:defRPr sz="1700">
                <a:solidFill>
                  <a:schemeClr val="tx1"/>
                </a:solidFill>
                <a:latin typeface="Arial" charset="0"/>
                <a:cs typeface="Arial" charset="0"/>
              </a:defRPr>
            </a:lvl6pPr>
            <a:lvl7pPr marL="3922261" indent="-301712" eaLnBrk="0" fontAlgn="base" hangingPunct="0">
              <a:spcBef>
                <a:spcPct val="30000"/>
              </a:spcBef>
              <a:spcAft>
                <a:spcPct val="0"/>
              </a:spcAft>
              <a:defRPr sz="1700">
                <a:solidFill>
                  <a:schemeClr val="tx1"/>
                </a:solidFill>
                <a:latin typeface="Arial" charset="0"/>
                <a:cs typeface="Arial" charset="0"/>
              </a:defRPr>
            </a:lvl7pPr>
            <a:lvl8pPr marL="4525684" indent="-301712" eaLnBrk="0" fontAlgn="base" hangingPunct="0">
              <a:spcBef>
                <a:spcPct val="30000"/>
              </a:spcBef>
              <a:spcAft>
                <a:spcPct val="0"/>
              </a:spcAft>
              <a:defRPr sz="1700">
                <a:solidFill>
                  <a:schemeClr val="tx1"/>
                </a:solidFill>
                <a:latin typeface="Arial" charset="0"/>
                <a:cs typeface="Arial" charset="0"/>
              </a:defRPr>
            </a:lvl8pPr>
            <a:lvl9pPr marL="5129109" indent="-301712" eaLnBrk="0" fontAlgn="base" hangingPunct="0">
              <a:spcBef>
                <a:spcPct val="30000"/>
              </a:spcBef>
              <a:spcAft>
                <a:spcPct val="0"/>
              </a:spcAft>
              <a:defRPr sz="1700">
                <a:solidFill>
                  <a:schemeClr val="tx1"/>
                </a:solidFill>
                <a:latin typeface="Arial" charset="0"/>
                <a:cs typeface="Arial" charset="0"/>
              </a:defRPr>
            </a:lvl9pPr>
          </a:lstStyle>
          <a:p>
            <a:pPr defTabSz="96647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470"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8"/>
              </a:spcAft>
            </a:pPr>
            <a:endParaRPr lang="en-US" altLang="en-US" sz="1700" b="1" dirty="0">
              <a:latin typeface="+mn-lt"/>
            </a:endParaRPr>
          </a:p>
        </p:txBody>
      </p:sp>
      <p:sp>
        <p:nvSpPr>
          <p:cNvPr id="3" name="Header Placeholder 2"/>
          <p:cNvSpPr>
            <a:spLocks noGrp="1"/>
          </p:cNvSpPr>
          <p:nvPr>
            <p:ph type="hdr" sz="quarter" idx="11"/>
          </p:nvPr>
        </p:nvSpPr>
        <p:spPr/>
        <p:txBody>
          <a:bodyPr/>
          <a:lstStyle/>
          <a:p>
            <a:pPr defTabSz="966470">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defTabSz="966470">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32241C-6865-4694-BFE2-1942CEA10DDD}"/>
              </a:ext>
            </a:extLst>
          </p:cNvPr>
          <p:cNvSpPr>
            <a:spLocks noGrp="1" noChangeArrowheads="1"/>
          </p:cNvSpPr>
          <p:nvPr>
            <p:ph type="sldNum" sz="quarter" idx="5"/>
          </p:nvPr>
        </p:nvSpPr>
        <p:spPr>
          <a:ln/>
        </p:spPr>
        <p:txBody>
          <a:bodyPr/>
          <a:lstStyle/>
          <a:p>
            <a:fld id="{19F0054F-E38B-4310-A05B-7F8F4569888C}" type="slidenum">
              <a:rPr lang="en-US" altLang="en-US"/>
              <a:pPr/>
              <a:t>61</a:t>
            </a:fld>
            <a:endParaRPr lang="en-US" altLang="en-US"/>
          </a:p>
        </p:txBody>
      </p:sp>
      <p:sp>
        <p:nvSpPr>
          <p:cNvPr id="24578" name="Rectangle 2">
            <a:extLst>
              <a:ext uri="{FF2B5EF4-FFF2-40B4-BE49-F238E27FC236}">
                <a16:creationId xmlns:a16="http://schemas.microsoft.com/office/drawing/2014/main" id="{7028F6D9-1B96-4EE2-8E44-BCFB2B08CC3C}"/>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BF152F4D-4F44-44A1-84D9-E0BCB5B3260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9DE935-28ED-416F-8D1F-F536FAF2785B}"/>
              </a:ext>
            </a:extLst>
          </p:cNvPr>
          <p:cNvSpPr>
            <a:spLocks noGrp="1" noChangeArrowheads="1"/>
          </p:cNvSpPr>
          <p:nvPr>
            <p:ph type="sldNum" sz="quarter" idx="5"/>
          </p:nvPr>
        </p:nvSpPr>
        <p:spPr>
          <a:ln/>
        </p:spPr>
        <p:txBody>
          <a:bodyPr/>
          <a:lstStyle/>
          <a:p>
            <a:fld id="{F3AF9595-69B7-40C4-9F5B-829BA3A882BB}" type="slidenum">
              <a:rPr lang="en-US" altLang="en-US"/>
              <a:pPr/>
              <a:t>62</a:t>
            </a:fld>
            <a:endParaRPr lang="en-US" altLang="en-US"/>
          </a:p>
        </p:txBody>
      </p:sp>
      <p:sp>
        <p:nvSpPr>
          <p:cNvPr id="111618" name="Rectangle 2">
            <a:extLst>
              <a:ext uri="{FF2B5EF4-FFF2-40B4-BE49-F238E27FC236}">
                <a16:creationId xmlns:a16="http://schemas.microsoft.com/office/drawing/2014/main" id="{C6A698A6-BFA7-4FB1-BBB2-F0070D842DA7}"/>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2A121502-B0F2-4D48-991D-C3ACAC07802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470">
              <a:defRPr/>
            </a:pPr>
            <a:fld id="{DBE69677-E5E0-4FE6-A9D6-5C6A129007F4}" type="slidenum">
              <a:rPr lang="en-US">
                <a:solidFill>
                  <a:srgbClr val="000000"/>
                </a:solidFill>
                <a:latin typeface="Calibri" panose="020F0502020204030204" pitchFamily="34" charset="0"/>
                <a:cs typeface="Calibri" panose="020F0502020204030204" pitchFamily="34" charset="0"/>
              </a:rPr>
              <a:pPr defTabSz="966470">
                <a:defRPr/>
              </a:pPr>
              <a:t>63</a:t>
            </a:fld>
            <a:endParaRPr lang="en-US">
              <a:solidFill>
                <a:srgbClr val="000000"/>
              </a:solidFill>
              <a:latin typeface="Calibri" panose="020F0502020204030204" pitchFamily="34" charset="0"/>
              <a:cs typeface="Calibri" panose="020F0502020204030204" pitchFamily="34" charset="0"/>
            </a:endParaRPr>
          </a:p>
        </p:txBody>
      </p:sp>
      <p:sp>
        <p:nvSpPr>
          <p:cNvPr id="6" name="Header Placeholder 5"/>
          <p:cNvSpPr>
            <a:spLocks noGrp="1"/>
          </p:cNvSpPr>
          <p:nvPr>
            <p:ph type="hdr" sz="quarter" idx="12"/>
          </p:nvPr>
        </p:nvSpPr>
        <p:spPr/>
        <p:txBody>
          <a:bodyPr/>
          <a:lstStyle/>
          <a:p>
            <a:pPr defTabSz="966470">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470">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2206757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564" indent="-377139">
              <a:spcBef>
                <a:spcPct val="30000"/>
              </a:spcBef>
              <a:defRPr sz="1700">
                <a:solidFill>
                  <a:schemeClr val="tx1"/>
                </a:solidFill>
                <a:latin typeface="Arial" panose="020B0604020202020204" pitchFamily="34" charset="0"/>
                <a:cs typeface="Arial" panose="020B0604020202020204" pitchFamily="34" charset="0"/>
              </a:defRPr>
            </a:lvl2pPr>
            <a:lvl3pPr marL="1508561" indent="-301712">
              <a:spcBef>
                <a:spcPct val="30000"/>
              </a:spcBef>
              <a:defRPr sz="1700">
                <a:solidFill>
                  <a:schemeClr val="tx1"/>
                </a:solidFill>
                <a:latin typeface="Arial" panose="020B0604020202020204" pitchFamily="34" charset="0"/>
                <a:cs typeface="Arial" panose="020B0604020202020204" pitchFamily="34" charset="0"/>
              </a:defRPr>
            </a:lvl3pPr>
            <a:lvl4pPr marL="2111985" indent="-301712">
              <a:spcBef>
                <a:spcPct val="30000"/>
              </a:spcBef>
              <a:defRPr sz="1700">
                <a:solidFill>
                  <a:schemeClr val="tx1"/>
                </a:solidFill>
                <a:latin typeface="Arial" panose="020B0604020202020204" pitchFamily="34" charset="0"/>
                <a:cs typeface="Arial" panose="020B0604020202020204" pitchFamily="34" charset="0"/>
              </a:defRPr>
            </a:lvl4pPr>
            <a:lvl5pPr marL="2715411" indent="-301712">
              <a:spcBef>
                <a:spcPct val="30000"/>
              </a:spcBef>
              <a:defRPr sz="1700">
                <a:solidFill>
                  <a:schemeClr val="tx1"/>
                </a:solidFill>
                <a:latin typeface="Arial" panose="020B0604020202020204" pitchFamily="34" charset="0"/>
                <a:cs typeface="Arial" panose="020B0604020202020204" pitchFamily="34" charset="0"/>
              </a:defRPr>
            </a:lvl5pPr>
            <a:lvl6pPr marL="3318835"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261"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5684"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109"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470">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966470">
                <a:spcBef>
                  <a:spcPct val="0"/>
                </a:spcBef>
                <a:defRPr/>
              </a:pPr>
              <a:t>64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564" indent="-377139">
              <a:spcBef>
                <a:spcPct val="30000"/>
              </a:spcBef>
              <a:defRPr sz="1700">
                <a:solidFill>
                  <a:schemeClr val="tx1"/>
                </a:solidFill>
                <a:latin typeface="Arial" panose="020B0604020202020204" pitchFamily="34" charset="0"/>
                <a:cs typeface="Arial" panose="020B0604020202020204" pitchFamily="34" charset="0"/>
              </a:defRPr>
            </a:lvl2pPr>
            <a:lvl3pPr marL="1508561" indent="-301712">
              <a:spcBef>
                <a:spcPct val="30000"/>
              </a:spcBef>
              <a:defRPr sz="1700">
                <a:solidFill>
                  <a:schemeClr val="tx1"/>
                </a:solidFill>
                <a:latin typeface="Arial" panose="020B0604020202020204" pitchFamily="34" charset="0"/>
                <a:cs typeface="Arial" panose="020B0604020202020204" pitchFamily="34" charset="0"/>
              </a:defRPr>
            </a:lvl3pPr>
            <a:lvl4pPr marL="2111985" indent="-301712">
              <a:spcBef>
                <a:spcPct val="30000"/>
              </a:spcBef>
              <a:defRPr sz="1700">
                <a:solidFill>
                  <a:schemeClr val="tx1"/>
                </a:solidFill>
                <a:latin typeface="Arial" panose="020B0604020202020204" pitchFamily="34" charset="0"/>
                <a:cs typeface="Arial" panose="020B0604020202020204" pitchFamily="34" charset="0"/>
              </a:defRPr>
            </a:lvl4pPr>
            <a:lvl5pPr marL="2715411" indent="-301712">
              <a:spcBef>
                <a:spcPct val="30000"/>
              </a:spcBef>
              <a:defRPr sz="1700">
                <a:solidFill>
                  <a:schemeClr val="tx1"/>
                </a:solidFill>
                <a:latin typeface="Arial" panose="020B0604020202020204" pitchFamily="34" charset="0"/>
                <a:cs typeface="Arial" panose="020B0604020202020204" pitchFamily="34" charset="0"/>
              </a:defRPr>
            </a:lvl5pPr>
            <a:lvl6pPr marL="3318835"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261"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5684"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109"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470">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564" indent="-377139">
              <a:spcBef>
                <a:spcPct val="30000"/>
              </a:spcBef>
              <a:defRPr sz="1700">
                <a:solidFill>
                  <a:schemeClr val="tx1"/>
                </a:solidFill>
                <a:latin typeface="Arial" panose="020B0604020202020204" pitchFamily="34" charset="0"/>
                <a:cs typeface="Arial" panose="020B0604020202020204" pitchFamily="34" charset="0"/>
              </a:defRPr>
            </a:lvl2pPr>
            <a:lvl3pPr marL="1508561" indent="-301712">
              <a:spcBef>
                <a:spcPct val="30000"/>
              </a:spcBef>
              <a:defRPr sz="1700">
                <a:solidFill>
                  <a:schemeClr val="tx1"/>
                </a:solidFill>
                <a:latin typeface="Arial" panose="020B0604020202020204" pitchFamily="34" charset="0"/>
                <a:cs typeface="Arial" panose="020B0604020202020204" pitchFamily="34" charset="0"/>
              </a:defRPr>
            </a:lvl3pPr>
            <a:lvl4pPr marL="2111985" indent="-301712">
              <a:spcBef>
                <a:spcPct val="30000"/>
              </a:spcBef>
              <a:defRPr sz="1700">
                <a:solidFill>
                  <a:schemeClr val="tx1"/>
                </a:solidFill>
                <a:latin typeface="Arial" panose="020B0604020202020204" pitchFamily="34" charset="0"/>
                <a:cs typeface="Arial" panose="020B0604020202020204" pitchFamily="34" charset="0"/>
              </a:defRPr>
            </a:lvl4pPr>
            <a:lvl5pPr marL="2715411" indent="-301712">
              <a:spcBef>
                <a:spcPct val="30000"/>
              </a:spcBef>
              <a:defRPr sz="1700">
                <a:solidFill>
                  <a:schemeClr val="tx1"/>
                </a:solidFill>
                <a:latin typeface="Arial" panose="020B0604020202020204" pitchFamily="34" charset="0"/>
                <a:cs typeface="Arial" panose="020B0604020202020204" pitchFamily="34" charset="0"/>
              </a:defRPr>
            </a:lvl5pPr>
            <a:lvl6pPr marL="3318835"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261"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5684"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109" indent="-301712"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470">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Tree>
    <p:extLst>
      <p:ext uri="{BB962C8B-B14F-4D97-AF65-F5344CB8AC3E}">
        <p14:creationId xmlns:p14="http://schemas.microsoft.com/office/powerpoint/2010/main" val="102991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C006D1D-0E04-4023-81BF-77CE84CB69AB}"/>
              </a:ext>
            </a:extLst>
          </p:cNvPr>
          <p:cNvSpPr>
            <a:spLocks noGrp="1" noChangeArrowheads="1"/>
          </p:cNvSpPr>
          <p:nvPr>
            <p:ph type="sldNum" sz="quarter" idx="5"/>
          </p:nvPr>
        </p:nvSpPr>
        <p:spPr>
          <a:ln/>
        </p:spPr>
        <p:txBody>
          <a:bodyPr/>
          <a:lstStyle/>
          <a:p>
            <a:fld id="{032A4346-1AF6-4801-81D7-8EFF91E13722}" type="slidenum">
              <a:rPr lang="en-US" altLang="en-US"/>
              <a:pPr/>
              <a:t>65</a:t>
            </a:fld>
            <a:endParaRPr lang="en-US" altLang="en-US"/>
          </a:p>
        </p:txBody>
      </p:sp>
      <p:sp>
        <p:nvSpPr>
          <p:cNvPr id="18434" name="Rectangle 2">
            <a:extLst>
              <a:ext uri="{FF2B5EF4-FFF2-40B4-BE49-F238E27FC236}">
                <a16:creationId xmlns:a16="http://schemas.microsoft.com/office/drawing/2014/main" id="{3F30E86F-779A-45E3-98D1-35C27A2E0123}"/>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D116B965-4CFD-4BA6-B9A7-1361DE6ABF38}"/>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1069416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700">
                <a:solidFill>
                  <a:schemeClr val="tx1"/>
                </a:solidFill>
                <a:latin typeface="Arial" charset="0"/>
                <a:cs typeface="Arial" charset="0"/>
              </a:defRPr>
            </a:lvl1pPr>
            <a:lvl2pPr marL="980564" indent="-377139" eaLnBrk="0" hangingPunct="0">
              <a:spcBef>
                <a:spcPct val="30000"/>
              </a:spcBef>
              <a:defRPr sz="1700">
                <a:solidFill>
                  <a:schemeClr val="tx1"/>
                </a:solidFill>
                <a:latin typeface="Arial" charset="0"/>
                <a:cs typeface="Arial" charset="0"/>
              </a:defRPr>
            </a:lvl2pPr>
            <a:lvl3pPr marL="1508561" indent="-301712" eaLnBrk="0" hangingPunct="0">
              <a:spcBef>
                <a:spcPct val="30000"/>
              </a:spcBef>
              <a:defRPr sz="1700">
                <a:solidFill>
                  <a:schemeClr val="tx1"/>
                </a:solidFill>
                <a:latin typeface="Arial" charset="0"/>
                <a:cs typeface="Arial" charset="0"/>
              </a:defRPr>
            </a:lvl3pPr>
            <a:lvl4pPr marL="2111985" indent="-301712" eaLnBrk="0" hangingPunct="0">
              <a:spcBef>
                <a:spcPct val="30000"/>
              </a:spcBef>
              <a:defRPr sz="1700">
                <a:solidFill>
                  <a:schemeClr val="tx1"/>
                </a:solidFill>
                <a:latin typeface="Arial" charset="0"/>
                <a:cs typeface="Arial" charset="0"/>
              </a:defRPr>
            </a:lvl4pPr>
            <a:lvl5pPr marL="2715411" indent="-301712" eaLnBrk="0" hangingPunct="0">
              <a:spcBef>
                <a:spcPct val="30000"/>
              </a:spcBef>
              <a:defRPr sz="1700">
                <a:solidFill>
                  <a:schemeClr val="tx1"/>
                </a:solidFill>
                <a:latin typeface="Arial" charset="0"/>
                <a:cs typeface="Arial" charset="0"/>
              </a:defRPr>
            </a:lvl5pPr>
            <a:lvl6pPr marL="3318835" indent="-301712" eaLnBrk="0" fontAlgn="base" hangingPunct="0">
              <a:spcBef>
                <a:spcPct val="30000"/>
              </a:spcBef>
              <a:spcAft>
                <a:spcPct val="0"/>
              </a:spcAft>
              <a:defRPr sz="1700">
                <a:solidFill>
                  <a:schemeClr val="tx1"/>
                </a:solidFill>
                <a:latin typeface="Arial" charset="0"/>
                <a:cs typeface="Arial" charset="0"/>
              </a:defRPr>
            </a:lvl6pPr>
            <a:lvl7pPr marL="3922261" indent="-301712" eaLnBrk="0" fontAlgn="base" hangingPunct="0">
              <a:spcBef>
                <a:spcPct val="30000"/>
              </a:spcBef>
              <a:spcAft>
                <a:spcPct val="0"/>
              </a:spcAft>
              <a:defRPr sz="1700">
                <a:solidFill>
                  <a:schemeClr val="tx1"/>
                </a:solidFill>
                <a:latin typeface="Arial" charset="0"/>
                <a:cs typeface="Arial" charset="0"/>
              </a:defRPr>
            </a:lvl7pPr>
            <a:lvl8pPr marL="4525684" indent="-301712" eaLnBrk="0" fontAlgn="base" hangingPunct="0">
              <a:spcBef>
                <a:spcPct val="30000"/>
              </a:spcBef>
              <a:spcAft>
                <a:spcPct val="0"/>
              </a:spcAft>
              <a:defRPr sz="1700">
                <a:solidFill>
                  <a:schemeClr val="tx1"/>
                </a:solidFill>
                <a:latin typeface="Arial" charset="0"/>
                <a:cs typeface="Arial" charset="0"/>
              </a:defRPr>
            </a:lvl8pPr>
            <a:lvl9pPr marL="5129109" indent="-301712" eaLnBrk="0" fontAlgn="base" hangingPunct="0">
              <a:spcBef>
                <a:spcPct val="30000"/>
              </a:spcBef>
              <a:spcAft>
                <a:spcPct val="0"/>
              </a:spcAft>
              <a:defRPr sz="1700">
                <a:solidFill>
                  <a:schemeClr val="tx1"/>
                </a:solidFill>
                <a:latin typeface="Arial" charset="0"/>
                <a:cs typeface="Arial" charset="0"/>
              </a:defRPr>
            </a:lvl9pPr>
          </a:lstStyle>
          <a:p>
            <a:pPr defTabSz="96647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470" eaLnBrk="1" hangingPunct="1">
                <a:spcBef>
                  <a:spcPct val="0"/>
                </a:spcBef>
                <a:defRPr/>
              </a:pPr>
              <a:t>66</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8"/>
              </a:spcAft>
            </a:pPr>
            <a:endParaRPr lang="en-US" altLang="en-US" sz="1700" b="1" dirty="0">
              <a:latin typeface="+mn-lt"/>
            </a:endParaRPr>
          </a:p>
        </p:txBody>
      </p:sp>
      <p:sp>
        <p:nvSpPr>
          <p:cNvPr id="3" name="Header Placeholder 2"/>
          <p:cNvSpPr>
            <a:spLocks noGrp="1"/>
          </p:cNvSpPr>
          <p:nvPr>
            <p:ph type="hdr" sz="quarter" idx="11"/>
          </p:nvPr>
        </p:nvSpPr>
        <p:spPr/>
        <p:txBody>
          <a:bodyPr/>
          <a:lstStyle/>
          <a:p>
            <a:pPr defTabSz="966470">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defTabSz="966470">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925565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164">
              <a:spcBef>
                <a:spcPct val="30000"/>
              </a:spcBef>
              <a:defRPr sz="1300">
                <a:solidFill>
                  <a:schemeClr val="tx1"/>
                </a:solidFill>
                <a:latin typeface="Calibri" panose="020F0502020204030204" pitchFamily="34" charset="0"/>
                <a:cs typeface="Calibri" panose="020F0502020204030204" pitchFamily="34" charset="0"/>
              </a:defRPr>
            </a:lvl1pPr>
            <a:lvl2pPr marL="979894" indent="-375850" defTabSz="1020164">
              <a:spcBef>
                <a:spcPct val="30000"/>
              </a:spcBef>
              <a:defRPr sz="1300">
                <a:solidFill>
                  <a:schemeClr val="tx1"/>
                </a:solidFill>
                <a:latin typeface="Calibri" panose="020F0502020204030204" pitchFamily="34" charset="0"/>
                <a:cs typeface="Calibri" panose="020F0502020204030204" pitchFamily="34" charset="0"/>
              </a:defRPr>
            </a:lvl2pPr>
            <a:lvl3pPr marL="1508433" indent="-300345" defTabSz="1020164">
              <a:spcBef>
                <a:spcPct val="30000"/>
              </a:spcBef>
              <a:defRPr sz="1300">
                <a:solidFill>
                  <a:schemeClr val="tx1"/>
                </a:solidFill>
                <a:latin typeface="Calibri" panose="020F0502020204030204" pitchFamily="34" charset="0"/>
                <a:cs typeface="Calibri" panose="020F0502020204030204" pitchFamily="34" charset="0"/>
              </a:defRPr>
            </a:lvl3pPr>
            <a:lvl4pPr marL="2110799" indent="-300345" defTabSz="1020164">
              <a:spcBef>
                <a:spcPct val="30000"/>
              </a:spcBef>
              <a:defRPr sz="1300">
                <a:solidFill>
                  <a:schemeClr val="tx1"/>
                </a:solidFill>
                <a:latin typeface="Calibri" panose="020F0502020204030204" pitchFamily="34" charset="0"/>
                <a:cs typeface="Calibri" panose="020F0502020204030204" pitchFamily="34" charset="0"/>
              </a:defRPr>
            </a:lvl4pPr>
            <a:lvl5pPr marL="2714843" indent="-300345" defTabSz="1020164">
              <a:spcBef>
                <a:spcPct val="30000"/>
              </a:spcBef>
              <a:defRPr sz="1300">
                <a:solidFill>
                  <a:schemeClr val="tx1"/>
                </a:solidFill>
                <a:latin typeface="Calibri" panose="020F0502020204030204" pitchFamily="34" charset="0"/>
                <a:cs typeface="Calibri" panose="020F0502020204030204" pitchFamily="34" charset="0"/>
              </a:defRPr>
            </a:lvl5pPr>
            <a:lvl6pPr marL="3198078"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31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549"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78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67</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164">
              <a:spcBef>
                <a:spcPct val="30000"/>
              </a:spcBef>
              <a:defRPr sz="1300">
                <a:solidFill>
                  <a:schemeClr val="tx1"/>
                </a:solidFill>
                <a:latin typeface="Calibri" panose="020F0502020204030204" pitchFamily="34" charset="0"/>
                <a:cs typeface="Calibri" panose="020F0502020204030204" pitchFamily="34" charset="0"/>
              </a:defRPr>
            </a:lvl1pPr>
            <a:lvl2pPr marL="979894" indent="-375850" defTabSz="1020164">
              <a:spcBef>
                <a:spcPct val="30000"/>
              </a:spcBef>
              <a:defRPr sz="1300">
                <a:solidFill>
                  <a:schemeClr val="tx1"/>
                </a:solidFill>
                <a:latin typeface="Calibri" panose="020F0502020204030204" pitchFamily="34" charset="0"/>
                <a:cs typeface="Calibri" panose="020F0502020204030204" pitchFamily="34" charset="0"/>
              </a:defRPr>
            </a:lvl2pPr>
            <a:lvl3pPr marL="1508433" indent="-300345" defTabSz="1020164">
              <a:spcBef>
                <a:spcPct val="30000"/>
              </a:spcBef>
              <a:defRPr sz="1300">
                <a:solidFill>
                  <a:schemeClr val="tx1"/>
                </a:solidFill>
                <a:latin typeface="Calibri" panose="020F0502020204030204" pitchFamily="34" charset="0"/>
                <a:cs typeface="Calibri" panose="020F0502020204030204" pitchFamily="34" charset="0"/>
              </a:defRPr>
            </a:lvl3pPr>
            <a:lvl4pPr marL="2110799" indent="-300345" defTabSz="1020164">
              <a:spcBef>
                <a:spcPct val="30000"/>
              </a:spcBef>
              <a:defRPr sz="1300">
                <a:solidFill>
                  <a:schemeClr val="tx1"/>
                </a:solidFill>
                <a:latin typeface="Calibri" panose="020F0502020204030204" pitchFamily="34" charset="0"/>
                <a:cs typeface="Calibri" panose="020F0502020204030204" pitchFamily="34" charset="0"/>
              </a:defRPr>
            </a:lvl4pPr>
            <a:lvl5pPr marL="2714843" indent="-300345" defTabSz="1020164">
              <a:spcBef>
                <a:spcPct val="30000"/>
              </a:spcBef>
              <a:defRPr sz="1300">
                <a:solidFill>
                  <a:schemeClr val="tx1"/>
                </a:solidFill>
                <a:latin typeface="Calibri" panose="020F0502020204030204" pitchFamily="34" charset="0"/>
                <a:cs typeface="Calibri" panose="020F0502020204030204" pitchFamily="34" charset="0"/>
              </a:defRPr>
            </a:lvl5pPr>
            <a:lvl6pPr marL="3198078"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31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549"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78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164">
              <a:spcBef>
                <a:spcPct val="30000"/>
              </a:spcBef>
              <a:defRPr sz="1300">
                <a:solidFill>
                  <a:schemeClr val="tx1"/>
                </a:solidFill>
                <a:latin typeface="Calibri" panose="020F0502020204030204" pitchFamily="34" charset="0"/>
                <a:cs typeface="Calibri" panose="020F0502020204030204" pitchFamily="34" charset="0"/>
              </a:defRPr>
            </a:lvl1pPr>
            <a:lvl2pPr marL="979894" indent="-375850" defTabSz="1020164">
              <a:spcBef>
                <a:spcPct val="30000"/>
              </a:spcBef>
              <a:defRPr sz="1300">
                <a:solidFill>
                  <a:schemeClr val="tx1"/>
                </a:solidFill>
                <a:latin typeface="Calibri" panose="020F0502020204030204" pitchFamily="34" charset="0"/>
                <a:cs typeface="Calibri" panose="020F0502020204030204" pitchFamily="34" charset="0"/>
              </a:defRPr>
            </a:lvl2pPr>
            <a:lvl3pPr marL="1508433" indent="-300345" defTabSz="1020164">
              <a:spcBef>
                <a:spcPct val="30000"/>
              </a:spcBef>
              <a:defRPr sz="1300">
                <a:solidFill>
                  <a:schemeClr val="tx1"/>
                </a:solidFill>
                <a:latin typeface="Calibri" panose="020F0502020204030204" pitchFamily="34" charset="0"/>
                <a:cs typeface="Calibri" panose="020F0502020204030204" pitchFamily="34" charset="0"/>
              </a:defRPr>
            </a:lvl3pPr>
            <a:lvl4pPr marL="2110799" indent="-300345" defTabSz="1020164">
              <a:spcBef>
                <a:spcPct val="30000"/>
              </a:spcBef>
              <a:defRPr sz="1300">
                <a:solidFill>
                  <a:schemeClr val="tx1"/>
                </a:solidFill>
                <a:latin typeface="Calibri" panose="020F0502020204030204" pitchFamily="34" charset="0"/>
                <a:cs typeface="Calibri" panose="020F0502020204030204" pitchFamily="34" charset="0"/>
              </a:defRPr>
            </a:lvl4pPr>
            <a:lvl5pPr marL="2714843" indent="-300345" defTabSz="1020164">
              <a:spcBef>
                <a:spcPct val="30000"/>
              </a:spcBef>
              <a:defRPr sz="1300">
                <a:solidFill>
                  <a:schemeClr val="tx1"/>
                </a:solidFill>
                <a:latin typeface="Calibri" panose="020F0502020204030204" pitchFamily="34" charset="0"/>
                <a:cs typeface="Calibri" panose="020F0502020204030204" pitchFamily="34" charset="0"/>
              </a:defRPr>
            </a:lvl5pPr>
            <a:lvl6pPr marL="3198078"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31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4549"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7783" indent="-300345" defTabSz="1020164"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Tree>
    <p:extLst>
      <p:ext uri="{BB962C8B-B14F-4D97-AF65-F5344CB8AC3E}">
        <p14:creationId xmlns:p14="http://schemas.microsoft.com/office/powerpoint/2010/main" val="229174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470">
              <a:defRPr/>
            </a:pPr>
            <a:fld id="{DBE69677-E5E0-4FE6-A9D6-5C6A129007F4}" type="slidenum">
              <a:rPr lang="en-US">
                <a:solidFill>
                  <a:srgbClr val="000000"/>
                </a:solidFill>
                <a:latin typeface="Calibri" panose="020F0502020204030204" pitchFamily="34" charset="0"/>
                <a:cs typeface="Calibri" panose="020F0502020204030204" pitchFamily="34" charset="0"/>
              </a:rPr>
              <a:pPr defTabSz="966470">
                <a:defRPr/>
              </a:pPr>
              <a:t>6</a:t>
            </a:fld>
            <a:endParaRPr lang="en-US">
              <a:solidFill>
                <a:srgbClr val="000000"/>
              </a:solidFill>
              <a:latin typeface="Calibri" panose="020F0502020204030204" pitchFamily="34" charset="0"/>
              <a:cs typeface="Calibri" panose="020F0502020204030204" pitchFamily="34" charset="0"/>
            </a:endParaRPr>
          </a:p>
        </p:txBody>
      </p:sp>
      <p:sp>
        <p:nvSpPr>
          <p:cNvPr id="6" name="Header Placeholder 5"/>
          <p:cNvSpPr>
            <a:spLocks noGrp="1"/>
          </p:cNvSpPr>
          <p:nvPr>
            <p:ph type="hdr" sz="quarter" idx="12"/>
          </p:nvPr>
        </p:nvSpPr>
        <p:spPr/>
        <p:txBody>
          <a:bodyPr/>
          <a:lstStyle/>
          <a:p>
            <a:pPr defTabSz="966470">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470">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493177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DD72797-65AD-4116-B875-3E34FB82398D}"/>
              </a:ext>
            </a:extLst>
          </p:cNvPr>
          <p:cNvSpPr>
            <a:spLocks noGrp="1" noChangeArrowheads="1"/>
          </p:cNvSpPr>
          <p:nvPr>
            <p:ph type="sldNum" sz="quarter" idx="5"/>
          </p:nvPr>
        </p:nvSpPr>
        <p:spPr>
          <a:ln/>
        </p:spPr>
        <p:txBody>
          <a:bodyPr/>
          <a:lstStyle/>
          <a:p>
            <a:fld id="{8412B65E-64AD-4813-BB8C-902D09DB099B}" type="slidenum">
              <a:rPr lang="en-US" altLang="en-US"/>
              <a:pPr/>
              <a:t>10</a:t>
            </a:fld>
            <a:endParaRPr lang="en-US" altLang="en-US"/>
          </a:p>
        </p:txBody>
      </p:sp>
      <p:sp>
        <p:nvSpPr>
          <p:cNvPr id="10242" name="Rectangle 2">
            <a:extLst>
              <a:ext uri="{FF2B5EF4-FFF2-40B4-BE49-F238E27FC236}">
                <a16:creationId xmlns:a16="http://schemas.microsoft.com/office/drawing/2014/main" id="{A9D2A37E-C816-4E13-A96A-FB1CA3AFCEC9}"/>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07A71BFE-F2C8-460D-95E4-C3FEA224876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F2BC6B-F869-4CAD-9E6F-831F51D170F4}"/>
              </a:ext>
            </a:extLst>
          </p:cNvPr>
          <p:cNvSpPr>
            <a:spLocks noGrp="1" noChangeArrowheads="1"/>
          </p:cNvSpPr>
          <p:nvPr>
            <p:ph type="sldNum" sz="quarter" idx="5"/>
          </p:nvPr>
        </p:nvSpPr>
        <p:spPr>
          <a:ln/>
        </p:spPr>
        <p:txBody>
          <a:bodyPr/>
          <a:lstStyle/>
          <a:p>
            <a:fld id="{A595A34C-B738-4885-84F4-B53A93BED9B2}" type="slidenum">
              <a:rPr lang="en-US" altLang="en-US"/>
              <a:pPr/>
              <a:t>11</a:t>
            </a:fld>
            <a:endParaRPr lang="en-US" altLang="en-US"/>
          </a:p>
        </p:txBody>
      </p:sp>
      <p:sp>
        <p:nvSpPr>
          <p:cNvPr id="12290" name="Rectangle 2">
            <a:extLst>
              <a:ext uri="{FF2B5EF4-FFF2-40B4-BE49-F238E27FC236}">
                <a16:creationId xmlns:a16="http://schemas.microsoft.com/office/drawing/2014/main" id="{AF87EEE2-ADE9-4C4F-B2B4-B129A61C2948}"/>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F872FA7-A695-4A66-BB36-75C66379F94A}"/>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610986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F2BC6B-F869-4CAD-9E6F-831F51D170F4}"/>
              </a:ext>
            </a:extLst>
          </p:cNvPr>
          <p:cNvSpPr>
            <a:spLocks noGrp="1" noChangeArrowheads="1"/>
          </p:cNvSpPr>
          <p:nvPr>
            <p:ph type="sldNum" sz="quarter" idx="5"/>
          </p:nvPr>
        </p:nvSpPr>
        <p:spPr>
          <a:ln/>
        </p:spPr>
        <p:txBody>
          <a:bodyPr/>
          <a:lstStyle/>
          <a:p>
            <a:fld id="{A595A34C-B738-4885-84F4-B53A93BED9B2}" type="slidenum">
              <a:rPr lang="en-US" altLang="en-US"/>
              <a:pPr/>
              <a:t>12</a:t>
            </a:fld>
            <a:endParaRPr lang="en-US" altLang="en-US"/>
          </a:p>
        </p:txBody>
      </p:sp>
      <p:sp>
        <p:nvSpPr>
          <p:cNvPr id="12290" name="Rectangle 2">
            <a:extLst>
              <a:ext uri="{FF2B5EF4-FFF2-40B4-BE49-F238E27FC236}">
                <a16:creationId xmlns:a16="http://schemas.microsoft.com/office/drawing/2014/main" id="{AF87EEE2-ADE9-4C4F-B2B4-B129A61C2948}"/>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F872FA7-A695-4A66-BB36-75C66379F94A}"/>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54180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88F9-7CCA-4191-AA76-461A58A3B9D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AFAFA1-4005-4706-AC28-CCE7130748B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1D09E5-939C-4547-8102-BB519111FC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414332C-B80B-4557-863A-E09B01BC70B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975FEC-C6AA-4264-BF9C-B010EF9FF9E6}"/>
              </a:ext>
            </a:extLst>
          </p:cNvPr>
          <p:cNvSpPr>
            <a:spLocks noGrp="1"/>
          </p:cNvSpPr>
          <p:nvPr>
            <p:ph type="sldNum" sz="quarter" idx="12"/>
          </p:nvPr>
        </p:nvSpPr>
        <p:spPr/>
        <p:txBody>
          <a:bodyPr/>
          <a:lstStyle>
            <a:lvl1pPr>
              <a:defRPr/>
            </a:lvl1pPr>
          </a:lstStyle>
          <a:p>
            <a:fld id="{C3F8E734-84D8-4B01-9417-A62B6D932AE0}" type="slidenum">
              <a:rPr lang="en-US" altLang="en-US"/>
              <a:pPr/>
              <a:t>‹#›</a:t>
            </a:fld>
            <a:endParaRPr lang="en-US" altLang="en-US"/>
          </a:p>
        </p:txBody>
      </p:sp>
    </p:spTree>
    <p:extLst>
      <p:ext uri="{BB962C8B-B14F-4D97-AF65-F5344CB8AC3E}">
        <p14:creationId xmlns:p14="http://schemas.microsoft.com/office/powerpoint/2010/main" val="2557672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AEE8C-DA3E-4A28-97AB-EC5F3B9487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03F5E1-C445-4197-AD79-322B0FAD7A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99D05-9055-451F-A994-FD16B8E3013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6F9BD0-5E1E-4D1F-9021-2311AFF7511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DB14070-88C7-40EC-B2F2-362811B1512C}"/>
              </a:ext>
            </a:extLst>
          </p:cNvPr>
          <p:cNvSpPr>
            <a:spLocks noGrp="1"/>
          </p:cNvSpPr>
          <p:nvPr>
            <p:ph type="sldNum" sz="quarter" idx="12"/>
          </p:nvPr>
        </p:nvSpPr>
        <p:spPr/>
        <p:txBody>
          <a:bodyPr/>
          <a:lstStyle>
            <a:lvl1pPr>
              <a:defRPr/>
            </a:lvl1pPr>
          </a:lstStyle>
          <a:p>
            <a:fld id="{65DC9217-C0CD-44ED-BB4D-F86F4F761DAC}" type="slidenum">
              <a:rPr lang="en-US" altLang="en-US"/>
              <a:pPr/>
              <a:t>‹#›</a:t>
            </a:fld>
            <a:endParaRPr lang="en-US" altLang="en-US"/>
          </a:p>
        </p:txBody>
      </p:sp>
    </p:spTree>
    <p:extLst>
      <p:ext uri="{BB962C8B-B14F-4D97-AF65-F5344CB8AC3E}">
        <p14:creationId xmlns:p14="http://schemas.microsoft.com/office/powerpoint/2010/main" val="45809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B0F34-71E5-41E0-90E3-F360CB9BABB5}"/>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93BFD0-326F-401F-832B-3A2D33D7D1E4}"/>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0599E-AB98-4032-BDC9-C840D079AF2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0CDCB41-8FEB-4EC5-A7DF-BA5564BD09E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F0B3F64-582D-49FF-BF5D-16C44C9D6779}"/>
              </a:ext>
            </a:extLst>
          </p:cNvPr>
          <p:cNvSpPr>
            <a:spLocks noGrp="1"/>
          </p:cNvSpPr>
          <p:nvPr>
            <p:ph type="sldNum" sz="quarter" idx="12"/>
          </p:nvPr>
        </p:nvSpPr>
        <p:spPr/>
        <p:txBody>
          <a:bodyPr/>
          <a:lstStyle>
            <a:lvl1pPr>
              <a:defRPr/>
            </a:lvl1pPr>
          </a:lstStyle>
          <a:p>
            <a:fld id="{A41F954A-2BE8-4722-9C42-36B8ECA5BD99}" type="slidenum">
              <a:rPr lang="en-US" altLang="en-US"/>
              <a:pPr/>
              <a:t>‹#›</a:t>
            </a:fld>
            <a:endParaRPr lang="en-US" altLang="en-US"/>
          </a:p>
        </p:txBody>
      </p:sp>
    </p:spTree>
    <p:extLst>
      <p:ext uri="{BB962C8B-B14F-4D97-AF65-F5344CB8AC3E}">
        <p14:creationId xmlns:p14="http://schemas.microsoft.com/office/powerpoint/2010/main" val="326931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B01-9043-4338-8488-9D9AD7009C1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EFC51-9D85-4F83-9579-F7E4B00988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FDD49F4-F955-44C2-8058-CCA4200452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F9FE0E2-6667-4F8F-ADD6-F7550317CE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64F8EA0-B254-43E2-AD3C-477558072C0A}"/>
              </a:ext>
            </a:extLst>
          </p:cNvPr>
          <p:cNvSpPr>
            <a:spLocks noGrp="1" noChangeArrowheads="1"/>
          </p:cNvSpPr>
          <p:nvPr>
            <p:ph type="sldNum" sz="quarter" idx="12"/>
          </p:nvPr>
        </p:nvSpPr>
        <p:spPr>
          <a:ln/>
        </p:spPr>
        <p:txBody>
          <a:bodyPr/>
          <a:lstStyle>
            <a:lvl1pPr>
              <a:defRPr/>
            </a:lvl1pPr>
          </a:lstStyle>
          <a:p>
            <a:pPr>
              <a:defRPr/>
            </a:pPr>
            <a:fld id="{4665BB15-6DF5-41A4-9756-413D3007302F}" type="slidenum">
              <a:rPr lang="en-US" altLang="en-US"/>
              <a:pPr>
                <a:defRPr/>
              </a:pPr>
              <a:t>‹#›</a:t>
            </a:fld>
            <a:endParaRPr lang="en-US" altLang="en-US"/>
          </a:p>
        </p:txBody>
      </p:sp>
    </p:spTree>
    <p:extLst>
      <p:ext uri="{BB962C8B-B14F-4D97-AF65-F5344CB8AC3E}">
        <p14:creationId xmlns:p14="http://schemas.microsoft.com/office/powerpoint/2010/main" val="896427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DC31-9F3F-4A1F-8370-F1F89321F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B0EE2-571C-4CB9-9F9C-97F350BAC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B3708-AF3B-4AC1-B202-0E67E4D8BD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1EB084-ADAA-4838-8E7D-5A1A6CA49A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C0C0E8B-2034-4B15-AE03-0F0EE1AA6A88}"/>
              </a:ext>
            </a:extLst>
          </p:cNvPr>
          <p:cNvSpPr>
            <a:spLocks noGrp="1" noChangeArrowheads="1"/>
          </p:cNvSpPr>
          <p:nvPr>
            <p:ph type="sldNum" sz="quarter" idx="12"/>
          </p:nvPr>
        </p:nvSpPr>
        <p:spPr>
          <a:ln/>
        </p:spPr>
        <p:txBody>
          <a:bodyPr/>
          <a:lstStyle>
            <a:lvl1pPr>
              <a:defRPr/>
            </a:lvl1pPr>
          </a:lstStyle>
          <a:p>
            <a:pPr>
              <a:defRPr/>
            </a:pPr>
            <a:fld id="{FB70DE8E-C1DE-4D93-9ADB-61B375DD7737}" type="slidenum">
              <a:rPr lang="en-US" altLang="en-US"/>
              <a:pPr>
                <a:defRPr/>
              </a:pPr>
              <a:t>‹#›</a:t>
            </a:fld>
            <a:endParaRPr lang="en-US" altLang="en-US"/>
          </a:p>
        </p:txBody>
      </p:sp>
    </p:spTree>
    <p:extLst>
      <p:ext uri="{BB962C8B-B14F-4D97-AF65-F5344CB8AC3E}">
        <p14:creationId xmlns:p14="http://schemas.microsoft.com/office/powerpoint/2010/main" val="361848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11D-EAEE-49E9-815F-D90C8E125F5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884324-E673-45E4-B1B2-DACF5DBCA3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7297DEC2-8954-49B9-95A0-6768A62007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782659D-1B1E-4964-8FC3-CE3E9CD003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7C25406-8173-446D-A35F-0213D9FC211E}"/>
              </a:ext>
            </a:extLst>
          </p:cNvPr>
          <p:cNvSpPr>
            <a:spLocks noGrp="1" noChangeArrowheads="1"/>
          </p:cNvSpPr>
          <p:nvPr>
            <p:ph type="sldNum" sz="quarter" idx="12"/>
          </p:nvPr>
        </p:nvSpPr>
        <p:spPr>
          <a:ln/>
        </p:spPr>
        <p:txBody>
          <a:bodyPr/>
          <a:lstStyle>
            <a:lvl1pPr>
              <a:defRPr/>
            </a:lvl1pPr>
          </a:lstStyle>
          <a:p>
            <a:pPr>
              <a:defRPr/>
            </a:pPr>
            <a:fld id="{46484A30-B118-4A85-B851-2D7986385FAA}" type="slidenum">
              <a:rPr lang="en-US" altLang="en-US"/>
              <a:pPr>
                <a:defRPr/>
              </a:pPr>
              <a:t>‹#›</a:t>
            </a:fld>
            <a:endParaRPr lang="en-US" altLang="en-US"/>
          </a:p>
        </p:txBody>
      </p:sp>
    </p:spTree>
    <p:extLst>
      <p:ext uri="{BB962C8B-B14F-4D97-AF65-F5344CB8AC3E}">
        <p14:creationId xmlns:p14="http://schemas.microsoft.com/office/powerpoint/2010/main" val="2432003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CC90-9E23-4431-8DF0-1FA765D6A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E46D7-EA82-4D2F-AE9D-F6BDE0474BF0}"/>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46726-E629-4AE0-AE14-D32FF098C959}"/>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24FF-661F-439B-AC11-DD3F4DC4EF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6A770B4-FF0C-4E81-BCC4-806DA68032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CF3D617-788E-4B0A-BE23-B9910A4A960B}"/>
              </a:ext>
            </a:extLst>
          </p:cNvPr>
          <p:cNvSpPr>
            <a:spLocks noGrp="1" noChangeArrowheads="1"/>
          </p:cNvSpPr>
          <p:nvPr>
            <p:ph type="sldNum" sz="quarter" idx="12"/>
          </p:nvPr>
        </p:nvSpPr>
        <p:spPr>
          <a:ln/>
        </p:spPr>
        <p:txBody>
          <a:bodyPr/>
          <a:lstStyle>
            <a:lvl1pPr>
              <a:defRPr/>
            </a:lvl1pPr>
          </a:lstStyle>
          <a:p>
            <a:pPr>
              <a:defRPr/>
            </a:pPr>
            <a:fld id="{474E9258-94D2-4D57-AA29-19E80A12157F}" type="slidenum">
              <a:rPr lang="en-US" altLang="en-US"/>
              <a:pPr>
                <a:defRPr/>
              </a:pPr>
              <a:t>‹#›</a:t>
            </a:fld>
            <a:endParaRPr lang="en-US" altLang="en-US"/>
          </a:p>
        </p:txBody>
      </p:sp>
    </p:spTree>
    <p:extLst>
      <p:ext uri="{BB962C8B-B14F-4D97-AF65-F5344CB8AC3E}">
        <p14:creationId xmlns:p14="http://schemas.microsoft.com/office/powerpoint/2010/main" val="131568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B55-BACE-4E77-9412-75699F5F05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0753C-97FE-40B9-8E0D-52113702DB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ACBBBB-7FC0-4209-877A-AA5E65F65E9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403FD-AA41-4BD9-86C8-268FABC7708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4EBC28-8C76-4B15-84A2-7D443B89757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BD1F9C-B2BA-4806-A253-3F53DB1FDE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05A5420-3B83-4E3A-8A6B-91B0E0B374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3AFFCB1-14AF-4B4E-8C00-9F55D9CCB550}"/>
              </a:ext>
            </a:extLst>
          </p:cNvPr>
          <p:cNvSpPr>
            <a:spLocks noGrp="1" noChangeArrowheads="1"/>
          </p:cNvSpPr>
          <p:nvPr>
            <p:ph type="sldNum" sz="quarter" idx="12"/>
          </p:nvPr>
        </p:nvSpPr>
        <p:spPr>
          <a:ln/>
        </p:spPr>
        <p:txBody>
          <a:bodyPr/>
          <a:lstStyle>
            <a:lvl1pPr>
              <a:defRPr/>
            </a:lvl1pPr>
          </a:lstStyle>
          <a:p>
            <a:pPr>
              <a:defRPr/>
            </a:pPr>
            <a:fld id="{6514F9B4-68A8-42D2-AD4E-030D558B1EA1}" type="slidenum">
              <a:rPr lang="en-US" altLang="en-US"/>
              <a:pPr>
                <a:defRPr/>
              </a:pPr>
              <a:t>‹#›</a:t>
            </a:fld>
            <a:endParaRPr lang="en-US" altLang="en-US"/>
          </a:p>
        </p:txBody>
      </p:sp>
    </p:spTree>
    <p:extLst>
      <p:ext uri="{BB962C8B-B14F-4D97-AF65-F5344CB8AC3E}">
        <p14:creationId xmlns:p14="http://schemas.microsoft.com/office/powerpoint/2010/main" val="1424756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A158-A3F9-40F1-A308-6B9791B8AFA1}"/>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5902EB0-42A7-4FAF-96AD-4174C0937D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CFCEE2C-707B-47A5-844B-A6A929DB89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3CACB72-2AAB-42AB-BFB5-0455EE2BEBC6}"/>
              </a:ext>
            </a:extLst>
          </p:cNvPr>
          <p:cNvSpPr>
            <a:spLocks noGrp="1" noChangeArrowheads="1"/>
          </p:cNvSpPr>
          <p:nvPr>
            <p:ph type="sldNum" sz="quarter" idx="12"/>
          </p:nvPr>
        </p:nvSpPr>
        <p:spPr>
          <a:ln/>
        </p:spPr>
        <p:txBody>
          <a:bodyPr/>
          <a:lstStyle>
            <a:lvl1pPr>
              <a:defRPr/>
            </a:lvl1pPr>
          </a:lstStyle>
          <a:p>
            <a:pPr>
              <a:defRPr/>
            </a:pPr>
            <a:fld id="{535A0A48-F75E-4CCB-BF85-8D2E19257ED2}" type="slidenum">
              <a:rPr lang="en-US" altLang="en-US"/>
              <a:pPr>
                <a:defRPr/>
              </a:pPr>
              <a:t>‹#›</a:t>
            </a:fld>
            <a:endParaRPr lang="en-US" altLang="en-US"/>
          </a:p>
        </p:txBody>
      </p:sp>
    </p:spTree>
    <p:extLst>
      <p:ext uri="{BB962C8B-B14F-4D97-AF65-F5344CB8AC3E}">
        <p14:creationId xmlns:p14="http://schemas.microsoft.com/office/powerpoint/2010/main" val="2968974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818AA3-8C41-4DAE-B617-3E020EBD83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027DA4D-7922-49DC-8180-9709747334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D4B76B9-8251-4E5F-BFC5-522CC95890F1}"/>
              </a:ext>
            </a:extLst>
          </p:cNvPr>
          <p:cNvSpPr>
            <a:spLocks noGrp="1" noChangeArrowheads="1"/>
          </p:cNvSpPr>
          <p:nvPr>
            <p:ph type="sldNum" sz="quarter" idx="12"/>
          </p:nvPr>
        </p:nvSpPr>
        <p:spPr>
          <a:ln/>
        </p:spPr>
        <p:txBody>
          <a:bodyPr/>
          <a:lstStyle>
            <a:lvl1pPr>
              <a:defRPr/>
            </a:lvl1pPr>
          </a:lstStyle>
          <a:p>
            <a:pPr>
              <a:defRPr/>
            </a:pPr>
            <a:fld id="{D166DB83-A167-4B05-820A-C8CF3D785458}" type="slidenum">
              <a:rPr lang="en-US" altLang="en-US"/>
              <a:pPr>
                <a:defRPr/>
              </a:pPr>
              <a:t>‹#›</a:t>
            </a:fld>
            <a:endParaRPr lang="en-US" altLang="en-US"/>
          </a:p>
        </p:txBody>
      </p:sp>
    </p:spTree>
    <p:extLst>
      <p:ext uri="{BB962C8B-B14F-4D97-AF65-F5344CB8AC3E}">
        <p14:creationId xmlns:p14="http://schemas.microsoft.com/office/powerpoint/2010/main" val="188005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BDE-9A73-494A-A4D2-2E784D0C2B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3AC99-AF0F-4134-BD0C-68F72E2309E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9A733-D520-48F0-81F8-1357C712078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5648455-9363-46EF-BD03-614C4CE077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1702F0-848E-4EA5-A153-B3042517CD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98E1A8E-7A9F-4EBE-85FB-06827792C8F8}"/>
              </a:ext>
            </a:extLst>
          </p:cNvPr>
          <p:cNvSpPr>
            <a:spLocks noGrp="1" noChangeArrowheads="1"/>
          </p:cNvSpPr>
          <p:nvPr>
            <p:ph type="sldNum" sz="quarter" idx="12"/>
          </p:nvPr>
        </p:nvSpPr>
        <p:spPr>
          <a:ln/>
        </p:spPr>
        <p:txBody>
          <a:bodyPr/>
          <a:lstStyle>
            <a:lvl1pPr>
              <a:defRPr/>
            </a:lvl1pPr>
          </a:lstStyle>
          <a:p>
            <a:pPr>
              <a:defRPr/>
            </a:pPr>
            <a:fld id="{F0D11940-6397-4698-84F4-D59183D07613}" type="slidenum">
              <a:rPr lang="en-US" altLang="en-US"/>
              <a:pPr>
                <a:defRPr/>
              </a:pPr>
              <a:t>‹#›</a:t>
            </a:fld>
            <a:endParaRPr lang="en-US" altLang="en-US"/>
          </a:p>
        </p:txBody>
      </p:sp>
    </p:spTree>
    <p:extLst>
      <p:ext uri="{BB962C8B-B14F-4D97-AF65-F5344CB8AC3E}">
        <p14:creationId xmlns:p14="http://schemas.microsoft.com/office/powerpoint/2010/main" val="347660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BFDDC-367D-494B-95EC-91C3E26DE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09C937-11DB-4EDB-878A-830A0AEA32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30EDA-3444-44A2-BE55-FE7A7E5628F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8BF1DAF-194B-4F3D-93AD-41E303EBD5D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ADA3D9-9F50-4F3B-B54C-737BCB73168D}"/>
              </a:ext>
            </a:extLst>
          </p:cNvPr>
          <p:cNvSpPr>
            <a:spLocks noGrp="1"/>
          </p:cNvSpPr>
          <p:nvPr>
            <p:ph type="sldNum" sz="quarter" idx="12"/>
          </p:nvPr>
        </p:nvSpPr>
        <p:spPr/>
        <p:txBody>
          <a:bodyPr/>
          <a:lstStyle>
            <a:lvl1pPr>
              <a:defRPr/>
            </a:lvl1pPr>
          </a:lstStyle>
          <a:p>
            <a:fld id="{3502DBD3-1735-4195-A4AA-5AEA6BC05DC1}" type="slidenum">
              <a:rPr lang="en-US" altLang="en-US"/>
              <a:pPr/>
              <a:t>‹#›</a:t>
            </a:fld>
            <a:endParaRPr lang="en-US" altLang="en-US"/>
          </a:p>
        </p:txBody>
      </p:sp>
    </p:spTree>
    <p:extLst>
      <p:ext uri="{BB962C8B-B14F-4D97-AF65-F5344CB8AC3E}">
        <p14:creationId xmlns:p14="http://schemas.microsoft.com/office/powerpoint/2010/main" val="1112068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E8AE-3D23-4F11-B62D-E4AAF4FB0B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233A8-875F-4C0F-A578-9536A3F5C4C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15FD5A0E-57F6-469D-AC1A-1C2B5D087B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371AA34-C8C0-450D-9780-C6DCE9ABEC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FBA22D-94A0-46FB-B108-A9390236EA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4550548-AEB5-4627-93CC-BF72194B4036}"/>
              </a:ext>
            </a:extLst>
          </p:cNvPr>
          <p:cNvSpPr>
            <a:spLocks noGrp="1" noChangeArrowheads="1"/>
          </p:cNvSpPr>
          <p:nvPr>
            <p:ph type="sldNum" sz="quarter" idx="12"/>
          </p:nvPr>
        </p:nvSpPr>
        <p:spPr>
          <a:ln/>
        </p:spPr>
        <p:txBody>
          <a:bodyPr/>
          <a:lstStyle>
            <a:lvl1pPr>
              <a:defRPr/>
            </a:lvl1pPr>
          </a:lstStyle>
          <a:p>
            <a:pPr>
              <a:defRPr/>
            </a:pPr>
            <a:fld id="{F2FB1706-D45B-4D7E-84FA-2A8784D734BF}" type="slidenum">
              <a:rPr lang="en-US" altLang="en-US"/>
              <a:pPr>
                <a:defRPr/>
              </a:pPr>
              <a:t>‹#›</a:t>
            </a:fld>
            <a:endParaRPr lang="en-US" altLang="en-US"/>
          </a:p>
        </p:txBody>
      </p:sp>
    </p:spTree>
    <p:extLst>
      <p:ext uri="{BB962C8B-B14F-4D97-AF65-F5344CB8AC3E}">
        <p14:creationId xmlns:p14="http://schemas.microsoft.com/office/powerpoint/2010/main" val="1750877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B7BD-AE3B-4C86-9029-5008AF7E9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A0B2B-822E-4BC2-AA4E-11B676650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E83FE3-020C-4B20-B26C-EFFFCD5698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D15D974-BA55-44F6-9BEA-59B48B4C79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C00BA09-5F4F-4003-97CF-D063D1619D0A}"/>
              </a:ext>
            </a:extLst>
          </p:cNvPr>
          <p:cNvSpPr>
            <a:spLocks noGrp="1" noChangeArrowheads="1"/>
          </p:cNvSpPr>
          <p:nvPr>
            <p:ph type="sldNum" sz="quarter" idx="12"/>
          </p:nvPr>
        </p:nvSpPr>
        <p:spPr>
          <a:ln/>
        </p:spPr>
        <p:txBody>
          <a:bodyPr/>
          <a:lstStyle>
            <a:lvl1pPr>
              <a:defRPr/>
            </a:lvl1pPr>
          </a:lstStyle>
          <a:p>
            <a:pPr>
              <a:defRPr/>
            </a:pPr>
            <a:fld id="{93D47961-179F-4996-BBEE-0638F8BE28C7}" type="slidenum">
              <a:rPr lang="en-US" altLang="en-US"/>
              <a:pPr>
                <a:defRPr/>
              </a:pPr>
              <a:t>‹#›</a:t>
            </a:fld>
            <a:endParaRPr lang="en-US" altLang="en-US"/>
          </a:p>
        </p:txBody>
      </p:sp>
    </p:spTree>
    <p:extLst>
      <p:ext uri="{BB962C8B-B14F-4D97-AF65-F5344CB8AC3E}">
        <p14:creationId xmlns:p14="http://schemas.microsoft.com/office/powerpoint/2010/main" val="2020488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7D00B-C29F-40BE-8282-D6F8632A4A0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FAB9-C7BA-47D2-8B9B-2A4F43AE163C}"/>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49889D-3634-4D83-A357-4568DAA996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6E986A6-DE61-4E1C-BFE2-AAB3135CCC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F2AC2E-DEDD-4281-9E40-E1C3455D5AB3}"/>
              </a:ext>
            </a:extLst>
          </p:cNvPr>
          <p:cNvSpPr>
            <a:spLocks noGrp="1" noChangeArrowheads="1"/>
          </p:cNvSpPr>
          <p:nvPr>
            <p:ph type="sldNum" sz="quarter" idx="12"/>
          </p:nvPr>
        </p:nvSpPr>
        <p:spPr>
          <a:ln/>
        </p:spPr>
        <p:txBody>
          <a:bodyPr/>
          <a:lstStyle>
            <a:lvl1pPr>
              <a:defRPr/>
            </a:lvl1pPr>
          </a:lstStyle>
          <a:p>
            <a:pPr>
              <a:defRPr/>
            </a:pPr>
            <a:fld id="{5855FB87-5603-4F8E-9A9E-617E20B3D4E1}" type="slidenum">
              <a:rPr lang="en-US" altLang="en-US"/>
              <a:pPr>
                <a:defRPr/>
              </a:pPr>
              <a:t>‹#›</a:t>
            </a:fld>
            <a:endParaRPr lang="en-US" altLang="en-US"/>
          </a:p>
        </p:txBody>
      </p:sp>
    </p:spTree>
    <p:extLst>
      <p:ext uri="{BB962C8B-B14F-4D97-AF65-F5344CB8AC3E}">
        <p14:creationId xmlns:p14="http://schemas.microsoft.com/office/powerpoint/2010/main" val="570157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378245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C86C1-66A8-4555-AD0F-BA557EBE4D1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8505BB-CB95-4DB6-A332-23DB5428115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DA6A5B16-9FB6-4D12-8D88-AEE0D3F2F8C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F7B57A-6FA4-4884-B769-CC604EA4AA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294A6DD-1AB6-49C5-9849-EB4D33F42AC3}"/>
              </a:ext>
            </a:extLst>
          </p:cNvPr>
          <p:cNvSpPr>
            <a:spLocks noGrp="1"/>
          </p:cNvSpPr>
          <p:nvPr>
            <p:ph type="sldNum" sz="quarter" idx="12"/>
          </p:nvPr>
        </p:nvSpPr>
        <p:spPr/>
        <p:txBody>
          <a:bodyPr/>
          <a:lstStyle>
            <a:lvl1pPr>
              <a:defRPr/>
            </a:lvl1pPr>
          </a:lstStyle>
          <a:p>
            <a:fld id="{94285D84-11FB-42BD-BCF3-14CD9C80CC6B}" type="slidenum">
              <a:rPr lang="en-US" altLang="en-US"/>
              <a:pPr/>
              <a:t>‹#›</a:t>
            </a:fld>
            <a:endParaRPr lang="en-US" altLang="en-US"/>
          </a:p>
        </p:txBody>
      </p:sp>
    </p:spTree>
    <p:extLst>
      <p:ext uri="{BB962C8B-B14F-4D97-AF65-F5344CB8AC3E}">
        <p14:creationId xmlns:p14="http://schemas.microsoft.com/office/powerpoint/2010/main" val="3495635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1999-403D-4530-AC18-E9F63609FC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2F41E-FE63-496E-9A8B-8BEC85C93769}"/>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D10643-94FE-41A6-86F4-2DF880C4C23B}"/>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5E0DF-B673-4A0C-9653-60F34A4BE6D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309AA79-CF20-4CBF-85B9-75640EEC3E4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C6674A8-ADDD-4990-B696-0FBA59FE5F9E}"/>
              </a:ext>
            </a:extLst>
          </p:cNvPr>
          <p:cNvSpPr>
            <a:spLocks noGrp="1"/>
          </p:cNvSpPr>
          <p:nvPr>
            <p:ph type="sldNum" sz="quarter" idx="12"/>
          </p:nvPr>
        </p:nvSpPr>
        <p:spPr/>
        <p:txBody>
          <a:bodyPr/>
          <a:lstStyle>
            <a:lvl1pPr>
              <a:defRPr/>
            </a:lvl1pPr>
          </a:lstStyle>
          <a:p>
            <a:fld id="{F9A151BC-A5E8-4B32-A682-897219E826FC}" type="slidenum">
              <a:rPr lang="en-US" altLang="en-US"/>
              <a:pPr/>
              <a:t>‹#›</a:t>
            </a:fld>
            <a:endParaRPr lang="en-US" altLang="en-US"/>
          </a:p>
        </p:txBody>
      </p:sp>
    </p:spTree>
    <p:extLst>
      <p:ext uri="{BB962C8B-B14F-4D97-AF65-F5344CB8AC3E}">
        <p14:creationId xmlns:p14="http://schemas.microsoft.com/office/powerpoint/2010/main" val="2567431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0766-8CE1-453B-A51E-EF669AB97E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3E58D6-F7FE-4D9D-889D-76349748F05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AC3A1D-512E-4C73-AD52-2871E9206F1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C00B8-0DD3-46F5-A5DC-F7F8DFAA9D2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65EC11-7B5F-4B66-B291-644466B82C1F}"/>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82B46A-0021-40AA-9F97-7D87E2BE677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AB5950E-33AC-4827-B471-DC18A2553A4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54DBF60-7293-43E9-AD73-E56211E08110}"/>
              </a:ext>
            </a:extLst>
          </p:cNvPr>
          <p:cNvSpPr>
            <a:spLocks noGrp="1"/>
          </p:cNvSpPr>
          <p:nvPr>
            <p:ph type="sldNum" sz="quarter" idx="12"/>
          </p:nvPr>
        </p:nvSpPr>
        <p:spPr/>
        <p:txBody>
          <a:bodyPr/>
          <a:lstStyle>
            <a:lvl1pPr>
              <a:defRPr/>
            </a:lvl1pPr>
          </a:lstStyle>
          <a:p>
            <a:fld id="{A0CD2E49-5217-4BD1-960B-6DF9F5863E02}" type="slidenum">
              <a:rPr lang="en-US" altLang="en-US"/>
              <a:pPr/>
              <a:t>‹#›</a:t>
            </a:fld>
            <a:endParaRPr lang="en-US" altLang="en-US"/>
          </a:p>
        </p:txBody>
      </p:sp>
    </p:spTree>
    <p:extLst>
      <p:ext uri="{BB962C8B-B14F-4D97-AF65-F5344CB8AC3E}">
        <p14:creationId xmlns:p14="http://schemas.microsoft.com/office/powerpoint/2010/main" val="290958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8A8C-4B60-403E-AB2C-5E016D28CC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494EE7-F646-4861-9FCC-058D55B69FA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6EF4724-B80C-4F7F-AE09-9ABE4287F35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2FAD270-1BB9-4D68-ADF2-A504C384EFD3}"/>
              </a:ext>
            </a:extLst>
          </p:cNvPr>
          <p:cNvSpPr>
            <a:spLocks noGrp="1"/>
          </p:cNvSpPr>
          <p:nvPr>
            <p:ph type="sldNum" sz="quarter" idx="12"/>
          </p:nvPr>
        </p:nvSpPr>
        <p:spPr/>
        <p:txBody>
          <a:bodyPr/>
          <a:lstStyle>
            <a:lvl1pPr>
              <a:defRPr/>
            </a:lvl1pPr>
          </a:lstStyle>
          <a:p>
            <a:fld id="{7779FC59-F12D-4BA7-BFB9-C47851406AB8}" type="slidenum">
              <a:rPr lang="en-US" altLang="en-US"/>
              <a:pPr/>
              <a:t>‹#›</a:t>
            </a:fld>
            <a:endParaRPr lang="en-US" altLang="en-US"/>
          </a:p>
        </p:txBody>
      </p:sp>
    </p:spTree>
    <p:extLst>
      <p:ext uri="{BB962C8B-B14F-4D97-AF65-F5344CB8AC3E}">
        <p14:creationId xmlns:p14="http://schemas.microsoft.com/office/powerpoint/2010/main" val="2911529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D2828-A4AB-4F2A-B3FD-2F888039534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8172320-4065-4FC9-BB34-520AB0BFDFB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918CF74-CDDC-4FC1-8A38-8E1F0458C6BF}"/>
              </a:ext>
            </a:extLst>
          </p:cNvPr>
          <p:cNvSpPr>
            <a:spLocks noGrp="1"/>
          </p:cNvSpPr>
          <p:nvPr>
            <p:ph type="sldNum" sz="quarter" idx="12"/>
          </p:nvPr>
        </p:nvSpPr>
        <p:spPr/>
        <p:txBody>
          <a:bodyPr/>
          <a:lstStyle>
            <a:lvl1pPr>
              <a:defRPr/>
            </a:lvl1pPr>
          </a:lstStyle>
          <a:p>
            <a:fld id="{46C5C683-D430-4C00-8B2F-EEEA8077300B}" type="slidenum">
              <a:rPr lang="en-US" altLang="en-US"/>
              <a:pPr/>
              <a:t>‹#›</a:t>
            </a:fld>
            <a:endParaRPr lang="en-US" altLang="en-US"/>
          </a:p>
        </p:txBody>
      </p:sp>
    </p:spTree>
    <p:extLst>
      <p:ext uri="{BB962C8B-B14F-4D97-AF65-F5344CB8AC3E}">
        <p14:creationId xmlns:p14="http://schemas.microsoft.com/office/powerpoint/2010/main" val="352772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5441-2993-4706-81F3-8880F082020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971203-F7EF-41DD-B727-B3461FFE42F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0DBD37-E4CC-4194-93AA-69474AF03EC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DFB0BA-282E-462B-BFB6-5CDCBB75860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109CF4D-4A80-41AB-BCE7-A35C87CE6BC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D028A1C-5940-4672-8C2C-735BB3EC4D9E}"/>
              </a:ext>
            </a:extLst>
          </p:cNvPr>
          <p:cNvSpPr>
            <a:spLocks noGrp="1"/>
          </p:cNvSpPr>
          <p:nvPr>
            <p:ph type="sldNum" sz="quarter" idx="12"/>
          </p:nvPr>
        </p:nvSpPr>
        <p:spPr/>
        <p:txBody>
          <a:bodyPr/>
          <a:lstStyle>
            <a:lvl1pPr>
              <a:defRPr/>
            </a:lvl1pPr>
          </a:lstStyle>
          <a:p>
            <a:fld id="{C923531D-B1D5-484A-8A87-FC36D14B26ED}" type="slidenum">
              <a:rPr lang="en-US" altLang="en-US"/>
              <a:pPr/>
              <a:t>‹#›</a:t>
            </a:fld>
            <a:endParaRPr lang="en-US" altLang="en-US"/>
          </a:p>
        </p:txBody>
      </p:sp>
    </p:spTree>
    <p:extLst>
      <p:ext uri="{BB962C8B-B14F-4D97-AF65-F5344CB8AC3E}">
        <p14:creationId xmlns:p14="http://schemas.microsoft.com/office/powerpoint/2010/main" val="3381139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FC50-2C07-4187-A8F1-B47A3C1B9E4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8F6B38-2108-4175-BA98-9BDDB16A8B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C1DD06-C6D6-4A51-8110-2829439ABD8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860F83-A95B-4B98-8689-C14596CEA15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0D7EA03-52FA-4203-B4DA-7E996B9E0DE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6E0A21-E60C-43DD-A097-9DA0E73553D7}"/>
              </a:ext>
            </a:extLst>
          </p:cNvPr>
          <p:cNvSpPr>
            <a:spLocks noGrp="1"/>
          </p:cNvSpPr>
          <p:nvPr>
            <p:ph type="sldNum" sz="quarter" idx="12"/>
          </p:nvPr>
        </p:nvSpPr>
        <p:spPr/>
        <p:txBody>
          <a:bodyPr/>
          <a:lstStyle>
            <a:lvl1pPr>
              <a:defRPr/>
            </a:lvl1pPr>
          </a:lstStyle>
          <a:p>
            <a:fld id="{799F08E2-534B-4396-80CD-55557841822F}" type="slidenum">
              <a:rPr lang="en-US" altLang="en-US"/>
              <a:pPr/>
              <a:t>‹#›</a:t>
            </a:fld>
            <a:endParaRPr lang="en-US" altLang="en-US"/>
          </a:p>
        </p:txBody>
      </p:sp>
    </p:spTree>
    <p:extLst>
      <p:ext uri="{BB962C8B-B14F-4D97-AF65-F5344CB8AC3E}">
        <p14:creationId xmlns:p14="http://schemas.microsoft.com/office/powerpoint/2010/main" val="2522018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700B1DC-EEAB-4D67-98C7-9B04549E4C1C}"/>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77F9FE60-1DB3-4F31-B8B5-875258CFC224}"/>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D54A5D7B-64F9-4D4F-89C3-7D68C24B8F6D}"/>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defRPr>
            </a:lvl1pPr>
          </a:lstStyle>
          <a:p>
            <a:endParaRPr lang="en-US" altLang="en-US"/>
          </a:p>
        </p:txBody>
      </p:sp>
      <p:sp>
        <p:nvSpPr>
          <p:cNvPr id="6149" name="Rectangle 5">
            <a:extLst>
              <a:ext uri="{FF2B5EF4-FFF2-40B4-BE49-F238E27FC236}">
                <a16:creationId xmlns:a16="http://schemas.microsoft.com/office/drawing/2014/main" id="{252A69AA-5D2A-4E89-A973-84CBE0F9C265}"/>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anose="02020603050405020304" pitchFamily="18" charset="0"/>
              </a:defRPr>
            </a:lvl1pPr>
          </a:lstStyle>
          <a:p>
            <a:endParaRPr lang="en-US" altLang="en-US"/>
          </a:p>
        </p:txBody>
      </p:sp>
      <p:sp>
        <p:nvSpPr>
          <p:cNvPr id="6150" name="Rectangle 6">
            <a:extLst>
              <a:ext uri="{FF2B5EF4-FFF2-40B4-BE49-F238E27FC236}">
                <a16:creationId xmlns:a16="http://schemas.microsoft.com/office/drawing/2014/main" id="{F7FD048D-6AEF-4002-8346-6943D498C6A0}"/>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41936F3E-A700-4D52-9C55-A42CDE8EE4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F0C25DD-4C51-4821-A651-A42CE314E72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43055B6E-DAFF-4BF1-8609-2DFFFA747E9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7220" name="Rectangle 4">
            <a:extLst>
              <a:ext uri="{FF2B5EF4-FFF2-40B4-BE49-F238E27FC236}">
                <a16:creationId xmlns:a16="http://schemas.microsoft.com/office/drawing/2014/main" id="{579A4F0B-0ADA-4124-A01A-92F3751244F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1" name="Rectangle 5">
            <a:extLst>
              <a:ext uri="{FF2B5EF4-FFF2-40B4-BE49-F238E27FC236}">
                <a16:creationId xmlns:a16="http://schemas.microsoft.com/office/drawing/2014/main" id="{56F845B1-8230-49C4-BD20-752C1DE64CD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2" name="Rectangle 6">
            <a:extLst>
              <a:ext uri="{FF2B5EF4-FFF2-40B4-BE49-F238E27FC236}">
                <a16:creationId xmlns:a16="http://schemas.microsoft.com/office/drawing/2014/main" id="{2E372AAA-BD06-4CA8-B527-CD37DFAA836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cs typeface="Times New Roman" panose="02020603050405020304" pitchFamily="18" charset="0"/>
              </a:defRPr>
            </a:lvl1pPr>
          </a:lstStyle>
          <a:p>
            <a:pPr>
              <a:defRPr/>
            </a:pPr>
            <a:fld id="{B1474604-C9B0-4EEF-A598-FC367AA789D2}" type="slidenum">
              <a:rPr lang="en-US" altLang="en-US"/>
              <a:pPr>
                <a:defRPr/>
              </a:pPr>
              <a:t>‹#›</a:t>
            </a:fld>
            <a:endParaRPr lang="en-US" altLang="en-US"/>
          </a:p>
        </p:txBody>
      </p:sp>
    </p:spTree>
    <p:extLst>
      <p:ext uri="{BB962C8B-B14F-4D97-AF65-F5344CB8AC3E}">
        <p14:creationId xmlns:p14="http://schemas.microsoft.com/office/powerpoint/2010/main" val="40009726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8.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06-09-2019</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baruch-scribe-of-jeremiah">
            <a:extLst>
              <a:ext uri="{FF2B5EF4-FFF2-40B4-BE49-F238E27FC236}">
                <a16:creationId xmlns:a16="http://schemas.microsoft.com/office/drawing/2014/main" id="{B2B2F695-2B6A-48E9-94E3-874A9950C91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1" y="1752600"/>
            <a:ext cx="3086101"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220" name="Rectangle 4">
            <a:extLst>
              <a:ext uri="{FF2B5EF4-FFF2-40B4-BE49-F238E27FC236}">
                <a16:creationId xmlns:a16="http://schemas.microsoft.com/office/drawing/2014/main" id="{1908F722-7D6E-4B8A-8FC7-D9448C4DC998}"/>
              </a:ext>
            </a:extLst>
          </p:cNvPr>
          <p:cNvSpPr>
            <a:spLocks noGrp="1" noChangeArrowheads="1"/>
          </p:cNvSpPr>
          <p:nvPr>
            <p:ph type="body" sz="half" idx="2"/>
          </p:nvPr>
        </p:nvSpPr>
        <p:spPr>
          <a:xfrm>
            <a:off x="3429000" y="1600200"/>
            <a:ext cx="5638800" cy="4953000"/>
          </a:xfrm>
        </p:spPr>
        <p:txBody>
          <a:bodyPr/>
          <a:lstStyle/>
          <a:p>
            <a:pPr marL="461963" indent="-461963" algn="just">
              <a:spcBef>
                <a:spcPts val="0"/>
              </a:spcBef>
              <a:spcAft>
                <a:spcPts val="1200"/>
              </a:spcAft>
            </a:pPr>
            <a:r>
              <a:rPr lang="en-US" altLang="en-US" sz="2800" dirty="0">
                <a:latin typeface="Calibri" panose="020F0502020204030204" pitchFamily="34" charset="0"/>
                <a:cs typeface="Calibri" panose="020F0502020204030204" pitchFamily="34" charset="0"/>
              </a:rPr>
              <a:t>We will approach the Gospel of Matthew so that we will arrive at the </a:t>
            </a:r>
            <a:r>
              <a:rPr lang="en-US" altLang="en-US" sz="2800" b="1" dirty="0">
                <a:solidFill>
                  <a:srgbClr val="0000CC"/>
                </a:solidFill>
                <a:latin typeface="Calibri" panose="020F0502020204030204" pitchFamily="34" charset="0"/>
                <a:cs typeface="Calibri" panose="020F0502020204030204" pitchFamily="34" charset="0"/>
              </a:rPr>
              <a:t>one intended meaning </a:t>
            </a:r>
            <a:r>
              <a:rPr lang="en-US" altLang="en-US" sz="2800" dirty="0">
                <a:latin typeface="Calibri" panose="020F0502020204030204" pitchFamily="34" charset="0"/>
                <a:cs typeface="Calibri" panose="020F0502020204030204" pitchFamily="34" charset="0"/>
              </a:rPr>
              <a:t>for each passage that God, through Matthew intended to convey. </a:t>
            </a:r>
          </a:p>
          <a:p>
            <a:pPr marL="461963" indent="-461963" algn="just">
              <a:spcBef>
                <a:spcPts val="0"/>
              </a:spcBef>
              <a:spcAft>
                <a:spcPts val="1200"/>
              </a:spcAft>
            </a:pPr>
            <a:r>
              <a:rPr lang="en-US" altLang="en-US" sz="2800" dirty="0">
                <a:latin typeface="Calibri" panose="020F0502020204030204" pitchFamily="34" charset="0"/>
                <a:cs typeface="Calibri" panose="020F0502020204030204" pitchFamily="34" charset="0"/>
              </a:rPr>
              <a:t>We continually ask the questions, </a:t>
            </a:r>
            <a:r>
              <a:rPr lang="en-US" altLang="en-US" sz="2800" b="1" i="1" dirty="0">
                <a:solidFill>
                  <a:srgbClr val="0000CC"/>
                </a:solidFill>
                <a:latin typeface="Calibri" panose="020F0502020204030204" pitchFamily="34" charset="0"/>
                <a:cs typeface="Calibri" panose="020F0502020204030204" pitchFamily="34" charset="0"/>
              </a:rPr>
              <a:t>“What message did God inspire and what meaning did the apostle Matthew intend to convey?”</a:t>
            </a:r>
          </a:p>
        </p:txBody>
      </p:sp>
      <p:pic>
        <p:nvPicPr>
          <p:cNvPr id="9224" name="Picture 8" descr="number-1-sign">
            <a:extLst>
              <a:ext uri="{FF2B5EF4-FFF2-40B4-BE49-F238E27FC236}">
                <a16:creationId xmlns:a16="http://schemas.microsoft.com/office/drawing/2014/main" id="{37E6E184-2798-44F2-A5FC-8C734D74DF7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1" y="1752600"/>
            <a:ext cx="3086101" cy="3200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5A38F631-434B-4EB6-BBE2-2E0D525D76C0}"/>
              </a:ext>
            </a:extLst>
          </p:cNvPr>
          <p:cNvSpPr txBox="1">
            <a:spLocks noChangeArrowheads="1"/>
          </p:cNvSpPr>
          <p:nvPr/>
        </p:nvSpPr>
        <p:spPr>
          <a:xfrm>
            <a:off x="495300" y="690562"/>
            <a:ext cx="8153400" cy="681038"/>
          </a:xfrm>
          <a:prstGeom prst="rect">
            <a:avLst/>
          </a:prstGeom>
        </p:spPr>
        <p:txBody>
          <a:bodyPr anchor="ct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How will we approach the Gospel of Matthew?</a:t>
            </a:r>
          </a:p>
        </p:txBody>
      </p:sp>
      <p:sp>
        <p:nvSpPr>
          <p:cNvPr id="10" name="Text Box 4">
            <a:extLst>
              <a:ext uri="{FF2B5EF4-FFF2-40B4-BE49-F238E27FC236}">
                <a16:creationId xmlns:a16="http://schemas.microsoft.com/office/drawing/2014/main" id="{14C6C39F-FE74-4049-B7B5-9FB8B0E772F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22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39A2E14-209F-4011-9408-E779126D5C73}"/>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The Doctrine of Perspicuity </a:t>
            </a:r>
          </a:p>
        </p:txBody>
      </p:sp>
      <p:sp>
        <p:nvSpPr>
          <p:cNvPr id="11272" name="Rectangle 8">
            <a:extLst>
              <a:ext uri="{FF2B5EF4-FFF2-40B4-BE49-F238E27FC236}">
                <a16:creationId xmlns:a16="http://schemas.microsoft.com/office/drawing/2014/main" id="{E22F9A65-E122-4B99-9E4D-F5A31F7C10D1}"/>
              </a:ext>
            </a:extLst>
          </p:cNvPr>
          <p:cNvSpPr>
            <a:spLocks noGrp="1" noChangeArrowheads="1"/>
          </p:cNvSpPr>
          <p:nvPr>
            <p:ph type="body" sz="half" idx="1"/>
          </p:nvPr>
        </p:nvSpPr>
        <p:spPr>
          <a:xfrm>
            <a:off x="0" y="1600200"/>
            <a:ext cx="9144000" cy="4114800"/>
          </a:xfrm>
          <a:noFill/>
          <a:ln/>
        </p:spPr>
        <p:txBody>
          <a:bodyPr/>
          <a:lstStyle/>
          <a:p>
            <a:pPr marL="461963" indent="-461963" algn="just">
              <a:spcBef>
                <a:spcPts val="0"/>
              </a:spcBef>
              <a:spcAft>
                <a:spcPts val="1200"/>
              </a:spcAft>
            </a:pPr>
            <a:r>
              <a:rPr lang="en-US" sz="2800" dirty="0">
                <a:latin typeface="Calibri" panose="020F0502020204030204" pitchFamily="34" charset="0"/>
                <a:cs typeface="Calibri" panose="020F0502020204030204" pitchFamily="34" charset="0"/>
              </a:rPr>
              <a:t>The doctrine of perspicuity means that the central message of the Bible is clear and understandable and that </a:t>
            </a:r>
            <a:r>
              <a:rPr lang="en-US" sz="2800" b="1" dirty="0">
                <a:solidFill>
                  <a:srgbClr val="0000CC"/>
                </a:solidFill>
                <a:latin typeface="Calibri" panose="020F0502020204030204" pitchFamily="34" charset="0"/>
                <a:cs typeface="Calibri" panose="020F0502020204030204" pitchFamily="34" charset="0"/>
              </a:rPr>
              <a:t>the Bible itself can be properly interpreted in a normal, literal sense</a:t>
            </a:r>
            <a:r>
              <a:rPr lang="en-US" sz="2800" dirty="0">
                <a:latin typeface="Calibri" panose="020F0502020204030204" pitchFamily="34" charset="0"/>
                <a:cs typeface="Calibri" panose="020F0502020204030204" pitchFamily="34" charset="0"/>
              </a:rPr>
              <a:t>.</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has a message He wants to convey.</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is able to convey His message.</a:t>
            </a:r>
          </a:p>
          <a:p>
            <a:pPr marL="914400" lvl="1" indent="-461963" algn="just">
              <a:spcBef>
                <a:spcPts val="0"/>
              </a:spcBef>
              <a:spcAft>
                <a:spcPts val="1200"/>
              </a:spcAft>
            </a:pPr>
            <a:r>
              <a:rPr lang="en-US" dirty="0">
                <a:latin typeface="Calibri" panose="020F0502020204030204" pitchFamily="34" charset="0"/>
                <a:cs typeface="Calibri" panose="020F0502020204030204" pitchFamily="34" charset="0"/>
              </a:rPr>
              <a:t>God is not capricious (given to impulsive and unpredictable character and action).</a:t>
            </a:r>
          </a:p>
          <a:p>
            <a:pPr marL="461963" indent="-461963" algn="just">
              <a:spcBef>
                <a:spcPts val="0"/>
              </a:spcBef>
              <a:spcAft>
                <a:spcPts val="1200"/>
              </a:spcAft>
            </a:pPr>
            <a:endParaRPr lang="en-US" sz="2800" dirty="0">
              <a:latin typeface="Calibri" panose="020F0502020204030204" pitchFamily="34" charset="0"/>
              <a:cs typeface="Calibri" panose="020F0502020204030204" pitchFamily="34" charset="0"/>
            </a:endParaRPr>
          </a:p>
        </p:txBody>
      </p:sp>
      <p:sp>
        <p:nvSpPr>
          <p:cNvPr id="6" name="Text Box 4">
            <a:extLst>
              <a:ext uri="{FF2B5EF4-FFF2-40B4-BE49-F238E27FC236}">
                <a16:creationId xmlns:a16="http://schemas.microsoft.com/office/drawing/2014/main" id="{EEA3F689-FC08-461C-934A-AEAA711B1E8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spTree>
    <p:extLst>
      <p:ext uri="{BB962C8B-B14F-4D97-AF65-F5344CB8AC3E}">
        <p14:creationId xmlns:p14="http://schemas.microsoft.com/office/powerpoint/2010/main" val="470880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39A2E14-209F-4011-9408-E779126D5C73}"/>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Common Sense Method of </a:t>
            </a:r>
            <a:r>
              <a:rPr lang="en-US" altLang="en-US" sz="3200" b="1" dirty="0">
                <a:solidFill>
                  <a:srgbClr val="0000CC"/>
                </a:solidFill>
                <a:latin typeface="Calibri" panose="020F0502020204030204" pitchFamily="34" charset="0"/>
                <a:cs typeface="Calibri" panose="020F0502020204030204" pitchFamily="34" charset="0"/>
              </a:rPr>
              <a:t>interpretation</a:t>
            </a:r>
            <a:endParaRPr lang="en-US" altLang="en-US" sz="3200" b="1" dirty="0">
              <a:solidFill>
                <a:srgbClr val="0000CC"/>
              </a:solidFill>
              <a:latin typeface="Calibri" panose="020F0502020204030204" pitchFamily="34" charset="0"/>
              <a:ea typeface="+mn-ea"/>
              <a:cs typeface="Calibri" panose="020F0502020204030204" pitchFamily="34" charset="0"/>
            </a:endParaRPr>
          </a:p>
        </p:txBody>
      </p:sp>
      <p:sp>
        <p:nvSpPr>
          <p:cNvPr id="11272" name="Rectangle 8">
            <a:extLst>
              <a:ext uri="{FF2B5EF4-FFF2-40B4-BE49-F238E27FC236}">
                <a16:creationId xmlns:a16="http://schemas.microsoft.com/office/drawing/2014/main" id="{E22F9A65-E122-4B99-9E4D-F5A31F7C10D1}"/>
              </a:ext>
            </a:extLst>
          </p:cNvPr>
          <p:cNvSpPr>
            <a:spLocks noGrp="1" noChangeArrowheads="1"/>
          </p:cNvSpPr>
          <p:nvPr>
            <p:ph type="body" sz="half" idx="1"/>
          </p:nvPr>
        </p:nvSpPr>
        <p:spPr>
          <a:xfrm>
            <a:off x="0" y="1600200"/>
            <a:ext cx="9144000" cy="2209800"/>
          </a:xfrm>
          <a:noFill/>
          <a:ln/>
        </p:spPr>
        <p:txBody>
          <a:bodyPr/>
          <a:lstStyle/>
          <a:p>
            <a:pPr marL="344488" indent="-344488" algn="just">
              <a:spcBef>
                <a:spcPts val="0"/>
              </a:spcBef>
              <a:spcAft>
                <a:spcPts val="1200"/>
              </a:spcAft>
            </a:pPr>
            <a:r>
              <a:rPr lang="en-US" sz="2800" b="1" dirty="0">
                <a:solidFill>
                  <a:srgbClr val="0000CC"/>
                </a:solidFill>
                <a:latin typeface="Calibri" panose="020F0502020204030204" pitchFamily="34" charset="0"/>
                <a:cs typeface="Calibri" panose="020F0502020204030204" pitchFamily="34" charset="0"/>
              </a:rPr>
              <a:t>Literal-Grammatical-Historical interpretation </a:t>
            </a:r>
            <a:r>
              <a:rPr lang="en-US" sz="2800" dirty="0">
                <a:latin typeface="Calibri" panose="020F0502020204030204" pitchFamily="34" charset="0"/>
                <a:cs typeface="Calibri" panose="020F0502020204030204" pitchFamily="34" charset="0"/>
              </a:rPr>
              <a:t>– This means giving to every word the same meaning it would have in normal usage, whether employed in writing, speaking, or thinking while taking into account grammatical and historical considerations. </a:t>
            </a:r>
          </a:p>
        </p:txBody>
      </p:sp>
      <p:sp>
        <p:nvSpPr>
          <p:cNvPr id="6" name="Text Box 4">
            <a:extLst>
              <a:ext uri="{FF2B5EF4-FFF2-40B4-BE49-F238E27FC236}">
                <a16:creationId xmlns:a16="http://schemas.microsoft.com/office/drawing/2014/main" id="{EEA3F689-FC08-461C-934A-AEAA711B1E8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pic>
        <p:nvPicPr>
          <p:cNvPr id="5" name="Picture 4">
            <a:extLst>
              <a:ext uri="{FF2B5EF4-FFF2-40B4-BE49-F238E27FC236}">
                <a16:creationId xmlns:a16="http://schemas.microsoft.com/office/drawing/2014/main" id="{27EAC52C-87F4-4D8D-B9CA-E38041925467}"/>
              </a:ext>
            </a:extLst>
          </p:cNvPr>
          <p:cNvPicPr>
            <a:picLocks noChangeAspect="1"/>
          </p:cNvPicPr>
          <p:nvPr/>
        </p:nvPicPr>
        <p:blipFill>
          <a:blip r:embed="rId3"/>
          <a:stretch>
            <a:fillRect/>
          </a:stretch>
        </p:blipFill>
        <p:spPr>
          <a:xfrm>
            <a:off x="2520779" y="3886200"/>
            <a:ext cx="4102443" cy="2743200"/>
          </a:xfrm>
          <a:prstGeom prst="rect">
            <a:avLst/>
          </a:prstGeom>
        </p:spPr>
      </p:pic>
    </p:spTree>
    <p:extLst>
      <p:ext uri="{BB962C8B-B14F-4D97-AF65-F5344CB8AC3E}">
        <p14:creationId xmlns:p14="http://schemas.microsoft.com/office/powerpoint/2010/main" val="1289593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39A2E14-209F-4011-9408-E779126D5C73}"/>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What God inspired and the author intended.</a:t>
            </a:r>
          </a:p>
        </p:txBody>
      </p:sp>
      <p:sp>
        <p:nvSpPr>
          <p:cNvPr id="11272" name="Rectangle 8">
            <a:extLst>
              <a:ext uri="{FF2B5EF4-FFF2-40B4-BE49-F238E27FC236}">
                <a16:creationId xmlns:a16="http://schemas.microsoft.com/office/drawing/2014/main" id="{E22F9A65-E122-4B99-9E4D-F5A31F7C10D1}"/>
              </a:ext>
            </a:extLst>
          </p:cNvPr>
          <p:cNvSpPr>
            <a:spLocks noGrp="1" noChangeArrowheads="1"/>
          </p:cNvSpPr>
          <p:nvPr>
            <p:ph type="body" sz="half" idx="1"/>
          </p:nvPr>
        </p:nvSpPr>
        <p:spPr>
          <a:xfrm>
            <a:off x="76200" y="1600200"/>
            <a:ext cx="9067800" cy="1828800"/>
          </a:xfrm>
          <a:noFill/>
          <a:ln/>
        </p:spPr>
        <p:txBody>
          <a:bodyPr/>
          <a:lstStyle/>
          <a:p>
            <a:pPr marL="344488" indent="-344488" algn="just">
              <a:spcBef>
                <a:spcPts val="0"/>
              </a:spcBef>
              <a:spcAft>
                <a:spcPts val="1200"/>
              </a:spcAft>
            </a:pPr>
            <a:r>
              <a:rPr lang="en-US" altLang="en-US" sz="2800" dirty="0">
                <a:latin typeface="Calibri" panose="020F0502020204030204" pitchFamily="34" charset="0"/>
                <a:cs typeface="Calibri" panose="020F0502020204030204" pitchFamily="34" charset="0"/>
              </a:rPr>
              <a:t>God did not give us His words so that we can make it say whatever we want. He had something specific in mind. That's the meaning. That's the intent. And that is what we will be looking for. </a:t>
            </a:r>
          </a:p>
        </p:txBody>
      </p:sp>
      <p:sp>
        <p:nvSpPr>
          <p:cNvPr id="6" name="Text Box 4">
            <a:extLst>
              <a:ext uri="{FF2B5EF4-FFF2-40B4-BE49-F238E27FC236}">
                <a16:creationId xmlns:a16="http://schemas.microsoft.com/office/drawing/2014/main" id="{EEA3F689-FC08-461C-934A-AEAA711B1E8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sp>
        <p:nvSpPr>
          <p:cNvPr id="8" name="Rectangle 8">
            <a:extLst>
              <a:ext uri="{FF2B5EF4-FFF2-40B4-BE49-F238E27FC236}">
                <a16:creationId xmlns:a16="http://schemas.microsoft.com/office/drawing/2014/main" id="{638DA6A9-A1C1-4CBC-B2E3-54B9156C8E48}"/>
              </a:ext>
            </a:extLst>
          </p:cNvPr>
          <p:cNvSpPr txBox="1">
            <a:spLocks noChangeArrowheads="1"/>
          </p:cNvSpPr>
          <p:nvPr/>
        </p:nvSpPr>
        <p:spPr bwMode="auto">
          <a:xfrm>
            <a:off x="609600" y="3429000"/>
            <a:ext cx="8077200" cy="268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1200"/>
              </a:spcAft>
              <a:buNone/>
            </a:pPr>
            <a:r>
              <a:rPr lang="en-US" altLang="en-US" sz="2800" i="1" dirty="0">
                <a:latin typeface="Calibri" panose="020F0502020204030204" pitchFamily="34" charset="0"/>
                <a:cs typeface="Calibri" panose="020F0502020204030204" pitchFamily="34" charset="0"/>
              </a:rPr>
              <a:t>“The teachings of the Bible are not inaccessible to the average person, as some have suggested. Nor is the Bible written as a puzzle, a book of secrets and riddles given in jumbled incommunicable form. The fact that the Bible is a book means that it is to be read and understood.” (Italics mine)</a:t>
            </a:r>
          </a:p>
        </p:txBody>
      </p:sp>
      <p:sp>
        <p:nvSpPr>
          <p:cNvPr id="9" name="Rectangle 8">
            <a:extLst>
              <a:ext uri="{FF2B5EF4-FFF2-40B4-BE49-F238E27FC236}">
                <a16:creationId xmlns:a16="http://schemas.microsoft.com/office/drawing/2014/main" id="{17B80055-F534-4B2D-AADC-BDEB12C59EA9}"/>
              </a:ext>
            </a:extLst>
          </p:cNvPr>
          <p:cNvSpPr/>
          <p:nvPr/>
        </p:nvSpPr>
        <p:spPr>
          <a:xfrm>
            <a:off x="1162050" y="6124356"/>
            <a:ext cx="6896100" cy="646331"/>
          </a:xfrm>
          <a:prstGeom prst="rect">
            <a:avLst/>
          </a:prstGeom>
        </p:spPr>
        <p:txBody>
          <a:bodyPr wrap="square">
            <a:spAutoFit/>
          </a:bodyPr>
          <a:lstStyle/>
          <a:p>
            <a:pPr algn="ctr"/>
            <a:r>
              <a:rPr lang="en-US" dirty="0" err="1">
                <a:latin typeface="Calibri" panose="020F0502020204030204" pitchFamily="34" charset="0"/>
                <a:cs typeface="Calibri" panose="020F0502020204030204" pitchFamily="34" charset="0"/>
              </a:rPr>
              <a:t>Zuck</a:t>
            </a:r>
            <a:r>
              <a:rPr lang="en-US" dirty="0">
                <a:latin typeface="Calibri" panose="020F0502020204030204" pitchFamily="34" charset="0"/>
                <a:cs typeface="Calibri" panose="020F0502020204030204" pitchFamily="34" charset="0"/>
              </a:rPr>
              <a:t>, Roy B. (1991). </a:t>
            </a:r>
            <a:r>
              <a:rPr lang="en-US" i="1" dirty="0">
                <a:latin typeface="Calibri" panose="020F0502020204030204" pitchFamily="34" charset="0"/>
                <a:cs typeface="Calibri" panose="020F0502020204030204" pitchFamily="34" charset="0"/>
              </a:rPr>
              <a:t>Basic Bible Interpretation: A Practical Guide to Discovering Biblical Truth </a:t>
            </a:r>
            <a:r>
              <a:rPr lang="en-US" dirty="0">
                <a:latin typeface="Calibri" panose="020F0502020204030204" pitchFamily="34" charset="0"/>
                <a:cs typeface="Calibri" panose="020F0502020204030204" pitchFamily="34" charset="0"/>
              </a:rPr>
              <a:t>(p. 26). Colorado Springs, CO: David C. Cook.</a:t>
            </a:r>
          </a:p>
        </p:txBody>
      </p:sp>
    </p:spTree>
    <p:extLst>
      <p:ext uri="{BB962C8B-B14F-4D97-AF65-F5344CB8AC3E}">
        <p14:creationId xmlns:p14="http://schemas.microsoft.com/office/powerpoint/2010/main" val="2557209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EF33C2E4-E449-4C60-8AEF-C94062759A11}"/>
              </a:ext>
            </a:extLst>
          </p:cNvPr>
          <p:cNvSpPr>
            <a:spLocks noGrp="1" noChangeArrowheads="1"/>
          </p:cNvSpPr>
          <p:nvPr>
            <p:ph type="body" sz="half" idx="2"/>
          </p:nvPr>
        </p:nvSpPr>
        <p:spPr>
          <a:xfrm>
            <a:off x="3429000" y="1600200"/>
            <a:ext cx="5638800" cy="3276045"/>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To answer this question, we will look at elements of language, history and culture, not just because these are interesting, but so that we understand Matthew’s intent.</a:t>
            </a:r>
          </a:p>
        </p:txBody>
      </p:sp>
      <p:pic>
        <p:nvPicPr>
          <p:cNvPr id="58377" name="Picture 9" descr="Sanhedrin-Dealing-With-Jesus">
            <a:extLst>
              <a:ext uri="{FF2B5EF4-FFF2-40B4-BE49-F238E27FC236}">
                <a16:creationId xmlns:a16="http://schemas.microsoft.com/office/drawing/2014/main" id="{23EC9823-9EA5-4BF9-B5E5-DF1C2B8FDE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52600"/>
            <a:ext cx="3048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7EA821F4-5148-41C3-A37E-32F930A0E3BB}"/>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What God inspired and the author intended.</a:t>
            </a:r>
          </a:p>
        </p:txBody>
      </p:sp>
      <p:sp>
        <p:nvSpPr>
          <p:cNvPr id="10" name="Text Box 4">
            <a:extLst>
              <a:ext uri="{FF2B5EF4-FFF2-40B4-BE49-F238E27FC236}">
                <a16:creationId xmlns:a16="http://schemas.microsoft.com/office/drawing/2014/main" id="{C5A0D6D2-22B2-42F8-8A7E-983D14587C3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7EA821F4-5148-41C3-A37E-32F930A0E3BB}"/>
              </a:ext>
            </a:extLst>
          </p:cNvPr>
          <p:cNvSpPr>
            <a:spLocks noGrp="1" noChangeArrowheads="1"/>
          </p:cNvSpPr>
          <p:nvPr>
            <p:ph type="title"/>
          </p:nvPr>
        </p:nvSpPr>
        <p:spPr>
          <a:xfrm>
            <a:off x="685800" y="665018"/>
            <a:ext cx="7772400" cy="706582"/>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What God inspired and the author intended.</a:t>
            </a:r>
          </a:p>
        </p:txBody>
      </p:sp>
      <p:sp>
        <p:nvSpPr>
          <p:cNvPr id="10" name="Text Box 4">
            <a:extLst>
              <a:ext uri="{FF2B5EF4-FFF2-40B4-BE49-F238E27FC236}">
                <a16:creationId xmlns:a16="http://schemas.microsoft.com/office/drawing/2014/main" id="{C5A0D6D2-22B2-42F8-8A7E-983D14587C3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pic>
        <p:nvPicPr>
          <p:cNvPr id="4" name="Picture 3">
            <a:extLst>
              <a:ext uri="{FF2B5EF4-FFF2-40B4-BE49-F238E27FC236}">
                <a16:creationId xmlns:a16="http://schemas.microsoft.com/office/drawing/2014/main" id="{97123150-03DF-46CA-8EE1-079641D9DA8C}"/>
              </a:ext>
            </a:extLst>
          </p:cNvPr>
          <p:cNvPicPr>
            <a:picLocks noChangeAspect="1"/>
          </p:cNvPicPr>
          <p:nvPr/>
        </p:nvPicPr>
        <p:blipFill>
          <a:blip r:embed="rId3"/>
          <a:stretch>
            <a:fillRect/>
          </a:stretch>
        </p:blipFill>
        <p:spPr>
          <a:xfrm>
            <a:off x="838200" y="2590800"/>
            <a:ext cx="4133850" cy="2314575"/>
          </a:xfrm>
          <a:prstGeom prst="rect">
            <a:avLst/>
          </a:prstGeom>
        </p:spPr>
      </p:pic>
      <p:sp>
        <p:nvSpPr>
          <p:cNvPr id="5" name="Rectangle 4">
            <a:extLst>
              <a:ext uri="{FF2B5EF4-FFF2-40B4-BE49-F238E27FC236}">
                <a16:creationId xmlns:a16="http://schemas.microsoft.com/office/drawing/2014/main" id="{7B0A7DCE-1EE1-4A9A-B407-1EAA0F5FF2B0}"/>
              </a:ext>
            </a:extLst>
          </p:cNvPr>
          <p:cNvSpPr/>
          <p:nvPr/>
        </p:nvSpPr>
        <p:spPr>
          <a:xfrm>
            <a:off x="381000" y="1608047"/>
            <a:ext cx="8305800" cy="523220"/>
          </a:xfrm>
          <a:prstGeom prst="rect">
            <a:avLst/>
          </a:prstGeom>
        </p:spPr>
        <p:txBody>
          <a:bodyPr wrap="square">
            <a:spAutoFit/>
          </a:bodyPr>
          <a:lstStyle/>
          <a:p>
            <a:pPr marL="342900" indent="-342900" algn="just">
              <a:spcBef>
                <a:spcPts val="0"/>
              </a:spcBef>
              <a:spcAft>
                <a:spcPts val="1200"/>
              </a:spcAft>
              <a:buChar char="•"/>
            </a:pPr>
            <a:r>
              <a:rPr lang="en-US" sz="2800" dirty="0">
                <a:latin typeface="Calibri" panose="020F0502020204030204" pitchFamily="34" charset="0"/>
                <a:cs typeface="Calibri" panose="020F0502020204030204" pitchFamily="34" charset="0"/>
              </a:rPr>
              <a:t>It's all a matter of getting the </a:t>
            </a:r>
            <a:r>
              <a:rPr lang="en-US" sz="2800" b="1" dirty="0">
                <a:solidFill>
                  <a:srgbClr val="0000CC"/>
                </a:solidFill>
                <a:latin typeface="Calibri" panose="020F0502020204030204" pitchFamily="34" charset="0"/>
                <a:cs typeface="Calibri" panose="020F0502020204030204" pitchFamily="34" charset="0"/>
              </a:rPr>
              <a:t>FULL</a:t>
            </a:r>
            <a:r>
              <a:rPr lang="en-US" sz="2800" dirty="0">
                <a:latin typeface="Calibri" panose="020F0502020204030204" pitchFamily="34" charset="0"/>
                <a:cs typeface="Calibri" panose="020F0502020204030204" pitchFamily="34" charset="0"/>
              </a:rPr>
              <a:t> context!</a:t>
            </a:r>
          </a:p>
        </p:txBody>
      </p:sp>
      <p:pic>
        <p:nvPicPr>
          <p:cNvPr id="6" name="Picture 5">
            <a:extLst>
              <a:ext uri="{FF2B5EF4-FFF2-40B4-BE49-F238E27FC236}">
                <a16:creationId xmlns:a16="http://schemas.microsoft.com/office/drawing/2014/main" id="{ECA85081-B1BD-4095-99C5-4C3A217A9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7177" y="3166081"/>
            <a:ext cx="4133446" cy="2316681"/>
          </a:xfrm>
          <a:prstGeom prst="rect">
            <a:avLst/>
          </a:prstGeom>
        </p:spPr>
      </p:pic>
      <p:pic>
        <p:nvPicPr>
          <p:cNvPr id="7" name="Picture 6">
            <a:extLst>
              <a:ext uri="{FF2B5EF4-FFF2-40B4-BE49-F238E27FC236}">
                <a16:creationId xmlns:a16="http://schemas.microsoft.com/office/drawing/2014/main" id="{28B65834-2757-437B-B718-3DDD213B7B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8291" y="3609975"/>
            <a:ext cx="4133446" cy="2316681"/>
          </a:xfrm>
          <a:prstGeom prst="rect">
            <a:avLst/>
          </a:prstGeom>
        </p:spPr>
      </p:pic>
    </p:spTree>
    <p:extLst>
      <p:ext uri="{BB962C8B-B14F-4D97-AF65-F5344CB8AC3E}">
        <p14:creationId xmlns:p14="http://schemas.microsoft.com/office/powerpoint/2010/main" val="374411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E49E0979-DEF8-4E20-8EC1-F4093E201383}"/>
              </a:ext>
            </a:extLst>
          </p:cNvPr>
          <p:cNvSpPr>
            <a:spLocks noGrp="1" noChangeArrowheads="1"/>
          </p:cNvSpPr>
          <p:nvPr>
            <p:ph type="body" sz="half" idx="1"/>
          </p:nvPr>
        </p:nvSpPr>
        <p:spPr>
          <a:xfrm>
            <a:off x="0" y="1600200"/>
            <a:ext cx="9144000" cy="2667000"/>
          </a:xfrm>
        </p:spPr>
        <p:txBody>
          <a:bodyPr/>
          <a:lstStyle/>
          <a:p>
            <a:pPr marL="344488" indent="-344488" algn="just"/>
            <a:r>
              <a:rPr lang="en-US" altLang="en-US" sz="2800" dirty="0">
                <a:latin typeface="Calibri" panose="020F0502020204030204" pitchFamily="34" charset="0"/>
                <a:cs typeface="Calibri" panose="020F0502020204030204" pitchFamily="34" charset="0"/>
              </a:rPr>
              <a:t>Jesus spoke almost entirely to </a:t>
            </a:r>
            <a:r>
              <a:rPr lang="en-US" altLang="en-US" sz="2800" b="1" dirty="0">
                <a:solidFill>
                  <a:srgbClr val="0000CC"/>
                </a:solidFill>
                <a:latin typeface="Calibri" panose="020F0502020204030204" pitchFamily="34" charset="0"/>
                <a:cs typeface="Calibri" panose="020F0502020204030204" pitchFamily="34" charset="0"/>
              </a:rPr>
              <a:t>the people </a:t>
            </a:r>
            <a:r>
              <a:rPr lang="en-US" altLang="en-US" sz="2800" b="1" u="sng" dirty="0">
                <a:solidFill>
                  <a:srgbClr val="0000CC"/>
                </a:solidFill>
                <a:latin typeface="Calibri" panose="020F0502020204030204" pitchFamily="34" charset="0"/>
                <a:cs typeface="Calibri" panose="020F0502020204030204" pitchFamily="34" charset="0"/>
              </a:rPr>
              <a:t>of Israel</a:t>
            </a:r>
            <a:r>
              <a:rPr lang="en-US" altLang="en-US" sz="2800" dirty="0">
                <a:latin typeface="Calibri" panose="020F0502020204030204" pitchFamily="34" charset="0"/>
                <a:cs typeface="Calibri" panose="020F0502020204030204" pitchFamily="34" charset="0"/>
              </a:rPr>
              <a:t>, only </a:t>
            </a:r>
            <a:r>
              <a:rPr lang="en-US" altLang="en-US" sz="2800" b="1" dirty="0">
                <a:solidFill>
                  <a:srgbClr val="0000CC"/>
                </a:solidFill>
                <a:latin typeface="Calibri" panose="020F0502020204030204" pitchFamily="34" charset="0"/>
                <a:cs typeface="Calibri" panose="020F0502020204030204" pitchFamily="34" charset="0"/>
              </a:rPr>
              <a:t>in the land </a:t>
            </a:r>
            <a:r>
              <a:rPr lang="en-US" altLang="en-US" sz="2800" b="1" u="sng" dirty="0">
                <a:solidFill>
                  <a:srgbClr val="0000CC"/>
                </a:solidFill>
                <a:latin typeface="Calibri" panose="020F0502020204030204" pitchFamily="34" charset="0"/>
                <a:cs typeface="Calibri" panose="020F0502020204030204" pitchFamily="34" charset="0"/>
              </a:rPr>
              <a:t>of Israel</a:t>
            </a:r>
            <a:r>
              <a:rPr lang="en-US" altLang="en-US" sz="2800" dirty="0">
                <a:latin typeface="Calibri" panose="020F0502020204030204" pitchFamily="34" charset="0"/>
                <a:cs typeface="Calibri" panose="020F0502020204030204" pitchFamily="34" charset="0"/>
              </a:rPr>
              <a:t>, who were all </a:t>
            </a:r>
            <a:r>
              <a:rPr lang="en-US" altLang="en-US" sz="2800" b="1" dirty="0">
                <a:solidFill>
                  <a:srgbClr val="0000CC"/>
                </a:solidFill>
                <a:latin typeface="Calibri" panose="020F0502020204030204" pitchFamily="34" charset="0"/>
                <a:cs typeface="Calibri" panose="020F0502020204030204" pitchFamily="34" charset="0"/>
              </a:rPr>
              <a:t>under the entire </a:t>
            </a:r>
            <a:r>
              <a:rPr lang="en-US" altLang="en-US" sz="2800" b="1" u="sng" dirty="0">
                <a:solidFill>
                  <a:srgbClr val="0000CC"/>
                </a:solidFill>
                <a:latin typeface="Calibri" panose="020F0502020204030204" pitchFamily="34" charset="0"/>
                <a:cs typeface="Calibri" panose="020F0502020204030204" pitchFamily="34" charset="0"/>
              </a:rPr>
              <a:t>Law of Moses</a:t>
            </a:r>
            <a:r>
              <a:rPr lang="en-US" altLang="en-US"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Matt. 10:5–6)</a:t>
            </a:r>
          </a:p>
          <a:p>
            <a:pPr marL="344488" indent="-344488" algn="just"/>
            <a:r>
              <a:rPr lang="en-US" altLang="en-US" sz="2800" dirty="0">
                <a:latin typeface="Calibri" panose="020F0502020204030204" pitchFamily="34" charset="0"/>
                <a:cs typeface="Calibri" panose="020F0502020204030204" pitchFamily="34" charset="0"/>
              </a:rPr>
              <a:t>Jesus made multiple references to the </a:t>
            </a:r>
            <a:r>
              <a:rPr lang="en-US" altLang="en-US" sz="2800" b="1" u="sng" dirty="0">
                <a:solidFill>
                  <a:srgbClr val="0000CC"/>
                </a:solidFill>
                <a:latin typeface="Calibri" panose="020F0502020204030204" pitchFamily="34" charset="0"/>
                <a:cs typeface="Calibri" panose="020F0502020204030204" pitchFamily="34" charset="0"/>
              </a:rPr>
              <a:t>Law</a:t>
            </a:r>
            <a:r>
              <a:rPr lang="en-US" altLang="en-US" sz="2800" dirty="0">
                <a:latin typeface="Calibri" panose="020F0502020204030204" pitchFamily="34" charset="0"/>
                <a:cs typeface="Calibri" panose="020F0502020204030204" pitchFamily="34" charset="0"/>
              </a:rPr>
              <a:t>, </a:t>
            </a:r>
            <a:r>
              <a:rPr lang="en-US" altLang="en-US" sz="2800" b="1" u="sng" dirty="0">
                <a:solidFill>
                  <a:srgbClr val="0000CC"/>
                </a:solidFill>
                <a:latin typeface="Calibri" panose="020F0502020204030204" pitchFamily="34" charset="0"/>
                <a:cs typeface="Calibri" panose="020F0502020204030204" pitchFamily="34" charset="0"/>
              </a:rPr>
              <a:t>Moses</a:t>
            </a:r>
            <a:r>
              <a:rPr lang="en-US" altLang="en-US" sz="2800" dirty="0">
                <a:latin typeface="Calibri" panose="020F0502020204030204" pitchFamily="34" charset="0"/>
                <a:cs typeface="Calibri" panose="020F0502020204030204" pitchFamily="34" charset="0"/>
              </a:rPr>
              <a:t>, the </a:t>
            </a:r>
            <a:r>
              <a:rPr lang="en-US" altLang="en-US" sz="2800" b="1" u="sng" dirty="0">
                <a:solidFill>
                  <a:srgbClr val="0000CC"/>
                </a:solidFill>
                <a:latin typeface="Calibri" panose="020F0502020204030204" pitchFamily="34" charset="0"/>
                <a:cs typeface="Calibri" panose="020F0502020204030204" pitchFamily="34" charset="0"/>
              </a:rPr>
              <a:t>altar</a:t>
            </a:r>
            <a:r>
              <a:rPr lang="en-US" altLang="en-US" sz="2800" dirty="0">
                <a:latin typeface="Calibri" panose="020F0502020204030204" pitchFamily="34" charset="0"/>
                <a:cs typeface="Calibri" panose="020F0502020204030204" pitchFamily="34" charset="0"/>
              </a:rPr>
              <a:t> and the </a:t>
            </a:r>
            <a:r>
              <a:rPr lang="en-US" altLang="en-US" sz="2800" b="1" u="sng" dirty="0">
                <a:solidFill>
                  <a:srgbClr val="0000CC"/>
                </a:solidFill>
                <a:latin typeface="Calibri" panose="020F0502020204030204" pitchFamily="34" charset="0"/>
                <a:cs typeface="Calibri" panose="020F0502020204030204" pitchFamily="34" charset="0"/>
              </a:rPr>
              <a:t>temple</a:t>
            </a:r>
            <a:r>
              <a:rPr lang="en-US" altLang="en-US" sz="2800" dirty="0">
                <a:latin typeface="Calibri" panose="020F0502020204030204" pitchFamily="34" charset="0"/>
                <a:cs typeface="Calibri" panose="020F0502020204030204" pitchFamily="34" charset="0"/>
              </a:rPr>
              <a:t> in </a:t>
            </a:r>
            <a:r>
              <a:rPr lang="en-US" altLang="en-US" sz="2800" b="1" u="sng" dirty="0">
                <a:solidFill>
                  <a:srgbClr val="0000CC"/>
                </a:solidFill>
                <a:latin typeface="Calibri" panose="020F0502020204030204" pitchFamily="34" charset="0"/>
                <a:cs typeface="Calibri" panose="020F0502020204030204" pitchFamily="34" charset="0"/>
              </a:rPr>
              <a:t>Jerusalem</a:t>
            </a:r>
            <a:r>
              <a:rPr lang="en-US" altLang="en-US"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Matt. </a:t>
            </a:r>
            <a:r>
              <a:rPr lang="en-US" altLang="en-US" sz="2800" dirty="0">
                <a:latin typeface="Calibri" panose="020F0502020204030204" pitchFamily="34" charset="0"/>
                <a:cs typeface="Calibri" panose="020F0502020204030204" pitchFamily="34" charset="0"/>
              </a:rPr>
              <a:t>5:17-18; 23-24; 8:4; 21:12-13)</a:t>
            </a:r>
          </a:p>
        </p:txBody>
      </p:sp>
      <p:sp>
        <p:nvSpPr>
          <p:cNvPr id="6" name="Rectangle 2">
            <a:extLst>
              <a:ext uri="{FF2B5EF4-FFF2-40B4-BE49-F238E27FC236}">
                <a16:creationId xmlns:a16="http://schemas.microsoft.com/office/drawing/2014/main" id="{331255F9-B5C2-4F88-98EA-A2C6F9C198F3}"/>
              </a:ext>
            </a:extLst>
          </p:cNvPr>
          <p:cNvSpPr txBox="1">
            <a:spLocks noChangeArrowheads="1"/>
          </p:cNvSpPr>
          <p:nvPr/>
        </p:nvSpPr>
        <p:spPr bwMode="auto">
          <a:xfrm>
            <a:off x="685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To Whom is Jesus talking? </a:t>
            </a:r>
          </a:p>
        </p:txBody>
      </p:sp>
      <p:sp>
        <p:nvSpPr>
          <p:cNvPr id="7" name="Text Box 4">
            <a:extLst>
              <a:ext uri="{FF2B5EF4-FFF2-40B4-BE49-F238E27FC236}">
                <a16:creationId xmlns:a16="http://schemas.microsoft.com/office/drawing/2014/main" id="{DE4267DF-262C-4B92-885B-637F6E953569}"/>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pic>
        <p:nvPicPr>
          <p:cNvPr id="3" name="Picture 2">
            <a:extLst>
              <a:ext uri="{FF2B5EF4-FFF2-40B4-BE49-F238E27FC236}">
                <a16:creationId xmlns:a16="http://schemas.microsoft.com/office/drawing/2014/main" id="{AE3B25C8-4BE8-4F39-9E79-FFC62BF50424}"/>
              </a:ext>
            </a:extLst>
          </p:cNvPr>
          <p:cNvPicPr>
            <a:picLocks noChangeAspect="1"/>
          </p:cNvPicPr>
          <p:nvPr/>
        </p:nvPicPr>
        <p:blipFill>
          <a:blip r:embed="rId3"/>
          <a:stretch>
            <a:fillRect/>
          </a:stretch>
        </p:blipFill>
        <p:spPr>
          <a:xfrm>
            <a:off x="856308" y="4324952"/>
            <a:ext cx="7431384" cy="2286000"/>
          </a:xfrm>
          <a:prstGeom prst="rect">
            <a:avLst/>
          </a:prstGeom>
        </p:spPr>
      </p:pic>
    </p:spTree>
    <p:extLst>
      <p:ext uri="{BB962C8B-B14F-4D97-AF65-F5344CB8AC3E}">
        <p14:creationId xmlns:p14="http://schemas.microsoft.com/office/powerpoint/2010/main" val="500749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a:extLst>
              <a:ext uri="{FF2B5EF4-FFF2-40B4-BE49-F238E27FC236}">
                <a16:creationId xmlns:a16="http://schemas.microsoft.com/office/drawing/2014/main" id="{A2397CD2-80C6-442F-B4F7-2BEEEBD10213}"/>
              </a:ext>
            </a:extLst>
          </p:cNvPr>
          <p:cNvSpPr txBox="1">
            <a:spLocks noChangeArrowheads="1"/>
          </p:cNvSpPr>
          <p:nvPr/>
        </p:nvSpPr>
        <p:spPr bwMode="auto">
          <a:xfrm>
            <a:off x="0" y="20574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lgn="just">
              <a:spcBef>
                <a:spcPct val="200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We must always recognize </a:t>
            </a:r>
            <a:r>
              <a:rPr lang="en-US" altLang="en-US" sz="2800" b="1" i="1" dirty="0">
                <a:solidFill>
                  <a:srgbClr val="0000CC"/>
                </a:solidFill>
                <a:latin typeface="Calibri" panose="020F0502020204030204" pitchFamily="34" charset="0"/>
                <a:cs typeface="Calibri" panose="020F0502020204030204" pitchFamily="34" charset="0"/>
              </a:rPr>
              <a:t>who is being addressed</a:t>
            </a:r>
            <a:r>
              <a:rPr lang="en-US" altLang="en-US" sz="2800" dirty="0">
                <a:latin typeface="Calibri" panose="020F0502020204030204" pitchFamily="34" charset="0"/>
                <a:cs typeface="Calibri" panose="020F0502020204030204" pitchFamily="34" charset="0"/>
              </a:rPr>
              <a:t> and interpret accordingly.     </a:t>
            </a:r>
          </a:p>
        </p:txBody>
      </p:sp>
      <p:sp>
        <p:nvSpPr>
          <p:cNvPr id="6" name="Rectangle 4">
            <a:extLst>
              <a:ext uri="{FF2B5EF4-FFF2-40B4-BE49-F238E27FC236}">
                <a16:creationId xmlns:a16="http://schemas.microsoft.com/office/drawing/2014/main" id="{2D4D54D0-348B-450F-94E1-7C3A74861075}"/>
              </a:ext>
            </a:extLst>
          </p:cNvPr>
          <p:cNvSpPr>
            <a:spLocks noGrp="1" noChangeArrowheads="1"/>
          </p:cNvSpPr>
          <p:nvPr>
            <p:ph type="title"/>
          </p:nvPr>
        </p:nvSpPr>
        <p:spPr>
          <a:xfrm>
            <a:off x="1866900" y="690007"/>
            <a:ext cx="5410200" cy="1138793"/>
          </a:xfrm>
        </p:spPr>
        <p:txBody>
          <a:bodyPr/>
          <a:lstStyle/>
          <a:p>
            <a:r>
              <a:rPr lang="en-US" altLang="en-US" sz="3200" b="1" dirty="0">
                <a:solidFill>
                  <a:srgbClr val="0000CC"/>
                </a:solidFill>
                <a:latin typeface="Calibri" panose="020F0502020204030204" pitchFamily="34" charset="0"/>
                <a:cs typeface="Calibri" panose="020F0502020204030204" pitchFamily="34" charset="0"/>
              </a:rPr>
              <a:t>So don’t we </a:t>
            </a:r>
            <a:r>
              <a:rPr lang="en-US" altLang="en-US" sz="3200" b="1" i="1" u="sng" dirty="0">
                <a:solidFill>
                  <a:srgbClr val="0000CC"/>
                </a:solidFill>
                <a:latin typeface="Calibri" panose="020F0502020204030204" pitchFamily="34" charset="0"/>
                <a:ea typeface="+mn-ea"/>
                <a:cs typeface="Calibri" panose="020F0502020204030204" pitchFamily="34" charset="0"/>
              </a:rPr>
              <a:t>TAKE EVERYTHING </a:t>
            </a:r>
            <a:r>
              <a:rPr lang="en-US" altLang="en-US" sz="3200" b="1" dirty="0">
                <a:solidFill>
                  <a:srgbClr val="0000CC"/>
                </a:solidFill>
                <a:latin typeface="Calibri" panose="020F0502020204030204" pitchFamily="34" charset="0"/>
                <a:ea typeface="+mn-ea"/>
                <a:cs typeface="Calibri" panose="020F0502020204030204" pitchFamily="34" charset="0"/>
              </a:rPr>
              <a:t>as if it directly applies to us?</a:t>
            </a:r>
          </a:p>
        </p:txBody>
      </p:sp>
      <p:sp>
        <p:nvSpPr>
          <p:cNvPr id="7" name="Text Box 4">
            <a:extLst>
              <a:ext uri="{FF2B5EF4-FFF2-40B4-BE49-F238E27FC236}">
                <a16:creationId xmlns:a16="http://schemas.microsoft.com/office/drawing/2014/main" id="{C4B496FF-B113-4234-ABE4-71B7C102587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pic>
        <p:nvPicPr>
          <p:cNvPr id="10" name="Picture 5" descr="Jesus breaking bread &amp; last supper with disciples">
            <a:extLst>
              <a:ext uri="{FF2B5EF4-FFF2-40B4-BE49-F238E27FC236}">
                <a16:creationId xmlns:a16="http://schemas.microsoft.com/office/drawing/2014/main" id="{36139203-0F66-42C7-B929-3BCCD2249E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408" y="3901043"/>
            <a:ext cx="779318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386A968-C959-4DCD-B317-3BEF28B6A6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92" y="76200"/>
            <a:ext cx="1435608" cy="1371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ADC2B2A-CE3C-44C1-8345-529E3E16C08A}"/>
              </a:ext>
            </a:extLst>
          </p:cNvPr>
          <p:cNvSpPr>
            <a:spLocks noGrp="1" noChangeArrowheads="1"/>
          </p:cNvSpPr>
          <p:nvPr>
            <p:ph type="title"/>
          </p:nvPr>
        </p:nvSpPr>
        <p:spPr>
          <a:xfrm>
            <a:off x="685800" y="685800"/>
            <a:ext cx="7772400" cy="1066800"/>
          </a:xfrm>
        </p:spPr>
        <p:txBody>
          <a:bodyPr/>
          <a:lstStyle/>
          <a:p>
            <a:r>
              <a:rPr lang="en-US" altLang="en-US" sz="3200" b="1" dirty="0">
                <a:solidFill>
                  <a:srgbClr val="0000CC"/>
                </a:solidFill>
                <a:latin typeface="Calibri" panose="020F0502020204030204" pitchFamily="34" charset="0"/>
                <a:ea typeface="+mn-ea"/>
                <a:cs typeface="Calibri" panose="020F0502020204030204" pitchFamily="34" charset="0"/>
              </a:rPr>
              <a:t>So do we just </a:t>
            </a:r>
            <a:r>
              <a:rPr lang="en-US" altLang="en-US" sz="3200" b="1" i="1" u="sng" dirty="0">
                <a:solidFill>
                  <a:srgbClr val="0000CC"/>
                </a:solidFill>
                <a:latin typeface="Calibri" panose="020F0502020204030204" pitchFamily="34" charset="0"/>
                <a:ea typeface="+mn-ea"/>
                <a:cs typeface="Calibri" panose="020F0502020204030204" pitchFamily="34" charset="0"/>
              </a:rPr>
              <a:t>IGNORE</a:t>
            </a:r>
            <a:r>
              <a:rPr lang="en-US" altLang="en-US" sz="3200" b="1" u="sng" dirty="0">
                <a:solidFill>
                  <a:srgbClr val="0000CC"/>
                </a:solidFill>
                <a:latin typeface="Calibri" panose="020F0502020204030204" pitchFamily="34" charset="0"/>
                <a:ea typeface="+mn-ea"/>
                <a:cs typeface="Calibri" panose="020F0502020204030204" pitchFamily="34" charset="0"/>
              </a:rPr>
              <a:t> </a:t>
            </a:r>
            <a:r>
              <a:rPr lang="en-US" altLang="en-US" sz="3200" b="1" i="1" u="sng" dirty="0">
                <a:solidFill>
                  <a:srgbClr val="0000CC"/>
                </a:solidFill>
                <a:latin typeface="Calibri" panose="020F0502020204030204" pitchFamily="34" charset="0"/>
                <a:ea typeface="+mn-ea"/>
                <a:cs typeface="Calibri" panose="020F0502020204030204" pitchFamily="34" charset="0"/>
              </a:rPr>
              <a:t>EVERYTHING</a:t>
            </a:r>
            <a:r>
              <a:rPr lang="en-US" altLang="en-US" sz="3200" b="1" u="sng" dirty="0">
                <a:solidFill>
                  <a:srgbClr val="0000CC"/>
                </a:solidFill>
                <a:latin typeface="Calibri" panose="020F0502020204030204" pitchFamily="34" charset="0"/>
                <a:ea typeface="+mn-ea"/>
                <a:cs typeface="Calibri" panose="020F0502020204030204" pitchFamily="34" charset="0"/>
              </a:rPr>
              <a:t> </a:t>
            </a:r>
            <a:r>
              <a:rPr lang="en-US" altLang="en-US" sz="3200" b="1" dirty="0">
                <a:solidFill>
                  <a:srgbClr val="0000CC"/>
                </a:solidFill>
                <a:latin typeface="Calibri" panose="020F0502020204030204" pitchFamily="34" charset="0"/>
                <a:ea typeface="+mn-ea"/>
                <a:cs typeface="Calibri" panose="020F0502020204030204" pitchFamily="34" charset="0"/>
              </a:rPr>
              <a:t>that directly applies only to the Jews?</a:t>
            </a:r>
          </a:p>
        </p:txBody>
      </p:sp>
      <p:pic>
        <p:nvPicPr>
          <p:cNvPr id="41990" name="Picture 6" descr="hands over eyes mouth forehead">
            <a:extLst>
              <a:ext uri="{FF2B5EF4-FFF2-40B4-BE49-F238E27FC236}">
                <a16:creationId xmlns:a16="http://schemas.microsoft.com/office/drawing/2014/main" id="{F3B1B1B3-7A2B-41AB-BC2D-E1FCC80793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0400" y="1828800"/>
            <a:ext cx="27432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2DF1B9A6-8FE8-4176-88BE-0372F329D4A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sp>
        <p:nvSpPr>
          <p:cNvPr id="6" name="Rectangle 3">
            <a:extLst>
              <a:ext uri="{FF2B5EF4-FFF2-40B4-BE49-F238E27FC236}">
                <a16:creationId xmlns:a16="http://schemas.microsoft.com/office/drawing/2014/main" id="{F26C5310-59B1-4A55-97D8-642E011D55E8}"/>
              </a:ext>
            </a:extLst>
          </p:cNvPr>
          <p:cNvSpPr txBox="1">
            <a:spLocks noChangeArrowheads="1"/>
          </p:cNvSpPr>
          <p:nvPr/>
        </p:nvSpPr>
        <p:spPr>
          <a:xfrm>
            <a:off x="0" y="4648199"/>
            <a:ext cx="9144000" cy="212248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200"/>
              </a:spcAft>
            </a:pPr>
            <a:r>
              <a:rPr lang="en-US" altLang="en-US" sz="2800" b="1" i="1" u="sng" dirty="0">
                <a:solidFill>
                  <a:srgbClr val="0000CC"/>
                </a:solidFill>
                <a:latin typeface="Calibri" panose="020F0502020204030204" pitchFamily="34" charset="0"/>
                <a:cs typeface="Calibri" panose="020F0502020204030204" pitchFamily="34" charset="0"/>
              </a:rPr>
              <a:t>All Scripture</a:t>
            </a:r>
            <a:r>
              <a:rPr lang="en-US" altLang="en-US" sz="2800" b="1" i="1" dirty="0">
                <a:solidFill>
                  <a:srgbClr val="0000CC"/>
                </a:solidFill>
                <a:latin typeface="Calibri" panose="020F0502020204030204" pitchFamily="34" charset="0"/>
                <a:cs typeface="Calibri" panose="020F0502020204030204" pitchFamily="34" charset="0"/>
              </a:rPr>
              <a:t> is inspired by God and profitable</a:t>
            </a:r>
            <a:r>
              <a:rPr lang="en-US" altLang="en-US" sz="2800" dirty="0">
                <a:latin typeface="Calibri" panose="020F0502020204030204" pitchFamily="34" charset="0"/>
                <a:cs typeface="Calibri" panose="020F0502020204030204" pitchFamily="34" charset="0"/>
              </a:rPr>
              <a:t>…2 Tim. 3:16-17</a:t>
            </a:r>
          </a:p>
          <a:p>
            <a:pPr algn="just">
              <a:spcBef>
                <a:spcPts val="0"/>
              </a:spcBef>
              <a:spcAft>
                <a:spcPts val="1200"/>
              </a:spcAft>
            </a:pPr>
            <a:r>
              <a:rPr lang="en-US" altLang="en-US" sz="2800" b="1" i="1" dirty="0">
                <a:solidFill>
                  <a:srgbClr val="0000CC"/>
                </a:solidFill>
                <a:latin typeface="Calibri" panose="020F0502020204030204" pitchFamily="34" charset="0"/>
                <a:cs typeface="Calibri" panose="020F0502020204030204" pitchFamily="34" charset="0"/>
              </a:rPr>
              <a:t> For </a:t>
            </a:r>
            <a:r>
              <a:rPr lang="en-US" altLang="en-US" sz="2800" b="1" i="1" u="sng" dirty="0">
                <a:solidFill>
                  <a:srgbClr val="0000CC"/>
                </a:solidFill>
                <a:latin typeface="Calibri" panose="020F0502020204030204" pitchFamily="34" charset="0"/>
                <a:cs typeface="Calibri" panose="020F0502020204030204" pitchFamily="34" charset="0"/>
              </a:rPr>
              <a:t>whatever was written in earlier times</a:t>
            </a:r>
            <a:r>
              <a:rPr lang="en-US" altLang="en-US" sz="2800" b="1" i="1" dirty="0">
                <a:solidFill>
                  <a:srgbClr val="0000CC"/>
                </a:solidFill>
                <a:latin typeface="Calibri" panose="020F0502020204030204" pitchFamily="34" charset="0"/>
                <a:cs typeface="Calibri" panose="020F0502020204030204" pitchFamily="34" charset="0"/>
              </a:rPr>
              <a:t> was written for our instruction</a:t>
            </a:r>
            <a:r>
              <a:rPr lang="en-US" altLang="en-US" sz="2800" dirty="0">
                <a:latin typeface="Calibri" panose="020F0502020204030204" pitchFamily="34" charset="0"/>
                <a:cs typeface="Calibri" panose="020F0502020204030204" pitchFamily="34" charset="0"/>
              </a:rPr>
              <a:t>... (cf. Rom. 15:4; 1 Cor. 10:11).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547DC-FBAC-4734-AD32-469798A51B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8751" y="1143000"/>
            <a:ext cx="6286499" cy="4572000"/>
          </a:xfrm>
          <a:prstGeom prst="rect">
            <a:avLst/>
          </a:prstGeom>
        </p:spPr>
      </p:pic>
      <p:sp>
        <p:nvSpPr>
          <p:cNvPr id="4" name="Text Box 4">
            <a:extLst>
              <a:ext uri="{FF2B5EF4-FFF2-40B4-BE49-F238E27FC236}">
                <a16:creationId xmlns:a16="http://schemas.microsoft.com/office/drawing/2014/main" id="{42E8C9D2-E5B5-4E1B-8F6F-D8ABE5962D28}"/>
              </a:ext>
            </a:extLst>
          </p:cNvPr>
          <p:cNvSpPr txBox="1">
            <a:spLocks noChangeArrowheads="1"/>
          </p:cNvSpPr>
          <p:nvPr/>
        </p:nvSpPr>
        <p:spPr bwMode="auto">
          <a:xfrm>
            <a:off x="1066800" y="87868"/>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and Grace: Session 18a Review</a:t>
            </a:r>
          </a:p>
        </p:txBody>
      </p:sp>
    </p:spTree>
    <p:extLst>
      <p:ext uri="{BB962C8B-B14F-4D97-AF65-F5344CB8AC3E}">
        <p14:creationId xmlns:p14="http://schemas.microsoft.com/office/powerpoint/2010/main" val="1222573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18b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643128" y="1143000"/>
            <a:ext cx="80436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18a</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Introduction to the Gospel of Matthew Part 3</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Comparisons (cont’d) </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18b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643128" y="1143000"/>
            <a:ext cx="80436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18a</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Introduction to the Gospel of Matthew Part 3</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Comparisons (cont’d)</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19635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CB7CCB97-D333-48F9-AA8D-5CD9B0590FC8}"/>
              </a:ext>
            </a:extLst>
          </p:cNvPr>
          <p:cNvSpPr>
            <a:spLocks noGrp="1" noChangeArrowheads="1"/>
          </p:cNvSpPr>
          <p:nvPr>
            <p:ph type="body" sz="half" idx="1"/>
          </p:nvPr>
        </p:nvSpPr>
        <p:spPr>
          <a:xfrm>
            <a:off x="228600" y="1600755"/>
            <a:ext cx="6934200" cy="4571445"/>
          </a:xfrm>
        </p:spPr>
        <p:txBody>
          <a:bodyPr/>
          <a:lstStyle/>
          <a:p>
            <a:pPr algn="just">
              <a:spcBef>
                <a:spcPts val="0"/>
              </a:spcBef>
              <a:spcAft>
                <a:spcPts val="2400"/>
              </a:spcAft>
            </a:pPr>
            <a:r>
              <a:rPr lang="en-US" altLang="en-US" sz="2800" dirty="0">
                <a:latin typeface="Calibri" panose="020F0502020204030204" pitchFamily="34" charset="0"/>
                <a:cs typeface="Calibri" panose="020F0502020204030204" pitchFamily="34" charset="0"/>
              </a:rPr>
              <a:t>When we </a:t>
            </a:r>
            <a:r>
              <a:rPr lang="en-US" altLang="en-US" sz="2800" b="1" i="1" u="sng" dirty="0">
                <a:solidFill>
                  <a:srgbClr val="0000CC"/>
                </a:solidFill>
                <a:latin typeface="Calibri" panose="020F0502020204030204" pitchFamily="34" charset="0"/>
                <a:cs typeface="Calibri" panose="020F0502020204030204" pitchFamily="34" charset="0"/>
              </a:rPr>
              <a:t>compare</a:t>
            </a:r>
            <a:r>
              <a:rPr lang="en-US" altLang="en-US" sz="2800" b="1" i="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 ask, ‘What about what is said in the gospels is </a:t>
            </a:r>
            <a:r>
              <a:rPr lang="en-US" altLang="en-US" sz="2800" b="1" i="1" u="sng" dirty="0">
                <a:solidFill>
                  <a:srgbClr val="0000CC"/>
                </a:solidFill>
                <a:latin typeface="Calibri" panose="020F0502020204030204" pitchFamily="34" charset="0"/>
                <a:cs typeface="Calibri" panose="020F0502020204030204" pitchFamily="34" charset="0"/>
              </a:rPr>
              <a:t>the same or similar</a:t>
            </a:r>
            <a:r>
              <a:rPr lang="en-US" altLang="en-US" sz="2800" dirty="0">
                <a:latin typeface="Calibri" panose="020F0502020204030204" pitchFamily="34" charset="0"/>
                <a:cs typeface="Calibri" panose="020F0502020204030204" pitchFamily="34" charset="0"/>
              </a:rPr>
              <a:t> to what is addressed to the church, and why?’  </a:t>
            </a:r>
            <a:r>
              <a:rPr lang="en-US" altLang="en-US" sz="2800" i="1" dirty="0">
                <a:latin typeface="Calibri" panose="020F0502020204030204" pitchFamily="34" charset="0"/>
                <a:cs typeface="Calibri" panose="020F0502020204030204" pitchFamily="34" charset="0"/>
              </a:rPr>
              <a:t>(Note: similar is not same!)</a:t>
            </a:r>
          </a:p>
          <a:p>
            <a:pPr algn="just">
              <a:spcBef>
                <a:spcPts val="0"/>
              </a:spcBef>
              <a:spcAft>
                <a:spcPts val="2400"/>
              </a:spcAft>
            </a:pPr>
            <a:r>
              <a:rPr lang="en-US" altLang="en-US" sz="2800" dirty="0">
                <a:latin typeface="Calibri" panose="020F0502020204030204" pitchFamily="34" charset="0"/>
                <a:cs typeface="Calibri" panose="020F0502020204030204" pitchFamily="34" charset="0"/>
              </a:rPr>
              <a:t>When we </a:t>
            </a:r>
            <a:r>
              <a:rPr lang="en-US" altLang="en-US" sz="2800" b="1" i="1" u="sng" dirty="0">
                <a:solidFill>
                  <a:srgbClr val="0000CC"/>
                </a:solidFill>
                <a:latin typeface="Calibri" panose="020F0502020204030204" pitchFamily="34" charset="0"/>
                <a:cs typeface="Calibri" panose="020F0502020204030204" pitchFamily="34" charset="0"/>
              </a:rPr>
              <a:t>contrast</a:t>
            </a:r>
            <a:r>
              <a:rPr lang="en-US" altLang="en-US" sz="2800" dirty="0">
                <a:latin typeface="Calibri" panose="020F0502020204030204" pitchFamily="34" charset="0"/>
                <a:cs typeface="Calibri" panose="020F0502020204030204" pitchFamily="34" charset="0"/>
              </a:rPr>
              <a:t> we ask, ‘What about what is said in the gospels is </a:t>
            </a:r>
            <a:r>
              <a:rPr lang="en-US" altLang="en-US" sz="2800" b="1" i="1" u="sng" dirty="0">
                <a:solidFill>
                  <a:srgbClr val="0000CC"/>
                </a:solidFill>
                <a:latin typeface="Calibri" panose="020F0502020204030204" pitchFamily="34" charset="0"/>
                <a:cs typeface="Calibri" panose="020F0502020204030204" pitchFamily="34" charset="0"/>
              </a:rPr>
              <a:t>different from</a:t>
            </a:r>
            <a:r>
              <a:rPr lang="en-US" altLang="en-US" sz="2800" b="1" i="1" dirty="0">
                <a:solidFill>
                  <a:srgbClr val="0000CC"/>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what is written to us who are in the church, and why?’ </a:t>
            </a:r>
          </a:p>
          <a:p>
            <a:pPr>
              <a:lnSpc>
                <a:spcPct val="90000"/>
              </a:lnSpc>
            </a:pPr>
            <a:endParaRPr lang="en-US" altLang="en-US" sz="2800" dirty="0">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52719504-E66A-4C06-9797-E09F2F16B23F}"/>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WE </a:t>
            </a:r>
            <a:r>
              <a:rPr lang="en-US" altLang="en-US" sz="3200" b="1" i="1" dirty="0">
                <a:solidFill>
                  <a:srgbClr val="0000CC"/>
                </a:solidFill>
                <a:latin typeface="Calibri" panose="020F0502020204030204" pitchFamily="34" charset="0"/>
                <a:ea typeface="+mn-ea"/>
                <a:cs typeface="Calibri" panose="020F0502020204030204" pitchFamily="34" charset="0"/>
              </a:rPr>
              <a:t>COMPARE</a:t>
            </a:r>
            <a:r>
              <a:rPr lang="en-US" altLang="en-US" sz="3200" b="1" dirty="0">
                <a:solidFill>
                  <a:srgbClr val="0000CC"/>
                </a:solidFill>
                <a:latin typeface="Calibri" panose="020F0502020204030204" pitchFamily="34" charset="0"/>
                <a:ea typeface="+mn-ea"/>
                <a:cs typeface="Calibri" panose="020F0502020204030204" pitchFamily="34" charset="0"/>
              </a:rPr>
              <a:t> AND </a:t>
            </a:r>
            <a:r>
              <a:rPr lang="en-US" altLang="en-US" sz="3200" b="1" i="1" dirty="0">
                <a:solidFill>
                  <a:srgbClr val="0000CC"/>
                </a:solidFill>
                <a:latin typeface="Calibri" panose="020F0502020204030204" pitchFamily="34" charset="0"/>
                <a:ea typeface="+mn-ea"/>
                <a:cs typeface="Calibri" panose="020F0502020204030204" pitchFamily="34" charset="0"/>
              </a:rPr>
              <a:t>CONTRAST</a:t>
            </a:r>
            <a:r>
              <a:rPr lang="en-US" altLang="en-US" sz="3200" b="1" dirty="0">
                <a:solidFill>
                  <a:srgbClr val="0000CC"/>
                </a:solidFill>
                <a:latin typeface="Calibri" panose="020F0502020204030204" pitchFamily="34" charset="0"/>
                <a:ea typeface="+mn-ea"/>
                <a:cs typeface="Calibri" panose="020F0502020204030204" pitchFamily="34" charset="0"/>
              </a:rPr>
              <a:t> </a:t>
            </a:r>
          </a:p>
        </p:txBody>
      </p:sp>
      <p:sp>
        <p:nvSpPr>
          <p:cNvPr id="7" name="Text Box 4">
            <a:extLst>
              <a:ext uri="{FF2B5EF4-FFF2-40B4-BE49-F238E27FC236}">
                <a16:creationId xmlns:a16="http://schemas.microsoft.com/office/drawing/2014/main" id="{32EBF9FB-1E0D-4E6F-842C-8A76218F7C1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4" name="Picture 3">
            <a:extLst>
              <a:ext uri="{FF2B5EF4-FFF2-40B4-BE49-F238E27FC236}">
                <a16:creationId xmlns:a16="http://schemas.microsoft.com/office/drawing/2014/main" id="{9B9A899C-8FC8-46E8-B3BD-E87CDA217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8228" y="4267200"/>
            <a:ext cx="1477944" cy="1828800"/>
          </a:xfrm>
          <a:prstGeom prst="rect">
            <a:avLst/>
          </a:prstGeom>
          <a:solidFill>
            <a:schemeClr val="tx1"/>
          </a:solidFill>
          <a:ln>
            <a:solidFill>
              <a:schemeClr val="tx1"/>
            </a:solidFill>
          </a:ln>
        </p:spPr>
      </p:pic>
      <p:pic>
        <p:nvPicPr>
          <p:cNvPr id="5" name="Picture 4">
            <a:extLst>
              <a:ext uri="{FF2B5EF4-FFF2-40B4-BE49-F238E27FC236}">
                <a16:creationId xmlns:a16="http://schemas.microsoft.com/office/drawing/2014/main" id="{017227FD-5AF0-4BC2-B80D-4C453F5B95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8703" y="2247900"/>
            <a:ext cx="1471058" cy="1828800"/>
          </a:xfrm>
          <a:prstGeom prst="rect">
            <a:avLst/>
          </a:prstGeom>
          <a:solidFill>
            <a:schemeClr val="tx1"/>
          </a:solidFill>
          <a:ln>
            <a:solidFill>
              <a:schemeClr val="tx1"/>
            </a:solidFill>
          </a:ln>
        </p:spPr>
      </p:pic>
      <p:pic>
        <p:nvPicPr>
          <p:cNvPr id="2" name="Picture 1">
            <a:extLst>
              <a:ext uri="{FF2B5EF4-FFF2-40B4-BE49-F238E27FC236}">
                <a16:creationId xmlns:a16="http://schemas.microsoft.com/office/drawing/2014/main" id="{23B35CA1-39CB-4F17-9D3A-A861BDCC6BDA}"/>
              </a:ext>
            </a:extLst>
          </p:cNvPr>
          <p:cNvPicPr>
            <a:picLocks noChangeAspect="1"/>
          </p:cNvPicPr>
          <p:nvPr/>
        </p:nvPicPr>
        <p:blipFill>
          <a:blip r:embed="rId5"/>
          <a:stretch>
            <a:fillRect/>
          </a:stretch>
        </p:blipFill>
        <p:spPr>
          <a:xfrm>
            <a:off x="76200" y="76200"/>
            <a:ext cx="1371600" cy="1371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400BD-92AC-4EA4-B7BE-B3F19B63FF81}"/>
              </a:ext>
            </a:extLst>
          </p:cNvPr>
          <p:cNvPicPr>
            <a:picLocks noChangeAspect="1"/>
          </p:cNvPicPr>
          <p:nvPr/>
        </p:nvPicPr>
        <p:blipFill>
          <a:blip r:embed="rId3"/>
          <a:stretch>
            <a:fillRect/>
          </a:stretch>
        </p:blipFill>
        <p:spPr>
          <a:xfrm>
            <a:off x="2151530" y="3657600"/>
            <a:ext cx="4840940" cy="2743200"/>
          </a:xfrm>
          <a:prstGeom prst="rect">
            <a:avLst/>
          </a:prstGeom>
        </p:spPr>
      </p:pic>
      <p:pic>
        <p:nvPicPr>
          <p:cNvPr id="80905" name="Picture 9" descr="boy reading bible one eye shown">
            <a:extLst>
              <a:ext uri="{FF2B5EF4-FFF2-40B4-BE49-F238E27FC236}">
                <a16:creationId xmlns:a16="http://schemas.microsoft.com/office/drawing/2014/main" id="{25763512-7AC8-4FF5-833E-B3A28C6EAC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51530" y="3657600"/>
            <a:ext cx="4840940" cy="2743200"/>
          </a:xfrm>
          <a:prstGeom prst="rect">
            <a:avLst/>
          </a:prstGeom>
          <a:noFill/>
          <a:extLst>
            <a:ext uri="{909E8E84-426E-40DD-AFC4-6F175D3DCCD1}">
              <a14:hiddenFill xmlns:a14="http://schemas.microsoft.com/office/drawing/2010/main">
                <a:solidFill>
                  <a:srgbClr val="FFFFFF"/>
                </a:solidFill>
              </a14:hiddenFill>
            </a:ext>
          </a:extLst>
        </p:spPr>
      </p:pic>
      <p:sp>
        <p:nvSpPr>
          <p:cNvPr id="80906" name="Text Box 10">
            <a:extLst>
              <a:ext uri="{FF2B5EF4-FFF2-40B4-BE49-F238E27FC236}">
                <a16:creationId xmlns:a16="http://schemas.microsoft.com/office/drawing/2014/main" id="{09D69325-EC30-446C-9E07-DFCA3A15BCA2}"/>
              </a:ext>
            </a:extLst>
          </p:cNvPr>
          <p:cNvSpPr txBox="1">
            <a:spLocks noChangeArrowheads="1"/>
          </p:cNvSpPr>
          <p:nvPr/>
        </p:nvSpPr>
        <p:spPr bwMode="auto">
          <a:xfrm>
            <a:off x="228600" y="1600755"/>
            <a:ext cx="8915400" cy="1384995"/>
          </a:xfrm>
          <a:prstGeom prst="rect">
            <a:avLst/>
          </a:prstGeom>
          <a:noFill/>
          <a:ln w="38100">
            <a:noFill/>
            <a:miter lim="800000"/>
            <a:headEnd/>
            <a:tailEnd/>
          </a:ln>
          <a:effectLst/>
        </p:spPr>
        <p:txBody>
          <a:bodyPr wrap="square">
            <a:spAutoFit/>
          </a:bodyPr>
          <a:lstStyle/>
          <a:p>
            <a:pPr marL="457200" indent="-457200" algn="just">
              <a:spcBef>
                <a:spcPts val="0"/>
              </a:spcBef>
              <a:spcAft>
                <a:spcPts val="2400"/>
              </a:spcAft>
              <a:buChar char="•"/>
            </a:pPr>
            <a:r>
              <a:rPr lang="en-US" altLang="en-US" sz="2800" dirty="0">
                <a:latin typeface="Calibri" panose="020F0502020204030204" pitchFamily="34" charset="0"/>
                <a:cs typeface="Calibri" panose="020F0502020204030204" pitchFamily="34" charset="0"/>
              </a:rPr>
              <a:t>When we take this Compare and Contrast approach we will find that the Word of God can be very clearly understood and is </a:t>
            </a:r>
            <a:r>
              <a:rPr lang="en-US" altLang="en-US" sz="2800" b="1" u="sng" dirty="0">
                <a:solidFill>
                  <a:srgbClr val="0000CC"/>
                </a:solidFill>
                <a:latin typeface="Calibri" panose="020F0502020204030204" pitchFamily="34" charset="0"/>
                <a:cs typeface="Calibri" panose="020F0502020204030204" pitchFamily="34" charset="0"/>
              </a:rPr>
              <a:t>consistent</a:t>
            </a:r>
            <a:r>
              <a:rPr lang="en-US" altLang="en-US" sz="2800" dirty="0">
                <a:latin typeface="Calibri" panose="020F0502020204030204" pitchFamily="34" charset="0"/>
                <a:cs typeface="Calibri" panose="020F0502020204030204" pitchFamily="34" charset="0"/>
              </a:rPr>
              <a:t> throughout.</a:t>
            </a:r>
          </a:p>
        </p:txBody>
      </p:sp>
      <p:sp>
        <p:nvSpPr>
          <p:cNvPr id="8" name="Rectangle 2">
            <a:extLst>
              <a:ext uri="{FF2B5EF4-FFF2-40B4-BE49-F238E27FC236}">
                <a16:creationId xmlns:a16="http://schemas.microsoft.com/office/drawing/2014/main" id="{FDD974B8-D590-4B8D-8206-A4044B8DF5CC}"/>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WE </a:t>
            </a:r>
            <a:r>
              <a:rPr lang="en-US" altLang="en-US" sz="3200" b="1" i="1" dirty="0">
                <a:solidFill>
                  <a:srgbClr val="0000CC"/>
                </a:solidFill>
                <a:latin typeface="Calibri" panose="020F0502020204030204" pitchFamily="34" charset="0"/>
                <a:ea typeface="+mn-ea"/>
                <a:cs typeface="Calibri" panose="020F0502020204030204" pitchFamily="34" charset="0"/>
              </a:rPr>
              <a:t>COMPARE</a:t>
            </a:r>
            <a:r>
              <a:rPr lang="en-US" altLang="en-US" sz="3200" b="1" dirty="0">
                <a:solidFill>
                  <a:srgbClr val="0000CC"/>
                </a:solidFill>
                <a:latin typeface="Calibri" panose="020F0502020204030204" pitchFamily="34" charset="0"/>
                <a:ea typeface="+mn-ea"/>
                <a:cs typeface="Calibri" panose="020F0502020204030204" pitchFamily="34" charset="0"/>
              </a:rPr>
              <a:t> AND </a:t>
            </a:r>
            <a:r>
              <a:rPr lang="en-US" altLang="en-US" sz="3200" b="1" i="1" dirty="0">
                <a:solidFill>
                  <a:srgbClr val="0000CC"/>
                </a:solidFill>
                <a:latin typeface="Calibri" panose="020F0502020204030204" pitchFamily="34" charset="0"/>
                <a:ea typeface="+mn-ea"/>
                <a:cs typeface="Calibri" panose="020F0502020204030204" pitchFamily="34" charset="0"/>
              </a:rPr>
              <a:t>CONTRAST</a:t>
            </a:r>
            <a:r>
              <a:rPr lang="en-US" altLang="en-US" sz="3200" b="1" dirty="0">
                <a:solidFill>
                  <a:srgbClr val="0000CC"/>
                </a:solidFill>
                <a:latin typeface="Calibri" panose="020F0502020204030204" pitchFamily="34" charset="0"/>
                <a:ea typeface="+mn-ea"/>
                <a:cs typeface="Calibri" panose="020F0502020204030204" pitchFamily="34" charset="0"/>
              </a:rPr>
              <a:t> </a:t>
            </a:r>
          </a:p>
        </p:txBody>
      </p:sp>
      <p:sp>
        <p:nvSpPr>
          <p:cNvPr id="9" name="Text Box 4">
            <a:extLst>
              <a:ext uri="{FF2B5EF4-FFF2-40B4-BE49-F238E27FC236}">
                <a16:creationId xmlns:a16="http://schemas.microsoft.com/office/drawing/2014/main" id="{3FF4FC72-484F-406D-830D-2F168FDFABD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090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B41D79C-EA64-4358-AC26-AED0EB79443B}"/>
              </a:ext>
            </a:extLst>
          </p:cNvPr>
          <p:cNvSpPr>
            <a:spLocks noGrp="1" noChangeArrowheads="1"/>
          </p:cNvSpPr>
          <p:nvPr>
            <p:ph type="body" idx="1"/>
          </p:nvPr>
        </p:nvSpPr>
        <p:spPr>
          <a:xfrm>
            <a:off x="228600" y="1600756"/>
            <a:ext cx="8915400" cy="1599090"/>
          </a:xfrm>
        </p:spPr>
        <p:txBody>
          <a:bodyPr/>
          <a:lstStyle/>
          <a:p>
            <a:pPr marL="457200" indent="-457200" algn="just">
              <a:spcBef>
                <a:spcPts val="0"/>
              </a:spcBef>
              <a:spcAft>
                <a:spcPts val="1200"/>
              </a:spcAft>
            </a:pPr>
            <a:r>
              <a:rPr lang="en-US" altLang="en-US" sz="2800" dirty="0">
                <a:latin typeface="Calibri" panose="020F0502020204030204" pitchFamily="34" charset="0"/>
                <a:cs typeface="Calibri" panose="020F0502020204030204" pitchFamily="34" charset="0"/>
              </a:rPr>
              <a:t>There are a number of ways in which the content in the gospel of Matthew, has </a:t>
            </a:r>
            <a:r>
              <a:rPr lang="en-US" altLang="en-US" sz="2800" b="1" dirty="0">
                <a:solidFill>
                  <a:srgbClr val="0000CC"/>
                </a:solidFill>
                <a:latin typeface="Calibri" panose="020F0502020204030204" pitchFamily="34" charset="0"/>
                <a:cs typeface="Calibri" panose="020F0502020204030204" pitchFamily="34" charset="0"/>
              </a:rPr>
              <a:t>application to believers in the church, the Body of Christ, </a:t>
            </a:r>
            <a:r>
              <a:rPr lang="en-US" altLang="en-US" sz="2800" dirty="0">
                <a:latin typeface="Calibri" panose="020F0502020204030204" pitchFamily="34" charset="0"/>
                <a:cs typeface="Calibri" panose="020F0502020204030204" pitchFamily="34" charset="0"/>
              </a:rPr>
              <a:t>and that content is going to provide valuable lessons for us!.  </a:t>
            </a:r>
          </a:p>
        </p:txBody>
      </p:sp>
      <p:sp>
        <p:nvSpPr>
          <p:cNvPr id="5" name="Rectangle 2">
            <a:extLst>
              <a:ext uri="{FF2B5EF4-FFF2-40B4-BE49-F238E27FC236}">
                <a16:creationId xmlns:a16="http://schemas.microsoft.com/office/drawing/2014/main" id="{55719EFD-D9C3-4373-B40E-16EE30AF944F}"/>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6" name="Text Box 4">
            <a:extLst>
              <a:ext uri="{FF2B5EF4-FFF2-40B4-BE49-F238E27FC236}">
                <a16:creationId xmlns:a16="http://schemas.microsoft.com/office/drawing/2014/main" id="{2C4DAD15-9A9F-4D9F-ADF1-1A5A9F1A190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2" name="Picture 1">
            <a:extLst>
              <a:ext uri="{FF2B5EF4-FFF2-40B4-BE49-F238E27FC236}">
                <a16:creationId xmlns:a16="http://schemas.microsoft.com/office/drawing/2014/main" id="{9CF5343E-63E3-4C9D-A8D9-84209B4F37B4}"/>
              </a:ext>
            </a:extLst>
          </p:cNvPr>
          <p:cNvPicPr>
            <a:picLocks noChangeAspect="1"/>
          </p:cNvPicPr>
          <p:nvPr/>
        </p:nvPicPr>
        <p:blipFill>
          <a:blip r:embed="rId3"/>
          <a:stretch>
            <a:fillRect/>
          </a:stretch>
        </p:blipFill>
        <p:spPr>
          <a:xfrm>
            <a:off x="2056402" y="3505200"/>
            <a:ext cx="5031197" cy="27432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BA89216-3252-4019-AA9F-E79BDF49B6C4}"/>
              </a:ext>
            </a:extLst>
          </p:cNvPr>
          <p:cNvSpPr>
            <a:spLocks noGrp="1" noChangeArrowheads="1"/>
          </p:cNvSpPr>
          <p:nvPr>
            <p:ph type="body" idx="1"/>
          </p:nvPr>
        </p:nvSpPr>
        <p:spPr>
          <a:xfrm>
            <a:off x="228600" y="1597891"/>
            <a:ext cx="8915400" cy="1526309"/>
          </a:xfrm>
        </p:spPr>
        <p:txBody>
          <a:bodyPr/>
          <a:lstStyle/>
          <a:p>
            <a:pPr marL="457200" indent="-457200" algn="just">
              <a:spcBef>
                <a:spcPts val="0"/>
              </a:spcBef>
              <a:spcAft>
                <a:spcPts val="1200"/>
              </a:spcAft>
            </a:pPr>
            <a:r>
              <a:rPr lang="en-US" altLang="en-US" sz="2800" b="1" dirty="0">
                <a:solidFill>
                  <a:srgbClr val="0000CC"/>
                </a:solidFill>
                <a:latin typeface="Calibri" panose="020F0502020204030204" pitchFamily="34" charset="0"/>
                <a:cs typeface="Calibri" panose="020F0502020204030204" pitchFamily="34" charset="0"/>
              </a:rPr>
              <a:t>The character of God is </a:t>
            </a:r>
            <a:r>
              <a:rPr lang="en-US" altLang="en-US" sz="2800" b="1" u="sng" dirty="0">
                <a:solidFill>
                  <a:srgbClr val="0000CC"/>
                </a:solidFill>
                <a:latin typeface="Calibri" panose="020F0502020204030204" pitchFamily="34" charset="0"/>
                <a:cs typeface="Calibri" panose="020F0502020204030204" pitchFamily="34" charset="0"/>
              </a:rPr>
              <a:t>always the same</a:t>
            </a:r>
            <a:r>
              <a:rPr lang="en-US" altLang="en-US" sz="2800" b="1" dirty="0">
                <a:solidFill>
                  <a:srgbClr val="0000CC"/>
                </a:solidFill>
                <a:latin typeface="Calibri" panose="020F0502020204030204" pitchFamily="34" charset="0"/>
                <a:cs typeface="Calibri" panose="020F0502020204030204" pitchFamily="34" charset="0"/>
              </a:rPr>
              <a:t> and He does not lie or capriciously change His mind </a:t>
            </a:r>
            <a:r>
              <a:rPr lang="en-US" altLang="en-US" sz="2800" dirty="0">
                <a:latin typeface="Calibri" panose="020F0502020204030204" pitchFamily="34" charset="0"/>
                <a:cs typeface="Calibri" panose="020F0502020204030204" pitchFamily="34" charset="0"/>
              </a:rPr>
              <a:t>(Num. 23:19; 1 Sam. 15:29; Mal. 3:6; Titus 1:2; Heb. 1:10-12; 6:18; 13:8; Jam. 1:17).</a:t>
            </a:r>
          </a:p>
        </p:txBody>
      </p:sp>
      <p:sp>
        <p:nvSpPr>
          <p:cNvPr id="5" name="Rectangle 2">
            <a:extLst>
              <a:ext uri="{FF2B5EF4-FFF2-40B4-BE49-F238E27FC236}">
                <a16:creationId xmlns:a16="http://schemas.microsoft.com/office/drawing/2014/main" id="{CFE460D8-56AA-4CB4-8B17-1311053644C6}"/>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6" name="Text Box 4">
            <a:extLst>
              <a:ext uri="{FF2B5EF4-FFF2-40B4-BE49-F238E27FC236}">
                <a16:creationId xmlns:a16="http://schemas.microsoft.com/office/drawing/2014/main" id="{0ACCFF0C-149C-40F1-B83A-A6DFDF68417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2" name="Picture 1">
            <a:extLst>
              <a:ext uri="{FF2B5EF4-FFF2-40B4-BE49-F238E27FC236}">
                <a16:creationId xmlns:a16="http://schemas.microsoft.com/office/drawing/2014/main" id="{701486CA-6D0B-4169-87B7-E0FA9763E9F6}"/>
              </a:ext>
            </a:extLst>
          </p:cNvPr>
          <p:cNvPicPr>
            <a:picLocks noChangeAspect="1"/>
          </p:cNvPicPr>
          <p:nvPr/>
        </p:nvPicPr>
        <p:blipFill>
          <a:blip r:embed="rId3"/>
          <a:stretch>
            <a:fillRect/>
          </a:stretch>
        </p:blipFill>
        <p:spPr>
          <a:xfrm>
            <a:off x="2056401" y="3429000"/>
            <a:ext cx="5031198" cy="27432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B441F-5DFC-4655-9176-ADA3334E37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0" name="Rectangle 3"/>
          <p:cNvSpPr>
            <a:spLocks noGrp="1" noChangeArrowheads="1"/>
          </p:cNvSpPr>
          <p:nvPr>
            <p:ph type="subTitle" idx="1"/>
          </p:nvPr>
        </p:nvSpPr>
        <p:spPr>
          <a:xfrm>
            <a:off x="0" y="0"/>
            <a:ext cx="9144000" cy="2590800"/>
          </a:xfrm>
          <a:noFill/>
          <a:ln>
            <a:noFill/>
          </a:ln>
        </p:spPr>
        <p:txBody>
          <a:bodyPr/>
          <a:lstStyle/>
          <a:p>
            <a:pPr marL="3175" lvl="6">
              <a:lnSpc>
                <a:spcPct val="100000"/>
              </a:lnSpc>
              <a:spcBef>
                <a:spcPts val="0"/>
              </a:spcBef>
              <a:spcAft>
                <a:spcPts val="600"/>
              </a:spcAft>
              <a:buClr>
                <a:srgbClr val="008080"/>
              </a:buClr>
              <a:buSzPct val="105000"/>
            </a:pPr>
            <a:r>
              <a:rPr lang="en-US" sz="3600" b="1" dirty="0">
                <a:solidFill>
                  <a:srgbClr val="0000CC"/>
                </a:solidFill>
                <a:latin typeface="Calibri" panose="020F0502020204030204" pitchFamily="34" charset="0"/>
                <a:cs typeface="Calibri" panose="020F0502020204030204" pitchFamily="34" charset="0"/>
              </a:rPr>
              <a:t>Numbers 23:19</a:t>
            </a:r>
          </a:p>
          <a:p>
            <a:pPr algn="just">
              <a:spcBef>
                <a:spcPts val="0"/>
              </a:spcBef>
              <a:spcAft>
                <a:spcPts val="1000"/>
              </a:spcAft>
            </a:pPr>
            <a:r>
              <a:rPr lang="en-US" sz="3200" dirty="0">
                <a:latin typeface="Calibri" panose="020F0502020204030204" pitchFamily="34" charset="0"/>
              </a:rPr>
              <a:t>“</a:t>
            </a:r>
            <a:r>
              <a:rPr lang="en-US" sz="3200" b="1" u="sng" dirty="0">
                <a:solidFill>
                  <a:srgbClr val="0000CC"/>
                </a:solidFill>
                <a:latin typeface="Calibri" panose="020F0502020204030204" pitchFamily="34" charset="0"/>
                <a:cs typeface="Calibri" panose="020F0502020204030204" pitchFamily="34" charset="0"/>
              </a:rPr>
              <a:t>God is not a man, that He should lie</a:t>
            </a:r>
            <a:r>
              <a:rPr lang="en-US" sz="3200" dirty="0">
                <a:latin typeface="Calibri" panose="020F0502020204030204" pitchFamily="34" charset="0"/>
              </a:rPr>
              <a:t>, Nor a son of man, that He should repent; </a:t>
            </a:r>
            <a:r>
              <a:rPr lang="en-US" sz="3200" b="1" u="sng" dirty="0">
                <a:solidFill>
                  <a:srgbClr val="0000CC"/>
                </a:solidFill>
                <a:latin typeface="Calibri" panose="020F0502020204030204" pitchFamily="34" charset="0"/>
                <a:cs typeface="Calibri" panose="020F0502020204030204" pitchFamily="34" charset="0"/>
              </a:rPr>
              <a:t>Has He said, and will He not do it? Or has He spoken, and will He not make it good</a:t>
            </a:r>
            <a:r>
              <a:rPr lang="en-US" sz="3200" b="1" dirty="0">
                <a:solidFill>
                  <a:srgbClr val="0000CC"/>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EF287239-D05D-4D1E-9507-11C15DAC34D2}"/>
              </a:ext>
            </a:extLst>
          </p:cNvPr>
          <p:cNvPicPr>
            <a:picLocks noChangeAspect="1"/>
          </p:cNvPicPr>
          <p:nvPr/>
        </p:nvPicPr>
        <p:blipFill>
          <a:blip r:embed="rId4"/>
          <a:stretch>
            <a:fillRect/>
          </a:stretch>
        </p:blipFill>
        <p:spPr>
          <a:xfrm>
            <a:off x="2894934" y="3200400"/>
            <a:ext cx="3354132" cy="1828800"/>
          </a:xfrm>
          <a:prstGeom prst="rect">
            <a:avLst/>
          </a:prstGeom>
        </p:spPr>
      </p:pic>
    </p:spTree>
    <p:extLst>
      <p:ext uri="{BB962C8B-B14F-4D97-AF65-F5344CB8AC3E}">
        <p14:creationId xmlns:p14="http://schemas.microsoft.com/office/powerpoint/2010/main" val="2562530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BA89216-3252-4019-AA9F-E79BDF49B6C4}"/>
              </a:ext>
            </a:extLst>
          </p:cNvPr>
          <p:cNvSpPr>
            <a:spLocks noGrp="1" noChangeArrowheads="1"/>
          </p:cNvSpPr>
          <p:nvPr>
            <p:ph type="body" idx="1"/>
          </p:nvPr>
        </p:nvSpPr>
        <p:spPr>
          <a:xfrm>
            <a:off x="228600" y="1597891"/>
            <a:ext cx="8915400" cy="1450109"/>
          </a:xfrm>
        </p:spPr>
        <p:txBody>
          <a:bodyPr/>
          <a:lstStyle/>
          <a:p>
            <a:pPr marL="457200" indent="-457200" algn="just">
              <a:spcBef>
                <a:spcPts val="0"/>
              </a:spcBef>
              <a:spcAft>
                <a:spcPts val="1200"/>
              </a:spcAft>
            </a:pPr>
            <a:r>
              <a:rPr lang="en-US" altLang="en-US" sz="2800" b="1" dirty="0">
                <a:solidFill>
                  <a:srgbClr val="0000CC"/>
                </a:solidFill>
                <a:latin typeface="Calibri" panose="020F0502020204030204" pitchFamily="34" charset="0"/>
                <a:cs typeface="Calibri" panose="020F0502020204030204" pitchFamily="34" charset="0"/>
              </a:rPr>
              <a:t>God is always the Creator and all of creation has a creature relationship with reference to Him </a:t>
            </a:r>
            <a:r>
              <a:rPr lang="en-US" altLang="en-US" sz="2800" dirty="0">
                <a:latin typeface="Calibri" panose="020F0502020204030204" pitchFamily="34" charset="0"/>
                <a:cs typeface="Calibri" panose="020F0502020204030204" pitchFamily="34" charset="0"/>
              </a:rPr>
              <a:t>(Gen. 1:1; Matt. 19:4; Mark 13:19; Acts 14:15; 17:24,24; Col. 1:15).</a:t>
            </a:r>
          </a:p>
        </p:txBody>
      </p:sp>
      <p:sp>
        <p:nvSpPr>
          <p:cNvPr id="5" name="Rectangle 2">
            <a:extLst>
              <a:ext uri="{FF2B5EF4-FFF2-40B4-BE49-F238E27FC236}">
                <a16:creationId xmlns:a16="http://schemas.microsoft.com/office/drawing/2014/main" id="{CFE460D8-56AA-4CB4-8B17-1311053644C6}"/>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6" name="Text Box 4">
            <a:extLst>
              <a:ext uri="{FF2B5EF4-FFF2-40B4-BE49-F238E27FC236}">
                <a16:creationId xmlns:a16="http://schemas.microsoft.com/office/drawing/2014/main" id="{0ACCFF0C-149C-40F1-B83A-A6DFDF68417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3" name="Picture 2">
            <a:extLst>
              <a:ext uri="{FF2B5EF4-FFF2-40B4-BE49-F238E27FC236}">
                <a16:creationId xmlns:a16="http://schemas.microsoft.com/office/drawing/2014/main" id="{61A54BB5-885B-4147-B51F-C94D16B92D6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056401" y="3429000"/>
            <a:ext cx="5031198" cy="2743200"/>
          </a:xfrm>
          <a:prstGeom prst="rect">
            <a:avLst/>
          </a:prstGeom>
        </p:spPr>
      </p:pic>
    </p:spTree>
    <p:extLst>
      <p:ext uri="{BB962C8B-B14F-4D97-AF65-F5344CB8AC3E}">
        <p14:creationId xmlns:p14="http://schemas.microsoft.com/office/powerpoint/2010/main" val="2454597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B441F-5DFC-4655-9176-ADA3334E37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0" name="Rectangle 3"/>
          <p:cNvSpPr>
            <a:spLocks noGrp="1" noChangeArrowheads="1"/>
          </p:cNvSpPr>
          <p:nvPr>
            <p:ph type="subTitle" idx="1"/>
          </p:nvPr>
        </p:nvSpPr>
        <p:spPr>
          <a:xfrm>
            <a:off x="0" y="0"/>
            <a:ext cx="9144000" cy="2590800"/>
          </a:xfrm>
          <a:noFill/>
          <a:ln>
            <a:noFill/>
          </a:ln>
        </p:spPr>
        <p:txBody>
          <a:bodyPr/>
          <a:lstStyle/>
          <a:p>
            <a:pPr marL="3175" lvl="6">
              <a:lnSpc>
                <a:spcPct val="100000"/>
              </a:lnSpc>
              <a:spcBef>
                <a:spcPts val="0"/>
              </a:spcBef>
              <a:spcAft>
                <a:spcPts val="600"/>
              </a:spcAft>
              <a:buClr>
                <a:srgbClr val="008080"/>
              </a:buClr>
              <a:buSzPct val="105000"/>
            </a:pPr>
            <a:r>
              <a:rPr lang="en-US" sz="3600" b="1" dirty="0">
                <a:solidFill>
                  <a:srgbClr val="0000CC"/>
                </a:solidFill>
                <a:latin typeface="Calibri" panose="020F0502020204030204" pitchFamily="34" charset="0"/>
                <a:cs typeface="Calibri" panose="020F0502020204030204" pitchFamily="34" charset="0"/>
              </a:rPr>
              <a:t>Isaiah 44:24</a:t>
            </a:r>
          </a:p>
          <a:p>
            <a:pPr algn="just">
              <a:spcBef>
                <a:spcPts val="0"/>
              </a:spcBef>
              <a:spcAft>
                <a:spcPts val="1000"/>
              </a:spcAft>
            </a:pPr>
            <a:r>
              <a:rPr lang="en-US" sz="3200" dirty="0">
                <a:latin typeface="Calibri" panose="020F0502020204030204" pitchFamily="34" charset="0"/>
              </a:rPr>
              <a:t>Thus says the </a:t>
            </a:r>
            <a:r>
              <a:rPr lang="en-US" sz="3200" cap="small" dirty="0">
                <a:latin typeface="Calibri" panose="020F0502020204030204" pitchFamily="34" charset="0"/>
              </a:rPr>
              <a:t>Lord</a:t>
            </a:r>
            <a:r>
              <a:rPr lang="en-US" sz="3200" dirty="0">
                <a:latin typeface="Calibri" panose="020F0502020204030204" pitchFamily="34" charset="0"/>
              </a:rPr>
              <a:t>, your Redeemer, and the one who formed you from the womb, </a:t>
            </a:r>
            <a:r>
              <a:rPr lang="en-US" sz="3200" b="1" dirty="0">
                <a:solidFill>
                  <a:srgbClr val="0000CC"/>
                </a:solidFill>
                <a:latin typeface="Calibri" panose="020F0502020204030204" pitchFamily="34" charset="0"/>
                <a:cs typeface="Calibri" panose="020F0502020204030204" pitchFamily="34" charset="0"/>
              </a:rPr>
              <a:t>“</a:t>
            </a:r>
            <a:r>
              <a:rPr lang="en-US" sz="3200" b="1" u="sng" dirty="0">
                <a:solidFill>
                  <a:srgbClr val="0000CC"/>
                </a:solidFill>
                <a:latin typeface="Calibri" panose="020F0502020204030204" pitchFamily="34" charset="0"/>
                <a:cs typeface="Calibri" panose="020F0502020204030204" pitchFamily="34" charset="0"/>
              </a:rPr>
              <a:t>I, the Lord, am the maker of all things</a:t>
            </a:r>
            <a:r>
              <a:rPr lang="en-US" sz="3200" b="1" dirty="0">
                <a:solidFill>
                  <a:srgbClr val="0000CC"/>
                </a:solidFill>
                <a:latin typeface="Calibri" panose="020F0502020204030204" pitchFamily="34" charset="0"/>
                <a:cs typeface="Calibri" panose="020F0502020204030204" pitchFamily="34" charset="0"/>
              </a:rPr>
              <a:t>, Stretching out the heavens by Myself And spreading out the earth all alone,…” </a:t>
            </a:r>
          </a:p>
        </p:txBody>
      </p:sp>
      <p:pic>
        <p:nvPicPr>
          <p:cNvPr id="5" name="Picture 4">
            <a:extLst>
              <a:ext uri="{FF2B5EF4-FFF2-40B4-BE49-F238E27FC236}">
                <a16:creationId xmlns:a16="http://schemas.microsoft.com/office/drawing/2014/main" id="{C2F63D65-2AD0-4467-971A-D9C4D1532F1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94934" y="3276600"/>
            <a:ext cx="3354132" cy="1828800"/>
          </a:xfrm>
          <a:prstGeom prst="rect">
            <a:avLst/>
          </a:prstGeom>
        </p:spPr>
      </p:pic>
    </p:spTree>
    <p:extLst>
      <p:ext uri="{BB962C8B-B14F-4D97-AF65-F5344CB8AC3E}">
        <p14:creationId xmlns:p14="http://schemas.microsoft.com/office/powerpoint/2010/main" val="3365454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adam-eve-snake">
            <a:extLst>
              <a:ext uri="{FF2B5EF4-FFF2-40B4-BE49-F238E27FC236}">
                <a16:creationId xmlns:a16="http://schemas.microsoft.com/office/drawing/2014/main" id="{6FECE7CE-8B9C-492F-AC0F-71FFEEABB4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3756025"/>
            <a:ext cx="2179638" cy="2873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8069" name="Picture 5" descr="Garden of Eden After">
            <a:extLst>
              <a:ext uri="{FF2B5EF4-FFF2-40B4-BE49-F238E27FC236}">
                <a16:creationId xmlns:a16="http://schemas.microsoft.com/office/drawing/2014/main" id="{3561ADF5-61BC-4A97-A2D5-C67B8C5EE95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78564" y="3756025"/>
            <a:ext cx="2179638" cy="2873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8070" name="Text Box 6">
            <a:extLst>
              <a:ext uri="{FF2B5EF4-FFF2-40B4-BE49-F238E27FC236}">
                <a16:creationId xmlns:a16="http://schemas.microsoft.com/office/drawing/2014/main" id="{962D04B4-36B6-4E0C-9F9B-8C13B26245E0}"/>
              </a:ext>
            </a:extLst>
          </p:cNvPr>
          <p:cNvSpPr txBox="1">
            <a:spLocks noChangeArrowheads="1"/>
          </p:cNvSpPr>
          <p:nvPr/>
        </p:nvSpPr>
        <p:spPr bwMode="auto">
          <a:xfrm>
            <a:off x="3124201" y="3756025"/>
            <a:ext cx="2971800" cy="2862322"/>
          </a:xfrm>
          <a:prstGeom prst="rect">
            <a:avLst/>
          </a:prstGeom>
          <a:solidFill>
            <a:schemeClr val="bg1"/>
          </a:solidFill>
          <a:ln w="3175">
            <a:solidFill>
              <a:schemeClr val="tx1"/>
            </a:solidFill>
            <a:miter lim="800000"/>
            <a:headEnd/>
            <a:tailEnd/>
          </a:ln>
          <a:effectLst/>
        </p:spPr>
        <p:txBody>
          <a:bodyPr>
            <a:spAutoFit/>
          </a:bodyPr>
          <a:lstStyle/>
          <a:p>
            <a:pPr algn="ctr">
              <a:spcBef>
                <a:spcPts val="0"/>
              </a:spcBef>
            </a:pPr>
            <a:r>
              <a:rPr lang="en-US" altLang="en-US" sz="6000" dirty="0">
                <a:latin typeface="Calibri" panose="020F0502020204030204" pitchFamily="34" charset="0"/>
                <a:cs typeface="Calibri" panose="020F0502020204030204" pitchFamily="34" charset="0"/>
              </a:rPr>
              <a:t>The</a:t>
            </a:r>
          </a:p>
          <a:p>
            <a:pPr algn="ctr">
              <a:spcBef>
                <a:spcPts val="0"/>
              </a:spcBef>
            </a:pPr>
            <a:r>
              <a:rPr lang="en-US" altLang="en-US" sz="6000" b="1" u="sng" dirty="0">
                <a:solidFill>
                  <a:srgbClr val="FF0000"/>
                </a:solidFill>
                <a:highlight>
                  <a:srgbClr val="FFFF00"/>
                </a:highlight>
                <a:latin typeface="Calibri" panose="020F0502020204030204" pitchFamily="34" charset="0"/>
                <a:cs typeface="Calibri" panose="020F0502020204030204" pitchFamily="34" charset="0"/>
              </a:rPr>
              <a:t>Sin</a:t>
            </a:r>
            <a:r>
              <a:rPr lang="en-US" altLang="en-US" sz="6000" dirty="0">
                <a:latin typeface="Calibri" panose="020F0502020204030204" pitchFamily="34" charset="0"/>
                <a:cs typeface="Calibri" panose="020F0502020204030204" pitchFamily="34" charset="0"/>
              </a:rPr>
              <a:t> Nature</a:t>
            </a:r>
          </a:p>
        </p:txBody>
      </p:sp>
      <p:sp>
        <p:nvSpPr>
          <p:cNvPr id="10" name="Rectangle 2">
            <a:extLst>
              <a:ext uri="{FF2B5EF4-FFF2-40B4-BE49-F238E27FC236}">
                <a16:creationId xmlns:a16="http://schemas.microsoft.com/office/drawing/2014/main" id="{41E53B47-D695-4618-B0FE-F42379AD8173}"/>
              </a:ext>
            </a:extLst>
          </p:cNvPr>
          <p:cNvSpPr txBox="1">
            <a:spLocks noChangeArrowheads="1"/>
          </p:cNvSpPr>
          <p:nvPr/>
        </p:nvSpPr>
        <p:spPr bwMode="auto">
          <a:xfrm>
            <a:off x="238125" y="1600755"/>
            <a:ext cx="8905875"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spcAft>
                <a:spcPts val="0"/>
              </a:spcAft>
            </a:pPr>
            <a:r>
              <a:rPr lang="en-US" altLang="en-US" sz="2800" b="1" dirty="0">
                <a:solidFill>
                  <a:srgbClr val="0000CC"/>
                </a:solidFill>
                <a:latin typeface="Calibri" panose="020F0502020204030204" pitchFamily="34" charset="0"/>
                <a:cs typeface="Calibri" panose="020F0502020204030204" pitchFamily="34" charset="0"/>
              </a:rPr>
              <a:t>Due to the Fall, all those ‘in Adam’ have inherited a ‘sin’ nature </a:t>
            </a:r>
            <a:r>
              <a:rPr lang="en-US" altLang="en-US" sz="2800" dirty="0">
                <a:latin typeface="Calibri" panose="020F0502020204030204" pitchFamily="34" charset="0"/>
                <a:cs typeface="Calibri" panose="020F0502020204030204" pitchFamily="34" charset="0"/>
              </a:rPr>
              <a:t>(Gen. 3:5; Isa. 53:6; Rom. 3:23; 5:14; 1 Cor. 15:20-22; 42-49).</a:t>
            </a:r>
          </a:p>
        </p:txBody>
      </p:sp>
      <p:sp>
        <p:nvSpPr>
          <p:cNvPr id="11" name="Rectangle 2">
            <a:extLst>
              <a:ext uri="{FF2B5EF4-FFF2-40B4-BE49-F238E27FC236}">
                <a16:creationId xmlns:a16="http://schemas.microsoft.com/office/drawing/2014/main" id="{83317DCF-09F8-4030-9BE1-9894565E25CE}"/>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12" name="Text Box 4">
            <a:extLst>
              <a:ext uri="{FF2B5EF4-FFF2-40B4-BE49-F238E27FC236}">
                <a16:creationId xmlns:a16="http://schemas.microsoft.com/office/drawing/2014/main" id="{51999656-5A30-4B6E-9C7C-A55F86D2506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0"/>
                                        </p:tgtEl>
                                        <p:attrNameLst>
                                          <p:attrName>style.visibility</p:attrName>
                                        </p:attrNameLst>
                                      </p:cBhvr>
                                      <p:to>
                                        <p:strVal val="visible"/>
                                      </p:to>
                                    </p:set>
                                  </p:childTnLst>
                                </p:cTn>
                              </p:par>
                              <p:par>
                                <p:cTn id="7" presetID="26" presetClass="emph" presetSubtype="0" repeatCount="5000" fill="hold" grpId="1" nodeType="withEffect">
                                  <p:stCondLst>
                                    <p:cond delay="0"/>
                                  </p:stCondLst>
                                  <p:childTnLst>
                                    <p:animEffect transition="out" filter="fade">
                                      <p:cBhvr>
                                        <p:cTn id="8" dur="1000" tmFilter="0, 0; .2, .5; .8, .5; 1, 0"/>
                                        <p:tgtEl>
                                          <p:spTgt spid="88070"/>
                                        </p:tgtEl>
                                      </p:cBhvr>
                                    </p:animEffect>
                                    <p:animScale>
                                      <p:cBhvr>
                                        <p:cTn id="9" dur="500" autoRev="1" fill="hold"/>
                                        <p:tgtEl>
                                          <p:spTgt spid="880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0" grpId="0" animBg="1"/>
      <p:bldP spid="88070"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B441F-5DFC-4655-9176-ADA3334E37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0" name="Rectangle 3"/>
          <p:cNvSpPr>
            <a:spLocks noGrp="1" noChangeArrowheads="1"/>
          </p:cNvSpPr>
          <p:nvPr>
            <p:ph type="subTitle" idx="1"/>
          </p:nvPr>
        </p:nvSpPr>
        <p:spPr>
          <a:xfrm>
            <a:off x="0" y="0"/>
            <a:ext cx="9144000" cy="2971800"/>
          </a:xfrm>
          <a:noFill/>
          <a:ln>
            <a:noFill/>
          </a:ln>
        </p:spPr>
        <p:txBody>
          <a:bodyPr/>
          <a:lstStyle/>
          <a:p>
            <a:pPr marL="3175" lvl="6" indent="0" algn="ctr">
              <a:spcBef>
                <a:spcPts val="0"/>
              </a:spcBef>
              <a:spcAft>
                <a:spcPts val="600"/>
              </a:spcAft>
              <a:buClr>
                <a:srgbClr val="008080"/>
              </a:buClr>
              <a:buSzPct val="105000"/>
              <a:buNone/>
            </a:pPr>
            <a:r>
              <a:rPr lang="en-US" sz="3600" b="1" dirty="0">
                <a:solidFill>
                  <a:srgbClr val="0000CC"/>
                </a:solidFill>
                <a:latin typeface="Calibri" panose="020F0502020204030204" pitchFamily="34" charset="0"/>
                <a:cs typeface="Calibri" panose="020F0502020204030204" pitchFamily="34" charset="0"/>
              </a:rPr>
              <a:t>Romans 5:17-18</a:t>
            </a:r>
          </a:p>
          <a:p>
            <a:pPr marL="0" lvl="4" indent="0" algn="just">
              <a:spcBef>
                <a:spcPts val="0"/>
              </a:spcBef>
              <a:spcAft>
                <a:spcPts val="600"/>
              </a:spcAft>
              <a:buClr>
                <a:srgbClr val="008080"/>
              </a:buClr>
              <a:buSzPct val="90000"/>
              <a:buNone/>
            </a:pPr>
            <a:r>
              <a:rPr lang="en-US" sz="3200" kern="1200" dirty="0">
                <a:solidFill>
                  <a:srgbClr val="000000"/>
                </a:solidFill>
                <a:latin typeface="Calibri" pitchFamily="34" charset="0"/>
                <a:ea typeface="+mn-ea"/>
                <a:cs typeface="Calibri" pitchFamily="34" charset="0"/>
              </a:rPr>
              <a:t>“By one man’s offense (the First Adam) </a:t>
            </a:r>
            <a:r>
              <a:rPr lang="en-US" sz="3200" b="1" u="sng" kern="1200" dirty="0">
                <a:solidFill>
                  <a:srgbClr val="0000CC"/>
                </a:solidFill>
                <a:latin typeface="Calibri" pitchFamily="34" charset="0"/>
                <a:ea typeface="+mn-ea"/>
                <a:cs typeface="Calibri" pitchFamily="34" charset="0"/>
              </a:rPr>
              <a:t>death</a:t>
            </a:r>
            <a:r>
              <a:rPr lang="en-US" sz="3200" b="1" kern="1200" dirty="0">
                <a:solidFill>
                  <a:srgbClr val="0000CC"/>
                </a:solidFill>
                <a:latin typeface="Calibri" pitchFamily="34" charset="0"/>
                <a:ea typeface="+mn-ea"/>
                <a:cs typeface="Calibri" pitchFamily="34" charset="0"/>
              </a:rPr>
              <a:t> </a:t>
            </a:r>
            <a:r>
              <a:rPr lang="en-US" sz="3200" b="1" u="sng" kern="1200" dirty="0">
                <a:solidFill>
                  <a:srgbClr val="0000CC"/>
                </a:solidFill>
                <a:latin typeface="Calibri" pitchFamily="34" charset="0"/>
                <a:ea typeface="+mn-ea"/>
                <a:cs typeface="Calibri" pitchFamily="34" charset="0"/>
              </a:rPr>
              <a:t>reigned</a:t>
            </a:r>
            <a:r>
              <a:rPr lang="en-US" sz="3200" b="1" kern="1200" dirty="0">
                <a:solidFill>
                  <a:srgbClr val="000000"/>
                </a:solidFill>
                <a:latin typeface="Calibri" pitchFamily="34" charset="0"/>
                <a:ea typeface="+mn-ea"/>
                <a:cs typeface="Calibri" pitchFamily="34" charset="0"/>
              </a:rPr>
              <a:t> </a:t>
            </a:r>
            <a:r>
              <a:rPr lang="en-US" sz="3200" kern="1200" dirty="0">
                <a:solidFill>
                  <a:srgbClr val="000000"/>
                </a:solidFill>
                <a:latin typeface="Calibri" pitchFamily="34" charset="0"/>
                <a:ea typeface="+mn-ea"/>
                <a:cs typeface="Calibri" pitchFamily="34" charset="0"/>
              </a:rPr>
              <a:t>by one … Therefore as by the offense of one (the First Adam), judgment came upon </a:t>
            </a:r>
            <a:r>
              <a:rPr lang="en-US" sz="3200" b="1" u="sng" dirty="0">
                <a:solidFill>
                  <a:srgbClr val="0000CC"/>
                </a:solidFill>
                <a:latin typeface="Calibri" pitchFamily="34" charset="0"/>
                <a:cs typeface="Calibri" pitchFamily="34" charset="0"/>
              </a:rPr>
              <a:t>all men</a:t>
            </a:r>
            <a:r>
              <a:rPr lang="en-US" sz="3200" kern="1200" dirty="0">
                <a:solidFill>
                  <a:srgbClr val="000000"/>
                </a:solidFill>
                <a:latin typeface="Calibri" pitchFamily="34" charset="0"/>
                <a:ea typeface="+mn-ea"/>
                <a:cs typeface="Calibri" pitchFamily="34" charset="0"/>
              </a:rPr>
              <a:t> to </a:t>
            </a:r>
            <a:r>
              <a:rPr lang="en-US" sz="3200" b="1" u="sng" kern="1200" dirty="0">
                <a:solidFill>
                  <a:srgbClr val="0000CC"/>
                </a:solidFill>
                <a:latin typeface="Calibri" pitchFamily="34" charset="0"/>
                <a:ea typeface="+mn-ea"/>
                <a:cs typeface="Calibri" pitchFamily="34" charset="0"/>
              </a:rPr>
              <a:t>condemnation</a:t>
            </a:r>
            <a:r>
              <a:rPr lang="en-US" sz="3200" kern="1200" dirty="0">
                <a:solidFill>
                  <a:srgbClr val="000000"/>
                </a:solidFill>
                <a:latin typeface="Calibri" pitchFamily="34" charset="0"/>
                <a:ea typeface="+mn-ea"/>
                <a:cs typeface="Calibri" pitchFamily="34" charset="0"/>
              </a:rPr>
              <a:t>”.</a:t>
            </a:r>
            <a:endParaRPr lang="en-US" sz="3200" dirty="0">
              <a:solidFill>
                <a:srgbClr val="000000"/>
              </a:solidFill>
              <a:latin typeface="Calibri" pitchFamily="34" charset="0"/>
              <a:cs typeface="Calibri" pitchFamily="34" charset="0"/>
            </a:endParaRPr>
          </a:p>
        </p:txBody>
      </p:sp>
      <p:pic>
        <p:nvPicPr>
          <p:cNvPr id="7" name="Picture 1">
            <a:extLst>
              <a:ext uri="{FF2B5EF4-FFF2-40B4-BE49-F238E27FC236}">
                <a16:creationId xmlns:a16="http://schemas.microsoft.com/office/drawing/2014/main" id="{D7C86E9C-C942-4C31-9331-8C3299D82C00}"/>
              </a:ext>
            </a:extLst>
          </p:cNvPr>
          <p:cNvPicPr>
            <a:picLocks noChangeAspect="1" noChangeArrowheads="1"/>
          </p:cNvPicPr>
          <p:nvPr/>
        </p:nvPicPr>
        <p:blipFill>
          <a:blip r:embed="rId4" cstate="print"/>
          <a:srcRect/>
          <a:stretch>
            <a:fillRect/>
          </a:stretch>
        </p:blipFill>
        <p:spPr bwMode="auto">
          <a:xfrm flipH="1">
            <a:off x="3413420" y="2590800"/>
            <a:ext cx="2317161" cy="2560320"/>
          </a:xfrm>
          <a:prstGeom prst="rect">
            <a:avLst/>
          </a:prstGeom>
        </p:spPr>
      </p:pic>
    </p:spTree>
    <p:extLst>
      <p:ext uri="{BB962C8B-B14F-4D97-AF65-F5344CB8AC3E}">
        <p14:creationId xmlns:p14="http://schemas.microsoft.com/office/powerpoint/2010/main" val="1029619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latin typeface="Calibri" panose="020F0502020204030204" pitchFamily="34" charset="0"/>
                <a:cs typeface="Calibri" panose="020F0502020204030204" pitchFamily="34" charset="0"/>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cs typeface="Calibri" panose="020F0502020204030204" pitchFamily="34" charset="0"/>
              </a:rPr>
              <a:t>…is to Compare and Contrast </a:t>
            </a:r>
            <a:r>
              <a:rPr lang="en-US" altLang="en-US" b="1" dirty="0">
                <a:solidFill>
                  <a:srgbClr val="0000CC"/>
                </a:solidFill>
              </a:rPr>
              <a:t>Law</a:t>
            </a:r>
            <a:r>
              <a:rPr lang="en-US" altLang="en-US" b="1" dirty="0">
                <a:latin typeface="Calibri" panose="020F0502020204030204" pitchFamily="34" charset="0"/>
                <a:cs typeface="Calibri" panose="020F0502020204030204" pitchFamily="34" charset="0"/>
              </a:rPr>
              <a:t> and </a:t>
            </a:r>
            <a:r>
              <a:rPr lang="en-US" altLang="en-US" b="1" dirty="0">
                <a:solidFill>
                  <a:srgbClr val="C00000"/>
                </a:solidFill>
                <a:latin typeface="Calibri" panose="020F0502020204030204" pitchFamily="34" charset="0"/>
                <a:cs typeface="Calibri" panose="020F0502020204030204" pitchFamily="34" charset="0"/>
              </a:rPr>
              <a:t>Grace</a:t>
            </a:r>
            <a:r>
              <a:rPr lang="en-US" altLang="en-US" b="1" dirty="0">
                <a:latin typeface="Calibri" panose="020F0502020204030204" pitchFamily="34" charset="0"/>
                <a:cs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cs typeface="Calibri" panose="020F0502020204030204" pitchFamily="34" charset="0"/>
              </a:rPr>
              <a:t>how they are related to the life of the New Testament Believer</a:t>
            </a:r>
            <a:r>
              <a:rPr lang="en-US" altLang="en-US" b="1" dirty="0">
                <a:latin typeface="Calibri" panose="020F0502020204030204" pitchFamily="34" charset="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1544723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B9409ACB-0AB8-4467-B0E3-CC17612F3447}"/>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lvl="0">
              <a:defRPr/>
            </a:pPr>
            <a:r>
              <a:rPr lang="en-US" sz="3200" b="1" dirty="0">
                <a:solidFill>
                  <a:srgbClr val="0000CC"/>
                </a:solidFill>
                <a:latin typeface="Calibri" panose="020F0502020204030204" pitchFamily="34" charset="0"/>
                <a:cs typeface="Calibri" panose="020F0502020204030204" pitchFamily="34" charset="0"/>
              </a:rPr>
              <a:t>Our </a:t>
            </a:r>
            <a:r>
              <a:rPr lang="en-US" sz="3200" b="1" u="sng" dirty="0">
                <a:solidFill>
                  <a:srgbClr val="0000CC"/>
                </a:solidFill>
                <a:latin typeface="Calibri" panose="020F0502020204030204" pitchFamily="34" charset="0"/>
                <a:cs typeface="Calibri" panose="020F0502020204030204" pitchFamily="34" charset="0"/>
              </a:rPr>
              <a:t>Personal</a:t>
            </a:r>
            <a:r>
              <a:rPr lang="en-US" sz="3200" b="1" dirty="0">
                <a:solidFill>
                  <a:srgbClr val="0000CC"/>
                </a:solidFill>
                <a:latin typeface="Calibri" panose="020F0502020204030204" pitchFamily="34" charset="0"/>
                <a:cs typeface="Calibri" panose="020F0502020204030204" pitchFamily="34" charset="0"/>
              </a:rPr>
              <a:t> History in the First Adam</a:t>
            </a:r>
          </a:p>
        </p:txBody>
      </p:sp>
      <p:sp>
        <p:nvSpPr>
          <p:cNvPr id="11" name="Text Box 4">
            <a:extLst>
              <a:ext uri="{FF2B5EF4-FFF2-40B4-BE49-F238E27FC236}">
                <a16:creationId xmlns:a16="http://schemas.microsoft.com/office/drawing/2014/main" id="{4153C98C-F8A8-42FB-A7C6-B47A275C4E0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
        <p:nvSpPr>
          <p:cNvPr id="16" name="Rectangle 3">
            <a:extLst>
              <a:ext uri="{FF2B5EF4-FFF2-40B4-BE49-F238E27FC236}">
                <a16:creationId xmlns:a16="http://schemas.microsoft.com/office/drawing/2014/main" id="{6BB8E4F9-AA49-4CB9-A1DF-0357E8979FA0}"/>
              </a:ext>
            </a:extLst>
          </p:cNvPr>
          <p:cNvSpPr txBox="1">
            <a:spLocks noChangeArrowheads="1"/>
          </p:cNvSpPr>
          <p:nvPr/>
        </p:nvSpPr>
        <p:spPr bwMode="auto">
          <a:xfrm>
            <a:off x="342900" y="1600754"/>
            <a:ext cx="8458200" cy="5028646"/>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tx2"/>
              </a:buClr>
              <a:buSzPct val="90000"/>
              <a:buFont typeface="Symbol" pitchFamily="18" charset="2"/>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600"/>
              </a:spcBef>
              <a:spcAft>
                <a:spcPts val="1200"/>
              </a:spcAft>
              <a:buClr>
                <a:schemeClr val="accent2">
                  <a:lumMod val="60000"/>
                  <a:lumOff val="40000"/>
                </a:schemeClr>
              </a:buClr>
              <a:buSzPct val="100000"/>
            </a:pPr>
            <a:r>
              <a:rPr lang="en-US" sz="2800" b="1" kern="1200" dirty="0">
                <a:solidFill>
                  <a:srgbClr val="7030A0"/>
                </a:solidFill>
                <a:latin typeface="Calibri" pitchFamily="34" charset="0"/>
                <a:cs typeface="Calibri" pitchFamily="34" charset="0"/>
              </a:rPr>
              <a:t>3 FUNDAMENTAL ASPECTS</a:t>
            </a:r>
            <a:r>
              <a:rPr lang="en-US" sz="2800" b="1" kern="1200" dirty="0">
                <a:solidFill>
                  <a:srgbClr val="000000"/>
                </a:solidFill>
                <a:latin typeface="Calibri" pitchFamily="34" charset="0"/>
                <a:cs typeface="Calibri" pitchFamily="34" charset="0"/>
              </a:rPr>
              <a:t> </a:t>
            </a:r>
          </a:p>
          <a:p>
            <a:pPr marL="685800" indent="-450850">
              <a:spcBef>
                <a:spcPts val="0"/>
              </a:spcBef>
              <a:spcAft>
                <a:spcPts val="1200"/>
              </a:spcAft>
              <a:buClrTx/>
              <a:buSzPct val="105000"/>
              <a:buFont typeface="Symbol" pitchFamily="18" charset="2"/>
              <a:buAutoNum type="arabicParenR"/>
            </a:pPr>
            <a:r>
              <a:rPr lang="en-US" sz="2800" kern="1200" dirty="0">
                <a:solidFill>
                  <a:srgbClr val="000000"/>
                </a:solidFill>
                <a:latin typeface="Calibri" pitchFamily="34" charset="0"/>
                <a:cs typeface="Calibri" pitchFamily="34" charset="0"/>
              </a:rPr>
              <a:t>Our </a:t>
            </a:r>
            <a:r>
              <a:rPr lang="en-US" sz="2800" b="1" u="sng" kern="1200" dirty="0">
                <a:solidFill>
                  <a:srgbClr val="C00000"/>
                </a:solidFill>
                <a:latin typeface="Calibri" pitchFamily="34" charset="0"/>
                <a:cs typeface="Calibri" pitchFamily="34" charset="0"/>
              </a:rPr>
              <a:t>POSITION</a:t>
            </a:r>
            <a:r>
              <a:rPr lang="en-US" sz="2800" kern="1200" dirty="0">
                <a:solidFill>
                  <a:srgbClr val="000000"/>
                </a:solidFill>
                <a:latin typeface="Calibri" pitchFamily="34" charset="0"/>
                <a:cs typeface="Calibri" pitchFamily="34" charset="0"/>
              </a:rPr>
              <a:t> in sin (ADAM–</a:t>
            </a:r>
            <a:r>
              <a:rPr lang="en-US" sz="2800" b="1" kern="1200" dirty="0">
                <a:solidFill>
                  <a:srgbClr val="C00000"/>
                </a:solidFill>
                <a:latin typeface="Calibri" pitchFamily="34" charset="0"/>
                <a:cs typeface="Calibri" pitchFamily="34" charset="0"/>
              </a:rPr>
              <a:t>SOURCE</a:t>
            </a:r>
            <a:r>
              <a:rPr lang="en-US" sz="2800" kern="1200" dirty="0">
                <a:solidFill>
                  <a:srgbClr val="000000"/>
                </a:solidFill>
                <a:latin typeface="Calibri" pitchFamily="34" charset="0"/>
                <a:cs typeface="Calibri" pitchFamily="34" charset="0"/>
              </a:rPr>
              <a:t> )</a:t>
            </a:r>
          </a:p>
          <a:p>
            <a:pPr marL="1200150" lvl="1" indent="-457200">
              <a:spcBef>
                <a:spcPts val="0"/>
              </a:spcBef>
              <a:spcAft>
                <a:spcPts val="1200"/>
              </a:spcAft>
              <a:buSzPct val="105000"/>
              <a:buFont typeface="Calibri" panose="020F0502020204030204" pitchFamily="34" charset="0"/>
              <a:buChar char="—"/>
            </a:pPr>
            <a:r>
              <a:rPr lang="en-US" sz="2600" dirty="0">
                <a:latin typeface="Calibri" panose="020F0502020204030204" pitchFamily="34" charset="0"/>
                <a:cs typeface="Calibri" panose="020F0502020204030204" pitchFamily="34" charset="0"/>
              </a:rPr>
              <a:t>We are </a:t>
            </a:r>
            <a:r>
              <a:rPr lang="en-US" sz="2600" b="1" dirty="0">
                <a:latin typeface="Calibri" panose="020F0502020204030204" pitchFamily="34" charset="0"/>
                <a:cs typeface="Calibri" panose="020F0502020204030204" pitchFamily="34" charset="0"/>
              </a:rPr>
              <a:t>dead unto God</a:t>
            </a:r>
            <a:r>
              <a:rPr lang="en-US" sz="2600" dirty="0">
                <a:latin typeface="Calibri" panose="020F0502020204030204" pitchFamily="34" charset="0"/>
                <a:cs typeface="Calibri" panose="020F0502020204030204" pitchFamily="34" charset="0"/>
              </a:rPr>
              <a:t>, and </a:t>
            </a:r>
            <a:r>
              <a:rPr lang="en-US" sz="2600" b="1" dirty="0">
                <a:latin typeface="Calibri" panose="020F0502020204030204" pitchFamily="34" charset="0"/>
                <a:cs typeface="Calibri" panose="020F0502020204030204" pitchFamily="34" charset="0"/>
              </a:rPr>
              <a:t>alive unto sin </a:t>
            </a:r>
            <a:r>
              <a:rPr lang="en-US" sz="2600" dirty="0">
                <a:latin typeface="Calibri" panose="020F0502020204030204" pitchFamily="34" charset="0"/>
                <a:cs typeface="Calibri" panose="020F0502020204030204" pitchFamily="34" charset="0"/>
              </a:rPr>
              <a:t>(Ps. 51:5, Eph.2:1; 1Cor. 15:22).</a:t>
            </a:r>
          </a:p>
          <a:p>
            <a:pPr marL="685800" indent="-450850">
              <a:spcBef>
                <a:spcPts val="0"/>
              </a:spcBef>
              <a:spcAft>
                <a:spcPts val="1200"/>
              </a:spcAft>
              <a:buClrTx/>
              <a:buSzPct val="105000"/>
              <a:buFont typeface="Symbol" pitchFamily="18" charset="2"/>
              <a:buAutoNum type="arabicParenR"/>
            </a:pPr>
            <a:r>
              <a:rPr lang="en-US" sz="2800" kern="1200" dirty="0">
                <a:solidFill>
                  <a:srgbClr val="000000"/>
                </a:solidFill>
                <a:latin typeface="Calibri" pitchFamily="34" charset="0"/>
                <a:cs typeface="Calibri" pitchFamily="34" charset="0"/>
              </a:rPr>
              <a:t>Our </a:t>
            </a:r>
            <a:r>
              <a:rPr lang="en-US" sz="2800" b="1" u="sng" kern="1200" dirty="0">
                <a:solidFill>
                  <a:srgbClr val="0000CC"/>
                </a:solidFill>
                <a:latin typeface="Calibri" pitchFamily="34" charset="0"/>
                <a:cs typeface="Calibri" pitchFamily="34" charset="0"/>
              </a:rPr>
              <a:t>NATURE</a:t>
            </a:r>
            <a:r>
              <a:rPr lang="en-US" sz="2800" kern="1200" dirty="0">
                <a:solidFill>
                  <a:srgbClr val="000000"/>
                </a:solidFill>
                <a:latin typeface="Calibri" pitchFamily="34" charset="0"/>
                <a:cs typeface="Calibri" pitchFamily="34" charset="0"/>
              </a:rPr>
              <a:t> of sin (ADAM–</a:t>
            </a:r>
            <a:r>
              <a:rPr lang="en-US" sz="2800" b="1" kern="1200" dirty="0">
                <a:solidFill>
                  <a:srgbClr val="0000CC"/>
                </a:solidFill>
                <a:latin typeface="Calibri" pitchFamily="34" charset="0"/>
                <a:cs typeface="Calibri" pitchFamily="34" charset="0"/>
              </a:rPr>
              <a:t>NATURE</a:t>
            </a:r>
            <a:r>
              <a:rPr lang="en-US" sz="2800" kern="1200" dirty="0">
                <a:solidFill>
                  <a:srgbClr val="000000"/>
                </a:solidFill>
                <a:latin typeface="Calibri" pitchFamily="34" charset="0"/>
                <a:cs typeface="Calibri" pitchFamily="34" charset="0"/>
              </a:rPr>
              <a:t>)</a:t>
            </a:r>
          </a:p>
          <a:p>
            <a:pPr marL="1200150" lvl="1" indent="-457200">
              <a:spcBef>
                <a:spcPts val="0"/>
              </a:spcBef>
              <a:spcAft>
                <a:spcPts val="1200"/>
              </a:spcAft>
              <a:buSzPct val="105000"/>
              <a:buFont typeface="Calibri" panose="020F0502020204030204" pitchFamily="34" charset="0"/>
              <a:buChar char="—"/>
            </a:pPr>
            <a:r>
              <a:rPr lang="en-US" sz="2600" dirty="0">
                <a:solidFill>
                  <a:srgbClr val="000000"/>
                </a:solidFill>
                <a:latin typeface="Calibri" pitchFamily="34" charset="0"/>
                <a:cs typeface="Calibri" pitchFamily="34" charset="0"/>
              </a:rPr>
              <a:t>We are – natural, fleshly, and carnal, separated from God (Eph. 2:3; 1 Cor. 2:14; John 3:6).</a:t>
            </a:r>
          </a:p>
          <a:p>
            <a:pPr marL="685800" indent="-450850">
              <a:spcBef>
                <a:spcPts val="0"/>
              </a:spcBef>
              <a:spcAft>
                <a:spcPts val="1200"/>
              </a:spcAft>
              <a:buClrTx/>
              <a:buSzPct val="105000"/>
              <a:buFont typeface="Symbol" pitchFamily="18" charset="2"/>
              <a:buAutoNum type="arabicParenR"/>
            </a:pPr>
            <a:r>
              <a:rPr lang="en-US" sz="2800" kern="1200" dirty="0">
                <a:solidFill>
                  <a:srgbClr val="000000"/>
                </a:solidFill>
                <a:latin typeface="Calibri" pitchFamily="34" charset="0"/>
                <a:cs typeface="Calibri" pitchFamily="34" charset="0"/>
              </a:rPr>
              <a:t>Our </a:t>
            </a:r>
            <a:r>
              <a:rPr lang="en-US" sz="2800" b="1" u="sng" kern="1200" dirty="0">
                <a:solidFill>
                  <a:srgbClr val="006600"/>
                </a:solidFill>
                <a:latin typeface="Calibri" pitchFamily="34" charset="0"/>
                <a:cs typeface="Calibri" pitchFamily="34" charset="0"/>
              </a:rPr>
              <a:t>PERSONAL</a:t>
            </a:r>
            <a:r>
              <a:rPr lang="en-US" sz="2800" kern="1200" dirty="0">
                <a:solidFill>
                  <a:srgbClr val="000000"/>
                </a:solidFill>
                <a:latin typeface="Calibri" pitchFamily="34" charset="0"/>
                <a:cs typeface="Calibri" pitchFamily="34" charset="0"/>
              </a:rPr>
              <a:t> sins (ADAM–</a:t>
            </a:r>
            <a:r>
              <a:rPr lang="en-US" sz="2800" b="1" kern="1200" dirty="0">
                <a:solidFill>
                  <a:srgbClr val="006600"/>
                </a:solidFill>
                <a:latin typeface="Calibri" pitchFamily="34" charset="0"/>
                <a:cs typeface="Calibri" pitchFamily="34" charset="0"/>
              </a:rPr>
              <a:t>PRACTICE</a:t>
            </a:r>
            <a:r>
              <a:rPr lang="en-US" sz="2800" kern="1200" dirty="0">
                <a:solidFill>
                  <a:srgbClr val="000000"/>
                </a:solidFill>
                <a:latin typeface="Calibri" pitchFamily="34" charset="0"/>
                <a:cs typeface="Calibri" pitchFamily="34" charset="0"/>
              </a:rPr>
              <a:t>)</a:t>
            </a:r>
          </a:p>
          <a:p>
            <a:pPr marL="1200150" lvl="1" indent="-457200">
              <a:spcBef>
                <a:spcPts val="0"/>
              </a:spcBef>
              <a:spcAft>
                <a:spcPts val="1200"/>
              </a:spcAft>
              <a:buSzPct val="105000"/>
              <a:buFont typeface="Calibri" panose="020F0502020204030204" pitchFamily="34" charset="0"/>
              <a:buChar char="—"/>
            </a:pPr>
            <a:r>
              <a:rPr lang="en-US" sz="2600" dirty="0">
                <a:solidFill>
                  <a:srgbClr val="000000"/>
                </a:solidFill>
                <a:latin typeface="Calibri" pitchFamily="34" charset="0"/>
                <a:cs typeface="Calibri" pitchFamily="34" charset="0"/>
              </a:rPr>
              <a:t>We have grown up to be sinners by </a:t>
            </a:r>
            <a:r>
              <a:rPr lang="en-US" sz="2600" b="1" u="sng" dirty="0">
                <a:solidFill>
                  <a:srgbClr val="0000CC"/>
                </a:solidFill>
                <a:latin typeface="Calibri" pitchFamily="34" charset="0"/>
                <a:cs typeface="Calibri" pitchFamily="34" charset="0"/>
              </a:rPr>
              <a:t>CHOICE</a:t>
            </a:r>
            <a:r>
              <a:rPr lang="en-US" sz="2600" dirty="0">
                <a:solidFill>
                  <a:srgbClr val="000000"/>
                </a:solidFill>
                <a:latin typeface="Calibri" pitchFamily="34" charset="0"/>
                <a:cs typeface="Calibri" pitchFamily="34" charset="0"/>
              </a:rPr>
              <a:t> and </a:t>
            </a:r>
            <a:r>
              <a:rPr lang="en-US" sz="2600" b="1" u="sng" dirty="0">
                <a:solidFill>
                  <a:srgbClr val="0000CC"/>
                </a:solidFill>
                <a:latin typeface="Calibri" pitchFamily="34" charset="0"/>
                <a:cs typeface="Calibri" pitchFamily="34" charset="0"/>
              </a:rPr>
              <a:t>PRACTICE</a:t>
            </a:r>
            <a:r>
              <a:rPr lang="en-US" sz="2600" dirty="0">
                <a:solidFill>
                  <a:srgbClr val="000000"/>
                </a:solidFill>
                <a:latin typeface="Calibri" pitchFamily="34" charset="0"/>
                <a:cs typeface="Calibri" pitchFamily="34"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734B184-44AA-4ADB-9BBF-3A071F2C5379}"/>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6" name="Text Box 4">
            <a:extLst>
              <a:ext uri="{FF2B5EF4-FFF2-40B4-BE49-F238E27FC236}">
                <a16:creationId xmlns:a16="http://schemas.microsoft.com/office/drawing/2014/main" id="{382AEDDD-2D5D-48D8-A9D1-5FB90BB8A34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
        <p:nvSpPr>
          <p:cNvPr id="7" name="Rectangle 2">
            <a:extLst>
              <a:ext uri="{FF2B5EF4-FFF2-40B4-BE49-F238E27FC236}">
                <a16:creationId xmlns:a16="http://schemas.microsoft.com/office/drawing/2014/main" id="{8C01A227-A106-442A-B3C9-586A2D611750}"/>
              </a:ext>
            </a:extLst>
          </p:cNvPr>
          <p:cNvSpPr txBox="1">
            <a:spLocks noChangeArrowheads="1"/>
          </p:cNvSpPr>
          <p:nvPr/>
        </p:nvSpPr>
        <p:spPr bwMode="auto">
          <a:xfrm>
            <a:off x="228600" y="1600755"/>
            <a:ext cx="8915400" cy="1904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pPr>
            <a:r>
              <a:rPr lang="en-US" altLang="en-US" sz="2800" b="1" dirty="0">
                <a:solidFill>
                  <a:srgbClr val="0000CC"/>
                </a:solidFill>
                <a:latin typeface="Calibri" panose="020F0502020204030204" pitchFamily="34" charset="0"/>
                <a:cs typeface="Calibri" panose="020F0502020204030204" pitchFamily="34" charset="0"/>
              </a:rPr>
              <a:t>Salvation for all those “in Adam” is </a:t>
            </a:r>
            <a:r>
              <a:rPr lang="en-US" altLang="en-US" sz="2800" b="1" u="sng" dirty="0">
                <a:solidFill>
                  <a:srgbClr val="C00000"/>
                </a:solidFill>
                <a:latin typeface="Calibri" panose="020F0502020204030204" pitchFamily="34" charset="0"/>
                <a:cs typeface="Calibri" panose="020F0502020204030204" pitchFamily="34" charset="0"/>
              </a:rPr>
              <a:t>ALWAYS</a:t>
            </a:r>
            <a:r>
              <a:rPr lang="en-US" altLang="en-US" sz="2800" b="1" dirty="0">
                <a:solidFill>
                  <a:srgbClr val="0000CC"/>
                </a:solidFill>
                <a:latin typeface="Calibri" panose="020F0502020204030204" pitchFamily="34" charset="0"/>
                <a:cs typeface="Calibri" panose="020F0502020204030204" pitchFamily="34" charset="0"/>
              </a:rPr>
              <a:t> by faith in God’s provision </a:t>
            </a:r>
            <a:r>
              <a:rPr lang="en-US" altLang="en-US" sz="2800" dirty="0">
                <a:latin typeface="Calibri" panose="020F0502020204030204" pitchFamily="34" charset="0"/>
                <a:cs typeface="Calibri" panose="020F0502020204030204" pitchFamily="34" charset="0"/>
              </a:rPr>
              <a:t>(Gen. 15:6; Hab. 2:4; Rom. 4:9, 22; Gal. 3:6; Jam. 2:23). </a:t>
            </a:r>
          </a:p>
        </p:txBody>
      </p:sp>
      <p:pic>
        <p:nvPicPr>
          <p:cNvPr id="9" name="Picture 8">
            <a:extLst>
              <a:ext uri="{FF2B5EF4-FFF2-40B4-BE49-F238E27FC236}">
                <a16:creationId xmlns:a16="http://schemas.microsoft.com/office/drawing/2014/main" id="{CB8F1035-5519-4B78-885A-C0BA2C610B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684" y="3200400"/>
            <a:ext cx="7492633" cy="3225064"/>
          </a:xfrm>
          <a:prstGeom prst="rect">
            <a:avLst/>
          </a:prstGeom>
        </p:spPr>
      </p:pic>
      <p:pic>
        <p:nvPicPr>
          <p:cNvPr id="8" name="Picture 7">
            <a:extLst>
              <a:ext uri="{FF2B5EF4-FFF2-40B4-BE49-F238E27FC236}">
                <a16:creationId xmlns:a16="http://schemas.microsoft.com/office/drawing/2014/main" id="{6B2CCE3F-1FEF-4417-B24D-6EA50C70FBA9}"/>
              </a:ext>
            </a:extLst>
          </p:cNvPr>
          <p:cNvPicPr>
            <a:picLocks noChangeAspect="1"/>
          </p:cNvPicPr>
          <p:nvPr/>
        </p:nvPicPr>
        <p:blipFill>
          <a:blip r:embed="rId4"/>
          <a:stretch>
            <a:fillRect/>
          </a:stretch>
        </p:blipFill>
        <p:spPr>
          <a:xfrm>
            <a:off x="76200" y="76200"/>
            <a:ext cx="1371600" cy="13716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734B184-44AA-4ADB-9BBF-3A071F2C5379}"/>
              </a:ext>
            </a:extLst>
          </p:cNvPr>
          <p:cNvSpPr txBox="1">
            <a:spLocks noChangeArrowheads="1"/>
          </p:cNvSpPr>
          <p:nvPr/>
        </p:nvSpPr>
        <p:spPr bwMode="auto">
          <a:xfrm>
            <a:off x="1752600" y="685800"/>
            <a:ext cx="5638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spcAft>
                <a:spcPts val="600"/>
              </a:spcAft>
            </a:pPr>
            <a:r>
              <a:rPr lang="en-US" altLang="en-US" sz="3200" b="1" i="1" dirty="0">
                <a:solidFill>
                  <a:srgbClr val="0000CC"/>
                </a:solidFill>
                <a:latin typeface="Calibri" panose="020F0502020204030204" pitchFamily="34" charset="0"/>
                <a:ea typeface="+mn-ea"/>
                <a:cs typeface="Calibri" panose="020F0502020204030204" pitchFamily="34" charset="0"/>
              </a:rPr>
              <a:t>Charles </a:t>
            </a:r>
            <a:r>
              <a:rPr lang="en-US" altLang="en-US" sz="3200" b="1" i="1" dirty="0">
                <a:solidFill>
                  <a:srgbClr val="0000CC"/>
                </a:solidFill>
                <a:latin typeface="Calibri" panose="020F0502020204030204" pitchFamily="34" charset="0"/>
                <a:cs typeface="Calibri" panose="020F0502020204030204" pitchFamily="34" charset="0"/>
              </a:rPr>
              <a:t>Ryrie </a:t>
            </a:r>
          </a:p>
          <a:p>
            <a:r>
              <a:rPr lang="en-US" altLang="en-US" sz="1800" dirty="0">
                <a:latin typeface="Calibri" panose="020F0502020204030204" pitchFamily="34" charset="0"/>
                <a:cs typeface="Calibri" panose="020F0502020204030204" pitchFamily="34" charset="0"/>
              </a:rPr>
              <a:t>Ryrie, C. C. (1995). </a:t>
            </a:r>
            <a:r>
              <a:rPr lang="en-US" altLang="en-US" sz="1800" i="1" dirty="0">
                <a:latin typeface="Calibri" panose="020F0502020204030204" pitchFamily="34" charset="0"/>
                <a:cs typeface="Calibri" panose="020F0502020204030204" pitchFamily="34" charset="0"/>
              </a:rPr>
              <a:t>Dispensationalism</a:t>
            </a:r>
            <a:r>
              <a:rPr lang="en-US" altLang="en-US" sz="1800" dirty="0">
                <a:latin typeface="Calibri" panose="020F0502020204030204" pitchFamily="34" charset="0"/>
                <a:cs typeface="Calibri" panose="020F0502020204030204" pitchFamily="34" charset="0"/>
              </a:rPr>
              <a:t> (Rev. and expanded., p. 134-135). Chicago: Moody Publishers.</a:t>
            </a:r>
          </a:p>
        </p:txBody>
      </p:sp>
      <p:sp>
        <p:nvSpPr>
          <p:cNvPr id="6" name="Text Box 4">
            <a:extLst>
              <a:ext uri="{FF2B5EF4-FFF2-40B4-BE49-F238E27FC236}">
                <a16:creationId xmlns:a16="http://schemas.microsoft.com/office/drawing/2014/main" id="{382AEDDD-2D5D-48D8-A9D1-5FB90BB8A34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
        <p:nvSpPr>
          <p:cNvPr id="7" name="Rectangle 2">
            <a:extLst>
              <a:ext uri="{FF2B5EF4-FFF2-40B4-BE49-F238E27FC236}">
                <a16:creationId xmlns:a16="http://schemas.microsoft.com/office/drawing/2014/main" id="{8C01A227-A106-442A-B3C9-586A2D611750}"/>
              </a:ext>
            </a:extLst>
          </p:cNvPr>
          <p:cNvSpPr txBox="1">
            <a:spLocks noChangeArrowheads="1"/>
          </p:cNvSpPr>
          <p:nvPr/>
        </p:nvSpPr>
        <p:spPr bwMode="auto">
          <a:xfrm>
            <a:off x="0" y="2057400"/>
            <a:ext cx="9144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800" dirty="0">
                <a:latin typeface="Calibri" panose="020F0502020204030204" pitchFamily="34" charset="0"/>
                <a:cs typeface="Calibri" panose="020F0502020204030204" pitchFamily="34" charset="0"/>
              </a:rPr>
              <a:t>“</a:t>
            </a:r>
            <a:r>
              <a:rPr lang="en-US" sz="2800" b="1" dirty="0">
                <a:solidFill>
                  <a:srgbClr val="0000CC"/>
                </a:solidFill>
                <a:latin typeface="Calibri" panose="020F0502020204030204" pitchFamily="34" charset="0"/>
                <a:cs typeface="Calibri" panose="020F0502020204030204" pitchFamily="34" charset="0"/>
              </a:rPr>
              <a:t>The basis of salvation in every age is the death of Christ</a:t>
            </a:r>
            <a:r>
              <a:rPr lang="en-US" sz="2800" dirty="0">
                <a:latin typeface="Calibri" panose="020F0502020204030204" pitchFamily="34" charset="0"/>
                <a:cs typeface="Calibri" panose="020F0502020204030204" pitchFamily="34" charset="0"/>
              </a:rPr>
              <a:t>; </a:t>
            </a:r>
            <a:r>
              <a:rPr lang="en-US" sz="2800" b="1" dirty="0">
                <a:solidFill>
                  <a:srgbClr val="0000CC"/>
                </a:solidFill>
                <a:latin typeface="Calibri" panose="020F0502020204030204" pitchFamily="34" charset="0"/>
                <a:cs typeface="Calibri" panose="020F0502020204030204" pitchFamily="34" charset="0"/>
              </a:rPr>
              <a:t>the requirement for salvation in every age is faith; the object of faith in every age is God; the content of faith changes in the various dispensations</a:t>
            </a:r>
            <a:r>
              <a:rPr lang="en-US" sz="2800" dirty="0">
                <a:latin typeface="Calibri" panose="020F0502020204030204" pitchFamily="34" charset="0"/>
                <a:cs typeface="Calibri" panose="020F0502020204030204" pitchFamily="34" charset="0"/>
              </a:rPr>
              <a:t>…When Adam looked upon the coats of skins with which God had clothed him and his wife, he did not see what the believer today sees looking back on the cross of Calvary… One must see two aspects to this entire matter—the unchanging basis of salvation in the grace of Christ and the changing content of revelation, which affects the conscious object of faith.”</a:t>
            </a:r>
          </a:p>
        </p:txBody>
      </p:sp>
      <p:pic>
        <p:nvPicPr>
          <p:cNvPr id="3" name="Picture 2">
            <a:extLst>
              <a:ext uri="{FF2B5EF4-FFF2-40B4-BE49-F238E27FC236}">
                <a16:creationId xmlns:a16="http://schemas.microsoft.com/office/drawing/2014/main" id="{33272A27-643A-40CF-A00D-84933E73D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88" y="76200"/>
            <a:ext cx="903812" cy="1371600"/>
          </a:xfrm>
          <a:prstGeom prst="rect">
            <a:avLst/>
          </a:prstGeom>
        </p:spPr>
      </p:pic>
    </p:spTree>
    <p:extLst>
      <p:ext uri="{BB962C8B-B14F-4D97-AF65-F5344CB8AC3E}">
        <p14:creationId xmlns:p14="http://schemas.microsoft.com/office/powerpoint/2010/main" val="31267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057956"/>
            <a:ext cx="9144000" cy="4119008"/>
          </a:xfrm>
        </p:spPr>
        <p:txBody>
          <a:bodyPr>
            <a:noAutofit/>
          </a:bodyPr>
          <a:lstStyle/>
          <a:p>
            <a:pPr marL="0" indent="0" algn="just">
              <a:lnSpc>
                <a:spcPct val="100000"/>
              </a:lnSpc>
              <a:spcBef>
                <a:spcPts val="0"/>
              </a:spcBef>
              <a:spcAft>
                <a:spcPts val="600"/>
              </a:spcAft>
              <a:buNone/>
            </a:pPr>
            <a:r>
              <a:rPr lang="en-US" sz="2800" dirty="0">
                <a:latin typeface="Calibri" panose="020F0502020204030204" pitchFamily="34" charset="0"/>
                <a:cs typeface="Calibri" panose="020F0502020204030204" pitchFamily="34" charset="0"/>
              </a:rPr>
              <a:t>“…the different dispensations are different ways of God’s administering His rule over the world. They are not different ways of salvation. Throughout history God has employed several dispensations but </a:t>
            </a:r>
            <a:r>
              <a:rPr lang="en-US" sz="2800" b="1" u="sng" dirty="0">
                <a:solidFill>
                  <a:srgbClr val="0000CC"/>
                </a:solidFill>
                <a:latin typeface="Calibri" panose="020F0502020204030204" pitchFamily="34" charset="0"/>
                <a:cs typeface="Calibri" panose="020F0502020204030204" pitchFamily="34" charset="0"/>
              </a:rPr>
              <a:t>only one way of salvation</a:t>
            </a:r>
            <a:r>
              <a:rPr lang="en-US" sz="2800" dirty="0">
                <a:latin typeface="Calibri" panose="020F0502020204030204" pitchFamily="34" charset="0"/>
                <a:cs typeface="Calibri" panose="020F0502020204030204" pitchFamily="34" charset="0"/>
              </a:rPr>
              <a:t>. </a:t>
            </a:r>
            <a:r>
              <a:rPr lang="en-US" sz="2800" b="1" dirty="0">
                <a:solidFill>
                  <a:srgbClr val="0000CC"/>
                </a:solidFill>
                <a:latin typeface="Calibri" panose="020F0502020204030204" pitchFamily="34" charset="0"/>
                <a:cs typeface="Calibri" panose="020F0502020204030204" pitchFamily="34" charset="0"/>
              </a:rPr>
              <a:t>Salvation has always been by the grace of God through faith in the Word of God, and God has based salvation on the work of Jesus Christ</a:t>
            </a:r>
            <a:r>
              <a:rPr lang="en-US" sz="2800" dirty="0">
                <a:latin typeface="Calibri" panose="020F0502020204030204" pitchFamily="34" charset="0"/>
                <a:cs typeface="Calibri" panose="020F0502020204030204" pitchFamily="34" charset="0"/>
              </a:rPr>
              <a:t>.</a:t>
            </a:r>
          </a:p>
        </p:txBody>
      </p:sp>
      <p:sp>
        <p:nvSpPr>
          <p:cNvPr id="6" name="Text Box 4">
            <a:extLst>
              <a:ext uri="{FF2B5EF4-FFF2-40B4-BE49-F238E27FC236}">
                <a16:creationId xmlns:a16="http://schemas.microsoft.com/office/drawing/2014/main" id="{163238A2-32B3-475A-A102-DE891E7333E6}"/>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
        <p:nvSpPr>
          <p:cNvPr id="8" name="Rectangle 2">
            <a:extLst>
              <a:ext uri="{FF2B5EF4-FFF2-40B4-BE49-F238E27FC236}">
                <a16:creationId xmlns:a16="http://schemas.microsoft.com/office/drawing/2014/main" id="{00970628-BADB-4851-B755-1AFC90B90518}"/>
              </a:ext>
            </a:extLst>
          </p:cNvPr>
          <p:cNvSpPr txBox="1">
            <a:spLocks noChangeArrowheads="1"/>
          </p:cNvSpPr>
          <p:nvPr/>
        </p:nvSpPr>
        <p:spPr bwMode="auto">
          <a:xfrm>
            <a:off x="419100" y="6858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spcAft>
                <a:spcPts val="600"/>
              </a:spcAft>
            </a:pPr>
            <a:r>
              <a:rPr lang="en-US" altLang="en-US" sz="3200" b="1" i="1" dirty="0" err="1">
                <a:solidFill>
                  <a:srgbClr val="0000CC"/>
                </a:solidFill>
                <a:latin typeface="Calibri" panose="020F0502020204030204" pitchFamily="34" charset="0"/>
                <a:ea typeface="+mn-ea"/>
                <a:cs typeface="Calibri" panose="020F0502020204030204" pitchFamily="34" charset="0"/>
              </a:rPr>
              <a:t>Renald</a:t>
            </a:r>
            <a:r>
              <a:rPr lang="en-US" altLang="en-US" sz="3200" b="1" i="1" dirty="0">
                <a:solidFill>
                  <a:srgbClr val="0000CC"/>
                </a:solidFill>
                <a:latin typeface="Calibri" panose="020F0502020204030204" pitchFamily="34" charset="0"/>
                <a:ea typeface="+mn-ea"/>
                <a:cs typeface="Calibri" panose="020F0502020204030204" pitchFamily="34" charset="0"/>
              </a:rPr>
              <a:t> Showers</a:t>
            </a:r>
            <a:r>
              <a:rPr lang="en-US" altLang="en-US" sz="3200" b="1" i="1" dirty="0">
                <a:solidFill>
                  <a:srgbClr val="0000CC"/>
                </a:solidFill>
                <a:latin typeface="Calibri" panose="020F0502020204030204" pitchFamily="34" charset="0"/>
                <a:cs typeface="Calibri" panose="020F0502020204030204" pitchFamily="34" charset="0"/>
              </a:rPr>
              <a:t> </a:t>
            </a:r>
          </a:p>
          <a:p>
            <a:r>
              <a:rPr lang="en-US" altLang="en-US" sz="1800" dirty="0">
                <a:latin typeface="Calibri" panose="020F0502020204030204" pitchFamily="34" charset="0"/>
                <a:cs typeface="Calibri" panose="020F0502020204030204" pitchFamily="34" charset="0"/>
              </a:rPr>
              <a:t>Showers, R. E. (1990). </a:t>
            </a:r>
            <a:r>
              <a:rPr lang="en-US" altLang="en-US" sz="1800" i="1" dirty="0">
                <a:latin typeface="Calibri" panose="020F0502020204030204" pitchFamily="34" charset="0"/>
                <a:cs typeface="Calibri" panose="020F0502020204030204" pitchFamily="34" charset="0"/>
              </a:rPr>
              <a:t>There really is a difference!: a comparison of covenant and dispensational theology</a:t>
            </a:r>
            <a:r>
              <a:rPr lang="en-US" altLang="en-US" sz="1800" dirty="0">
                <a:latin typeface="Calibri" panose="020F0502020204030204" pitchFamily="34" charset="0"/>
                <a:cs typeface="Calibri" panose="020F0502020204030204" pitchFamily="34" charset="0"/>
              </a:rPr>
              <a:t> (p. 31). Bellmawr, NJ: The Friends of Israel Gospel Ministry, Inc.</a:t>
            </a:r>
          </a:p>
        </p:txBody>
      </p:sp>
      <p:pic>
        <p:nvPicPr>
          <p:cNvPr id="10" name="Picture 9" descr="A sign in front of a tree&#10;&#10;Description automatically generated">
            <a:extLst>
              <a:ext uri="{FF2B5EF4-FFF2-40B4-BE49-F238E27FC236}">
                <a16:creationId xmlns:a16="http://schemas.microsoft.com/office/drawing/2014/main" id="{7FB3AC14-61FB-4E6E-A3AD-4C9F54653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4" y="76200"/>
            <a:ext cx="779729" cy="1188720"/>
          </a:xfrm>
          <a:prstGeom prst="rect">
            <a:avLst/>
          </a:prstGeom>
        </p:spPr>
      </p:pic>
    </p:spTree>
    <p:extLst>
      <p:ext uri="{BB962C8B-B14F-4D97-AF65-F5344CB8AC3E}">
        <p14:creationId xmlns:p14="http://schemas.microsoft.com/office/powerpoint/2010/main" val="1039478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57955"/>
            <a:ext cx="9144000" cy="4119008"/>
          </a:xfrm>
        </p:spPr>
        <p:txBody>
          <a:bodyPr>
            <a:noAutofit/>
          </a:bodyPr>
          <a:lstStyle/>
          <a:p>
            <a:pPr marL="0" indent="0" algn="just">
              <a:lnSpc>
                <a:spcPct val="100000"/>
              </a:lnSpc>
              <a:spcBef>
                <a:spcPts val="0"/>
              </a:spcBef>
              <a:spcAft>
                <a:spcPts val="600"/>
              </a:spcAft>
              <a:buNone/>
            </a:pPr>
            <a:r>
              <a:rPr lang="en-US" sz="2800" dirty="0">
                <a:latin typeface="Calibri" panose="020F0502020204030204" pitchFamily="34" charset="0"/>
                <a:cs typeface="Calibri" panose="020F0502020204030204" pitchFamily="34" charset="0"/>
              </a:rPr>
              <a:t>“While there are differences among the various ages, there is one thing that never changes, and that is the gospel.  </a:t>
            </a:r>
            <a:r>
              <a:rPr lang="en-US" sz="2800" b="1" dirty="0">
                <a:solidFill>
                  <a:srgbClr val="0000CC"/>
                </a:solidFill>
                <a:latin typeface="Calibri" panose="020F0502020204030204" pitchFamily="34" charset="0"/>
                <a:cs typeface="Calibri" panose="020F0502020204030204" pitchFamily="34" charset="0"/>
              </a:rPr>
              <a:t>Salvation always has been, is now, and always will be by faith in </a:t>
            </a:r>
            <a:r>
              <a:rPr lang="en-US" sz="2800" b="1" u="sng" dirty="0">
                <a:solidFill>
                  <a:srgbClr val="0000CC"/>
                </a:solidFill>
                <a:latin typeface="Calibri" panose="020F0502020204030204" pitchFamily="34" charset="0"/>
                <a:cs typeface="Calibri" panose="020F0502020204030204" pitchFamily="34" charset="0"/>
              </a:rPr>
              <a:t>the Lord</a:t>
            </a:r>
            <a:r>
              <a:rPr lang="en-US" sz="2800" b="1" dirty="0">
                <a:solidFill>
                  <a:srgbClr val="0000CC"/>
                </a:solidFill>
                <a:latin typeface="Calibri" panose="020F0502020204030204" pitchFamily="34" charset="0"/>
                <a:cs typeface="Calibri" panose="020F0502020204030204" pitchFamily="34" charset="0"/>
              </a:rPr>
              <a:t>. And </a:t>
            </a:r>
            <a:r>
              <a:rPr lang="en-US" sz="2800" b="1" u="sng" dirty="0">
                <a:solidFill>
                  <a:srgbClr val="0000CC"/>
                </a:solidFill>
                <a:latin typeface="Calibri" panose="020F0502020204030204" pitchFamily="34" charset="0"/>
                <a:cs typeface="Calibri" panose="020F0502020204030204" pitchFamily="34" charset="0"/>
              </a:rPr>
              <a:t>the basis of salvation</a:t>
            </a:r>
            <a:r>
              <a:rPr lang="en-US" sz="2800" b="1" dirty="0">
                <a:solidFill>
                  <a:srgbClr val="0000CC"/>
                </a:solidFill>
                <a:latin typeface="Calibri" panose="020F0502020204030204" pitchFamily="34" charset="0"/>
                <a:cs typeface="Calibri" panose="020F0502020204030204" pitchFamily="34" charset="0"/>
              </a:rPr>
              <a:t> for every age is </a:t>
            </a:r>
            <a:r>
              <a:rPr lang="en-US" sz="2800" b="1" u="sng" dirty="0">
                <a:solidFill>
                  <a:srgbClr val="0000CC"/>
                </a:solidFill>
                <a:latin typeface="Calibri" panose="020F0502020204030204" pitchFamily="34" charset="0"/>
                <a:cs typeface="Calibri" panose="020F0502020204030204" pitchFamily="34" charset="0"/>
              </a:rPr>
              <a:t>the finished work of Christ on Calvary's cross</a:t>
            </a:r>
            <a:r>
              <a:rPr lang="en-US" sz="2800" dirty="0">
                <a:latin typeface="Calibri" panose="020F0502020204030204" pitchFamily="34" charset="0"/>
                <a:cs typeface="Calibri" panose="020F0502020204030204" pitchFamily="34" charset="0"/>
              </a:rPr>
              <a:t>. </a:t>
            </a:r>
            <a:r>
              <a:rPr lang="en-US" sz="2800" b="1" dirty="0">
                <a:solidFill>
                  <a:srgbClr val="0000CC"/>
                </a:solidFill>
                <a:latin typeface="Calibri" panose="020F0502020204030204" pitchFamily="34" charset="0"/>
                <a:cs typeface="Calibri" panose="020F0502020204030204" pitchFamily="34" charset="0"/>
              </a:rPr>
              <a:t>People in the Old Testament were saved by believing whatever revelation </a:t>
            </a:r>
            <a:r>
              <a:rPr lang="en-US" sz="2800" b="1" u="sng" dirty="0">
                <a:solidFill>
                  <a:srgbClr val="0000CC"/>
                </a:solidFill>
                <a:latin typeface="Calibri" panose="020F0502020204030204" pitchFamily="34" charset="0"/>
                <a:cs typeface="Calibri" panose="020F0502020204030204" pitchFamily="34" charset="0"/>
              </a:rPr>
              <a:t>the Lord</a:t>
            </a:r>
            <a:r>
              <a:rPr lang="en-US" sz="2800" b="1" dirty="0">
                <a:solidFill>
                  <a:srgbClr val="0000CC"/>
                </a:solidFill>
                <a:latin typeface="Calibri" panose="020F0502020204030204" pitchFamily="34" charset="0"/>
                <a:cs typeface="Calibri" panose="020F0502020204030204" pitchFamily="34" charset="0"/>
              </a:rPr>
              <a:t> gave them</a:t>
            </a:r>
            <a:r>
              <a:rPr lang="en-US" sz="2800" dirty="0">
                <a:latin typeface="Calibri" panose="020F0502020204030204" pitchFamily="34" charset="0"/>
                <a:cs typeface="Calibri" panose="020F0502020204030204" pitchFamily="34" charset="0"/>
              </a:rPr>
              <a:t>...We must guard against any idea that people in the Dispensation of Law were saved by keeping the Law”.</a:t>
            </a:r>
          </a:p>
        </p:txBody>
      </p:sp>
      <p:sp>
        <p:nvSpPr>
          <p:cNvPr id="7" name="Text Box 4">
            <a:extLst>
              <a:ext uri="{FF2B5EF4-FFF2-40B4-BE49-F238E27FC236}">
                <a16:creationId xmlns:a16="http://schemas.microsoft.com/office/drawing/2014/main" id="{F08935BC-76F8-48E1-AD22-46E8B27B261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
        <p:nvSpPr>
          <p:cNvPr id="8" name="Rectangle 2">
            <a:extLst>
              <a:ext uri="{FF2B5EF4-FFF2-40B4-BE49-F238E27FC236}">
                <a16:creationId xmlns:a16="http://schemas.microsoft.com/office/drawing/2014/main" id="{6B7A60CC-B782-4608-836B-DA39D18FDD97}"/>
              </a:ext>
            </a:extLst>
          </p:cNvPr>
          <p:cNvSpPr txBox="1">
            <a:spLocks noChangeArrowheads="1"/>
          </p:cNvSpPr>
          <p:nvPr/>
        </p:nvSpPr>
        <p:spPr bwMode="auto">
          <a:xfrm>
            <a:off x="1809750" y="685800"/>
            <a:ext cx="5524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spcAft>
                <a:spcPts val="600"/>
              </a:spcAft>
            </a:pPr>
            <a:r>
              <a:rPr lang="en-US" altLang="en-US" sz="3200" b="1" i="1" dirty="0">
                <a:solidFill>
                  <a:srgbClr val="0000CC"/>
                </a:solidFill>
                <a:latin typeface="Calibri" panose="020F0502020204030204" pitchFamily="34" charset="0"/>
                <a:ea typeface="+mn-ea"/>
                <a:cs typeface="Calibri" panose="020F0502020204030204" pitchFamily="34" charset="0"/>
              </a:rPr>
              <a:t>William MacDonald</a:t>
            </a:r>
            <a:endParaRPr lang="en-US" altLang="en-US" sz="3200" b="1" i="1" dirty="0">
              <a:solidFill>
                <a:srgbClr val="0000CC"/>
              </a:solidFill>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MacDonald</a:t>
            </a:r>
            <a:r>
              <a:rPr lang="en-US" altLang="en-US" sz="18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William </a:t>
            </a:r>
            <a:r>
              <a:rPr lang="en-US" altLang="en-US" sz="1800" dirty="0">
                <a:latin typeface="Calibri" panose="020F0502020204030204" pitchFamily="34" charset="0"/>
                <a:cs typeface="Calibri" panose="020F0502020204030204" pitchFamily="34" charset="0"/>
              </a:rPr>
              <a:t>(2001). </a:t>
            </a:r>
            <a:r>
              <a:rPr lang="en-US" altLang="en-US" sz="1800" i="1" dirty="0">
                <a:latin typeface="Calibri" panose="020F0502020204030204" pitchFamily="34" charset="0"/>
                <a:cs typeface="Calibri" panose="020F0502020204030204" pitchFamily="34" charset="0"/>
              </a:rPr>
              <a:t>Here's the Difference </a:t>
            </a:r>
            <a:r>
              <a:rPr lang="en-US" altLang="en-US" sz="1800" dirty="0">
                <a:latin typeface="Calibri" panose="020F0502020204030204" pitchFamily="34" charset="0"/>
                <a:cs typeface="Calibri" panose="020F0502020204030204" pitchFamily="34" charset="0"/>
              </a:rPr>
              <a:t>(p. 98). West Port Colborne, ON: Gospel Folio Press</a:t>
            </a:r>
          </a:p>
        </p:txBody>
      </p:sp>
      <p:pic>
        <p:nvPicPr>
          <p:cNvPr id="10" name="Picture 9" descr="A close up of a sign&#10;&#10;Description automatically generated">
            <a:extLst>
              <a:ext uri="{FF2B5EF4-FFF2-40B4-BE49-F238E27FC236}">
                <a16:creationId xmlns:a16="http://schemas.microsoft.com/office/drawing/2014/main" id="{E201AB24-B1B1-42EE-B4F6-24F8C9691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53" y="91440"/>
            <a:ext cx="795047" cy="1280160"/>
          </a:xfrm>
          <a:prstGeom prst="rect">
            <a:avLst/>
          </a:prstGeom>
        </p:spPr>
      </p:pic>
    </p:spTree>
    <p:extLst>
      <p:ext uri="{BB962C8B-B14F-4D97-AF65-F5344CB8AC3E}">
        <p14:creationId xmlns:p14="http://schemas.microsoft.com/office/powerpoint/2010/main" val="2903780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Monarch_Thistles">
            <a:extLst>
              <a:ext uri="{FF2B5EF4-FFF2-40B4-BE49-F238E27FC236}">
                <a16:creationId xmlns:a16="http://schemas.microsoft.com/office/drawing/2014/main" id="{5BC83041-BFD3-4C31-BFDB-4E8C17E7692B}"/>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1662546" y="3276600"/>
            <a:ext cx="5818909" cy="3200400"/>
          </a:xfrm>
          <a:prstGeom prst="rect">
            <a:avLst/>
          </a:prstGeom>
          <a:noFill/>
          <a:extLst>
            <a:ext uri="{909E8E84-426E-40DD-AFC4-6F175D3DCCD1}">
              <a14:hiddenFill xmlns:a14="http://schemas.microsoft.com/office/drawing/2010/main">
                <a:solidFill>
                  <a:srgbClr val="FFFFFF"/>
                </a:solidFill>
              </a14:hiddenFill>
            </a:ext>
          </a:extLst>
        </p:spPr>
      </p:pic>
      <p:sp>
        <p:nvSpPr>
          <p:cNvPr id="47111" name="Text Box 7">
            <a:extLst>
              <a:ext uri="{FF2B5EF4-FFF2-40B4-BE49-F238E27FC236}">
                <a16:creationId xmlns:a16="http://schemas.microsoft.com/office/drawing/2014/main" id="{FB290370-8984-4078-8912-87D9FDD87E6E}"/>
              </a:ext>
            </a:extLst>
          </p:cNvPr>
          <p:cNvSpPr txBox="1">
            <a:spLocks noChangeArrowheads="1"/>
          </p:cNvSpPr>
          <p:nvPr/>
        </p:nvSpPr>
        <p:spPr bwMode="auto">
          <a:xfrm>
            <a:off x="1676400" y="3701296"/>
            <a:ext cx="57912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Aft>
                <a:spcPts val="1200"/>
              </a:spcAft>
            </a:pPr>
            <a:r>
              <a:rPr lang="en-US" altLang="en-US" sz="2800" b="1" dirty="0">
                <a:solidFill>
                  <a:schemeClr val="bg1"/>
                </a:solidFill>
                <a:latin typeface="Calibri" panose="020F0502020204030204" pitchFamily="34" charset="0"/>
                <a:cs typeface="Calibri" panose="020F0502020204030204" pitchFamily="34" charset="0"/>
              </a:rPr>
              <a:t>Genesis 3:17-18</a:t>
            </a:r>
          </a:p>
          <a:p>
            <a:pPr algn="just"/>
            <a:r>
              <a:rPr lang="en-US" altLang="en-US" sz="2400" b="1" baseline="30000" dirty="0">
                <a:solidFill>
                  <a:schemeClr val="bg1"/>
                </a:solidFill>
                <a:latin typeface="Calibri" panose="020F0502020204030204" pitchFamily="34" charset="0"/>
                <a:cs typeface="Calibri" panose="020F0502020204030204" pitchFamily="34" charset="0"/>
              </a:rPr>
              <a:t>17</a:t>
            </a:r>
            <a:r>
              <a:rPr lang="en-US" altLang="en-US" sz="2400" b="1" dirty="0">
                <a:solidFill>
                  <a:schemeClr val="bg1"/>
                </a:solidFill>
                <a:latin typeface="Calibri" panose="020F0502020204030204" pitchFamily="34" charset="0"/>
                <a:cs typeface="Calibri" panose="020F0502020204030204" pitchFamily="34" charset="0"/>
              </a:rPr>
              <a:t> “Cursed is the ground because of you…</a:t>
            </a:r>
            <a:r>
              <a:rPr lang="en-US" altLang="en-US" sz="2400" b="1" baseline="30000" dirty="0">
                <a:solidFill>
                  <a:schemeClr val="bg1"/>
                </a:solidFill>
                <a:latin typeface="Calibri" panose="020F0502020204030204" pitchFamily="34" charset="0"/>
                <a:cs typeface="Calibri" panose="020F0502020204030204" pitchFamily="34" charset="0"/>
              </a:rPr>
              <a:t>18</a:t>
            </a:r>
            <a:r>
              <a:rPr lang="en-US" altLang="en-US" sz="2400" b="1" dirty="0">
                <a:solidFill>
                  <a:schemeClr val="bg1"/>
                </a:solidFill>
                <a:latin typeface="Calibri" panose="020F0502020204030204" pitchFamily="34" charset="0"/>
                <a:cs typeface="Calibri" panose="020F0502020204030204" pitchFamily="34" charset="0"/>
              </a:rPr>
              <a:t> Both thorns and thistles it shall grow for you…”</a:t>
            </a:r>
          </a:p>
        </p:txBody>
      </p:sp>
      <p:sp>
        <p:nvSpPr>
          <p:cNvPr id="6" name="Rectangle 2">
            <a:extLst>
              <a:ext uri="{FF2B5EF4-FFF2-40B4-BE49-F238E27FC236}">
                <a16:creationId xmlns:a16="http://schemas.microsoft.com/office/drawing/2014/main" id="{EA24F457-3643-4A4A-BA46-27C4982D0E17}"/>
              </a:ext>
            </a:extLst>
          </p:cNvPr>
          <p:cNvSpPr txBox="1">
            <a:spLocks noChangeArrowheads="1"/>
          </p:cNvSpPr>
          <p:nvPr/>
        </p:nvSpPr>
        <p:spPr bwMode="auto">
          <a:xfrm>
            <a:off x="228600" y="1600755"/>
            <a:ext cx="8915400" cy="110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0"/>
              </a:spcBef>
            </a:pPr>
            <a:r>
              <a:rPr lang="en-US" altLang="en-US" sz="2800" b="1" dirty="0">
                <a:solidFill>
                  <a:srgbClr val="0000CC"/>
                </a:solidFill>
                <a:latin typeface="Calibri" panose="020F0502020204030204" pitchFamily="34" charset="0"/>
                <a:cs typeface="Calibri" panose="020F0502020204030204" pitchFamily="34" charset="0"/>
              </a:rPr>
              <a:t>The earth that we walk is cursed until the recreation. </a:t>
            </a:r>
            <a:r>
              <a:rPr lang="en-US" altLang="en-US" sz="2800" dirty="0">
                <a:latin typeface="Calibri" panose="020F0502020204030204" pitchFamily="34" charset="0"/>
                <a:cs typeface="Calibri" panose="020F0502020204030204" pitchFamily="34" charset="0"/>
              </a:rPr>
              <a:t>(Gen. 3:17-19; 5:29; Rom. 8:18-25; Rev. 21:1; 22:3).</a:t>
            </a:r>
          </a:p>
        </p:txBody>
      </p:sp>
      <p:sp>
        <p:nvSpPr>
          <p:cNvPr id="9" name="Rectangle 2">
            <a:extLst>
              <a:ext uri="{FF2B5EF4-FFF2-40B4-BE49-F238E27FC236}">
                <a16:creationId xmlns:a16="http://schemas.microsoft.com/office/drawing/2014/main" id="{76BB5AA0-3B37-49BC-AB9E-D6059C14928C}"/>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10" name="Text Box 4">
            <a:extLst>
              <a:ext uri="{FF2B5EF4-FFF2-40B4-BE49-F238E27FC236}">
                <a16:creationId xmlns:a16="http://schemas.microsoft.com/office/drawing/2014/main" id="{B349E1FA-22EF-492D-BA23-C4812121F9C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B441F-5DFC-4655-9176-ADA3334E37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0" name="Rectangle 3"/>
          <p:cNvSpPr>
            <a:spLocks noGrp="1" noChangeArrowheads="1"/>
          </p:cNvSpPr>
          <p:nvPr>
            <p:ph type="subTitle" idx="1"/>
          </p:nvPr>
        </p:nvSpPr>
        <p:spPr>
          <a:xfrm>
            <a:off x="0" y="0"/>
            <a:ext cx="9144000" cy="2971800"/>
          </a:xfrm>
          <a:noFill/>
          <a:ln>
            <a:noFill/>
          </a:ln>
        </p:spPr>
        <p:txBody>
          <a:bodyPr/>
          <a:lstStyle/>
          <a:p>
            <a:pPr marL="3175" lvl="6">
              <a:lnSpc>
                <a:spcPct val="100000"/>
              </a:lnSpc>
              <a:spcBef>
                <a:spcPts val="0"/>
              </a:spcBef>
              <a:spcAft>
                <a:spcPts val="600"/>
              </a:spcAft>
              <a:buClr>
                <a:srgbClr val="008080"/>
              </a:buClr>
              <a:buSzPct val="105000"/>
            </a:pPr>
            <a:r>
              <a:rPr lang="en-US" sz="3600" b="1" dirty="0">
                <a:solidFill>
                  <a:srgbClr val="0000CC"/>
                </a:solidFill>
                <a:latin typeface="Calibri" panose="020F0502020204030204" pitchFamily="34" charset="0"/>
                <a:cs typeface="Calibri" panose="020F0502020204030204" pitchFamily="34" charset="0"/>
              </a:rPr>
              <a:t>2 Peter 3:10</a:t>
            </a:r>
          </a:p>
          <a:p>
            <a:pPr algn="just">
              <a:spcBef>
                <a:spcPts val="0"/>
              </a:spcBef>
            </a:pPr>
            <a:r>
              <a:rPr lang="en-US" sz="3200" dirty="0">
                <a:latin typeface="Calibri" panose="020F0502020204030204" pitchFamily="34" charset="0"/>
                <a:cs typeface="Calibri" panose="020F0502020204030204" pitchFamily="34" charset="0"/>
              </a:rPr>
              <a:t>But the day of the Lord will come like a thief, in which </a:t>
            </a:r>
            <a:r>
              <a:rPr lang="en-US" sz="3200" b="1" dirty="0">
                <a:solidFill>
                  <a:srgbClr val="0000CC"/>
                </a:solidFill>
                <a:latin typeface="Calibri" panose="020F0502020204030204" pitchFamily="34" charset="0"/>
                <a:cs typeface="Calibri" panose="020F0502020204030204" pitchFamily="34" charset="0"/>
              </a:rPr>
              <a:t>the heavens will pass away </a:t>
            </a:r>
            <a:r>
              <a:rPr lang="en-US" sz="3200" dirty="0">
                <a:latin typeface="Calibri" panose="020F0502020204030204" pitchFamily="34" charset="0"/>
                <a:cs typeface="Calibri" panose="020F0502020204030204" pitchFamily="34" charset="0"/>
              </a:rPr>
              <a:t>with a roar and the elements will be destroyed with intense heat, and </a:t>
            </a:r>
            <a:r>
              <a:rPr lang="en-US" sz="3200" b="1" dirty="0">
                <a:solidFill>
                  <a:srgbClr val="0000CC"/>
                </a:solidFill>
                <a:latin typeface="Calibri" panose="020F0502020204030204" pitchFamily="34" charset="0"/>
                <a:cs typeface="Calibri" panose="020F0502020204030204" pitchFamily="34" charset="0"/>
              </a:rPr>
              <a:t>the earth and its works will be burned up</a:t>
            </a:r>
            <a:r>
              <a:rPr lang="en-US" sz="3200" dirty="0">
                <a:latin typeface="Calibri" panose="020F0502020204030204" pitchFamily="34" charset="0"/>
                <a:cs typeface="Calibri" panose="020F0502020204030204" pitchFamily="34" charset="0"/>
              </a:rPr>
              <a:t>. </a:t>
            </a:r>
            <a:endParaRPr lang="en-US" sz="3200" dirty="0">
              <a:solidFill>
                <a:srgbClr val="000000"/>
              </a:solidFill>
              <a:latin typeface="Calibri" pitchFamily="34" charset="0"/>
              <a:cs typeface="Calibri" pitchFamily="34" charset="0"/>
            </a:endParaRPr>
          </a:p>
        </p:txBody>
      </p:sp>
      <p:pic>
        <p:nvPicPr>
          <p:cNvPr id="2" name="Picture 1">
            <a:extLst>
              <a:ext uri="{FF2B5EF4-FFF2-40B4-BE49-F238E27FC236}">
                <a16:creationId xmlns:a16="http://schemas.microsoft.com/office/drawing/2014/main" id="{C5197D49-9B0E-4347-8329-4C578995FC1A}"/>
              </a:ext>
            </a:extLst>
          </p:cNvPr>
          <p:cNvPicPr>
            <a:picLocks noChangeAspect="1"/>
          </p:cNvPicPr>
          <p:nvPr/>
        </p:nvPicPr>
        <p:blipFill>
          <a:blip r:embed="rId4"/>
          <a:stretch>
            <a:fillRect/>
          </a:stretch>
        </p:blipFill>
        <p:spPr>
          <a:xfrm>
            <a:off x="3429000" y="2819400"/>
            <a:ext cx="2286000" cy="2286000"/>
          </a:xfrm>
          <a:prstGeom prst="rect">
            <a:avLst/>
          </a:prstGeom>
        </p:spPr>
      </p:pic>
    </p:spTree>
    <p:extLst>
      <p:ext uri="{BB962C8B-B14F-4D97-AF65-F5344CB8AC3E}">
        <p14:creationId xmlns:p14="http://schemas.microsoft.com/office/powerpoint/2010/main" val="120820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B441F-5DFC-4655-9176-ADA3334E37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0" name="Rectangle 3"/>
          <p:cNvSpPr>
            <a:spLocks noGrp="1" noChangeArrowheads="1"/>
          </p:cNvSpPr>
          <p:nvPr>
            <p:ph type="subTitle" idx="1"/>
          </p:nvPr>
        </p:nvSpPr>
        <p:spPr>
          <a:xfrm>
            <a:off x="0" y="0"/>
            <a:ext cx="9144000" cy="3276600"/>
          </a:xfrm>
          <a:noFill/>
          <a:ln>
            <a:noFill/>
          </a:ln>
        </p:spPr>
        <p:txBody>
          <a:bodyPr/>
          <a:lstStyle/>
          <a:p>
            <a:pPr marL="3175" lvl="6">
              <a:lnSpc>
                <a:spcPct val="100000"/>
              </a:lnSpc>
              <a:spcBef>
                <a:spcPts val="0"/>
              </a:spcBef>
              <a:spcAft>
                <a:spcPts val="600"/>
              </a:spcAft>
              <a:buClr>
                <a:srgbClr val="008080"/>
              </a:buClr>
              <a:buSzPct val="105000"/>
            </a:pPr>
            <a:r>
              <a:rPr lang="en-US" sz="3600" b="1" dirty="0">
                <a:solidFill>
                  <a:srgbClr val="0000CC"/>
                </a:solidFill>
                <a:latin typeface="Calibri" panose="020F0502020204030204" pitchFamily="34" charset="0"/>
                <a:cs typeface="Calibri" panose="020F0502020204030204" pitchFamily="34" charset="0"/>
              </a:rPr>
              <a:t>Revelation 21:1; 22:3</a:t>
            </a:r>
          </a:p>
          <a:p>
            <a:pPr marL="0" lvl="4" algn="just">
              <a:spcBef>
                <a:spcPts val="0"/>
              </a:spcBef>
              <a:spcAft>
                <a:spcPts val="600"/>
              </a:spcAft>
              <a:buClr>
                <a:srgbClr val="008080"/>
              </a:buClr>
              <a:buSzPct val="90000"/>
            </a:pPr>
            <a:r>
              <a:rPr lang="en-US" sz="3200" baseline="30000" dirty="0">
                <a:solidFill>
                  <a:srgbClr val="000000"/>
                </a:solidFill>
                <a:latin typeface="Calibri" pitchFamily="34" charset="0"/>
                <a:cs typeface="Calibri" pitchFamily="34" charset="0"/>
              </a:rPr>
              <a:t>1</a:t>
            </a:r>
            <a:r>
              <a:rPr lang="en-US" sz="3200" dirty="0">
                <a:solidFill>
                  <a:srgbClr val="000000"/>
                </a:solidFill>
                <a:latin typeface="Calibri" pitchFamily="34" charset="0"/>
                <a:cs typeface="Calibri" pitchFamily="34" charset="0"/>
              </a:rPr>
              <a:t> Then I saw </a:t>
            </a:r>
            <a:r>
              <a:rPr lang="en-US" sz="3200" b="1" dirty="0">
                <a:solidFill>
                  <a:srgbClr val="0000CC"/>
                </a:solidFill>
                <a:latin typeface="Calibri" panose="020F0502020204030204" pitchFamily="34" charset="0"/>
                <a:cs typeface="Calibri" panose="020F0502020204030204" pitchFamily="34" charset="0"/>
              </a:rPr>
              <a:t>a new heaven and a new earth</a:t>
            </a:r>
            <a:r>
              <a:rPr lang="en-US" sz="3200" dirty="0">
                <a:solidFill>
                  <a:srgbClr val="000000"/>
                </a:solidFill>
                <a:latin typeface="Calibri" pitchFamily="34" charset="0"/>
                <a:cs typeface="Calibri" pitchFamily="34" charset="0"/>
              </a:rPr>
              <a:t>; for the first heaven and the first earth passed away, and there is no longer any sea… </a:t>
            </a:r>
            <a:r>
              <a:rPr lang="en-US" sz="3200" baseline="30000" dirty="0">
                <a:solidFill>
                  <a:srgbClr val="000000"/>
                </a:solidFill>
                <a:latin typeface="Calibri" pitchFamily="34" charset="0"/>
                <a:cs typeface="Calibri" pitchFamily="34" charset="0"/>
              </a:rPr>
              <a:t>22:3</a:t>
            </a:r>
            <a:r>
              <a:rPr lang="en-US" sz="3200" dirty="0">
                <a:solidFill>
                  <a:srgbClr val="000000"/>
                </a:solidFill>
                <a:latin typeface="Calibri" pitchFamily="34" charset="0"/>
                <a:cs typeface="Calibri" pitchFamily="34" charset="0"/>
              </a:rPr>
              <a:t> There will </a:t>
            </a:r>
            <a:r>
              <a:rPr lang="en-US" sz="3200" b="1" dirty="0">
                <a:solidFill>
                  <a:srgbClr val="0000CC"/>
                </a:solidFill>
                <a:latin typeface="Calibri" panose="020F0502020204030204" pitchFamily="34" charset="0"/>
                <a:cs typeface="Calibri" panose="020F0502020204030204" pitchFamily="34" charset="0"/>
              </a:rPr>
              <a:t>no longer be any curse</a:t>
            </a:r>
            <a:r>
              <a:rPr lang="en-US" sz="3200" dirty="0">
                <a:solidFill>
                  <a:srgbClr val="000000"/>
                </a:solidFill>
                <a:latin typeface="Calibri" pitchFamily="34" charset="0"/>
                <a:cs typeface="Calibri" pitchFamily="34" charset="0"/>
              </a:rPr>
              <a:t>; and the throne of God and of the Lamb will be in it, and His bond-servants will serve Him;</a:t>
            </a:r>
          </a:p>
        </p:txBody>
      </p:sp>
      <p:pic>
        <p:nvPicPr>
          <p:cNvPr id="2" name="Picture 1">
            <a:extLst>
              <a:ext uri="{FF2B5EF4-FFF2-40B4-BE49-F238E27FC236}">
                <a16:creationId xmlns:a16="http://schemas.microsoft.com/office/drawing/2014/main" id="{2A492CFA-C304-4D7F-B8D5-B89738390E55}"/>
              </a:ext>
            </a:extLst>
          </p:cNvPr>
          <p:cNvPicPr>
            <a:picLocks noChangeAspect="1"/>
          </p:cNvPicPr>
          <p:nvPr/>
        </p:nvPicPr>
        <p:blipFill>
          <a:blip r:embed="rId4"/>
          <a:stretch>
            <a:fillRect/>
          </a:stretch>
        </p:blipFill>
        <p:spPr>
          <a:xfrm>
            <a:off x="3004457" y="3276600"/>
            <a:ext cx="3135086" cy="1828800"/>
          </a:xfrm>
          <a:prstGeom prst="rect">
            <a:avLst/>
          </a:prstGeom>
        </p:spPr>
      </p:pic>
    </p:spTree>
    <p:extLst>
      <p:ext uri="{BB962C8B-B14F-4D97-AF65-F5344CB8AC3E}">
        <p14:creationId xmlns:p14="http://schemas.microsoft.com/office/powerpoint/2010/main" val="75883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B40DF86-3A71-4826-BF3D-6234255ED6F5}"/>
              </a:ext>
            </a:extLst>
          </p:cNvPr>
          <p:cNvSpPr>
            <a:spLocks noGrp="1" noChangeArrowheads="1"/>
          </p:cNvSpPr>
          <p:nvPr>
            <p:ph type="body" idx="1"/>
          </p:nvPr>
        </p:nvSpPr>
        <p:spPr>
          <a:xfrm>
            <a:off x="228600" y="1600755"/>
            <a:ext cx="8915398" cy="2742631"/>
          </a:xfrm>
        </p:spPr>
        <p:txBody>
          <a:bodyPr/>
          <a:lstStyle/>
          <a:p>
            <a:pPr marL="457200" indent="-457200" algn="just">
              <a:spcBef>
                <a:spcPts val="0"/>
              </a:spcBef>
              <a:spcAft>
                <a:spcPts val="1200"/>
              </a:spcAft>
            </a:pPr>
            <a:r>
              <a:rPr lang="en-US" altLang="en-US" sz="2800" dirty="0">
                <a:latin typeface="Calibri" panose="020F0502020204030204" pitchFamily="34" charset="0"/>
                <a:cs typeface="Calibri" panose="020F0502020204030204" pitchFamily="34" charset="0"/>
              </a:rPr>
              <a:t>Israel has a </a:t>
            </a:r>
            <a:r>
              <a:rPr lang="en-US" altLang="en-US" sz="2800" b="1" u="sng" dirty="0">
                <a:solidFill>
                  <a:srgbClr val="0000CC"/>
                </a:solidFill>
                <a:latin typeface="Calibri" panose="020F0502020204030204" pitchFamily="34" charset="0"/>
                <a:cs typeface="Calibri" panose="020F0502020204030204" pitchFamily="34" charset="0"/>
              </a:rPr>
              <a:t>unique relationship to the Millennial Kingdom</a:t>
            </a:r>
            <a:r>
              <a:rPr lang="en-US" altLang="en-US" sz="2800" b="1" dirty="0">
                <a:solidFill>
                  <a:srgbClr val="0000CC"/>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that Christ addresses in the Gospel of Matthew. </a:t>
            </a:r>
          </a:p>
          <a:p>
            <a:pPr marL="457200" indent="-457200" algn="just">
              <a:spcBef>
                <a:spcPts val="0"/>
              </a:spcBef>
              <a:spcAft>
                <a:spcPts val="1200"/>
              </a:spcAft>
            </a:pPr>
            <a:r>
              <a:rPr lang="en-US" altLang="en-US" sz="2800" dirty="0">
                <a:latin typeface="Calibri" panose="020F0502020204030204" pitchFamily="34" charset="0"/>
                <a:cs typeface="Calibri" panose="020F0502020204030204" pitchFamily="34" charset="0"/>
              </a:rPr>
              <a:t>However, we too have  a place in, and a similar forward-looking time perspective, regarding </a:t>
            </a:r>
            <a:r>
              <a:rPr lang="en-US" altLang="en-US" sz="2800" b="1" u="sng" dirty="0">
                <a:solidFill>
                  <a:srgbClr val="0000CC"/>
                </a:solidFill>
                <a:latin typeface="Calibri" panose="020F0502020204030204" pitchFamily="34" charset="0"/>
                <a:cs typeface="Calibri" panose="020F0502020204030204" pitchFamily="34" charset="0"/>
              </a:rPr>
              <a:t>the coming Millennial Kingdom</a:t>
            </a:r>
            <a:r>
              <a:rPr lang="en-US" altLang="en-US" sz="2800" b="1" dirty="0">
                <a:solidFill>
                  <a:srgbClr val="0000CC"/>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(Acts 28:23, 31; 2 Thess. 1:5).</a:t>
            </a:r>
          </a:p>
        </p:txBody>
      </p:sp>
      <p:sp>
        <p:nvSpPr>
          <p:cNvPr id="92164" name="Line 4">
            <a:extLst>
              <a:ext uri="{FF2B5EF4-FFF2-40B4-BE49-F238E27FC236}">
                <a16:creationId xmlns:a16="http://schemas.microsoft.com/office/drawing/2014/main" id="{6018E93D-353B-4069-BDE8-9ED8B7345604}"/>
              </a:ext>
            </a:extLst>
          </p:cNvPr>
          <p:cNvSpPr>
            <a:spLocks noChangeShapeType="1"/>
          </p:cNvSpPr>
          <p:nvPr/>
        </p:nvSpPr>
        <p:spPr bwMode="auto">
          <a:xfrm>
            <a:off x="304800" y="6096000"/>
            <a:ext cx="8458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5" name="Line 5">
            <a:extLst>
              <a:ext uri="{FF2B5EF4-FFF2-40B4-BE49-F238E27FC236}">
                <a16:creationId xmlns:a16="http://schemas.microsoft.com/office/drawing/2014/main" id="{A5A8C027-FBE0-4694-9B23-786782B70355}"/>
              </a:ext>
            </a:extLst>
          </p:cNvPr>
          <p:cNvSpPr>
            <a:spLocks noChangeShapeType="1"/>
          </p:cNvSpPr>
          <p:nvPr/>
        </p:nvSpPr>
        <p:spPr bwMode="auto">
          <a:xfrm flipV="1">
            <a:off x="685800" y="4572000"/>
            <a:ext cx="0" cy="1752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6" name="Line 6">
            <a:extLst>
              <a:ext uri="{FF2B5EF4-FFF2-40B4-BE49-F238E27FC236}">
                <a16:creationId xmlns:a16="http://schemas.microsoft.com/office/drawing/2014/main" id="{B814F6D7-521E-46B3-9603-4F4642340042}"/>
              </a:ext>
            </a:extLst>
          </p:cNvPr>
          <p:cNvSpPr>
            <a:spLocks noChangeShapeType="1"/>
          </p:cNvSpPr>
          <p:nvPr/>
        </p:nvSpPr>
        <p:spPr bwMode="auto">
          <a:xfrm>
            <a:off x="304800" y="5029200"/>
            <a:ext cx="7620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168" name="Picture 8" descr="Christ resurrected in front of open tomb">
            <a:extLst>
              <a:ext uri="{FF2B5EF4-FFF2-40B4-BE49-F238E27FC236}">
                <a16:creationId xmlns:a16="http://schemas.microsoft.com/office/drawing/2014/main" id="{1C034064-AF93-4790-A58F-8E13CE0175A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4572000"/>
            <a:ext cx="142398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2169" name="Picture 9" descr="29">
            <a:extLst>
              <a:ext uri="{FF2B5EF4-FFF2-40B4-BE49-F238E27FC236}">
                <a16:creationId xmlns:a16="http://schemas.microsoft.com/office/drawing/2014/main" id="{45750002-0E3C-4E75-BC95-600CDFB7304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8800" y="4572000"/>
            <a:ext cx="1419225" cy="1981200"/>
          </a:xfrm>
          <a:prstGeom prst="rect">
            <a:avLst/>
          </a:prstGeom>
          <a:noFill/>
          <a:extLst>
            <a:ext uri="{909E8E84-426E-40DD-AFC4-6F175D3DCCD1}">
              <a14:hiddenFill xmlns:a14="http://schemas.microsoft.com/office/drawing/2010/main">
                <a:solidFill>
                  <a:srgbClr val="FFFFFF"/>
                </a:solidFill>
              </a14:hiddenFill>
            </a:ext>
          </a:extLst>
        </p:spPr>
      </p:pic>
      <p:sp>
        <p:nvSpPr>
          <p:cNvPr id="92170" name="Line 10">
            <a:extLst>
              <a:ext uri="{FF2B5EF4-FFF2-40B4-BE49-F238E27FC236}">
                <a16:creationId xmlns:a16="http://schemas.microsoft.com/office/drawing/2014/main" id="{AD374FE9-48F8-43E1-90E9-6686A8A47B41}"/>
              </a:ext>
            </a:extLst>
          </p:cNvPr>
          <p:cNvSpPr>
            <a:spLocks noChangeShapeType="1"/>
          </p:cNvSpPr>
          <p:nvPr/>
        </p:nvSpPr>
        <p:spPr bwMode="auto">
          <a:xfrm>
            <a:off x="5486400" y="4572000"/>
            <a:ext cx="0" cy="17526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1" name="Line 11">
            <a:extLst>
              <a:ext uri="{FF2B5EF4-FFF2-40B4-BE49-F238E27FC236}">
                <a16:creationId xmlns:a16="http://schemas.microsoft.com/office/drawing/2014/main" id="{3781EA67-698A-4AD8-8DC6-FBF0706BC983}"/>
              </a:ext>
            </a:extLst>
          </p:cNvPr>
          <p:cNvSpPr>
            <a:spLocks noChangeShapeType="1"/>
          </p:cNvSpPr>
          <p:nvPr/>
        </p:nvSpPr>
        <p:spPr bwMode="auto">
          <a:xfrm flipV="1">
            <a:off x="4953000" y="6172200"/>
            <a:ext cx="0" cy="3810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174" name="Picture 14" descr="789crown">
            <a:extLst>
              <a:ext uri="{FF2B5EF4-FFF2-40B4-BE49-F238E27FC236}">
                <a16:creationId xmlns:a16="http://schemas.microsoft.com/office/drawing/2014/main" id="{044FD1EE-86E3-402C-B73D-48D3401A81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86600" y="4419600"/>
            <a:ext cx="17526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A036C8A4-4FF7-4F8A-B0A7-79D3B282044D}"/>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13" name="Text Box 4">
            <a:extLst>
              <a:ext uri="{FF2B5EF4-FFF2-40B4-BE49-F238E27FC236}">
                <a16:creationId xmlns:a16="http://schemas.microsoft.com/office/drawing/2014/main" id="{2DEEA6B3-74ED-4180-A98D-17BF265B96C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99D9C7F3-B44B-465E-A292-6EFC2ABEEAE4}"/>
              </a:ext>
            </a:extLst>
          </p:cNvPr>
          <p:cNvSpPr>
            <a:spLocks noGrp="1" noChangeArrowheads="1"/>
          </p:cNvSpPr>
          <p:nvPr>
            <p:ph type="body" idx="1"/>
          </p:nvPr>
        </p:nvSpPr>
        <p:spPr>
          <a:xfrm>
            <a:off x="228600" y="1600755"/>
            <a:ext cx="8915400" cy="1980645"/>
          </a:xfrm>
        </p:spPr>
        <p:txBody>
          <a:bodyPr/>
          <a:lstStyle/>
          <a:p>
            <a:pPr marL="457200" indent="-457200" algn="just">
              <a:spcBef>
                <a:spcPts val="0"/>
              </a:spcBef>
            </a:pPr>
            <a:r>
              <a:rPr lang="en-US" altLang="en-US" sz="2800" b="1" dirty="0">
                <a:solidFill>
                  <a:srgbClr val="0000CC"/>
                </a:solidFill>
                <a:latin typeface="Calibri" panose="020F0502020204030204" pitchFamily="34" charset="0"/>
                <a:cs typeface="Calibri" panose="020F0502020204030204" pitchFamily="34" charset="0"/>
              </a:rPr>
              <a:t>Like Israel, for us entrance into the kingdom is not on the basis of something earthly, but is spiritual </a:t>
            </a:r>
            <a:r>
              <a:rPr lang="en-US" altLang="en-US" sz="2800" dirty="0">
                <a:latin typeface="Calibri" panose="020F0502020204030204" pitchFamily="34" charset="0"/>
                <a:cs typeface="Calibri" panose="020F0502020204030204" pitchFamily="34" charset="0"/>
              </a:rPr>
              <a:t>(Rom. 9:6; 11:26; 14:7; Jam. 2:5).</a:t>
            </a:r>
          </a:p>
        </p:txBody>
      </p:sp>
      <p:pic>
        <p:nvPicPr>
          <p:cNvPr id="94211" name="Picture 3" descr="Israel from space">
            <a:extLst>
              <a:ext uri="{FF2B5EF4-FFF2-40B4-BE49-F238E27FC236}">
                <a16:creationId xmlns:a16="http://schemas.microsoft.com/office/drawing/2014/main" id="{E96C9651-4764-4139-8EAC-2A1B333C20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164" y="3200400"/>
            <a:ext cx="6249673" cy="3200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FADC371-BB99-43EA-8AC7-2879F055900A}"/>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5" name="Text Box 4">
            <a:extLst>
              <a:ext uri="{FF2B5EF4-FFF2-40B4-BE49-F238E27FC236}">
                <a16:creationId xmlns:a16="http://schemas.microsoft.com/office/drawing/2014/main" id="{3A25CA32-5FC2-4D3D-9A44-2C65011E256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59443"/>
            <a:ext cx="91440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B441F-5DFC-4655-9176-ADA3334E37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0" name="Rectangle 3"/>
          <p:cNvSpPr>
            <a:spLocks noGrp="1" noChangeArrowheads="1"/>
          </p:cNvSpPr>
          <p:nvPr>
            <p:ph type="subTitle" idx="1"/>
          </p:nvPr>
        </p:nvSpPr>
        <p:spPr>
          <a:xfrm>
            <a:off x="0" y="0"/>
            <a:ext cx="9144000" cy="1638300"/>
          </a:xfrm>
          <a:noFill/>
          <a:ln>
            <a:noFill/>
          </a:ln>
        </p:spPr>
        <p:txBody>
          <a:bodyPr/>
          <a:lstStyle/>
          <a:p>
            <a:pPr marL="3175" lvl="6">
              <a:lnSpc>
                <a:spcPct val="100000"/>
              </a:lnSpc>
              <a:spcBef>
                <a:spcPts val="0"/>
              </a:spcBef>
              <a:spcAft>
                <a:spcPts val="1200"/>
              </a:spcAft>
              <a:buClr>
                <a:srgbClr val="008080"/>
              </a:buClr>
              <a:buSzPct val="105000"/>
            </a:pPr>
            <a:r>
              <a:rPr lang="en-US" sz="3600" b="1" dirty="0">
                <a:solidFill>
                  <a:srgbClr val="0000CC"/>
                </a:solidFill>
                <a:latin typeface="Calibri" panose="020F0502020204030204" pitchFamily="34" charset="0"/>
                <a:cs typeface="Calibri" panose="020F0502020204030204" pitchFamily="34" charset="0"/>
              </a:rPr>
              <a:t>Romans 9:6b</a:t>
            </a:r>
          </a:p>
          <a:p>
            <a:pPr algn="just">
              <a:spcBef>
                <a:spcPts val="0"/>
              </a:spcBef>
            </a:pPr>
            <a:r>
              <a:rPr lang="en-US" sz="3200" dirty="0">
                <a:latin typeface="Calibri" panose="020F0502020204030204" pitchFamily="34" charset="0"/>
                <a:cs typeface="Calibri" panose="020F0502020204030204" pitchFamily="34" charset="0"/>
              </a:rPr>
              <a:t>For </a:t>
            </a:r>
            <a:r>
              <a:rPr lang="en-US" sz="3200" b="1" dirty="0">
                <a:solidFill>
                  <a:srgbClr val="0000CC"/>
                </a:solidFill>
                <a:latin typeface="Calibri" panose="020F0502020204030204" pitchFamily="34" charset="0"/>
                <a:cs typeface="Calibri" panose="020F0502020204030204" pitchFamily="34" charset="0"/>
              </a:rPr>
              <a:t>they are not all Israel who are descended from Israel</a:t>
            </a:r>
            <a:r>
              <a:rPr lang="en-US" sz="3200" dirty="0">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CD963F1A-45CE-4517-BB9C-B315E7C34D12}"/>
              </a:ext>
            </a:extLst>
          </p:cNvPr>
          <p:cNvPicPr>
            <a:picLocks noChangeAspect="1"/>
          </p:cNvPicPr>
          <p:nvPr/>
        </p:nvPicPr>
        <p:blipFill>
          <a:blip r:embed="rId4"/>
          <a:stretch>
            <a:fillRect/>
          </a:stretch>
        </p:blipFill>
        <p:spPr>
          <a:xfrm>
            <a:off x="2285802" y="1714351"/>
            <a:ext cx="4572396" cy="3429297"/>
          </a:xfrm>
          <a:prstGeom prst="rect">
            <a:avLst/>
          </a:prstGeom>
          <a:ln>
            <a:solidFill>
              <a:schemeClr val="tx1"/>
            </a:solidFill>
          </a:ln>
        </p:spPr>
      </p:pic>
    </p:spTree>
    <p:extLst>
      <p:ext uri="{BB962C8B-B14F-4D97-AF65-F5344CB8AC3E}">
        <p14:creationId xmlns:p14="http://schemas.microsoft.com/office/powerpoint/2010/main" val="2973315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B441F-5DFC-4655-9176-ADA3334E37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0" name="Rectangle 3"/>
          <p:cNvSpPr>
            <a:spLocks noGrp="1" noChangeArrowheads="1"/>
          </p:cNvSpPr>
          <p:nvPr>
            <p:ph type="subTitle" idx="1"/>
          </p:nvPr>
        </p:nvSpPr>
        <p:spPr>
          <a:xfrm>
            <a:off x="0" y="0"/>
            <a:ext cx="9144000" cy="4495800"/>
          </a:xfrm>
          <a:noFill/>
          <a:ln>
            <a:noFill/>
          </a:ln>
        </p:spPr>
        <p:txBody>
          <a:bodyPr/>
          <a:lstStyle/>
          <a:p>
            <a:pPr marL="3175" lvl="6">
              <a:lnSpc>
                <a:spcPct val="100000"/>
              </a:lnSpc>
              <a:spcBef>
                <a:spcPts val="0"/>
              </a:spcBef>
              <a:spcAft>
                <a:spcPts val="1200"/>
              </a:spcAft>
              <a:buClr>
                <a:srgbClr val="008080"/>
              </a:buClr>
              <a:buSzPct val="105000"/>
            </a:pPr>
            <a:r>
              <a:rPr lang="en-US" sz="3600" b="1" dirty="0">
                <a:solidFill>
                  <a:srgbClr val="0000CC"/>
                </a:solidFill>
                <a:latin typeface="Calibri" panose="020F0502020204030204" pitchFamily="34" charset="0"/>
                <a:cs typeface="Calibri" panose="020F0502020204030204" pitchFamily="34" charset="0"/>
              </a:rPr>
              <a:t>Romans 11:26</a:t>
            </a:r>
          </a:p>
          <a:p>
            <a:pPr algn="just">
              <a:spcBef>
                <a:spcPts val="0"/>
              </a:spcBef>
            </a:pPr>
            <a:r>
              <a:rPr lang="en-US" sz="3200" dirty="0">
                <a:latin typeface="Calibri" panose="020F0502020204030204" pitchFamily="34" charset="0"/>
                <a:cs typeface="Calibri" panose="020F0502020204030204" pitchFamily="34" charset="0"/>
              </a:rPr>
              <a:t>“…and so all Israel will be saved; just as it is written, “THE DELIVERER WILL COME FROM ZION, HE WILL </a:t>
            </a:r>
            <a:r>
              <a:rPr lang="en-US" sz="3200" b="1" dirty="0">
                <a:solidFill>
                  <a:srgbClr val="0000CC"/>
                </a:solidFill>
                <a:latin typeface="Calibri" panose="020F0502020204030204" pitchFamily="34" charset="0"/>
                <a:cs typeface="Calibri" panose="020F0502020204030204" pitchFamily="34" charset="0"/>
              </a:rPr>
              <a:t>REMOVE UNGODLINESS</a:t>
            </a:r>
            <a:r>
              <a:rPr lang="en-US" sz="3200" dirty="0">
                <a:latin typeface="Calibri" panose="020F0502020204030204" pitchFamily="34" charset="0"/>
                <a:cs typeface="Calibri" panose="020F0502020204030204" pitchFamily="34" charset="0"/>
              </a:rPr>
              <a:t> </a:t>
            </a:r>
            <a:r>
              <a:rPr lang="en-US" sz="3200" b="1" dirty="0">
                <a:solidFill>
                  <a:srgbClr val="FF00FF"/>
                </a:solidFill>
                <a:latin typeface="Calibri" panose="020F0502020204030204" pitchFamily="34" charset="0"/>
                <a:cs typeface="Calibri" panose="020F0502020204030204" pitchFamily="34" charset="0"/>
              </a:rPr>
              <a:t>FROM JACOB</a:t>
            </a:r>
            <a:r>
              <a:rPr lang="en-US" sz="3200" dirty="0">
                <a:latin typeface="Calibri" panose="020F0502020204030204" pitchFamily="34" charset="0"/>
                <a:cs typeface="Calibri" panose="020F0502020204030204" pitchFamily="34" charset="0"/>
              </a:rPr>
              <a:t>.”</a:t>
            </a:r>
          </a:p>
          <a:p>
            <a:pPr marL="3175" lvl="6">
              <a:lnSpc>
                <a:spcPct val="100000"/>
              </a:lnSpc>
              <a:spcBef>
                <a:spcPts val="1200"/>
              </a:spcBef>
              <a:spcAft>
                <a:spcPts val="1200"/>
              </a:spcAft>
              <a:buClr>
                <a:srgbClr val="008080"/>
              </a:buClr>
              <a:buSzPct val="105000"/>
            </a:pPr>
            <a:r>
              <a:rPr lang="en-US" sz="3600" b="1" dirty="0">
                <a:solidFill>
                  <a:srgbClr val="0000CC"/>
                </a:solidFill>
                <a:latin typeface="Calibri" panose="020F0502020204030204" pitchFamily="34" charset="0"/>
                <a:cs typeface="Calibri" panose="020F0502020204030204" pitchFamily="34" charset="0"/>
              </a:rPr>
              <a:t>Isaiah 59:20</a:t>
            </a:r>
          </a:p>
          <a:p>
            <a:pPr algn="just">
              <a:spcBef>
                <a:spcPts val="0"/>
              </a:spcBef>
            </a:pPr>
            <a:r>
              <a:rPr lang="en-US" sz="3200" dirty="0">
                <a:latin typeface="Calibri" panose="020F0502020204030204" pitchFamily="34" charset="0"/>
                <a:cs typeface="Calibri" panose="020F0502020204030204" pitchFamily="34" charset="0"/>
              </a:rPr>
              <a:t>“A Redeemer will come to Zion, And </a:t>
            </a:r>
            <a:r>
              <a:rPr lang="en-US" sz="3200" b="1" dirty="0">
                <a:solidFill>
                  <a:srgbClr val="0000CC"/>
                </a:solidFill>
                <a:latin typeface="Calibri" panose="020F0502020204030204" pitchFamily="34" charset="0"/>
                <a:cs typeface="Calibri" panose="020F0502020204030204" pitchFamily="34" charset="0"/>
              </a:rPr>
              <a:t>to those who turn from transgression</a:t>
            </a:r>
            <a:r>
              <a:rPr lang="en-US" sz="3200" dirty="0">
                <a:latin typeface="Calibri" panose="020F0502020204030204" pitchFamily="34" charset="0"/>
                <a:cs typeface="Calibri" panose="020F0502020204030204" pitchFamily="34" charset="0"/>
              </a:rPr>
              <a:t> </a:t>
            </a:r>
            <a:r>
              <a:rPr lang="en-US" sz="3200" b="1" dirty="0">
                <a:solidFill>
                  <a:srgbClr val="FF00FF"/>
                </a:solidFill>
                <a:latin typeface="Calibri" panose="020F0502020204030204" pitchFamily="34" charset="0"/>
                <a:cs typeface="Calibri" panose="020F0502020204030204" pitchFamily="34" charset="0"/>
              </a:rPr>
              <a:t>IN JACOB</a:t>
            </a:r>
            <a:r>
              <a:rPr lang="en-US" sz="3200" dirty="0">
                <a:latin typeface="Calibri" panose="020F0502020204030204" pitchFamily="34" charset="0"/>
                <a:cs typeface="Calibri" panose="020F0502020204030204" pitchFamily="34" charset="0"/>
              </a:rPr>
              <a:t>,” declares the LORD.</a:t>
            </a:r>
          </a:p>
          <a:p>
            <a:pPr algn="just">
              <a:spcBef>
                <a:spcPts val="0"/>
              </a:spcBef>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3771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D6C1C517-692C-4681-BCB1-FE89E149A3E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11" name="Picture 10">
            <a:extLst>
              <a:ext uri="{FF2B5EF4-FFF2-40B4-BE49-F238E27FC236}">
                <a16:creationId xmlns:a16="http://schemas.microsoft.com/office/drawing/2014/main" id="{1C47C4B8-302F-4950-AC08-9F2907488421}"/>
              </a:ext>
            </a:extLst>
          </p:cNvPr>
          <p:cNvPicPr>
            <a:picLocks noChangeAspect="1"/>
          </p:cNvPicPr>
          <p:nvPr/>
        </p:nvPicPr>
        <p:blipFill>
          <a:blip r:embed="rId2"/>
          <a:stretch>
            <a:fillRect/>
          </a:stretch>
        </p:blipFill>
        <p:spPr>
          <a:xfrm>
            <a:off x="788010" y="1447800"/>
            <a:ext cx="7567981" cy="5029200"/>
          </a:xfrm>
          <a:prstGeom prst="rect">
            <a:avLst/>
          </a:prstGeom>
          <a:ln>
            <a:solidFill>
              <a:schemeClr val="tx1"/>
            </a:solidFill>
          </a:ln>
        </p:spPr>
      </p:pic>
      <p:sp>
        <p:nvSpPr>
          <p:cNvPr id="12" name="Rectangle 2">
            <a:extLst>
              <a:ext uri="{FF2B5EF4-FFF2-40B4-BE49-F238E27FC236}">
                <a16:creationId xmlns:a16="http://schemas.microsoft.com/office/drawing/2014/main" id="{0DBE8F04-2F56-465A-8CD8-36B9531C753E}"/>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Who is a ‘True’ Jew?</a:t>
            </a:r>
            <a:endParaRPr lang="en-US" altLang="en-US" sz="3200" b="1" dirty="0">
              <a:solidFill>
                <a:srgbClr val="0000CC"/>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66019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D6C1C517-692C-4681-BCB1-FE89E149A3E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
        <p:nvSpPr>
          <p:cNvPr id="12" name="Rectangle 2">
            <a:extLst>
              <a:ext uri="{FF2B5EF4-FFF2-40B4-BE49-F238E27FC236}">
                <a16:creationId xmlns:a16="http://schemas.microsoft.com/office/drawing/2014/main" id="{0DBE8F04-2F56-465A-8CD8-36B9531C753E}"/>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Who is a ‘True’ Jew?</a:t>
            </a:r>
            <a:endParaRPr lang="en-US" altLang="en-US" sz="3200" b="1" dirty="0">
              <a:solidFill>
                <a:srgbClr val="0000CC"/>
              </a:solidFill>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C1812F66-46AA-4F3C-AF41-86757741E617}"/>
              </a:ext>
            </a:extLst>
          </p:cNvPr>
          <p:cNvSpPr/>
          <p:nvPr/>
        </p:nvSpPr>
        <p:spPr>
          <a:xfrm>
            <a:off x="2267523" y="6400800"/>
            <a:ext cx="4608954"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https://thetorah.com/abraham-circumcision/</a:t>
            </a:r>
          </a:p>
        </p:txBody>
      </p:sp>
      <p:sp>
        <p:nvSpPr>
          <p:cNvPr id="3" name="Rectangle 2">
            <a:extLst>
              <a:ext uri="{FF2B5EF4-FFF2-40B4-BE49-F238E27FC236}">
                <a16:creationId xmlns:a16="http://schemas.microsoft.com/office/drawing/2014/main" id="{CD2E6CFD-06FC-43DA-8E8B-FA8D657EC8AC}"/>
              </a:ext>
            </a:extLst>
          </p:cNvPr>
          <p:cNvSpPr/>
          <p:nvPr/>
        </p:nvSpPr>
        <p:spPr>
          <a:xfrm>
            <a:off x="152400" y="1600755"/>
            <a:ext cx="8839200" cy="1981889"/>
          </a:xfrm>
          <a:prstGeom prst="rect">
            <a:avLst/>
          </a:prstGeom>
        </p:spPr>
        <p:txBody>
          <a:bodyPr wrap="square">
            <a:spAutoFit/>
          </a:bodyPr>
          <a:lstStyle/>
          <a:p>
            <a:pPr marL="0" marR="0" algn="just">
              <a:lnSpc>
                <a:spcPct val="107000"/>
              </a:lnSpc>
              <a:spcBef>
                <a:spcPts val="600"/>
              </a:spcBef>
              <a:spcAft>
                <a:spcPts val="600"/>
              </a:spcAft>
            </a:pPr>
            <a:r>
              <a:rPr lang="en-US" sz="28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the age to come </a:t>
            </a:r>
            <a:r>
              <a:rPr lang="en-US" sz="2800" b="1" i="1" dirty="0">
                <a:solidFill>
                  <a:srgbClr val="0000CC"/>
                </a:solidFill>
                <a:latin typeface="Calibri" panose="020F0502020204030204" pitchFamily="34" charset="0"/>
                <a:cs typeface="Calibri" panose="020F0502020204030204" pitchFamily="34" charset="0"/>
              </a:rPr>
              <a:t>Abraham</a:t>
            </a:r>
            <a:r>
              <a:rPr lang="en-US" sz="28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will sit at the gate of Gehenna [hell], and he </a:t>
            </a:r>
            <a:r>
              <a:rPr lang="en-US" sz="2800" b="1" i="1" dirty="0">
                <a:solidFill>
                  <a:srgbClr val="0000CC"/>
                </a:solidFill>
                <a:latin typeface="Calibri" panose="020F0502020204030204" pitchFamily="34" charset="0"/>
                <a:cs typeface="Calibri" panose="020F0502020204030204" pitchFamily="34" charset="0"/>
              </a:rPr>
              <a:t>will not permit a circumcised Israelite to go down there</a:t>
            </a:r>
            <a:r>
              <a:rPr lang="en-US" sz="28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(Genesis Rabbah,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Vayera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45:8)</a:t>
            </a:r>
            <a:endParaRPr lang="en-US" sz="28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D8E5936C-B36E-4280-B77F-FC524D3E9434}"/>
              </a:ext>
            </a:extLst>
          </p:cNvPr>
          <p:cNvPicPr>
            <a:picLocks noChangeAspect="1"/>
          </p:cNvPicPr>
          <p:nvPr/>
        </p:nvPicPr>
        <p:blipFill>
          <a:blip r:embed="rId2"/>
          <a:stretch>
            <a:fillRect/>
          </a:stretch>
        </p:blipFill>
        <p:spPr>
          <a:xfrm>
            <a:off x="2748735" y="3505200"/>
            <a:ext cx="3646530" cy="2743200"/>
          </a:xfrm>
          <a:prstGeom prst="rect">
            <a:avLst/>
          </a:prstGeom>
        </p:spPr>
      </p:pic>
      <p:pic>
        <p:nvPicPr>
          <p:cNvPr id="7" name="Picture 6">
            <a:extLst>
              <a:ext uri="{FF2B5EF4-FFF2-40B4-BE49-F238E27FC236}">
                <a16:creationId xmlns:a16="http://schemas.microsoft.com/office/drawing/2014/main" id="{77D4EA04-7DD5-446A-BAA6-661C58C069BB}"/>
              </a:ext>
            </a:extLst>
          </p:cNvPr>
          <p:cNvPicPr>
            <a:picLocks noChangeAspect="1"/>
          </p:cNvPicPr>
          <p:nvPr/>
        </p:nvPicPr>
        <p:blipFill>
          <a:blip r:embed="rId3"/>
          <a:stretch>
            <a:fillRect/>
          </a:stretch>
        </p:blipFill>
        <p:spPr>
          <a:xfrm>
            <a:off x="76200" y="76200"/>
            <a:ext cx="2063995" cy="1371600"/>
          </a:xfrm>
          <a:prstGeom prst="rect">
            <a:avLst/>
          </a:prstGeom>
          <a:ln>
            <a:solidFill>
              <a:schemeClr val="tx1"/>
            </a:solidFill>
          </a:ln>
        </p:spPr>
      </p:pic>
    </p:spTree>
    <p:extLst>
      <p:ext uri="{BB962C8B-B14F-4D97-AF65-F5344CB8AC3E}">
        <p14:creationId xmlns:p14="http://schemas.microsoft.com/office/powerpoint/2010/main" val="1852959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B1643F-09EE-403B-A281-44CB66FBBDB0}"/>
              </a:ext>
            </a:extLst>
          </p:cNvPr>
          <p:cNvPicPr>
            <a:picLocks noChangeAspect="1"/>
          </p:cNvPicPr>
          <p:nvPr/>
        </p:nvPicPr>
        <p:blipFill>
          <a:blip r:embed="rId2"/>
          <a:stretch>
            <a:fillRect/>
          </a:stretch>
        </p:blipFill>
        <p:spPr>
          <a:xfrm>
            <a:off x="482990" y="1828800"/>
            <a:ext cx="8178020" cy="4562475"/>
          </a:xfrm>
          <a:prstGeom prst="rect">
            <a:avLst/>
          </a:prstGeom>
        </p:spPr>
      </p:pic>
      <p:sp>
        <p:nvSpPr>
          <p:cNvPr id="9" name="Text Box 4">
            <a:extLst>
              <a:ext uri="{FF2B5EF4-FFF2-40B4-BE49-F238E27FC236}">
                <a16:creationId xmlns:a16="http://schemas.microsoft.com/office/drawing/2014/main" id="{D6C1C517-692C-4681-BCB1-FE89E149A3E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3" name="Picture 2" descr="A screenshot of a cell phone&#10;&#10;Description automatically generated">
            <a:extLst>
              <a:ext uri="{FF2B5EF4-FFF2-40B4-BE49-F238E27FC236}">
                <a16:creationId xmlns:a16="http://schemas.microsoft.com/office/drawing/2014/main" id="{A03F8A34-47BF-4551-B9EA-B6A6501EE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44" y="1828800"/>
            <a:ext cx="8213313" cy="4572000"/>
          </a:xfrm>
          <a:prstGeom prst="rect">
            <a:avLst/>
          </a:prstGeom>
          <a:ln>
            <a:solidFill>
              <a:schemeClr val="tx1"/>
            </a:solidFill>
          </a:ln>
        </p:spPr>
      </p:pic>
      <p:sp>
        <p:nvSpPr>
          <p:cNvPr id="7" name="Rectangle 2">
            <a:extLst>
              <a:ext uri="{FF2B5EF4-FFF2-40B4-BE49-F238E27FC236}">
                <a16:creationId xmlns:a16="http://schemas.microsoft.com/office/drawing/2014/main" id="{1B85261E-4E07-46BF-8FE7-74A4A87570E3}"/>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Tree>
    <p:extLst>
      <p:ext uri="{BB962C8B-B14F-4D97-AF65-F5344CB8AC3E}">
        <p14:creationId xmlns:p14="http://schemas.microsoft.com/office/powerpoint/2010/main" val="7489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734B184-44AA-4ADB-9BBF-3A071F2C5379}"/>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6" name="Text Box 4">
            <a:extLst>
              <a:ext uri="{FF2B5EF4-FFF2-40B4-BE49-F238E27FC236}">
                <a16:creationId xmlns:a16="http://schemas.microsoft.com/office/drawing/2014/main" id="{382AEDDD-2D5D-48D8-A9D1-5FB90BB8A34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
        <p:nvSpPr>
          <p:cNvPr id="7" name="Rectangle 2">
            <a:extLst>
              <a:ext uri="{FF2B5EF4-FFF2-40B4-BE49-F238E27FC236}">
                <a16:creationId xmlns:a16="http://schemas.microsoft.com/office/drawing/2014/main" id="{8C01A227-A106-442A-B3C9-586A2D611750}"/>
              </a:ext>
            </a:extLst>
          </p:cNvPr>
          <p:cNvSpPr txBox="1">
            <a:spLocks noChangeArrowheads="1"/>
          </p:cNvSpPr>
          <p:nvPr/>
        </p:nvSpPr>
        <p:spPr bwMode="auto">
          <a:xfrm>
            <a:off x="228600" y="1600755"/>
            <a:ext cx="8915400" cy="144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Bef>
                <a:spcPts val="0"/>
              </a:spcBef>
            </a:pPr>
            <a:r>
              <a:rPr lang="en-US" altLang="en-US" sz="2800" b="1" dirty="0">
                <a:solidFill>
                  <a:srgbClr val="0000CC"/>
                </a:solidFill>
                <a:latin typeface="Calibri" panose="020F0502020204030204" pitchFamily="34" charset="0"/>
                <a:cs typeface="Calibri" panose="020F0502020204030204" pitchFamily="34" charset="0"/>
              </a:rPr>
              <a:t>Salvation for all those “in Adam” is </a:t>
            </a:r>
            <a:r>
              <a:rPr lang="en-US" altLang="en-US" sz="2800" b="1" u="sng" dirty="0">
                <a:solidFill>
                  <a:srgbClr val="C00000"/>
                </a:solidFill>
                <a:latin typeface="Calibri" panose="020F0502020204030204" pitchFamily="34" charset="0"/>
                <a:cs typeface="Calibri" panose="020F0502020204030204" pitchFamily="34" charset="0"/>
              </a:rPr>
              <a:t>ALWAYS</a:t>
            </a:r>
            <a:r>
              <a:rPr lang="en-US" altLang="en-US" sz="2800" b="1" dirty="0">
                <a:solidFill>
                  <a:srgbClr val="0000CC"/>
                </a:solidFill>
                <a:latin typeface="Calibri" panose="020F0502020204030204" pitchFamily="34" charset="0"/>
                <a:cs typeface="Calibri" panose="020F0502020204030204" pitchFamily="34" charset="0"/>
              </a:rPr>
              <a:t> by faith in God’s provision </a:t>
            </a:r>
            <a:r>
              <a:rPr lang="en-US" altLang="en-US" sz="2800" dirty="0">
                <a:latin typeface="Calibri" panose="020F0502020204030204" pitchFamily="34" charset="0"/>
                <a:cs typeface="Calibri" panose="020F0502020204030204" pitchFamily="34" charset="0"/>
              </a:rPr>
              <a:t>(Gen. 15:6; Hab. 2:4; Rom. 4:9, 22; Gal. 3:6; Jam. 2:23). </a:t>
            </a:r>
          </a:p>
        </p:txBody>
      </p:sp>
      <p:pic>
        <p:nvPicPr>
          <p:cNvPr id="9" name="Picture 8">
            <a:extLst>
              <a:ext uri="{FF2B5EF4-FFF2-40B4-BE49-F238E27FC236}">
                <a16:creationId xmlns:a16="http://schemas.microsoft.com/office/drawing/2014/main" id="{CB8F1035-5519-4B78-885A-C0BA2C610B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684" y="3200400"/>
            <a:ext cx="7492633" cy="3225064"/>
          </a:xfrm>
          <a:prstGeom prst="rect">
            <a:avLst/>
          </a:prstGeom>
        </p:spPr>
      </p:pic>
    </p:spTree>
    <p:extLst>
      <p:ext uri="{BB962C8B-B14F-4D97-AF65-F5344CB8AC3E}">
        <p14:creationId xmlns:p14="http://schemas.microsoft.com/office/powerpoint/2010/main" val="1969600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B3854615-AA40-4071-B3E1-0BAE6C74E9A7}"/>
              </a:ext>
            </a:extLst>
          </p:cNvPr>
          <p:cNvSpPr>
            <a:spLocks noGrp="1" noChangeArrowheads="1"/>
          </p:cNvSpPr>
          <p:nvPr>
            <p:ph type="body" idx="1"/>
          </p:nvPr>
        </p:nvSpPr>
        <p:spPr>
          <a:xfrm>
            <a:off x="228600" y="1600755"/>
            <a:ext cx="8915400" cy="2285445"/>
          </a:xfrm>
        </p:spPr>
        <p:txBody>
          <a:bodyPr/>
          <a:lstStyle/>
          <a:p>
            <a:pPr marL="457200" indent="-457200" algn="just">
              <a:spcBef>
                <a:spcPts val="0"/>
              </a:spcBef>
            </a:pPr>
            <a:r>
              <a:rPr lang="en-US" altLang="en-US" sz="2800" dirty="0">
                <a:latin typeface="Calibri" panose="020F0502020204030204" pitchFamily="34" charset="0"/>
                <a:cs typeface="Calibri" panose="020F0502020204030204" pitchFamily="34" charset="0"/>
              </a:rPr>
              <a:t>We are going to find that the ethics, morals, and even some of the spiritual principles conveyed in the Gospel of Matthew have much in common with what is revealed for Church Age believers in the New Testament epistles (Rom. 12:8-9; 1 Cor. 13:1-7).</a:t>
            </a:r>
            <a:endParaRPr lang="en-US" altLang="en-US" sz="2800" dirty="0">
              <a:solidFill>
                <a:schemeClr val="bg1"/>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CCCC2485-4622-4A52-BC4A-D884DBDBAFA5}"/>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6" name="Text Box 4">
            <a:extLst>
              <a:ext uri="{FF2B5EF4-FFF2-40B4-BE49-F238E27FC236}">
                <a16:creationId xmlns:a16="http://schemas.microsoft.com/office/drawing/2014/main" id="{4F9A3E8E-5CA9-4F5D-A7B9-418C0991C7E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7" name="Picture 6">
            <a:extLst>
              <a:ext uri="{FF2B5EF4-FFF2-40B4-BE49-F238E27FC236}">
                <a16:creationId xmlns:a16="http://schemas.microsoft.com/office/drawing/2014/main" id="{955AFA16-859E-4D9F-A324-3EAFC830FC1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04800" y="3964781"/>
            <a:ext cx="4023709" cy="2740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F2551B8-7C6A-4A5C-B7BB-D18439A8BC17}"/>
              </a:ext>
            </a:extLst>
          </p:cNvPr>
          <p:cNvPicPr>
            <a:picLocks noChangeAspect="1"/>
          </p:cNvPicPr>
          <p:nvPr/>
        </p:nvPicPr>
        <p:blipFill>
          <a:blip r:embed="rId5">
            <a:duotone>
              <a:prstClr val="black"/>
              <a:srgbClr val="D9C3A5">
                <a:tint val="50000"/>
                <a:satMod val="180000"/>
              </a:srgbClr>
            </a:duotone>
          </a:blip>
          <a:stretch>
            <a:fillRect/>
          </a:stretch>
        </p:blipFill>
        <p:spPr>
          <a:xfrm>
            <a:off x="5028870" y="3964781"/>
            <a:ext cx="3810330" cy="2740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CCC2485-4622-4A52-BC4A-D884DBDBAFA5}"/>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 </a:t>
            </a:r>
          </a:p>
          <a:p>
            <a:r>
              <a:rPr lang="en-US" altLang="en-US" sz="3200" b="1" dirty="0">
                <a:solidFill>
                  <a:srgbClr val="0000CC"/>
                </a:solidFill>
                <a:latin typeface="Calibri" panose="020F0502020204030204" pitchFamily="34" charset="0"/>
                <a:ea typeface="+mn-ea"/>
                <a:cs typeface="Calibri" panose="020F0502020204030204" pitchFamily="34" charset="0"/>
              </a:rPr>
              <a:t>What is </a:t>
            </a:r>
            <a:r>
              <a:rPr lang="en-US" altLang="en-US" sz="3200" b="1" dirty="0">
                <a:solidFill>
                  <a:srgbClr val="0000CC"/>
                </a:solidFill>
                <a:latin typeface="Calibri" panose="020F0502020204030204" pitchFamily="34" charset="0"/>
                <a:cs typeface="Calibri" panose="020F0502020204030204" pitchFamily="34" charset="0"/>
              </a:rPr>
              <a:t>‘My’</a:t>
            </a:r>
            <a:r>
              <a:rPr lang="en-US" altLang="en-US" sz="3200" b="1" dirty="0">
                <a:solidFill>
                  <a:srgbClr val="0000CC"/>
                </a:solidFill>
                <a:latin typeface="Calibri" panose="020F0502020204030204" pitchFamily="34" charset="0"/>
                <a:ea typeface="+mn-ea"/>
                <a:cs typeface="Calibri" panose="020F0502020204030204" pitchFamily="34" charset="0"/>
              </a:rPr>
              <a:t> Motivation?</a:t>
            </a:r>
          </a:p>
        </p:txBody>
      </p:sp>
      <p:sp>
        <p:nvSpPr>
          <p:cNvPr id="6" name="Text Box 4">
            <a:extLst>
              <a:ext uri="{FF2B5EF4-FFF2-40B4-BE49-F238E27FC236}">
                <a16:creationId xmlns:a16="http://schemas.microsoft.com/office/drawing/2014/main" id="{4F9A3E8E-5CA9-4F5D-A7B9-418C0991C7E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3" name="Picture 2">
            <a:extLst>
              <a:ext uri="{FF2B5EF4-FFF2-40B4-BE49-F238E27FC236}">
                <a16:creationId xmlns:a16="http://schemas.microsoft.com/office/drawing/2014/main" id="{950298D7-FCC4-455C-B559-2214A1BBA7AB}"/>
              </a:ext>
            </a:extLst>
          </p:cNvPr>
          <p:cNvPicPr>
            <a:picLocks noChangeAspect="1"/>
          </p:cNvPicPr>
          <p:nvPr/>
        </p:nvPicPr>
        <p:blipFill>
          <a:blip r:embed="rId3"/>
          <a:stretch>
            <a:fillRect/>
          </a:stretch>
        </p:blipFill>
        <p:spPr>
          <a:xfrm>
            <a:off x="1952469" y="4876800"/>
            <a:ext cx="5239062" cy="1828800"/>
          </a:xfrm>
          <a:prstGeom prst="rect">
            <a:avLst/>
          </a:prstGeom>
        </p:spPr>
      </p:pic>
      <p:pic>
        <p:nvPicPr>
          <p:cNvPr id="4" name="Picture 3">
            <a:extLst>
              <a:ext uri="{FF2B5EF4-FFF2-40B4-BE49-F238E27FC236}">
                <a16:creationId xmlns:a16="http://schemas.microsoft.com/office/drawing/2014/main" id="{E2E5AACA-0ABF-4B97-A224-69634E7363E8}"/>
              </a:ext>
            </a:extLst>
          </p:cNvPr>
          <p:cNvPicPr>
            <a:picLocks noChangeAspect="1"/>
          </p:cNvPicPr>
          <p:nvPr/>
        </p:nvPicPr>
        <p:blipFill>
          <a:blip r:embed="rId4"/>
          <a:stretch>
            <a:fillRect/>
          </a:stretch>
        </p:blipFill>
        <p:spPr>
          <a:xfrm>
            <a:off x="3275243" y="1600200"/>
            <a:ext cx="2593514" cy="3200400"/>
          </a:xfrm>
          <a:prstGeom prst="ellipse">
            <a:avLst/>
          </a:prstGeom>
        </p:spPr>
      </p:pic>
    </p:spTree>
    <p:extLst>
      <p:ext uri="{BB962C8B-B14F-4D97-AF65-F5344CB8AC3E}">
        <p14:creationId xmlns:p14="http://schemas.microsoft.com/office/powerpoint/2010/main" val="3055836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CCC2485-4622-4A52-BC4A-D884DBDBAFA5}"/>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 </a:t>
            </a:r>
          </a:p>
          <a:p>
            <a:r>
              <a:rPr lang="en-US" altLang="en-US" sz="3200" b="1" dirty="0">
                <a:solidFill>
                  <a:srgbClr val="0000CC"/>
                </a:solidFill>
                <a:latin typeface="Calibri" panose="020F0502020204030204" pitchFamily="34" charset="0"/>
                <a:ea typeface="+mn-ea"/>
                <a:cs typeface="Calibri" panose="020F0502020204030204" pitchFamily="34" charset="0"/>
              </a:rPr>
              <a:t>What is ‘My’ Motivation?</a:t>
            </a:r>
          </a:p>
        </p:txBody>
      </p:sp>
      <p:sp>
        <p:nvSpPr>
          <p:cNvPr id="6" name="Text Box 4">
            <a:extLst>
              <a:ext uri="{FF2B5EF4-FFF2-40B4-BE49-F238E27FC236}">
                <a16:creationId xmlns:a16="http://schemas.microsoft.com/office/drawing/2014/main" id="{4F9A3E8E-5CA9-4F5D-A7B9-418C0991C7E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7" name="Picture 6">
            <a:extLst>
              <a:ext uri="{FF2B5EF4-FFF2-40B4-BE49-F238E27FC236}">
                <a16:creationId xmlns:a16="http://schemas.microsoft.com/office/drawing/2014/main" id="{834CDB0E-1A7E-42E6-8E4F-13DC9170FD0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972796" y="1678782"/>
            <a:ext cx="2684804"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CA240C7D-3DA0-4DF9-8F3E-94B14DC3FB1C}"/>
              </a:ext>
            </a:extLst>
          </p:cNvPr>
          <p:cNvPicPr>
            <a:picLocks noChangeAspect="1"/>
          </p:cNvPicPr>
          <p:nvPr/>
        </p:nvPicPr>
        <p:blipFill>
          <a:blip r:embed="rId5">
            <a:duotone>
              <a:prstClr val="black"/>
              <a:srgbClr val="D9C3A5">
                <a:tint val="50000"/>
                <a:satMod val="180000"/>
              </a:srgbClr>
            </a:duotone>
          </a:blip>
          <a:stretch>
            <a:fillRect/>
          </a:stretch>
        </p:blipFill>
        <p:spPr>
          <a:xfrm>
            <a:off x="5544797" y="1678782"/>
            <a:ext cx="2684803"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A984F735-B234-4435-83ED-5C696E619DB9}"/>
              </a:ext>
            </a:extLst>
          </p:cNvPr>
          <p:cNvPicPr>
            <a:picLocks noChangeAspect="1"/>
          </p:cNvPicPr>
          <p:nvPr/>
        </p:nvPicPr>
        <p:blipFill>
          <a:blip r:embed="rId6"/>
          <a:stretch>
            <a:fillRect/>
          </a:stretch>
        </p:blipFill>
        <p:spPr>
          <a:xfrm>
            <a:off x="5526992" y="3810000"/>
            <a:ext cx="268480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33C235F-C249-4291-A61B-E609F09E0DB2}"/>
              </a:ext>
            </a:extLst>
          </p:cNvPr>
          <p:cNvPicPr>
            <a:picLocks noChangeAspect="1"/>
          </p:cNvPicPr>
          <p:nvPr/>
        </p:nvPicPr>
        <p:blipFill>
          <a:blip r:embed="rId7"/>
          <a:stretch>
            <a:fillRect/>
          </a:stretch>
        </p:blipFill>
        <p:spPr>
          <a:xfrm>
            <a:off x="972796" y="3810000"/>
            <a:ext cx="268480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6748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B81A9B-E898-4199-ACF1-5ADD7052EA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6808" name="Text Box 8">
            <a:extLst>
              <a:ext uri="{FF2B5EF4-FFF2-40B4-BE49-F238E27FC236}">
                <a16:creationId xmlns:a16="http://schemas.microsoft.com/office/drawing/2014/main" id="{63CF25ED-905B-40EF-82EC-986B57FA2475}"/>
              </a:ext>
            </a:extLst>
          </p:cNvPr>
          <p:cNvSpPr txBox="1">
            <a:spLocks noChangeArrowheads="1"/>
          </p:cNvSpPr>
          <p:nvPr/>
        </p:nvSpPr>
        <p:spPr bwMode="auto">
          <a:xfrm>
            <a:off x="0" y="0"/>
            <a:ext cx="9144000" cy="3970318"/>
          </a:xfrm>
          <a:prstGeom prst="rect">
            <a:avLst/>
          </a:prstGeom>
          <a:noFill/>
          <a:ln w="38100">
            <a:noFill/>
            <a:miter lim="800000"/>
            <a:headEnd/>
            <a:tailEnd/>
          </a:ln>
          <a:effectLst/>
        </p:spPr>
        <p:txBody>
          <a:bodyPr wrap="square">
            <a:spAutoFit/>
          </a:bodyPr>
          <a:lstStyle/>
          <a:p>
            <a:pPr algn="ctr">
              <a:spcBef>
                <a:spcPts val="0"/>
              </a:spcBef>
              <a:spcAft>
                <a:spcPts val="1200"/>
              </a:spcAft>
            </a:pPr>
            <a:r>
              <a:rPr lang="en-US" altLang="en-US" sz="3200" b="1" dirty="0">
                <a:solidFill>
                  <a:srgbClr val="0000CC"/>
                </a:solidFill>
                <a:latin typeface="Calibri" panose="020F0502020204030204" pitchFamily="34" charset="0"/>
                <a:cs typeface="Calibri" panose="020F0502020204030204" pitchFamily="34" charset="0"/>
              </a:rPr>
              <a:t>Matthew 6:14-15</a:t>
            </a:r>
          </a:p>
          <a:p>
            <a:pPr algn="just"/>
            <a:r>
              <a:rPr lang="en-US" altLang="en-US" sz="2800" baseline="30000" dirty="0">
                <a:solidFill>
                  <a:srgbClr val="C00000"/>
                </a:solidFill>
                <a:latin typeface="Calibri" panose="020F0502020204030204" pitchFamily="34" charset="0"/>
                <a:cs typeface="Calibri" panose="020F0502020204030204" pitchFamily="34" charset="0"/>
              </a:rPr>
              <a:t>14 </a:t>
            </a:r>
            <a:r>
              <a:rPr lang="en-US" altLang="en-US" sz="2800" dirty="0">
                <a:solidFill>
                  <a:srgbClr val="C00000"/>
                </a:solidFill>
                <a:latin typeface="Calibri" panose="020F0502020204030204" pitchFamily="34" charset="0"/>
                <a:cs typeface="Calibri" panose="020F0502020204030204" pitchFamily="34" charset="0"/>
              </a:rPr>
              <a:t>“For </a:t>
            </a:r>
            <a:r>
              <a:rPr lang="en-US" altLang="en-US" sz="2800" b="1" u="sng" dirty="0">
                <a:solidFill>
                  <a:srgbClr val="C00000"/>
                </a:solidFill>
                <a:latin typeface="Calibri" panose="020F0502020204030204" pitchFamily="34" charset="0"/>
                <a:cs typeface="Calibri" panose="020F0502020204030204" pitchFamily="34" charset="0"/>
              </a:rPr>
              <a:t>if</a:t>
            </a:r>
            <a:r>
              <a:rPr lang="en-US" altLang="en-US" sz="2800" dirty="0">
                <a:solidFill>
                  <a:srgbClr val="C00000"/>
                </a:solidFill>
                <a:latin typeface="Calibri" panose="020F0502020204030204" pitchFamily="34" charset="0"/>
                <a:cs typeface="Calibri" panose="020F0502020204030204" pitchFamily="34" charset="0"/>
              </a:rPr>
              <a:t> you forgive others for their transgressions, your heavenly Father will also forgive you. </a:t>
            </a:r>
            <a:r>
              <a:rPr lang="en-US" altLang="en-US" sz="2800" baseline="30000" dirty="0">
                <a:solidFill>
                  <a:srgbClr val="C00000"/>
                </a:solidFill>
                <a:latin typeface="Calibri" panose="020F0502020204030204" pitchFamily="34" charset="0"/>
                <a:cs typeface="Calibri" panose="020F0502020204030204" pitchFamily="34" charset="0"/>
              </a:rPr>
              <a:t>15</a:t>
            </a:r>
            <a:r>
              <a:rPr lang="en-US" altLang="en-US" sz="2800" dirty="0">
                <a:solidFill>
                  <a:srgbClr val="C00000"/>
                </a:solidFill>
                <a:latin typeface="Calibri" panose="020F0502020204030204" pitchFamily="34" charset="0"/>
                <a:cs typeface="Calibri" panose="020F0502020204030204" pitchFamily="34" charset="0"/>
              </a:rPr>
              <a:t> But </a:t>
            </a:r>
            <a:r>
              <a:rPr lang="en-US" altLang="en-US" sz="2800" b="1" u="sng" dirty="0">
                <a:solidFill>
                  <a:srgbClr val="C00000"/>
                </a:solidFill>
                <a:latin typeface="Calibri" panose="020F0502020204030204" pitchFamily="34" charset="0"/>
                <a:cs typeface="Calibri" panose="020F0502020204030204" pitchFamily="34" charset="0"/>
              </a:rPr>
              <a:t>if</a:t>
            </a:r>
            <a:r>
              <a:rPr lang="en-US" altLang="en-US" sz="2800" dirty="0">
                <a:solidFill>
                  <a:srgbClr val="C00000"/>
                </a:solidFill>
                <a:latin typeface="Calibri" panose="020F0502020204030204" pitchFamily="34" charset="0"/>
                <a:cs typeface="Calibri" panose="020F0502020204030204" pitchFamily="34" charset="0"/>
              </a:rPr>
              <a:t> you do not forgive others, </a:t>
            </a:r>
            <a:r>
              <a:rPr lang="en-US" altLang="en-US" sz="2800" b="1" u="sng" dirty="0">
                <a:solidFill>
                  <a:srgbClr val="C00000"/>
                </a:solidFill>
                <a:latin typeface="Calibri" panose="020F0502020204030204" pitchFamily="34" charset="0"/>
                <a:cs typeface="Calibri" panose="020F0502020204030204" pitchFamily="34" charset="0"/>
              </a:rPr>
              <a:t>then</a:t>
            </a:r>
            <a:r>
              <a:rPr lang="en-US" altLang="en-US" sz="2800" dirty="0">
                <a:solidFill>
                  <a:srgbClr val="C00000"/>
                </a:solidFill>
                <a:latin typeface="Calibri" panose="020F0502020204030204" pitchFamily="34" charset="0"/>
                <a:cs typeface="Calibri" panose="020F0502020204030204" pitchFamily="34" charset="0"/>
              </a:rPr>
              <a:t> your Father will not forgive your transgressions.”</a:t>
            </a:r>
          </a:p>
          <a:p>
            <a:pPr algn="ctr">
              <a:spcBef>
                <a:spcPts val="0"/>
              </a:spcBef>
              <a:spcAft>
                <a:spcPts val="1200"/>
              </a:spcAft>
            </a:pPr>
            <a:r>
              <a:rPr lang="en-US" altLang="en-US" sz="3200" b="1" dirty="0">
                <a:solidFill>
                  <a:srgbClr val="0000CC"/>
                </a:solidFill>
                <a:latin typeface="Calibri" panose="020F0502020204030204" pitchFamily="34" charset="0"/>
                <a:cs typeface="Calibri" panose="020F0502020204030204" pitchFamily="34" charset="0"/>
              </a:rPr>
              <a:t>Ephesians 4:32</a:t>
            </a:r>
          </a:p>
          <a:p>
            <a:pPr algn="just"/>
            <a:r>
              <a:rPr lang="en-US" altLang="en-US" sz="2800" dirty="0">
                <a:latin typeface="Calibri" panose="020F0502020204030204" pitchFamily="34" charset="0"/>
                <a:cs typeface="Calibri" panose="020F0502020204030204" pitchFamily="34" charset="0"/>
              </a:rPr>
              <a:t>“Be kind to one another, tender-hearted, forgiving each other, just as God in Christ also has forgiven you.”</a:t>
            </a:r>
          </a:p>
        </p:txBody>
      </p:sp>
      <p:pic>
        <p:nvPicPr>
          <p:cNvPr id="4" name="Picture 3">
            <a:extLst>
              <a:ext uri="{FF2B5EF4-FFF2-40B4-BE49-F238E27FC236}">
                <a16:creationId xmlns:a16="http://schemas.microsoft.com/office/drawing/2014/main" id="{4A8AD5DC-A7C5-41F1-BBEA-5534925D6B7C}"/>
              </a:ext>
            </a:extLst>
          </p:cNvPr>
          <p:cNvPicPr>
            <a:picLocks noChangeAspect="1"/>
          </p:cNvPicPr>
          <p:nvPr/>
        </p:nvPicPr>
        <p:blipFill>
          <a:blip r:embed="rId4"/>
          <a:stretch>
            <a:fillRect/>
          </a:stretch>
        </p:blipFill>
        <p:spPr>
          <a:xfrm>
            <a:off x="2607352" y="3886200"/>
            <a:ext cx="3929297" cy="1371600"/>
          </a:xfrm>
          <a:prstGeom prst="rect">
            <a:avLst/>
          </a:prstGeom>
        </p:spPr>
      </p:pic>
    </p:spTree>
    <p:extLst>
      <p:ext uri="{BB962C8B-B14F-4D97-AF65-F5344CB8AC3E}">
        <p14:creationId xmlns:p14="http://schemas.microsoft.com/office/powerpoint/2010/main" val="330283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9800" y="1542395"/>
            <a:ext cx="6771589" cy="4401205"/>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lang="en-US" sz="2800" dirty="0">
                <a:solidFill>
                  <a:srgbClr val="000000"/>
                </a:solidFill>
                <a:latin typeface="Calibri" panose="020F0502020204030204" pitchFamily="34" charset="0"/>
                <a:cs typeface="Calibri" panose="020F0502020204030204" pitchFamily="34" charset="0"/>
              </a:rPr>
              <a: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428625" y="228600"/>
            <a:ext cx="8286750"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11" y="1654552"/>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495300" y="6400800"/>
            <a:ext cx="8153400" cy="369332"/>
          </a:xfrm>
          <a:prstGeom prst="rect">
            <a:avLst/>
          </a:prstGeom>
        </p:spPr>
        <p:txBody>
          <a:bodyPr wrap="square">
            <a:spAutoFit/>
          </a:bodyPr>
          <a:lstStyle/>
          <a:p>
            <a:pPr algn="ctr"/>
            <a:r>
              <a:rPr lang="en-US" b="1" u="sng" dirty="0">
                <a:latin typeface="Calibri" panose="020F0502020204030204" pitchFamily="34" charset="0"/>
                <a:cs typeface="Calibri" panose="020F0502020204030204" pitchFamily="34" charset="0"/>
              </a:rPr>
              <a:t>PDF Download Here</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735646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B81A9B-E898-4199-ACF1-5ADD7052EA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6808" name="Text Box 8">
            <a:extLst>
              <a:ext uri="{FF2B5EF4-FFF2-40B4-BE49-F238E27FC236}">
                <a16:creationId xmlns:a16="http://schemas.microsoft.com/office/drawing/2014/main" id="{63CF25ED-905B-40EF-82EC-986B57FA2475}"/>
              </a:ext>
            </a:extLst>
          </p:cNvPr>
          <p:cNvSpPr txBox="1">
            <a:spLocks noChangeArrowheads="1"/>
          </p:cNvSpPr>
          <p:nvPr/>
        </p:nvSpPr>
        <p:spPr bwMode="auto">
          <a:xfrm>
            <a:off x="0" y="0"/>
            <a:ext cx="9144000" cy="2985433"/>
          </a:xfrm>
          <a:prstGeom prst="rect">
            <a:avLst/>
          </a:prstGeom>
          <a:noFill/>
          <a:ln w="38100">
            <a:noFill/>
            <a:miter lim="800000"/>
            <a:headEnd/>
            <a:tailEnd/>
          </a:ln>
          <a:effectLst/>
        </p:spPr>
        <p:txBody>
          <a:bodyPr wrap="square">
            <a:spAutoFit/>
          </a:bodyPr>
          <a:lstStyle/>
          <a:p>
            <a:pPr algn="ctr">
              <a:spcBef>
                <a:spcPts val="1200"/>
              </a:spcBef>
              <a:spcAft>
                <a:spcPts val="1200"/>
              </a:spcAft>
            </a:pPr>
            <a:r>
              <a:rPr lang="en-US" altLang="en-US" sz="3200" b="1" dirty="0">
                <a:solidFill>
                  <a:srgbClr val="0000CC"/>
                </a:solidFill>
                <a:latin typeface="Calibri" panose="020F0502020204030204" pitchFamily="34" charset="0"/>
                <a:cs typeface="Calibri" panose="020F0502020204030204" pitchFamily="34" charset="0"/>
              </a:rPr>
              <a:t>Exodus 20:15-16</a:t>
            </a:r>
          </a:p>
          <a:p>
            <a:pPr algn="just">
              <a:spcBef>
                <a:spcPts val="0"/>
              </a:spcBef>
              <a:spcAft>
                <a:spcPts val="1200"/>
              </a:spcAft>
            </a:pPr>
            <a:r>
              <a:rPr lang="en-US" altLang="en-US" sz="2800" baseline="30000" dirty="0">
                <a:latin typeface="Calibri" panose="020F0502020204030204" pitchFamily="34" charset="0"/>
                <a:cs typeface="Calibri" panose="020F0502020204030204" pitchFamily="34" charset="0"/>
              </a:rPr>
              <a:t>15</a:t>
            </a:r>
            <a:r>
              <a:rPr lang="en-US" altLang="en-US" sz="2800" dirty="0">
                <a:latin typeface="Calibri" panose="020F0502020204030204" pitchFamily="34" charset="0"/>
                <a:cs typeface="Calibri" panose="020F0502020204030204" pitchFamily="34" charset="0"/>
              </a:rPr>
              <a:t> "You shall not steal.  </a:t>
            </a:r>
            <a:r>
              <a:rPr lang="en-US" altLang="en-US" sz="2800" baseline="30000" dirty="0">
                <a:latin typeface="Calibri" panose="020F0502020204030204" pitchFamily="34" charset="0"/>
                <a:cs typeface="Calibri" panose="020F0502020204030204" pitchFamily="34" charset="0"/>
              </a:rPr>
              <a:t>16</a:t>
            </a:r>
            <a:r>
              <a:rPr lang="en-US" altLang="en-US" sz="2800" dirty="0">
                <a:latin typeface="Calibri" panose="020F0502020204030204" pitchFamily="34" charset="0"/>
                <a:cs typeface="Calibri" panose="020F0502020204030204" pitchFamily="34" charset="0"/>
              </a:rPr>
              <a:t> You shall not bear false witness…"</a:t>
            </a:r>
          </a:p>
          <a:p>
            <a:pPr algn="ctr">
              <a:spcBef>
                <a:spcPts val="1200"/>
              </a:spcBef>
              <a:spcAft>
                <a:spcPts val="1200"/>
              </a:spcAft>
            </a:pPr>
            <a:r>
              <a:rPr lang="en-US" altLang="en-US" sz="3200" b="1" dirty="0">
                <a:solidFill>
                  <a:srgbClr val="0000CC"/>
                </a:solidFill>
                <a:latin typeface="Calibri" panose="020F0502020204030204" pitchFamily="34" charset="0"/>
                <a:cs typeface="Calibri" panose="020F0502020204030204" pitchFamily="34" charset="0"/>
              </a:rPr>
              <a:t>Ephesians 4:25, 28</a:t>
            </a:r>
          </a:p>
          <a:p>
            <a:pPr algn="just">
              <a:spcBef>
                <a:spcPts val="0"/>
              </a:spcBef>
              <a:spcAft>
                <a:spcPts val="1200"/>
              </a:spcAft>
            </a:pPr>
            <a:r>
              <a:rPr lang="en-US" altLang="en-US" sz="2800" baseline="30000" dirty="0">
                <a:latin typeface="Calibri" panose="020F0502020204030204" pitchFamily="34" charset="0"/>
                <a:cs typeface="Calibri" panose="020F0502020204030204" pitchFamily="34" charset="0"/>
              </a:rPr>
              <a:t>25</a:t>
            </a:r>
            <a:r>
              <a:rPr lang="en-US" altLang="en-US" sz="2800" dirty="0">
                <a:latin typeface="Calibri" panose="020F0502020204030204" pitchFamily="34" charset="0"/>
                <a:cs typeface="Calibri" panose="020F0502020204030204" pitchFamily="34" charset="0"/>
              </a:rPr>
              <a:t> "Therefore, laying aside falsehood… </a:t>
            </a:r>
            <a:r>
              <a:rPr lang="en-US" altLang="en-US" sz="2800" baseline="30000" dirty="0">
                <a:latin typeface="Calibri" panose="020F0502020204030204" pitchFamily="34" charset="0"/>
                <a:cs typeface="Calibri" panose="020F0502020204030204" pitchFamily="34" charset="0"/>
              </a:rPr>
              <a:t>28</a:t>
            </a:r>
            <a:r>
              <a:rPr lang="en-US" altLang="en-US" sz="2800" dirty="0">
                <a:latin typeface="Calibri" panose="020F0502020204030204" pitchFamily="34" charset="0"/>
                <a:cs typeface="Calibri" panose="020F0502020204030204" pitchFamily="34" charset="0"/>
              </a:rPr>
              <a:t> He who steals must steal no longer…"</a:t>
            </a:r>
          </a:p>
        </p:txBody>
      </p:sp>
      <p:pic>
        <p:nvPicPr>
          <p:cNvPr id="4" name="Picture 3">
            <a:extLst>
              <a:ext uri="{FF2B5EF4-FFF2-40B4-BE49-F238E27FC236}">
                <a16:creationId xmlns:a16="http://schemas.microsoft.com/office/drawing/2014/main" id="{7CE1CF2C-5487-4B28-98D7-47AB77F03A6C}"/>
              </a:ext>
            </a:extLst>
          </p:cNvPr>
          <p:cNvPicPr>
            <a:picLocks noChangeAspect="1"/>
          </p:cNvPicPr>
          <p:nvPr/>
        </p:nvPicPr>
        <p:blipFill>
          <a:blip r:embed="rId4"/>
          <a:stretch>
            <a:fillRect/>
          </a:stretch>
        </p:blipFill>
        <p:spPr>
          <a:xfrm>
            <a:off x="1952469" y="3352800"/>
            <a:ext cx="5239062" cy="1828800"/>
          </a:xfrm>
          <a:prstGeom prst="rect">
            <a:avLst/>
          </a:prstGeom>
        </p:spPr>
      </p:pic>
    </p:spTree>
    <p:extLst>
      <p:ext uri="{BB962C8B-B14F-4D97-AF65-F5344CB8AC3E}">
        <p14:creationId xmlns:p14="http://schemas.microsoft.com/office/powerpoint/2010/main" val="1703300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CBAE124-3BE0-48E1-83BB-7F15F85B980F}"/>
              </a:ext>
            </a:extLst>
          </p:cNvPr>
          <p:cNvSpPr>
            <a:spLocks noGrp="1" noChangeArrowheads="1"/>
          </p:cNvSpPr>
          <p:nvPr>
            <p:ph type="body" idx="1"/>
          </p:nvPr>
        </p:nvSpPr>
        <p:spPr>
          <a:xfrm>
            <a:off x="228600" y="1616919"/>
            <a:ext cx="8915400" cy="1905000"/>
          </a:xfrm>
        </p:spPr>
        <p:txBody>
          <a:bodyPr/>
          <a:lstStyle/>
          <a:p>
            <a:pPr marL="457200" indent="-457200" algn="just">
              <a:spcBef>
                <a:spcPts val="0"/>
              </a:spcBef>
              <a:spcAft>
                <a:spcPts val="1200"/>
              </a:spcAft>
            </a:pPr>
            <a:r>
              <a:rPr lang="en-US" altLang="en-US" sz="2800" dirty="0">
                <a:latin typeface="Calibri" panose="020F0502020204030204" pitchFamily="34" charset="0"/>
                <a:cs typeface="Calibri" panose="020F0502020204030204" pitchFamily="34" charset="0"/>
              </a:rPr>
              <a:t>Neither the Gospel of Matthew nor the epistles to the Church encourage endless repetitions of the same prayer.</a:t>
            </a:r>
          </a:p>
        </p:txBody>
      </p:sp>
      <p:pic>
        <p:nvPicPr>
          <p:cNvPr id="49157" name="Picture 5" descr="01_wall_with_prayer_wheels">
            <a:extLst>
              <a:ext uri="{FF2B5EF4-FFF2-40B4-BE49-F238E27FC236}">
                <a16:creationId xmlns:a16="http://schemas.microsoft.com/office/drawing/2014/main" id="{C979838C-3BB0-4F35-92F1-BE604392032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5648" y="3459480"/>
            <a:ext cx="5632704" cy="256032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283B574-FB51-40E6-B7F4-D52989ACF5CE}"/>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Comparison</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the same or similar </a:t>
            </a:r>
          </a:p>
        </p:txBody>
      </p:sp>
      <p:sp>
        <p:nvSpPr>
          <p:cNvPr id="6" name="Text Box 4">
            <a:extLst>
              <a:ext uri="{FF2B5EF4-FFF2-40B4-BE49-F238E27FC236}">
                <a16:creationId xmlns:a16="http://schemas.microsoft.com/office/drawing/2014/main" id="{87B34070-D3C1-4448-8B86-2B1BCBD47EE9}"/>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2" name="Picture 1">
            <a:extLst>
              <a:ext uri="{FF2B5EF4-FFF2-40B4-BE49-F238E27FC236}">
                <a16:creationId xmlns:a16="http://schemas.microsoft.com/office/drawing/2014/main" id="{D90D3010-0C51-4C95-BA86-CC15E94051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55648" y="3448050"/>
            <a:ext cx="5632704" cy="2571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9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18b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643128" y="1143000"/>
            <a:ext cx="80436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18a</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Introduction to the Gospel of Matthew Part 3</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Comparisons (cont’d)</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15423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BF7DA6C8-94D0-4C7B-8A9F-006C1BA7B6D4}"/>
              </a:ext>
            </a:extLst>
          </p:cNvPr>
          <p:cNvSpPr>
            <a:spLocks noGrp="1" noChangeArrowheads="1"/>
          </p:cNvSpPr>
          <p:nvPr>
            <p:ph type="body" sz="half" idx="1"/>
          </p:nvPr>
        </p:nvSpPr>
        <p:spPr>
          <a:xfrm>
            <a:off x="0" y="1828800"/>
            <a:ext cx="5105400" cy="3886200"/>
          </a:xfrm>
        </p:spPr>
        <p:txBody>
          <a:bodyPr/>
          <a:lstStyle/>
          <a:p>
            <a:pPr marL="457200" indent="-457200" algn="just">
              <a:spcBef>
                <a:spcPts val="0"/>
              </a:spcBef>
              <a:spcAft>
                <a:spcPts val="0"/>
              </a:spcAft>
            </a:pPr>
            <a:r>
              <a:rPr lang="en-US" altLang="en-US" sz="2800" dirty="0">
                <a:latin typeface="Calibri" panose="020F0502020204030204" pitchFamily="34" charset="0"/>
                <a:cs typeface="Calibri" panose="020F0502020204030204" pitchFamily="34" charset="0"/>
              </a:rPr>
              <a:t>Jesus was born and presented Himself </a:t>
            </a:r>
            <a:r>
              <a:rPr lang="en-US" altLang="en-US" sz="2800" b="1" i="1" dirty="0">
                <a:solidFill>
                  <a:srgbClr val="0000CC"/>
                </a:solidFill>
                <a:latin typeface="Calibri" panose="020F0502020204030204" pitchFamily="34" charset="0"/>
                <a:cs typeface="Calibri" panose="020F0502020204030204" pitchFamily="34" charset="0"/>
              </a:rPr>
              <a:t>in the land of Israel</a:t>
            </a:r>
            <a:r>
              <a:rPr lang="en-US" altLang="en-US" sz="2800" dirty="0">
                <a:latin typeface="Calibri" panose="020F0502020204030204" pitchFamily="34" charset="0"/>
                <a:cs typeface="Calibri" panose="020F0502020204030204" pitchFamily="34" charset="0"/>
              </a:rPr>
              <a:t>, as the King </a:t>
            </a:r>
            <a:r>
              <a:rPr lang="en-US" altLang="en-US" sz="2800" b="1" i="1" dirty="0">
                <a:solidFill>
                  <a:srgbClr val="0000CC"/>
                </a:solidFill>
                <a:latin typeface="Calibri" panose="020F0502020204030204" pitchFamily="34" charset="0"/>
                <a:cs typeface="Calibri" panose="020F0502020204030204" pitchFamily="34" charset="0"/>
              </a:rPr>
              <a:t>of Israel</a:t>
            </a:r>
            <a:r>
              <a:rPr lang="en-US" altLang="en-US" sz="2800" dirty="0">
                <a:latin typeface="Calibri" panose="020F0502020204030204" pitchFamily="34" charset="0"/>
                <a:cs typeface="Calibri" panose="020F0502020204030204" pitchFamily="34" charset="0"/>
              </a:rPr>
              <a:t>, to the people </a:t>
            </a:r>
            <a:r>
              <a:rPr lang="en-US" altLang="en-US" sz="2800" b="1" i="1" dirty="0">
                <a:solidFill>
                  <a:srgbClr val="0000CC"/>
                </a:solidFill>
                <a:latin typeface="Calibri" panose="020F0502020204030204" pitchFamily="34" charset="0"/>
                <a:cs typeface="Calibri" panose="020F0502020204030204" pitchFamily="34" charset="0"/>
              </a:rPr>
              <a:t>of Israel</a:t>
            </a:r>
            <a:r>
              <a:rPr lang="en-US" altLang="en-US" sz="2800" dirty="0">
                <a:latin typeface="Calibri" panose="020F0502020204030204" pitchFamily="34" charset="0"/>
                <a:cs typeface="Calibri" panose="020F0502020204030204" pitchFamily="34" charset="0"/>
              </a:rPr>
              <a:t>, who were all under the Mosaic Law, given </a:t>
            </a:r>
            <a:r>
              <a:rPr lang="en-US" altLang="en-US" sz="2800" b="1" i="1" dirty="0">
                <a:solidFill>
                  <a:srgbClr val="0000CC"/>
                </a:solidFill>
                <a:latin typeface="Calibri" panose="020F0502020204030204" pitchFamily="34" charset="0"/>
                <a:cs typeface="Calibri" panose="020F0502020204030204" pitchFamily="34" charset="0"/>
              </a:rPr>
              <a:t>to Israel </a:t>
            </a:r>
            <a:r>
              <a:rPr lang="en-US" altLang="en-US" sz="2800" dirty="0">
                <a:latin typeface="Calibri" panose="020F0502020204030204" pitchFamily="34" charset="0"/>
                <a:cs typeface="Calibri" panose="020F0502020204030204" pitchFamily="34" charset="0"/>
              </a:rPr>
              <a:t>and to whom were promised earthly blessings, </a:t>
            </a:r>
            <a:r>
              <a:rPr lang="en-US" altLang="en-US" sz="2800" b="1" i="1" dirty="0">
                <a:solidFill>
                  <a:srgbClr val="0000CC"/>
                </a:solidFill>
                <a:latin typeface="Calibri" panose="020F0502020204030204" pitchFamily="34" charset="0"/>
                <a:cs typeface="Calibri" panose="020F0502020204030204" pitchFamily="34" charset="0"/>
              </a:rPr>
              <a:t>in the land of Israel</a:t>
            </a:r>
            <a:r>
              <a:rPr lang="en-US" altLang="en-US" sz="2800" dirty="0">
                <a:latin typeface="Calibri" panose="020F0502020204030204" pitchFamily="34" charset="0"/>
                <a:cs typeface="Calibri" panose="020F0502020204030204" pitchFamily="34" charset="0"/>
              </a:rPr>
              <a:t>, if they obeyed </a:t>
            </a:r>
            <a:r>
              <a:rPr lang="en-US" sz="2800" dirty="0">
                <a:latin typeface="Calibri" panose="020F0502020204030204" pitchFamily="34" charset="0"/>
                <a:cs typeface="Calibri" panose="020F0502020204030204" pitchFamily="34" charset="0"/>
              </a:rPr>
              <a:t>the Laws given </a:t>
            </a:r>
            <a:r>
              <a:rPr lang="en-US" sz="2800" b="1" i="1" dirty="0">
                <a:solidFill>
                  <a:srgbClr val="0000CC"/>
                </a:solidFill>
                <a:latin typeface="Calibri" panose="020F0502020204030204" pitchFamily="34" charset="0"/>
                <a:cs typeface="Calibri" panose="020F0502020204030204" pitchFamily="34" charset="0"/>
              </a:rPr>
              <a:t>Israel</a:t>
            </a:r>
            <a:r>
              <a:rPr lang="en-US" altLang="en-US" sz="2800" dirty="0">
                <a:latin typeface="Calibri" panose="020F0502020204030204" pitchFamily="34" charset="0"/>
                <a:cs typeface="Calibri" panose="020F0502020204030204" pitchFamily="34" charset="0"/>
              </a:rPr>
              <a:t>!  </a:t>
            </a:r>
          </a:p>
        </p:txBody>
      </p:sp>
      <p:pic>
        <p:nvPicPr>
          <p:cNvPr id="19463" name="Picture 7" descr="Nativity Scene">
            <a:extLst>
              <a:ext uri="{FF2B5EF4-FFF2-40B4-BE49-F238E27FC236}">
                <a16:creationId xmlns:a16="http://schemas.microsoft.com/office/drawing/2014/main" id="{124B9F9D-A514-45F3-91A0-E00FD0114F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9855" y="1981200"/>
            <a:ext cx="3193145"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32585662-52C4-4451-B083-95CD20FE80E6}"/>
              </a:ext>
            </a:extLst>
          </p:cNvPr>
          <p:cNvSpPr txBox="1">
            <a:spLocks noChangeArrowheads="1"/>
          </p:cNvSpPr>
          <p:nvPr/>
        </p:nvSpPr>
        <p:spPr bwMode="auto">
          <a:xfrm>
            <a:off x="685800" y="685799"/>
            <a:ext cx="7772400"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a:t>
            </a:r>
            <a:r>
              <a:rPr lang="en-US" altLang="en-US" sz="3200" b="1" dirty="0">
                <a:solidFill>
                  <a:srgbClr val="0000CC"/>
                </a:solidFill>
                <a:latin typeface="Calibri" panose="020F0502020204030204" pitchFamily="34" charset="0"/>
                <a:ea typeface="+mn-ea"/>
                <a:cs typeface="Calibri" panose="020F0502020204030204" pitchFamily="34" charset="0"/>
              </a:rPr>
              <a:t>: </a:t>
            </a:r>
          </a:p>
          <a:p>
            <a:r>
              <a:rPr lang="en-US" altLang="en-US" sz="3200" b="1" dirty="0">
                <a:solidFill>
                  <a:srgbClr val="0000CC"/>
                </a:solidFill>
                <a:latin typeface="Calibri" panose="020F0502020204030204" pitchFamily="34" charset="0"/>
                <a:ea typeface="+mn-ea"/>
                <a:cs typeface="Calibri" panose="020F0502020204030204" pitchFamily="34" charset="0"/>
              </a:rPr>
              <a:t>What is different </a:t>
            </a:r>
          </a:p>
        </p:txBody>
      </p:sp>
      <p:sp>
        <p:nvSpPr>
          <p:cNvPr id="7" name="Text Box 4">
            <a:extLst>
              <a:ext uri="{FF2B5EF4-FFF2-40B4-BE49-F238E27FC236}">
                <a16:creationId xmlns:a16="http://schemas.microsoft.com/office/drawing/2014/main" id="{E28E25F8-256F-4A31-AB16-67BDE9794C3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a:extLst>
              <a:ext uri="{FF2B5EF4-FFF2-40B4-BE49-F238E27FC236}">
                <a16:creationId xmlns:a16="http://schemas.microsoft.com/office/drawing/2014/main" id="{940D58E8-ACFD-4FBA-9D09-B8E5768E7200}"/>
              </a:ext>
            </a:extLst>
          </p:cNvPr>
          <p:cNvSpPr>
            <a:spLocks noGrp="1" noChangeArrowheads="1"/>
          </p:cNvSpPr>
          <p:nvPr>
            <p:ph type="body" sz="half" idx="2"/>
          </p:nvPr>
        </p:nvSpPr>
        <p:spPr>
          <a:xfrm>
            <a:off x="3414029" y="1828800"/>
            <a:ext cx="5577571" cy="4038600"/>
          </a:xfrm>
        </p:spPr>
        <p:txBody>
          <a:bodyPr/>
          <a:lstStyle/>
          <a:p>
            <a:pPr marL="457200" indent="-457200" algn="just">
              <a:spcBef>
                <a:spcPts val="0"/>
              </a:spcBef>
              <a:spcAft>
                <a:spcPts val="0"/>
              </a:spcAft>
            </a:pPr>
            <a:r>
              <a:rPr lang="en-US" altLang="en-US" sz="2800" dirty="0">
                <a:latin typeface="Calibri" panose="020F0502020204030204" pitchFamily="34" charset="0"/>
                <a:cs typeface="Calibri" panose="020F0502020204030204" pitchFamily="34" charset="0"/>
              </a:rPr>
              <a:t>The rulers and leaders of Israel, with very few exceptions, rejected Jesus as their king, so, God postponed the Kingdom and temporarily shifted the focus from national Israel, to the Church, which under Grace partakes of all spiritual blessings </a:t>
            </a:r>
            <a:r>
              <a:rPr lang="en-US" altLang="en-US" sz="2800" b="1" i="1" dirty="0">
                <a:solidFill>
                  <a:srgbClr val="0000CC"/>
                </a:solidFill>
                <a:latin typeface="Calibri" panose="020F0502020204030204" pitchFamily="34" charset="0"/>
                <a:cs typeface="Calibri" panose="020F0502020204030204" pitchFamily="34" charset="0"/>
              </a:rPr>
              <a:t>in the heavenly places</a:t>
            </a:r>
            <a:r>
              <a:rPr lang="en-US" altLang="en-US" sz="2800" dirty="0">
                <a:latin typeface="Calibri" panose="020F0502020204030204" pitchFamily="34" charset="0"/>
                <a:cs typeface="Calibri" panose="020F0502020204030204" pitchFamily="34" charset="0"/>
              </a:rPr>
              <a:t>.   </a:t>
            </a:r>
          </a:p>
        </p:txBody>
      </p:sp>
      <p:sp>
        <p:nvSpPr>
          <p:cNvPr id="9" name="Rectangle 2">
            <a:extLst>
              <a:ext uri="{FF2B5EF4-FFF2-40B4-BE49-F238E27FC236}">
                <a16:creationId xmlns:a16="http://schemas.microsoft.com/office/drawing/2014/main" id="{978A0C51-B6CB-47C2-9411-87EC75DA5622}"/>
              </a:ext>
            </a:extLst>
          </p:cNvPr>
          <p:cNvSpPr txBox="1">
            <a:spLocks noChangeArrowheads="1"/>
          </p:cNvSpPr>
          <p:nvPr/>
        </p:nvSpPr>
        <p:spPr bwMode="auto">
          <a:xfrm>
            <a:off x="685800" y="679269"/>
            <a:ext cx="7772400"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a:t>
            </a:r>
            <a:r>
              <a:rPr lang="en-US" altLang="en-US" sz="3200" b="1" dirty="0">
                <a:solidFill>
                  <a:srgbClr val="0000CC"/>
                </a:solidFill>
                <a:latin typeface="Calibri" panose="020F0502020204030204" pitchFamily="34" charset="0"/>
                <a:ea typeface="+mn-ea"/>
                <a:cs typeface="Calibri" panose="020F0502020204030204" pitchFamily="34" charset="0"/>
              </a:rPr>
              <a:t>:</a:t>
            </a:r>
          </a:p>
          <a:p>
            <a:r>
              <a:rPr lang="en-US" altLang="en-US" sz="3200" b="1" dirty="0">
                <a:solidFill>
                  <a:srgbClr val="0000CC"/>
                </a:solidFill>
                <a:latin typeface="Calibri" panose="020F0502020204030204" pitchFamily="34" charset="0"/>
                <a:ea typeface="+mn-ea"/>
                <a:cs typeface="Calibri" panose="020F0502020204030204" pitchFamily="34" charset="0"/>
              </a:rPr>
              <a:t>What is different </a:t>
            </a:r>
          </a:p>
        </p:txBody>
      </p:sp>
      <p:sp>
        <p:nvSpPr>
          <p:cNvPr id="10" name="Text Box 4">
            <a:extLst>
              <a:ext uri="{FF2B5EF4-FFF2-40B4-BE49-F238E27FC236}">
                <a16:creationId xmlns:a16="http://schemas.microsoft.com/office/drawing/2014/main" id="{4055CCB5-5E99-4A68-8FDA-47DB1D56E1C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2" name="Picture 1">
            <a:extLst>
              <a:ext uri="{FF2B5EF4-FFF2-40B4-BE49-F238E27FC236}">
                <a16:creationId xmlns:a16="http://schemas.microsoft.com/office/drawing/2014/main" id="{2A1C3C2A-F056-48BF-AD90-781A2D6FB9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956675"/>
            <a:ext cx="3109229" cy="324945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DF9DF7-FA20-4700-9A46-6A4391C1CA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3276600"/>
            <a:ext cx="4267201" cy="3200400"/>
          </a:xfrm>
          <a:prstGeom prst="rect">
            <a:avLst/>
          </a:prstGeom>
          <a:ln>
            <a:solidFill>
              <a:schemeClr val="tx1"/>
            </a:solidFill>
          </a:ln>
        </p:spPr>
      </p:pic>
      <p:sp>
        <p:nvSpPr>
          <p:cNvPr id="21507" name="Rectangle 3">
            <a:extLst>
              <a:ext uri="{FF2B5EF4-FFF2-40B4-BE49-F238E27FC236}">
                <a16:creationId xmlns:a16="http://schemas.microsoft.com/office/drawing/2014/main" id="{009E649B-E507-49D6-92AA-19188A1B4D48}"/>
              </a:ext>
            </a:extLst>
          </p:cNvPr>
          <p:cNvSpPr>
            <a:spLocks noGrp="1" noChangeArrowheads="1"/>
          </p:cNvSpPr>
          <p:nvPr>
            <p:ph type="body" sz="half" idx="1"/>
          </p:nvPr>
        </p:nvSpPr>
        <p:spPr>
          <a:xfrm>
            <a:off x="0" y="1839432"/>
            <a:ext cx="9144000" cy="1284768"/>
          </a:xfrm>
        </p:spPr>
        <p:txBody>
          <a:bodyPr/>
          <a:lstStyle/>
          <a:p>
            <a:pPr marL="457200" indent="-457200" algn="just">
              <a:spcBef>
                <a:spcPts val="0"/>
              </a:spcBef>
              <a:spcAft>
                <a:spcPts val="0"/>
              </a:spcAft>
            </a:pPr>
            <a:r>
              <a:rPr lang="en-US" altLang="en-US" sz="2800" dirty="0">
                <a:latin typeface="Calibri" panose="020F0502020204030204" pitchFamily="34" charset="0"/>
                <a:cs typeface="Calibri" panose="020F0502020204030204" pitchFamily="34" charset="0"/>
              </a:rPr>
              <a:t>In the Gospels, Jesus preached the </a:t>
            </a:r>
            <a:r>
              <a:rPr lang="en-US" altLang="en-US" sz="2800" b="1" u="sng" dirty="0">
                <a:solidFill>
                  <a:srgbClr val="0000CC"/>
                </a:solidFill>
                <a:latin typeface="Calibri" panose="020F0502020204030204" pitchFamily="34" charset="0"/>
                <a:cs typeface="Calibri" panose="020F0502020204030204" pitchFamily="34" charset="0"/>
              </a:rPr>
              <a:t>POTENTIAL, IMMINENT, COMING</a:t>
            </a:r>
            <a:r>
              <a:rPr lang="en-US" altLang="en-US" sz="2800" b="1" dirty="0">
                <a:solidFill>
                  <a:srgbClr val="0000CC"/>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of the Kingdom to national Israel, and…</a:t>
            </a:r>
          </a:p>
        </p:txBody>
      </p:sp>
      <p:sp>
        <p:nvSpPr>
          <p:cNvPr id="21511" name="Text Box 7">
            <a:extLst>
              <a:ext uri="{FF2B5EF4-FFF2-40B4-BE49-F238E27FC236}">
                <a16:creationId xmlns:a16="http://schemas.microsoft.com/office/drawing/2014/main" id="{7911D5A8-EF3D-4E61-9024-EC6D465A1BA0}"/>
              </a:ext>
            </a:extLst>
          </p:cNvPr>
          <p:cNvSpPr txBox="1">
            <a:spLocks noChangeArrowheads="1"/>
          </p:cNvSpPr>
          <p:nvPr/>
        </p:nvSpPr>
        <p:spPr bwMode="auto">
          <a:xfrm>
            <a:off x="228600" y="3276600"/>
            <a:ext cx="4267202" cy="1954381"/>
          </a:xfrm>
          <a:prstGeom prst="rect">
            <a:avLst/>
          </a:prstGeom>
          <a:noFill/>
          <a:ln w="38100">
            <a:noFill/>
            <a:miter lim="800000"/>
            <a:headEnd/>
            <a:tailEnd/>
          </a:ln>
          <a:effectLst/>
        </p:spPr>
        <p:txBody>
          <a:bodyPr wrap="square">
            <a:spAutoFit/>
          </a:bodyPr>
          <a:lstStyle/>
          <a:p>
            <a:pPr algn="ctr">
              <a:spcBef>
                <a:spcPts val="0"/>
              </a:spcBef>
              <a:spcAft>
                <a:spcPts val="600"/>
              </a:spcAft>
            </a:pPr>
            <a:r>
              <a:rPr lang="en-US" altLang="en-US" sz="2400" b="1" dirty="0">
                <a:solidFill>
                  <a:srgbClr val="0000CC"/>
                </a:solidFill>
                <a:latin typeface="Calibri" panose="020F0502020204030204" pitchFamily="34" charset="0"/>
                <a:cs typeface="Calibri" panose="020F0502020204030204" pitchFamily="34" charset="0"/>
              </a:rPr>
              <a:t>Matthew 4:23</a:t>
            </a:r>
          </a:p>
          <a:p>
            <a:pPr algn="just"/>
            <a:r>
              <a:rPr lang="en-US" altLang="en-US" sz="2200" dirty="0">
                <a:latin typeface="Calibri" panose="020F0502020204030204" pitchFamily="34" charset="0"/>
                <a:cs typeface="Calibri" panose="020F0502020204030204" pitchFamily="34" charset="0"/>
              </a:rPr>
              <a:t>Jesus was going throughout </a:t>
            </a:r>
            <a:r>
              <a:rPr lang="en-US" altLang="en-US" sz="2200" b="1" dirty="0">
                <a:latin typeface="Calibri" panose="020F0502020204030204" pitchFamily="34" charset="0"/>
                <a:cs typeface="Calibri" panose="020F0502020204030204" pitchFamily="34" charset="0"/>
              </a:rPr>
              <a:t>all Galilee</a:t>
            </a:r>
            <a:r>
              <a:rPr lang="en-US" altLang="en-US" sz="2200" dirty="0">
                <a:latin typeface="Calibri" panose="020F0502020204030204" pitchFamily="34" charset="0"/>
                <a:cs typeface="Calibri" panose="020F0502020204030204" pitchFamily="34" charset="0"/>
              </a:rPr>
              <a:t>, </a:t>
            </a:r>
            <a:r>
              <a:rPr lang="en-US" altLang="en-US" sz="2200" b="1" dirty="0">
                <a:latin typeface="Calibri" panose="020F0502020204030204" pitchFamily="34" charset="0"/>
                <a:cs typeface="Calibri" panose="020F0502020204030204" pitchFamily="34" charset="0"/>
              </a:rPr>
              <a:t>teaching in their synagogues</a:t>
            </a:r>
            <a:r>
              <a:rPr lang="en-US" altLang="en-US" sz="2200" dirty="0">
                <a:latin typeface="Calibri" panose="020F0502020204030204" pitchFamily="34" charset="0"/>
                <a:cs typeface="Calibri" panose="020F0502020204030204" pitchFamily="34" charset="0"/>
              </a:rPr>
              <a:t> and </a:t>
            </a:r>
            <a:r>
              <a:rPr lang="en-US" altLang="en-US" sz="2200" b="1" dirty="0">
                <a:solidFill>
                  <a:srgbClr val="0000CC"/>
                </a:solidFill>
                <a:latin typeface="Calibri" panose="020F0502020204030204" pitchFamily="34" charset="0"/>
                <a:cs typeface="Calibri" panose="020F0502020204030204" pitchFamily="34" charset="0"/>
              </a:rPr>
              <a:t>proclaiming the gospel of the kingdom…</a:t>
            </a:r>
          </a:p>
        </p:txBody>
      </p:sp>
      <p:sp>
        <p:nvSpPr>
          <p:cNvPr id="6" name="Rectangle 2">
            <a:extLst>
              <a:ext uri="{FF2B5EF4-FFF2-40B4-BE49-F238E27FC236}">
                <a16:creationId xmlns:a16="http://schemas.microsoft.com/office/drawing/2014/main" id="{7F19496E-F0AD-4CE6-84A4-E9B078EA9AFE}"/>
              </a:ext>
            </a:extLst>
          </p:cNvPr>
          <p:cNvSpPr txBox="1">
            <a:spLocks noChangeArrowheads="1"/>
          </p:cNvSpPr>
          <p:nvPr/>
        </p:nvSpPr>
        <p:spPr bwMode="auto">
          <a:xfrm>
            <a:off x="0" y="685800"/>
            <a:ext cx="9144000" cy="91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a:t>
            </a:r>
          </a:p>
          <a:p>
            <a:r>
              <a:rPr lang="en-US" altLang="en-US" sz="2800" b="1" dirty="0">
                <a:solidFill>
                  <a:srgbClr val="0000CC"/>
                </a:solidFill>
                <a:latin typeface="Calibri" panose="020F0502020204030204" pitchFamily="34" charset="0"/>
                <a:ea typeface="+mn-ea"/>
                <a:cs typeface="Calibri" panose="020F0502020204030204" pitchFamily="34" charset="0"/>
              </a:rPr>
              <a:t>The Gospel of the Kingdom in the Gospels &amp; Acts </a:t>
            </a:r>
          </a:p>
        </p:txBody>
      </p:sp>
      <p:sp>
        <p:nvSpPr>
          <p:cNvPr id="7" name="Text Box 4">
            <a:extLst>
              <a:ext uri="{FF2B5EF4-FFF2-40B4-BE49-F238E27FC236}">
                <a16:creationId xmlns:a16="http://schemas.microsoft.com/office/drawing/2014/main" id="{F5F82633-3BAD-4B97-A6E2-0AFF6370185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8" name="Picture 7">
            <a:extLst>
              <a:ext uri="{FF2B5EF4-FFF2-40B4-BE49-F238E27FC236}">
                <a16:creationId xmlns:a16="http://schemas.microsoft.com/office/drawing/2014/main" id="{30499771-71F8-44E7-AE23-85256B670A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8199" y="3276600"/>
            <a:ext cx="4267201" cy="3200400"/>
          </a:xfrm>
          <a:prstGeom prst="rect">
            <a:avLst/>
          </a:prstGeom>
          <a:ln>
            <a:solidFill>
              <a:schemeClr val="tx1"/>
            </a:solidFill>
          </a:ln>
        </p:spPr>
      </p:pic>
      <p:sp>
        <p:nvSpPr>
          <p:cNvPr id="9" name="Text Box 6">
            <a:extLst>
              <a:ext uri="{FF2B5EF4-FFF2-40B4-BE49-F238E27FC236}">
                <a16:creationId xmlns:a16="http://schemas.microsoft.com/office/drawing/2014/main" id="{C78B6C91-83A6-4E36-B96E-CFDB3C7281AD}"/>
              </a:ext>
            </a:extLst>
          </p:cNvPr>
          <p:cNvSpPr txBox="1">
            <a:spLocks noChangeArrowheads="1"/>
          </p:cNvSpPr>
          <p:nvPr/>
        </p:nvSpPr>
        <p:spPr bwMode="auto">
          <a:xfrm>
            <a:off x="4648198" y="3276600"/>
            <a:ext cx="4267201" cy="1954381"/>
          </a:xfrm>
          <a:prstGeom prst="rect">
            <a:avLst/>
          </a:prstGeom>
          <a:noFill/>
          <a:ln w="38100">
            <a:noFill/>
            <a:miter lim="800000"/>
            <a:headEnd/>
            <a:tailEnd/>
          </a:ln>
          <a:effectLst/>
        </p:spPr>
        <p:txBody>
          <a:bodyPr wrap="square">
            <a:spAutoFit/>
          </a:bodyPr>
          <a:lstStyle/>
          <a:p>
            <a:pPr algn="ctr">
              <a:spcBef>
                <a:spcPts val="0"/>
              </a:spcBef>
              <a:spcAft>
                <a:spcPts val="600"/>
              </a:spcAft>
            </a:pPr>
            <a:r>
              <a:rPr lang="en-US" altLang="en-US" sz="2400" b="1" dirty="0">
                <a:solidFill>
                  <a:srgbClr val="0000CC"/>
                </a:solidFill>
                <a:latin typeface="Calibri" panose="020F0502020204030204" pitchFamily="34" charset="0"/>
                <a:cs typeface="Calibri" panose="020F0502020204030204" pitchFamily="34" charset="0"/>
              </a:rPr>
              <a:t>Matthew 9:35</a:t>
            </a:r>
          </a:p>
          <a:p>
            <a:pPr algn="just"/>
            <a:r>
              <a:rPr lang="en-US" altLang="en-US" sz="2200" dirty="0">
                <a:latin typeface="Calibri" panose="020F0502020204030204" pitchFamily="34" charset="0"/>
                <a:cs typeface="Calibri" panose="020F0502020204030204" pitchFamily="34" charset="0"/>
              </a:rPr>
              <a:t>Jesus was going through all the cities and villages, </a:t>
            </a:r>
            <a:r>
              <a:rPr lang="en-US" altLang="en-US" sz="2200" b="1" dirty="0">
                <a:latin typeface="Calibri" panose="020F0502020204030204" pitchFamily="34" charset="0"/>
                <a:cs typeface="Calibri" panose="020F0502020204030204" pitchFamily="34" charset="0"/>
              </a:rPr>
              <a:t>teaching in their synagogues</a:t>
            </a:r>
            <a:r>
              <a:rPr lang="en-US" altLang="en-US" sz="2200" dirty="0">
                <a:latin typeface="Calibri" panose="020F0502020204030204" pitchFamily="34" charset="0"/>
                <a:cs typeface="Calibri" panose="020F0502020204030204" pitchFamily="34" charset="0"/>
              </a:rPr>
              <a:t> and </a:t>
            </a:r>
            <a:r>
              <a:rPr lang="en-US" altLang="en-US" sz="2200" b="1" dirty="0">
                <a:solidFill>
                  <a:srgbClr val="0000CC"/>
                </a:solidFill>
                <a:latin typeface="Calibri" panose="020F0502020204030204" pitchFamily="34" charset="0"/>
                <a:cs typeface="Calibri" panose="020F0502020204030204" pitchFamily="34" charset="0"/>
              </a:rPr>
              <a:t>proclaiming the gospel of the kingdom</a:t>
            </a:r>
            <a:r>
              <a:rPr lang="en-US" altLang="en-US" sz="2200" dirty="0">
                <a:latin typeface="Calibri" panose="020F0502020204030204" pitchFamily="34" charset="0"/>
                <a:cs typeface="Calibri" panose="020F0502020204030204" pitchFamily="34" charset="0"/>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a:extLst>
              <a:ext uri="{FF2B5EF4-FFF2-40B4-BE49-F238E27FC236}">
                <a16:creationId xmlns:a16="http://schemas.microsoft.com/office/drawing/2014/main" id="{C6D462E4-B1DC-4099-9733-54ABD8B799E0}"/>
              </a:ext>
            </a:extLst>
          </p:cNvPr>
          <p:cNvSpPr>
            <a:spLocks noGrp="1" noChangeArrowheads="1"/>
          </p:cNvSpPr>
          <p:nvPr>
            <p:ph type="body" sz="half" idx="1"/>
          </p:nvPr>
        </p:nvSpPr>
        <p:spPr>
          <a:xfrm>
            <a:off x="0" y="1839432"/>
            <a:ext cx="9144000" cy="2275368"/>
          </a:xfrm>
        </p:spPr>
        <p:txBody>
          <a:bodyPr/>
          <a:lstStyle/>
          <a:p>
            <a:pPr marL="457200" indent="-457200" algn="just">
              <a:spcBef>
                <a:spcPts val="0"/>
              </a:spcBef>
              <a:spcAft>
                <a:spcPts val="0"/>
              </a:spcAft>
            </a:pPr>
            <a:r>
              <a:rPr lang="en-US" sz="2800" dirty="0">
                <a:latin typeface="Calibri" panose="020F0502020204030204" pitchFamily="34" charset="0"/>
                <a:cs typeface="Calibri" panose="020F0502020204030204" pitchFamily="34" charset="0"/>
              </a:rPr>
              <a:t>…it is true that the Coming </a:t>
            </a:r>
            <a:r>
              <a:rPr lang="en-US" altLang="en-US" sz="2800" dirty="0">
                <a:latin typeface="Calibri" panose="020F0502020204030204" pitchFamily="34" charset="0"/>
                <a:cs typeface="Calibri" panose="020F0502020204030204" pitchFamily="34" charset="0"/>
              </a:rPr>
              <a:t>Kingdom continued to be presented through the end of the book of Acts…</a:t>
            </a:r>
            <a:r>
              <a:rPr lang="en-US" altLang="en-US" sz="2800" i="1" dirty="0">
                <a:latin typeface="Calibri" panose="020F0502020204030204" pitchFamily="34" charset="0"/>
                <a:cs typeface="Calibri" panose="020F0502020204030204" pitchFamily="34" charset="0"/>
              </a:rPr>
              <a:t>however, </a:t>
            </a:r>
            <a:r>
              <a:rPr lang="en-US" altLang="en-US" sz="2800" b="1" u="sng" dirty="0">
                <a:solidFill>
                  <a:srgbClr val="C00000"/>
                </a:solidFill>
                <a:latin typeface="Calibri" panose="020F0502020204030204" pitchFamily="34" charset="0"/>
                <a:cs typeface="Calibri" panose="020F0502020204030204" pitchFamily="34" charset="0"/>
              </a:rPr>
              <a:t>NOT AS</a:t>
            </a:r>
            <a:r>
              <a:rPr lang="en-US" altLang="en-US" sz="2800" b="1" dirty="0">
                <a:solidFill>
                  <a:srgbClr val="0000CC"/>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a </a:t>
            </a:r>
            <a:r>
              <a:rPr lang="en-US" altLang="en-US" sz="2800" b="1" u="sng" dirty="0">
                <a:solidFill>
                  <a:srgbClr val="0000CC"/>
                </a:solidFill>
                <a:latin typeface="Calibri" panose="020F0502020204030204" pitchFamily="34" charset="0"/>
                <a:cs typeface="Calibri" panose="020F0502020204030204" pitchFamily="34" charset="0"/>
              </a:rPr>
              <a:t>potential, imminent, national, reality</a:t>
            </a:r>
            <a:r>
              <a:rPr lang="en-US" altLang="en-US" sz="2800" dirty="0">
                <a:latin typeface="Calibri" panose="020F0502020204030204" pitchFamily="34" charset="0"/>
                <a:cs typeface="Calibri" panose="020F0502020204030204" pitchFamily="34" charset="0"/>
              </a:rPr>
              <a:t>, but</a:t>
            </a:r>
            <a:r>
              <a:rPr lang="en-US" altLang="en-US" sz="2800" i="1" dirty="0">
                <a:latin typeface="Calibri" panose="020F0502020204030204" pitchFamily="34" charset="0"/>
                <a:cs typeface="Calibri" panose="020F0502020204030204" pitchFamily="34" charset="0"/>
              </a:rPr>
              <a:t> </a:t>
            </a:r>
            <a:r>
              <a:rPr lang="en-US" altLang="en-US" sz="2800" b="1" i="1" u="sng" dirty="0">
                <a:solidFill>
                  <a:srgbClr val="006600"/>
                </a:solidFill>
                <a:latin typeface="Calibri" panose="020F0502020204030204" pitchFamily="34" charset="0"/>
                <a:cs typeface="Calibri" panose="020F0502020204030204" pitchFamily="34" charset="0"/>
              </a:rPr>
              <a:t>AS A FUTURE, CERTAIN, EXPECTATION</a:t>
            </a:r>
            <a:r>
              <a:rPr lang="en-US" altLang="en-US" sz="2800" i="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to individual Jews (and Gentiles, cf. Acts 28:23; 30-31) </a:t>
            </a:r>
            <a:r>
              <a:rPr lang="en-US" altLang="en-US" sz="2800" i="1" dirty="0">
                <a:latin typeface="Calibri" panose="020F0502020204030204" pitchFamily="34" charset="0"/>
                <a:cs typeface="Calibri" panose="020F0502020204030204" pitchFamily="34" charset="0"/>
              </a:rPr>
              <a:t>  </a:t>
            </a:r>
          </a:p>
        </p:txBody>
      </p:sp>
      <p:sp>
        <p:nvSpPr>
          <p:cNvPr id="8" name="Rectangle 2">
            <a:extLst>
              <a:ext uri="{FF2B5EF4-FFF2-40B4-BE49-F238E27FC236}">
                <a16:creationId xmlns:a16="http://schemas.microsoft.com/office/drawing/2014/main" id="{E7CF01F5-172B-4591-AC38-9421E65BAAB7}"/>
              </a:ext>
            </a:extLst>
          </p:cNvPr>
          <p:cNvSpPr txBox="1">
            <a:spLocks noChangeArrowheads="1"/>
          </p:cNvSpPr>
          <p:nvPr/>
        </p:nvSpPr>
        <p:spPr bwMode="auto">
          <a:xfrm>
            <a:off x="342900" y="685799"/>
            <a:ext cx="8458200" cy="92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 </a:t>
            </a:r>
          </a:p>
          <a:p>
            <a:r>
              <a:rPr lang="en-US" altLang="en-US" sz="2800" b="1" dirty="0">
                <a:solidFill>
                  <a:srgbClr val="0000CC"/>
                </a:solidFill>
                <a:latin typeface="Calibri" panose="020F0502020204030204" pitchFamily="34" charset="0"/>
                <a:ea typeface="+mn-ea"/>
                <a:cs typeface="Calibri" panose="020F0502020204030204" pitchFamily="34" charset="0"/>
              </a:rPr>
              <a:t>The Gospel of the Kingdom in the Gospels &amp; Acts </a:t>
            </a:r>
          </a:p>
        </p:txBody>
      </p:sp>
      <p:sp>
        <p:nvSpPr>
          <p:cNvPr id="9" name="Text Box 4">
            <a:extLst>
              <a:ext uri="{FF2B5EF4-FFF2-40B4-BE49-F238E27FC236}">
                <a16:creationId xmlns:a16="http://schemas.microsoft.com/office/drawing/2014/main" id="{AE8B3DFA-6E44-49F7-A248-C70CE3FAC54E}"/>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2" name="Picture 1">
            <a:extLst>
              <a:ext uri="{FF2B5EF4-FFF2-40B4-BE49-F238E27FC236}">
                <a16:creationId xmlns:a16="http://schemas.microsoft.com/office/drawing/2014/main" id="{DE651228-4F05-4EA8-BF1D-A58971538048}"/>
              </a:ext>
            </a:extLst>
          </p:cNvPr>
          <p:cNvPicPr>
            <a:picLocks noChangeAspect="1"/>
          </p:cNvPicPr>
          <p:nvPr/>
        </p:nvPicPr>
        <p:blipFill>
          <a:blip r:embed="rId3"/>
          <a:stretch>
            <a:fillRect/>
          </a:stretch>
        </p:blipFill>
        <p:spPr>
          <a:xfrm>
            <a:off x="494704" y="4343400"/>
            <a:ext cx="3467696"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7EDA6BA-9910-4C6E-8E79-8F743FAAF0E7}"/>
              </a:ext>
            </a:extLst>
          </p:cNvPr>
          <p:cNvPicPr>
            <a:picLocks noChangeAspect="1"/>
          </p:cNvPicPr>
          <p:nvPr/>
        </p:nvPicPr>
        <p:blipFill>
          <a:blip r:embed="rId4"/>
          <a:stretch>
            <a:fillRect/>
          </a:stretch>
        </p:blipFill>
        <p:spPr>
          <a:xfrm>
            <a:off x="4745994" y="4343400"/>
            <a:ext cx="3864606"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quot;Not Allowed&quot; Symbol 4">
            <a:extLst>
              <a:ext uri="{FF2B5EF4-FFF2-40B4-BE49-F238E27FC236}">
                <a16:creationId xmlns:a16="http://schemas.microsoft.com/office/drawing/2014/main" id="{420803B7-9848-4B55-9DD4-94486BE24CBC}"/>
              </a:ext>
            </a:extLst>
          </p:cNvPr>
          <p:cNvSpPr/>
          <p:nvPr/>
        </p:nvSpPr>
        <p:spPr>
          <a:xfrm>
            <a:off x="1228278" y="4381500"/>
            <a:ext cx="2000548" cy="2209800"/>
          </a:xfrm>
          <a:prstGeom prst="noSmoking">
            <a:avLst>
              <a:gd name="adj" fmla="val 35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B81A9B-E898-4199-ACF1-5ADD7052EA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6808" name="Text Box 8">
            <a:extLst>
              <a:ext uri="{FF2B5EF4-FFF2-40B4-BE49-F238E27FC236}">
                <a16:creationId xmlns:a16="http://schemas.microsoft.com/office/drawing/2014/main" id="{63CF25ED-905B-40EF-82EC-986B57FA2475}"/>
              </a:ext>
            </a:extLst>
          </p:cNvPr>
          <p:cNvSpPr txBox="1">
            <a:spLocks noChangeArrowheads="1"/>
          </p:cNvSpPr>
          <p:nvPr/>
        </p:nvSpPr>
        <p:spPr bwMode="auto">
          <a:xfrm>
            <a:off x="0" y="0"/>
            <a:ext cx="9144000" cy="3539430"/>
          </a:xfrm>
          <a:prstGeom prst="rect">
            <a:avLst/>
          </a:prstGeom>
          <a:noFill/>
          <a:ln w="38100">
            <a:noFill/>
            <a:miter lim="800000"/>
            <a:headEnd/>
            <a:tailEnd/>
          </a:ln>
          <a:effectLst/>
        </p:spPr>
        <p:txBody>
          <a:bodyPr wrap="square">
            <a:spAutoFit/>
          </a:bodyPr>
          <a:lstStyle/>
          <a:p>
            <a:pPr algn="ctr">
              <a:spcBef>
                <a:spcPts val="0"/>
              </a:spcBef>
              <a:spcAft>
                <a:spcPts val="1200"/>
              </a:spcAft>
            </a:pPr>
            <a:r>
              <a:rPr lang="en-US" altLang="en-US" sz="3200" b="1" dirty="0">
                <a:solidFill>
                  <a:srgbClr val="0000CC"/>
                </a:solidFill>
                <a:latin typeface="Calibri" panose="020F0502020204030204" pitchFamily="34" charset="0"/>
                <a:cs typeface="Calibri" panose="020F0502020204030204" pitchFamily="34" charset="0"/>
              </a:rPr>
              <a:t>Acts 28:23; 30-31</a:t>
            </a:r>
          </a:p>
          <a:p>
            <a:pPr algn="just"/>
            <a:r>
              <a:rPr lang="en-US" sz="2600" dirty="0">
                <a:latin typeface="Calibri" panose="020F0502020204030204" pitchFamily="34" charset="0"/>
                <a:cs typeface="Calibri" panose="020F0502020204030204" pitchFamily="34" charset="0"/>
              </a:rPr>
              <a:t>“…[Paul] was explaining to them [the Roman Jews] by solemnly </a:t>
            </a:r>
            <a:r>
              <a:rPr lang="en-US" sz="2600" b="1" u="sng" dirty="0">
                <a:solidFill>
                  <a:srgbClr val="0000CC"/>
                </a:solidFill>
                <a:latin typeface="Calibri" panose="020F0502020204030204" pitchFamily="34" charset="0"/>
                <a:cs typeface="Calibri" panose="020F0502020204030204" pitchFamily="34" charset="0"/>
              </a:rPr>
              <a:t>testifying</a:t>
            </a:r>
            <a:r>
              <a:rPr lang="en-US" sz="2600" dirty="0">
                <a:latin typeface="Calibri" panose="020F0502020204030204" pitchFamily="34" charset="0"/>
                <a:cs typeface="Calibri" panose="020F0502020204030204" pitchFamily="34" charset="0"/>
              </a:rPr>
              <a:t> about </a:t>
            </a:r>
            <a:r>
              <a:rPr lang="en-US" sz="2600" b="1" dirty="0">
                <a:solidFill>
                  <a:srgbClr val="0000CC"/>
                </a:solidFill>
                <a:latin typeface="Calibri" panose="020F0502020204030204" pitchFamily="34" charset="0"/>
                <a:cs typeface="Calibri" panose="020F0502020204030204" pitchFamily="34" charset="0"/>
              </a:rPr>
              <a:t>the kingdom of God</a:t>
            </a:r>
            <a:r>
              <a:rPr lang="en-US" sz="2600" dirty="0">
                <a:latin typeface="Calibri" panose="020F0502020204030204" pitchFamily="34" charset="0"/>
                <a:cs typeface="Calibri" panose="020F0502020204030204" pitchFamily="34" charset="0"/>
              </a:rPr>
              <a:t> </a:t>
            </a:r>
            <a:r>
              <a:rPr lang="en-US" sz="2600" b="1" i="1" u="sng" dirty="0">
                <a:solidFill>
                  <a:srgbClr val="C00000"/>
                </a:solidFill>
                <a:latin typeface="Calibri" panose="020F0502020204030204" pitchFamily="34" charset="0"/>
                <a:cs typeface="Calibri" panose="020F0502020204030204" pitchFamily="34" charset="0"/>
              </a:rPr>
              <a:t>AND</a:t>
            </a:r>
            <a:r>
              <a:rPr lang="en-US" sz="2600" dirty="0">
                <a:latin typeface="Calibri" panose="020F0502020204030204" pitchFamily="34" charset="0"/>
                <a:cs typeface="Calibri" panose="020F0502020204030204" pitchFamily="34" charset="0"/>
              </a:rPr>
              <a:t> </a:t>
            </a:r>
            <a:r>
              <a:rPr lang="en-US" sz="2600" b="1" u="sng" dirty="0">
                <a:solidFill>
                  <a:srgbClr val="0000CC"/>
                </a:solidFill>
                <a:latin typeface="Calibri" panose="020F0502020204030204" pitchFamily="34" charset="0"/>
                <a:cs typeface="Calibri" panose="020F0502020204030204" pitchFamily="34" charset="0"/>
              </a:rPr>
              <a:t>trying to persuade them</a:t>
            </a:r>
            <a:r>
              <a:rPr lang="en-US" sz="2600" dirty="0">
                <a:latin typeface="Calibri" panose="020F0502020204030204" pitchFamily="34" charset="0"/>
                <a:cs typeface="Calibri" panose="020F0502020204030204" pitchFamily="34" charset="0"/>
              </a:rPr>
              <a:t> </a:t>
            </a:r>
            <a:r>
              <a:rPr lang="en-US" sz="2600" b="1" dirty="0">
                <a:solidFill>
                  <a:srgbClr val="0000CC"/>
                </a:solidFill>
                <a:latin typeface="Calibri" panose="020F0502020204030204" pitchFamily="34" charset="0"/>
                <a:cs typeface="Calibri" panose="020F0502020204030204" pitchFamily="34" charset="0"/>
              </a:rPr>
              <a:t>concerning Jesus, from both the Law of Moses and from the Prophets</a:t>
            </a:r>
            <a:r>
              <a:rPr lang="en-US" sz="2600" dirty="0">
                <a:latin typeface="Calibri" panose="020F0502020204030204" pitchFamily="34" charset="0"/>
                <a:cs typeface="Calibri" panose="020F0502020204030204" pitchFamily="34" charset="0"/>
              </a:rPr>
              <a:t>, from morning until evening… </a:t>
            </a:r>
            <a:r>
              <a:rPr lang="en-US" altLang="en-US" sz="2600" baseline="30000" dirty="0">
                <a:latin typeface="Calibri" panose="020F0502020204030204" pitchFamily="34" charset="0"/>
                <a:cs typeface="Calibri" panose="020F0502020204030204" pitchFamily="34" charset="0"/>
              </a:rPr>
              <a:t>30</a:t>
            </a:r>
            <a:r>
              <a:rPr lang="en-US" altLang="en-US" sz="2600" dirty="0">
                <a:latin typeface="Calibri" panose="020F0502020204030204" pitchFamily="34" charset="0"/>
                <a:cs typeface="Calibri" panose="020F0502020204030204" pitchFamily="34" charset="0"/>
              </a:rPr>
              <a:t> And [Paul] stayed two full years in his own rented quarters and was welcoming all who came to him, </a:t>
            </a:r>
            <a:r>
              <a:rPr lang="en-US" altLang="en-US" sz="2600" baseline="30000" dirty="0">
                <a:latin typeface="Calibri" panose="020F0502020204030204" pitchFamily="34" charset="0"/>
                <a:cs typeface="Calibri" panose="020F0502020204030204" pitchFamily="34" charset="0"/>
              </a:rPr>
              <a:t>31</a:t>
            </a:r>
            <a:r>
              <a:rPr lang="en-US" altLang="en-US" sz="2600" dirty="0">
                <a:latin typeface="Calibri" panose="020F0502020204030204" pitchFamily="34" charset="0"/>
                <a:cs typeface="Calibri" panose="020F0502020204030204" pitchFamily="34" charset="0"/>
              </a:rPr>
              <a:t> </a:t>
            </a:r>
            <a:r>
              <a:rPr lang="en-US" altLang="en-US" sz="2600" b="1" u="sng" dirty="0">
                <a:solidFill>
                  <a:srgbClr val="0000CC"/>
                </a:solidFill>
                <a:latin typeface="Calibri" panose="020F0502020204030204" pitchFamily="34" charset="0"/>
                <a:cs typeface="Calibri" panose="020F0502020204030204" pitchFamily="34" charset="0"/>
              </a:rPr>
              <a:t>preaching</a:t>
            </a:r>
            <a:r>
              <a:rPr lang="en-US" altLang="en-US" sz="2600" b="1" dirty="0">
                <a:solidFill>
                  <a:srgbClr val="0000CC"/>
                </a:solidFill>
                <a:latin typeface="Calibri" panose="020F0502020204030204" pitchFamily="34" charset="0"/>
                <a:cs typeface="Calibri" panose="020F0502020204030204" pitchFamily="34" charset="0"/>
              </a:rPr>
              <a:t> the kingdom of God</a:t>
            </a:r>
            <a:r>
              <a:rPr lang="en-US" altLang="en-US" sz="2600" dirty="0">
                <a:latin typeface="Calibri" panose="020F0502020204030204" pitchFamily="34" charset="0"/>
                <a:cs typeface="Calibri" panose="020F0502020204030204" pitchFamily="34" charset="0"/>
              </a:rPr>
              <a:t> </a:t>
            </a:r>
            <a:r>
              <a:rPr lang="en-US" altLang="en-US" sz="2600" b="1" i="1" u="sng" dirty="0">
                <a:solidFill>
                  <a:srgbClr val="C00000"/>
                </a:solidFill>
                <a:latin typeface="Calibri" panose="020F0502020204030204" pitchFamily="34" charset="0"/>
                <a:cs typeface="Calibri" panose="020F0502020204030204" pitchFamily="34" charset="0"/>
              </a:rPr>
              <a:t>AND</a:t>
            </a:r>
            <a:r>
              <a:rPr lang="en-US" altLang="en-US" sz="2600" dirty="0">
                <a:latin typeface="Calibri" panose="020F0502020204030204" pitchFamily="34" charset="0"/>
                <a:cs typeface="Calibri" panose="020F0502020204030204" pitchFamily="34" charset="0"/>
              </a:rPr>
              <a:t> </a:t>
            </a:r>
            <a:r>
              <a:rPr lang="en-US" altLang="en-US" sz="2600" b="1" u="sng" dirty="0">
                <a:solidFill>
                  <a:srgbClr val="0000CC"/>
                </a:solidFill>
                <a:latin typeface="Calibri" panose="020F0502020204030204" pitchFamily="34" charset="0"/>
                <a:cs typeface="Calibri" panose="020F0502020204030204" pitchFamily="34" charset="0"/>
              </a:rPr>
              <a:t>teaching</a:t>
            </a:r>
            <a:r>
              <a:rPr lang="en-US" altLang="en-US" sz="2600" b="1" dirty="0">
                <a:solidFill>
                  <a:srgbClr val="0000CC"/>
                </a:solidFill>
                <a:latin typeface="Calibri" panose="020F0502020204030204" pitchFamily="34" charset="0"/>
                <a:cs typeface="Calibri" panose="020F0502020204030204" pitchFamily="34" charset="0"/>
              </a:rPr>
              <a:t> concerning the Lord Jesus Christ </a:t>
            </a:r>
            <a:r>
              <a:rPr lang="en-US" altLang="en-US" sz="2600" dirty="0">
                <a:latin typeface="Calibri" panose="020F0502020204030204" pitchFamily="34" charset="0"/>
                <a:cs typeface="Calibri" panose="020F0502020204030204" pitchFamily="34" charset="0"/>
              </a:rPr>
              <a:t>with all openness, unhindered.</a:t>
            </a:r>
          </a:p>
        </p:txBody>
      </p:sp>
      <p:pic>
        <p:nvPicPr>
          <p:cNvPr id="2" name="Picture 1">
            <a:extLst>
              <a:ext uri="{FF2B5EF4-FFF2-40B4-BE49-F238E27FC236}">
                <a16:creationId xmlns:a16="http://schemas.microsoft.com/office/drawing/2014/main" id="{17496157-EC69-4456-B5CA-DF73C7EBE04F}"/>
              </a:ext>
            </a:extLst>
          </p:cNvPr>
          <p:cNvPicPr>
            <a:picLocks noChangeAspect="1"/>
          </p:cNvPicPr>
          <p:nvPr/>
        </p:nvPicPr>
        <p:blipFill>
          <a:blip r:embed="rId4"/>
          <a:stretch>
            <a:fillRect/>
          </a:stretch>
        </p:blipFill>
        <p:spPr>
          <a:xfrm>
            <a:off x="3158554" y="3444240"/>
            <a:ext cx="2826892" cy="1737360"/>
          </a:xfrm>
          <a:prstGeom prst="rect">
            <a:avLst/>
          </a:prstGeom>
        </p:spPr>
      </p:pic>
    </p:spTree>
    <p:extLst>
      <p:ext uri="{BB962C8B-B14F-4D97-AF65-F5344CB8AC3E}">
        <p14:creationId xmlns:p14="http://schemas.microsoft.com/office/powerpoint/2010/main" val="4230416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a:extLst>
              <a:ext uri="{FF2B5EF4-FFF2-40B4-BE49-F238E27FC236}">
                <a16:creationId xmlns:a16="http://schemas.microsoft.com/office/drawing/2014/main" id="{43557C18-1EC5-42C2-8CFB-A4C16D22A0C6}"/>
              </a:ext>
            </a:extLst>
          </p:cNvPr>
          <p:cNvSpPr>
            <a:spLocks noGrp="1" noChangeArrowheads="1"/>
          </p:cNvSpPr>
          <p:nvPr>
            <p:ph type="body" sz="half" idx="2"/>
          </p:nvPr>
        </p:nvSpPr>
        <p:spPr>
          <a:xfrm>
            <a:off x="0" y="1839431"/>
            <a:ext cx="9144000" cy="1741969"/>
          </a:xfrm>
        </p:spPr>
        <p:txBody>
          <a:bodyPr/>
          <a:lstStyle/>
          <a:p>
            <a:pPr marL="457200" indent="-457200" algn="just">
              <a:spcBef>
                <a:spcPts val="0"/>
              </a:spcBef>
              <a:spcAft>
                <a:spcPts val="0"/>
              </a:spcAft>
            </a:pPr>
            <a:r>
              <a:rPr lang="en-US" altLang="en-US" sz="2800" dirty="0">
                <a:latin typeface="Calibri" panose="020F0502020204030204" pitchFamily="34" charset="0"/>
                <a:cs typeface="Calibri" panose="020F0502020204030204" pitchFamily="34" charset="0"/>
              </a:rPr>
              <a:t>After His rejection in Matthew 12, Jesus introduced in seed form, the Gospel of Grace, that is, that He would die for our sins, would be buried, and then would rise from the dead (cf. 1 Cor. 15:1-4).</a:t>
            </a:r>
          </a:p>
        </p:txBody>
      </p:sp>
      <p:sp>
        <p:nvSpPr>
          <p:cNvPr id="8" name="Rectangle 2">
            <a:extLst>
              <a:ext uri="{FF2B5EF4-FFF2-40B4-BE49-F238E27FC236}">
                <a16:creationId xmlns:a16="http://schemas.microsoft.com/office/drawing/2014/main" id="{D9C9E3CD-14C8-41CF-9B87-2408DFA1A771}"/>
              </a:ext>
            </a:extLst>
          </p:cNvPr>
          <p:cNvSpPr txBox="1">
            <a:spLocks noChangeArrowheads="1"/>
          </p:cNvSpPr>
          <p:nvPr/>
        </p:nvSpPr>
        <p:spPr bwMode="auto">
          <a:xfrm>
            <a:off x="685800" y="685799"/>
            <a:ext cx="7772400" cy="92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 </a:t>
            </a:r>
          </a:p>
          <a:p>
            <a:r>
              <a:rPr lang="en-US" altLang="en-US" sz="2800" b="1" dirty="0">
                <a:solidFill>
                  <a:srgbClr val="0000CC"/>
                </a:solidFill>
                <a:latin typeface="Calibri" panose="020F0502020204030204" pitchFamily="34" charset="0"/>
                <a:ea typeface="+mn-ea"/>
                <a:cs typeface="Calibri" panose="020F0502020204030204" pitchFamily="34" charset="0"/>
              </a:rPr>
              <a:t>The Gospel of the Grace in the Gospels &amp; Acts </a:t>
            </a:r>
          </a:p>
        </p:txBody>
      </p:sp>
      <p:sp>
        <p:nvSpPr>
          <p:cNvPr id="9" name="Text Box 4">
            <a:extLst>
              <a:ext uri="{FF2B5EF4-FFF2-40B4-BE49-F238E27FC236}">
                <a16:creationId xmlns:a16="http://schemas.microsoft.com/office/drawing/2014/main" id="{2627B64F-E3BE-4B54-A8F0-F9BD3AEA87C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11" name="Picture 10">
            <a:extLst>
              <a:ext uri="{FF2B5EF4-FFF2-40B4-BE49-F238E27FC236}">
                <a16:creationId xmlns:a16="http://schemas.microsoft.com/office/drawing/2014/main" id="{2ADD37BF-1F85-45AC-AF02-AD30B30B66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1" y="3733800"/>
            <a:ext cx="3962401" cy="2971800"/>
          </a:xfrm>
          <a:prstGeom prst="rect">
            <a:avLst/>
          </a:prstGeom>
          <a:ln>
            <a:solidFill>
              <a:schemeClr val="tx1"/>
            </a:solidFill>
          </a:ln>
        </p:spPr>
      </p:pic>
      <p:sp>
        <p:nvSpPr>
          <p:cNvPr id="12" name="Text Box 7">
            <a:extLst>
              <a:ext uri="{FF2B5EF4-FFF2-40B4-BE49-F238E27FC236}">
                <a16:creationId xmlns:a16="http://schemas.microsoft.com/office/drawing/2014/main" id="{A33F8D1D-6249-457B-937E-0AFD8AD390A5}"/>
              </a:ext>
            </a:extLst>
          </p:cNvPr>
          <p:cNvSpPr txBox="1">
            <a:spLocks noChangeArrowheads="1"/>
          </p:cNvSpPr>
          <p:nvPr/>
        </p:nvSpPr>
        <p:spPr bwMode="auto">
          <a:xfrm>
            <a:off x="304798" y="3733800"/>
            <a:ext cx="3962402" cy="2077492"/>
          </a:xfrm>
          <a:prstGeom prst="rect">
            <a:avLst/>
          </a:prstGeom>
          <a:noFill/>
          <a:ln w="38100">
            <a:noFill/>
            <a:miter lim="800000"/>
            <a:headEnd/>
            <a:tailEnd/>
          </a:ln>
          <a:effectLst/>
        </p:spPr>
        <p:txBody>
          <a:bodyPr wrap="square">
            <a:spAutoFit/>
          </a:bodyPr>
          <a:lstStyle/>
          <a:p>
            <a:pPr algn="ctr">
              <a:spcBef>
                <a:spcPts val="0"/>
              </a:spcBef>
              <a:spcAft>
                <a:spcPts val="600"/>
              </a:spcAft>
            </a:pPr>
            <a:r>
              <a:rPr lang="en-US" altLang="en-US" sz="2400" b="1" dirty="0">
                <a:solidFill>
                  <a:srgbClr val="0000CC"/>
                </a:solidFill>
                <a:latin typeface="Calibri" panose="020F0502020204030204" pitchFamily="34" charset="0"/>
                <a:cs typeface="Calibri" panose="020F0502020204030204" pitchFamily="34" charset="0"/>
              </a:rPr>
              <a:t>Matthew 16:21</a:t>
            </a:r>
          </a:p>
          <a:p>
            <a:pPr algn="just"/>
            <a:r>
              <a:rPr lang="en-US" altLang="en-US" sz="2000" dirty="0">
                <a:latin typeface="Calibri" panose="020F0502020204030204" pitchFamily="34" charset="0"/>
                <a:cs typeface="Calibri" panose="020F0502020204030204" pitchFamily="34" charset="0"/>
              </a:rPr>
              <a:t>…Jesus began to show His disciples that He must…suffer many things from the elders and chief priests and scribes, and </a:t>
            </a:r>
            <a:r>
              <a:rPr lang="en-US" altLang="en-US" sz="2000" b="1" dirty="0">
                <a:solidFill>
                  <a:srgbClr val="0000CC"/>
                </a:solidFill>
                <a:latin typeface="Calibri" panose="020F0502020204030204" pitchFamily="34" charset="0"/>
                <a:cs typeface="Calibri" panose="020F0502020204030204" pitchFamily="34" charset="0"/>
              </a:rPr>
              <a:t>be killed, and be raised up on the third day</a:t>
            </a:r>
            <a:r>
              <a:rPr lang="en-US" altLang="en-US" sz="2000" dirty="0">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1DE225CA-657D-4DAC-A928-82B99F62C2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799" y="3733800"/>
            <a:ext cx="3962401" cy="2971800"/>
          </a:xfrm>
          <a:prstGeom prst="rect">
            <a:avLst/>
          </a:prstGeom>
          <a:ln>
            <a:solidFill>
              <a:schemeClr val="tx1"/>
            </a:solidFill>
          </a:ln>
        </p:spPr>
      </p:pic>
      <p:sp>
        <p:nvSpPr>
          <p:cNvPr id="14" name="Text Box 6">
            <a:extLst>
              <a:ext uri="{FF2B5EF4-FFF2-40B4-BE49-F238E27FC236}">
                <a16:creationId xmlns:a16="http://schemas.microsoft.com/office/drawing/2014/main" id="{6B51FD0C-F062-4765-B1C0-DE511C5978A6}"/>
              </a:ext>
            </a:extLst>
          </p:cNvPr>
          <p:cNvSpPr txBox="1">
            <a:spLocks noChangeArrowheads="1"/>
          </p:cNvSpPr>
          <p:nvPr/>
        </p:nvSpPr>
        <p:spPr bwMode="auto">
          <a:xfrm>
            <a:off x="4876800" y="3733800"/>
            <a:ext cx="3962400" cy="2077492"/>
          </a:xfrm>
          <a:prstGeom prst="rect">
            <a:avLst/>
          </a:prstGeom>
          <a:noFill/>
          <a:ln w="38100">
            <a:noFill/>
            <a:miter lim="800000"/>
            <a:headEnd/>
            <a:tailEnd/>
          </a:ln>
          <a:effectLst/>
        </p:spPr>
        <p:txBody>
          <a:bodyPr wrap="square">
            <a:spAutoFit/>
          </a:bodyPr>
          <a:lstStyle/>
          <a:p>
            <a:pPr algn="ctr">
              <a:spcBef>
                <a:spcPts val="0"/>
              </a:spcBef>
              <a:spcAft>
                <a:spcPts val="600"/>
              </a:spcAft>
            </a:pPr>
            <a:r>
              <a:rPr lang="en-US" altLang="en-US" sz="2400" b="1" dirty="0">
                <a:solidFill>
                  <a:srgbClr val="0000CC"/>
                </a:solidFill>
                <a:latin typeface="Calibri" panose="020F0502020204030204" pitchFamily="34" charset="0"/>
                <a:cs typeface="Calibri" panose="020F0502020204030204" pitchFamily="34" charset="0"/>
              </a:rPr>
              <a:t>Matthew 20:18-19</a:t>
            </a:r>
          </a:p>
          <a:p>
            <a:pPr algn="just"/>
            <a:r>
              <a:rPr lang="en-US" altLang="en-US" sz="2000" baseline="30000" dirty="0">
                <a:latin typeface="Calibri" panose="020F0502020204030204" pitchFamily="34" charset="0"/>
                <a:cs typeface="Calibri" panose="020F0502020204030204" pitchFamily="34" charset="0"/>
              </a:rPr>
              <a:t>18</a:t>
            </a:r>
            <a:r>
              <a:rPr lang="en-US" altLang="en-US" sz="2000" dirty="0">
                <a:latin typeface="Calibri" panose="020F0502020204030204" pitchFamily="34" charset="0"/>
                <a:cs typeface="Calibri" panose="020F0502020204030204" pitchFamily="34" charset="0"/>
              </a:rPr>
              <a:t> “…the Son of Man will be delivered to the chief priests and scribes, and </a:t>
            </a:r>
            <a:r>
              <a:rPr lang="en-US" altLang="en-US" sz="2000" b="1" dirty="0">
                <a:solidFill>
                  <a:srgbClr val="0000CC"/>
                </a:solidFill>
                <a:latin typeface="Calibri" panose="020F0502020204030204" pitchFamily="34" charset="0"/>
                <a:cs typeface="Calibri" panose="020F0502020204030204" pitchFamily="34" charset="0"/>
              </a:rPr>
              <a:t>they will condemn Him to death</a:t>
            </a:r>
            <a:r>
              <a:rPr lang="en-US" altLang="en-US" sz="2000" dirty="0">
                <a:latin typeface="Calibri" panose="020F0502020204030204" pitchFamily="34" charset="0"/>
                <a:cs typeface="Calibri" panose="020F0502020204030204" pitchFamily="34" charset="0"/>
              </a:rPr>
              <a:t>, </a:t>
            </a:r>
            <a:r>
              <a:rPr lang="en-US" altLang="en-US" sz="2000" baseline="30000" dirty="0">
                <a:latin typeface="Calibri" panose="020F0502020204030204" pitchFamily="34" charset="0"/>
                <a:cs typeface="Calibri" panose="020F0502020204030204" pitchFamily="34" charset="0"/>
              </a:rPr>
              <a:t>19</a:t>
            </a:r>
            <a:r>
              <a:rPr lang="en-US" altLang="en-US" sz="2000" dirty="0">
                <a:latin typeface="Calibri" panose="020F0502020204030204" pitchFamily="34" charset="0"/>
                <a:cs typeface="Calibri" panose="020F0502020204030204" pitchFamily="34" charset="0"/>
              </a:rPr>
              <a:t> …and </a:t>
            </a:r>
            <a:r>
              <a:rPr lang="en-US" altLang="en-US" sz="2000" b="1" dirty="0">
                <a:solidFill>
                  <a:srgbClr val="0000CC"/>
                </a:solidFill>
                <a:latin typeface="Calibri" panose="020F0502020204030204" pitchFamily="34" charset="0"/>
                <a:cs typeface="Calibri" panose="020F0502020204030204" pitchFamily="34" charset="0"/>
              </a:rPr>
              <a:t>on the third day He will be raised up</a:t>
            </a:r>
            <a:r>
              <a:rPr lang="en-US" altLang="en-US" sz="2000" dirty="0">
                <a:latin typeface="Calibri" panose="020F0502020204030204" pitchFamily="34" charset="0"/>
                <a:cs typeface="Calibri" panose="020F0502020204030204" pitchFamily="34" charset="0"/>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B81A9B-E898-4199-ACF1-5ADD7052EA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6808" name="Text Box 8">
            <a:extLst>
              <a:ext uri="{FF2B5EF4-FFF2-40B4-BE49-F238E27FC236}">
                <a16:creationId xmlns:a16="http://schemas.microsoft.com/office/drawing/2014/main" id="{63CF25ED-905B-40EF-82EC-986B57FA2475}"/>
              </a:ext>
            </a:extLst>
          </p:cNvPr>
          <p:cNvSpPr txBox="1">
            <a:spLocks noChangeArrowheads="1"/>
          </p:cNvSpPr>
          <p:nvPr/>
        </p:nvSpPr>
        <p:spPr bwMode="auto">
          <a:xfrm>
            <a:off x="0" y="0"/>
            <a:ext cx="9144000" cy="4185761"/>
          </a:xfrm>
          <a:prstGeom prst="rect">
            <a:avLst/>
          </a:prstGeom>
          <a:noFill/>
          <a:ln w="38100">
            <a:noFill/>
            <a:miter lim="800000"/>
            <a:headEnd/>
            <a:tailEnd/>
          </a:ln>
          <a:effectLst/>
        </p:spPr>
        <p:txBody>
          <a:bodyPr wrap="square">
            <a:spAutoFit/>
          </a:bodyPr>
          <a:lstStyle/>
          <a:p>
            <a:pPr marL="0" marR="0" algn="ctr">
              <a:spcBef>
                <a:spcPts val="0"/>
              </a:spcBef>
              <a:spcAft>
                <a:spcPts val="1200"/>
              </a:spcAft>
            </a:pPr>
            <a:r>
              <a:rPr lang="en-US" sz="3200" b="1" dirty="0">
                <a:solidFill>
                  <a:srgbClr val="0000CC"/>
                </a:solidFill>
                <a:latin typeface="Calibri" panose="020F0502020204030204" pitchFamily="34" charset="0"/>
                <a:cs typeface="Calibri" panose="020F0502020204030204" pitchFamily="34" charset="0"/>
              </a:rPr>
              <a:t>1 Corinthians 15:1–4</a:t>
            </a:r>
          </a:p>
          <a:p>
            <a:pPr marL="0" marR="0" algn="just">
              <a:spcBef>
                <a:spcPts val="0"/>
              </a:spcBef>
              <a:spcAft>
                <a:spcPts val="1000"/>
              </a:spcAft>
            </a:pPr>
            <a:r>
              <a:rPr lang="en-US" sz="2400" baseline="30000" dirty="0">
                <a:latin typeface="Calibri" panose="020F0502020204030204" pitchFamily="34" charset="0"/>
              </a:rPr>
              <a:t>1</a:t>
            </a:r>
            <a:r>
              <a:rPr lang="en-US" sz="2400" dirty="0">
                <a:latin typeface="Calibri" panose="020F0502020204030204" pitchFamily="34" charset="0"/>
              </a:rPr>
              <a:t> </a:t>
            </a:r>
            <a:r>
              <a:rPr lang="en-US" sz="2800" dirty="0">
                <a:latin typeface="Calibri" panose="020F0502020204030204" pitchFamily="34" charset="0"/>
              </a:rPr>
              <a:t>Now I make known to you, brethren, </a:t>
            </a:r>
            <a:r>
              <a:rPr lang="en-US" sz="2800" b="1" dirty="0">
                <a:solidFill>
                  <a:srgbClr val="0000CC"/>
                </a:solidFill>
                <a:latin typeface="Calibri" panose="020F0502020204030204" pitchFamily="34" charset="0"/>
                <a:cs typeface="Calibri" panose="020F0502020204030204" pitchFamily="34" charset="0"/>
              </a:rPr>
              <a:t>the gospel which I preached to you</a:t>
            </a:r>
            <a:r>
              <a:rPr lang="en-US" sz="2800" dirty="0">
                <a:latin typeface="Calibri" panose="020F0502020204030204" pitchFamily="34" charset="0"/>
              </a:rPr>
              <a:t>, which also you received, in which also you stand,</a:t>
            </a:r>
            <a:r>
              <a:rPr lang="en-US" sz="2400" dirty="0">
                <a:latin typeface="Calibri" panose="020F0502020204030204" pitchFamily="34" charset="0"/>
              </a:rPr>
              <a:t> </a:t>
            </a:r>
            <a:r>
              <a:rPr lang="en-US" sz="2400" baseline="30000" dirty="0">
                <a:latin typeface="Calibri" panose="020F0502020204030204" pitchFamily="34" charset="0"/>
              </a:rPr>
              <a:t>2</a:t>
            </a:r>
            <a:r>
              <a:rPr lang="en-US" sz="2400" dirty="0">
                <a:latin typeface="Calibri" panose="020F0502020204030204" pitchFamily="34" charset="0"/>
              </a:rPr>
              <a:t> </a:t>
            </a:r>
            <a:r>
              <a:rPr lang="en-US" sz="2800" dirty="0">
                <a:latin typeface="Calibri" panose="020F0502020204030204" pitchFamily="34" charset="0"/>
              </a:rPr>
              <a:t>by which also you are saved, if you hold fast the word which I preached to you, unless you believed in vain.</a:t>
            </a:r>
            <a:r>
              <a:rPr lang="en-US" sz="2400" dirty="0">
                <a:latin typeface="Calibri" panose="020F0502020204030204" pitchFamily="34" charset="0"/>
              </a:rPr>
              <a:t> </a:t>
            </a:r>
            <a:r>
              <a:rPr lang="en-US" sz="2400" baseline="30000" dirty="0">
                <a:latin typeface="Calibri" panose="020F0502020204030204" pitchFamily="34" charset="0"/>
              </a:rPr>
              <a:t>3</a:t>
            </a:r>
            <a:r>
              <a:rPr lang="en-US" sz="2400" dirty="0">
                <a:latin typeface="Calibri" panose="020F0502020204030204" pitchFamily="34" charset="0"/>
              </a:rPr>
              <a:t> </a:t>
            </a:r>
            <a:r>
              <a:rPr lang="en-US" sz="2800" b="1" dirty="0">
                <a:solidFill>
                  <a:srgbClr val="0000CC"/>
                </a:solidFill>
                <a:latin typeface="Calibri" panose="020F0502020204030204" pitchFamily="34" charset="0"/>
                <a:cs typeface="Calibri" panose="020F0502020204030204" pitchFamily="34" charset="0"/>
              </a:rPr>
              <a:t>For I delivered to you</a:t>
            </a:r>
            <a:r>
              <a:rPr lang="en-US" sz="2800" dirty="0">
                <a:latin typeface="Calibri" panose="020F0502020204030204" pitchFamily="34" charset="0"/>
              </a:rPr>
              <a:t> as of first importance what I also received, </a:t>
            </a:r>
            <a:r>
              <a:rPr lang="en-US" sz="2800" b="1" dirty="0">
                <a:solidFill>
                  <a:srgbClr val="0000CC"/>
                </a:solidFill>
                <a:latin typeface="Calibri" panose="020F0502020204030204" pitchFamily="34" charset="0"/>
                <a:cs typeface="Calibri" panose="020F0502020204030204" pitchFamily="34" charset="0"/>
              </a:rPr>
              <a:t>that Christ died for our sins according to the Scriptures</a:t>
            </a:r>
            <a:r>
              <a:rPr lang="en-US" sz="2800" dirty="0">
                <a:latin typeface="Calibri" panose="020F0502020204030204" pitchFamily="34" charset="0"/>
              </a:rPr>
              <a:t>,</a:t>
            </a:r>
            <a:r>
              <a:rPr lang="en-US" sz="2400" dirty="0">
                <a:latin typeface="Calibri" panose="020F0502020204030204" pitchFamily="34" charset="0"/>
              </a:rPr>
              <a:t> </a:t>
            </a:r>
            <a:r>
              <a:rPr lang="en-US" sz="2400" baseline="30000" dirty="0">
                <a:latin typeface="Calibri" panose="020F0502020204030204" pitchFamily="34" charset="0"/>
              </a:rPr>
              <a:t>4</a:t>
            </a:r>
            <a:r>
              <a:rPr lang="en-US" sz="2400" dirty="0">
                <a:latin typeface="Calibri" panose="020F0502020204030204" pitchFamily="34" charset="0"/>
              </a:rPr>
              <a:t> </a:t>
            </a:r>
            <a:r>
              <a:rPr lang="en-US" sz="2800" b="1" dirty="0">
                <a:solidFill>
                  <a:srgbClr val="0000CC"/>
                </a:solidFill>
                <a:latin typeface="Calibri" panose="020F0502020204030204" pitchFamily="34" charset="0"/>
                <a:cs typeface="Calibri" panose="020F0502020204030204" pitchFamily="34" charset="0"/>
              </a:rPr>
              <a:t>and that He was buried, and that He was raised on the third day according to the Scriptures</a:t>
            </a:r>
            <a:r>
              <a:rPr lang="en-US" sz="2800" dirty="0">
                <a:latin typeface="Calibri" panose="020F0502020204030204" pitchFamily="34" charset="0"/>
              </a:rPr>
              <a:t>,</a:t>
            </a:r>
            <a:r>
              <a:rPr lang="en-US" sz="2400" dirty="0">
                <a:latin typeface="Calibri" panose="020F0502020204030204" pitchFamily="34" charset="0"/>
              </a:rPr>
              <a:t> </a:t>
            </a:r>
          </a:p>
        </p:txBody>
      </p:sp>
    </p:spTree>
    <p:extLst>
      <p:ext uri="{BB962C8B-B14F-4D97-AF65-F5344CB8AC3E}">
        <p14:creationId xmlns:p14="http://schemas.microsoft.com/office/powerpoint/2010/main" val="902410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18b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643128" y="1143000"/>
            <a:ext cx="8043672"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18a</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Introduction to the Gospel of Matthew Part 3</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Comparisons (cont’d)</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886489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9FEBDD-F788-4CEB-A957-604CAB3564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1150" y="2971800"/>
            <a:ext cx="5981700" cy="3657600"/>
          </a:xfrm>
          <a:prstGeom prst="rect">
            <a:avLst/>
          </a:prstGeom>
          <a:ln>
            <a:solidFill>
              <a:schemeClr val="tx1"/>
            </a:solidFill>
          </a:ln>
        </p:spPr>
      </p:pic>
      <p:sp>
        <p:nvSpPr>
          <p:cNvPr id="108547" name="Rectangle 3">
            <a:extLst>
              <a:ext uri="{FF2B5EF4-FFF2-40B4-BE49-F238E27FC236}">
                <a16:creationId xmlns:a16="http://schemas.microsoft.com/office/drawing/2014/main" id="{761C2B2B-6A1C-4E7A-AAEC-97106F41A4CB}"/>
              </a:ext>
            </a:extLst>
          </p:cNvPr>
          <p:cNvSpPr>
            <a:spLocks noGrp="1" noChangeArrowheads="1"/>
          </p:cNvSpPr>
          <p:nvPr>
            <p:ph type="body" sz="half" idx="2"/>
          </p:nvPr>
        </p:nvSpPr>
        <p:spPr>
          <a:xfrm>
            <a:off x="0" y="1839432"/>
            <a:ext cx="9144000" cy="924479"/>
          </a:xfrm>
        </p:spPr>
        <p:txBody>
          <a:bodyPr/>
          <a:lstStyle/>
          <a:p>
            <a:pPr marL="457200" indent="-457200" algn="just">
              <a:spcBef>
                <a:spcPts val="0"/>
              </a:spcBef>
              <a:spcAft>
                <a:spcPts val="0"/>
              </a:spcAft>
            </a:pPr>
            <a:r>
              <a:rPr lang="en-US" altLang="en-US" sz="2800" dirty="0">
                <a:latin typeface="Calibri" panose="020F0502020204030204" pitchFamily="34" charset="0"/>
                <a:cs typeface="Calibri" panose="020F0502020204030204" pitchFamily="34" charset="0"/>
              </a:rPr>
              <a:t>This gospel of grace was preached to the Jews and then to Gentiles.</a:t>
            </a:r>
          </a:p>
        </p:txBody>
      </p:sp>
      <p:sp>
        <p:nvSpPr>
          <p:cNvPr id="108549" name="Text Box 5">
            <a:extLst>
              <a:ext uri="{FF2B5EF4-FFF2-40B4-BE49-F238E27FC236}">
                <a16:creationId xmlns:a16="http://schemas.microsoft.com/office/drawing/2014/main" id="{0EC9C704-5B8B-4643-8386-0339959B5AFE}"/>
              </a:ext>
            </a:extLst>
          </p:cNvPr>
          <p:cNvSpPr txBox="1">
            <a:spLocks noChangeArrowheads="1"/>
          </p:cNvSpPr>
          <p:nvPr/>
        </p:nvSpPr>
        <p:spPr bwMode="auto">
          <a:xfrm>
            <a:off x="1581150" y="2971800"/>
            <a:ext cx="5981700" cy="2446824"/>
          </a:xfrm>
          <a:prstGeom prst="rect">
            <a:avLst/>
          </a:prstGeom>
          <a:noFill/>
          <a:ln w="38100">
            <a:noFill/>
            <a:miter lim="800000"/>
            <a:headEnd/>
            <a:tailEnd/>
          </a:ln>
          <a:effectLst/>
        </p:spPr>
        <p:txBody>
          <a:bodyPr wrap="square">
            <a:spAutoFit/>
          </a:bodyPr>
          <a:lstStyle/>
          <a:p>
            <a:pPr algn="ctr">
              <a:spcBef>
                <a:spcPts val="0"/>
              </a:spcBef>
              <a:spcAft>
                <a:spcPts val="600"/>
              </a:spcAft>
            </a:pPr>
            <a:r>
              <a:rPr lang="en-US" altLang="en-US" sz="2800" b="1" dirty="0">
                <a:solidFill>
                  <a:srgbClr val="0000CC"/>
                </a:solidFill>
                <a:latin typeface="Calibri" panose="020F0502020204030204" pitchFamily="34" charset="0"/>
                <a:cs typeface="Calibri" panose="020F0502020204030204" pitchFamily="34" charset="0"/>
              </a:rPr>
              <a:t>Acts 20:24</a:t>
            </a:r>
          </a:p>
          <a:p>
            <a:pPr algn="just"/>
            <a:r>
              <a:rPr lang="en-US" altLang="en-US" sz="2400" dirty="0">
                <a:latin typeface="Calibri" panose="020F0502020204030204" pitchFamily="34" charset="0"/>
                <a:cs typeface="Calibri" panose="020F0502020204030204" pitchFamily="34" charset="0"/>
              </a:rPr>
              <a:t>"But I do not consider my life of any account as dear to myself, so that I may finish my course and the ministry which I received from the Lord Jesus, to testify solemnly of </a:t>
            </a:r>
            <a:r>
              <a:rPr lang="en-US" altLang="en-US" sz="2400" b="1" u="sng" dirty="0">
                <a:solidFill>
                  <a:srgbClr val="0000CC"/>
                </a:solidFill>
                <a:latin typeface="Calibri" panose="020F0502020204030204" pitchFamily="34" charset="0"/>
                <a:cs typeface="Calibri" panose="020F0502020204030204" pitchFamily="34" charset="0"/>
              </a:rPr>
              <a:t>the gospel of the grace of God</a:t>
            </a:r>
            <a:r>
              <a:rPr lang="en-US" altLang="en-US" sz="2400" dirty="0">
                <a:latin typeface="Calibri" panose="020F0502020204030204" pitchFamily="34" charset="0"/>
                <a:cs typeface="Calibri" panose="020F0502020204030204" pitchFamily="34" charset="0"/>
              </a:rPr>
              <a:t>."</a:t>
            </a:r>
          </a:p>
        </p:txBody>
      </p:sp>
      <p:sp>
        <p:nvSpPr>
          <p:cNvPr id="8" name="Rectangle 2">
            <a:extLst>
              <a:ext uri="{FF2B5EF4-FFF2-40B4-BE49-F238E27FC236}">
                <a16:creationId xmlns:a16="http://schemas.microsoft.com/office/drawing/2014/main" id="{CC49BE4F-BA4E-46E7-9BCA-A04B57ADA0DA}"/>
              </a:ext>
            </a:extLst>
          </p:cNvPr>
          <p:cNvSpPr txBox="1">
            <a:spLocks noChangeArrowheads="1"/>
          </p:cNvSpPr>
          <p:nvPr/>
        </p:nvSpPr>
        <p:spPr bwMode="auto">
          <a:xfrm>
            <a:off x="685800" y="685799"/>
            <a:ext cx="7772400" cy="92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 </a:t>
            </a:r>
          </a:p>
          <a:p>
            <a:pPr lvl="0"/>
            <a:r>
              <a:rPr lang="en-US" altLang="en-US" sz="2800" b="1" dirty="0">
                <a:solidFill>
                  <a:srgbClr val="0000CC"/>
                </a:solidFill>
                <a:latin typeface="Calibri" panose="020F0502020204030204" pitchFamily="34" charset="0"/>
                <a:ea typeface="+mn-ea"/>
                <a:cs typeface="Calibri" panose="020F0502020204030204" pitchFamily="34" charset="0"/>
              </a:rPr>
              <a:t>The Gospel of the Grace in the Gospels &amp; Acts </a:t>
            </a:r>
          </a:p>
        </p:txBody>
      </p:sp>
      <p:sp>
        <p:nvSpPr>
          <p:cNvPr id="9" name="Text Box 4">
            <a:extLst>
              <a:ext uri="{FF2B5EF4-FFF2-40B4-BE49-F238E27FC236}">
                <a16:creationId xmlns:a16="http://schemas.microsoft.com/office/drawing/2014/main" id="{F3E6CEE3-522A-4AEC-A4F0-95081DD5694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751198C6-B0CC-41FB-8728-81EC293219E5}"/>
              </a:ext>
            </a:extLst>
          </p:cNvPr>
          <p:cNvSpPr>
            <a:spLocks noGrp="1" noChangeArrowheads="1"/>
          </p:cNvSpPr>
          <p:nvPr>
            <p:ph type="body" sz="half" idx="1"/>
          </p:nvPr>
        </p:nvSpPr>
        <p:spPr>
          <a:xfrm>
            <a:off x="0" y="1828800"/>
            <a:ext cx="9144000" cy="1828800"/>
          </a:xfrm>
        </p:spPr>
        <p:txBody>
          <a:bodyPr/>
          <a:lstStyle/>
          <a:p>
            <a:pPr marL="457200" indent="-457200" algn="just">
              <a:spcBef>
                <a:spcPts val="0"/>
              </a:spcBef>
              <a:spcAft>
                <a:spcPts val="0"/>
              </a:spcAft>
            </a:pPr>
            <a:r>
              <a:rPr lang="en-US" altLang="en-US" sz="2800" dirty="0">
                <a:latin typeface="Calibri" panose="020F0502020204030204" pitchFamily="34" charset="0"/>
                <a:cs typeface="Calibri" panose="020F0502020204030204" pitchFamily="34" charset="0"/>
              </a:rPr>
              <a:t>During the coming earthly reign of Christ in the Millennial Kingdom, the people of Israel will all be blessed </a:t>
            </a:r>
            <a:r>
              <a:rPr lang="en-US" altLang="en-US" sz="2800" b="1" i="1" dirty="0">
                <a:solidFill>
                  <a:srgbClr val="0000CC"/>
                </a:solidFill>
                <a:latin typeface="Calibri" panose="020F0502020204030204" pitchFamily="34" charset="0"/>
                <a:cs typeface="Calibri" panose="020F0502020204030204" pitchFamily="34" charset="0"/>
              </a:rPr>
              <a:t>in the land</a:t>
            </a:r>
            <a:r>
              <a:rPr lang="en-US" altLang="en-US" sz="2800" dirty="0">
                <a:latin typeface="Calibri" panose="020F0502020204030204" pitchFamily="34" charset="0"/>
                <a:cs typeface="Calibri" panose="020F0502020204030204" pitchFamily="34" charset="0"/>
              </a:rPr>
              <a:t>, because they will all have the Holy Spirit indwelling them enabling them to know and perfectly live out </a:t>
            </a:r>
            <a:r>
              <a:rPr lang="en-US" altLang="en-US" sz="2800" b="1" dirty="0">
                <a:solidFill>
                  <a:srgbClr val="0000CC"/>
                </a:solidFill>
                <a:latin typeface="Calibri" panose="020F0502020204030204" pitchFamily="34" charset="0"/>
                <a:cs typeface="Calibri" panose="020F0502020204030204" pitchFamily="34" charset="0"/>
              </a:rPr>
              <a:t>Kingdom Law</a:t>
            </a:r>
            <a:r>
              <a:rPr lang="en-US" altLang="en-US" sz="2800" dirty="0">
                <a:latin typeface="Calibri" panose="020F0502020204030204" pitchFamily="34" charset="0"/>
                <a:cs typeface="Calibri" panose="020F0502020204030204" pitchFamily="34" charset="0"/>
              </a:rPr>
              <a:t>. </a:t>
            </a:r>
          </a:p>
        </p:txBody>
      </p:sp>
      <p:pic>
        <p:nvPicPr>
          <p:cNvPr id="23559" name="Picture 7" descr="Israel regional photo from space">
            <a:extLst>
              <a:ext uri="{FF2B5EF4-FFF2-40B4-BE49-F238E27FC236}">
                <a16:creationId xmlns:a16="http://schemas.microsoft.com/office/drawing/2014/main" id="{25351847-DA33-4975-B375-BF133F5492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4446" y="3886200"/>
            <a:ext cx="2155108"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6EF628D-4E19-427A-A1FF-C86CABED5A14}"/>
              </a:ext>
            </a:extLst>
          </p:cNvPr>
          <p:cNvSpPr txBox="1">
            <a:spLocks noChangeArrowheads="1"/>
          </p:cNvSpPr>
          <p:nvPr/>
        </p:nvSpPr>
        <p:spPr bwMode="auto">
          <a:xfrm>
            <a:off x="685800" y="685799"/>
            <a:ext cx="7772400"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 </a:t>
            </a:r>
          </a:p>
          <a:p>
            <a:r>
              <a:rPr lang="en-US" altLang="en-US" sz="2800" b="1" dirty="0">
                <a:solidFill>
                  <a:srgbClr val="0000CC"/>
                </a:solidFill>
                <a:latin typeface="Calibri" panose="020F0502020204030204" pitchFamily="34" charset="0"/>
                <a:ea typeface="+mn-ea"/>
                <a:cs typeface="Calibri" panose="020F0502020204030204" pitchFamily="34" charset="0"/>
              </a:rPr>
              <a:t>How do you </a:t>
            </a:r>
            <a:r>
              <a:rPr lang="en-US" altLang="en-US" sz="2800" b="1" u="sng" dirty="0">
                <a:solidFill>
                  <a:srgbClr val="0000CC"/>
                </a:solidFill>
                <a:latin typeface="Calibri" panose="020F0502020204030204" pitchFamily="34" charset="0"/>
                <a:ea typeface="+mn-ea"/>
                <a:cs typeface="Calibri" panose="020F0502020204030204" pitchFamily="34" charset="0"/>
              </a:rPr>
              <a:t>live</a:t>
            </a:r>
            <a:r>
              <a:rPr lang="en-US" altLang="en-US" sz="2800" b="1" dirty="0">
                <a:solidFill>
                  <a:srgbClr val="0000CC"/>
                </a:solidFill>
                <a:latin typeface="Calibri" panose="020F0502020204030204" pitchFamily="34" charset="0"/>
                <a:ea typeface="+mn-ea"/>
                <a:cs typeface="Calibri" panose="020F0502020204030204" pitchFamily="34" charset="0"/>
              </a:rPr>
              <a:t> and how are you </a:t>
            </a:r>
            <a:r>
              <a:rPr lang="en-US" altLang="en-US" sz="2800" b="1" u="sng" dirty="0">
                <a:solidFill>
                  <a:srgbClr val="0000CC"/>
                </a:solidFill>
                <a:latin typeface="Calibri" panose="020F0502020204030204" pitchFamily="34" charset="0"/>
                <a:ea typeface="+mn-ea"/>
                <a:cs typeface="Calibri" panose="020F0502020204030204" pitchFamily="34" charset="0"/>
              </a:rPr>
              <a:t>blessed</a:t>
            </a:r>
            <a:r>
              <a:rPr lang="en-US" altLang="en-US" sz="2800" b="1" dirty="0">
                <a:solidFill>
                  <a:srgbClr val="0000CC"/>
                </a:solidFill>
                <a:latin typeface="Calibri" panose="020F0502020204030204" pitchFamily="34" charset="0"/>
                <a:ea typeface="+mn-ea"/>
                <a:cs typeface="Calibri" panose="020F0502020204030204" pitchFamily="34" charset="0"/>
              </a:rPr>
              <a:t>?</a:t>
            </a:r>
          </a:p>
        </p:txBody>
      </p:sp>
      <p:sp>
        <p:nvSpPr>
          <p:cNvPr id="7" name="Text Box 4">
            <a:extLst>
              <a:ext uri="{FF2B5EF4-FFF2-40B4-BE49-F238E27FC236}">
                <a16:creationId xmlns:a16="http://schemas.microsoft.com/office/drawing/2014/main" id="{5EF4546D-5562-4D76-A5DA-ABCC6D3FD23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a:extLst>
              <a:ext uri="{FF2B5EF4-FFF2-40B4-BE49-F238E27FC236}">
                <a16:creationId xmlns:a16="http://schemas.microsoft.com/office/drawing/2014/main" id="{77C9ACCA-E1A8-47CF-911E-A03D1DA10993}"/>
              </a:ext>
            </a:extLst>
          </p:cNvPr>
          <p:cNvSpPr>
            <a:spLocks noGrp="1" noChangeArrowheads="1"/>
          </p:cNvSpPr>
          <p:nvPr>
            <p:ph type="body" sz="half" idx="2"/>
          </p:nvPr>
        </p:nvSpPr>
        <p:spPr>
          <a:xfrm>
            <a:off x="0" y="1839433"/>
            <a:ext cx="9144000" cy="1818168"/>
          </a:xfrm>
        </p:spPr>
        <p:txBody>
          <a:bodyPr/>
          <a:lstStyle/>
          <a:p>
            <a:pPr marL="457200" indent="-457200" algn="just">
              <a:spcBef>
                <a:spcPts val="0"/>
              </a:spcBef>
              <a:spcAft>
                <a:spcPts val="0"/>
              </a:spcAft>
            </a:pPr>
            <a:r>
              <a:rPr lang="en-US" altLang="en-US" sz="2800" dirty="0">
                <a:latin typeface="Calibri" panose="020F0502020204030204" pitchFamily="34" charset="0"/>
                <a:cs typeface="Calibri" panose="020F0502020204030204" pitchFamily="34" charset="0"/>
              </a:rPr>
              <a:t>In the Church, we in the Body of Christ, indwelt by the Holy Spirit, are already blessed heavenly in Christ, and Christ is right now living His life through us, </a:t>
            </a:r>
            <a:r>
              <a:rPr lang="en-US" altLang="en-US" sz="2800" b="1" i="1" dirty="0">
                <a:solidFill>
                  <a:srgbClr val="0000CC"/>
                </a:solidFill>
                <a:latin typeface="Calibri" panose="020F0502020204030204" pitchFamily="34" charset="0"/>
                <a:cs typeface="Calibri" panose="020F0502020204030204" pitchFamily="34" charset="0"/>
              </a:rPr>
              <a:t>apart from any Law</a:t>
            </a:r>
            <a:r>
              <a:rPr lang="en-US" altLang="en-US" sz="2800" dirty="0">
                <a:latin typeface="Calibri" panose="020F0502020204030204" pitchFamily="34" charset="0"/>
                <a:cs typeface="Calibri" panose="020F0502020204030204" pitchFamily="34" charset="0"/>
              </a:rPr>
              <a:t>.</a:t>
            </a:r>
          </a:p>
        </p:txBody>
      </p:sp>
      <p:sp>
        <p:nvSpPr>
          <p:cNvPr id="10" name="Rectangle 2">
            <a:extLst>
              <a:ext uri="{FF2B5EF4-FFF2-40B4-BE49-F238E27FC236}">
                <a16:creationId xmlns:a16="http://schemas.microsoft.com/office/drawing/2014/main" id="{60A94322-AF79-44FD-837C-4033EF7A4D7E}"/>
              </a:ext>
            </a:extLst>
          </p:cNvPr>
          <p:cNvSpPr txBox="1">
            <a:spLocks noChangeArrowheads="1"/>
          </p:cNvSpPr>
          <p:nvPr/>
        </p:nvSpPr>
        <p:spPr bwMode="auto">
          <a:xfrm>
            <a:off x="685800" y="685799"/>
            <a:ext cx="7772400" cy="92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i="1" dirty="0">
                <a:solidFill>
                  <a:srgbClr val="0000CC"/>
                </a:solidFill>
                <a:latin typeface="Calibri" panose="020F0502020204030204" pitchFamily="34" charset="0"/>
                <a:ea typeface="+mn-ea"/>
                <a:cs typeface="Calibri" panose="020F0502020204030204" pitchFamily="34" charset="0"/>
              </a:rPr>
              <a:t>Contrast: </a:t>
            </a:r>
          </a:p>
          <a:p>
            <a:r>
              <a:rPr lang="en-US" altLang="en-US" sz="2800" b="1" dirty="0">
                <a:solidFill>
                  <a:srgbClr val="0000CC"/>
                </a:solidFill>
                <a:latin typeface="Calibri" panose="020F0502020204030204" pitchFamily="34" charset="0"/>
                <a:ea typeface="+mn-ea"/>
                <a:cs typeface="Calibri" panose="020F0502020204030204" pitchFamily="34" charset="0"/>
              </a:rPr>
              <a:t>How do you </a:t>
            </a:r>
            <a:r>
              <a:rPr lang="en-US" altLang="en-US" sz="2800" b="1" u="sng" dirty="0">
                <a:solidFill>
                  <a:srgbClr val="0000CC"/>
                </a:solidFill>
                <a:latin typeface="Calibri" panose="020F0502020204030204" pitchFamily="34" charset="0"/>
                <a:ea typeface="+mn-ea"/>
                <a:cs typeface="Calibri" panose="020F0502020204030204" pitchFamily="34" charset="0"/>
              </a:rPr>
              <a:t>live</a:t>
            </a:r>
            <a:r>
              <a:rPr lang="en-US" altLang="en-US" sz="2800" b="1" dirty="0">
                <a:solidFill>
                  <a:srgbClr val="0000CC"/>
                </a:solidFill>
                <a:latin typeface="Calibri" panose="020F0502020204030204" pitchFamily="34" charset="0"/>
                <a:ea typeface="+mn-ea"/>
                <a:cs typeface="Calibri" panose="020F0502020204030204" pitchFamily="34" charset="0"/>
              </a:rPr>
              <a:t> and how are you </a:t>
            </a:r>
            <a:r>
              <a:rPr lang="en-US" altLang="en-US" sz="2800" b="1" u="sng" dirty="0">
                <a:solidFill>
                  <a:srgbClr val="0000CC"/>
                </a:solidFill>
                <a:latin typeface="Calibri" panose="020F0502020204030204" pitchFamily="34" charset="0"/>
                <a:ea typeface="+mn-ea"/>
                <a:cs typeface="Calibri" panose="020F0502020204030204" pitchFamily="34" charset="0"/>
              </a:rPr>
              <a:t>blessed</a:t>
            </a:r>
            <a:r>
              <a:rPr lang="en-US" altLang="en-US" sz="2800" b="1" dirty="0">
                <a:solidFill>
                  <a:srgbClr val="0000CC"/>
                </a:solidFill>
                <a:latin typeface="Calibri" panose="020F0502020204030204" pitchFamily="34" charset="0"/>
                <a:ea typeface="+mn-ea"/>
                <a:cs typeface="Calibri" panose="020F0502020204030204" pitchFamily="34" charset="0"/>
              </a:rPr>
              <a:t>?</a:t>
            </a:r>
          </a:p>
        </p:txBody>
      </p:sp>
      <p:sp>
        <p:nvSpPr>
          <p:cNvPr id="11" name="Text Box 4">
            <a:extLst>
              <a:ext uri="{FF2B5EF4-FFF2-40B4-BE49-F238E27FC236}">
                <a16:creationId xmlns:a16="http://schemas.microsoft.com/office/drawing/2014/main" id="{58529259-D1EA-4482-9737-49FD1A77DEC7}"/>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4" name="Picture 3">
            <a:extLst>
              <a:ext uri="{FF2B5EF4-FFF2-40B4-BE49-F238E27FC236}">
                <a16:creationId xmlns:a16="http://schemas.microsoft.com/office/drawing/2014/main" id="{31C0B20F-F334-455B-B3ED-39804D6849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761" y="4114800"/>
            <a:ext cx="8114479" cy="2310584"/>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18b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643128" y="1143000"/>
            <a:ext cx="7857744"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18a</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Introduction to the Gospel of Matthew Part 3</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Comparisons (cont’d)</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Contrasts</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259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dirty="0">
                <a:solidFill>
                  <a:srgbClr val="C00000"/>
                </a:solidFill>
                <a:latin typeface="Calibri" panose="020F0502020204030204" pitchFamily="34" charset="0"/>
                <a:cs typeface="Calibri" panose="020F0502020204030204" pitchFamily="34" charset="0"/>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cs typeface="Calibri" panose="020F0502020204030204" pitchFamily="34" charset="0"/>
              </a:rPr>
              <a:t>…is to Compare and Contrast </a:t>
            </a:r>
            <a:r>
              <a:rPr lang="en-US" altLang="en-US" b="1" dirty="0">
                <a:solidFill>
                  <a:srgbClr val="0000CC"/>
                </a:solidFill>
              </a:rPr>
              <a:t>Law</a:t>
            </a:r>
            <a:r>
              <a:rPr lang="en-US" altLang="en-US" b="1" dirty="0">
                <a:latin typeface="Calibri" panose="020F0502020204030204" pitchFamily="34" charset="0"/>
                <a:cs typeface="Calibri" panose="020F0502020204030204" pitchFamily="34" charset="0"/>
              </a:rPr>
              <a:t> and </a:t>
            </a:r>
            <a:r>
              <a:rPr lang="en-US" altLang="en-US" b="1" dirty="0">
                <a:solidFill>
                  <a:srgbClr val="C00000"/>
                </a:solidFill>
                <a:latin typeface="Calibri" panose="020F0502020204030204" pitchFamily="34" charset="0"/>
                <a:cs typeface="Calibri" panose="020F0502020204030204" pitchFamily="34" charset="0"/>
              </a:rPr>
              <a:t>Grace</a:t>
            </a:r>
            <a:r>
              <a:rPr lang="en-US" altLang="en-US" b="1" dirty="0">
                <a:latin typeface="Calibri" panose="020F0502020204030204" pitchFamily="34" charset="0"/>
                <a:cs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cs typeface="Calibri" panose="020F0502020204030204" pitchFamily="34" charset="0"/>
              </a:rPr>
              <a:t>how they are related to the life of the New Testament Believer</a:t>
            </a:r>
            <a:r>
              <a:rPr lang="en-US" altLang="en-US" b="1" dirty="0">
                <a:latin typeface="Calibri" panose="020F0502020204030204" pitchFamily="34" charset="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4091721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CB7CCB97-D333-48F9-AA8D-5CD9B0590FC8}"/>
              </a:ext>
            </a:extLst>
          </p:cNvPr>
          <p:cNvSpPr>
            <a:spLocks noGrp="1" noChangeArrowheads="1"/>
          </p:cNvSpPr>
          <p:nvPr>
            <p:ph type="body" sz="half" idx="1"/>
          </p:nvPr>
        </p:nvSpPr>
        <p:spPr>
          <a:xfrm>
            <a:off x="304800" y="1600755"/>
            <a:ext cx="6858000" cy="4571445"/>
          </a:xfrm>
        </p:spPr>
        <p:txBody>
          <a:bodyPr/>
          <a:lstStyle/>
          <a:p>
            <a:pPr algn="just">
              <a:spcBef>
                <a:spcPts val="0"/>
              </a:spcBef>
              <a:spcAft>
                <a:spcPts val="2400"/>
              </a:spcAft>
            </a:pPr>
            <a:r>
              <a:rPr lang="en-US" altLang="en-US" sz="2800" dirty="0">
                <a:latin typeface="Calibri" panose="020F0502020204030204" pitchFamily="34" charset="0"/>
                <a:cs typeface="Calibri" panose="020F0502020204030204" pitchFamily="34" charset="0"/>
              </a:rPr>
              <a:t>When we </a:t>
            </a:r>
            <a:r>
              <a:rPr lang="en-US" altLang="en-US" sz="2800" b="1" i="1" u="sng" dirty="0">
                <a:solidFill>
                  <a:srgbClr val="0000CC"/>
                </a:solidFill>
                <a:latin typeface="Calibri" panose="020F0502020204030204" pitchFamily="34" charset="0"/>
                <a:cs typeface="Calibri" panose="020F0502020204030204" pitchFamily="34" charset="0"/>
              </a:rPr>
              <a:t>compare</a:t>
            </a:r>
            <a:r>
              <a:rPr lang="en-US" altLang="en-US" sz="2800" b="1" i="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 ask, ‘What about what is said in the gospels is </a:t>
            </a:r>
            <a:r>
              <a:rPr lang="en-US" altLang="en-US" sz="2800" b="1" i="1" u="sng" dirty="0">
                <a:solidFill>
                  <a:srgbClr val="0000CC"/>
                </a:solidFill>
                <a:latin typeface="Calibri" panose="020F0502020204030204" pitchFamily="34" charset="0"/>
                <a:cs typeface="Calibri" panose="020F0502020204030204" pitchFamily="34" charset="0"/>
              </a:rPr>
              <a:t>the same or similar</a:t>
            </a:r>
            <a:r>
              <a:rPr lang="en-US" altLang="en-US" sz="2800" dirty="0">
                <a:latin typeface="Calibri" panose="020F0502020204030204" pitchFamily="34" charset="0"/>
                <a:cs typeface="Calibri" panose="020F0502020204030204" pitchFamily="34" charset="0"/>
              </a:rPr>
              <a:t> to what is addressed to the church, and why?’  </a:t>
            </a:r>
            <a:r>
              <a:rPr lang="en-US" altLang="en-US" sz="2800" i="1" dirty="0">
                <a:latin typeface="Calibri" panose="020F0502020204030204" pitchFamily="34" charset="0"/>
                <a:cs typeface="Calibri" panose="020F0502020204030204" pitchFamily="34" charset="0"/>
              </a:rPr>
              <a:t>(Note: similar is not same!)</a:t>
            </a:r>
          </a:p>
          <a:p>
            <a:pPr algn="just">
              <a:spcBef>
                <a:spcPts val="0"/>
              </a:spcBef>
              <a:spcAft>
                <a:spcPts val="2400"/>
              </a:spcAft>
            </a:pPr>
            <a:r>
              <a:rPr lang="en-US" altLang="en-US" sz="2800" dirty="0">
                <a:latin typeface="Calibri" panose="020F0502020204030204" pitchFamily="34" charset="0"/>
                <a:cs typeface="Calibri" panose="020F0502020204030204" pitchFamily="34" charset="0"/>
              </a:rPr>
              <a:t>When we </a:t>
            </a:r>
            <a:r>
              <a:rPr lang="en-US" altLang="en-US" sz="2800" b="1" i="1" u="sng" dirty="0">
                <a:solidFill>
                  <a:srgbClr val="0000CC"/>
                </a:solidFill>
                <a:latin typeface="Calibri" panose="020F0502020204030204" pitchFamily="34" charset="0"/>
                <a:cs typeface="Calibri" panose="020F0502020204030204" pitchFamily="34" charset="0"/>
              </a:rPr>
              <a:t>contrast</a:t>
            </a:r>
            <a:r>
              <a:rPr lang="en-US" altLang="en-US" sz="2800" dirty="0">
                <a:latin typeface="Calibri" panose="020F0502020204030204" pitchFamily="34" charset="0"/>
                <a:cs typeface="Calibri" panose="020F0502020204030204" pitchFamily="34" charset="0"/>
              </a:rPr>
              <a:t> we ask, ‘What about what is said in the gospels is </a:t>
            </a:r>
            <a:r>
              <a:rPr lang="en-US" altLang="en-US" sz="2800" b="1" i="1" u="sng" dirty="0">
                <a:solidFill>
                  <a:srgbClr val="0000CC"/>
                </a:solidFill>
                <a:latin typeface="Calibri" panose="020F0502020204030204" pitchFamily="34" charset="0"/>
                <a:cs typeface="Calibri" panose="020F0502020204030204" pitchFamily="34" charset="0"/>
              </a:rPr>
              <a:t>different from</a:t>
            </a:r>
            <a:r>
              <a:rPr lang="en-US" altLang="en-US" sz="2800" b="1" i="1" dirty="0">
                <a:solidFill>
                  <a:srgbClr val="0000CC"/>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what is written to us who are in the church, and why?’ </a:t>
            </a:r>
          </a:p>
          <a:p>
            <a:pPr>
              <a:lnSpc>
                <a:spcPct val="90000"/>
              </a:lnSpc>
            </a:pPr>
            <a:endParaRPr lang="en-US" altLang="en-US" sz="2800" dirty="0">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52719504-E66A-4C06-9797-E09F2F16B23F}"/>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WE </a:t>
            </a:r>
            <a:r>
              <a:rPr lang="en-US" altLang="en-US" sz="3200" b="1" i="1" dirty="0">
                <a:solidFill>
                  <a:srgbClr val="0000CC"/>
                </a:solidFill>
                <a:latin typeface="Calibri" panose="020F0502020204030204" pitchFamily="34" charset="0"/>
                <a:ea typeface="+mn-ea"/>
                <a:cs typeface="Calibri" panose="020F0502020204030204" pitchFamily="34" charset="0"/>
              </a:rPr>
              <a:t>COMPARE</a:t>
            </a:r>
            <a:r>
              <a:rPr lang="en-US" altLang="en-US" sz="3200" b="1" dirty="0">
                <a:solidFill>
                  <a:srgbClr val="0000CC"/>
                </a:solidFill>
                <a:latin typeface="Calibri" panose="020F0502020204030204" pitchFamily="34" charset="0"/>
                <a:ea typeface="+mn-ea"/>
                <a:cs typeface="Calibri" panose="020F0502020204030204" pitchFamily="34" charset="0"/>
              </a:rPr>
              <a:t> AND </a:t>
            </a:r>
            <a:r>
              <a:rPr lang="en-US" altLang="en-US" sz="3200" b="1" i="1" dirty="0">
                <a:solidFill>
                  <a:srgbClr val="0000CC"/>
                </a:solidFill>
                <a:latin typeface="Calibri" panose="020F0502020204030204" pitchFamily="34" charset="0"/>
                <a:ea typeface="+mn-ea"/>
                <a:cs typeface="Calibri" panose="020F0502020204030204" pitchFamily="34" charset="0"/>
              </a:rPr>
              <a:t>CONTRAST</a:t>
            </a:r>
            <a:r>
              <a:rPr lang="en-US" altLang="en-US" sz="3200" b="1" dirty="0">
                <a:solidFill>
                  <a:srgbClr val="0000CC"/>
                </a:solidFill>
                <a:latin typeface="Calibri" panose="020F0502020204030204" pitchFamily="34" charset="0"/>
                <a:ea typeface="+mn-ea"/>
                <a:cs typeface="Calibri" panose="020F0502020204030204" pitchFamily="34" charset="0"/>
              </a:rPr>
              <a:t> </a:t>
            </a:r>
          </a:p>
        </p:txBody>
      </p:sp>
      <p:sp>
        <p:nvSpPr>
          <p:cNvPr id="7" name="Text Box 4">
            <a:extLst>
              <a:ext uri="{FF2B5EF4-FFF2-40B4-BE49-F238E27FC236}">
                <a16:creationId xmlns:a16="http://schemas.microsoft.com/office/drawing/2014/main" id="{32EBF9FB-1E0D-4E6F-842C-8A76218F7C1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pic>
        <p:nvPicPr>
          <p:cNvPr id="4" name="Picture 3">
            <a:extLst>
              <a:ext uri="{FF2B5EF4-FFF2-40B4-BE49-F238E27FC236}">
                <a16:creationId xmlns:a16="http://schemas.microsoft.com/office/drawing/2014/main" id="{9B9A899C-8FC8-46E8-B3BD-E87CDA217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8228" y="3771900"/>
            <a:ext cx="1477944" cy="1828800"/>
          </a:xfrm>
          <a:prstGeom prst="rect">
            <a:avLst/>
          </a:prstGeom>
          <a:solidFill>
            <a:schemeClr val="tx1"/>
          </a:solidFill>
          <a:ln>
            <a:solidFill>
              <a:schemeClr val="tx1"/>
            </a:solidFill>
          </a:ln>
        </p:spPr>
      </p:pic>
      <p:pic>
        <p:nvPicPr>
          <p:cNvPr id="5" name="Picture 4">
            <a:extLst>
              <a:ext uri="{FF2B5EF4-FFF2-40B4-BE49-F238E27FC236}">
                <a16:creationId xmlns:a16="http://schemas.microsoft.com/office/drawing/2014/main" id="{017227FD-5AF0-4BC2-B80D-4C453F5B95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8703" y="1752600"/>
            <a:ext cx="1471058" cy="1828800"/>
          </a:xfrm>
          <a:prstGeom prst="rect">
            <a:avLst/>
          </a:prstGeom>
          <a:solidFill>
            <a:schemeClr val="tx1"/>
          </a:solidFill>
          <a:ln>
            <a:solidFill>
              <a:schemeClr val="tx1"/>
            </a:solidFill>
          </a:ln>
        </p:spPr>
      </p:pic>
    </p:spTree>
    <p:extLst>
      <p:ext uri="{BB962C8B-B14F-4D97-AF65-F5344CB8AC3E}">
        <p14:creationId xmlns:p14="http://schemas.microsoft.com/office/powerpoint/2010/main" val="14153845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00" y="2090172"/>
            <a:ext cx="6771589" cy="2677656"/>
          </a:xfrm>
          <a:prstGeom prst="rect">
            <a:avLst/>
          </a:prstGeom>
          <a:noFill/>
          <a:ln>
            <a:noFill/>
          </a:ln>
        </p:spPr>
        <p:txBody>
          <a:bodyPr wrap="square">
            <a:spAutoFit/>
          </a:bodyPr>
          <a:lstStyle/>
          <a:p>
            <a:pPr marL="457200" lvl="0" indent="-457200" algn="just">
              <a:buFont typeface="Arial" panose="020B0604020202020204" pitchFamily="34" charset="0"/>
              <a:buChar char="•"/>
              <a:defRPr/>
            </a:pPr>
            <a:r>
              <a:rPr lang="en-US" sz="2800" b="1" i="1" dirty="0">
                <a:solidFill>
                  <a:srgbClr val="C00000"/>
                </a:solidFill>
                <a:latin typeface="Calibri" panose="020F0502020204030204" pitchFamily="34" charset="0"/>
                <a:cs typeface="Calibri" panose="020F0502020204030204" pitchFamily="34" charset="0"/>
              </a:rPr>
              <a:t>We want to come out from under the influence of Galatianism!</a:t>
            </a:r>
          </a:p>
          <a:p>
            <a:pPr lvl="0" algn="just">
              <a:defRPr/>
            </a:pPr>
            <a:r>
              <a:rPr lang="en-US" sz="2800" dirty="0">
                <a:solidFill>
                  <a:srgbClr val="000000"/>
                </a:solidFill>
                <a:latin typeface="Calibri" panose="020F0502020204030204" pitchFamily="34" charset="0"/>
                <a:cs typeface="Calibri" panose="020F0502020204030204" pitchFamily="34" charset="0"/>
              </a:rPr>
              <a:t> </a:t>
            </a:r>
          </a:p>
          <a:p>
            <a:pPr lvl="0" algn="just">
              <a:defRPr/>
            </a:pPr>
            <a:endParaRPr lang="en-US" sz="2800" dirty="0">
              <a:solidFill>
                <a:srgbClr val="00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defRPr/>
            </a:pPr>
            <a:r>
              <a:rPr lang="en-US" sz="2800" b="1" i="1" dirty="0">
                <a:solidFill>
                  <a:srgbClr val="006600"/>
                </a:solidFill>
                <a:latin typeface="Calibri" panose="020F0502020204030204" pitchFamily="34" charset="0"/>
                <a:cs typeface="Calibri" panose="020F0502020204030204" pitchFamily="34" charset="0"/>
              </a:rPr>
              <a:t>Walking in the Spirit has now taken the place of walking by ordinances! </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3886200"/>
            <a:ext cx="1097280" cy="1371600"/>
          </a:xfrm>
          <a:prstGeom prst="rect">
            <a:avLst/>
          </a:prstGeom>
        </p:spPr>
      </p:pic>
      <p:pic>
        <p:nvPicPr>
          <p:cNvPr id="5" name="Picture 4">
            <a:extLst>
              <a:ext uri="{FF2B5EF4-FFF2-40B4-BE49-F238E27FC236}">
                <a16:creationId xmlns:a16="http://schemas.microsoft.com/office/drawing/2014/main" id="{1895C60C-67EC-4F7A-8BF1-5DB1D2B5C7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2254066"/>
            <a:ext cx="1097280" cy="1371600"/>
          </a:xfrm>
          <a:prstGeom prst="rect">
            <a:avLst/>
          </a:prstGeom>
        </p:spPr>
      </p:pic>
      <p:sp>
        <p:nvSpPr>
          <p:cNvPr id="3" name="Rectangle 2">
            <a:extLst>
              <a:ext uri="{FF2B5EF4-FFF2-40B4-BE49-F238E27FC236}">
                <a16:creationId xmlns:a16="http://schemas.microsoft.com/office/drawing/2014/main" id="{37381A31-752E-4A8F-8A1E-11F2F83CAEEC}"/>
              </a:ext>
            </a:extLst>
          </p:cNvPr>
          <p:cNvSpPr/>
          <p:nvPr/>
        </p:nvSpPr>
        <p:spPr>
          <a:xfrm>
            <a:off x="1447800" y="683075"/>
            <a:ext cx="6515100" cy="1077218"/>
          </a:xfrm>
          <a:prstGeom prst="rect">
            <a:avLst/>
          </a:prstGeom>
        </p:spPr>
        <p:txBody>
          <a:bodyPr wrap="square">
            <a:spAutoFit/>
          </a:bodyPr>
          <a:lstStyle/>
          <a:p>
            <a:pPr lvl="0" algn="ctr">
              <a:defRPr/>
            </a:pPr>
            <a:r>
              <a:rPr lang="en-US" sz="3200" b="1" i="1" dirty="0">
                <a:latin typeface="Calibri" panose="020F0502020204030204" pitchFamily="34" charset="0"/>
                <a:cs typeface="Calibri" panose="020F0502020204030204" pitchFamily="34" charset="0"/>
              </a:rPr>
              <a:t>“…you are </a:t>
            </a:r>
            <a:r>
              <a:rPr lang="en-US" sz="3200" b="1" i="1" u="sng" dirty="0">
                <a:latin typeface="Calibri" panose="020F0502020204030204" pitchFamily="34" charset="0"/>
                <a:cs typeface="Calibri" panose="020F0502020204030204" pitchFamily="34" charset="0"/>
              </a:rPr>
              <a:t>not under </a:t>
            </a:r>
            <a:r>
              <a:rPr lang="en-US" sz="3200" b="1" i="1" u="sng" dirty="0">
                <a:solidFill>
                  <a:srgbClr val="C00000"/>
                </a:solidFill>
                <a:latin typeface="Calibri" panose="020F0502020204030204" pitchFamily="34" charset="0"/>
                <a:cs typeface="Calibri" panose="020F0502020204030204" pitchFamily="34" charset="0"/>
              </a:rPr>
              <a:t>Law</a:t>
            </a:r>
            <a:r>
              <a:rPr lang="en-US" sz="3200" b="1" i="1" dirty="0">
                <a:latin typeface="Calibri" panose="020F0502020204030204" pitchFamily="34" charset="0"/>
                <a:cs typeface="Calibri" panose="020F0502020204030204" pitchFamily="34" charset="0"/>
              </a:rPr>
              <a:t>, </a:t>
            </a:r>
          </a:p>
          <a:p>
            <a:pPr lvl="0" algn="ctr">
              <a:defRPr/>
            </a:pPr>
            <a:r>
              <a:rPr lang="en-US" sz="3200" b="1" i="1" dirty="0">
                <a:latin typeface="Calibri" panose="020F0502020204030204" pitchFamily="34" charset="0"/>
                <a:cs typeface="Calibri" panose="020F0502020204030204" pitchFamily="34" charset="0"/>
              </a:rPr>
              <a:t>but </a:t>
            </a:r>
            <a:r>
              <a:rPr lang="en-US" sz="3200" b="1" i="1" u="sng" dirty="0">
                <a:latin typeface="Calibri" panose="020F0502020204030204" pitchFamily="34" charset="0"/>
                <a:cs typeface="Calibri" panose="020F0502020204030204" pitchFamily="34" charset="0"/>
              </a:rPr>
              <a:t>under </a:t>
            </a:r>
            <a:r>
              <a:rPr lang="en-US" sz="3200" b="1" i="1" u="sng" dirty="0">
                <a:solidFill>
                  <a:srgbClr val="008000"/>
                </a:solidFill>
                <a:latin typeface="Calibri" panose="020F0502020204030204" pitchFamily="34" charset="0"/>
                <a:cs typeface="Calibri" panose="020F0502020204030204" pitchFamily="34" charset="0"/>
              </a:rPr>
              <a:t>Grace</a:t>
            </a:r>
            <a:r>
              <a:rPr lang="en-US" sz="3200" b="1" i="1" dirty="0">
                <a:latin typeface="Calibri" panose="020F0502020204030204" pitchFamily="34" charset="0"/>
                <a:cs typeface="Calibri" panose="020F0502020204030204" pitchFamily="34" charset="0"/>
              </a:rPr>
              <a:t>” (Rom. 6:14). </a:t>
            </a:r>
          </a:p>
        </p:txBody>
      </p:sp>
      <p:sp>
        <p:nvSpPr>
          <p:cNvPr id="8" name="Text Box 4">
            <a:extLst>
              <a:ext uri="{FF2B5EF4-FFF2-40B4-BE49-F238E27FC236}">
                <a16:creationId xmlns:a16="http://schemas.microsoft.com/office/drawing/2014/main" id="{0A58A627-C8AA-4046-88F2-1D7D53A2596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19</a:t>
            </a:r>
          </a:p>
        </p:txBody>
      </p:sp>
    </p:spTree>
    <p:extLst>
      <p:ext uri="{BB962C8B-B14F-4D97-AF65-F5344CB8AC3E}">
        <p14:creationId xmlns:p14="http://schemas.microsoft.com/office/powerpoint/2010/main" val="26482176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06-09-2019</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extLst>
      <p:ext uri="{BB962C8B-B14F-4D97-AF65-F5344CB8AC3E}">
        <p14:creationId xmlns:p14="http://schemas.microsoft.com/office/powerpoint/2010/main" val="3172979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685800" y="640795"/>
            <a:ext cx="7772400" cy="775255"/>
          </a:xfrm>
        </p:spPr>
        <p:txBody>
          <a:bodyPr/>
          <a:lstStyle/>
          <a:p>
            <a:pPr eaLnBrk="1" hangingPunct="1"/>
            <a:r>
              <a:rPr lang="en-US" altLang="en-US" sz="3200" b="1" dirty="0">
                <a:solidFill>
                  <a:srgbClr val="0000CC"/>
                </a:solidFill>
                <a:ea typeface="+mn-ea"/>
              </a:rPr>
              <a:t>Matthew’s Audience and Purposes</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type="body" idx="1"/>
          </p:nvPr>
        </p:nvSpPr>
        <p:spPr>
          <a:xfrm>
            <a:off x="3276600" y="1600200"/>
            <a:ext cx="5753100" cy="4876800"/>
          </a:xfrm>
        </p:spPr>
        <p:txBody>
          <a:bodyPr/>
          <a:lstStyle/>
          <a:p>
            <a:pPr marL="457200" indent="-457200" algn="just" eaLnBrk="1" hangingPunct="1">
              <a:spcBef>
                <a:spcPts val="0"/>
              </a:spcBef>
              <a:spcAft>
                <a:spcPts val="2400"/>
              </a:spcAft>
              <a:defRPr/>
            </a:pPr>
            <a:r>
              <a:rPr lang="en-US" sz="2800" dirty="0"/>
              <a:t>To explain </a:t>
            </a:r>
            <a:r>
              <a:rPr lang="en-US" sz="2800" b="1" dirty="0">
                <a:solidFill>
                  <a:srgbClr val="0000CC"/>
                </a:solidFill>
              </a:rPr>
              <a:t>to Jewish </a:t>
            </a:r>
            <a:r>
              <a:rPr lang="en-US" sz="2800" b="1" u="sng" dirty="0">
                <a:solidFill>
                  <a:srgbClr val="0000CC"/>
                </a:solidFill>
              </a:rPr>
              <a:t>un</a:t>
            </a:r>
            <a:r>
              <a:rPr lang="en-US" sz="2800" b="1" dirty="0">
                <a:solidFill>
                  <a:srgbClr val="0000CC"/>
                </a:solidFill>
              </a:rPr>
              <a:t>believers</a:t>
            </a:r>
            <a:r>
              <a:rPr lang="en-US" sz="2800" dirty="0"/>
              <a:t> that Jesus was indeed the long-awaited Jewish Messiah.</a:t>
            </a:r>
          </a:p>
          <a:p>
            <a:pPr marL="457200" indent="-457200" algn="just" eaLnBrk="1" hangingPunct="1">
              <a:spcBef>
                <a:spcPts val="0"/>
              </a:spcBef>
              <a:spcAft>
                <a:spcPts val="2400"/>
              </a:spcAft>
              <a:defRPr/>
            </a:pPr>
            <a:r>
              <a:rPr lang="en-US" sz="2800" dirty="0"/>
              <a:t>To explain </a:t>
            </a:r>
            <a:r>
              <a:rPr lang="en-US" sz="2800" b="1" dirty="0">
                <a:solidFill>
                  <a:srgbClr val="0000CC"/>
                </a:solidFill>
              </a:rPr>
              <a:t>to Jewish believers </a:t>
            </a:r>
            <a:r>
              <a:rPr lang="en-US" sz="2800" dirty="0"/>
              <a:t>why the kingdom had been postponed despite the fact that the king had arrived.</a:t>
            </a:r>
          </a:p>
          <a:p>
            <a:pPr marL="457200" indent="-457200" algn="just" eaLnBrk="1" hangingPunct="1">
              <a:spcBef>
                <a:spcPts val="0"/>
              </a:spcBef>
              <a:spcAft>
                <a:spcPts val="2400"/>
              </a:spcAft>
              <a:defRPr/>
            </a:pPr>
            <a:r>
              <a:rPr lang="en-US" sz="2800" dirty="0"/>
              <a:t>To explain </a:t>
            </a:r>
            <a:r>
              <a:rPr lang="en-US" sz="2800" b="1" dirty="0">
                <a:solidFill>
                  <a:srgbClr val="0000CC"/>
                </a:solidFill>
              </a:rPr>
              <a:t>to Jewish believers </a:t>
            </a:r>
            <a:r>
              <a:rPr lang="en-US" sz="2800" dirty="0"/>
              <a:t>the interim program of God during the kingdom’s absence.</a:t>
            </a:r>
          </a:p>
        </p:txBody>
      </p:sp>
      <p:sp>
        <p:nvSpPr>
          <p:cNvPr id="5" name="Text Box 4">
            <a:extLst>
              <a:ext uri="{FF2B5EF4-FFF2-40B4-BE49-F238E27FC236}">
                <a16:creationId xmlns:a16="http://schemas.microsoft.com/office/drawing/2014/main" id="{118C404D-E238-4AE9-A305-F999A98D479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533400" y="685800"/>
            <a:ext cx="8077200" cy="694944"/>
          </a:xfrm>
        </p:spPr>
        <p:txBody>
          <a:bodyPr/>
          <a:lstStyle/>
          <a:p>
            <a:pPr algn="ctr" eaLnBrk="1" hangingPunct="1"/>
            <a:r>
              <a:rPr lang="en-US" altLang="en-US" sz="3200" b="1" dirty="0">
                <a:solidFill>
                  <a:srgbClr val="0000CC"/>
                </a:solidFill>
                <a:ea typeface="+mn-ea"/>
              </a:rPr>
              <a:t>Matthew &amp; the Kingdom</a:t>
            </a:r>
          </a:p>
        </p:txBody>
      </p:sp>
      <p:sp>
        <p:nvSpPr>
          <p:cNvPr id="18435" name="Rectangle 3">
            <a:extLst>
              <a:ext uri="{FF2B5EF4-FFF2-40B4-BE49-F238E27FC236}">
                <a16:creationId xmlns:a16="http://schemas.microsoft.com/office/drawing/2014/main" id="{CF5E851F-7D18-48F7-8507-A847459E3E6E}"/>
              </a:ext>
            </a:extLst>
          </p:cNvPr>
          <p:cNvSpPr>
            <a:spLocks noGrp="1" noChangeArrowheads="1"/>
          </p:cNvSpPr>
          <p:nvPr>
            <p:ph type="body" sz="half" idx="4294967295"/>
          </p:nvPr>
        </p:nvSpPr>
        <p:spPr>
          <a:xfrm>
            <a:off x="3733800" y="1600200"/>
            <a:ext cx="4876800" cy="4460875"/>
          </a:xfrm>
        </p:spPr>
        <p:txBody>
          <a:bodyPr/>
          <a:lstStyle/>
          <a:p>
            <a:pPr marL="457200" indent="-457200" algn="just">
              <a:spcBef>
                <a:spcPts val="0"/>
              </a:spcBef>
              <a:spcAft>
                <a:spcPts val="2400"/>
              </a:spcAft>
              <a:defRPr/>
            </a:pPr>
            <a:r>
              <a:rPr lang="en-US" sz="2800" dirty="0"/>
              <a:t>Kingdom offered</a:t>
            </a:r>
          </a:p>
          <a:p>
            <a:pPr marL="457200" indent="-457200" algn="just">
              <a:spcBef>
                <a:spcPts val="0"/>
              </a:spcBef>
              <a:spcAft>
                <a:spcPts val="2400"/>
              </a:spcAft>
              <a:defRPr/>
            </a:pPr>
            <a:r>
              <a:rPr lang="en-US" sz="2800" dirty="0"/>
              <a:t>Kingdom rejected</a:t>
            </a:r>
          </a:p>
          <a:p>
            <a:pPr marL="457200" indent="-457200" algn="just">
              <a:spcBef>
                <a:spcPts val="0"/>
              </a:spcBef>
              <a:spcAft>
                <a:spcPts val="2400"/>
              </a:spcAft>
              <a:defRPr/>
            </a:pPr>
            <a:r>
              <a:rPr lang="en-US" sz="2800" dirty="0"/>
              <a:t>Kingdom postponed</a:t>
            </a:r>
          </a:p>
          <a:p>
            <a:pPr marL="457200" indent="-457200" algn="just">
              <a:spcBef>
                <a:spcPts val="0"/>
              </a:spcBef>
              <a:spcAft>
                <a:spcPts val="2400"/>
              </a:spcAft>
              <a:defRPr/>
            </a:pPr>
            <a:r>
              <a:rPr lang="en-US" sz="2800" dirty="0"/>
              <a:t>Kingdom ultimately accepted</a:t>
            </a:r>
          </a:p>
          <a:p>
            <a:pPr marL="457200" indent="-457200" algn="just">
              <a:spcBef>
                <a:spcPts val="0"/>
              </a:spcBef>
              <a:spcAft>
                <a:spcPts val="2400"/>
              </a:spcAft>
              <a:defRPr/>
            </a:pPr>
            <a:r>
              <a:rPr lang="en-US" sz="2800" dirty="0"/>
              <a:t>Interim program</a:t>
            </a:r>
          </a:p>
        </p:txBody>
      </p:sp>
      <p:sp>
        <p:nvSpPr>
          <p:cNvPr id="6" name="Text Box 4">
            <a:extLst>
              <a:ext uri="{FF2B5EF4-FFF2-40B4-BE49-F238E27FC236}">
                <a16:creationId xmlns:a16="http://schemas.microsoft.com/office/drawing/2014/main" id="{12EC2F48-F173-4889-A457-E8144D858ED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pic>
        <p:nvPicPr>
          <p:cNvPr id="7" name="Picture 4" descr="King_of_Kings[1]">
            <a:extLst>
              <a:ext uri="{FF2B5EF4-FFF2-40B4-BE49-F238E27FC236}">
                <a16:creationId xmlns:a16="http://schemas.microsoft.com/office/drawing/2014/main" id="{B61240D8-0C22-4F22-A48A-0D5143125AD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685800" y="685800"/>
            <a:ext cx="7772400" cy="685800"/>
          </a:xfrm>
        </p:spPr>
        <p:txBody>
          <a:bodyPr/>
          <a:lstStyle/>
          <a:p>
            <a:pPr algn="ctr" eaLnBrk="1" hangingPunct="1"/>
            <a:r>
              <a:rPr lang="en-US" altLang="en-US" sz="3200" b="1" dirty="0">
                <a:solidFill>
                  <a:srgbClr val="0000CC"/>
                </a:solidFill>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type="body" idx="1"/>
          </p:nvPr>
        </p:nvSpPr>
        <p:spPr>
          <a:xfrm>
            <a:off x="0" y="1591056"/>
            <a:ext cx="5638800" cy="3666743"/>
          </a:xfrm>
        </p:spPr>
        <p:txBody>
          <a:bodyPr/>
          <a:lstStyle/>
          <a:p>
            <a:pPr marL="457200" indent="-457200" algn="just" eaLnBrk="1" hangingPunct="1">
              <a:defRPr/>
            </a:pPr>
            <a:r>
              <a:rPr lang="en-US" sz="2800" b="1" dirty="0">
                <a:solidFill>
                  <a:srgbClr val="0000CC"/>
                </a:solidFill>
              </a:rPr>
              <a:t>Jesus is the predicted Jewish king </a:t>
            </a:r>
            <a:r>
              <a:rPr lang="en-US" sz="2800" dirty="0">
                <a:cs typeface="Times New Roman" charset="0"/>
              </a:rPr>
              <a:t>who ushered in an interim program by building the sons of the kingdom into the church in between Israel’s past rejection and future acceptance of her king</a:t>
            </a:r>
            <a:r>
              <a:rPr lang="en-US" sz="2800" dirty="0"/>
              <a:t> </a:t>
            </a:r>
          </a:p>
        </p:txBody>
      </p:sp>
      <p:sp>
        <p:nvSpPr>
          <p:cNvPr id="5" name="Text Box 4">
            <a:extLst>
              <a:ext uri="{FF2B5EF4-FFF2-40B4-BE49-F238E27FC236}">
                <a16:creationId xmlns:a16="http://schemas.microsoft.com/office/drawing/2014/main" id="{43FBD228-38A7-4AD8-8338-EE658504628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18a Review</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007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5693</TotalTime>
  <Words>4610</Words>
  <Application>Microsoft Office PowerPoint</Application>
  <PresentationFormat>On-screen Show (4:3)</PresentationFormat>
  <Paragraphs>399</Paragraphs>
  <Slides>67</Slides>
  <Notes>56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67</vt:i4>
      </vt:variant>
    </vt:vector>
  </HeadingPairs>
  <TitlesOfParts>
    <vt:vector size="74" baseType="lpstr">
      <vt:lpstr>Arial</vt:lpstr>
      <vt:lpstr>Calibri</vt:lpstr>
      <vt:lpstr>Symbol</vt:lpstr>
      <vt:lpstr>Times New Roman</vt:lpstr>
      <vt:lpstr>Wingdings</vt:lpstr>
      <vt:lpstr>1_Default Design</vt:lpstr>
      <vt:lpstr>6_Default Design</vt:lpstr>
      <vt:lpstr>PowerPoint Presentation</vt:lpstr>
      <vt:lpstr>PowerPoint Presentation</vt:lpstr>
      <vt:lpstr>OUR PURPOSE, AIM AND OBJECTIVE</vt:lpstr>
      <vt:lpstr>PowerPoint Presentation</vt:lpstr>
      <vt:lpstr>PowerPoint Presentation</vt:lpstr>
      <vt:lpstr>PowerPoint Presentation</vt:lpstr>
      <vt:lpstr>Matthew’s Audience and Purposes</vt:lpstr>
      <vt:lpstr>Matthew &amp; the Kingdom</vt:lpstr>
      <vt:lpstr>Matthew’s Message</vt:lpstr>
      <vt:lpstr>PowerPoint Presentation</vt:lpstr>
      <vt:lpstr>The Doctrine of Perspicuity </vt:lpstr>
      <vt:lpstr>Common Sense Method of interpretation</vt:lpstr>
      <vt:lpstr>What God inspired and the author intended.</vt:lpstr>
      <vt:lpstr>What God inspired and the author intended.</vt:lpstr>
      <vt:lpstr>What God inspired and the author intended.</vt:lpstr>
      <vt:lpstr>PowerPoint Presentation</vt:lpstr>
      <vt:lpstr>So don’t we TAKE EVERYTHING as if it directly applies to us?</vt:lpstr>
      <vt:lpstr>So do we just IGNORE EVERYTHING that directly applies only to the Jews?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PURPOSE, AIM AND OBJECTIVE</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18b Introduction to the Gospel of Matthew Part 3</dc:title>
  <dc:creator>Dr. Jim McGowan / Dr. Vern Peterman</dc:creator>
  <cp:lastModifiedBy>Jim McGowan</cp:lastModifiedBy>
  <cp:revision>322</cp:revision>
  <cp:lastPrinted>2019-06-06T13:14:54Z</cp:lastPrinted>
  <dcterms:created xsi:type="dcterms:W3CDTF">2011-04-01T21:11:30Z</dcterms:created>
  <dcterms:modified xsi:type="dcterms:W3CDTF">2019-06-06T13:15:28Z</dcterms:modified>
</cp:coreProperties>
</file>