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97" r:id="rId2"/>
  </p:sldMasterIdLst>
  <p:notesMasterIdLst>
    <p:notesMasterId r:id="rId70"/>
  </p:notesMasterIdLst>
  <p:handoutMasterIdLst>
    <p:handoutMasterId r:id="rId71"/>
  </p:handoutMasterIdLst>
  <p:sldIdLst>
    <p:sldId id="392" r:id="rId3"/>
    <p:sldId id="455" r:id="rId4"/>
    <p:sldId id="394" r:id="rId5"/>
    <p:sldId id="395" r:id="rId6"/>
    <p:sldId id="396" r:id="rId7"/>
    <p:sldId id="430" r:id="rId8"/>
    <p:sldId id="270" r:id="rId9"/>
    <p:sldId id="453" r:id="rId10"/>
    <p:sldId id="454" r:id="rId11"/>
    <p:sldId id="460" r:id="rId12"/>
    <p:sldId id="461" r:id="rId13"/>
    <p:sldId id="462" r:id="rId14"/>
    <p:sldId id="463" r:id="rId15"/>
    <p:sldId id="464" r:id="rId16"/>
    <p:sldId id="465" r:id="rId17"/>
    <p:sldId id="466" r:id="rId18"/>
    <p:sldId id="298" r:id="rId19"/>
    <p:sldId id="267" r:id="rId20"/>
    <p:sldId id="467" r:id="rId21"/>
    <p:sldId id="456" r:id="rId22"/>
    <p:sldId id="284" r:id="rId23"/>
    <p:sldId id="279" r:id="rId24"/>
    <p:sldId id="471" r:id="rId25"/>
    <p:sldId id="258" r:id="rId26"/>
    <p:sldId id="259" r:id="rId27"/>
    <p:sldId id="442" r:id="rId28"/>
    <p:sldId id="441" r:id="rId29"/>
    <p:sldId id="475" r:id="rId30"/>
    <p:sldId id="473" r:id="rId31"/>
    <p:sldId id="443" r:id="rId32"/>
    <p:sldId id="474" r:id="rId33"/>
    <p:sldId id="476" r:id="rId34"/>
    <p:sldId id="285" r:id="rId35"/>
    <p:sldId id="444" r:id="rId36"/>
    <p:sldId id="472" r:id="rId37"/>
    <p:sldId id="260" r:id="rId38"/>
    <p:sldId id="445" r:id="rId39"/>
    <p:sldId id="286" r:id="rId40"/>
    <p:sldId id="271" r:id="rId41"/>
    <p:sldId id="287" r:id="rId42"/>
    <p:sldId id="272" r:id="rId43"/>
    <p:sldId id="469" r:id="rId44"/>
    <p:sldId id="288" r:id="rId45"/>
    <p:sldId id="470" r:id="rId46"/>
    <p:sldId id="290" r:id="rId47"/>
    <p:sldId id="273" r:id="rId48"/>
    <p:sldId id="291" r:id="rId49"/>
    <p:sldId id="301" r:id="rId50"/>
    <p:sldId id="274" r:id="rId51"/>
    <p:sldId id="294" r:id="rId52"/>
    <p:sldId id="435" r:id="rId53"/>
    <p:sldId id="296" r:id="rId54"/>
    <p:sldId id="262" r:id="rId55"/>
    <p:sldId id="297" r:id="rId56"/>
    <p:sldId id="299" r:id="rId57"/>
    <p:sldId id="457" r:id="rId58"/>
    <p:sldId id="275" r:id="rId59"/>
    <p:sldId id="302" r:id="rId60"/>
    <p:sldId id="276" r:id="rId61"/>
    <p:sldId id="303" r:id="rId62"/>
    <p:sldId id="304" r:id="rId63"/>
    <p:sldId id="277" r:id="rId64"/>
    <p:sldId id="305" r:id="rId65"/>
    <p:sldId id="306" r:id="rId66"/>
    <p:sldId id="477" r:id="rId67"/>
    <p:sldId id="478" r:id="rId68"/>
    <p:sldId id="436" r:id="rId6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FF9900"/>
    <a:srgbClr val="0000FF"/>
    <a:srgbClr val="FF00FF"/>
    <a:srgbClr val="6600CC"/>
    <a:srgbClr val="66FFFF"/>
    <a:srgbClr val="CC00FF"/>
    <a:srgbClr val="FFFFCC"/>
    <a:srgbClr val="00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82742C-1CCC-4810-915C-5B4B34B3FD13}" v="109" dt="2018-12-28T20:29:33.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31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3288"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8382742C-1CCC-4810-915C-5B4B34B3FD13}"/>
    <pc:docChg chg="undo custSel addSld delSld modSld sldOrd delMainMaster">
      <pc:chgData name="Jim McGowan" userId="e2c7446dd3aca506" providerId="LiveId" clId="{8382742C-1CCC-4810-915C-5B4B34B3FD13}" dt="2018-12-28T20:29:33.678" v="1135"/>
      <pc:docMkLst>
        <pc:docMk/>
      </pc:docMkLst>
      <pc:sldChg chg="addSp delSp modSp">
        <pc:chgData name="Jim McGowan" userId="e2c7446dd3aca506" providerId="LiveId" clId="{8382742C-1CCC-4810-915C-5B4B34B3FD13}" dt="2018-12-28T19:56:34.398" v="560" actId="179"/>
        <pc:sldMkLst>
          <pc:docMk/>
          <pc:sldMk cId="0" sldId="258"/>
        </pc:sldMkLst>
        <pc:spChg chg="add del mod">
          <ac:chgData name="Jim McGowan" userId="e2c7446dd3aca506" providerId="LiveId" clId="{8382742C-1CCC-4810-915C-5B4B34B3FD13}" dt="2018-12-28T19:53:16.415" v="508" actId="478"/>
          <ac:spMkLst>
            <pc:docMk/>
            <pc:sldMk cId="0" sldId="258"/>
            <ac:spMk id="3" creationId="{B6A37E0E-A5FC-4B66-81DA-E8A7FF25BE39}"/>
          </ac:spMkLst>
        </pc:spChg>
        <pc:spChg chg="add">
          <ac:chgData name="Jim McGowan" userId="e2c7446dd3aca506" providerId="LiveId" clId="{8382742C-1CCC-4810-915C-5B4B34B3FD13}" dt="2018-12-28T19:53:28.810" v="510"/>
          <ac:spMkLst>
            <pc:docMk/>
            <pc:sldMk cId="0" sldId="258"/>
            <ac:spMk id="9" creationId="{5A38F631-434B-4EB6-BBE2-2E0D525D76C0}"/>
          </ac:spMkLst>
        </pc:spChg>
        <pc:spChg chg="add">
          <ac:chgData name="Jim McGowan" userId="e2c7446dd3aca506" providerId="LiveId" clId="{8382742C-1CCC-4810-915C-5B4B34B3FD13}" dt="2018-12-28T19:53:28.810" v="510"/>
          <ac:spMkLst>
            <pc:docMk/>
            <pc:sldMk cId="0" sldId="258"/>
            <ac:spMk id="10" creationId="{14C6C39F-FE74-4049-B7B5-9FB8B0E772FB}"/>
          </ac:spMkLst>
        </pc:spChg>
        <pc:spChg chg="del">
          <ac:chgData name="Jim McGowan" userId="e2c7446dd3aca506" providerId="LiveId" clId="{8382742C-1CCC-4810-915C-5B4B34B3FD13}" dt="2018-12-28T19:53:13.019" v="507" actId="478"/>
          <ac:spMkLst>
            <pc:docMk/>
            <pc:sldMk cId="0" sldId="258"/>
            <ac:spMk id="9218" creationId="{13F2445D-BBBF-45B2-BED7-7660EF2CE07E}"/>
          </ac:spMkLst>
        </pc:spChg>
        <pc:spChg chg="mod">
          <ac:chgData name="Jim McGowan" userId="e2c7446dd3aca506" providerId="LiveId" clId="{8382742C-1CCC-4810-915C-5B4B34B3FD13}" dt="2018-12-28T19:56:34.398" v="560" actId="179"/>
          <ac:spMkLst>
            <pc:docMk/>
            <pc:sldMk cId="0" sldId="258"/>
            <ac:spMk id="9220" creationId="{1908F722-7D6E-4B8A-8FC7-D9448C4DC998}"/>
          </ac:spMkLst>
        </pc:spChg>
        <pc:spChg chg="del">
          <ac:chgData name="Jim McGowan" userId="e2c7446dd3aca506" providerId="LiveId" clId="{8382742C-1CCC-4810-915C-5B4B34B3FD13}" dt="2018-12-28T19:53:18.924" v="509" actId="478"/>
          <ac:spMkLst>
            <pc:docMk/>
            <pc:sldMk cId="0" sldId="258"/>
            <ac:spMk id="9221" creationId="{05DF4161-285A-45E6-BBAE-3B34A33D27F8}"/>
          </ac:spMkLst>
        </pc:spChg>
        <pc:spChg chg="mod">
          <ac:chgData name="Jim McGowan" userId="e2c7446dd3aca506" providerId="LiveId" clId="{8382742C-1CCC-4810-915C-5B4B34B3FD13}" dt="2018-12-28T19:54:51.396" v="541" actId="14100"/>
          <ac:spMkLst>
            <pc:docMk/>
            <pc:sldMk cId="0" sldId="258"/>
            <ac:spMk id="9225" creationId="{A6CD1C9D-BEDC-46D8-A34C-F6E7BCC435D7}"/>
          </ac:spMkLst>
        </pc:spChg>
        <pc:picChg chg="mod">
          <ac:chgData name="Jim McGowan" userId="e2c7446dd3aca506" providerId="LiveId" clId="{8382742C-1CCC-4810-915C-5B4B34B3FD13}" dt="2018-12-28T19:55:34.103" v="553" actId="1036"/>
          <ac:picMkLst>
            <pc:docMk/>
            <pc:sldMk cId="0" sldId="258"/>
            <ac:picMk id="9224" creationId="{37E6E184-2798-44F2-A5FC-8C734D74DF79}"/>
          </ac:picMkLst>
        </pc:picChg>
      </pc:sldChg>
      <pc:sldChg chg="addSp delSp modSp">
        <pc:chgData name="Jim McGowan" userId="e2c7446dd3aca506" providerId="LiveId" clId="{8382742C-1CCC-4810-915C-5B4B34B3FD13}" dt="2018-12-28T19:58:56.571" v="601" actId="6549"/>
        <pc:sldMkLst>
          <pc:docMk/>
          <pc:sldMk cId="0" sldId="259"/>
        </pc:sldMkLst>
        <pc:spChg chg="add">
          <ac:chgData name="Jim McGowan" userId="e2c7446dd3aca506" providerId="LiveId" clId="{8382742C-1CCC-4810-915C-5B4B34B3FD13}" dt="2018-12-28T19:56:07.458" v="556"/>
          <ac:spMkLst>
            <pc:docMk/>
            <pc:sldMk cId="0" sldId="259"/>
            <ac:spMk id="6" creationId="{EEA3F689-FC08-461C-934A-AEAA711B1E8B}"/>
          </ac:spMkLst>
        </pc:spChg>
        <pc:spChg chg="mod">
          <ac:chgData name="Jim McGowan" userId="e2c7446dd3aca506" providerId="LiveId" clId="{8382742C-1CCC-4810-915C-5B4B34B3FD13}" dt="2018-12-28T19:56:16.323" v="558" actId="14100"/>
          <ac:spMkLst>
            <pc:docMk/>
            <pc:sldMk cId="0" sldId="259"/>
            <ac:spMk id="11266" creationId="{039A2E14-209F-4011-9408-E779126D5C73}"/>
          </ac:spMkLst>
        </pc:spChg>
        <pc:spChg chg="del">
          <ac:chgData name="Jim McGowan" userId="e2c7446dd3aca506" providerId="LiveId" clId="{8382742C-1CCC-4810-915C-5B4B34B3FD13}" dt="2018-12-28T19:56:22.847" v="559" actId="478"/>
          <ac:spMkLst>
            <pc:docMk/>
            <pc:sldMk cId="0" sldId="259"/>
            <ac:spMk id="11270" creationId="{B0EC7731-9649-4FE9-BD36-CDDC1B517159}"/>
          </ac:spMkLst>
        </pc:spChg>
        <pc:spChg chg="mod">
          <ac:chgData name="Jim McGowan" userId="e2c7446dd3aca506" providerId="LiveId" clId="{8382742C-1CCC-4810-915C-5B4B34B3FD13}" dt="2018-12-28T19:58:56.571" v="601" actId="6549"/>
          <ac:spMkLst>
            <pc:docMk/>
            <pc:sldMk cId="0" sldId="259"/>
            <ac:spMk id="11272" creationId="{E22F9A65-E122-4B99-9E4D-F5A31F7C10D1}"/>
          </ac:spMkLst>
        </pc:spChg>
        <pc:picChg chg="mod">
          <ac:chgData name="Jim McGowan" userId="e2c7446dd3aca506" providerId="LiveId" clId="{8382742C-1CCC-4810-915C-5B4B34B3FD13}" dt="2018-12-28T19:58:39.484" v="599" actId="1038"/>
          <ac:picMkLst>
            <pc:docMk/>
            <pc:sldMk cId="0" sldId="259"/>
            <ac:picMk id="11274" creationId="{C6871D3F-58F9-4F23-8E36-85206B7EA294}"/>
          </ac:picMkLst>
        </pc:picChg>
      </pc:sldChg>
      <pc:sldChg chg="addSp delSp modSp">
        <pc:chgData name="Jim McGowan" userId="e2c7446dd3aca506" providerId="LiveId" clId="{8382742C-1CCC-4810-915C-5B4B34B3FD13}" dt="2018-12-28T20:03:56.515" v="701" actId="179"/>
        <pc:sldMkLst>
          <pc:docMk/>
          <pc:sldMk cId="0" sldId="260"/>
        </pc:sldMkLst>
        <pc:spChg chg="add del mod">
          <ac:chgData name="Jim McGowan" userId="e2c7446dd3aca506" providerId="LiveId" clId="{8382742C-1CCC-4810-915C-5B4B34B3FD13}" dt="2018-12-28T20:01:06.060" v="632" actId="478"/>
          <ac:spMkLst>
            <pc:docMk/>
            <pc:sldMk cId="0" sldId="260"/>
            <ac:spMk id="3" creationId="{31B76B19-3440-4206-8E0C-714A70150096}"/>
          </ac:spMkLst>
        </pc:spChg>
        <pc:spChg chg="add del mod">
          <ac:chgData name="Jim McGowan" userId="e2c7446dd3aca506" providerId="LiveId" clId="{8382742C-1CCC-4810-915C-5B4B34B3FD13}" dt="2018-12-28T20:01:21.054" v="643" actId="6549"/>
          <ac:spMkLst>
            <pc:docMk/>
            <pc:sldMk cId="0" sldId="260"/>
            <ac:spMk id="7" creationId="{338C04EE-BE0D-44F8-AC79-96C506AA5683}"/>
          </ac:spMkLst>
        </pc:spChg>
        <pc:spChg chg="add del">
          <ac:chgData name="Jim McGowan" userId="e2c7446dd3aca506" providerId="LiveId" clId="{8382742C-1CCC-4810-915C-5B4B34B3FD13}" dt="2018-12-28T20:00:55.028" v="630"/>
          <ac:spMkLst>
            <pc:docMk/>
            <pc:sldMk cId="0" sldId="260"/>
            <ac:spMk id="8" creationId="{53176DF2-F962-4C7C-B051-7F0642C0C9B1}"/>
          </ac:spMkLst>
        </pc:spChg>
        <pc:spChg chg="del">
          <ac:chgData name="Jim McGowan" userId="e2c7446dd3aca506" providerId="LiveId" clId="{8382742C-1CCC-4810-915C-5B4B34B3FD13}" dt="2018-12-28T20:01:03.234" v="631" actId="478"/>
          <ac:spMkLst>
            <pc:docMk/>
            <pc:sldMk cId="0" sldId="260"/>
            <ac:spMk id="13314" creationId="{F8D1253B-99AF-46E1-8676-06072C648985}"/>
          </ac:spMkLst>
        </pc:spChg>
        <pc:spChg chg="mod">
          <ac:chgData name="Jim McGowan" userId="e2c7446dd3aca506" providerId="LiveId" clId="{8382742C-1CCC-4810-915C-5B4B34B3FD13}" dt="2018-12-28T20:03:56.515" v="701" actId="179"/>
          <ac:spMkLst>
            <pc:docMk/>
            <pc:sldMk cId="0" sldId="260"/>
            <ac:spMk id="13315" creationId="{4061F93E-CB24-41E3-A158-74E47E54AD88}"/>
          </ac:spMkLst>
        </pc:spChg>
        <pc:spChg chg="del">
          <ac:chgData name="Jim McGowan" userId="e2c7446dd3aca506" providerId="LiveId" clId="{8382742C-1CCC-4810-915C-5B4B34B3FD13}" dt="2018-12-28T20:01:59.335" v="651" actId="478"/>
          <ac:spMkLst>
            <pc:docMk/>
            <pc:sldMk cId="0" sldId="260"/>
            <ac:spMk id="13320" creationId="{6901110F-3150-427A-A0BD-32483381C59E}"/>
          </ac:spMkLst>
        </pc:spChg>
        <pc:spChg chg="mod">
          <ac:chgData name="Jim McGowan" userId="e2c7446dd3aca506" providerId="LiveId" clId="{8382742C-1CCC-4810-915C-5B4B34B3FD13}" dt="2018-12-28T20:03:09.125" v="684" actId="1035"/>
          <ac:spMkLst>
            <pc:docMk/>
            <pc:sldMk cId="0" sldId="260"/>
            <ac:spMk id="13321" creationId="{DEA0DA68-998E-4886-8FC4-3C9D36180C9B}"/>
          </ac:spMkLst>
        </pc:spChg>
        <pc:picChg chg="mod">
          <ac:chgData name="Jim McGowan" userId="e2c7446dd3aca506" providerId="LiveId" clId="{8382742C-1CCC-4810-915C-5B4B34B3FD13}" dt="2018-12-28T20:03:09.125" v="684" actId="1035"/>
          <ac:picMkLst>
            <pc:docMk/>
            <pc:sldMk cId="0" sldId="260"/>
            <ac:picMk id="13319" creationId="{A0B2B2A4-777C-4A46-B615-E7F6E81A6654}"/>
          </ac:picMkLst>
        </pc:picChg>
      </pc:sldChg>
      <pc:sldChg chg="addSp delSp modSp">
        <pc:chgData name="Jim McGowan" userId="e2c7446dd3aca506" providerId="LiveId" clId="{8382742C-1CCC-4810-915C-5B4B34B3FD13}" dt="2018-12-28T20:27:48.125" v="1114" actId="1035"/>
        <pc:sldMkLst>
          <pc:docMk/>
          <pc:sldMk cId="0" sldId="261"/>
        </pc:sldMkLst>
        <pc:spChg chg="add del mod">
          <ac:chgData name="Jim McGowan" userId="e2c7446dd3aca506" providerId="LiveId" clId="{8382742C-1CCC-4810-915C-5B4B34B3FD13}" dt="2018-12-28T20:26:45.021" v="1085" actId="478"/>
          <ac:spMkLst>
            <pc:docMk/>
            <pc:sldMk cId="0" sldId="261"/>
            <ac:spMk id="3" creationId="{4DCF72E3-8436-4D74-B064-5B0B25B7C5EF}"/>
          </ac:spMkLst>
        </pc:spChg>
        <pc:spChg chg="add mod">
          <ac:chgData name="Jim McGowan" userId="e2c7446dd3aca506" providerId="LiveId" clId="{8382742C-1CCC-4810-915C-5B4B34B3FD13}" dt="2018-12-28T20:26:36.276" v="1083"/>
          <ac:spMkLst>
            <pc:docMk/>
            <pc:sldMk cId="0" sldId="261"/>
            <ac:spMk id="6" creationId="{331255F9-B5C2-4F88-98EA-A2C6F9C198F3}"/>
          </ac:spMkLst>
        </pc:spChg>
        <pc:spChg chg="add">
          <ac:chgData name="Jim McGowan" userId="e2c7446dd3aca506" providerId="LiveId" clId="{8382742C-1CCC-4810-915C-5B4B34B3FD13}" dt="2018-12-28T20:26:26.846" v="1082"/>
          <ac:spMkLst>
            <pc:docMk/>
            <pc:sldMk cId="0" sldId="261"/>
            <ac:spMk id="7" creationId="{DE4267DF-262C-4B92-885B-637F6E953569}"/>
          </ac:spMkLst>
        </pc:spChg>
        <pc:spChg chg="del mod">
          <ac:chgData name="Jim McGowan" userId="e2c7446dd3aca506" providerId="LiveId" clId="{8382742C-1CCC-4810-915C-5B4B34B3FD13}" dt="2018-12-28T20:26:40.320" v="1084" actId="478"/>
          <ac:spMkLst>
            <pc:docMk/>
            <pc:sldMk cId="0" sldId="261"/>
            <ac:spMk id="15362" creationId="{7AEB4253-4ABB-4D6A-B362-2616E217AB57}"/>
          </ac:spMkLst>
        </pc:spChg>
        <pc:spChg chg="mod">
          <ac:chgData name="Jim McGowan" userId="e2c7446dd3aca506" providerId="LiveId" clId="{8382742C-1CCC-4810-915C-5B4B34B3FD13}" dt="2018-12-28T20:27:45.939" v="1113" actId="14100"/>
          <ac:spMkLst>
            <pc:docMk/>
            <pc:sldMk cId="0" sldId="261"/>
            <ac:spMk id="15363" creationId="{E49E0979-DEF8-4E20-8EC1-F4093E201383}"/>
          </ac:spMkLst>
        </pc:spChg>
        <pc:spChg chg="del">
          <ac:chgData name="Jim McGowan" userId="e2c7446dd3aca506" providerId="LiveId" clId="{8382742C-1CCC-4810-915C-5B4B34B3FD13}" dt="2018-12-28T20:27:12.372" v="1089" actId="478"/>
          <ac:spMkLst>
            <pc:docMk/>
            <pc:sldMk cId="0" sldId="261"/>
            <ac:spMk id="15366" creationId="{6F3A7BFB-F09C-4D62-88D3-735044B881ED}"/>
          </ac:spMkLst>
        </pc:spChg>
        <pc:picChg chg="mod">
          <ac:chgData name="Jim McGowan" userId="e2c7446dd3aca506" providerId="LiveId" clId="{8382742C-1CCC-4810-915C-5B4B34B3FD13}" dt="2018-12-28T20:27:48.125" v="1114" actId="1035"/>
          <ac:picMkLst>
            <pc:docMk/>
            <pc:sldMk cId="0" sldId="261"/>
            <ac:picMk id="15368" creationId="{7C657F51-0AFC-4173-96B7-E5573B82FFCB}"/>
          </ac:picMkLst>
        </pc:picChg>
      </pc:sldChg>
      <pc:sldChg chg="addSp delSp modSp ord">
        <pc:chgData name="Jim McGowan" userId="e2c7446dd3aca506" providerId="LiveId" clId="{8382742C-1CCC-4810-915C-5B4B34B3FD13}" dt="2018-12-28T20:23:02.206" v="1042" actId="108"/>
        <pc:sldMkLst>
          <pc:docMk/>
          <pc:sldMk cId="0" sldId="271"/>
        </pc:sldMkLst>
        <pc:spChg chg="mod">
          <ac:chgData name="Jim McGowan" userId="e2c7446dd3aca506" providerId="LiveId" clId="{8382742C-1CCC-4810-915C-5B4B34B3FD13}" dt="2018-12-28T20:23:02.206" v="1042" actId="108"/>
          <ac:spMkLst>
            <pc:docMk/>
            <pc:sldMk cId="0" sldId="271"/>
            <ac:spMk id="35842" creationId="{0EA0567E-0D6A-44F9-A6FA-56A648422995}"/>
          </ac:spMkLst>
        </pc:spChg>
        <pc:spChg chg="del">
          <ac:chgData name="Jim McGowan" userId="e2c7446dd3aca506" providerId="LiveId" clId="{8382742C-1CCC-4810-915C-5B4B34B3FD13}" dt="2018-12-28T20:05:52.119" v="727" actId="478"/>
          <ac:spMkLst>
            <pc:docMk/>
            <pc:sldMk cId="0" sldId="271"/>
            <ac:spMk id="35843" creationId="{D16576F6-D017-4679-8266-58A42201D8CF}"/>
          </ac:spMkLst>
        </pc:spChg>
        <pc:picChg chg="add ord">
          <ac:chgData name="Jim McGowan" userId="e2c7446dd3aca506" providerId="LiveId" clId="{8382742C-1CCC-4810-915C-5B4B34B3FD13}" dt="2018-12-28T20:06:04.788" v="729" actId="167"/>
          <ac:picMkLst>
            <pc:docMk/>
            <pc:sldMk cId="0" sldId="271"/>
            <ac:picMk id="5" creationId="{0C161F82-82ED-4C6F-AAD8-824407BCB812}"/>
          </ac:picMkLst>
        </pc:picChg>
        <pc:picChg chg="mod">
          <ac:chgData name="Jim McGowan" userId="e2c7446dd3aca506" providerId="LiveId" clId="{8382742C-1CCC-4810-915C-5B4B34B3FD13}" dt="2018-12-28T20:14:40.490" v="876" actId="1440"/>
          <ac:picMkLst>
            <pc:docMk/>
            <pc:sldMk cId="0" sldId="271"/>
            <ac:picMk id="35844" creationId="{6A2CF3B5-E1D0-446D-9A3C-9FADA246CA9A}"/>
          </ac:picMkLst>
        </pc:picChg>
      </pc:sldChg>
      <pc:sldChg chg="addSp delSp modSp">
        <pc:chgData name="Jim McGowan" userId="e2c7446dd3aca506" providerId="LiveId" clId="{8382742C-1CCC-4810-915C-5B4B34B3FD13}" dt="2018-12-28T20:16:33.829" v="902" actId="1036"/>
        <pc:sldMkLst>
          <pc:docMk/>
          <pc:sldMk cId="0" sldId="272"/>
        </pc:sldMkLst>
        <pc:spChg chg="mod">
          <ac:chgData name="Jim McGowan" userId="e2c7446dd3aca506" providerId="LiveId" clId="{8382742C-1CCC-4810-915C-5B4B34B3FD13}" dt="2018-12-28T20:16:28.308" v="897" actId="14100"/>
          <ac:spMkLst>
            <pc:docMk/>
            <pc:sldMk cId="0" sldId="272"/>
            <ac:spMk id="37890" creationId="{0298B2B0-8045-49F7-BEC4-2969770FA017}"/>
          </ac:spMkLst>
        </pc:spChg>
        <pc:spChg chg="del">
          <ac:chgData name="Jim McGowan" userId="e2c7446dd3aca506" providerId="LiveId" clId="{8382742C-1CCC-4810-915C-5B4B34B3FD13}" dt="2018-12-28T20:14:52.640" v="879" actId="478"/>
          <ac:spMkLst>
            <pc:docMk/>
            <pc:sldMk cId="0" sldId="272"/>
            <ac:spMk id="37892" creationId="{809D0DF7-EBE7-4DBD-9B16-54C35FD99918}"/>
          </ac:spMkLst>
        </pc:spChg>
        <pc:picChg chg="add ord">
          <ac:chgData name="Jim McGowan" userId="e2c7446dd3aca506" providerId="LiveId" clId="{8382742C-1CCC-4810-915C-5B4B34B3FD13}" dt="2018-12-28T20:16:16.259" v="895" actId="167"/>
          <ac:picMkLst>
            <pc:docMk/>
            <pc:sldMk cId="0" sldId="272"/>
            <ac:picMk id="2" creationId="{5ABDC0C1-B843-46A7-BC3C-138FFDF86B1C}"/>
          </ac:picMkLst>
        </pc:picChg>
        <pc:picChg chg="mod">
          <ac:chgData name="Jim McGowan" userId="e2c7446dd3aca506" providerId="LiveId" clId="{8382742C-1CCC-4810-915C-5B4B34B3FD13}" dt="2018-12-28T20:16:33.829" v="902" actId="1036"/>
          <ac:picMkLst>
            <pc:docMk/>
            <pc:sldMk cId="0" sldId="272"/>
            <ac:picMk id="37894" creationId="{E8927150-75B3-4EE2-A23F-EA108E95C2D6}"/>
          </ac:picMkLst>
        </pc:picChg>
      </pc:sldChg>
      <pc:sldChg chg="addSp delSp">
        <pc:chgData name="Jim McGowan" userId="e2c7446dd3aca506" providerId="LiveId" clId="{8382742C-1CCC-4810-915C-5B4B34B3FD13}" dt="2018-12-28T20:29:33.678" v="1135"/>
        <pc:sldMkLst>
          <pc:docMk/>
          <pc:sldMk cId="0" sldId="273"/>
        </pc:sldMkLst>
        <pc:spChg chg="add">
          <ac:chgData name="Jim McGowan" userId="e2c7446dd3aca506" providerId="LiveId" clId="{8382742C-1CCC-4810-915C-5B4B34B3FD13}" dt="2018-12-28T20:29:33.678" v="1135"/>
          <ac:spMkLst>
            <pc:docMk/>
            <pc:sldMk cId="0" sldId="273"/>
            <ac:spMk id="7" creationId="{675E79F2-C5DA-4278-AAFE-460C82BE4BA6}"/>
          </ac:spMkLst>
        </pc:spChg>
        <pc:spChg chg="del">
          <ac:chgData name="Jim McGowan" userId="e2c7446dd3aca506" providerId="LiveId" clId="{8382742C-1CCC-4810-915C-5B4B34B3FD13}" dt="2018-12-28T20:29:24.991" v="1134" actId="478"/>
          <ac:spMkLst>
            <pc:docMk/>
            <pc:sldMk cId="0" sldId="273"/>
            <ac:spMk id="39942" creationId="{D7822920-259E-49E8-BD74-405ADF2ECF3F}"/>
          </ac:spMkLst>
        </pc:spChg>
      </pc:sldChg>
      <pc:sldChg chg="addSp delSp modSp">
        <pc:chgData name="Jim McGowan" userId="e2c7446dd3aca506" providerId="LiveId" clId="{8382742C-1CCC-4810-915C-5B4B34B3FD13}" dt="2018-12-28T19:52:33.191" v="504" actId="14100"/>
        <pc:sldMkLst>
          <pc:docMk/>
          <pc:sldMk cId="0" sldId="279"/>
        </pc:sldMkLst>
        <pc:spChg chg="add del mod">
          <ac:chgData name="Jim McGowan" userId="e2c7446dd3aca506" providerId="LiveId" clId="{8382742C-1CCC-4810-915C-5B4B34B3FD13}" dt="2018-12-28T19:48:43.131" v="396" actId="478"/>
          <ac:spMkLst>
            <pc:docMk/>
            <pc:sldMk cId="0" sldId="279"/>
            <ac:spMk id="3" creationId="{A9E97D86-A38B-42AB-BF3E-FAABD282A32A}"/>
          </ac:spMkLst>
        </pc:spChg>
        <pc:spChg chg="add">
          <ac:chgData name="Jim McGowan" userId="e2c7446dd3aca506" providerId="LiveId" clId="{8382742C-1CCC-4810-915C-5B4B34B3FD13}" dt="2018-12-28T19:48:44.949" v="397"/>
          <ac:spMkLst>
            <pc:docMk/>
            <pc:sldMk cId="0" sldId="279"/>
            <ac:spMk id="10" creationId="{6F834D5C-EAAE-440D-B768-4923CF631B93}"/>
          </ac:spMkLst>
        </pc:spChg>
        <pc:spChg chg="add">
          <ac:chgData name="Jim McGowan" userId="e2c7446dd3aca506" providerId="LiveId" clId="{8382742C-1CCC-4810-915C-5B4B34B3FD13}" dt="2018-12-28T19:48:44.949" v="397"/>
          <ac:spMkLst>
            <pc:docMk/>
            <pc:sldMk cId="0" sldId="279"/>
            <ac:spMk id="11" creationId="{401117F1-EBFD-4259-A909-FA4B8831B403}"/>
          </ac:spMkLst>
        </pc:spChg>
        <pc:spChg chg="del">
          <ac:chgData name="Jim McGowan" userId="e2c7446dd3aca506" providerId="LiveId" clId="{8382742C-1CCC-4810-915C-5B4B34B3FD13}" dt="2018-12-28T19:48:41.273" v="395" actId="478"/>
          <ac:spMkLst>
            <pc:docMk/>
            <pc:sldMk cId="0" sldId="279"/>
            <ac:spMk id="51202" creationId="{6A12C947-EDE7-42F9-8F88-FDFFA2AB0290}"/>
          </ac:spMkLst>
        </pc:spChg>
        <pc:spChg chg="mod">
          <ac:chgData name="Jim McGowan" userId="e2c7446dd3aca506" providerId="LiveId" clId="{8382742C-1CCC-4810-915C-5B4B34B3FD13}" dt="2018-12-28T19:52:33.191" v="504" actId="14100"/>
          <ac:spMkLst>
            <pc:docMk/>
            <pc:sldMk cId="0" sldId="279"/>
            <ac:spMk id="51203" creationId="{3F882B5A-07B0-474C-AE0F-AD848E4C702C}"/>
          </ac:spMkLst>
        </pc:spChg>
        <pc:spChg chg="del">
          <ac:chgData name="Jim McGowan" userId="e2c7446dd3aca506" providerId="LiveId" clId="{8382742C-1CCC-4810-915C-5B4B34B3FD13}" dt="2018-12-28T19:48:28.822" v="394" actId="478"/>
          <ac:spMkLst>
            <pc:docMk/>
            <pc:sldMk cId="0" sldId="279"/>
            <ac:spMk id="51205" creationId="{289D2E2B-5C53-4C11-AB2E-92CE4A2C4697}"/>
          </ac:spMkLst>
        </pc:spChg>
        <pc:picChg chg="mod">
          <ac:chgData name="Jim McGowan" userId="e2c7446dd3aca506" providerId="LiveId" clId="{8382742C-1CCC-4810-915C-5B4B34B3FD13}" dt="2018-12-28T19:51:26.277" v="491" actId="1036"/>
          <ac:picMkLst>
            <pc:docMk/>
            <pc:sldMk cId="0" sldId="279"/>
            <ac:picMk id="51210" creationId="{637B372B-F412-4C32-847A-5B44609B8EF8}"/>
          </ac:picMkLst>
        </pc:picChg>
        <pc:picChg chg="mod">
          <ac:chgData name="Jim McGowan" userId="e2c7446dd3aca506" providerId="LiveId" clId="{8382742C-1CCC-4810-915C-5B4B34B3FD13}" dt="2018-12-28T19:51:34.660" v="492" actId="1076"/>
          <ac:picMkLst>
            <pc:docMk/>
            <pc:sldMk cId="0" sldId="279"/>
            <ac:picMk id="51212" creationId="{3343BD68-DC8C-4689-B302-ECA1AF42354F}"/>
          </ac:picMkLst>
        </pc:picChg>
        <pc:picChg chg="mod">
          <ac:chgData name="Jim McGowan" userId="e2c7446dd3aca506" providerId="LiveId" clId="{8382742C-1CCC-4810-915C-5B4B34B3FD13}" dt="2018-12-28T19:51:38.636" v="493" actId="1076"/>
          <ac:picMkLst>
            <pc:docMk/>
            <pc:sldMk cId="0" sldId="279"/>
            <ac:picMk id="51214" creationId="{04B43A97-CD17-4EB8-B359-47DB2D2B757C}"/>
          </ac:picMkLst>
        </pc:picChg>
      </pc:sldChg>
      <pc:sldChg chg="addSp delSp modSp">
        <pc:chgData name="Jim McGowan" userId="e2c7446dd3aca506" providerId="LiveId" clId="{8382742C-1CCC-4810-915C-5B4B34B3FD13}" dt="2018-12-28T19:34:04.022" v="358" actId="1035"/>
        <pc:sldMkLst>
          <pc:docMk/>
          <pc:sldMk cId="0" sldId="280"/>
        </pc:sldMkLst>
        <pc:spChg chg="add del mod">
          <ac:chgData name="Jim McGowan" userId="e2c7446dd3aca506" providerId="LiveId" clId="{8382742C-1CCC-4810-915C-5B4B34B3FD13}" dt="2018-12-28T19:16:11.161" v="153" actId="478"/>
          <ac:spMkLst>
            <pc:docMk/>
            <pc:sldMk cId="0" sldId="280"/>
            <ac:spMk id="7" creationId="{822CDCA9-21C1-4747-B040-FA01F76F0B46}"/>
          </ac:spMkLst>
        </pc:spChg>
        <pc:spChg chg="add">
          <ac:chgData name="Jim McGowan" userId="e2c7446dd3aca506" providerId="LiveId" clId="{8382742C-1CCC-4810-915C-5B4B34B3FD13}" dt="2018-12-28T19:13:23.613" v="114"/>
          <ac:spMkLst>
            <pc:docMk/>
            <pc:sldMk cId="0" sldId="280"/>
            <ac:spMk id="8" creationId="{9FFFEE97-81B8-4213-BB31-1DC335537F07}"/>
          </ac:spMkLst>
        </pc:spChg>
        <pc:spChg chg="add">
          <ac:chgData name="Jim McGowan" userId="e2c7446dd3aca506" providerId="LiveId" clId="{8382742C-1CCC-4810-915C-5B4B34B3FD13}" dt="2018-12-28T19:16:12.968" v="154"/>
          <ac:spMkLst>
            <pc:docMk/>
            <pc:sldMk cId="0" sldId="280"/>
            <ac:spMk id="10" creationId="{EA7C29F5-803C-4E3B-87FA-C9DA8387B420}"/>
          </ac:spMkLst>
        </pc:spChg>
        <pc:spChg chg="mod">
          <ac:chgData name="Jim McGowan" userId="e2c7446dd3aca506" providerId="LiveId" clId="{8382742C-1CCC-4810-915C-5B4B34B3FD13}" dt="2018-12-28T19:16:23.235" v="157" actId="1035"/>
          <ac:spMkLst>
            <pc:docMk/>
            <pc:sldMk cId="0" sldId="280"/>
            <ac:spMk id="53261" creationId="{3A740CEF-15E4-4C63-B2B5-7CBF73877126}"/>
          </ac:spMkLst>
        </pc:spChg>
        <pc:picChg chg="add del">
          <ac:chgData name="Jim McGowan" userId="e2c7446dd3aca506" providerId="LiveId" clId="{8382742C-1CCC-4810-915C-5B4B34B3FD13}" dt="2018-12-28T19:14:33.507" v="142" actId="478"/>
          <ac:picMkLst>
            <pc:docMk/>
            <pc:sldMk cId="0" sldId="280"/>
            <ac:picMk id="9" creationId="{F0C57159-F5D2-4D52-8B89-F02644B12D38}"/>
          </ac:picMkLst>
        </pc:picChg>
        <pc:picChg chg="mod">
          <ac:chgData name="Jim McGowan" userId="e2c7446dd3aca506" providerId="LiveId" clId="{8382742C-1CCC-4810-915C-5B4B34B3FD13}" dt="2018-12-28T19:34:04.022" v="358" actId="1035"/>
          <ac:picMkLst>
            <pc:docMk/>
            <pc:sldMk cId="0" sldId="280"/>
            <ac:picMk id="53260" creationId="{55191522-F811-4628-8C77-89D7870836D7}"/>
          </ac:picMkLst>
        </pc:picChg>
      </pc:sldChg>
      <pc:sldChg chg="addSp delSp modSp">
        <pc:chgData name="Jim McGowan" userId="e2c7446dd3aca506" providerId="LiveId" clId="{8382742C-1CCC-4810-915C-5B4B34B3FD13}" dt="2018-12-28T19:33:52.804" v="357" actId="14100"/>
        <pc:sldMkLst>
          <pc:docMk/>
          <pc:sldMk cId="0" sldId="281"/>
        </pc:sldMkLst>
        <pc:spChg chg="add">
          <ac:chgData name="Jim McGowan" userId="e2c7446dd3aca506" providerId="LiveId" clId="{8382742C-1CCC-4810-915C-5B4B34B3FD13}" dt="2018-12-28T19:18:21.528" v="176"/>
          <ac:spMkLst>
            <pc:docMk/>
            <pc:sldMk cId="0" sldId="281"/>
            <ac:spMk id="5" creationId="{463A5328-8BE3-4190-A5DF-AEC4A9EAA2B4}"/>
          </ac:spMkLst>
        </pc:spChg>
        <pc:spChg chg="add">
          <ac:chgData name="Jim McGowan" userId="e2c7446dd3aca506" providerId="LiveId" clId="{8382742C-1CCC-4810-915C-5B4B34B3FD13}" dt="2018-12-28T19:18:21.528" v="176"/>
          <ac:spMkLst>
            <pc:docMk/>
            <pc:sldMk cId="0" sldId="281"/>
            <ac:spMk id="6" creationId="{61AAD363-02C5-45A4-A098-12279C6FD56E}"/>
          </ac:spMkLst>
        </pc:spChg>
        <pc:spChg chg="mod">
          <ac:chgData name="Jim McGowan" userId="e2c7446dd3aca506" providerId="LiveId" clId="{8382742C-1CCC-4810-915C-5B4B34B3FD13}" dt="2018-12-28T19:25:53.291" v="190" actId="12788"/>
          <ac:spMkLst>
            <pc:docMk/>
            <pc:sldMk cId="0" sldId="281"/>
            <ac:spMk id="54278" creationId="{B4E83362-133F-4460-8583-68038250F905}"/>
          </ac:spMkLst>
        </pc:spChg>
        <pc:picChg chg="add del mod">
          <ac:chgData name="Jim McGowan" userId="e2c7446dd3aca506" providerId="LiveId" clId="{8382742C-1CCC-4810-915C-5B4B34B3FD13}" dt="2018-12-28T19:17:46.716" v="174" actId="478"/>
          <ac:picMkLst>
            <pc:docMk/>
            <pc:sldMk cId="0" sldId="281"/>
            <ac:picMk id="4" creationId="{3B811326-8586-4716-BF7F-28FFE5DE1A0D}"/>
          </ac:picMkLst>
        </pc:picChg>
        <pc:picChg chg="mod">
          <ac:chgData name="Jim McGowan" userId="e2c7446dd3aca506" providerId="LiveId" clId="{8382742C-1CCC-4810-915C-5B4B34B3FD13}" dt="2018-12-28T19:33:52.804" v="357" actId="14100"/>
          <ac:picMkLst>
            <pc:docMk/>
            <pc:sldMk cId="0" sldId="281"/>
            <ac:picMk id="54277" creationId="{2866BCB6-7ABD-4E6C-9793-0A7096009246}"/>
          </ac:picMkLst>
        </pc:picChg>
      </pc:sldChg>
      <pc:sldChg chg="addSp delSp modSp">
        <pc:chgData name="Jim McGowan" userId="e2c7446dd3aca506" providerId="LiveId" clId="{8382742C-1CCC-4810-915C-5B4B34B3FD13}" dt="2018-12-28T19:49:09.294" v="400" actId="12788"/>
        <pc:sldMkLst>
          <pc:docMk/>
          <pc:sldMk cId="0" sldId="282"/>
        </pc:sldMkLst>
        <pc:spChg chg="add mod">
          <ac:chgData name="Jim McGowan" userId="e2c7446dd3aca506" providerId="LiveId" clId="{8382742C-1CCC-4810-915C-5B4B34B3FD13}" dt="2018-12-28T19:37:55.992" v="361" actId="12788"/>
          <ac:spMkLst>
            <pc:docMk/>
            <pc:sldMk cId="0" sldId="282"/>
            <ac:spMk id="6" creationId="{EEF9F7B4-A117-4343-9F12-37FFE9635E89}"/>
          </ac:spMkLst>
        </pc:spChg>
        <pc:spChg chg="add">
          <ac:chgData name="Jim McGowan" userId="e2c7446dd3aca506" providerId="LiveId" clId="{8382742C-1CCC-4810-915C-5B4B34B3FD13}" dt="2018-12-28T19:29:36.468" v="322"/>
          <ac:spMkLst>
            <pc:docMk/>
            <pc:sldMk cId="0" sldId="282"/>
            <ac:spMk id="7" creationId="{5D7EFB37-E9C7-4C6D-AA3F-B92F544A2111}"/>
          </ac:spMkLst>
        </pc:spChg>
        <pc:spChg chg="mod">
          <ac:chgData name="Jim McGowan" userId="e2c7446dd3aca506" providerId="LiveId" clId="{8382742C-1CCC-4810-915C-5B4B34B3FD13}" dt="2018-12-28T19:49:09.294" v="400" actId="12788"/>
          <ac:spMkLst>
            <pc:docMk/>
            <pc:sldMk cId="0" sldId="282"/>
            <ac:spMk id="55302" creationId="{5CF63763-7EB2-4E61-9241-D02852BAB2D5}"/>
          </ac:spMkLst>
        </pc:spChg>
        <pc:picChg chg="add mod ord">
          <ac:chgData name="Jim McGowan" userId="e2c7446dd3aca506" providerId="LiveId" clId="{8382742C-1CCC-4810-915C-5B4B34B3FD13}" dt="2018-12-28T19:46:05.443" v="375" actId="1036"/>
          <ac:picMkLst>
            <pc:docMk/>
            <pc:sldMk cId="0" sldId="282"/>
            <ac:picMk id="2" creationId="{CF6C6A93-2A98-466E-A8D0-F44ADEE1111F}"/>
          </ac:picMkLst>
        </pc:picChg>
        <pc:picChg chg="add del ord">
          <ac:chgData name="Jim McGowan" userId="e2c7446dd3aca506" providerId="LiveId" clId="{8382742C-1CCC-4810-915C-5B4B34B3FD13}" dt="2018-12-28T19:28:51.874" v="244" actId="478"/>
          <ac:picMkLst>
            <pc:docMk/>
            <pc:sldMk cId="0" sldId="282"/>
            <ac:picMk id="5" creationId="{5D9F0F63-1316-4F59-9D08-AEF3F87AD2C6}"/>
          </ac:picMkLst>
        </pc:picChg>
        <pc:picChg chg="del mod">
          <ac:chgData name="Jim McGowan" userId="e2c7446dd3aca506" providerId="LiveId" clId="{8382742C-1CCC-4810-915C-5B4B34B3FD13}" dt="2018-12-28T19:27:02.500" v="193" actId="478"/>
          <ac:picMkLst>
            <pc:docMk/>
            <pc:sldMk cId="0" sldId="282"/>
            <ac:picMk id="55301" creationId="{BD34941C-8598-4CBC-B110-D574403C2176}"/>
          </ac:picMkLst>
        </pc:picChg>
      </pc:sldChg>
      <pc:sldChg chg="addSp delSp modSp">
        <pc:chgData name="Jim McGowan" userId="e2c7446dd3aca506" providerId="LiveId" clId="{8382742C-1CCC-4810-915C-5B4B34B3FD13}" dt="2018-12-28T19:48:16.572" v="393" actId="478"/>
        <pc:sldMkLst>
          <pc:docMk/>
          <pc:sldMk cId="0" sldId="283"/>
        </pc:sldMkLst>
        <pc:spChg chg="add">
          <ac:chgData name="Jim McGowan" userId="e2c7446dd3aca506" providerId="LiveId" clId="{8382742C-1CCC-4810-915C-5B4B34B3FD13}" dt="2018-12-28T19:42:46.667" v="362"/>
          <ac:spMkLst>
            <pc:docMk/>
            <pc:sldMk cId="0" sldId="283"/>
            <ac:spMk id="4" creationId="{C70B0FE2-DE63-4F1C-8091-F93B1BC4A1E1}"/>
          </ac:spMkLst>
        </pc:spChg>
        <pc:spChg chg="add">
          <ac:chgData name="Jim McGowan" userId="e2c7446dd3aca506" providerId="LiveId" clId="{8382742C-1CCC-4810-915C-5B4B34B3FD13}" dt="2018-12-28T19:42:46.667" v="362"/>
          <ac:spMkLst>
            <pc:docMk/>
            <pc:sldMk cId="0" sldId="283"/>
            <ac:spMk id="5" creationId="{9FEE9011-9B5D-4ECC-A1F3-55266EF1F55F}"/>
          </ac:spMkLst>
        </pc:spChg>
        <pc:spChg chg="del mod">
          <ac:chgData name="Jim McGowan" userId="e2c7446dd3aca506" providerId="LiveId" clId="{8382742C-1CCC-4810-915C-5B4B34B3FD13}" dt="2018-12-28T19:48:16.572" v="393" actId="478"/>
          <ac:spMkLst>
            <pc:docMk/>
            <pc:sldMk cId="0" sldId="283"/>
            <ac:spMk id="56325" creationId="{6C4012C0-D567-42C2-A979-77D5A84C0D55}"/>
          </ac:spMkLst>
        </pc:spChg>
        <pc:picChg chg="mod">
          <ac:chgData name="Jim McGowan" userId="e2c7446dd3aca506" providerId="LiveId" clId="{8382742C-1CCC-4810-915C-5B4B34B3FD13}" dt="2018-12-28T19:47:41.723" v="391" actId="1036"/>
          <ac:picMkLst>
            <pc:docMk/>
            <pc:sldMk cId="0" sldId="283"/>
            <ac:picMk id="56324" creationId="{E25960E2-AF3E-4523-9CE8-E1240025B95D}"/>
          </ac:picMkLst>
        </pc:picChg>
      </pc:sldChg>
      <pc:sldChg chg="addSp modSp modAnim">
        <pc:chgData name="Jim McGowan" userId="e2c7446dd3aca506" providerId="LiveId" clId="{8382742C-1CCC-4810-915C-5B4B34B3FD13}" dt="2018-12-28T19:14:10.408" v="134" actId="1036"/>
        <pc:sldMkLst>
          <pc:docMk/>
          <pc:sldMk cId="0" sldId="284"/>
        </pc:sldMkLst>
        <pc:spChg chg="add">
          <ac:chgData name="Jim McGowan" userId="e2c7446dd3aca506" providerId="LiveId" clId="{8382742C-1CCC-4810-915C-5B4B34B3FD13}" dt="2018-12-28T19:10:19.980" v="72"/>
          <ac:spMkLst>
            <pc:docMk/>
            <pc:sldMk cId="0" sldId="284"/>
            <ac:spMk id="4" creationId="{6A69408C-4382-47B8-9C64-7DC60CD9A0F6}"/>
          </ac:spMkLst>
        </pc:spChg>
        <pc:spChg chg="mod">
          <ac:chgData name="Jim McGowan" userId="e2c7446dd3aca506" providerId="LiveId" clId="{8382742C-1CCC-4810-915C-5B4B34B3FD13}" dt="2018-12-28T19:13:16.907" v="113" actId="14100"/>
          <ac:spMkLst>
            <pc:docMk/>
            <pc:sldMk cId="0" sldId="284"/>
            <ac:spMk id="57348" creationId="{1AA41747-577E-4BD6-ADFC-D6B2ED9ED322}"/>
          </ac:spMkLst>
        </pc:spChg>
        <pc:picChg chg="mod">
          <ac:chgData name="Jim McGowan" userId="e2c7446dd3aca506" providerId="LiveId" clId="{8382742C-1CCC-4810-915C-5B4B34B3FD13}" dt="2018-12-28T19:14:10.408" v="134" actId="1036"/>
          <ac:picMkLst>
            <pc:docMk/>
            <pc:sldMk cId="0" sldId="284"/>
            <ac:picMk id="57349" creationId="{20269471-B63D-43F5-B632-8E9D04BF2894}"/>
          </ac:picMkLst>
        </pc:picChg>
      </pc:sldChg>
      <pc:sldChg chg="addSp delSp modSp">
        <pc:chgData name="Jim McGowan" userId="e2c7446dd3aca506" providerId="LiveId" clId="{8382742C-1CCC-4810-915C-5B4B34B3FD13}" dt="2018-12-28T20:03:21.974" v="691" actId="1036"/>
        <pc:sldMkLst>
          <pc:docMk/>
          <pc:sldMk cId="0" sldId="285"/>
        </pc:sldMkLst>
        <pc:spChg chg="add del mod">
          <ac:chgData name="Jim McGowan" userId="e2c7446dd3aca506" providerId="LiveId" clId="{8382742C-1CCC-4810-915C-5B4B34B3FD13}" dt="2018-12-28T19:59:17.445" v="603" actId="478"/>
          <ac:spMkLst>
            <pc:docMk/>
            <pc:sldMk cId="0" sldId="285"/>
            <ac:spMk id="3" creationId="{796E9517-EFD6-45D6-B5DB-934C9CDC0343}"/>
          </ac:spMkLst>
        </pc:spChg>
        <pc:spChg chg="add mod">
          <ac:chgData name="Jim McGowan" userId="e2c7446dd3aca506" providerId="LiveId" clId="{8382742C-1CCC-4810-915C-5B4B34B3FD13}" dt="2018-12-28T19:59:46.295" v="615" actId="2710"/>
          <ac:spMkLst>
            <pc:docMk/>
            <pc:sldMk cId="0" sldId="285"/>
            <ac:spMk id="9" creationId="{7EA821F4-5148-41C3-A37E-32F930A0E3BB}"/>
          </ac:spMkLst>
        </pc:spChg>
        <pc:spChg chg="add mod">
          <ac:chgData name="Jim McGowan" userId="e2c7446dd3aca506" providerId="LiveId" clId="{8382742C-1CCC-4810-915C-5B4B34B3FD13}" dt="2018-12-28T19:59:46.295" v="615" actId="2710"/>
          <ac:spMkLst>
            <pc:docMk/>
            <pc:sldMk cId="0" sldId="285"/>
            <ac:spMk id="10" creationId="{C5A0D6D2-22B2-42F8-8A7E-983D14587C35}"/>
          </ac:spMkLst>
        </pc:spChg>
        <pc:spChg chg="del">
          <ac:chgData name="Jim McGowan" userId="e2c7446dd3aca506" providerId="LiveId" clId="{8382742C-1CCC-4810-915C-5B4B34B3FD13}" dt="2018-12-28T19:59:16.240" v="602" actId="478"/>
          <ac:spMkLst>
            <pc:docMk/>
            <pc:sldMk cId="0" sldId="285"/>
            <ac:spMk id="58370" creationId="{4E5A22D0-879B-46D6-83C6-5128592813D2}"/>
          </ac:spMkLst>
        </pc:spChg>
        <pc:spChg chg="mod">
          <ac:chgData name="Jim McGowan" userId="e2c7446dd3aca506" providerId="LiveId" clId="{8382742C-1CCC-4810-915C-5B4B34B3FD13}" dt="2018-12-28T20:03:18.997" v="685" actId="14100"/>
          <ac:spMkLst>
            <pc:docMk/>
            <pc:sldMk cId="0" sldId="285"/>
            <ac:spMk id="58371" creationId="{EF33C2E4-E449-4C60-8AEF-C94062759A11}"/>
          </ac:spMkLst>
        </pc:spChg>
        <pc:spChg chg="del">
          <ac:chgData name="Jim McGowan" userId="e2c7446dd3aca506" providerId="LiveId" clId="{8382742C-1CCC-4810-915C-5B4B34B3FD13}" dt="2018-12-28T19:59:24.471" v="605" actId="478"/>
          <ac:spMkLst>
            <pc:docMk/>
            <pc:sldMk cId="0" sldId="285"/>
            <ac:spMk id="58373" creationId="{EF4BBB47-ED0C-4070-A793-06FB37BEBA14}"/>
          </ac:spMkLst>
        </pc:spChg>
        <pc:spChg chg="mod">
          <ac:chgData name="Jim McGowan" userId="e2c7446dd3aca506" providerId="LiveId" clId="{8382742C-1CCC-4810-915C-5B4B34B3FD13}" dt="2018-12-28T19:59:46.295" v="615" actId="2710"/>
          <ac:spMkLst>
            <pc:docMk/>
            <pc:sldMk cId="0" sldId="285"/>
            <ac:spMk id="58378" creationId="{9F60CE00-60FA-4066-8931-CAE6D0E07583}"/>
          </ac:spMkLst>
        </pc:spChg>
        <pc:picChg chg="mod">
          <ac:chgData name="Jim McGowan" userId="e2c7446dd3aca506" providerId="LiveId" clId="{8382742C-1CCC-4810-915C-5B4B34B3FD13}" dt="2018-12-28T20:03:21.974" v="691" actId="1036"/>
          <ac:picMkLst>
            <pc:docMk/>
            <pc:sldMk cId="0" sldId="285"/>
            <ac:picMk id="58377" creationId="{23EC9823-9EA5-4BF9-B5E5-DF1C2B8FDEAE}"/>
          </ac:picMkLst>
        </pc:picChg>
      </pc:sldChg>
      <pc:sldChg chg="addSp delSp modSp">
        <pc:chgData name="Jim McGowan" userId="e2c7446dd3aca506" providerId="LiveId" clId="{8382742C-1CCC-4810-915C-5B4B34B3FD13}" dt="2018-12-28T20:07:48.977" v="751"/>
        <pc:sldMkLst>
          <pc:docMk/>
          <pc:sldMk cId="0" sldId="286"/>
        </pc:sldMkLst>
        <pc:spChg chg="add del mod">
          <ac:chgData name="Jim McGowan" userId="e2c7446dd3aca506" providerId="LiveId" clId="{8382742C-1CCC-4810-915C-5B4B34B3FD13}" dt="2018-12-28T20:03:33.212" v="693" actId="478"/>
          <ac:spMkLst>
            <pc:docMk/>
            <pc:sldMk cId="0" sldId="286"/>
            <ac:spMk id="3" creationId="{8A5726B1-119B-49F3-ADC2-D045690DDCC7}"/>
          </ac:spMkLst>
        </pc:spChg>
        <pc:spChg chg="add">
          <ac:chgData name="Jim McGowan" userId="e2c7446dd3aca506" providerId="LiveId" clId="{8382742C-1CCC-4810-915C-5B4B34B3FD13}" dt="2018-12-28T20:03:52.002" v="700"/>
          <ac:spMkLst>
            <pc:docMk/>
            <pc:sldMk cId="0" sldId="286"/>
            <ac:spMk id="8" creationId="{C5E43352-9EBC-4936-835F-B90032650928}"/>
          </ac:spMkLst>
        </pc:spChg>
        <pc:spChg chg="add">
          <ac:chgData name="Jim McGowan" userId="e2c7446dd3aca506" providerId="LiveId" clId="{8382742C-1CCC-4810-915C-5B4B34B3FD13}" dt="2018-12-28T20:03:52.002" v="700"/>
          <ac:spMkLst>
            <pc:docMk/>
            <pc:sldMk cId="0" sldId="286"/>
            <ac:spMk id="9" creationId="{14C90AEA-73E0-4832-B98E-E66A05AA6760}"/>
          </ac:spMkLst>
        </pc:spChg>
        <pc:spChg chg="del">
          <ac:chgData name="Jim McGowan" userId="e2c7446dd3aca506" providerId="LiveId" clId="{8382742C-1CCC-4810-915C-5B4B34B3FD13}" dt="2018-12-28T20:03:30.935" v="692" actId="478"/>
          <ac:spMkLst>
            <pc:docMk/>
            <pc:sldMk cId="0" sldId="286"/>
            <ac:spMk id="60418" creationId="{6EA0B900-5BFF-4355-A870-F3EB23CD13C7}"/>
          </ac:spMkLst>
        </pc:spChg>
        <pc:spChg chg="mod">
          <ac:chgData name="Jim McGowan" userId="e2c7446dd3aca506" providerId="LiveId" clId="{8382742C-1CCC-4810-915C-5B4B34B3FD13}" dt="2018-12-28T20:07:48.977" v="751"/>
          <ac:spMkLst>
            <pc:docMk/>
            <pc:sldMk cId="0" sldId="286"/>
            <ac:spMk id="60420" creationId="{A8E0D7C7-FB94-4113-945F-D7C8F696E395}"/>
          </ac:spMkLst>
        </pc:spChg>
        <pc:spChg chg="del">
          <ac:chgData name="Jim McGowan" userId="e2c7446dd3aca506" providerId="LiveId" clId="{8382742C-1CCC-4810-915C-5B4B34B3FD13}" dt="2018-12-28T20:03:35.028" v="694" actId="478"/>
          <ac:spMkLst>
            <pc:docMk/>
            <pc:sldMk cId="0" sldId="286"/>
            <ac:spMk id="60421" creationId="{9D6643EE-4899-4CAE-B4EB-3C780A477A35}"/>
          </ac:spMkLst>
        </pc:spChg>
        <pc:picChg chg="mod">
          <ac:chgData name="Jim McGowan" userId="e2c7446dd3aca506" providerId="LiveId" clId="{8382742C-1CCC-4810-915C-5B4B34B3FD13}" dt="2018-12-28T20:04:53.445" v="720" actId="1035"/>
          <ac:picMkLst>
            <pc:docMk/>
            <pc:sldMk cId="0" sldId="286"/>
            <ac:picMk id="60423" creationId="{95C8074C-40B2-4F98-8499-C2CD265D1396}"/>
          </ac:picMkLst>
        </pc:picChg>
      </pc:sldChg>
      <pc:sldChg chg="addSp delSp modSp">
        <pc:chgData name="Jim McGowan" userId="e2c7446dd3aca506" providerId="LiveId" clId="{8382742C-1CCC-4810-915C-5B4B34B3FD13}" dt="2018-12-28T20:22:50.401" v="1041" actId="108"/>
        <pc:sldMkLst>
          <pc:docMk/>
          <pc:sldMk cId="0" sldId="287"/>
        </pc:sldMkLst>
        <pc:spChg chg="mod">
          <ac:chgData name="Jim McGowan" userId="e2c7446dd3aca506" providerId="LiveId" clId="{8382742C-1CCC-4810-915C-5B4B34B3FD13}" dt="2018-12-28T20:22:50.401" v="1041" actId="108"/>
          <ac:spMkLst>
            <pc:docMk/>
            <pc:sldMk cId="0" sldId="287"/>
            <ac:spMk id="62466" creationId="{B2711FF2-3704-4525-AC60-65AC9C65B4E7}"/>
          </ac:spMkLst>
        </pc:spChg>
        <pc:spChg chg="del">
          <ac:chgData name="Jim McGowan" userId="e2c7446dd3aca506" providerId="LiveId" clId="{8382742C-1CCC-4810-915C-5B4B34B3FD13}" dt="2018-12-28T20:14:28.622" v="875" actId="478"/>
          <ac:spMkLst>
            <pc:docMk/>
            <pc:sldMk cId="0" sldId="287"/>
            <ac:spMk id="62467" creationId="{B8D3B572-0454-46E2-A152-51E5BE2DF718}"/>
          </ac:spMkLst>
        </pc:spChg>
        <pc:picChg chg="add ord">
          <ac:chgData name="Jim McGowan" userId="e2c7446dd3aca506" providerId="LiveId" clId="{8382742C-1CCC-4810-915C-5B4B34B3FD13}" dt="2018-12-28T20:12:14.002" v="806" actId="167"/>
          <ac:picMkLst>
            <pc:docMk/>
            <pc:sldMk cId="0" sldId="287"/>
            <ac:picMk id="2" creationId="{03D98D76-E22B-4653-B97A-98E207C70C59}"/>
          </ac:picMkLst>
        </pc:picChg>
        <pc:picChg chg="add mod">
          <ac:chgData name="Jim McGowan" userId="e2c7446dd3aca506" providerId="LiveId" clId="{8382742C-1CCC-4810-915C-5B4B34B3FD13}" dt="2018-12-28T20:14:22.242" v="874" actId="1035"/>
          <ac:picMkLst>
            <pc:docMk/>
            <pc:sldMk cId="0" sldId="287"/>
            <ac:picMk id="3" creationId="{84331DAC-4249-451B-B76F-8DD2E6BA13A2}"/>
          </ac:picMkLst>
        </pc:picChg>
        <pc:picChg chg="del mod">
          <ac:chgData name="Jim McGowan" userId="e2c7446dd3aca506" providerId="LiveId" clId="{8382742C-1CCC-4810-915C-5B4B34B3FD13}" dt="2018-12-28T20:13:46.762" v="841"/>
          <ac:picMkLst>
            <pc:docMk/>
            <pc:sldMk cId="0" sldId="287"/>
            <ac:picMk id="62468" creationId="{D2D7492E-8C4A-4E7B-832F-3B3EDC274C33}"/>
          </ac:picMkLst>
        </pc:picChg>
        <pc:picChg chg="del mod">
          <ac:chgData name="Jim McGowan" userId="e2c7446dd3aca506" providerId="LiveId" clId="{8382742C-1CCC-4810-915C-5B4B34B3FD13}" dt="2018-12-28T20:13:46.762" v="841"/>
          <ac:picMkLst>
            <pc:docMk/>
            <pc:sldMk cId="0" sldId="287"/>
            <ac:picMk id="62469" creationId="{299104D2-B9B7-4AD2-A972-CE78F620805D}"/>
          </ac:picMkLst>
        </pc:picChg>
      </pc:sldChg>
      <pc:sldChg chg="addSp delSp modSp delAnim modAnim">
        <pc:chgData name="Jim McGowan" userId="e2c7446dd3aca506" providerId="LiveId" clId="{8382742C-1CCC-4810-915C-5B4B34B3FD13}" dt="2018-12-28T20:25:49.704" v="1079" actId="14100"/>
        <pc:sldMkLst>
          <pc:docMk/>
          <pc:sldMk cId="0" sldId="288"/>
        </pc:sldMkLst>
        <pc:spChg chg="add del mod">
          <ac:chgData name="Jim McGowan" userId="e2c7446dd3aca506" providerId="LiveId" clId="{8382742C-1CCC-4810-915C-5B4B34B3FD13}" dt="2018-12-28T20:19:11.136" v="967" actId="478"/>
          <ac:spMkLst>
            <pc:docMk/>
            <pc:sldMk cId="0" sldId="288"/>
            <ac:spMk id="7" creationId="{1628327E-BE8A-45A0-AFB1-7C074694A30B}"/>
          </ac:spMkLst>
        </pc:spChg>
        <pc:spChg chg="add mod">
          <ac:chgData name="Jim McGowan" userId="e2c7446dd3aca506" providerId="LiveId" clId="{8382742C-1CCC-4810-915C-5B4B34B3FD13}" dt="2018-12-28T20:25:49.704" v="1079" actId="14100"/>
          <ac:spMkLst>
            <pc:docMk/>
            <pc:sldMk cId="0" sldId="288"/>
            <ac:spMk id="11" creationId="{DEB74F15-61D0-4642-AFA3-EA4C44F7D72B}"/>
          </ac:spMkLst>
        </pc:spChg>
        <pc:spChg chg="mod">
          <ac:chgData name="Jim McGowan" userId="e2c7446dd3aca506" providerId="LiveId" clId="{8382742C-1CCC-4810-915C-5B4B34B3FD13}" dt="2018-12-28T20:19:45.342" v="976" actId="14100"/>
          <ac:spMkLst>
            <pc:docMk/>
            <pc:sldMk cId="0" sldId="288"/>
            <ac:spMk id="64514" creationId="{B859BB7B-2452-4897-97CA-7EDEE0487567}"/>
          </ac:spMkLst>
        </pc:spChg>
        <pc:spChg chg="del">
          <ac:chgData name="Jim McGowan" userId="e2c7446dd3aca506" providerId="LiveId" clId="{8382742C-1CCC-4810-915C-5B4B34B3FD13}" dt="2018-12-28T20:17:11.958" v="907" actId="478"/>
          <ac:spMkLst>
            <pc:docMk/>
            <pc:sldMk cId="0" sldId="288"/>
            <ac:spMk id="64515" creationId="{9D33A32C-11F8-44C3-AEC5-B06EDCC39C9F}"/>
          </ac:spMkLst>
        </pc:spChg>
        <pc:spChg chg="del">
          <ac:chgData name="Jim McGowan" userId="e2c7446dd3aca506" providerId="LiveId" clId="{8382742C-1CCC-4810-915C-5B4B34B3FD13}" dt="2018-12-28T20:18:29.674" v="921" actId="478"/>
          <ac:spMkLst>
            <pc:docMk/>
            <pc:sldMk cId="0" sldId="288"/>
            <ac:spMk id="64518" creationId="{A82AB4DE-7497-4F34-94B1-C9AFD1911E37}"/>
          </ac:spMkLst>
        </pc:spChg>
        <pc:picChg chg="add mod">
          <ac:chgData name="Jim McGowan" userId="e2c7446dd3aca506" providerId="LiveId" clId="{8382742C-1CCC-4810-915C-5B4B34B3FD13}" dt="2018-12-28T20:21:20.531" v="1026" actId="12788"/>
          <ac:picMkLst>
            <pc:docMk/>
            <pc:sldMk cId="0" sldId="288"/>
            <ac:picMk id="2" creationId="{F60FE07F-3FCB-4C51-9378-F63C3C133DFA}"/>
          </ac:picMkLst>
        </pc:picChg>
        <pc:picChg chg="add ord">
          <ac:chgData name="Jim McGowan" userId="e2c7446dd3aca506" providerId="LiveId" clId="{8382742C-1CCC-4810-915C-5B4B34B3FD13}" dt="2018-12-28T20:21:02.692" v="1017" actId="167"/>
          <ac:picMkLst>
            <pc:docMk/>
            <pc:sldMk cId="0" sldId="288"/>
            <ac:picMk id="3" creationId="{71B7DA92-53F2-4B51-89C4-2CAA3E492FF5}"/>
          </ac:picMkLst>
        </pc:picChg>
        <pc:picChg chg="add mod">
          <ac:chgData name="Jim McGowan" userId="e2c7446dd3aca506" providerId="LiveId" clId="{8382742C-1CCC-4810-915C-5B4B34B3FD13}" dt="2018-12-28T20:25:18.699" v="1076" actId="12788"/>
          <ac:picMkLst>
            <pc:docMk/>
            <pc:sldMk cId="0" sldId="288"/>
            <ac:picMk id="4" creationId="{3DCB0C00-D07A-4D61-A663-5869E4EF281F}"/>
          </ac:picMkLst>
        </pc:picChg>
        <pc:picChg chg="del">
          <ac:chgData name="Jim McGowan" userId="e2c7446dd3aca506" providerId="LiveId" clId="{8382742C-1CCC-4810-915C-5B4B34B3FD13}" dt="2018-12-28T20:17:41.360" v="910" actId="478"/>
          <ac:picMkLst>
            <pc:docMk/>
            <pc:sldMk cId="0" sldId="288"/>
            <ac:picMk id="64516" creationId="{E1B8E677-B5C4-49EC-9573-2D855BD55393}"/>
          </ac:picMkLst>
        </pc:picChg>
        <pc:picChg chg="del">
          <ac:chgData name="Jim McGowan" userId="e2c7446dd3aca506" providerId="LiveId" clId="{8382742C-1CCC-4810-915C-5B4B34B3FD13}" dt="2018-12-28T20:17:38.924" v="909" actId="478"/>
          <ac:picMkLst>
            <pc:docMk/>
            <pc:sldMk cId="0" sldId="288"/>
            <ac:picMk id="64517" creationId="{CD3941A5-B1D9-4639-B0EA-F02951710573}"/>
          </ac:picMkLst>
        </pc:picChg>
      </pc:sldChg>
      <pc:sldChg chg="delSp modSp">
        <pc:chgData name="Jim McGowan" userId="e2c7446dd3aca506" providerId="LiveId" clId="{8382742C-1CCC-4810-915C-5B4B34B3FD13}" dt="2018-12-28T20:16:55.165" v="906" actId="12789"/>
        <pc:sldMkLst>
          <pc:docMk/>
          <pc:sldMk cId="0" sldId="289"/>
        </pc:sldMkLst>
        <pc:spChg chg="del">
          <ac:chgData name="Jim McGowan" userId="e2c7446dd3aca506" providerId="LiveId" clId="{8382742C-1CCC-4810-915C-5B4B34B3FD13}" dt="2018-12-28T20:16:47.807" v="904" actId="478"/>
          <ac:spMkLst>
            <pc:docMk/>
            <pc:sldMk cId="0" sldId="289"/>
            <ac:spMk id="66566" creationId="{1E8E0799-77F0-4E3E-9948-C31E11CBDE14}"/>
          </ac:spMkLst>
        </pc:spChg>
        <pc:picChg chg="mod">
          <ac:chgData name="Jim McGowan" userId="e2c7446dd3aca506" providerId="LiveId" clId="{8382742C-1CCC-4810-915C-5B4B34B3FD13}" dt="2018-12-28T20:16:55.165" v="906" actId="12789"/>
          <ac:picMkLst>
            <pc:docMk/>
            <pc:sldMk cId="0" sldId="289"/>
            <ac:picMk id="66564" creationId="{E61080D5-7F53-401A-B8BD-6DBE25FA95E2}"/>
          </ac:picMkLst>
        </pc:picChg>
      </pc:sldChg>
      <pc:sldChg chg="addSp delSp modSp">
        <pc:chgData name="Jim McGowan" userId="e2c7446dd3aca506" providerId="LiveId" clId="{8382742C-1CCC-4810-915C-5B4B34B3FD13}" dt="2018-12-28T20:29:11.657" v="1133" actId="6549"/>
        <pc:sldMkLst>
          <pc:docMk/>
          <pc:sldMk cId="0" sldId="290"/>
        </pc:sldMkLst>
        <pc:spChg chg="add del mod">
          <ac:chgData name="Jim McGowan" userId="e2c7446dd3aca506" providerId="LiveId" clId="{8382742C-1CCC-4810-915C-5B4B34B3FD13}" dt="2018-12-28T20:28:06.819" v="1116" actId="478"/>
          <ac:spMkLst>
            <pc:docMk/>
            <pc:sldMk cId="0" sldId="290"/>
            <ac:spMk id="3" creationId="{EEF8258E-7727-47B8-8104-943995656CE7}"/>
          </ac:spMkLst>
        </pc:spChg>
        <pc:spChg chg="add">
          <ac:chgData name="Jim McGowan" userId="e2c7446dd3aca506" providerId="LiveId" clId="{8382742C-1CCC-4810-915C-5B4B34B3FD13}" dt="2018-12-28T20:28:08.512" v="1117"/>
          <ac:spMkLst>
            <pc:docMk/>
            <pc:sldMk cId="0" sldId="290"/>
            <ac:spMk id="9" creationId="{89410D0F-91D8-4A3D-8418-19B39DC29AB5}"/>
          </ac:spMkLst>
        </pc:spChg>
        <pc:spChg chg="add">
          <ac:chgData name="Jim McGowan" userId="e2c7446dd3aca506" providerId="LiveId" clId="{8382742C-1CCC-4810-915C-5B4B34B3FD13}" dt="2018-12-28T20:28:08.512" v="1117"/>
          <ac:spMkLst>
            <pc:docMk/>
            <pc:sldMk cId="0" sldId="290"/>
            <ac:spMk id="10" creationId="{2484EF09-C0F5-48A9-82CB-00894ABEC56B}"/>
          </ac:spMkLst>
        </pc:spChg>
        <pc:spChg chg="del">
          <ac:chgData name="Jim McGowan" userId="e2c7446dd3aca506" providerId="LiveId" clId="{8382742C-1CCC-4810-915C-5B4B34B3FD13}" dt="2018-12-28T20:28:05.118" v="1115" actId="478"/>
          <ac:spMkLst>
            <pc:docMk/>
            <pc:sldMk cId="0" sldId="290"/>
            <ac:spMk id="68610" creationId="{C2F810D3-86DD-450D-B121-4CA4AEAACD07}"/>
          </ac:spMkLst>
        </pc:spChg>
        <pc:spChg chg="mod">
          <ac:chgData name="Jim McGowan" userId="e2c7446dd3aca506" providerId="LiveId" clId="{8382742C-1CCC-4810-915C-5B4B34B3FD13}" dt="2018-12-28T20:29:11.657" v="1133" actId="6549"/>
          <ac:spMkLst>
            <pc:docMk/>
            <pc:sldMk cId="0" sldId="290"/>
            <ac:spMk id="68612" creationId="{28A26ED3-821A-4106-998B-063CD9F464F8}"/>
          </ac:spMkLst>
        </pc:spChg>
        <pc:spChg chg="del">
          <ac:chgData name="Jim McGowan" userId="e2c7446dd3aca506" providerId="LiveId" clId="{8382742C-1CCC-4810-915C-5B4B34B3FD13}" dt="2018-12-28T20:28:20.556" v="1119" actId="478"/>
          <ac:spMkLst>
            <pc:docMk/>
            <pc:sldMk cId="0" sldId="290"/>
            <ac:spMk id="68614" creationId="{93E185B1-CC79-4C90-8BA1-D4F67439A005}"/>
          </ac:spMkLst>
        </pc:spChg>
        <pc:spChg chg="del mod">
          <ac:chgData name="Jim McGowan" userId="e2c7446dd3aca506" providerId="LiveId" clId="{8382742C-1CCC-4810-915C-5B4B34B3FD13}" dt="2018-12-28T20:28:39.975" v="1123" actId="478"/>
          <ac:spMkLst>
            <pc:docMk/>
            <pc:sldMk cId="0" sldId="290"/>
            <ac:spMk id="68617" creationId="{BA7A20D2-C0B9-4C4E-A9B2-0E7DD79A2975}"/>
          </ac:spMkLst>
        </pc:spChg>
        <pc:picChg chg="mod">
          <ac:chgData name="Jim McGowan" userId="e2c7446dd3aca506" providerId="LiveId" clId="{8382742C-1CCC-4810-915C-5B4B34B3FD13}" dt="2018-12-28T20:29:03.183" v="1131" actId="1035"/>
          <ac:picMkLst>
            <pc:docMk/>
            <pc:sldMk cId="0" sldId="290"/>
            <ac:picMk id="68616" creationId="{D41B7A3E-068A-47D0-BB13-2CD35D913AC0}"/>
          </ac:picMkLst>
        </pc:picChg>
      </pc:sldChg>
      <pc:sldChg chg="del">
        <pc:chgData name="Jim McGowan" userId="e2c7446dd3aca506" providerId="LiveId" clId="{8382742C-1CCC-4810-915C-5B4B34B3FD13}" dt="2018-12-28T19:05:39.579" v="1" actId="2696"/>
        <pc:sldMkLst>
          <pc:docMk/>
          <pc:sldMk cId="0" sldId="319"/>
        </pc:sldMkLst>
      </pc:sldChg>
      <pc:sldChg chg="del">
        <pc:chgData name="Jim McGowan" userId="e2c7446dd3aca506" providerId="LiveId" clId="{8382742C-1CCC-4810-915C-5B4B34B3FD13}" dt="2018-12-28T19:05:39.606" v="8" actId="2696"/>
        <pc:sldMkLst>
          <pc:docMk/>
          <pc:sldMk cId="0" sldId="320"/>
        </pc:sldMkLst>
      </pc:sldChg>
      <pc:sldChg chg="del">
        <pc:chgData name="Jim McGowan" userId="e2c7446dd3aca506" providerId="LiveId" clId="{8382742C-1CCC-4810-915C-5B4B34B3FD13}" dt="2018-12-28T19:05:39.611" v="9" actId="2696"/>
        <pc:sldMkLst>
          <pc:docMk/>
          <pc:sldMk cId="0" sldId="321"/>
        </pc:sldMkLst>
      </pc:sldChg>
      <pc:sldChg chg="del">
        <pc:chgData name="Jim McGowan" userId="e2c7446dd3aca506" providerId="LiveId" clId="{8382742C-1CCC-4810-915C-5B4B34B3FD13}" dt="2018-12-28T19:05:39.615" v="10" actId="2696"/>
        <pc:sldMkLst>
          <pc:docMk/>
          <pc:sldMk cId="0" sldId="322"/>
        </pc:sldMkLst>
      </pc:sldChg>
      <pc:sldChg chg="del">
        <pc:chgData name="Jim McGowan" userId="e2c7446dd3aca506" providerId="LiveId" clId="{8382742C-1CCC-4810-915C-5B4B34B3FD13}" dt="2018-12-28T19:05:39.635" v="23" actId="2696"/>
        <pc:sldMkLst>
          <pc:docMk/>
          <pc:sldMk cId="0" sldId="323"/>
        </pc:sldMkLst>
      </pc:sldChg>
      <pc:sldChg chg="del">
        <pc:chgData name="Jim McGowan" userId="e2c7446dd3aca506" providerId="LiveId" clId="{8382742C-1CCC-4810-915C-5B4B34B3FD13}" dt="2018-12-28T19:05:39.604" v="7" actId="2696"/>
        <pc:sldMkLst>
          <pc:docMk/>
          <pc:sldMk cId="0" sldId="324"/>
        </pc:sldMkLst>
      </pc:sldChg>
      <pc:sldChg chg="del">
        <pc:chgData name="Jim McGowan" userId="e2c7446dd3aca506" providerId="LiveId" clId="{8382742C-1CCC-4810-915C-5B4B34B3FD13}" dt="2018-12-28T19:05:39.575" v="0" actId="2696"/>
        <pc:sldMkLst>
          <pc:docMk/>
          <pc:sldMk cId="0" sldId="325"/>
        </pc:sldMkLst>
      </pc:sldChg>
      <pc:sldChg chg="del">
        <pc:chgData name="Jim McGowan" userId="e2c7446dd3aca506" providerId="LiveId" clId="{8382742C-1CCC-4810-915C-5B4B34B3FD13}" dt="2018-12-28T19:05:39.584" v="2" actId="2696"/>
        <pc:sldMkLst>
          <pc:docMk/>
          <pc:sldMk cId="0" sldId="326"/>
        </pc:sldMkLst>
      </pc:sldChg>
      <pc:sldChg chg="del">
        <pc:chgData name="Jim McGowan" userId="e2c7446dd3aca506" providerId="LiveId" clId="{8382742C-1CCC-4810-915C-5B4B34B3FD13}" dt="2018-12-28T19:05:39.588" v="3" actId="2696"/>
        <pc:sldMkLst>
          <pc:docMk/>
          <pc:sldMk cId="0" sldId="327"/>
        </pc:sldMkLst>
      </pc:sldChg>
      <pc:sldChg chg="del">
        <pc:chgData name="Jim McGowan" userId="e2c7446dd3aca506" providerId="LiveId" clId="{8382742C-1CCC-4810-915C-5B4B34B3FD13}" dt="2018-12-28T19:05:39.593" v="4" actId="2696"/>
        <pc:sldMkLst>
          <pc:docMk/>
          <pc:sldMk cId="0" sldId="328"/>
        </pc:sldMkLst>
      </pc:sldChg>
      <pc:sldChg chg="del">
        <pc:chgData name="Jim McGowan" userId="e2c7446dd3aca506" providerId="LiveId" clId="{8382742C-1CCC-4810-915C-5B4B34B3FD13}" dt="2018-12-28T19:05:39.597" v="5" actId="2696"/>
        <pc:sldMkLst>
          <pc:docMk/>
          <pc:sldMk cId="0" sldId="329"/>
        </pc:sldMkLst>
      </pc:sldChg>
      <pc:sldChg chg="del">
        <pc:chgData name="Jim McGowan" userId="e2c7446dd3aca506" providerId="LiveId" clId="{8382742C-1CCC-4810-915C-5B4B34B3FD13}" dt="2018-12-28T19:05:39.601" v="6" actId="2696"/>
        <pc:sldMkLst>
          <pc:docMk/>
          <pc:sldMk cId="0" sldId="330"/>
        </pc:sldMkLst>
      </pc:sldChg>
      <pc:sldChg chg="modSp">
        <pc:chgData name="Jim McGowan" userId="e2c7446dd3aca506" providerId="LiveId" clId="{8382742C-1CCC-4810-915C-5B4B34B3FD13}" dt="2018-12-28T19:06:15.388" v="37" actId="6549"/>
        <pc:sldMkLst>
          <pc:docMk/>
          <pc:sldMk cId="0" sldId="392"/>
        </pc:sldMkLst>
        <pc:spChg chg="mod">
          <ac:chgData name="Jim McGowan" userId="e2c7446dd3aca506" providerId="LiveId" clId="{8382742C-1CCC-4810-915C-5B4B34B3FD13}" dt="2018-12-28T19:06:15.388" v="37" actId="6549"/>
          <ac:spMkLst>
            <pc:docMk/>
            <pc:sldMk cId="0" sldId="392"/>
            <ac:spMk id="9" creationId="{EE5848BF-B2BE-4A3C-A0BB-39B491A5C0FD}"/>
          </ac:spMkLst>
        </pc:spChg>
      </pc:sldChg>
      <pc:sldChg chg="modSp add">
        <pc:chgData name="Jim McGowan" userId="e2c7446dd3aca506" providerId="LiveId" clId="{8382742C-1CCC-4810-915C-5B4B34B3FD13}" dt="2018-12-28T19:08:41.389" v="58" actId="12788"/>
        <pc:sldMkLst>
          <pc:docMk/>
          <pc:sldMk cId="2128580446" sldId="393"/>
        </pc:sldMkLst>
        <pc:spChg chg="mod">
          <ac:chgData name="Jim McGowan" userId="e2c7446dd3aca506" providerId="LiveId" clId="{8382742C-1CCC-4810-915C-5B4B34B3FD13}" dt="2018-12-28T19:06:33.415" v="40" actId="6549"/>
          <ac:spMkLst>
            <pc:docMk/>
            <pc:sldMk cId="2128580446" sldId="393"/>
            <ac:spMk id="6" creationId="{D515B33B-B39B-43E2-82FA-D9B230E09760}"/>
          </ac:spMkLst>
        </pc:spChg>
        <pc:spChg chg="mod">
          <ac:chgData name="Jim McGowan" userId="e2c7446dd3aca506" providerId="LiveId" clId="{8382742C-1CCC-4810-915C-5B4B34B3FD13}" dt="2018-12-28T19:08:41.389" v="58" actId="12788"/>
          <ac:spMkLst>
            <pc:docMk/>
            <pc:sldMk cId="2128580446" sldId="393"/>
            <ac:spMk id="7" creationId="{D7EAB081-A924-43CD-BBA8-F4B4A4CEEB6F}"/>
          </ac:spMkLst>
        </pc:spChg>
      </pc:sldChg>
      <pc:sldChg chg="add">
        <pc:chgData name="Jim McGowan" userId="e2c7446dd3aca506" providerId="LiveId" clId="{8382742C-1CCC-4810-915C-5B4B34B3FD13}" dt="2018-12-28T19:07:01.753" v="41"/>
        <pc:sldMkLst>
          <pc:docMk/>
          <pc:sldMk cId="1544723346" sldId="394"/>
        </pc:sldMkLst>
      </pc:sldChg>
      <pc:sldChg chg="add">
        <pc:chgData name="Jim McGowan" userId="e2c7446dd3aca506" providerId="LiveId" clId="{8382742C-1CCC-4810-915C-5B4B34B3FD13}" dt="2018-12-28T19:07:01.753" v="41"/>
        <pc:sldMkLst>
          <pc:docMk/>
          <pc:sldMk cId="3169562332" sldId="395"/>
        </pc:sldMkLst>
      </pc:sldChg>
      <pc:sldChg chg="add">
        <pc:chgData name="Jim McGowan" userId="e2c7446dd3aca506" providerId="LiveId" clId="{8382742C-1CCC-4810-915C-5B4B34B3FD13}" dt="2018-12-28T19:07:01.753" v="41"/>
        <pc:sldMkLst>
          <pc:docMk/>
          <pc:sldMk cId="1735646934" sldId="396"/>
        </pc:sldMkLst>
      </pc:sldChg>
      <pc:sldChg chg="modSp add">
        <pc:chgData name="Jim McGowan" userId="e2c7446dd3aca506" providerId="LiveId" clId="{8382742C-1CCC-4810-915C-5B4B34B3FD13}" dt="2018-12-28T19:09:06.585" v="62" actId="12788"/>
        <pc:sldMkLst>
          <pc:docMk/>
          <pc:sldMk cId="5534747" sldId="430"/>
        </pc:sldMkLst>
        <pc:spChg chg="mod">
          <ac:chgData name="Jim McGowan" userId="e2c7446dd3aca506" providerId="LiveId" clId="{8382742C-1CCC-4810-915C-5B4B34B3FD13}" dt="2018-12-28T19:07:10.016" v="43" actId="6549"/>
          <ac:spMkLst>
            <pc:docMk/>
            <pc:sldMk cId="5534747" sldId="430"/>
            <ac:spMk id="6" creationId="{D515B33B-B39B-43E2-82FA-D9B230E09760}"/>
          </ac:spMkLst>
        </pc:spChg>
        <pc:spChg chg="mod">
          <ac:chgData name="Jim McGowan" userId="e2c7446dd3aca506" providerId="LiveId" clId="{8382742C-1CCC-4810-915C-5B4B34B3FD13}" dt="2018-12-28T19:09:06.585" v="62" actId="12788"/>
          <ac:spMkLst>
            <pc:docMk/>
            <pc:sldMk cId="5534747" sldId="430"/>
            <ac:spMk id="7" creationId="{D7EAB081-A924-43CD-BBA8-F4B4A4CEEB6F}"/>
          </ac:spMkLst>
        </pc:spChg>
      </pc:sldChg>
      <pc:sldChg chg="modSp add">
        <pc:chgData name="Jim McGowan" userId="e2c7446dd3aca506" providerId="LiveId" clId="{8382742C-1CCC-4810-915C-5B4B34B3FD13}" dt="2018-12-28T19:09:21.656" v="65" actId="12788"/>
        <pc:sldMkLst>
          <pc:docMk/>
          <pc:sldMk cId="3225984947" sldId="431"/>
        </pc:sldMkLst>
        <pc:spChg chg="mod">
          <ac:chgData name="Jim McGowan" userId="e2c7446dd3aca506" providerId="LiveId" clId="{8382742C-1CCC-4810-915C-5B4B34B3FD13}" dt="2018-12-28T19:07:13.950" v="45" actId="6549"/>
          <ac:spMkLst>
            <pc:docMk/>
            <pc:sldMk cId="3225984947" sldId="431"/>
            <ac:spMk id="6" creationId="{D515B33B-B39B-43E2-82FA-D9B230E09760}"/>
          </ac:spMkLst>
        </pc:spChg>
        <pc:spChg chg="mod">
          <ac:chgData name="Jim McGowan" userId="e2c7446dd3aca506" providerId="LiveId" clId="{8382742C-1CCC-4810-915C-5B4B34B3FD13}" dt="2018-12-28T19:09:21.656" v="65" actId="12788"/>
          <ac:spMkLst>
            <pc:docMk/>
            <pc:sldMk cId="3225984947" sldId="431"/>
            <ac:spMk id="7" creationId="{D7EAB081-A924-43CD-BBA8-F4B4A4CEEB6F}"/>
          </ac:spMkLst>
        </pc:spChg>
      </pc:sldChg>
      <pc:sldChg chg="modSp add">
        <pc:chgData name="Jim McGowan" userId="e2c7446dd3aca506" providerId="LiveId" clId="{8382742C-1CCC-4810-915C-5B4B34B3FD13}" dt="2018-12-28T19:09:35.397" v="68" actId="12788"/>
        <pc:sldMkLst>
          <pc:docMk/>
          <pc:sldMk cId="2624837907" sldId="433"/>
        </pc:sldMkLst>
        <pc:spChg chg="mod">
          <ac:chgData name="Jim McGowan" userId="e2c7446dd3aca506" providerId="LiveId" clId="{8382742C-1CCC-4810-915C-5B4B34B3FD13}" dt="2018-12-28T19:07:18.648" v="47" actId="6549"/>
          <ac:spMkLst>
            <pc:docMk/>
            <pc:sldMk cId="2624837907" sldId="433"/>
            <ac:spMk id="6" creationId="{D515B33B-B39B-43E2-82FA-D9B230E09760}"/>
          </ac:spMkLst>
        </pc:spChg>
        <pc:spChg chg="mod">
          <ac:chgData name="Jim McGowan" userId="e2c7446dd3aca506" providerId="LiveId" clId="{8382742C-1CCC-4810-915C-5B4B34B3FD13}" dt="2018-12-28T19:09:35.397" v="68" actId="12788"/>
          <ac:spMkLst>
            <pc:docMk/>
            <pc:sldMk cId="2624837907" sldId="433"/>
            <ac:spMk id="7" creationId="{D7EAB081-A924-43CD-BBA8-F4B4A4CEEB6F}"/>
          </ac:spMkLst>
        </pc:spChg>
      </pc:sldChg>
      <pc:sldChg chg="modSp add">
        <pc:chgData name="Jim McGowan" userId="e2c7446dd3aca506" providerId="LiveId" clId="{8382742C-1CCC-4810-915C-5B4B34B3FD13}" dt="2018-12-28T19:09:46.443" v="71" actId="12788"/>
        <pc:sldMkLst>
          <pc:docMk/>
          <pc:sldMk cId="892316705" sldId="434"/>
        </pc:sldMkLst>
        <pc:spChg chg="mod">
          <ac:chgData name="Jim McGowan" userId="e2c7446dd3aca506" providerId="LiveId" clId="{8382742C-1CCC-4810-915C-5B4B34B3FD13}" dt="2018-12-28T19:07:24.242" v="49" actId="6549"/>
          <ac:spMkLst>
            <pc:docMk/>
            <pc:sldMk cId="892316705" sldId="434"/>
            <ac:spMk id="6" creationId="{D515B33B-B39B-43E2-82FA-D9B230E09760}"/>
          </ac:spMkLst>
        </pc:spChg>
        <pc:spChg chg="mod">
          <ac:chgData name="Jim McGowan" userId="e2c7446dd3aca506" providerId="LiveId" clId="{8382742C-1CCC-4810-915C-5B4B34B3FD13}" dt="2018-12-28T19:09:46.443" v="71" actId="12788"/>
          <ac:spMkLst>
            <pc:docMk/>
            <pc:sldMk cId="892316705" sldId="434"/>
            <ac:spMk id="7" creationId="{D7EAB081-A924-43CD-BBA8-F4B4A4CEEB6F}"/>
          </ac:spMkLst>
        </pc:spChg>
      </pc:sldChg>
      <pc:sldChg chg="addSp delSp modSp add del">
        <pc:chgData name="Jim McGowan" userId="e2c7446dd3aca506" providerId="LiveId" clId="{8382742C-1CCC-4810-915C-5B4B34B3FD13}" dt="2018-12-28T20:26:04.482" v="1080" actId="2696"/>
        <pc:sldMkLst>
          <pc:docMk/>
          <pc:sldMk cId="279606870" sldId="435"/>
        </pc:sldMkLst>
        <pc:spChg chg="add del mod">
          <ac:chgData name="Jim McGowan" userId="e2c7446dd3aca506" providerId="LiveId" clId="{8382742C-1CCC-4810-915C-5B4B34B3FD13}" dt="2018-12-28T20:21:43.312" v="1029" actId="478"/>
          <ac:spMkLst>
            <pc:docMk/>
            <pc:sldMk cId="279606870" sldId="435"/>
            <ac:spMk id="3" creationId="{A53C5626-579A-4B6E-A097-E1FBA7952FFA}"/>
          </ac:spMkLst>
        </pc:spChg>
        <pc:spChg chg="del">
          <ac:chgData name="Jim McGowan" userId="e2c7446dd3aca506" providerId="LiveId" clId="{8382742C-1CCC-4810-915C-5B4B34B3FD13}" dt="2018-12-28T20:21:36.943" v="1027" actId="478"/>
          <ac:spMkLst>
            <pc:docMk/>
            <pc:sldMk cId="279606870" sldId="435"/>
            <ac:spMk id="64514" creationId="{B859BB7B-2452-4897-97CA-7EDEE0487567}"/>
          </ac:spMkLst>
        </pc:spChg>
        <pc:spChg chg="mod">
          <ac:chgData name="Jim McGowan" userId="e2c7446dd3aca506" providerId="LiveId" clId="{8382742C-1CCC-4810-915C-5B4B34B3FD13}" dt="2018-12-28T20:22:26.464" v="1040" actId="14100"/>
          <ac:spMkLst>
            <pc:docMk/>
            <pc:sldMk cId="279606870" sldId="435"/>
            <ac:spMk id="64518" creationId="{A82AB4DE-7497-4F34-94B1-C9AFD1911E37}"/>
          </ac:spMkLst>
        </pc:spChg>
        <pc:picChg chg="del">
          <ac:chgData name="Jim McGowan" userId="e2c7446dd3aca506" providerId="LiveId" clId="{8382742C-1CCC-4810-915C-5B4B34B3FD13}" dt="2018-12-28T20:21:40.109" v="1028" actId="478"/>
          <ac:picMkLst>
            <pc:docMk/>
            <pc:sldMk cId="279606870" sldId="435"/>
            <ac:picMk id="64516" creationId="{E1B8E677-B5C4-49EC-9573-2D855BD55393}"/>
          </ac:picMkLst>
        </pc:picChg>
        <pc:picChg chg="mod ord">
          <ac:chgData name="Jim McGowan" userId="e2c7446dd3aca506" providerId="LiveId" clId="{8382742C-1CCC-4810-915C-5B4B34B3FD13}" dt="2018-12-28T20:22:07.457" v="1039" actId="1036"/>
          <ac:picMkLst>
            <pc:docMk/>
            <pc:sldMk cId="279606870" sldId="435"/>
            <ac:picMk id="64517" creationId="{CD3941A5-B1D9-4639-B0EA-F02951710573}"/>
          </ac:picMkLst>
        </pc:picChg>
      </pc:sldChg>
      <pc:sldChg chg="addSp delSp modSp add del">
        <pc:chgData name="Jim McGowan" userId="e2c7446dd3aca506" providerId="LiveId" clId="{8382742C-1CCC-4810-915C-5B4B34B3FD13}" dt="2018-12-28T20:12:15.738" v="807" actId="2696"/>
        <pc:sldMkLst>
          <pc:docMk/>
          <pc:sldMk cId="1618748450" sldId="435"/>
        </pc:sldMkLst>
        <pc:spChg chg="add mod">
          <ac:chgData name="Jim McGowan" userId="e2c7446dd3aca506" providerId="LiveId" clId="{8382742C-1CCC-4810-915C-5B4B34B3FD13}" dt="2018-12-28T20:11:56.652" v="801" actId="478"/>
          <ac:spMkLst>
            <pc:docMk/>
            <pc:sldMk cId="1618748450" sldId="435"/>
            <ac:spMk id="3" creationId="{A061BEFD-938E-4435-9F16-0400A3BDAC22}"/>
          </ac:spMkLst>
        </pc:spChg>
        <pc:spChg chg="del mod">
          <ac:chgData name="Jim McGowan" userId="e2c7446dd3aca506" providerId="LiveId" clId="{8382742C-1CCC-4810-915C-5B4B34B3FD13}" dt="2018-12-28T20:11:56.652" v="801" actId="478"/>
          <ac:spMkLst>
            <pc:docMk/>
            <pc:sldMk cId="1618748450" sldId="435"/>
            <ac:spMk id="35842" creationId="{0EA0567E-0D6A-44F9-A6FA-56A648422995}"/>
          </ac:spMkLst>
        </pc:spChg>
        <pc:picChg chg="add del">
          <ac:chgData name="Jim McGowan" userId="e2c7446dd3aca506" providerId="LiveId" clId="{8382742C-1CCC-4810-915C-5B4B34B3FD13}" dt="2018-12-28T20:12:07.042" v="804"/>
          <ac:picMkLst>
            <pc:docMk/>
            <pc:sldMk cId="1618748450" sldId="435"/>
            <ac:picMk id="5" creationId="{0C161F82-82ED-4C6F-AAD8-824407BCB812}"/>
          </ac:picMkLst>
        </pc:picChg>
        <pc:picChg chg="del">
          <ac:chgData name="Jim McGowan" userId="e2c7446dd3aca506" providerId="LiveId" clId="{8382742C-1CCC-4810-915C-5B4B34B3FD13}" dt="2018-12-28T20:11:51.478" v="800" actId="478"/>
          <ac:picMkLst>
            <pc:docMk/>
            <pc:sldMk cId="1618748450" sldId="435"/>
            <ac:picMk id="35844" creationId="{6A2CF3B5-E1D0-446D-9A3C-9FADA246CA9A}"/>
          </ac:picMkLst>
        </pc:picChg>
      </pc:sldChg>
      <pc:sldChg chg="add del">
        <pc:chgData name="Jim McGowan" userId="e2c7446dd3aca506" providerId="LiveId" clId="{8382742C-1CCC-4810-915C-5B4B34B3FD13}" dt="2018-12-28T20:09:31.039" v="773"/>
        <pc:sldMkLst>
          <pc:docMk/>
          <pc:sldMk cId="3422159441" sldId="435"/>
        </pc:sldMkLst>
      </pc:sldChg>
      <pc:sldMasterChg chg="del delSldLayout">
        <pc:chgData name="Jim McGowan" userId="e2c7446dd3aca506" providerId="LiveId" clId="{8382742C-1CCC-4810-915C-5B4B34B3FD13}" dt="2018-12-28T19:05:39.631" v="22" actId="2696"/>
        <pc:sldMasterMkLst>
          <pc:docMk/>
          <pc:sldMasterMk cId="0" sldId="2147483651"/>
        </pc:sldMasterMkLst>
        <pc:sldLayoutChg chg="del">
          <pc:chgData name="Jim McGowan" userId="e2c7446dd3aca506" providerId="LiveId" clId="{8382742C-1CCC-4810-915C-5B4B34B3FD13}" dt="2018-12-28T19:05:39.616" v="11" actId="2696"/>
          <pc:sldLayoutMkLst>
            <pc:docMk/>
            <pc:sldMasterMk cId="0" sldId="2147483651"/>
            <pc:sldLayoutMk cId="1171372117" sldId="2147483675"/>
          </pc:sldLayoutMkLst>
        </pc:sldLayoutChg>
        <pc:sldLayoutChg chg="del">
          <pc:chgData name="Jim McGowan" userId="e2c7446dd3aca506" providerId="LiveId" clId="{8382742C-1CCC-4810-915C-5B4B34B3FD13}" dt="2018-12-28T19:05:39.617" v="12" actId="2696"/>
          <pc:sldLayoutMkLst>
            <pc:docMk/>
            <pc:sldMasterMk cId="0" sldId="2147483651"/>
            <pc:sldLayoutMk cId="3413541458" sldId="2147483676"/>
          </pc:sldLayoutMkLst>
        </pc:sldLayoutChg>
        <pc:sldLayoutChg chg="del">
          <pc:chgData name="Jim McGowan" userId="e2c7446dd3aca506" providerId="LiveId" clId="{8382742C-1CCC-4810-915C-5B4B34B3FD13}" dt="2018-12-28T19:05:39.618" v="13" actId="2696"/>
          <pc:sldLayoutMkLst>
            <pc:docMk/>
            <pc:sldMasterMk cId="0" sldId="2147483651"/>
            <pc:sldLayoutMk cId="1010261945" sldId="2147483677"/>
          </pc:sldLayoutMkLst>
        </pc:sldLayoutChg>
        <pc:sldLayoutChg chg="del">
          <pc:chgData name="Jim McGowan" userId="e2c7446dd3aca506" providerId="LiveId" clId="{8382742C-1CCC-4810-915C-5B4B34B3FD13}" dt="2018-12-28T19:05:39.619" v="14" actId="2696"/>
          <pc:sldLayoutMkLst>
            <pc:docMk/>
            <pc:sldMasterMk cId="0" sldId="2147483651"/>
            <pc:sldLayoutMk cId="2677101324" sldId="2147483678"/>
          </pc:sldLayoutMkLst>
        </pc:sldLayoutChg>
        <pc:sldLayoutChg chg="del">
          <pc:chgData name="Jim McGowan" userId="e2c7446dd3aca506" providerId="LiveId" clId="{8382742C-1CCC-4810-915C-5B4B34B3FD13}" dt="2018-12-28T19:05:39.620" v="15" actId="2696"/>
          <pc:sldLayoutMkLst>
            <pc:docMk/>
            <pc:sldMasterMk cId="0" sldId="2147483651"/>
            <pc:sldLayoutMk cId="2986947873" sldId="2147483679"/>
          </pc:sldLayoutMkLst>
        </pc:sldLayoutChg>
        <pc:sldLayoutChg chg="del">
          <pc:chgData name="Jim McGowan" userId="e2c7446dd3aca506" providerId="LiveId" clId="{8382742C-1CCC-4810-915C-5B4B34B3FD13}" dt="2018-12-28T19:05:39.621" v="16" actId="2696"/>
          <pc:sldLayoutMkLst>
            <pc:docMk/>
            <pc:sldMasterMk cId="0" sldId="2147483651"/>
            <pc:sldLayoutMk cId="3845801773" sldId="2147483680"/>
          </pc:sldLayoutMkLst>
        </pc:sldLayoutChg>
        <pc:sldLayoutChg chg="del">
          <pc:chgData name="Jim McGowan" userId="e2c7446dd3aca506" providerId="LiveId" clId="{8382742C-1CCC-4810-915C-5B4B34B3FD13}" dt="2018-12-28T19:05:39.622" v="17" actId="2696"/>
          <pc:sldLayoutMkLst>
            <pc:docMk/>
            <pc:sldMasterMk cId="0" sldId="2147483651"/>
            <pc:sldLayoutMk cId="3909196632" sldId="2147483681"/>
          </pc:sldLayoutMkLst>
        </pc:sldLayoutChg>
        <pc:sldLayoutChg chg="del">
          <pc:chgData name="Jim McGowan" userId="e2c7446dd3aca506" providerId="LiveId" clId="{8382742C-1CCC-4810-915C-5B4B34B3FD13}" dt="2018-12-28T19:05:39.624" v="18" actId="2696"/>
          <pc:sldLayoutMkLst>
            <pc:docMk/>
            <pc:sldMasterMk cId="0" sldId="2147483651"/>
            <pc:sldLayoutMk cId="2067192355" sldId="2147483682"/>
          </pc:sldLayoutMkLst>
        </pc:sldLayoutChg>
        <pc:sldLayoutChg chg="del">
          <pc:chgData name="Jim McGowan" userId="e2c7446dd3aca506" providerId="LiveId" clId="{8382742C-1CCC-4810-915C-5B4B34B3FD13}" dt="2018-12-28T19:05:39.626" v="19" actId="2696"/>
          <pc:sldLayoutMkLst>
            <pc:docMk/>
            <pc:sldMasterMk cId="0" sldId="2147483651"/>
            <pc:sldLayoutMk cId="1772727961" sldId="2147483683"/>
          </pc:sldLayoutMkLst>
        </pc:sldLayoutChg>
        <pc:sldLayoutChg chg="del">
          <pc:chgData name="Jim McGowan" userId="e2c7446dd3aca506" providerId="LiveId" clId="{8382742C-1CCC-4810-915C-5B4B34B3FD13}" dt="2018-12-28T19:05:39.628" v="20" actId="2696"/>
          <pc:sldLayoutMkLst>
            <pc:docMk/>
            <pc:sldMasterMk cId="0" sldId="2147483651"/>
            <pc:sldLayoutMk cId="3193859036" sldId="2147483684"/>
          </pc:sldLayoutMkLst>
        </pc:sldLayoutChg>
        <pc:sldLayoutChg chg="del">
          <pc:chgData name="Jim McGowan" userId="e2c7446dd3aca506" providerId="LiveId" clId="{8382742C-1CCC-4810-915C-5B4B34B3FD13}" dt="2018-12-28T19:05:39.629" v="21" actId="2696"/>
          <pc:sldLayoutMkLst>
            <pc:docMk/>
            <pc:sldMasterMk cId="0" sldId="2147483651"/>
            <pc:sldLayoutMk cId="1335400896" sldId="2147483685"/>
          </pc:sldLayoutMkLst>
        </pc:sldLayoutChg>
      </pc:sldMasterChg>
      <pc:sldMasterChg chg="del delSldLayout">
        <pc:chgData name="Jim McGowan" userId="e2c7446dd3aca506" providerId="LiveId" clId="{8382742C-1CCC-4810-915C-5B4B34B3FD13}" dt="2018-12-28T19:05:39.652" v="35" actId="2696"/>
        <pc:sldMasterMkLst>
          <pc:docMk/>
          <pc:sldMasterMk cId="0" sldId="2147483652"/>
        </pc:sldMasterMkLst>
        <pc:sldLayoutChg chg="del">
          <pc:chgData name="Jim McGowan" userId="e2c7446dd3aca506" providerId="LiveId" clId="{8382742C-1CCC-4810-915C-5B4B34B3FD13}" dt="2018-12-28T19:05:39.637" v="24" actId="2696"/>
          <pc:sldLayoutMkLst>
            <pc:docMk/>
            <pc:sldMasterMk cId="0" sldId="2147483652"/>
            <pc:sldLayoutMk cId="3495028255" sldId="2147483686"/>
          </pc:sldLayoutMkLst>
        </pc:sldLayoutChg>
        <pc:sldLayoutChg chg="del">
          <pc:chgData name="Jim McGowan" userId="e2c7446dd3aca506" providerId="LiveId" clId="{8382742C-1CCC-4810-915C-5B4B34B3FD13}" dt="2018-12-28T19:05:39.638" v="25" actId="2696"/>
          <pc:sldLayoutMkLst>
            <pc:docMk/>
            <pc:sldMasterMk cId="0" sldId="2147483652"/>
            <pc:sldLayoutMk cId="296031128" sldId="2147483687"/>
          </pc:sldLayoutMkLst>
        </pc:sldLayoutChg>
        <pc:sldLayoutChg chg="del">
          <pc:chgData name="Jim McGowan" userId="e2c7446dd3aca506" providerId="LiveId" clId="{8382742C-1CCC-4810-915C-5B4B34B3FD13}" dt="2018-12-28T19:05:39.639" v="26" actId="2696"/>
          <pc:sldLayoutMkLst>
            <pc:docMk/>
            <pc:sldMasterMk cId="0" sldId="2147483652"/>
            <pc:sldLayoutMk cId="3217006391" sldId="2147483688"/>
          </pc:sldLayoutMkLst>
        </pc:sldLayoutChg>
        <pc:sldLayoutChg chg="del">
          <pc:chgData name="Jim McGowan" userId="e2c7446dd3aca506" providerId="LiveId" clId="{8382742C-1CCC-4810-915C-5B4B34B3FD13}" dt="2018-12-28T19:05:39.640" v="27" actId="2696"/>
          <pc:sldLayoutMkLst>
            <pc:docMk/>
            <pc:sldMasterMk cId="0" sldId="2147483652"/>
            <pc:sldLayoutMk cId="59272141" sldId="2147483689"/>
          </pc:sldLayoutMkLst>
        </pc:sldLayoutChg>
        <pc:sldLayoutChg chg="del">
          <pc:chgData name="Jim McGowan" userId="e2c7446dd3aca506" providerId="LiveId" clId="{8382742C-1CCC-4810-915C-5B4B34B3FD13}" dt="2018-12-28T19:05:39.642" v="28" actId="2696"/>
          <pc:sldLayoutMkLst>
            <pc:docMk/>
            <pc:sldMasterMk cId="0" sldId="2147483652"/>
            <pc:sldLayoutMk cId="4211276420" sldId="2147483690"/>
          </pc:sldLayoutMkLst>
        </pc:sldLayoutChg>
        <pc:sldLayoutChg chg="del">
          <pc:chgData name="Jim McGowan" userId="e2c7446dd3aca506" providerId="LiveId" clId="{8382742C-1CCC-4810-915C-5B4B34B3FD13}" dt="2018-12-28T19:05:39.645" v="29" actId="2696"/>
          <pc:sldLayoutMkLst>
            <pc:docMk/>
            <pc:sldMasterMk cId="0" sldId="2147483652"/>
            <pc:sldLayoutMk cId="1626441011" sldId="2147483691"/>
          </pc:sldLayoutMkLst>
        </pc:sldLayoutChg>
        <pc:sldLayoutChg chg="del">
          <pc:chgData name="Jim McGowan" userId="e2c7446dd3aca506" providerId="LiveId" clId="{8382742C-1CCC-4810-915C-5B4B34B3FD13}" dt="2018-12-28T19:05:39.646" v="30" actId="2696"/>
          <pc:sldLayoutMkLst>
            <pc:docMk/>
            <pc:sldMasterMk cId="0" sldId="2147483652"/>
            <pc:sldLayoutMk cId="1951598939" sldId="2147483692"/>
          </pc:sldLayoutMkLst>
        </pc:sldLayoutChg>
        <pc:sldLayoutChg chg="del">
          <pc:chgData name="Jim McGowan" userId="e2c7446dd3aca506" providerId="LiveId" clId="{8382742C-1CCC-4810-915C-5B4B34B3FD13}" dt="2018-12-28T19:05:39.647" v="31" actId="2696"/>
          <pc:sldLayoutMkLst>
            <pc:docMk/>
            <pc:sldMasterMk cId="0" sldId="2147483652"/>
            <pc:sldLayoutMk cId="3967868469" sldId="2147483693"/>
          </pc:sldLayoutMkLst>
        </pc:sldLayoutChg>
        <pc:sldLayoutChg chg="del">
          <pc:chgData name="Jim McGowan" userId="e2c7446dd3aca506" providerId="LiveId" clId="{8382742C-1CCC-4810-915C-5B4B34B3FD13}" dt="2018-12-28T19:05:39.648" v="32" actId="2696"/>
          <pc:sldLayoutMkLst>
            <pc:docMk/>
            <pc:sldMasterMk cId="0" sldId="2147483652"/>
            <pc:sldLayoutMk cId="1982288333" sldId="2147483694"/>
          </pc:sldLayoutMkLst>
        </pc:sldLayoutChg>
        <pc:sldLayoutChg chg="del">
          <pc:chgData name="Jim McGowan" userId="e2c7446dd3aca506" providerId="LiveId" clId="{8382742C-1CCC-4810-915C-5B4B34B3FD13}" dt="2018-12-28T19:05:39.649" v="33" actId="2696"/>
          <pc:sldLayoutMkLst>
            <pc:docMk/>
            <pc:sldMasterMk cId="0" sldId="2147483652"/>
            <pc:sldLayoutMk cId="3932733959" sldId="2147483695"/>
          </pc:sldLayoutMkLst>
        </pc:sldLayoutChg>
        <pc:sldLayoutChg chg="del">
          <pc:chgData name="Jim McGowan" userId="e2c7446dd3aca506" providerId="LiveId" clId="{8382742C-1CCC-4810-915C-5B4B34B3FD13}" dt="2018-12-28T19:05:39.650" v="34" actId="2696"/>
          <pc:sldLayoutMkLst>
            <pc:docMk/>
            <pc:sldMasterMk cId="0" sldId="2147483652"/>
            <pc:sldLayoutMk cId="3508100832" sldId="2147483696"/>
          </pc:sldLayoutMkLst>
        </pc:sldLayoutChg>
      </pc:sldMasterChg>
    </pc:docChg>
  </pc:docChgLst>
  <pc:docChgLst>
    <pc:chgData name="Jim McGowan" userId="e2c7446dd3aca506" providerId="LiveId" clId="{6537F8F0-E9CC-42C0-B441-3BFFA5BD0963}"/>
    <pc:docChg chg="modSld">
      <pc:chgData name="Jim McGowan" userId="e2c7446dd3aca506" providerId="LiveId" clId="{6537F8F0-E9CC-42C0-B441-3BFFA5BD0963}" dt="2018-11-05T20:52:55.829" v="7" actId="6549"/>
      <pc:docMkLst>
        <pc:docMk/>
      </pc:docMkLst>
      <pc:sldChg chg="modSp">
        <pc:chgData name="Jim McGowan" userId="e2c7446dd3aca506" providerId="LiveId" clId="{6537F8F0-E9CC-42C0-B441-3BFFA5BD0963}" dt="2018-11-05T20:52:55.829" v="7" actId="6549"/>
        <pc:sldMkLst>
          <pc:docMk/>
          <pc:sldMk cId="0" sldId="392"/>
        </pc:sldMkLst>
        <pc:spChg chg="mod">
          <ac:chgData name="Jim McGowan" userId="e2c7446dd3aca506" providerId="LiveId" clId="{6537F8F0-E9CC-42C0-B441-3BFFA5BD0963}" dt="2018-11-05T20:52:55.829" v="7" actId="6549"/>
          <ac:spMkLst>
            <pc:docMk/>
            <pc:sldMk cId="0" sldId="392"/>
            <ac:spMk id="9" creationId="{EE5848BF-B2BE-4A3C-A0BB-39B491A5C0F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CF3016-3A64-403E-84FD-7DDEDA66F74D}"/>
              </a:ext>
            </a:extLst>
          </p:cNvPr>
          <p:cNvSpPr>
            <a:spLocks noGrp="1"/>
          </p:cNvSpPr>
          <p:nvPr>
            <p:ph type="hdr" sz="quarter"/>
          </p:nvPr>
        </p:nvSpPr>
        <p:spPr>
          <a:xfrm>
            <a:off x="2072483" y="152401"/>
            <a:ext cx="3170238" cy="685801"/>
          </a:xfrm>
          <a:prstGeom prst="rect">
            <a:avLst/>
          </a:prstGeom>
        </p:spPr>
        <p:txBody>
          <a:bodyPr vert="horz" lIns="91421" tIns="45711" rIns="91421" bIns="45711" rtlCol="0"/>
          <a:lstStyle>
            <a:lvl1pPr algn="l">
              <a:defRPr sz="1200"/>
            </a:lvl1pPr>
          </a:lstStyle>
          <a:p>
            <a:pPr lvl="0" algn="ctr"/>
            <a:r>
              <a:rPr lang="en-US" b="1" dirty="0">
                <a:solidFill>
                  <a:srgbClr val="000000"/>
                </a:solidFill>
                <a:latin typeface="Calibri" panose="020F0502020204030204"/>
              </a:rPr>
              <a:t>Jim McGowan, MTS, Th.D.</a:t>
            </a:r>
          </a:p>
          <a:p>
            <a:pPr lvl="0" algn="ctr"/>
            <a:r>
              <a:rPr lang="en-US" b="1" dirty="0">
                <a:solidFill>
                  <a:srgbClr val="000000"/>
                </a:solidFill>
                <a:latin typeface="Calibri" panose="020F0502020204030204"/>
              </a:rPr>
              <a:t>Law &amp; Grace Session 18a</a:t>
            </a:r>
          </a:p>
          <a:p>
            <a:pPr lvl="0" algn="ctr"/>
            <a:r>
              <a:rPr lang="en-US" b="1" dirty="0">
                <a:solidFill>
                  <a:srgbClr val="000000"/>
                </a:solidFill>
                <a:latin typeface="Calibri" panose="020F0502020204030204"/>
              </a:rPr>
              <a:t>5/5/2019</a:t>
            </a:r>
            <a:endParaRPr lang="en-US" b="1" dirty="0"/>
          </a:p>
        </p:txBody>
      </p:sp>
      <p:sp>
        <p:nvSpPr>
          <p:cNvPr id="4" name="Footer Placeholder 3">
            <a:extLst>
              <a:ext uri="{FF2B5EF4-FFF2-40B4-BE49-F238E27FC236}">
                <a16:creationId xmlns:a16="http://schemas.microsoft.com/office/drawing/2014/main" id="{7EF7FB79-3060-4DC6-AD32-7A0DA02049AE}"/>
              </a:ext>
            </a:extLst>
          </p:cNvPr>
          <p:cNvSpPr>
            <a:spLocks noGrp="1"/>
          </p:cNvSpPr>
          <p:nvPr>
            <p:ph type="ftr" sz="quarter" idx="2"/>
          </p:nvPr>
        </p:nvSpPr>
        <p:spPr>
          <a:xfrm>
            <a:off x="1" y="9120188"/>
            <a:ext cx="3170238" cy="481012"/>
          </a:xfrm>
          <a:prstGeom prst="rect">
            <a:avLst/>
          </a:prstGeom>
        </p:spPr>
        <p:txBody>
          <a:bodyPr vert="horz" lIns="91421" tIns="45711" rIns="91421" bIns="45711"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99C8B58-6F1A-4965-A4F6-3E82741B71E9}"/>
              </a:ext>
            </a:extLst>
          </p:cNvPr>
          <p:cNvSpPr>
            <a:spLocks noGrp="1"/>
          </p:cNvSpPr>
          <p:nvPr>
            <p:ph type="sldNum" sz="quarter" idx="3"/>
          </p:nvPr>
        </p:nvSpPr>
        <p:spPr>
          <a:xfrm>
            <a:off x="4143375" y="9120188"/>
            <a:ext cx="3170238" cy="481012"/>
          </a:xfrm>
          <a:prstGeom prst="rect">
            <a:avLst/>
          </a:prstGeom>
        </p:spPr>
        <p:txBody>
          <a:bodyPr vert="horz" lIns="91421" tIns="45711" rIns="91421" bIns="45711" rtlCol="0" anchor="b"/>
          <a:lstStyle>
            <a:lvl1pPr algn="r">
              <a:defRPr sz="1200"/>
            </a:lvl1pPr>
          </a:lstStyle>
          <a:p>
            <a:fld id="{F1564BB2-7CDA-450A-AB1C-6F798FDE34D3}" type="slidenum">
              <a:rPr lang="en-US" smtClean="0"/>
              <a:t>‹#›</a:t>
            </a:fld>
            <a:endParaRPr lang="en-US"/>
          </a:p>
        </p:txBody>
      </p:sp>
    </p:spTree>
    <p:extLst>
      <p:ext uri="{BB962C8B-B14F-4D97-AF65-F5344CB8AC3E}">
        <p14:creationId xmlns:p14="http://schemas.microsoft.com/office/powerpoint/2010/main" val="109132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24A4F14-B529-49CC-85D1-CFE1FDF9C0E2}"/>
              </a:ext>
            </a:extLst>
          </p:cNvPr>
          <p:cNvSpPr>
            <a:spLocks noGrp="1" noChangeArrowheads="1"/>
          </p:cNvSpPr>
          <p:nvPr>
            <p:ph type="hdr" sz="quarter"/>
          </p:nvPr>
        </p:nvSpPr>
        <p:spPr bwMode="auto">
          <a:xfrm>
            <a:off x="0" y="0"/>
            <a:ext cx="3169921"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1" tIns="48320" rIns="96641" bIns="48320" numCol="1" anchor="t" anchorCtr="0" compatLnSpc="1">
            <a:prstTxWarp prst="textNoShape">
              <a:avLst/>
            </a:prstTxWarp>
          </a:bodyPr>
          <a:lstStyle>
            <a:lvl1pPr>
              <a:defRPr sz="1300"/>
            </a:lvl1pPr>
          </a:lstStyle>
          <a:p>
            <a:endParaRPr lang="en-US" altLang="en-US"/>
          </a:p>
        </p:txBody>
      </p:sp>
      <p:sp>
        <p:nvSpPr>
          <p:cNvPr id="4099" name="Rectangle 3">
            <a:extLst>
              <a:ext uri="{FF2B5EF4-FFF2-40B4-BE49-F238E27FC236}">
                <a16:creationId xmlns:a16="http://schemas.microsoft.com/office/drawing/2014/main" id="{D8AAD21A-9818-487D-B1B9-0C5A681D77D8}"/>
              </a:ext>
            </a:extLst>
          </p:cNvPr>
          <p:cNvSpPr>
            <a:spLocks noGrp="1" noChangeArrowheads="1"/>
          </p:cNvSpPr>
          <p:nvPr>
            <p:ph type="dt" idx="1"/>
          </p:nvPr>
        </p:nvSpPr>
        <p:spPr bwMode="auto">
          <a:xfrm>
            <a:off x="4143588" y="0"/>
            <a:ext cx="3169921"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1" tIns="48320" rIns="96641" bIns="48320" numCol="1" anchor="t" anchorCtr="0" compatLnSpc="1">
            <a:prstTxWarp prst="textNoShape">
              <a:avLst/>
            </a:prstTxWarp>
          </a:bodyPr>
          <a:lstStyle>
            <a:lvl1pPr algn="r">
              <a:defRPr sz="1300"/>
            </a:lvl1pPr>
          </a:lstStyle>
          <a:p>
            <a:endParaRPr lang="en-US" altLang="en-US"/>
          </a:p>
        </p:txBody>
      </p:sp>
      <p:sp>
        <p:nvSpPr>
          <p:cNvPr id="4100" name="Rectangle 4">
            <a:extLst>
              <a:ext uri="{FF2B5EF4-FFF2-40B4-BE49-F238E27FC236}">
                <a16:creationId xmlns:a16="http://schemas.microsoft.com/office/drawing/2014/main" id="{EBD2FF1D-ABED-42C9-85D8-510CC9311D51}"/>
              </a:ext>
            </a:extLst>
          </p:cNvPr>
          <p:cNvSpPr>
            <a:spLocks noGrp="1" noRot="1" noChangeAspect="1" noChangeArrowheads="1" noTextEdit="1"/>
          </p:cNvSpPr>
          <p:nvPr>
            <p:ph type="sldImg" idx="2"/>
          </p:nvPr>
        </p:nvSpPr>
        <p:spPr bwMode="auto">
          <a:xfrm>
            <a:off x="1255713" y="720725"/>
            <a:ext cx="4803775" cy="36020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DAEBBF05-BBCC-4B6A-B595-F5B369BDE95D}"/>
              </a:ext>
            </a:extLst>
          </p:cNvPr>
          <p:cNvSpPr>
            <a:spLocks noGrp="1" noChangeArrowheads="1"/>
          </p:cNvSpPr>
          <p:nvPr>
            <p:ph type="body" sz="quarter" idx="3"/>
          </p:nvPr>
        </p:nvSpPr>
        <p:spPr bwMode="auto">
          <a:xfrm>
            <a:off x="731521" y="4560571"/>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1" tIns="48320" rIns="96641" bIns="483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a:extLst>
              <a:ext uri="{FF2B5EF4-FFF2-40B4-BE49-F238E27FC236}">
                <a16:creationId xmlns:a16="http://schemas.microsoft.com/office/drawing/2014/main" id="{8AEB4B86-5228-43AD-A68F-61E577DFD960}"/>
              </a:ext>
            </a:extLst>
          </p:cNvPr>
          <p:cNvSpPr>
            <a:spLocks noGrp="1" noChangeArrowheads="1"/>
          </p:cNvSpPr>
          <p:nvPr>
            <p:ph type="ftr" sz="quarter" idx="4"/>
          </p:nvPr>
        </p:nvSpPr>
        <p:spPr bwMode="auto">
          <a:xfrm>
            <a:off x="0" y="9119475"/>
            <a:ext cx="3169921"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1" tIns="48320" rIns="96641" bIns="48320" numCol="1" anchor="b" anchorCtr="0" compatLnSpc="1">
            <a:prstTxWarp prst="textNoShape">
              <a:avLst/>
            </a:prstTxWarp>
          </a:bodyPr>
          <a:lstStyle>
            <a:lvl1pPr>
              <a:defRPr sz="1300"/>
            </a:lvl1pPr>
          </a:lstStyle>
          <a:p>
            <a:endParaRPr lang="en-US" altLang="en-US"/>
          </a:p>
        </p:txBody>
      </p:sp>
      <p:sp>
        <p:nvSpPr>
          <p:cNvPr id="4103" name="Rectangle 7">
            <a:extLst>
              <a:ext uri="{FF2B5EF4-FFF2-40B4-BE49-F238E27FC236}">
                <a16:creationId xmlns:a16="http://schemas.microsoft.com/office/drawing/2014/main" id="{92429940-5DCA-4B43-953B-AF6FE8883481}"/>
              </a:ext>
            </a:extLst>
          </p:cNvPr>
          <p:cNvSpPr>
            <a:spLocks noGrp="1" noChangeArrowheads="1"/>
          </p:cNvSpPr>
          <p:nvPr>
            <p:ph type="sldNum" sz="quarter" idx="5"/>
          </p:nvPr>
        </p:nvSpPr>
        <p:spPr bwMode="auto">
          <a:xfrm>
            <a:off x="4143588" y="9119475"/>
            <a:ext cx="3169921"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1" tIns="48320" rIns="96641" bIns="48320" numCol="1" anchor="b" anchorCtr="0" compatLnSpc="1">
            <a:prstTxWarp prst="textNoShape">
              <a:avLst/>
            </a:prstTxWarp>
          </a:bodyPr>
          <a:lstStyle>
            <a:lvl1pPr algn="r">
              <a:defRPr sz="1300"/>
            </a:lvl1pPr>
          </a:lstStyle>
          <a:p>
            <a:fld id="{975FF666-2407-45DD-8B46-D0FF2456E4B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099">
              <a:spcBef>
                <a:spcPct val="30000"/>
              </a:spcBef>
              <a:defRPr sz="1300">
                <a:solidFill>
                  <a:schemeClr val="tx1"/>
                </a:solidFill>
                <a:latin typeface="Calibri" panose="020F0502020204030204" pitchFamily="34" charset="0"/>
                <a:cs typeface="Calibri" panose="020F0502020204030204" pitchFamily="34" charset="0"/>
              </a:defRPr>
            </a:lvl1pPr>
            <a:lvl2pPr marL="979832" indent="-375826" defTabSz="1020099">
              <a:spcBef>
                <a:spcPct val="30000"/>
              </a:spcBef>
              <a:defRPr sz="1300">
                <a:solidFill>
                  <a:schemeClr val="tx1"/>
                </a:solidFill>
                <a:latin typeface="Calibri" panose="020F0502020204030204" pitchFamily="34" charset="0"/>
                <a:cs typeface="Calibri" panose="020F0502020204030204" pitchFamily="34" charset="0"/>
              </a:defRPr>
            </a:lvl2pPr>
            <a:lvl3pPr marL="1508338" indent="-300326" defTabSz="1020099">
              <a:spcBef>
                <a:spcPct val="30000"/>
              </a:spcBef>
              <a:defRPr sz="1300">
                <a:solidFill>
                  <a:schemeClr val="tx1"/>
                </a:solidFill>
                <a:latin typeface="Calibri" panose="020F0502020204030204" pitchFamily="34" charset="0"/>
                <a:cs typeface="Calibri" panose="020F0502020204030204" pitchFamily="34" charset="0"/>
              </a:defRPr>
            </a:lvl3pPr>
            <a:lvl4pPr marL="2110665" indent="-300326" defTabSz="1020099">
              <a:spcBef>
                <a:spcPct val="30000"/>
              </a:spcBef>
              <a:defRPr sz="1300">
                <a:solidFill>
                  <a:schemeClr val="tx1"/>
                </a:solidFill>
                <a:latin typeface="Calibri" panose="020F0502020204030204" pitchFamily="34" charset="0"/>
                <a:cs typeface="Calibri" panose="020F0502020204030204" pitchFamily="34" charset="0"/>
              </a:defRPr>
            </a:lvl4pPr>
            <a:lvl5pPr marL="2714670" indent="-300326" defTabSz="1020099">
              <a:spcBef>
                <a:spcPct val="30000"/>
              </a:spcBef>
              <a:defRPr sz="1300">
                <a:solidFill>
                  <a:schemeClr val="tx1"/>
                </a:solidFill>
                <a:latin typeface="Calibri" panose="020F0502020204030204" pitchFamily="34" charset="0"/>
                <a:cs typeface="Calibri" panose="020F0502020204030204" pitchFamily="34" charset="0"/>
              </a:defRPr>
            </a:lvl5pPr>
            <a:lvl6pPr marL="3197875"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079"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284"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488"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600">
                <a:solidFill>
                  <a:srgbClr val="000000"/>
                </a:solidFill>
              </a:rPr>
              <a:pPr>
                <a:spcBef>
                  <a:spcPct val="0"/>
                </a:spcBef>
                <a:defRPr/>
              </a:pPr>
              <a:t>1</a:t>
            </a:fld>
            <a:endParaRPr lang="en-US" altLang="en-US" sz="16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099">
              <a:spcBef>
                <a:spcPct val="30000"/>
              </a:spcBef>
              <a:defRPr sz="1300">
                <a:solidFill>
                  <a:schemeClr val="tx1"/>
                </a:solidFill>
                <a:latin typeface="Calibri" panose="020F0502020204030204" pitchFamily="34" charset="0"/>
                <a:cs typeface="Calibri" panose="020F0502020204030204" pitchFamily="34" charset="0"/>
              </a:defRPr>
            </a:lvl1pPr>
            <a:lvl2pPr marL="979832" indent="-375826" defTabSz="1020099">
              <a:spcBef>
                <a:spcPct val="30000"/>
              </a:spcBef>
              <a:defRPr sz="1300">
                <a:solidFill>
                  <a:schemeClr val="tx1"/>
                </a:solidFill>
                <a:latin typeface="Calibri" panose="020F0502020204030204" pitchFamily="34" charset="0"/>
                <a:cs typeface="Calibri" panose="020F0502020204030204" pitchFamily="34" charset="0"/>
              </a:defRPr>
            </a:lvl2pPr>
            <a:lvl3pPr marL="1508338" indent="-300326" defTabSz="1020099">
              <a:spcBef>
                <a:spcPct val="30000"/>
              </a:spcBef>
              <a:defRPr sz="1300">
                <a:solidFill>
                  <a:schemeClr val="tx1"/>
                </a:solidFill>
                <a:latin typeface="Calibri" panose="020F0502020204030204" pitchFamily="34" charset="0"/>
                <a:cs typeface="Calibri" panose="020F0502020204030204" pitchFamily="34" charset="0"/>
              </a:defRPr>
            </a:lvl3pPr>
            <a:lvl4pPr marL="2110665" indent="-300326" defTabSz="1020099">
              <a:spcBef>
                <a:spcPct val="30000"/>
              </a:spcBef>
              <a:defRPr sz="1300">
                <a:solidFill>
                  <a:schemeClr val="tx1"/>
                </a:solidFill>
                <a:latin typeface="Calibri" panose="020F0502020204030204" pitchFamily="34" charset="0"/>
                <a:cs typeface="Calibri" panose="020F0502020204030204" pitchFamily="34" charset="0"/>
              </a:defRPr>
            </a:lvl4pPr>
            <a:lvl5pPr marL="2714670" indent="-300326" defTabSz="1020099">
              <a:spcBef>
                <a:spcPct val="30000"/>
              </a:spcBef>
              <a:defRPr sz="1300">
                <a:solidFill>
                  <a:schemeClr val="tx1"/>
                </a:solidFill>
                <a:latin typeface="Calibri" panose="020F0502020204030204" pitchFamily="34" charset="0"/>
                <a:cs typeface="Calibri" panose="020F0502020204030204" pitchFamily="34" charset="0"/>
              </a:defRPr>
            </a:lvl5pPr>
            <a:lvl6pPr marL="3197875"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079"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284"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488"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6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099">
              <a:spcBef>
                <a:spcPct val="30000"/>
              </a:spcBef>
              <a:defRPr sz="1300">
                <a:solidFill>
                  <a:schemeClr val="tx1"/>
                </a:solidFill>
                <a:latin typeface="Calibri" panose="020F0502020204030204" pitchFamily="34" charset="0"/>
                <a:cs typeface="Calibri" panose="020F0502020204030204" pitchFamily="34" charset="0"/>
              </a:defRPr>
            </a:lvl1pPr>
            <a:lvl2pPr marL="979832" indent="-375826" defTabSz="1020099">
              <a:spcBef>
                <a:spcPct val="30000"/>
              </a:spcBef>
              <a:defRPr sz="1300">
                <a:solidFill>
                  <a:schemeClr val="tx1"/>
                </a:solidFill>
                <a:latin typeface="Calibri" panose="020F0502020204030204" pitchFamily="34" charset="0"/>
                <a:cs typeface="Calibri" panose="020F0502020204030204" pitchFamily="34" charset="0"/>
              </a:defRPr>
            </a:lvl2pPr>
            <a:lvl3pPr marL="1508338" indent="-300326" defTabSz="1020099">
              <a:spcBef>
                <a:spcPct val="30000"/>
              </a:spcBef>
              <a:defRPr sz="1300">
                <a:solidFill>
                  <a:schemeClr val="tx1"/>
                </a:solidFill>
                <a:latin typeface="Calibri" panose="020F0502020204030204" pitchFamily="34" charset="0"/>
                <a:cs typeface="Calibri" panose="020F0502020204030204" pitchFamily="34" charset="0"/>
              </a:defRPr>
            </a:lvl3pPr>
            <a:lvl4pPr marL="2110665" indent="-300326" defTabSz="1020099">
              <a:spcBef>
                <a:spcPct val="30000"/>
              </a:spcBef>
              <a:defRPr sz="1300">
                <a:solidFill>
                  <a:schemeClr val="tx1"/>
                </a:solidFill>
                <a:latin typeface="Calibri" panose="020F0502020204030204" pitchFamily="34" charset="0"/>
                <a:cs typeface="Calibri" panose="020F0502020204030204" pitchFamily="34" charset="0"/>
              </a:defRPr>
            </a:lvl4pPr>
            <a:lvl5pPr marL="2714670" indent="-300326" defTabSz="1020099">
              <a:spcBef>
                <a:spcPct val="30000"/>
              </a:spcBef>
              <a:defRPr sz="1300">
                <a:solidFill>
                  <a:schemeClr val="tx1"/>
                </a:solidFill>
                <a:latin typeface="Calibri" panose="020F0502020204030204" pitchFamily="34" charset="0"/>
                <a:cs typeface="Calibri" panose="020F0502020204030204" pitchFamily="34" charset="0"/>
              </a:defRPr>
            </a:lvl5pPr>
            <a:lvl6pPr marL="3197875"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079"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284"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488"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6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099">
              <a:defRPr>
                <a:solidFill>
                  <a:schemeClr val="tx1"/>
                </a:solidFill>
                <a:latin typeface="Arial" panose="020B0604020202020204" pitchFamily="34" charset="0"/>
                <a:cs typeface="Arial" panose="020B0604020202020204" pitchFamily="34" charset="0"/>
              </a:defRPr>
            </a:lvl1pPr>
            <a:lvl2pPr marL="785207" indent="-302002" defTabSz="1020099">
              <a:defRPr>
                <a:solidFill>
                  <a:schemeClr val="tx1"/>
                </a:solidFill>
                <a:latin typeface="Arial" panose="020B0604020202020204" pitchFamily="34" charset="0"/>
                <a:cs typeface="Arial" panose="020B0604020202020204" pitchFamily="34" charset="0"/>
              </a:defRPr>
            </a:lvl2pPr>
            <a:lvl3pPr marL="1208012" indent="-241602" defTabSz="1020099">
              <a:defRPr>
                <a:solidFill>
                  <a:schemeClr val="tx1"/>
                </a:solidFill>
                <a:latin typeface="Arial" panose="020B0604020202020204" pitchFamily="34" charset="0"/>
                <a:cs typeface="Arial" panose="020B0604020202020204" pitchFamily="34" charset="0"/>
              </a:defRPr>
            </a:lvl3pPr>
            <a:lvl4pPr marL="1691215" indent="-241602" defTabSz="1020099">
              <a:defRPr>
                <a:solidFill>
                  <a:schemeClr val="tx1"/>
                </a:solidFill>
                <a:latin typeface="Arial" panose="020B0604020202020204" pitchFamily="34" charset="0"/>
                <a:cs typeface="Arial" panose="020B0604020202020204" pitchFamily="34" charset="0"/>
              </a:defRPr>
            </a:lvl4pPr>
            <a:lvl5pPr marL="2174422" indent="-241602" defTabSz="1020099">
              <a:defRPr>
                <a:solidFill>
                  <a:schemeClr val="tx1"/>
                </a:solidFill>
                <a:latin typeface="Arial" panose="020B0604020202020204" pitchFamily="34" charset="0"/>
                <a:cs typeface="Arial" panose="020B0604020202020204" pitchFamily="34" charset="0"/>
              </a:defRPr>
            </a:lvl5pPr>
            <a:lvl6pPr marL="2657626" indent="-241602" defTabSz="102009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0829" indent="-241602" defTabSz="102009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035" indent="-241602" defTabSz="102009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239" indent="-241602" defTabSz="102009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4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AE58A3-E135-4500-96BE-EDF32D205BD8}"/>
              </a:ext>
            </a:extLst>
          </p:cNvPr>
          <p:cNvSpPr>
            <a:spLocks noGrp="1" noChangeArrowheads="1"/>
          </p:cNvSpPr>
          <p:nvPr>
            <p:ph type="sldNum" sz="quarter" idx="5"/>
          </p:nvPr>
        </p:nvSpPr>
        <p:spPr>
          <a:ln/>
        </p:spPr>
        <p:txBody>
          <a:bodyPr/>
          <a:lstStyle/>
          <a:p>
            <a:fld id="{12605CC5-1038-42E0-AADE-C7E96E05E15D}" type="slidenum">
              <a:rPr lang="en-US" altLang="en-US"/>
              <a:pPr/>
              <a:t>13</a:t>
            </a:fld>
            <a:endParaRPr lang="en-US" altLang="en-US"/>
          </a:p>
        </p:txBody>
      </p:sp>
      <p:sp>
        <p:nvSpPr>
          <p:cNvPr id="17410" name="Rectangle 2">
            <a:extLst>
              <a:ext uri="{FF2B5EF4-FFF2-40B4-BE49-F238E27FC236}">
                <a16:creationId xmlns:a16="http://schemas.microsoft.com/office/drawing/2014/main" id="{14A93AAF-E399-4570-AC19-6941BD04D151}"/>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6B61F92E-76CE-46D7-8193-0CA88F17D80C}"/>
              </a:ext>
            </a:extLst>
          </p:cNvPr>
          <p:cNvSpPr>
            <a:spLocks noGrp="1" noChangeArrowheads="1"/>
          </p:cNvSpPr>
          <p:nvPr>
            <p:ph type="body" idx="1"/>
          </p:nvPr>
        </p:nvSpPr>
        <p:spPr>
          <a:xfrm>
            <a:off x="1040385" y="4788600"/>
            <a:ext cx="5722113" cy="4536567"/>
          </a:xfrm>
        </p:spPr>
        <p:txBody>
          <a:bodyPr/>
          <a:lstStyle/>
          <a:p>
            <a:endParaRPr lang="en-US" altLang="en-US"/>
          </a:p>
        </p:txBody>
      </p:sp>
      <p:sp>
        <p:nvSpPr>
          <p:cNvPr id="2" name="Date Placeholder 1">
            <a:extLst>
              <a:ext uri="{FF2B5EF4-FFF2-40B4-BE49-F238E27FC236}">
                <a16:creationId xmlns:a16="http://schemas.microsoft.com/office/drawing/2014/main" id="{8B85EF6C-416F-45DB-BF1F-5E8E129FE3F8}"/>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0E1468-57F5-41BD-BD9D-1D89C706CB59}"/>
              </a:ext>
            </a:extLst>
          </p:cNvPr>
          <p:cNvSpPr>
            <a:spLocks noGrp="1" noChangeArrowheads="1"/>
          </p:cNvSpPr>
          <p:nvPr>
            <p:ph type="sldNum" sz="quarter" idx="5"/>
          </p:nvPr>
        </p:nvSpPr>
        <p:spPr>
          <a:ln/>
        </p:spPr>
        <p:txBody>
          <a:bodyPr/>
          <a:lstStyle/>
          <a:p>
            <a:fld id="{4F91F99A-762A-4963-B287-8A41EA0B62AA}" type="slidenum">
              <a:rPr lang="en-US" altLang="en-US"/>
              <a:pPr/>
              <a:t>14</a:t>
            </a:fld>
            <a:endParaRPr lang="en-US" altLang="en-US"/>
          </a:p>
        </p:txBody>
      </p:sp>
      <p:sp>
        <p:nvSpPr>
          <p:cNvPr id="71682" name="Rectangle 2">
            <a:extLst>
              <a:ext uri="{FF2B5EF4-FFF2-40B4-BE49-F238E27FC236}">
                <a16:creationId xmlns:a16="http://schemas.microsoft.com/office/drawing/2014/main" id="{532B488A-26CF-465E-81CD-735150CBCB5B}"/>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4A0E3329-04FD-4CE2-9552-C9918621502C}"/>
              </a:ext>
            </a:extLst>
          </p:cNvPr>
          <p:cNvSpPr>
            <a:spLocks noGrp="1" noChangeArrowheads="1"/>
          </p:cNvSpPr>
          <p:nvPr>
            <p:ph type="body" idx="1"/>
          </p:nvPr>
        </p:nvSpPr>
        <p:spPr>
          <a:xfrm>
            <a:off x="1040385" y="4788600"/>
            <a:ext cx="5722113" cy="4536567"/>
          </a:xfrm>
        </p:spPr>
        <p:txBody>
          <a:bodyPr/>
          <a:lstStyle/>
          <a:p>
            <a:endParaRPr lang="en-US" altLang="en-US"/>
          </a:p>
        </p:txBody>
      </p:sp>
      <p:sp>
        <p:nvSpPr>
          <p:cNvPr id="2" name="Date Placeholder 1">
            <a:extLst>
              <a:ext uri="{FF2B5EF4-FFF2-40B4-BE49-F238E27FC236}">
                <a16:creationId xmlns:a16="http://schemas.microsoft.com/office/drawing/2014/main" id="{CB899CFF-B2F5-46F3-BBF9-4A7CA053937E}"/>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2F2930-B7B7-4CEC-BB89-371DD4BB46A5}"/>
              </a:ext>
            </a:extLst>
          </p:cNvPr>
          <p:cNvSpPr>
            <a:spLocks noGrp="1" noChangeArrowheads="1"/>
          </p:cNvSpPr>
          <p:nvPr>
            <p:ph type="sldNum" sz="quarter" idx="5"/>
          </p:nvPr>
        </p:nvSpPr>
        <p:spPr>
          <a:ln/>
        </p:spPr>
        <p:txBody>
          <a:bodyPr/>
          <a:lstStyle/>
          <a:p>
            <a:fld id="{CCD15720-7CC9-433A-A94A-845D7A217FA5}" type="slidenum">
              <a:rPr lang="en-US" altLang="en-US"/>
              <a:pPr/>
              <a:t>15</a:t>
            </a:fld>
            <a:endParaRPr lang="en-US" altLang="en-US"/>
          </a:p>
        </p:txBody>
      </p:sp>
      <p:sp>
        <p:nvSpPr>
          <p:cNvPr id="21506" name="Rectangle 2">
            <a:extLst>
              <a:ext uri="{FF2B5EF4-FFF2-40B4-BE49-F238E27FC236}">
                <a16:creationId xmlns:a16="http://schemas.microsoft.com/office/drawing/2014/main" id="{DDC51784-141F-4FA8-B45A-379FB7D4D582}"/>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E018CCCE-BA74-400B-9AE1-8E3D1FFBFEDA}"/>
              </a:ext>
            </a:extLst>
          </p:cNvPr>
          <p:cNvSpPr>
            <a:spLocks noGrp="1" noChangeArrowheads="1"/>
          </p:cNvSpPr>
          <p:nvPr>
            <p:ph type="body" idx="1"/>
          </p:nvPr>
        </p:nvSpPr>
        <p:spPr>
          <a:xfrm>
            <a:off x="1040385" y="4788600"/>
            <a:ext cx="5722113" cy="4536567"/>
          </a:xfrm>
        </p:spPr>
        <p:txBody>
          <a:bodyPr/>
          <a:lstStyle/>
          <a:p>
            <a:endParaRPr lang="en-US" altLang="en-US"/>
          </a:p>
        </p:txBody>
      </p:sp>
      <p:sp>
        <p:nvSpPr>
          <p:cNvPr id="2" name="Date Placeholder 1">
            <a:extLst>
              <a:ext uri="{FF2B5EF4-FFF2-40B4-BE49-F238E27FC236}">
                <a16:creationId xmlns:a16="http://schemas.microsoft.com/office/drawing/2014/main" id="{6F0DB0EC-ACDB-4DA7-995D-A61A9C541B4A}"/>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3D940C-2285-4B3F-82A6-9DA18A72E7D4}"/>
              </a:ext>
            </a:extLst>
          </p:cNvPr>
          <p:cNvSpPr>
            <a:spLocks noGrp="1" noChangeArrowheads="1"/>
          </p:cNvSpPr>
          <p:nvPr>
            <p:ph type="sldNum" sz="quarter" idx="5"/>
          </p:nvPr>
        </p:nvSpPr>
        <p:spPr>
          <a:ln/>
        </p:spPr>
        <p:txBody>
          <a:bodyPr/>
          <a:lstStyle/>
          <a:p>
            <a:fld id="{ED17381F-83F3-4147-88CE-35168F4741C0}" type="slidenum">
              <a:rPr lang="en-US" altLang="en-US"/>
              <a:pPr/>
              <a:t>16</a:t>
            </a:fld>
            <a:endParaRPr lang="en-US" altLang="en-US"/>
          </a:p>
        </p:txBody>
      </p:sp>
      <p:sp>
        <p:nvSpPr>
          <p:cNvPr id="53250" name="Rectangle 2">
            <a:extLst>
              <a:ext uri="{FF2B5EF4-FFF2-40B4-BE49-F238E27FC236}">
                <a16:creationId xmlns:a16="http://schemas.microsoft.com/office/drawing/2014/main" id="{23E4A7A6-FD62-43F4-83CA-119DB4B6ED6D}"/>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EAB3380F-42F5-41C5-89B6-E5B4B3176A86}"/>
              </a:ext>
            </a:extLst>
          </p:cNvPr>
          <p:cNvSpPr>
            <a:spLocks noGrp="1" noChangeArrowheads="1"/>
          </p:cNvSpPr>
          <p:nvPr>
            <p:ph type="body" idx="1"/>
          </p:nvPr>
        </p:nvSpPr>
        <p:spPr>
          <a:xfrm>
            <a:off x="1040385" y="4788600"/>
            <a:ext cx="5722113" cy="4536567"/>
          </a:xfrm>
        </p:spPr>
        <p:txBody>
          <a:bodyPr/>
          <a:lstStyle/>
          <a:p>
            <a:endParaRPr lang="en-US" altLang="en-US"/>
          </a:p>
        </p:txBody>
      </p:sp>
      <p:sp>
        <p:nvSpPr>
          <p:cNvPr id="2" name="Date Placeholder 1">
            <a:extLst>
              <a:ext uri="{FF2B5EF4-FFF2-40B4-BE49-F238E27FC236}">
                <a16:creationId xmlns:a16="http://schemas.microsoft.com/office/drawing/2014/main" id="{6DE8E238-B951-46EB-A507-CDE64CA84DE6}"/>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F09C99-7A34-4A2F-BBFF-3DBD5D8B894C}"/>
              </a:ext>
            </a:extLst>
          </p:cNvPr>
          <p:cNvSpPr>
            <a:spLocks noGrp="1" noChangeArrowheads="1"/>
          </p:cNvSpPr>
          <p:nvPr>
            <p:ph type="sldNum" sz="quarter" idx="5"/>
          </p:nvPr>
        </p:nvSpPr>
        <p:spPr>
          <a:ln/>
        </p:spPr>
        <p:txBody>
          <a:bodyPr/>
          <a:lstStyle/>
          <a:p>
            <a:fld id="{AD405992-6007-419F-AB0B-1D3274C86425}" type="slidenum">
              <a:rPr lang="en-US" altLang="en-US"/>
              <a:pPr/>
              <a:t>18</a:t>
            </a:fld>
            <a:endParaRPr lang="en-US" altLang="en-US"/>
          </a:p>
        </p:txBody>
      </p:sp>
      <p:sp>
        <p:nvSpPr>
          <p:cNvPr id="25602" name="Rectangle 2">
            <a:extLst>
              <a:ext uri="{FF2B5EF4-FFF2-40B4-BE49-F238E27FC236}">
                <a16:creationId xmlns:a16="http://schemas.microsoft.com/office/drawing/2014/main" id="{95E8A452-D308-490F-88B4-D1C0A7A578F8}"/>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7EDCA75A-34FE-4C8E-A410-0804DFA4562C}"/>
              </a:ext>
            </a:extLst>
          </p:cNvPr>
          <p:cNvSpPr>
            <a:spLocks noGrp="1" noChangeArrowheads="1"/>
          </p:cNvSpPr>
          <p:nvPr>
            <p:ph type="body" idx="1"/>
          </p:nvPr>
        </p:nvSpPr>
        <p:spPr>
          <a:xfrm>
            <a:off x="1040385" y="4788600"/>
            <a:ext cx="5722113" cy="4536567"/>
          </a:xfrm>
        </p:spPr>
        <p:txBody>
          <a:bodyPr/>
          <a:lstStyle/>
          <a:p>
            <a:endParaRPr lang="en-US" altLang="en-US"/>
          </a:p>
        </p:txBody>
      </p:sp>
      <p:sp>
        <p:nvSpPr>
          <p:cNvPr id="2" name="Date Placeholder 1">
            <a:extLst>
              <a:ext uri="{FF2B5EF4-FFF2-40B4-BE49-F238E27FC236}">
                <a16:creationId xmlns:a16="http://schemas.microsoft.com/office/drawing/2014/main" id="{CA83F0FB-0870-4656-A7D4-CD4D0F51B050}"/>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F09C99-7A34-4A2F-BBFF-3DBD5D8B894C}"/>
              </a:ext>
            </a:extLst>
          </p:cNvPr>
          <p:cNvSpPr>
            <a:spLocks noGrp="1" noChangeArrowheads="1"/>
          </p:cNvSpPr>
          <p:nvPr>
            <p:ph type="sldNum" sz="quarter" idx="5"/>
          </p:nvPr>
        </p:nvSpPr>
        <p:spPr>
          <a:ln/>
        </p:spPr>
        <p:txBody>
          <a:bodyPr/>
          <a:lstStyle/>
          <a:p>
            <a:fld id="{AD405992-6007-419F-AB0B-1D3274C86425}" type="slidenum">
              <a:rPr lang="en-US" altLang="en-US"/>
              <a:pPr/>
              <a:t>19</a:t>
            </a:fld>
            <a:endParaRPr lang="en-US" altLang="en-US"/>
          </a:p>
        </p:txBody>
      </p:sp>
      <p:sp>
        <p:nvSpPr>
          <p:cNvPr id="25602" name="Rectangle 2">
            <a:extLst>
              <a:ext uri="{FF2B5EF4-FFF2-40B4-BE49-F238E27FC236}">
                <a16:creationId xmlns:a16="http://schemas.microsoft.com/office/drawing/2014/main" id="{95E8A452-D308-490F-88B4-D1C0A7A578F8}"/>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7EDCA75A-34FE-4C8E-A410-0804DFA4562C}"/>
              </a:ext>
            </a:extLst>
          </p:cNvPr>
          <p:cNvSpPr>
            <a:spLocks noGrp="1" noChangeArrowheads="1"/>
          </p:cNvSpPr>
          <p:nvPr>
            <p:ph type="body" idx="1"/>
          </p:nvPr>
        </p:nvSpPr>
        <p:spPr>
          <a:xfrm>
            <a:off x="1040385" y="4788600"/>
            <a:ext cx="5722113" cy="4536567"/>
          </a:xfrm>
        </p:spPr>
        <p:txBody>
          <a:bodyPr/>
          <a:lstStyle/>
          <a:p>
            <a:endParaRPr lang="en-US" altLang="en-US"/>
          </a:p>
        </p:txBody>
      </p:sp>
      <p:sp>
        <p:nvSpPr>
          <p:cNvPr id="2" name="Date Placeholder 1">
            <a:extLst>
              <a:ext uri="{FF2B5EF4-FFF2-40B4-BE49-F238E27FC236}">
                <a16:creationId xmlns:a16="http://schemas.microsoft.com/office/drawing/2014/main" id="{CA83F0FB-0870-4656-A7D4-CD4D0F51B050}"/>
              </a:ext>
            </a:extLst>
          </p:cNvPr>
          <p:cNvSpPr>
            <a:spLocks noGrp="1"/>
          </p:cNvSpPr>
          <p:nvPr>
            <p:ph type="dt" idx="1"/>
          </p:nvPr>
        </p:nvSpPr>
        <p:spPr/>
        <p:txBody>
          <a:bodyPr/>
          <a:lstStyle/>
          <a:p>
            <a:r>
              <a:rPr lang="en-US" altLang="en-US"/>
              <a:t>2/10/2019</a:t>
            </a:r>
            <a:endParaRPr lang="en-US" altLang="en-US" dirty="0"/>
          </a:p>
        </p:txBody>
      </p:sp>
    </p:spTree>
    <p:extLst>
      <p:ext uri="{BB962C8B-B14F-4D97-AF65-F5344CB8AC3E}">
        <p14:creationId xmlns:p14="http://schemas.microsoft.com/office/powerpoint/2010/main" val="126694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409">
              <a:defRPr/>
            </a:pPr>
            <a:fld id="{DBE69677-E5E0-4FE6-A9D6-5C6A129007F4}" type="slidenum">
              <a:rPr lang="en-US">
                <a:solidFill>
                  <a:srgbClr val="000000"/>
                </a:solidFill>
                <a:latin typeface="Calibri" panose="020F0502020204030204" pitchFamily="34" charset="0"/>
                <a:cs typeface="Calibri" panose="020F0502020204030204" pitchFamily="34" charset="0"/>
              </a:rPr>
              <a:pPr defTabSz="966409">
                <a:defRPr/>
              </a:pPr>
              <a:t>20</a:t>
            </a:fld>
            <a:endParaRPr lang="en-US">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409">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710202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C37768-EFA5-4AD2-8CB3-07742D4C390C}"/>
              </a:ext>
            </a:extLst>
          </p:cNvPr>
          <p:cNvSpPr>
            <a:spLocks noGrp="1" noChangeArrowheads="1"/>
          </p:cNvSpPr>
          <p:nvPr>
            <p:ph type="sldNum" sz="quarter" idx="5"/>
          </p:nvPr>
        </p:nvSpPr>
        <p:spPr>
          <a:ln/>
        </p:spPr>
        <p:txBody>
          <a:bodyPr/>
          <a:lstStyle/>
          <a:p>
            <a:fld id="{63965DE4-45E8-44CD-8589-248792E53847}" type="slidenum">
              <a:rPr lang="en-US" altLang="en-US"/>
              <a:pPr/>
              <a:t>22</a:t>
            </a:fld>
            <a:endParaRPr lang="en-US" altLang="en-US"/>
          </a:p>
        </p:txBody>
      </p:sp>
      <p:sp>
        <p:nvSpPr>
          <p:cNvPr id="52226" name="Rectangle 2">
            <a:extLst>
              <a:ext uri="{FF2B5EF4-FFF2-40B4-BE49-F238E27FC236}">
                <a16:creationId xmlns:a16="http://schemas.microsoft.com/office/drawing/2014/main" id="{A296668E-DC06-435F-ACA9-CBD75E09B70F}"/>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24B7265E-9CA9-4145-96F2-7FE9C2C4B4D0}"/>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C37768-EFA5-4AD2-8CB3-07742D4C390C}"/>
              </a:ext>
            </a:extLst>
          </p:cNvPr>
          <p:cNvSpPr>
            <a:spLocks noGrp="1" noChangeArrowheads="1"/>
          </p:cNvSpPr>
          <p:nvPr>
            <p:ph type="sldNum" sz="quarter" idx="5"/>
          </p:nvPr>
        </p:nvSpPr>
        <p:spPr>
          <a:ln/>
        </p:spPr>
        <p:txBody>
          <a:bodyPr/>
          <a:lstStyle/>
          <a:p>
            <a:fld id="{63965DE4-45E8-44CD-8589-248792E53847}" type="slidenum">
              <a:rPr lang="en-US" altLang="en-US"/>
              <a:pPr/>
              <a:t>23</a:t>
            </a:fld>
            <a:endParaRPr lang="en-US" altLang="en-US"/>
          </a:p>
        </p:txBody>
      </p:sp>
      <p:sp>
        <p:nvSpPr>
          <p:cNvPr id="52226" name="Rectangle 2">
            <a:extLst>
              <a:ext uri="{FF2B5EF4-FFF2-40B4-BE49-F238E27FC236}">
                <a16:creationId xmlns:a16="http://schemas.microsoft.com/office/drawing/2014/main" id="{A296668E-DC06-435F-ACA9-CBD75E09B70F}"/>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24B7265E-9CA9-4145-96F2-7FE9C2C4B4D0}"/>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3187749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DD72797-65AD-4116-B875-3E34FB82398D}"/>
              </a:ext>
            </a:extLst>
          </p:cNvPr>
          <p:cNvSpPr>
            <a:spLocks noGrp="1" noChangeArrowheads="1"/>
          </p:cNvSpPr>
          <p:nvPr>
            <p:ph type="sldNum" sz="quarter" idx="5"/>
          </p:nvPr>
        </p:nvSpPr>
        <p:spPr>
          <a:ln/>
        </p:spPr>
        <p:txBody>
          <a:bodyPr/>
          <a:lstStyle/>
          <a:p>
            <a:fld id="{8412B65E-64AD-4813-BB8C-902D09DB099B}" type="slidenum">
              <a:rPr lang="en-US" altLang="en-US"/>
              <a:pPr/>
              <a:t>24</a:t>
            </a:fld>
            <a:endParaRPr lang="en-US" altLang="en-US"/>
          </a:p>
        </p:txBody>
      </p:sp>
      <p:sp>
        <p:nvSpPr>
          <p:cNvPr id="10242" name="Rectangle 2">
            <a:extLst>
              <a:ext uri="{FF2B5EF4-FFF2-40B4-BE49-F238E27FC236}">
                <a16:creationId xmlns:a16="http://schemas.microsoft.com/office/drawing/2014/main" id="{A9D2A37E-C816-4E13-A96A-FB1CA3AFCEC9}"/>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07A71BFE-F2C8-460D-95E4-C3FEA2248765}"/>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409">
              <a:defRPr/>
            </a:pPr>
            <a:fld id="{DBE69677-E5E0-4FE6-A9D6-5C6A129007F4}" type="slidenum">
              <a:rPr lang="en-US">
                <a:solidFill>
                  <a:srgbClr val="000000"/>
                </a:solidFill>
                <a:latin typeface="Calibri" panose="020F0502020204030204" pitchFamily="34" charset="0"/>
                <a:cs typeface="Calibri" panose="020F0502020204030204" pitchFamily="34" charset="0"/>
              </a:rPr>
              <a:pPr defTabSz="966409">
                <a:defRPr/>
              </a:pPr>
              <a:t>2</a:t>
            </a:fld>
            <a:endParaRPr lang="en-US">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409">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F2BC6B-F869-4CAD-9E6F-831F51D170F4}"/>
              </a:ext>
            </a:extLst>
          </p:cNvPr>
          <p:cNvSpPr>
            <a:spLocks noGrp="1" noChangeArrowheads="1"/>
          </p:cNvSpPr>
          <p:nvPr>
            <p:ph type="sldNum" sz="quarter" idx="5"/>
          </p:nvPr>
        </p:nvSpPr>
        <p:spPr>
          <a:ln/>
        </p:spPr>
        <p:txBody>
          <a:bodyPr/>
          <a:lstStyle/>
          <a:p>
            <a:fld id="{A595A34C-B738-4885-84F4-B53A93BED9B2}" type="slidenum">
              <a:rPr lang="en-US" altLang="en-US"/>
              <a:pPr/>
              <a:t>25</a:t>
            </a:fld>
            <a:endParaRPr lang="en-US" altLang="en-US"/>
          </a:p>
        </p:txBody>
      </p:sp>
      <p:sp>
        <p:nvSpPr>
          <p:cNvPr id="12290" name="Rectangle 2">
            <a:extLst>
              <a:ext uri="{FF2B5EF4-FFF2-40B4-BE49-F238E27FC236}">
                <a16:creationId xmlns:a16="http://schemas.microsoft.com/office/drawing/2014/main" id="{AF87EEE2-ADE9-4C4F-B2B4-B129A61C2948}"/>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F872FA7-A695-4A66-BB36-75C66379F94A}"/>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2FDBF2-49FA-49E7-925C-4C4157EC9C01}"/>
              </a:ext>
            </a:extLst>
          </p:cNvPr>
          <p:cNvSpPr>
            <a:spLocks noGrp="1" noChangeArrowheads="1"/>
          </p:cNvSpPr>
          <p:nvPr>
            <p:ph type="sldNum" sz="quarter" idx="5"/>
          </p:nvPr>
        </p:nvSpPr>
        <p:spPr>
          <a:ln/>
        </p:spPr>
        <p:txBody>
          <a:bodyPr/>
          <a:lstStyle/>
          <a:p>
            <a:fld id="{F5729D3F-C989-4C56-B9CA-7A63E37530B5}" type="slidenum">
              <a:rPr lang="en-US" altLang="en-US"/>
              <a:pPr/>
              <a:t>26</a:t>
            </a:fld>
            <a:endParaRPr lang="en-US" altLang="en-US"/>
          </a:p>
        </p:txBody>
      </p:sp>
      <p:sp>
        <p:nvSpPr>
          <p:cNvPr id="36866" name="Rectangle 2">
            <a:extLst>
              <a:ext uri="{FF2B5EF4-FFF2-40B4-BE49-F238E27FC236}">
                <a16:creationId xmlns:a16="http://schemas.microsoft.com/office/drawing/2014/main" id="{1022E67B-B32F-4A2F-8C01-85C65585289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AE8E110D-8F25-417C-9ECF-0801264E203D}"/>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3319326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F2BC6B-F869-4CAD-9E6F-831F51D170F4}"/>
              </a:ext>
            </a:extLst>
          </p:cNvPr>
          <p:cNvSpPr>
            <a:spLocks noGrp="1" noChangeArrowheads="1"/>
          </p:cNvSpPr>
          <p:nvPr>
            <p:ph type="sldNum" sz="quarter" idx="5"/>
          </p:nvPr>
        </p:nvSpPr>
        <p:spPr>
          <a:ln/>
        </p:spPr>
        <p:txBody>
          <a:bodyPr/>
          <a:lstStyle/>
          <a:p>
            <a:fld id="{A595A34C-B738-4885-84F4-B53A93BED9B2}" type="slidenum">
              <a:rPr lang="en-US" altLang="en-US"/>
              <a:pPr/>
              <a:t>28</a:t>
            </a:fld>
            <a:endParaRPr lang="en-US" altLang="en-US"/>
          </a:p>
        </p:txBody>
      </p:sp>
      <p:sp>
        <p:nvSpPr>
          <p:cNvPr id="12290" name="Rectangle 2">
            <a:extLst>
              <a:ext uri="{FF2B5EF4-FFF2-40B4-BE49-F238E27FC236}">
                <a16:creationId xmlns:a16="http://schemas.microsoft.com/office/drawing/2014/main" id="{AF87EEE2-ADE9-4C4F-B2B4-B129A61C2948}"/>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F872FA7-A695-4A66-BB36-75C66379F94A}"/>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3610986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F2BC6B-F869-4CAD-9E6F-831F51D170F4}"/>
              </a:ext>
            </a:extLst>
          </p:cNvPr>
          <p:cNvSpPr>
            <a:spLocks noGrp="1" noChangeArrowheads="1"/>
          </p:cNvSpPr>
          <p:nvPr>
            <p:ph type="sldNum" sz="quarter" idx="5"/>
          </p:nvPr>
        </p:nvSpPr>
        <p:spPr>
          <a:ln/>
        </p:spPr>
        <p:txBody>
          <a:bodyPr/>
          <a:lstStyle/>
          <a:p>
            <a:fld id="{A595A34C-B738-4885-84F4-B53A93BED9B2}" type="slidenum">
              <a:rPr lang="en-US" altLang="en-US"/>
              <a:pPr/>
              <a:t>29</a:t>
            </a:fld>
            <a:endParaRPr lang="en-US" altLang="en-US"/>
          </a:p>
        </p:txBody>
      </p:sp>
      <p:sp>
        <p:nvSpPr>
          <p:cNvPr id="12290" name="Rectangle 2">
            <a:extLst>
              <a:ext uri="{FF2B5EF4-FFF2-40B4-BE49-F238E27FC236}">
                <a16:creationId xmlns:a16="http://schemas.microsoft.com/office/drawing/2014/main" id="{AF87EEE2-ADE9-4C4F-B2B4-B129A61C2948}"/>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F872FA7-A695-4A66-BB36-75C66379F94A}"/>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3541803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F2BC6B-F869-4CAD-9E6F-831F51D170F4}"/>
              </a:ext>
            </a:extLst>
          </p:cNvPr>
          <p:cNvSpPr>
            <a:spLocks noGrp="1" noChangeArrowheads="1"/>
          </p:cNvSpPr>
          <p:nvPr>
            <p:ph type="sldNum" sz="quarter" idx="5"/>
          </p:nvPr>
        </p:nvSpPr>
        <p:spPr>
          <a:ln/>
        </p:spPr>
        <p:txBody>
          <a:bodyPr/>
          <a:lstStyle/>
          <a:p>
            <a:fld id="{A595A34C-B738-4885-84F4-B53A93BED9B2}" type="slidenum">
              <a:rPr lang="en-US" altLang="en-US"/>
              <a:pPr/>
              <a:t>31</a:t>
            </a:fld>
            <a:endParaRPr lang="en-US" altLang="en-US"/>
          </a:p>
        </p:txBody>
      </p:sp>
      <p:sp>
        <p:nvSpPr>
          <p:cNvPr id="12290" name="Rectangle 2">
            <a:extLst>
              <a:ext uri="{FF2B5EF4-FFF2-40B4-BE49-F238E27FC236}">
                <a16:creationId xmlns:a16="http://schemas.microsoft.com/office/drawing/2014/main" id="{AF87EEE2-ADE9-4C4F-B2B4-B129A61C2948}"/>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F872FA7-A695-4A66-BB36-75C66379F94A}"/>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1518418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F2BC6B-F869-4CAD-9E6F-831F51D170F4}"/>
              </a:ext>
            </a:extLst>
          </p:cNvPr>
          <p:cNvSpPr>
            <a:spLocks noGrp="1" noChangeArrowheads="1"/>
          </p:cNvSpPr>
          <p:nvPr>
            <p:ph type="sldNum" sz="quarter" idx="5"/>
          </p:nvPr>
        </p:nvSpPr>
        <p:spPr>
          <a:ln/>
        </p:spPr>
        <p:txBody>
          <a:bodyPr/>
          <a:lstStyle/>
          <a:p>
            <a:fld id="{A595A34C-B738-4885-84F4-B53A93BED9B2}" type="slidenum">
              <a:rPr lang="en-US" altLang="en-US"/>
              <a:pPr/>
              <a:t>32</a:t>
            </a:fld>
            <a:endParaRPr lang="en-US" altLang="en-US"/>
          </a:p>
        </p:txBody>
      </p:sp>
      <p:sp>
        <p:nvSpPr>
          <p:cNvPr id="12290" name="Rectangle 2">
            <a:extLst>
              <a:ext uri="{FF2B5EF4-FFF2-40B4-BE49-F238E27FC236}">
                <a16:creationId xmlns:a16="http://schemas.microsoft.com/office/drawing/2014/main" id="{AF87EEE2-ADE9-4C4F-B2B4-B129A61C2948}"/>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F872FA7-A695-4A66-BB36-75C66379F94A}"/>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2903712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0C62EC-5A62-4207-B63E-6ECD51603685}"/>
              </a:ext>
            </a:extLst>
          </p:cNvPr>
          <p:cNvSpPr>
            <a:spLocks noGrp="1" noChangeArrowheads="1"/>
          </p:cNvSpPr>
          <p:nvPr>
            <p:ph type="sldNum" sz="quarter" idx="5"/>
          </p:nvPr>
        </p:nvSpPr>
        <p:spPr>
          <a:ln/>
        </p:spPr>
        <p:txBody>
          <a:bodyPr/>
          <a:lstStyle/>
          <a:p>
            <a:fld id="{53BD9059-BBD9-440C-B286-C8E0F4D45F8C}" type="slidenum">
              <a:rPr lang="en-US" altLang="en-US"/>
              <a:pPr/>
              <a:t>33</a:t>
            </a:fld>
            <a:endParaRPr lang="en-US" altLang="en-US"/>
          </a:p>
        </p:txBody>
      </p:sp>
      <p:sp>
        <p:nvSpPr>
          <p:cNvPr id="59394" name="Rectangle 2">
            <a:extLst>
              <a:ext uri="{FF2B5EF4-FFF2-40B4-BE49-F238E27FC236}">
                <a16:creationId xmlns:a16="http://schemas.microsoft.com/office/drawing/2014/main" id="{AE316DA9-23D0-4654-B587-23F9736915B0}"/>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EEE59AA9-F289-4F34-8D44-ACD5E29CD947}"/>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0C62EC-5A62-4207-B63E-6ECD51603685}"/>
              </a:ext>
            </a:extLst>
          </p:cNvPr>
          <p:cNvSpPr>
            <a:spLocks noGrp="1" noChangeArrowheads="1"/>
          </p:cNvSpPr>
          <p:nvPr>
            <p:ph type="sldNum" sz="quarter" idx="5"/>
          </p:nvPr>
        </p:nvSpPr>
        <p:spPr>
          <a:ln/>
        </p:spPr>
        <p:txBody>
          <a:bodyPr/>
          <a:lstStyle/>
          <a:p>
            <a:fld id="{53BD9059-BBD9-440C-B286-C8E0F4D45F8C}" type="slidenum">
              <a:rPr lang="en-US" altLang="en-US"/>
              <a:pPr/>
              <a:t>34</a:t>
            </a:fld>
            <a:endParaRPr lang="en-US" altLang="en-US"/>
          </a:p>
        </p:txBody>
      </p:sp>
      <p:sp>
        <p:nvSpPr>
          <p:cNvPr id="59394" name="Rectangle 2">
            <a:extLst>
              <a:ext uri="{FF2B5EF4-FFF2-40B4-BE49-F238E27FC236}">
                <a16:creationId xmlns:a16="http://schemas.microsoft.com/office/drawing/2014/main" id="{AE316DA9-23D0-4654-B587-23F9736915B0}"/>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EEE59AA9-F289-4F34-8D44-ACD5E29CD947}"/>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3642878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B973ED-90E0-427E-BEF6-8BEC5D0E3727}"/>
              </a:ext>
            </a:extLst>
          </p:cNvPr>
          <p:cNvSpPr>
            <a:spLocks noGrp="1" noChangeArrowheads="1"/>
          </p:cNvSpPr>
          <p:nvPr>
            <p:ph type="sldNum" sz="quarter" idx="5"/>
          </p:nvPr>
        </p:nvSpPr>
        <p:spPr>
          <a:ln/>
        </p:spPr>
        <p:txBody>
          <a:bodyPr/>
          <a:lstStyle/>
          <a:p>
            <a:fld id="{7593310A-C6F4-4818-9268-C6C3534F9262}" type="slidenum">
              <a:rPr lang="en-US" altLang="en-US"/>
              <a:pPr/>
              <a:t>35</a:t>
            </a:fld>
            <a:endParaRPr lang="en-US" altLang="en-US"/>
          </a:p>
        </p:txBody>
      </p:sp>
      <p:sp>
        <p:nvSpPr>
          <p:cNvPr id="16386" name="Rectangle 2">
            <a:extLst>
              <a:ext uri="{FF2B5EF4-FFF2-40B4-BE49-F238E27FC236}">
                <a16:creationId xmlns:a16="http://schemas.microsoft.com/office/drawing/2014/main" id="{0F8A333A-9EAC-4F6E-B7A3-5418FB08FABD}"/>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3E04ECE8-9A38-4752-88E2-70E46425EF07}"/>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181784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922BFE-C9D2-47EB-B9DC-367DA37C4494}"/>
              </a:ext>
            </a:extLst>
          </p:cNvPr>
          <p:cNvSpPr>
            <a:spLocks noGrp="1" noChangeArrowheads="1"/>
          </p:cNvSpPr>
          <p:nvPr>
            <p:ph type="sldNum" sz="quarter" idx="5"/>
          </p:nvPr>
        </p:nvSpPr>
        <p:spPr>
          <a:ln/>
        </p:spPr>
        <p:txBody>
          <a:bodyPr/>
          <a:lstStyle/>
          <a:p>
            <a:fld id="{F7EA9E7E-FF18-4FFB-A681-4525488D246E}" type="slidenum">
              <a:rPr lang="en-US" altLang="en-US"/>
              <a:pPr/>
              <a:t>36</a:t>
            </a:fld>
            <a:endParaRPr lang="en-US" altLang="en-US"/>
          </a:p>
        </p:txBody>
      </p:sp>
      <p:sp>
        <p:nvSpPr>
          <p:cNvPr id="14338" name="Rectangle 2">
            <a:extLst>
              <a:ext uri="{FF2B5EF4-FFF2-40B4-BE49-F238E27FC236}">
                <a16:creationId xmlns:a16="http://schemas.microsoft.com/office/drawing/2014/main" id="{DAE0D95F-0A29-47EF-B12B-C19D0D2FB102}"/>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4E30DADB-2A35-4524-9B72-2E07650B3911}"/>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80502" indent="-377116">
              <a:spcBef>
                <a:spcPct val="30000"/>
              </a:spcBef>
              <a:defRPr sz="1600">
                <a:solidFill>
                  <a:schemeClr val="tx1"/>
                </a:solidFill>
                <a:latin typeface="Arial" panose="020B0604020202020204" pitchFamily="34" charset="0"/>
                <a:cs typeface="Arial" panose="020B0604020202020204" pitchFamily="34" charset="0"/>
              </a:defRPr>
            </a:lvl2pPr>
            <a:lvl3pPr marL="1508465" indent="-301693">
              <a:spcBef>
                <a:spcPct val="30000"/>
              </a:spcBef>
              <a:defRPr sz="1600">
                <a:solidFill>
                  <a:schemeClr val="tx1"/>
                </a:solidFill>
                <a:latin typeface="Arial" panose="020B0604020202020204" pitchFamily="34" charset="0"/>
                <a:cs typeface="Arial" panose="020B0604020202020204" pitchFamily="34" charset="0"/>
              </a:defRPr>
            </a:lvl3pPr>
            <a:lvl4pPr marL="2111851" indent="-301693">
              <a:spcBef>
                <a:spcPct val="30000"/>
              </a:spcBef>
              <a:defRPr sz="1600">
                <a:solidFill>
                  <a:schemeClr val="tx1"/>
                </a:solidFill>
                <a:latin typeface="Arial" panose="020B0604020202020204" pitchFamily="34" charset="0"/>
                <a:cs typeface="Arial" panose="020B0604020202020204" pitchFamily="34" charset="0"/>
              </a:defRPr>
            </a:lvl4pPr>
            <a:lvl5pPr marL="2715238" indent="-301693">
              <a:spcBef>
                <a:spcPct val="30000"/>
              </a:spcBef>
              <a:defRPr sz="1600">
                <a:solidFill>
                  <a:schemeClr val="tx1"/>
                </a:solidFill>
                <a:latin typeface="Arial" panose="020B0604020202020204" pitchFamily="34" charset="0"/>
                <a:cs typeface="Arial" panose="020B0604020202020204" pitchFamily="34" charset="0"/>
              </a:defRPr>
            </a:lvl5pPr>
            <a:lvl6pPr marL="3318624"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922011"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525396"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128784"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966409">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966409">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80502" indent="-377116">
              <a:spcBef>
                <a:spcPct val="30000"/>
              </a:spcBef>
              <a:defRPr sz="1600">
                <a:solidFill>
                  <a:schemeClr val="tx1"/>
                </a:solidFill>
                <a:latin typeface="Arial" panose="020B0604020202020204" pitchFamily="34" charset="0"/>
                <a:cs typeface="Arial" panose="020B0604020202020204" pitchFamily="34" charset="0"/>
              </a:defRPr>
            </a:lvl2pPr>
            <a:lvl3pPr marL="1508465" indent="-301693">
              <a:spcBef>
                <a:spcPct val="30000"/>
              </a:spcBef>
              <a:defRPr sz="1600">
                <a:solidFill>
                  <a:schemeClr val="tx1"/>
                </a:solidFill>
                <a:latin typeface="Arial" panose="020B0604020202020204" pitchFamily="34" charset="0"/>
                <a:cs typeface="Arial" panose="020B0604020202020204" pitchFamily="34" charset="0"/>
              </a:defRPr>
            </a:lvl3pPr>
            <a:lvl4pPr marL="2111851" indent="-301693">
              <a:spcBef>
                <a:spcPct val="30000"/>
              </a:spcBef>
              <a:defRPr sz="1600">
                <a:solidFill>
                  <a:schemeClr val="tx1"/>
                </a:solidFill>
                <a:latin typeface="Arial" panose="020B0604020202020204" pitchFamily="34" charset="0"/>
                <a:cs typeface="Arial" panose="020B0604020202020204" pitchFamily="34" charset="0"/>
              </a:defRPr>
            </a:lvl4pPr>
            <a:lvl5pPr marL="2715238" indent="-301693">
              <a:spcBef>
                <a:spcPct val="30000"/>
              </a:spcBef>
              <a:defRPr sz="1600">
                <a:solidFill>
                  <a:schemeClr val="tx1"/>
                </a:solidFill>
                <a:latin typeface="Arial" panose="020B0604020202020204" pitchFamily="34" charset="0"/>
                <a:cs typeface="Arial" panose="020B0604020202020204" pitchFamily="34" charset="0"/>
              </a:defRPr>
            </a:lvl5pPr>
            <a:lvl6pPr marL="3318624"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922011"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525396"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128784"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966409">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80502" indent="-377116">
              <a:spcBef>
                <a:spcPct val="30000"/>
              </a:spcBef>
              <a:defRPr sz="1600">
                <a:solidFill>
                  <a:schemeClr val="tx1"/>
                </a:solidFill>
                <a:latin typeface="Arial" panose="020B0604020202020204" pitchFamily="34" charset="0"/>
                <a:cs typeface="Arial" panose="020B0604020202020204" pitchFamily="34" charset="0"/>
              </a:defRPr>
            </a:lvl2pPr>
            <a:lvl3pPr marL="1508465" indent="-301693">
              <a:spcBef>
                <a:spcPct val="30000"/>
              </a:spcBef>
              <a:defRPr sz="1600">
                <a:solidFill>
                  <a:schemeClr val="tx1"/>
                </a:solidFill>
                <a:latin typeface="Arial" panose="020B0604020202020204" pitchFamily="34" charset="0"/>
                <a:cs typeface="Arial" panose="020B0604020202020204" pitchFamily="34" charset="0"/>
              </a:defRPr>
            </a:lvl3pPr>
            <a:lvl4pPr marL="2111851" indent="-301693">
              <a:spcBef>
                <a:spcPct val="30000"/>
              </a:spcBef>
              <a:defRPr sz="1600">
                <a:solidFill>
                  <a:schemeClr val="tx1"/>
                </a:solidFill>
                <a:latin typeface="Arial" panose="020B0604020202020204" pitchFamily="34" charset="0"/>
                <a:cs typeface="Arial" panose="020B0604020202020204" pitchFamily="34" charset="0"/>
              </a:defRPr>
            </a:lvl4pPr>
            <a:lvl5pPr marL="2715238" indent="-301693">
              <a:spcBef>
                <a:spcPct val="30000"/>
              </a:spcBef>
              <a:defRPr sz="1600">
                <a:solidFill>
                  <a:schemeClr val="tx1"/>
                </a:solidFill>
                <a:latin typeface="Arial" panose="020B0604020202020204" pitchFamily="34" charset="0"/>
                <a:cs typeface="Arial" panose="020B0604020202020204" pitchFamily="34" charset="0"/>
              </a:defRPr>
            </a:lvl5pPr>
            <a:lvl6pPr marL="3318624"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922011"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525396"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128784"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966409">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80502" indent="-377116">
              <a:spcBef>
                <a:spcPct val="30000"/>
              </a:spcBef>
              <a:defRPr sz="1600">
                <a:solidFill>
                  <a:schemeClr val="tx1"/>
                </a:solidFill>
                <a:latin typeface="Arial" panose="020B0604020202020204" pitchFamily="34" charset="0"/>
                <a:cs typeface="Arial" panose="020B0604020202020204" pitchFamily="34" charset="0"/>
              </a:defRPr>
            </a:lvl2pPr>
            <a:lvl3pPr marL="1508465" indent="-301693">
              <a:spcBef>
                <a:spcPct val="30000"/>
              </a:spcBef>
              <a:defRPr sz="1600">
                <a:solidFill>
                  <a:schemeClr val="tx1"/>
                </a:solidFill>
                <a:latin typeface="Arial" panose="020B0604020202020204" pitchFamily="34" charset="0"/>
                <a:cs typeface="Arial" panose="020B0604020202020204" pitchFamily="34" charset="0"/>
              </a:defRPr>
            </a:lvl3pPr>
            <a:lvl4pPr marL="2111851" indent="-301693">
              <a:spcBef>
                <a:spcPct val="30000"/>
              </a:spcBef>
              <a:defRPr sz="1600">
                <a:solidFill>
                  <a:schemeClr val="tx1"/>
                </a:solidFill>
                <a:latin typeface="Arial" panose="020B0604020202020204" pitchFamily="34" charset="0"/>
                <a:cs typeface="Arial" panose="020B0604020202020204" pitchFamily="34" charset="0"/>
              </a:defRPr>
            </a:lvl4pPr>
            <a:lvl5pPr marL="2715238" indent="-301693">
              <a:spcBef>
                <a:spcPct val="30000"/>
              </a:spcBef>
              <a:defRPr sz="1600">
                <a:solidFill>
                  <a:schemeClr val="tx1"/>
                </a:solidFill>
                <a:latin typeface="Arial" panose="020B0604020202020204" pitchFamily="34" charset="0"/>
                <a:cs typeface="Arial" panose="020B0604020202020204" pitchFamily="34" charset="0"/>
              </a:defRPr>
            </a:lvl5pPr>
            <a:lvl6pPr marL="3318624"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922011"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525396"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128784" indent="-301693"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966409">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2FDBF2-49FA-49E7-925C-4C4157EC9C01}"/>
              </a:ext>
            </a:extLst>
          </p:cNvPr>
          <p:cNvSpPr>
            <a:spLocks noGrp="1" noChangeArrowheads="1"/>
          </p:cNvSpPr>
          <p:nvPr>
            <p:ph type="sldNum" sz="quarter" idx="5"/>
          </p:nvPr>
        </p:nvSpPr>
        <p:spPr>
          <a:ln/>
        </p:spPr>
        <p:txBody>
          <a:bodyPr/>
          <a:lstStyle/>
          <a:p>
            <a:fld id="{F5729D3F-C989-4C56-B9CA-7A63E37530B5}" type="slidenum">
              <a:rPr lang="en-US" altLang="en-US"/>
              <a:pPr/>
              <a:t>37</a:t>
            </a:fld>
            <a:endParaRPr lang="en-US" altLang="en-US"/>
          </a:p>
        </p:txBody>
      </p:sp>
      <p:sp>
        <p:nvSpPr>
          <p:cNvPr id="36866" name="Rectangle 2">
            <a:extLst>
              <a:ext uri="{FF2B5EF4-FFF2-40B4-BE49-F238E27FC236}">
                <a16:creationId xmlns:a16="http://schemas.microsoft.com/office/drawing/2014/main" id="{1022E67B-B32F-4A2F-8C01-85C65585289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AE8E110D-8F25-417C-9ECF-0801264E203D}"/>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694865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9264D1-9EA6-4386-9784-9EF07DA5FD12}"/>
              </a:ext>
            </a:extLst>
          </p:cNvPr>
          <p:cNvSpPr>
            <a:spLocks noGrp="1" noChangeArrowheads="1"/>
          </p:cNvSpPr>
          <p:nvPr>
            <p:ph type="sldNum" sz="quarter" idx="5"/>
          </p:nvPr>
        </p:nvSpPr>
        <p:spPr>
          <a:ln/>
        </p:spPr>
        <p:txBody>
          <a:bodyPr/>
          <a:lstStyle/>
          <a:p>
            <a:fld id="{37125514-6912-4248-97BB-1E7826056815}" type="slidenum">
              <a:rPr lang="en-US" altLang="en-US"/>
              <a:pPr/>
              <a:t>38</a:t>
            </a:fld>
            <a:endParaRPr lang="en-US" altLang="en-US"/>
          </a:p>
        </p:txBody>
      </p:sp>
      <p:sp>
        <p:nvSpPr>
          <p:cNvPr id="61442" name="Rectangle 2">
            <a:extLst>
              <a:ext uri="{FF2B5EF4-FFF2-40B4-BE49-F238E27FC236}">
                <a16:creationId xmlns:a16="http://schemas.microsoft.com/office/drawing/2014/main" id="{3C954367-4EA1-4CEA-99A1-4E5F7619EA42}"/>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9D6B364E-28E1-417A-B235-ECC793AD184D}"/>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2FDBF2-49FA-49E7-925C-4C4157EC9C01}"/>
              </a:ext>
            </a:extLst>
          </p:cNvPr>
          <p:cNvSpPr>
            <a:spLocks noGrp="1" noChangeArrowheads="1"/>
          </p:cNvSpPr>
          <p:nvPr>
            <p:ph type="sldNum" sz="quarter" idx="5"/>
          </p:nvPr>
        </p:nvSpPr>
        <p:spPr>
          <a:ln/>
        </p:spPr>
        <p:txBody>
          <a:bodyPr/>
          <a:lstStyle/>
          <a:p>
            <a:fld id="{F5729D3F-C989-4C56-B9CA-7A63E37530B5}" type="slidenum">
              <a:rPr lang="en-US" altLang="en-US"/>
              <a:pPr/>
              <a:t>39</a:t>
            </a:fld>
            <a:endParaRPr lang="en-US" altLang="en-US"/>
          </a:p>
        </p:txBody>
      </p:sp>
      <p:sp>
        <p:nvSpPr>
          <p:cNvPr id="36866" name="Rectangle 2">
            <a:extLst>
              <a:ext uri="{FF2B5EF4-FFF2-40B4-BE49-F238E27FC236}">
                <a16:creationId xmlns:a16="http://schemas.microsoft.com/office/drawing/2014/main" id="{1022E67B-B32F-4A2F-8C01-85C65585289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AE8E110D-8F25-417C-9ECF-0801264E203D}"/>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59448A-F5CC-4439-8CE8-B150B4CEF4FC}"/>
              </a:ext>
            </a:extLst>
          </p:cNvPr>
          <p:cNvSpPr>
            <a:spLocks noGrp="1" noChangeArrowheads="1"/>
          </p:cNvSpPr>
          <p:nvPr>
            <p:ph type="sldNum" sz="quarter" idx="5"/>
          </p:nvPr>
        </p:nvSpPr>
        <p:spPr>
          <a:ln/>
        </p:spPr>
        <p:txBody>
          <a:bodyPr/>
          <a:lstStyle/>
          <a:p>
            <a:fld id="{4A96F35F-E598-422D-92FD-E6EDFAABE673}" type="slidenum">
              <a:rPr lang="en-US" altLang="en-US"/>
              <a:pPr/>
              <a:t>40</a:t>
            </a:fld>
            <a:endParaRPr lang="en-US" altLang="en-US"/>
          </a:p>
        </p:txBody>
      </p:sp>
      <p:sp>
        <p:nvSpPr>
          <p:cNvPr id="63490" name="Rectangle 2">
            <a:extLst>
              <a:ext uri="{FF2B5EF4-FFF2-40B4-BE49-F238E27FC236}">
                <a16:creationId xmlns:a16="http://schemas.microsoft.com/office/drawing/2014/main" id="{A05879E2-6AB2-4A3B-BDFB-5EB8EAF7FF1F}"/>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570FAB28-F368-469B-A953-40593F32F750}"/>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F41BD4-8F1D-4477-8648-A28102805C4C}"/>
              </a:ext>
            </a:extLst>
          </p:cNvPr>
          <p:cNvSpPr>
            <a:spLocks noGrp="1" noChangeArrowheads="1"/>
          </p:cNvSpPr>
          <p:nvPr>
            <p:ph type="sldNum" sz="quarter" idx="5"/>
          </p:nvPr>
        </p:nvSpPr>
        <p:spPr>
          <a:ln/>
        </p:spPr>
        <p:txBody>
          <a:bodyPr/>
          <a:lstStyle/>
          <a:p>
            <a:fld id="{BE26B752-8B36-42E9-AB06-E164AF2AAA49}" type="slidenum">
              <a:rPr lang="en-US" altLang="en-US"/>
              <a:pPr/>
              <a:t>41</a:t>
            </a:fld>
            <a:endParaRPr lang="en-US" altLang="en-US"/>
          </a:p>
        </p:txBody>
      </p:sp>
      <p:sp>
        <p:nvSpPr>
          <p:cNvPr id="38914" name="Rectangle 2">
            <a:extLst>
              <a:ext uri="{FF2B5EF4-FFF2-40B4-BE49-F238E27FC236}">
                <a16:creationId xmlns:a16="http://schemas.microsoft.com/office/drawing/2014/main" id="{27219AAD-5AD4-4342-9F4F-D4ED47340E08}"/>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19FDCD8A-A0EF-4146-AAB3-CFAB6A7AD511}"/>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BD1090-C970-4BB0-81D5-2EFA6B707C1E}"/>
              </a:ext>
            </a:extLst>
          </p:cNvPr>
          <p:cNvSpPr>
            <a:spLocks noGrp="1" noChangeArrowheads="1"/>
          </p:cNvSpPr>
          <p:nvPr>
            <p:ph type="sldNum" sz="quarter" idx="5"/>
          </p:nvPr>
        </p:nvSpPr>
        <p:spPr>
          <a:ln/>
        </p:spPr>
        <p:txBody>
          <a:bodyPr/>
          <a:lstStyle/>
          <a:p>
            <a:fld id="{92B6FAF0-3D8B-4CDC-936C-B3D8F313880A}" type="slidenum">
              <a:rPr lang="en-US" altLang="en-US"/>
              <a:pPr/>
              <a:t>43</a:t>
            </a:fld>
            <a:endParaRPr lang="en-US" altLang="en-US"/>
          </a:p>
        </p:txBody>
      </p:sp>
      <p:sp>
        <p:nvSpPr>
          <p:cNvPr id="65538" name="Rectangle 2">
            <a:extLst>
              <a:ext uri="{FF2B5EF4-FFF2-40B4-BE49-F238E27FC236}">
                <a16:creationId xmlns:a16="http://schemas.microsoft.com/office/drawing/2014/main" id="{914EA508-18B2-440A-BD92-D3CF266DD919}"/>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9E52D65F-4A9F-4F49-BEFD-AF0677986854}"/>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699FD9-D4E3-4814-AB97-C30F108704DD}"/>
              </a:ext>
            </a:extLst>
          </p:cNvPr>
          <p:cNvSpPr>
            <a:spLocks noGrp="1" noChangeArrowheads="1"/>
          </p:cNvSpPr>
          <p:nvPr>
            <p:ph type="sldNum" sz="quarter" idx="5"/>
          </p:nvPr>
        </p:nvSpPr>
        <p:spPr>
          <a:ln/>
        </p:spPr>
        <p:txBody>
          <a:bodyPr/>
          <a:lstStyle/>
          <a:p>
            <a:fld id="{20C4B896-AEF5-4038-B68C-611ED6926478}" type="slidenum">
              <a:rPr lang="en-US" altLang="en-US"/>
              <a:pPr/>
              <a:t>45</a:t>
            </a:fld>
            <a:endParaRPr lang="en-US" altLang="en-US"/>
          </a:p>
        </p:txBody>
      </p:sp>
      <p:sp>
        <p:nvSpPr>
          <p:cNvPr id="69634" name="Rectangle 2">
            <a:extLst>
              <a:ext uri="{FF2B5EF4-FFF2-40B4-BE49-F238E27FC236}">
                <a16:creationId xmlns:a16="http://schemas.microsoft.com/office/drawing/2014/main" id="{0070CEB3-5770-4B57-BBDC-1FF48744499A}"/>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47B11733-A30E-4A23-9ADB-14CF2B548FC1}"/>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BD1090-C970-4BB0-81D5-2EFA6B707C1E}"/>
              </a:ext>
            </a:extLst>
          </p:cNvPr>
          <p:cNvSpPr>
            <a:spLocks noGrp="1" noChangeArrowheads="1"/>
          </p:cNvSpPr>
          <p:nvPr>
            <p:ph type="sldNum" sz="quarter" idx="5"/>
          </p:nvPr>
        </p:nvSpPr>
        <p:spPr>
          <a:ln/>
        </p:spPr>
        <p:txBody>
          <a:bodyPr/>
          <a:lstStyle/>
          <a:p>
            <a:fld id="{92B6FAF0-3D8B-4CDC-936C-B3D8F313880A}" type="slidenum">
              <a:rPr lang="en-US" altLang="en-US"/>
              <a:pPr/>
              <a:t>51</a:t>
            </a:fld>
            <a:endParaRPr lang="en-US" altLang="en-US"/>
          </a:p>
        </p:txBody>
      </p:sp>
      <p:sp>
        <p:nvSpPr>
          <p:cNvPr id="65538" name="Rectangle 2">
            <a:extLst>
              <a:ext uri="{FF2B5EF4-FFF2-40B4-BE49-F238E27FC236}">
                <a16:creationId xmlns:a16="http://schemas.microsoft.com/office/drawing/2014/main" id="{914EA508-18B2-440A-BD92-D3CF266DD919}"/>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9E52D65F-4A9F-4F49-BEFD-AF0677986854}"/>
              </a:ext>
            </a:extLst>
          </p:cNvPr>
          <p:cNvSpPr>
            <a:spLocks noGrp="1" noChangeArrowheads="1"/>
          </p:cNvSpPr>
          <p:nvPr>
            <p:ph type="body" idx="1"/>
          </p:nvPr>
        </p:nvSpPr>
        <p:spPr>
          <a:xfrm>
            <a:off x="975361" y="4560571"/>
            <a:ext cx="5364480" cy="4320540"/>
          </a:xfrm>
        </p:spPr>
        <p:txBody>
          <a:bodyPr/>
          <a:lstStyle/>
          <a:p>
            <a:endParaRPr lang="en-US" altLang="en-US"/>
          </a:p>
        </p:txBody>
      </p:sp>
    </p:spTree>
    <p:extLst>
      <p:ext uri="{BB962C8B-B14F-4D97-AF65-F5344CB8AC3E}">
        <p14:creationId xmlns:p14="http://schemas.microsoft.com/office/powerpoint/2010/main" val="1205210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C006D1D-0E04-4023-81BF-77CE84CB69AB}"/>
              </a:ext>
            </a:extLst>
          </p:cNvPr>
          <p:cNvSpPr>
            <a:spLocks noGrp="1" noChangeArrowheads="1"/>
          </p:cNvSpPr>
          <p:nvPr>
            <p:ph type="sldNum" sz="quarter" idx="5"/>
          </p:nvPr>
        </p:nvSpPr>
        <p:spPr>
          <a:ln/>
        </p:spPr>
        <p:txBody>
          <a:bodyPr/>
          <a:lstStyle/>
          <a:p>
            <a:fld id="{032A4346-1AF6-4801-81D7-8EFF91E13722}" type="slidenum">
              <a:rPr lang="en-US" altLang="en-US"/>
              <a:pPr/>
              <a:t>53</a:t>
            </a:fld>
            <a:endParaRPr lang="en-US" altLang="en-US"/>
          </a:p>
        </p:txBody>
      </p:sp>
      <p:sp>
        <p:nvSpPr>
          <p:cNvPr id="18434" name="Rectangle 2">
            <a:extLst>
              <a:ext uri="{FF2B5EF4-FFF2-40B4-BE49-F238E27FC236}">
                <a16:creationId xmlns:a16="http://schemas.microsoft.com/office/drawing/2014/main" id="{3F30E86F-779A-45E3-98D1-35C27A2E0123}"/>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D116B965-4CFD-4BA6-B9A7-1361DE6ABF38}"/>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48E5D2-2D36-4A53-8CD8-095B6A47E49B}"/>
              </a:ext>
            </a:extLst>
          </p:cNvPr>
          <p:cNvSpPr>
            <a:spLocks noGrp="1" noChangeArrowheads="1"/>
          </p:cNvSpPr>
          <p:nvPr>
            <p:ph type="sldNum" sz="quarter" idx="5"/>
          </p:nvPr>
        </p:nvSpPr>
        <p:spPr>
          <a:ln/>
        </p:spPr>
        <p:txBody>
          <a:bodyPr/>
          <a:lstStyle/>
          <a:p>
            <a:fld id="{B9699EE0-CDE3-4880-8070-4EE1EB3BE518}" type="slidenum">
              <a:rPr lang="en-US" altLang="en-US"/>
              <a:pPr/>
              <a:t>54</a:t>
            </a:fld>
            <a:endParaRPr lang="en-US" altLang="en-US"/>
          </a:p>
        </p:txBody>
      </p:sp>
      <p:sp>
        <p:nvSpPr>
          <p:cNvPr id="77826" name="Rectangle 2">
            <a:extLst>
              <a:ext uri="{FF2B5EF4-FFF2-40B4-BE49-F238E27FC236}">
                <a16:creationId xmlns:a16="http://schemas.microsoft.com/office/drawing/2014/main" id="{6A2DA139-FCCC-45D1-A570-0ADC1C77E6C8}"/>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1C6DC4B9-EDD3-4B30-B9BC-32A54F4F46D0}"/>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600">
                <a:solidFill>
                  <a:schemeClr val="tx1"/>
                </a:solidFill>
                <a:latin typeface="Arial" charset="0"/>
                <a:cs typeface="Arial" charset="0"/>
              </a:defRPr>
            </a:lvl1pPr>
            <a:lvl2pPr marL="980502" indent="-377116" eaLnBrk="0" hangingPunct="0">
              <a:spcBef>
                <a:spcPct val="30000"/>
              </a:spcBef>
              <a:defRPr sz="1600">
                <a:solidFill>
                  <a:schemeClr val="tx1"/>
                </a:solidFill>
                <a:latin typeface="Arial" charset="0"/>
                <a:cs typeface="Arial" charset="0"/>
              </a:defRPr>
            </a:lvl2pPr>
            <a:lvl3pPr marL="1508465" indent="-301693" eaLnBrk="0" hangingPunct="0">
              <a:spcBef>
                <a:spcPct val="30000"/>
              </a:spcBef>
              <a:defRPr sz="1600">
                <a:solidFill>
                  <a:schemeClr val="tx1"/>
                </a:solidFill>
                <a:latin typeface="Arial" charset="0"/>
                <a:cs typeface="Arial" charset="0"/>
              </a:defRPr>
            </a:lvl3pPr>
            <a:lvl4pPr marL="2111851" indent="-301693" eaLnBrk="0" hangingPunct="0">
              <a:spcBef>
                <a:spcPct val="30000"/>
              </a:spcBef>
              <a:defRPr sz="1600">
                <a:solidFill>
                  <a:schemeClr val="tx1"/>
                </a:solidFill>
                <a:latin typeface="Arial" charset="0"/>
                <a:cs typeface="Arial" charset="0"/>
              </a:defRPr>
            </a:lvl4pPr>
            <a:lvl5pPr marL="2715238" indent="-301693" eaLnBrk="0" hangingPunct="0">
              <a:spcBef>
                <a:spcPct val="30000"/>
              </a:spcBef>
              <a:defRPr sz="1600">
                <a:solidFill>
                  <a:schemeClr val="tx1"/>
                </a:solidFill>
                <a:latin typeface="Arial" charset="0"/>
                <a:cs typeface="Arial" charset="0"/>
              </a:defRPr>
            </a:lvl5pPr>
            <a:lvl6pPr marL="3318624" indent="-301693" eaLnBrk="0" fontAlgn="base" hangingPunct="0">
              <a:spcBef>
                <a:spcPct val="30000"/>
              </a:spcBef>
              <a:spcAft>
                <a:spcPct val="0"/>
              </a:spcAft>
              <a:defRPr sz="1600">
                <a:solidFill>
                  <a:schemeClr val="tx1"/>
                </a:solidFill>
                <a:latin typeface="Arial" charset="0"/>
                <a:cs typeface="Arial" charset="0"/>
              </a:defRPr>
            </a:lvl6pPr>
            <a:lvl7pPr marL="3922011" indent="-301693" eaLnBrk="0" fontAlgn="base" hangingPunct="0">
              <a:spcBef>
                <a:spcPct val="30000"/>
              </a:spcBef>
              <a:spcAft>
                <a:spcPct val="0"/>
              </a:spcAft>
              <a:defRPr sz="1600">
                <a:solidFill>
                  <a:schemeClr val="tx1"/>
                </a:solidFill>
                <a:latin typeface="Arial" charset="0"/>
                <a:cs typeface="Arial" charset="0"/>
              </a:defRPr>
            </a:lvl7pPr>
            <a:lvl8pPr marL="4525396" indent="-301693" eaLnBrk="0" fontAlgn="base" hangingPunct="0">
              <a:spcBef>
                <a:spcPct val="30000"/>
              </a:spcBef>
              <a:spcAft>
                <a:spcPct val="0"/>
              </a:spcAft>
              <a:defRPr sz="1600">
                <a:solidFill>
                  <a:schemeClr val="tx1"/>
                </a:solidFill>
                <a:latin typeface="Arial" charset="0"/>
                <a:cs typeface="Arial" charset="0"/>
              </a:defRPr>
            </a:lvl8pPr>
            <a:lvl9pPr marL="5128784" indent="-301693" eaLnBrk="0" fontAlgn="base" hangingPunct="0">
              <a:spcBef>
                <a:spcPct val="30000"/>
              </a:spcBef>
              <a:spcAft>
                <a:spcPct val="0"/>
              </a:spcAft>
              <a:defRPr sz="1600">
                <a:solidFill>
                  <a:schemeClr val="tx1"/>
                </a:solidFill>
                <a:latin typeface="Arial" charset="0"/>
                <a:cs typeface="Arial" charset="0"/>
              </a:defRPr>
            </a:lvl9pPr>
          </a:lstStyle>
          <a:p>
            <a:pPr defTabSz="966409"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409"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8"/>
              </a:spcAft>
            </a:pPr>
            <a:endParaRPr lang="en-US" altLang="en-US" sz="1600" b="1" dirty="0">
              <a:latin typeface="+mn-lt"/>
            </a:endParaRPr>
          </a:p>
        </p:txBody>
      </p:sp>
      <p:sp>
        <p:nvSpPr>
          <p:cNvPr id="2" name="Date Placeholder 1"/>
          <p:cNvSpPr>
            <a:spLocks noGrp="1"/>
          </p:cNvSpPr>
          <p:nvPr>
            <p:ph type="dt" idx="10"/>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6/24/2018</a:t>
            </a:r>
          </a:p>
        </p:txBody>
      </p:sp>
      <p:sp>
        <p:nvSpPr>
          <p:cNvPr id="3" name="Header Placeholder 2"/>
          <p:cNvSpPr>
            <a:spLocks noGrp="1"/>
          </p:cNvSpPr>
          <p:nvPr>
            <p:ph type="hdr" sz="quarter" idx="11"/>
          </p:nvPr>
        </p:nvSpPr>
        <p:spPr/>
        <p:txBody>
          <a:bodyPr/>
          <a:lstStyle/>
          <a:p>
            <a:pPr defTabSz="966409">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E66738-D8B1-4EE2-BED4-5311534AB0EA}"/>
              </a:ext>
            </a:extLst>
          </p:cNvPr>
          <p:cNvSpPr>
            <a:spLocks noGrp="1" noChangeArrowheads="1"/>
          </p:cNvSpPr>
          <p:nvPr>
            <p:ph type="sldNum" sz="quarter" idx="5"/>
          </p:nvPr>
        </p:nvSpPr>
        <p:spPr>
          <a:ln/>
        </p:spPr>
        <p:txBody>
          <a:bodyPr/>
          <a:lstStyle/>
          <a:p>
            <a:fld id="{4F86B513-B835-4B8A-903C-032CAE1572F7}" type="slidenum">
              <a:rPr lang="en-US" altLang="en-US"/>
              <a:pPr/>
              <a:t>55</a:t>
            </a:fld>
            <a:endParaRPr lang="en-US" altLang="en-US"/>
          </a:p>
        </p:txBody>
      </p:sp>
      <p:sp>
        <p:nvSpPr>
          <p:cNvPr id="81922" name="Rectangle 2">
            <a:extLst>
              <a:ext uri="{FF2B5EF4-FFF2-40B4-BE49-F238E27FC236}">
                <a16:creationId xmlns:a16="http://schemas.microsoft.com/office/drawing/2014/main" id="{E822CE69-B72F-4F85-862B-95D4C627647E}"/>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19BD0EC5-EC0F-4B86-8F19-20B251BAEC55}"/>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409">
              <a:defRPr/>
            </a:pPr>
            <a:fld id="{DBE69677-E5E0-4FE6-A9D6-5C6A129007F4}" type="slidenum">
              <a:rPr lang="en-US">
                <a:solidFill>
                  <a:srgbClr val="000000"/>
                </a:solidFill>
                <a:latin typeface="Calibri" panose="020F0502020204030204" pitchFamily="34" charset="0"/>
                <a:cs typeface="Calibri" panose="020F0502020204030204" pitchFamily="34" charset="0"/>
              </a:rPr>
              <a:pPr defTabSz="966409">
                <a:defRPr/>
              </a:pPr>
              <a:t>56</a:t>
            </a:fld>
            <a:endParaRPr lang="en-US">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409">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968697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3A40EE-FD6F-49D3-B215-17C9A898C808}"/>
              </a:ext>
            </a:extLst>
          </p:cNvPr>
          <p:cNvSpPr>
            <a:spLocks noGrp="1" noChangeArrowheads="1"/>
          </p:cNvSpPr>
          <p:nvPr>
            <p:ph type="sldNum" sz="quarter" idx="5"/>
          </p:nvPr>
        </p:nvSpPr>
        <p:spPr>
          <a:ln/>
        </p:spPr>
        <p:txBody>
          <a:bodyPr/>
          <a:lstStyle/>
          <a:p>
            <a:fld id="{B0A436EB-5FAB-4BD4-B544-339DBB888759}" type="slidenum">
              <a:rPr lang="en-US" altLang="en-US"/>
              <a:pPr/>
              <a:t>57</a:t>
            </a:fld>
            <a:endParaRPr lang="en-US" altLang="en-US"/>
          </a:p>
        </p:txBody>
      </p:sp>
      <p:sp>
        <p:nvSpPr>
          <p:cNvPr id="44034" name="Rectangle 2">
            <a:extLst>
              <a:ext uri="{FF2B5EF4-FFF2-40B4-BE49-F238E27FC236}">
                <a16:creationId xmlns:a16="http://schemas.microsoft.com/office/drawing/2014/main" id="{291C68ED-C501-40AE-952B-B880A6DD7B79}"/>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AAFD524-C419-4C19-A4DB-F47BA2AAC77A}"/>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A581E3-45CF-4372-8514-9692B7F2A90A}"/>
              </a:ext>
            </a:extLst>
          </p:cNvPr>
          <p:cNvSpPr>
            <a:spLocks noGrp="1" noChangeArrowheads="1"/>
          </p:cNvSpPr>
          <p:nvPr>
            <p:ph type="sldNum" sz="quarter" idx="5"/>
          </p:nvPr>
        </p:nvSpPr>
        <p:spPr>
          <a:ln/>
        </p:spPr>
        <p:txBody>
          <a:bodyPr/>
          <a:lstStyle/>
          <a:p>
            <a:fld id="{692F6F00-DE0C-4F81-9606-A240F685DA54}" type="slidenum">
              <a:rPr lang="en-US" altLang="en-US"/>
              <a:pPr/>
              <a:t>58</a:t>
            </a:fld>
            <a:endParaRPr lang="en-US" altLang="en-US"/>
          </a:p>
        </p:txBody>
      </p:sp>
      <p:sp>
        <p:nvSpPr>
          <p:cNvPr id="87042" name="Rectangle 2">
            <a:extLst>
              <a:ext uri="{FF2B5EF4-FFF2-40B4-BE49-F238E27FC236}">
                <a16:creationId xmlns:a16="http://schemas.microsoft.com/office/drawing/2014/main" id="{4EDF5D2E-621A-4D24-AB17-FA2309A17E4F}"/>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3E4A1975-7CAC-4330-B41C-840C8E89B41C}"/>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B4E5DB-DED6-4729-AD00-BDD5A649408A}"/>
              </a:ext>
            </a:extLst>
          </p:cNvPr>
          <p:cNvSpPr>
            <a:spLocks noGrp="1" noChangeArrowheads="1"/>
          </p:cNvSpPr>
          <p:nvPr>
            <p:ph type="sldNum" sz="quarter" idx="5"/>
          </p:nvPr>
        </p:nvSpPr>
        <p:spPr>
          <a:ln/>
        </p:spPr>
        <p:txBody>
          <a:bodyPr/>
          <a:lstStyle/>
          <a:p>
            <a:fld id="{799CE0CC-8CFF-441D-B157-0333EE5EE2A4}" type="slidenum">
              <a:rPr lang="en-US" altLang="en-US"/>
              <a:pPr/>
              <a:t>59</a:t>
            </a:fld>
            <a:endParaRPr lang="en-US" altLang="en-US"/>
          </a:p>
        </p:txBody>
      </p:sp>
      <p:sp>
        <p:nvSpPr>
          <p:cNvPr id="46082" name="Rectangle 2">
            <a:extLst>
              <a:ext uri="{FF2B5EF4-FFF2-40B4-BE49-F238E27FC236}">
                <a16:creationId xmlns:a16="http://schemas.microsoft.com/office/drawing/2014/main" id="{558DAEFF-CC82-42B2-8B98-A1CA286555E9}"/>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22228DFB-086B-4599-90B7-44771BC7494F}"/>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2C330A-030A-4131-A21D-F971012D2820}"/>
              </a:ext>
            </a:extLst>
          </p:cNvPr>
          <p:cNvSpPr>
            <a:spLocks noGrp="1" noChangeArrowheads="1"/>
          </p:cNvSpPr>
          <p:nvPr>
            <p:ph type="sldNum" sz="quarter" idx="5"/>
          </p:nvPr>
        </p:nvSpPr>
        <p:spPr>
          <a:ln/>
        </p:spPr>
        <p:txBody>
          <a:bodyPr/>
          <a:lstStyle/>
          <a:p>
            <a:fld id="{66CBCEC9-8FA3-4793-8714-1CE1617F8C28}" type="slidenum">
              <a:rPr lang="en-US" altLang="en-US"/>
              <a:pPr/>
              <a:t>60</a:t>
            </a:fld>
            <a:endParaRPr lang="en-US" altLang="en-US"/>
          </a:p>
        </p:txBody>
      </p:sp>
      <p:sp>
        <p:nvSpPr>
          <p:cNvPr id="89090" name="Rectangle 2">
            <a:extLst>
              <a:ext uri="{FF2B5EF4-FFF2-40B4-BE49-F238E27FC236}">
                <a16:creationId xmlns:a16="http://schemas.microsoft.com/office/drawing/2014/main" id="{D87385A9-A9C4-40F2-BF3F-3D4DA04CC506}"/>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4418F698-6773-4859-857A-1795D935FDC8}"/>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BF6EAB-F9F0-4682-A22D-131907BB208B}"/>
              </a:ext>
            </a:extLst>
          </p:cNvPr>
          <p:cNvSpPr>
            <a:spLocks noGrp="1" noChangeArrowheads="1"/>
          </p:cNvSpPr>
          <p:nvPr>
            <p:ph type="sldNum" sz="quarter" idx="5"/>
          </p:nvPr>
        </p:nvSpPr>
        <p:spPr>
          <a:ln/>
        </p:spPr>
        <p:txBody>
          <a:bodyPr/>
          <a:lstStyle/>
          <a:p>
            <a:fld id="{EC69B3AD-00EE-41DC-98D0-96356A8D0B77}" type="slidenum">
              <a:rPr lang="en-US" altLang="en-US"/>
              <a:pPr/>
              <a:t>61</a:t>
            </a:fld>
            <a:endParaRPr lang="en-US" altLang="en-US"/>
          </a:p>
        </p:txBody>
      </p:sp>
      <p:sp>
        <p:nvSpPr>
          <p:cNvPr id="91138" name="Rectangle 2">
            <a:extLst>
              <a:ext uri="{FF2B5EF4-FFF2-40B4-BE49-F238E27FC236}">
                <a16:creationId xmlns:a16="http://schemas.microsoft.com/office/drawing/2014/main" id="{49C45DA8-F60D-4BA1-AEE0-6A6804948DC0}"/>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937CE1B3-A49A-4B9F-933A-74D068E1E0F6}"/>
              </a:ext>
            </a:extLst>
          </p:cNvPr>
          <p:cNvSpPr>
            <a:spLocks noGrp="1" noChangeArrowheads="1"/>
          </p:cNvSpPr>
          <p:nvPr>
            <p:ph type="body" idx="1"/>
          </p:nvPr>
        </p:nvSpPr>
        <p:spPr>
          <a:xfrm>
            <a:off x="975361" y="4560571"/>
            <a:ext cx="5364480" cy="4320540"/>
          </a:xfrm>
        </p:spPr>
        <p:txBody>
          <a:bodyPr/>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EE6D69A-4E4D-4B9D-830C-2B37AB6D20F0}"/>
              </a:ext>
            </a:extLst>
          </p:cNvPr>
          <p:cNvSpPr>
            <a:spLocks noGrp="1" noChangeArrowheads="1"/>
          </p:cNvSpPr>
          <p:nvPr>
            <p:ph type="sldNum" sz="quarter" idx="5"/>
          </p:nvPr>
        </p:nvSpPr>
        <p:spPr>
          <a:ln/>
        </p:spPr>
        <p:txBody>
          <a:bodyPr/>
          <a:lstStyle/>
          <a:p>
            <a:fld id="{2EC464CB-A6EF-4DFB-8D8B-4F13EB8BD9C1}" type="slidenum">
              <a:rPr lang="en-US" altLang="en-US"/>
              <a:pPr/>
              <a:t>62</a:t>
            </a:fld>
            <a:endParaRPr lang="en-US" altLang="en-US"/>
          </a:p>
        </p:txBody>
      </p:sp>
      <p:sp>
        <p:nvSpPr>
          <p:cNvPr id="48130" name="Rectangle 2">
            <a:extLst>
              <a:ext uri="{FF2B5EF4-FFF2-40B4-BE49-F238E27FC236}">
                <a16:creationId xmlns:a16="http://schemas.microsoft.com/office/drawing/2014/main" id="{CB8A832B-D596-4253-8BE9-0D261966DCBC}"/>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394F340B-91DF-4004-BCED-E0113676C5A7}"/>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7ED3E2-1488-4011-90CF-47F391BCE8F2}"/>
              </a:ext>
            </a:extLst>
          </p:cNvPr>
          <p:cNvSpPr>
            <a:spLocks noGrp="1" noChangeArrowheads="1"/>
          </p:cNvSpPr>
          <p:nvPr>
            <p:ph type="sldNum" sz="quarter" idx="5"/>
          </p:nvPr>
        </p:nvSpPr>
        <p:spPr>
          <a:ln/>
        </p:spPr>
        <p:txBody>
          <a:bodyPr/>
          <a:lstStyle/>
          <a:p>
            <a:fld id="{ADA588F1-2D6F-4F32-83D2-E2B8F9E054B5}" type="slidenum">
              <a:rPr lang="en-US" altLang="en-US"/>
              <a:pPr/>
              <a:t>63</a:t>
            </a:fld>
            <a:endParaRPr lang="en-US" altLang="en-US"/>
          </a:p>
        </p:txBody>
      </p:sp>
      <p:sp>
        <p:nvSpPr>
          <p:cNvPr id="93186" name="Rectangle 2">
            <a:extLst>
              <a:ext uri="{FF2B5EF4-FFF2-40B4-BE49-F238E27FC236}">
                <a16:creationId xmlns:a16="http://schemas.microsoft.com/office/drawing/2014/main" id="{B0346DEA-F6AC-47D2-9C45-B180803DA45D}"/>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80830B4E-6106-4D6F-9324-0CF3587C827A}"/>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D7C5A10-7694-47B4-BFC3-4BEF11569278}"/>
              </a:ext>
            </a:extLst>
          </p:cNvPr>
          <p:cNvSpPr>
            <a:spLocks noGrp="1" noChangeArrowheads="1"/>
          </p:cNvSpPr>
          <p:nvPr>
            <p:ph type="sldNum" sz="quarter" idx="5"/>
          </p:nvPr>
        </p:nvSpPr>
        <p:spPr>
          <a:ln/>
        </p:spPr>
        <p:txBody>
          <a:bodyPr/>
          <a:lstStyle/>
          <a:p>
            <a:fld id="{83748005-9048-4BE7-838F-A083B8A5E8FA}" type="slidenum">
              <a:rPr lang="en-US" altLang="en-US"/>
              <a:pPr/>
              <a:t>64</a:t>
            </a:fld>
            <a:endParaRPr lang="en-US" altLang="en-US"/>
          </a:p>
        </p:txBody>
      </p:sp>
      <p:sp>
        <p:nvSpPr>
          <p:cNvPr id="95234" name="Rectangle 2">
            <a:extLst>
              <a:ext uri="{FF2B5EF4-FFF2-40B4-BE49-F238E27FC236}">
                <a16:creationId xmlns:a16="http://schemas.microsoft.com/office/drawing/2014/main" id="{0B56541F-CEE7-4CDB-A60E-23C076725B7B}"/>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CC6C92B8-3753-4F8B-9B7E-1EAACEF574D4}"/>
              </a:ext>
            </a:extLst>
          </p:cNvPr>
          <p:cNvSpPr>
            <a:spLocks noGrp="1" noChangeArrowheads="1"/>
          </p:cNvSpPr>
          <p:nvPr>
            <p:ph type="body" idx="1"/>
          </p:nvPr>
        </p:nvSpPr>
        <p:spPr>
          <a:xfrm>
            <a:off x="975361" y="4560571"/>
            <a:ext cx="5364480" cy="432054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600">
                <a:solidFill>
                  <a:schemeClr val="tx1"/>
                </a:solidFill>
                <a:latin typeface="Arial" charset="0"/>
                <a:cs typeface="Arial" charset="0"/>
              </a:defRPr>
            </a:lvl1pPr>
            <a:lvl2pPr marL="980502" indent="-377116" eaLnBrk="0" hangingPunct="0">
              <a:spcBef>
                <a:spcPct val="30000"/>
              </a:spcBef>
              <a:defRPr sz="1600">
                <a:solidFill>
                  <a:schemeClr val="tx1"/>
                </a:solidFill>
                <a:latin typeface="Arial" charset="0"/>
                <a:cs typeface="Arial" charset="0"/>
              </a:defRPr>
            </a:lvl2pPr>
            <a:lvl3pPr marL="1508465" indent="-301693" eaLnBrk="0" hangingPunct="0">
              <a:spcBef>
                <a:spcPct val="30000"/>
              </a:spcBef>
              <a:defRPr sz="1600">
                <a:solidFill>
                  <a:schemeClr val="tx1"/>
                </a:solidFill>
                <a:latin typeface="Arial" charset="0"/>
                <a:cs typeface="Arial" charset="0"/>
              </a:defRPr>
            </a:lvl3pPr>
            <a:lvl4pPr marL="2111851" indent="-301693" eaLnBrk="0" hangingPunct="0">
              <a:spcBef>
                <a:spcPct val="30000"/>
              </a:spcBef>
              <a:defRPr sz="1600">
                <a:solidFill>
                  <a:schemeClr val="tx1"/>
                </a:solidFill>
                <a:latin typeface="Arial" charset="0"/>
                <a:cs typeface="Arial" charset="0"/>
              </a:defRPr>
            </a:lvl4pPr>
            <a:lvl5pPr marL="2715238" indent="-301693" eaLnBrk="0" hangingPunct="0">
              <a:spcBef>
                <a:spcPct val="30000"/>
              </a:spcBef>
              <a:defRPr sz="1600">
                <a:solidFill>
                  <a:schemeClr val="tx1"/>
                </a:solidFill>
                <a:latin typeface="Arial" charset="0"/>
                <a:cs typeface="Arial" charset="0"/>
              </a:defRPr>
            </a:lvl5pPr>
            <a:lvl6pPr marL="3318624" indent="-301693" eaLnBrk="0" fontAlgn="base" hangingPunct="0">
              <a:spcBef>
                <a:spcPct val="30000"/>
              </a:spcBef>
              <a:spcAft>
                <a:spcPct val="0"/>
              </a:spcAft>
              <a:defRPr sz="1600">
                <a:solidFill>
                  <a:schemeClr val="tx1"/>
                </a:solidFill>
                <a:latin typeface="Arial" charset="0"/>
                <a:cs typeface="Arial" charset="0"/>
              </a:defRPr>
            </a:lvl6pPr>
            <a:lvl7pPr marL="3922011" indent="-301693" eaLnBrk="0" fontAlgn="base" hangingPunct="0">
              <a:spcBef>
                <a:spcPct val="30000"/>
              </a:spcBef>
              <a:spcAft>
                <a:spcPct val="0"/>
              </a:spcAft>
              <a:defRPr sz="1600">
                <a:solidFill>
                  <a:schemeClr val="tx1"/>
                </a:solidFill>
                <a:latin typeface="Arial" charset="0"/>
                <a:cs typeface="Arial" charset="0"/>
              </a:defRPr>
            </a:lvl7pPr>
            <a:lvl8pPr marL="4525396" indent="-301693" eaLnBrk="0" fontAlgn="base" hangingPunct="0">
              <a:spcBef>
                <a:spcPct val="30000"/>
              </a:spcBef>
              <a:spcAft>
                <a:spcPct val="0"/>
              </a:spcAft>
              <a:defRPr sz="1600">
                <a:solidFill>
                  <a:schemeClr val="tx1"/>
                </a:solidFill>
                <a:latin typeface="Arial" charset="0"/>
                <a:cs typeface="Arial" charset="0"/>
              </a:defRPr>
            </a:lvl8pPr>
            <a:lvl9pPr marL="5128784" indent="-301693" eaLnBrk="0" fontAlgn="base" hangingPunct="0">
              <a:spcBef>
                <a:spcPct val="30000"/>
              </a:spcBef>
              <a:spcAft>
                <a:spcPct val="0"/>
              </a:spcAft>
              <a:defRPr sz="1600">
                <a:solidFill>
                  <a:schemeClr val="tx1"/>
                </a:solidFill>
                <a:latin typeface="Arial" charset="0"/>
                <a:cs typeface="Arial" charset="0"/>
              </a:defRPr>
            </a:lvl9pPr>
          </a:lstStyle>
          <a:p>
            <a:pPr defTabSz="966409"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409"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8"/>
              </a:spcAft>
            </a:pPr>
            <a:endParaRPr lang="en-US" altLang="en-US" sz="1600" b="1" dirty="0">
              <a:latin typeface="+mn-lt"/>
            </a:endParaRPr>
          </a:p>
        </p:txBody>
      </p:sp>
      <p:sp>
        <p:nvSpPr>
          <p:cNvPr id="2" name="Date Placeholder 1"/>
          <p:cNvSpPr>
            <a:spLocks noGrp="1"/>
          </p:cNvSpPr>
          <p:nvPr>
            <p:ph type="dt" idx="10"/>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6/24/2018</a:t>
            </a:r>
          </a:p>
        </p:txBody>
      </p:sp>
      <p:sp>
        <p:nvSpPr>
          <p:cNvPr id="3" name="Header Placeholder 2"/>
          <p:cNvSpPr>
            <a:spLocks noGrp="1"/>
          </p:cNvSpPr>
          <p:nvPr>
            <p:ph type="hdr" sz="quarter" idx="11"/>
          </p:nvPr>
        </p:nvSpPr>
        <p:spPr/>
        <p:txBody>
          <a:bodyPr/>
          <a:lstStyle/>
          <a:p>
            <a:pPr defTabSz="966409">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409">
              <a:defRPr/>
            </a:pPr>
            <a:fld id="{DBE69677-E5E0-4FE6-A9D6-5C6A129007F4}" type="slidenum">
              <a:rPr lang="en-US">
                <a:solidFill>
                  <a:srgbClr val="000000"/>
                </a:solidFill>
                <a:latin typeface="Calibri" panose="020F0502020204030204" pitchFamily="34" charset="0"/>
                <a:cs typeface="Calibri" panose="020F0502020204030204" pitchFamily="34" charset="0"/>
              </a:rPr>
              <a:pPr defTabSz="966409">
                <a:defRPr/>
              </a:pPr>
              <a:t>66</a:t>
            </a:fld>
            <a:endParaRPr lang="en-US">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409">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9492697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099">
              <a:spcBef>
                <a:spcPct val="30000"/>
              </a:spcBef>
              <a:defRPr sz="1300">
                <a:solidFill>
                  <a:schemeClr val="tx1"/>
                </a:solidFill>
                <a:latin typeface="Calibri" panose="020F0502020204030204" pitchFamily="34" charset="0"/>
                <a:cs typeface="Calibri" panose="020F0502020204030204" pitchFamily="34" charset="0"/>
              </a:defRPr>
            </a:lvl1pPr>
            <a:lvl2pPr marL="979832" indent="-375826" defTabSz="1020099">
              <a:spcBef>
                <a:spcPct val="30000"/>
              </a:spcBef>
              <a:defRPr sz="1300">
                <a:solidFill>
                  <a:schemeClr val="tx1"/>
                </a:solidFill>
                <a:latin typeface="Calibri" panose="020F0502020204030204" pitchFamily="34" charset="0"/>
                <a:cs typeface="Calibri" panose="020F0502020204030204" pitchFamily="34" charset="0"/>
              </a:defRPr>
            </a:lvl2pPr>
            <a:lvl3pPr marL="1508338" indent="-300326" defTabSz="1020099">
              <a:spcBef>
                <a:spcPct val="30000"/>
              </a:spcBef>
              <a:defRPr sz="1300">
                <a:solidFill>
                  <a:schemeClr val="tx1"/>
                </a:solidFill>
                <a:latin typeface="Calibri" panose="020F0502020204030204" pitchFamily="34" charset="0"/>
                <a:cs typeface="Calibri" panose="020F0502020204030204" pitchFamily="34" charset="0"/>
              </a:defRPr>
            </a:lvl3pPr>
            <a:lvl4pPr marL="2110665" indent="-300326" defTabSz="1020099">
              <a:spcBef>
                <a:spcPct val="30000"/>
              </a:spcBef>
              <a:defRPr sz="1300">
                <a:solidFill>
                  <a:schemeClr val="tx1"/>
                </a:solidFill>
                <a:latin typeface="Calibri" panose="020F0502020204030204" pitchFamily="34" charset="0"/>
                <a:cs typeface="Calibri" panose="020F0502020204030204" pitchFamily="34" charset="0"/>
              </a:defRPr>
            </a:lvl4pPr>
            <a:lvl5pPr marL="2714670" indent="-300326" defTabSz="1020099">
              <a:spcBef>
                <a:spcPct val="30000"/>
              </a:spcBef>
              <a:defRPr sz="1300">
                <a:solidFill>
                  <a:schemeClr val="tx1"/>
                </a:solidFill>
                <a:latin typeface="Calibri" panose="020F0502020204030204" pitchFamily="34" charset="0"/>
                <a:cs typeface="Calibri" panose="020F0502020204030204" pitchFamily="34" charset="0"/>
              </a:defRPr>
            </a:lvl5pPr>
            <a:lvl6pPr marL="3197875"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079"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284"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488"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600">
                <a:solidFill>
                  <a:srgbClr val="000000"/>
                </a:solidFill>
              </a:rPr>
              <a:pPr>
                <a:spcBef>
                  <a:spcPct val="0"/>
                </a:spcBef>
                <a:defRPr/>
              </a:pPr>
              <a:t>67</a:t>
            </a:fld>
            <a:endParaRPr lang="en-US" altLang="en-US" sz="16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099">
              <a:spcBef>
                <a:spcPct val="30000"/>
              </a:spcBef>
              <a:defRPr sz="1300">
                <a:solidFill>
                  <a:schemeClr val="tx1"/>
                </a:solidFill>
                <a:latin typeface="Calibri" panose="020F0502020204030204" pitchFamily="34" charset="0"/>
                <a:cs typeface="Calibri" panose="020F0502020204030204" pitchFamily="34" charset="0"/>
              </a:defRPr>
            </a:lvl1pPr>
            <a:lvl2pPr marL="979832" indent="-375826" defTabSz="1020099">
              <a:spcBef>
                <a:spcPct val="30000"/>
              </a:spcBef>
              <a:defRPr sz="1300">
                <a:solidFill>
                  <a:schemeClr val="tx1"/>
                </a:solidFill>
                <a:latin typeface="Calibri" panose="020F0502020204030204" pitchFamily="34" charset="0"/>
                <a:cs typeface="Calibri" panose="020F0502020204030204" pitchFamily="34" charset="0"/>
              </a:defRPr>
            </a:lvl2pPr>
            <a:lvl3pPr marL="1508338" indent="-300326" defTabSz="1020099">
              <a:spcBef>
                <a:spcPct val="30000"/>
              </a:spcBef>
              <a:defRPr sz="1300">
                <a:solidFill>
                  <a:schemeClr val="tx1"/>
                </a:solidFill>
                <a:latin typeface="Calibri" panose="020F0502020204030204" pitchFamily="34" charset="0"/>
                <a:cs typeface="Calibri" panose="020F0502020204030204" pitchFamily="34" charset="0"/>
              </a:defRPr>
            </a:lvl3pPr>
            <a:lvl4pPr marL="2110665" indent="-300326" defTabSz="1020099">
              <a:spcBef>
                <a:spcPct val="30000"/>
              </a:spcBef>
              <a:defRPr sz="1300">
                <a:solidFill>
                  <a:schemeClr val="tx1"/>
                </a:solidFill>
                <a:latin typeface="Calibri" panose="020F0502020204030204" pitchFamily="34" charset="0"/>
                <a:cs typeface="Calibri" panose="020F0502020204030204" pitchFamily="34" charset="0"/>
              </a:defRPr>
            </a:lvl4pPr>
            <a:lvl5pPr marL="2714670" indent="-300326" defTabSz="1020099">
              <a:spcBef>
                <a:spcPct val="30000"/>
              </a:spcBef>
              <a:defRPr sz="1300">
                <a:solidFill>
                  <a:schemeClr val="tx1"/>
                </a:solidFill>
                <a:latin typeface="Calibri" panose="020F0502020204030204" pitchFamily="34" charset="0"/>
                <a:cs typeface="Calibri" panose="020F0502020204030204" pitchFamily="34" charset="0"/>
              </a:defRPr>
            </a:lvl5pPr>
            <a:lvl6pPr marL="3197875"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079"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284"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488"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6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099">
              <a:spcBef>
                <a:spcPct val="30000"/>
              </a:spcBef>
              <a:defRPr sz="1300">
                <a:solidFill>
                  <a:schemeClr val="tx1"/>
                </a:solidFill>
                <a:latin typeface="Calibri" panose="020F0502020204030204" pitchFamily="34" charset="0"/>
                <a:cs typeface="Calibri" panose="020F0502020204030204" pitchFamily="34" charset="0"/>
              </a:defRPr>
            </a:lvl1pPr>
            <a:lvl2pPr marL="979832" indent="-375826" defTabSz="1020099">
              <a:spcBef>
                <a:spcPct val="30000"/>
              </a:spcBef>
              <a:defRPr sz="1300">
                <a:solidFill>
                  <a:schemeClr val="tx1"/>
                </a:solidFill>
                <a:latin typeface="Calibri" panose="020F0502020204030204" pitchFamily="34" charset="0"/>
                <a:cs typeface="Calibri" panose="020F0502020204030204" pitchFamily="34" charset="0"/>
              </a:defRPr>
            </a:lvl2pPr>
            <a:lvl3pPr marL="1508338" indent="-300326" defTabSz="1020099">
              <a:spcBef>
                <a:spcPct val="30000"/>
              </a:spcBef>
              <a:defRPr sz="1300">
                <a:solidFill>
                  <a:schemeClr val="tx1"/>
                </a:solidFill>
                <a:latin typeface="Calibri" panose="020F0502020204030204" pitchFamily="34" charset="0"/>
                <a:cs typeface="Calibri" panose="020F0502020204030204" pitchFamily="34" charset="0"/>
              </a:defRPr>
            </a:lvl3pPr>
            <a:lvl4pPr marL="2110665" indent="-300326" defTabSz="1020099">
              <a:spcBef>
                <a:spcPct val="30000"/>
              </a:spcBef>
              <a:defRPr sz="1300">
                <a:solidFill>
                  <a:schemeClr val="tx1"/>
                </a:solidFill>
                <a:latin typeface="Calibri" panose="020F0502020204030204" pitchFamily="34" charset="0"/>
                <a:cs typeface="Calibri" panose="020F0502020204030204" pitchFamily="34" charset="0"/>
              </a:defRPr>
            </a:lvl4pPr>
            <a:lvl5pPr marL="2714670" indent="-300326" defTabSz="1020099">
              <a:spcBef>
                <a:spcPct val="30000"/>
              </a:spcBef>
              <a:defRPr sz="1300">
                <a:solidFill>
                  <a:schemeClr val="tx1"/>
                </a:solidFill>
                <a:latin typeface="Calibri" panose="020F0502020204030204" pitchFamily="34" charset="0"/>
                <a:cs typeface="Calibri" panose="020F0502020204030204" pitchFamily="34" charset="0"/>
              </a:defRPr>
            </a:lvl5pPr>
            <a:lvl6pPr marL="3197875"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079"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284"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488" indent="-300326" defTabSz="1020099"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6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099">
              <a:defRPr>
                <a:solidFill>
                  <a:schemeClr val="tx1"/>
                </a:solidFill>
                <a:latin typeface="Arial" panose="020B0604020202020204" pitchFamily="34" charset="0"/>
                <a:cs typeface="Arial" panose="020B0604020202020204" pitchFamily="34" charset="0"/>
              </a:defRPr>
            </a:lvl1pPr>
            <a:lvl2pPr marL="785207" indent="-302002" defTabSz="1020099">
              <a:defRPr>
                <a:solidFill>
                  <a:schemeClr val="tx1"/>
                </a:solidFill>
                <a:latin typeface="Arial" panose="020B0604020202020204" pitchFamily="34" charset="0"/>
                <a:cs typeface="Arial" panose="020B0604020202020204" pitchFamily="34" charset="0"/>
              </a:defRPr>
            </a:lvl2pPr>
            <a:lvl3pPr marL="1208012" indent="-241602" defTabSz="1020099">
              <a:defRPr>
                <a:solidFill>
                  <a:schemeClr val="tx1"/>
                </a:solidFill>
                <a:latin typeface="Arial" panose="020B0604020202020204" pitchFamily="34" charset="0"/>
                <a:cs typeface="Arial" panose="020B0604020202020204" pitchFamily="34" charset="0"/>
              </a:defRPr>
            </a:lvl3pPr>
            <a:lvl4pPr marL="1691215" indent="-241602" defTabSz="1020099">
              <a:defRPr>
                <a:solidFill>
                  <a:schemeClr val="tx1"/>
                </a:solidFill>
                <a:latin typeface="Arial" panose="020B0604020202020204" pitchFamily="34" charset="0"/>
                <a:cs typeface="Arial" panose="020B0604020202020204" pitchFamily="34" charset="0"/>
              </a:defRPr>
            </a:lvl4pPr>
            <a:lvl5pPr marL="2174422" indent="-241602" defTabSz="1020099">
              <a:defRPr>
                <a:solidFill>
                  <a:schemeClr val="tx1"/>
                </a:solidFill>
                <a:latin typeface="Arial" panose="020B0604020202020204" pitchFamily="34" charset="0"/>
                <a:cs typeface="Arial" panose="020B0604020202020204" pitchFamily="34" charset="0"/>
              </a:defRPr>
            </a:lvl5pPr>
            <a:lvl6pPr marL="2657626" indent="-241602" defTabSz="102009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0829" indent="-241602" defTabSz="102009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035" indent="-241602" defTabSz="102009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239" indent="-241602" defTabSz="102009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4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229174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409">
              <a:defRPr/>
            </a:pPr>
            <a:fld id="{DBE69677-E5E0-4FE6-A9D6-5C6A129007F4}" type="slidenum">
              <a:rPr lang="en-US">
                <a:solidFill>
                  <a:srgbClr val="000000"/>
                </a:solidFill>
                <a:latin typeface="Calibri" panose="020F0502020204030204" pitchFamily="34" charset="0"/>
                <a:cs typeface="Calibri" panose="020F0502020204030204" pitchFamily="34" charset="0"/>
              </a:rPr>
              <a:pPr defTabSz="966409">
                <a:defRPr/>
              </a:pPr>
              <a:t>6</a:t>
            </a:fld>
            <a:endParaRPr lang="en-US">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409">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409">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77362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DC95B4-03E4-42F3-9A87-095AAD7068EA}"/>
              </a:ext>
            </a:extLst>
          </p:cNvPr>
          <p:cNvSpPr>
            <a:spLocks noGrp="1" noChangeArrowheads="1"/>
          </p:cNvSpPr>
          <p:nvPr>
            <p:ph type="sldNum" sz="quarter" idx="5"/>
          </p:nvPr>
        </p:nvSpPr>
        <p:spPr>
          <a:ln/>
        </p:spPr>
        <p:txBody>
          <a:bodyPr/>
          <a:lstStyle/>
          <a:p>
            <a:fld id="{F48A743A-03CA-45C6-8A38-3B6B0AAD923C}" type="slidenum">
              <a:rPr lang="en-US" altLang="en-US"/>
              <a:pPr/>
              <a:t>10</a:t>
            </a:fld>
            <a:endParaRPr lang="en-US" altLang="en-US"/>
          </a:p>
        </p:txBody>
      </p:sp>
      <p:sp>
        <p:nvSpPr>
          <p:cNvPr id="58370" name="Rectangle 2">
            <a:extLst>
              <a:ext uri="{FF2B5EF4-FFF2-40B4-BE49-F238E27FC236}">
                <a16:creationId xmlns:a16="http://schemas.microsoft.com/office/drawing/2014/main" id="{3BE63ECC-A2C0-40AF-AD97-2B415D1D2467}"/>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3D3C7DF6-CC40-4597-A5F1-AA2FD8F69FAB}"/>
              </a:ext>
            </a:extLst>
          </p:cNvPr>
          <p:cNvSpPr>
            <a:spLocks noGrp="1" noChangeArrowheads="1"/>
          </p:cNvSpPr>
          <p:nvPr>
            <p:ph type="body" idx="1"/>
          </p:nvPr>
        </p:nvSpPr>
        <p:spPr>
          <a:xfrm>
            <a:off x="1040385" y="4788600"/>
            <a:ext cx="5722113" cy="4536567"/>
          </a:xfrm>
        </p:spPr>
        <p:txBody>
          <a:bodyPr/>
          <a:lstStyle/>
          <a:p>
            <a:endParaRPr lang="en-US" altLang="en-US"/>
          </a:p>
        </p:txBody>
      </p:sp>
      <p:sp>
        <p:nvSpPr>
          <p:cNvPr id="2" name="Date Placeholder 1">
            <a:extLst>
              <a:ext uri="{FF2B5EF4-FFF2-40B4-BE49-F238E27FC236}">
                <a16:creationId xmlns:a16="http://schemas.microsoft.com/office/drawing/2014/main" id="{2348B2C4-E7DD-430D-8D80-1F23D38F8968}"/>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8EB1E7-7458-4C59-9363-9BEE0FEB665A}"/>
              </a:ext>
            </a:extLst>
          </p:cNvPr>
          <p:cNvSpPr>
            <a:spLocks noGrp="1" noChangeArrowheads="1"/>
          </p:cNvSpPr>
          <p:nvPr>
            <p:ph type="sldNum" sz="quarter" idx="5"/>
          </p:nvPr>
        </p:nvSpPr>
        <p:spPr>
          <a:ln/>
        </p:spPr>
        <p:txBody>
          <a:bodyPr/>
          <a:lstStyle/>
          <a:p>
            <a:fld id="{1D9EFFBE-D86E-42D8-8F7C-05C74D811FF4}" type="slidenum">
              <a:rPr lang="en-US" altLang="en-US"/>
              <a:pPr/>
              <a:t>11</a:t>
            </a:fld>
            <a:endParaRPr lang="en-US" altLang="en-US"/>
          </a:p>
        </p:txBody>
      </p:sp>
      <p:sp>
        <p:nvSpPr>
          <p:cNvPr id="13314" name="Rectangle 2">
            <a:extLst>
              <a:ext uri="{FF2B5EF4-FFF2-40B4-BE49-F238E27FC236}">
                <a16:creationId xmlns:a16="http://schemas.microsoft.com/office/drawing/2014/main" id="{ED6DCB29-63EC-4EFE-B4FC-B8D29F41D6A2}"/>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34E75BF6-22C3-4A9E-A900-288784586F9D}"/>
              </a:ext>
            </a:extLst>
          </p:cNvPr>
          <p:cNvSpPr>
            <a:spLocks noGrp="1" noChangeArrowheads="1"/>
          </p:cNvSpPr>
          <p:nvPr>
            <p:ph type="body" idx="1"/>
          </p:nvPr>
        </p:nvSpPr>
        <p:spPr>
          <a:xfrm>
            <a:off x="1040385" y="4788600"/>
            <a:ext cx="5722113" cy="4536567"/>
          </a:xfrm>
        </p:spPr>
        <p:txBody>
          <a:bodyPr/>
          <a:lstStyle/>
          <a:p>
            <a:endParaRPr lang="en-US" altLang="en-US"/>
          </a:p>
        </p:txBody>
      </p:sp>
      <p:sp>
        <p:nvSpPr>
          <p:cNvPr id="2" name="Date Placeholder 1">
            <a:extLst>
              <a:ext uri="{FF2B5EF4-FFF2-40B4-BE49-F238E27FC236}">
                <a16:creationId xmlns:a16="http://schemas.microsoft.com/office/drawing/2014/main" id="{5A6D4723-7FCF-49F6-A057-D97BCCE8D9F6}"/>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75DABD-5295-4199-86F0-05E37859FDA7}"/>
              </a:ext>
            </a:extLst>
          </p:cNvPr>
          <p:cNvSpPr>
            <a:spLocks noGrp="1" noChangeArrowheads="1"/>
          </p:cNvSpPr>
          <p:nvPr>
            <p:ph type="sldNum" sz="quarter" idx="5"/>
          </p:nvPr>
        </p:nvSpPr>
        <p:spPr>
          <a:ln/>
        </p:spPr>
        <p:txBody>
          <a:bodyPr/>
          <a:lstStyle/>
          <a:p>
            <a:fld id="{1E5F9E98-CF57-462F-8CC1-B610EC4AA0A5}" type="slidenum">
              <a:rPr lang="en-US" altLang="en-US"/>
              <a:pPr/>
              <a:t>12</a:t>
            </a:fld>
            <a:endParaRPr lang="en-US" altLang="en-US"/>
          </a:p>
        </p:txBody>
      </p:sp>
      <p:sp>
        <p:nvSpPr>
          <p:cNvPr id="69634" name="Rectangle 2">
            <a:extLst>
              <a:ext uri="{FF2B5EF4-FFF2-40B4-BE49-F238E27FC236}">
                <a16:creationId xmlns:a16="http://schemas.microsoft.com/office/drawing/2014/main" id="{47D1B4A4-65D0-44A7-8C20-6F7C84BC112A}"/>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266EE977-C979-45DB-B7F7-A57A0C62DDF1}"/>
              </a:ext>
            </a:extLst>
          </p:cNvPr>
          <p:cNvSpPr>
            <a:spLocks noGrp="1" noChangeArrowheads="1"/>
          </p:cNvSpPr>
          <p:nvPr>
            <p:ph type="body" idx="1"/>
          </p:nvPr>
        </p:nvSpPr>
        <p:spPr>
          <a:xfrm>
            <a:off x="1040385" y="4788600"/>
            <a:ext cx="5722113" cy="4536567"/>
          </a:xfrm>
        </p:spPr>
        <p:txBody>
          <a:bodyPr/>
          <a:lstStyle/>
          <a:p>
            <a:endParaRPr lang="en-US" altLang="en-US"/>
          </a:p>
        </p:txBody>
      </p:sp>
      <p:sp>
        <p:nvSpPr>
          <p:cNvPr id="2" name="Date Placeholder 1">
            <a:extLst>
              <a:ext uri="{FF2B5EF4-FFF2-40B4-BE49-F238E27FC236}">
                <a16:creationId xmlns:a16="http://schemas.microsoft.com/office/drawing/2014/main" id="{9EEC7F8C-1DA2-4B8A-A063-3B866B5719BC}"/>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88F9-7CCA-4191-AA76-461A58A3B9D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AFAFA1-4005-4706-AC28-CCE7130748B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1D09E5-939C-4547-8102-BB519111FC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414332C-B80B-4557-863A-E09B01BC70B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975FEC-C6AA-4264-BF9C-B010EF9FF9E6}"/>
              </a:ext>
            </a:extLst>
          </p:cNvPr>
          <p:cNvSpPr>
            <a:spLocks noGrp="1"/>
          </p:cNvSpPr>
          <p:nvPr>
            <p:ph type="sldNum" sz="quarter" idx="12"/>
          </p:nvPr>
        </p:nvSpPr>
        <p:spPr/>
        <p:txBody>
          <a:bodyPr/>
          <a:lstStyle>
            <a:lvl1pPr>
              <a:defRPr/>
            </a:lvl1pPr>
          </a:lstStyle>
          <a:p>
            <a:fld id="{C3F8E734-84D8-4B01-9417-A62B6D932AE0}" type="slidenum">
              <a:rPr lang="en-US" altLang="en-US"/>
              <a:pPr/>
              <a:t>‹#›</a:t>
            </a:fld>
            <a:endParaRPr lang="en-US" altLang="en-US"/>
          </a:p>
        </p:txBody>
      </p:sp>
    </p:spTree>
    <p:extLst>
      <p:ext uri="{BB962C8B-B14F-4D97-AF65-F5344CB8AC3E}">
        <p14:creationId xmlns:p14="http://schemas.microsoft.com/office/powerpoint/2010/main" val="2557672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AEE8C-DA3E-4A28-97AB-EC5F3B9487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03F5E1-C445-4197-AD79-322B0FAD7A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99D05-9055-451F-A994-FD16B8E3013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6F9BD0-5E1E-4D1F-9021-2311AFF7511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DB14070-88C7-40EC-B2F2-362811B1512C}"/>
              </a:ext>
            </a:extLst>
          </p:cNvPr>
          <p:cNvSpPr>
            <a:spLocks noGrp="1"/>
          </p:cNvSpPr>
          <p:nvPr>
            <p:ph type="sldNum" sz="quarter" idx="12"/>
          </p:nvPr>
        </p:nvSpPr>
        <p:spPr/>
        <p:txBody>
          <a:bodyPr/>
          <a:lstStyle>
            <a:lvl1pPr>
              <a:defRPr/>
            </a:lvl1pPr>
          </a:lstStyle>
          <a:p>
            <a:fld id="{65DC9217-C0CD-44ED-BB4D-F86F4F761DAC}" type="slidenum">
              <a:rPr lang="en-US" altLang="en-US"/>
              <a:pPr/>
              <a:t>‹#›</a:t>
            </a:fld>
            <a:endParaRPr lang="en-US" altLang="en-US"/>
          </a:p>
        </p:txBody>
      </p:sp>
    </p:spTree>
    <p:extLst>
      <p:ext uri="{BB962C8B-B14F-4D97-AF65-F5344CB8AC3E}">
        <p14:creationId xmlns:p14="http://schemas.microsoft.com/office/powerpoint/2010/main" val="45809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B0F34-71E5-41E0-90E3-F360CB9BABB5}"/>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93BFD0-326F-401F-832B-3A2D33D7D1E4}"/>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0599E-AB98-4032-BDC9-C840D079AF2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0CDCB41-8FEB-4EC5-A7DF-BA5564BD09E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F0B3F64-582D-49FF-BF5D-16C44C9D6779}"/>
              </a:ext>
            </a:extLst>
          </p:cNvPr>
          <p:cNvSpPr>
            <a:spLocks noGrp="1"/>
          </p:cNvSpPr>
          <p:nvPr>
            <p:ph type="sldNum" sz="quarter" idx="12"/>
          </p:nvPr>
        </p:nvSpPr>
        <p:spPr/>
        <p:txBody>
          <a:bodyPr/>
          <a:lstStyle>
            <a:lvl1pPr>
              <a:defRPr/>
            </a:lvl1pPr>
          </a:lstStyle>
          <a:p>
            <a:fld id="{A41F954A-2BE8-4722-9C42-36B8ECA5BD99}" type="slidenum">
              <a:rPr lang="en-US" altLang="en-US"/>
              <a:pPr/>
              <a:t>‹#›</a:t>
            </a:fld>
            <a:endParaRPr lang="en-US" altLang="en-US"/>
          </a:p>
        </p:txBody>
      </p:sp>
    </p:spTree>
    <p:extLst>
      <p:ext uri="{BB962C8B-B14F-4D97-AF65-F5344CB8AC3E}">
        <p14:creationId xmlns:p14="http://schemas.microsoft.com/office/powerpoint/2010/main" val="326931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B01-9043-4338-8488-9D9AD7009C1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EFC51-9D85-4F83-9579-F7E4B00988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FDD49F4-F955-44C2-8058-CCA4200452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F9FE0E2-6667-4F8F-ADD6-F7550317CE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64F8EA0-B254-43E2-AD3C-477558072C0A}"/>
              </a:ext>
            </a:extLst>
          </p:cNvPr>
          <p:cNvSpPr>
            <a:spLocks noGrp="1" noChangeArrowheads="1"/>
          </p:cNvSpPr>
          <p:nvPr>
            <p:ph type="sldNum" sz="quarter" idx="12"/>
          </p:nvPr>
        </p:nvSpPr>
        <p:spPr>
          <a:ln/>
        </p:spPr>
        <p:txBody>
          <a:bodyPr/>
          <a:lstStyle>
            <a:lvl1pPr>
              <a:defRPr/>
            </a:lvl1pPr>
          </a:lstStyle>
          <a:p>
            <a:pPr>
              <a:defRPr/>
            </a:pPr>
            <a:fld id="{4665BB15-6DF5-41A4-9756-413D3007302F}" type="slidenum">
              <a:rPr lang="en-US" altLang="en-US"/>
              <a:pPr>
                <a:defRPr/>
              </a:pPr>
              <a:t>‹#›</a:t>
            </a:fld>
            <a:endParaRPr lang="en-US" altLang="en-US"/>
          </a:p>
        </p:txBody>
      </p:sp>
    </p:spTree>
    <p:extLst>
      <p:ext uri="{BB962C8B-B14F-4D97-AF65-F5344CB8AC3E}">
        <p14:creationId xmlns:p14="http://schemas.microsoft.com/office/powerpoint/2010/main" val="896427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DC31-9F3F-4A1F-8370-F1F89321F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B0EE2-571C-4CB9-9F9C-97F350BAC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B3708-AF3B-4AC1-B202-0E67E4D8BD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1EB084-ADAA-4838-8E7D-5A1A6CA49A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C0C0E8B-2034-4B15-AE03-0F0EE1AA6A88}"/>
              </a:ext>
            </a:extLst>
          </p:cNvPr>
          <p:cNvSpPr>
            <a:spLocks noGrp="1" noChangeArrowheads="1"/>
          </p:cNvSpPr>
          <p:nvPr>
            <p:ph type="sldNum" sz="quarter" idx="12"/>
          </p:nvPr>
        </p:nvSpPr>
        <p:spPr>
          <a:ln/>
        </p:spPr>
        <p:txBody>
          <a:bodyPr/>
          <a:lstStyle>
            <a:lvl1pPr>
              <a:defRPr/>
            </a:lvl1pPr>
          </a:lstStyle>
          <a:p>
            <a:pPr>
              <a:defRPr/>
            </a:pPr>
            <a:fld id="{FB70DE8E-C1DE-4D93-9ADB-61B375DD7737}" type="slidenum">
              <a:rPr lang="en-US" altLang="en-US"/>
              <a:pPr>
                <a:defRPr/>
              </a:pPr>
              <a:t>‹#›</a:t>
            </a:fld>
            <a:endParaRPr lang="en-US" altLang="en-US"/>
          </a:p>
        </p:txBody>
      </p:sp>
    </p:spTree>
    <p:extLst>
      <p:ext uri="{BB962C8B-B14F-4D97-AF65-F5344CB8AC3E}">
        <p14:creationId xmlns:p14="http://schemas.microsoft.com/office/powerpoint/2010/main" val="361848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11D-EAEE-49E9-815F-D90C8E125F5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884324-E673-45E4-B1B2-DACF5DBCA3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7297DEC2-8954-49B9-95A0-6768A62007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782659D-1B1E-4964-8FC3-CE3E9CD003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7C25406-8173-446D-A35F-0213D9FC211E}"/>
              </a:ext>
            </a:extLst>
          </p:cNvPr>
          <p:cNvSpPr>
            <a:spLocks noGrp="1" noChangeArrowheads="1"/>
          </p:cNvSpPr>
          <p:nvPr>
            <p:ph type="sldNum" sz="quarter" idx="12"/>
          </p:nvPr>
        </p:nvSpPr>
        <p:spPr>
          <a:ln/>
        </p:spPr>
        <p:txBody>
          <a:bodyPr/>
          <a:lstStyle>
            <a:lvl1pPr>
              <a:defRPr/>
            </a:lvl1pPr>
          </a:lstStyle>
          <a:p>
            <a:pPr>
              <a:defRPr/>
            </a:pPr>
            <a:fld id="{46484A30-B118-4A85-B851-2D7986385FAA}" type="slidenum">
              <a:rPr lang="en-US" altLang="en-US"/>
              <a:pPr>
                <a:defRPr/>
              </a:pPr>
              <a:t>‹#›</a:t>
            </a:fld>
            <a:endParaRPr lang="en-US" altLang="en-US"/>
          </a:p>
        </p:txBody>
      </p:sp>
    </p:spTree>
    <p:extLst>
      <p:ext uri="{BB962C8B-B14F-4D97-AF65-F5344CB8AC3E}">
        <p14:creationId xmlns:p14="http://schemas.microsoft.com/office/powerpoint/2010/main" val="2432003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CC90-9E23-4431-8DF0-1FA765D6A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E46D7-EA82-4D2F-AE9D-F6BDE0474BF0}"/>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46726-E629-4AE0-AE14-D32FF098C959}"/>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24FF-661F-439B-AC11-DD3F4DC4EF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6A770B4-FF0C-4E81-BCC4-806DA68032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CF3D617-788E-4B0A-BE23-B9910A4A960B}"/>
              </a:ext>
            </a:extLst>
          </p:cNvPr>
          <p:cNvSpPr>
            <a:spLocks noGrp="1" noChangeArrowheads="1"/>
          </p:cNvSpPr>
          <p:nvPr>
            <p:ph type="sldNum" sz="quarter" idx="12"/>
          </p:nvPr>
        </p:nvSpPr>
        <p:spPr>
          <a:ln/>
        </p:spPr>
        <p:txBody>
          <a:bodyPr/>
          <a:lstStyle>
            <a:lvl1pPr>
              <a:defRPr/>
            </a:lvl1pPr>
          </a:lstStyle>
          <a:p>
            <a:pPr>
              <a:defRPr/>
            </a:pPr>
            <a:fld id="{474E9258-94D2-4D57-AA29-19E80A12157F}" type="slidenum">
              <a:rPr lang="en-US" altLang="en-US"/>
              <a:pPr>
                <a:defRPr/>
              </a:pPr>
              <a:t>‹#›</a:t>
            </a:fld>
            <a:endParaRPr lang="en-US" altLang="en-US"/>
          </a:p>
        </p:txBody>
      </p:sp>
    </p:spTree>
    <p:extLst>
      <p:ext uri="{BB962C8B-B14F-4D97-AF65-F5344CB8AC3E}">
        <p14:creationId xmlns:p14="http://schemas.microsoft.com/office/powerpoint/2010/main" val="131568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B55-BACE-4E77-9412-75699F5F05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0753C-97FE-40B9-8E0D-52113702DB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ACBBBB-7FC0-4209-877A-AA5E65F65E9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403FD-AA41-4BD9-86C8-268FABC7708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4EBC28-8C76-4B15-84A2-7D443B89757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BD1F9C-B2BA-4806-A253-3F53DB1FDE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05A5420-3B83-4E3A-8A6B-91B0E0B374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3AFFCB1-14AF-4B4E-8C00-9F55D9CCB550}"/>
              </a:ext>
            </a:extLst>
          </p:cNvPr>
          <p:cNvSpPr>
            <a:spLocks noGrp="1" noChangeArrowheads="1"/>
          </p:cNvSpPr>
          <p:nvPr>
            <p:ph type="sldNum" sz="quarter" idx="12"/>
          </p:nvPr>
        </p:nvSpPr>
        <p:spPr>
          <a:ln/>
        </p:spPr>
        <p:txBody>
          <a:bodyPr/>
          <a:lstStyle>
            <a:lvl1pPr>
              <a:defRPr/>
            </a:lvl1pPr>
          </a:lstStyle>
          <a:p>
            <a:pPr>
              <a:defRPr/>
            </a:pPr>
            <a:fld id="{6514F9B4-68A8-42D2-AD4E-030D558B1EA1}" type="slidenum">
              <a:rPr lang="en-US" altLang="en-US"/>
              <a:pPr>
                <a:defRPr/>
              </a:pPr>
              <a:t>‹#›</a:t>
            </a:fld>
            <a:endParaRPr lang="en-US" altLang="en-US"/>
          </a:p>
        </p:txBody>
      </p:sp>
    </p:spTree>
    <p:extLst>
      <p:ext uri="{BB962C8B-B14F-4D97-AF65-F5344CB8AC3E}">
        <p14:creationId xmlns:p14="http://schemas.microsoft.com/office/powerpoint/2010/main" val="1424756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A158-A3F9-40F1-A308-6B9791B8AFA1}"/>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5902EB0-42A7-4FAF-96AD-4174C0937D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CFCEE2C-707B-47A5-844B-A6A929DB89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3CACB72-2AAB-42AB-BFB5-0455EE2BEBC6}"/>
              </a:ext>
            </a:extLst>
          </p:cNvPr>
          <p:cNvSpPr>
            <a:spLocks noGrp="1" noChangeArrowheads="1"/>
          </p:cNvSpPr>
          <p:nvPr>
            <p:ph type="sldNum" sz="quarter" idx="12"/>
          </p:nvPr>
        </p:nvSpPr>
        <p:spPr>
          <a:ln/>
        </p:spPr>
        <p:txBody>
          <a:bodyPr/>
          <a:lstStyle>
            <a:lvl1pPr>
              <a:defRPr/>
            </a:lvl1pPr>
          </a:lstStyle>
          <a:p>
            <a:pPr>
              <a:defRPr/>
            </a:pPr>
            <a:fld id="{535A0A48-F75E-4CCB-BF85-8D2E19257ED2}" type="slidenum">
              <a:rPr lang="en-US" altLang="en-US"/>
              <a:pPr>
                <a:defRPr/>
              </a:pPr>
              <a:t>‹#›</a:t>
            </a:fld>
            <a:endParaRPr lang="en-US" altLang="en-US"/>
          </a:p>
        </p:txBody>
      </p:sp>
    </p:spTree>
    <p:extLst>
      <p:ext uri="{BB962C8B-B14F-4D97-AF65-F5344CB8AC3E}">
        <p14:creationId xmlns:p14="http://schemas.microsoft.com/office/powerpoint/2010/main" val="2968974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818AA3-8C41-4DAE-B617-3E020EBD83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027DA4D-7922-49DC-8180-9709747334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D4B76B9-8251-4E5F-BFC5-522CC95890F1}"/>
              </a:ext>
            </a:extLst>
          </p:cNvPr>
          <p:cNvSpPr>
            <a:spLocks noGrp="1" noChangeArrowheads="1"/>
          </p:cNvSpPr>
          <p:nvPr>
            <p:ph type="sldNum" sz="quarter" idx="12"/>
          </p:nvPr>
        </p:nvSpPr>
        <p:spPr>
          <a:ln/>
        </p:spPr>
        <p:txBody>
          <a:bodyPr/>
          <a:lstStyle>
            <a:lvl1pPr>
              <a:defRPr/>
            </a:lvl1pPr>
          </a:lstStyle>
          <a:p>
            <a:pPr>
              <a:defRPr/>
            </a:pPr>
            <a:fld id="{D166DB83-A167-4B05-820A-C8CF3D785458}" type="slidenum">
              <a:rPr lang="en-US" altLang="en-US"/>
              <a:pPr>
                <a:defRPr/>
              </a:pPr>
              <a:t>‹#›</a:t>
            </a:fld>
            <a:endParaRPr lang="en-US" altLang="en-US"/>
          </a:p>
        </p:txBody>
      </p:sp>
    </p:spTree>
    <p:extLst>
      <p:ext uri="{BB962C8B-B14F-4D97-AF65-F5344CB8AC3E}">
        <p14:creationId xmlns:p14="http://schemas.microsoft.com/office/powerpoint/2010/main" val="188005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BDE-9A73-494A-A4D2-2E784D0C2B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3AC99-AF0F-4134-BD0C-68F72E2309E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9A733-D520-48F0-81F8-1357C712078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5648455-9363-46EF-BD03-614C4CE077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1702F0-848E-4EA5-A153-B3042517CD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98E1A8E-7A9F-4EBE-85FB-06827792C8F8}"/>
              </a:ext>
            </a:extLst>
          </p:cNvPr>
          <p:cNvSpPr>
            <a:spLocks noGrp="1" noChangeArrowheads="1"/>
          </p:cNvSpPr>
          <p:nvPr>
            <p:ph type="sldNum" sz="quarter" idx="12"/>
          </p:nvPr>
        </p:nvSpPr>
        <p:spPr>
          <a:ln/>
        </p:spPr>
        <p:txBody>
          <a:bodyPr/>
          <a:lstStyle>
            <a:lvl1pPr>
              <a:defRPr/>
            </a:lvl1pPr>
          </a:lstStyle>
          <a:p>
            <a:pPr>
              <a:defRPr/>
            </a:pPr>
            <a:fld id="{F0D11940-6397-4698-84F4-D59183D07613}" type="slidenum">
              <a:rPr lang="en-US" altLang="en-US"/>
              <a:pPr>
                <a:defRPr/>
              </a:pPr>
              <a:t>‹#›</a:t>
            </a:fld>
            <a:endParaRPr lang="en-US" altLang="en-US"/>
          </a:p>
        </p:txBody>
      </p:sp>
    </p:spTree>
    <p:extLst>
      <p:ext uri="{BB962C8B-B14F-4D97-AF65-F5344CB8AC3E}">
        <p14:creationId xmlns:p14="http://schemas.microsoft.com/office/powerpoint/2010/main" val="347660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BFDDC-367D-494B-95EC-91C3E26DE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09C937-11DB-4EDB-878A-830A0AEA32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30EDA-3444-44A2-BE55-FE7A7E5628F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8BF1DAF-194B-4F3D-93AD-41E303EBD5D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ADA3D9-9F50-4F3B-B54C-737BCB73168D}"/>
              </a:ext>
            </a:extLst>
          </p:cNvPr>
          <p:cNvSpPr>
            <a:spLocks noGrp="1"/>
          </p:cNvSpPr>
          <p:nvPr>
            <p:ph type="sldNum" sz="quarter" idx="12"/>
          </p:nvPr>
        </p:nvSpPr>
        <p:spPr/>
        <p:txBody>
          <a:bodyPr/>
          <a:lstStyle>
            <a:lvl1pPr>
              <a:defRPr/>
            </a:lvl1pPr>
          </a:lstStyle>
          <a:p>
            <a:fld id="{3502DBD3-1735-4195-A4AA-5AEA6BC05DC1}" type="slidenum">
              <a:rPr lang="en-US" altLang="en-US"/>
              <a:pPr/>
              <a:t>‹#›</a:t>
            </a:fld>
            <a:endParaRPr lang="en-US" altLang="en-US"/>
          </a:p>
        </p:txBody>
      </p:sp>
    </p:spTree>
    <p:extLst>
      <p:ext uri="{BB962C8B-B14F-4D97-AF65-F5344CB8AC3E}">
        <p14:creationId xmlns:p14="http://schemas.microsoft.com/office/powerpoint/2010/main" val="1112068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E8AE-3D23-4F11-B62D-E4AAF4FB0B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233A8-875F-4C0F-A578-9536A3F5C4C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15FD5A0E-57F6-469D-AC1A-1C2B5D087B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371AA34-C8C0-450D-9780-C6DCE9ABEC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FBA22D-94A0-46FB-B108-A9390236EA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4550548-AEB5-4627-93CC-BF72194B4036}"/>
              </a:ext>
            </a:extLst>
          </p:cNvPr>
          <p:cNvSpPr>
            <a:spLocks noGrp="1" noChangeArrowheads="1"/>
          </p:cNvSpPr>
          <p:nvPr>
            <p:ph type="sldNum" sz="quarter" idx="12"/>
          </p:nvPr>
        </p:nvSpPr>
        <p:spPr>
          <a:ln/>
        </p:spPr>
        <p:txBody>
          <a:bodyPr/>
          <a:lstStyle>
            <a:lvl1pPr>
              <a:defRPr/>
            </a:lvl1pPr>
          </a:lstStyle>
          <a:p>
            <a:pPr>
              <a:defRPr/>
            </a:pPr>
            <a:fld id="{F2FB1706-D45B-4D7E-84FA-2A8784D734BF}" type="slidenum">
              <a:rPr lang="en-US" altLang="en-US"/>
              <a:pPr>
                <a:defRPr/>
              </a:pPr>
              <a:t>‹#›</a:t>
            </a:fld>
            <a:endParaRPr lang="en-US" altLang="en-US"/>
          </a:p>
        </p:txBody>
      </p:sp>
    </p:spTree>
    <p:extLst>
      <p:ext uri="{BB962C8B-B14F-4D97-AF65-F5344CB8AC3E}">
        <p14:creationId xmlns:p14="http://schemas.microsoft.com/office/powerpoint/2010/main" val="1750877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B7BD-AE3B-4C86-9029-5008AF7E9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A0B2B-822E-4BC2-AA4E-11B676650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E83FE3-020C-4B20-B26C-EFFFCD5698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D15D974-BA55-44F6-9BEA-59B48B4C79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C00BA09-5F4F-4003-97CF-D063D1619D0A}"/>
              </a:ext>
            </a:extLst>
          </p:cNvPr>
          <p:cNvSpPr>
            <a:spLocks noGrp="1" noChangeArrowheads="1"/>
          </p:cNvSpPr>
          <p:nvPr>
            <p:ph type="sldNum" sz="quarter" idx="12"/>
          </p:nvPr>
        </p:nvSpPr>
        <p:spPr>
          <a:ln/>
        </p:spPr>
        <p:txBody>
          <a:bodyPr/>
          <a:lstStyle>
            <a:lvl1pPr>
              <a:defRPr/>
            </a:lvl1pPr>
          </a:lstStyle>
          <a:p>
            <a:pPr>
              <a:defRPr/>
            </a:pPr>
            <a:fld id="{93D47961-179F-4996-BBEE-0638F8BE28C7}" type="slidenum">
              <a:rPr lang="en-US" altLang="en-US"/>
              <a:pPr>
                <a:defRPr/>
              </a:pPr>
              <a:t>‹#›</a:t>
            </a:fld>
            <a:endParaRPr lang="en-US" altLang="en-US"/>
          </a:p>
        </p:txBody>
      </p:sp>
    </p:spTree>
    <p:extLst>
      <p:ext uri="{BB962C8B-B14F-4D97-AF65-F5344CB8AC3E}">
        <p14:creationId xmlns:p14="http://schemas.microsoft.com/office/powerpoint/2010/main" val="2020488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7D00B-C29F-40BE-8282-D6F8632A4A0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FAB9-C7BA-47D2-8B9B-2A4F43AE163C}"/>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49889D-3634-4D83-A357-4568DAA996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6E986A6-DE61-4E1C-BFE2-AAB3135CCC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F2AC2E-DEDD-4281-9E40-E1C3455D5AB3}"/>
              </a:ext>
            </a:extLst>
          </p:cNvPr>
          <p:cNvSpPr>
            <a:spLocks noGrp="1" noChangeArrowheads="1"/>
          </p:cNvSpPr>
          <p:nvPr>
            <p:ph type="sldNum" sz="quarter" idx="12"/>
          </p:nvPr>
        </p:nvSpPr>
        <p:spPr>
          <a:ln/>
        </p:spPr>
        <p:txBody>
          <a:bodyPr/>
          <a:lstStyle>
            <a:lvl1pPr>
              <a:defRPr/>
            </a:lvl1pPr>
          </a:lstStyle>
          <a:p>
            <a:pPr>
              <a:defRPr/>
            </a:pPr>
            <a:fld id="{5855FB87-5603-4F8E-9A9E-617E20B3D4E1}" type="slidenum">
              <a:rPr lang="en-US" altLang="en-US"/>
              <a:pPr>
                <a:defRPr/>
              </a:pPr>
              <a:t>‹#›</a:t>
            </a:fld>
            <a:endParaRPr lang="en-US" altLang="en-US"/>
          </a:p>
        </p:txBody>
      </p:sp>
    </p:spTree>
    <p:extLst>
      <p:ext uri="{BB962C8B-B14F-4D97-AF65-F5344CB8AC3E}">
        <p14:creationId xmlns:p14="http://schemas.microsoft.com/office/powerpoint/2010/main" val="570157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378245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C86C1-66A8-4555-AD0F-BA557EBE4D1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8505BB-CB95-4DB6-A332-23DB5428115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DA6A5B16-9FB6-4D12-8D88-AEE0D3F2F8C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F7B57A-6FA4-4884-B769-CC604EA4AA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294A6DD-1AB6-49C5-9849-EB4D33F42AC3}"/>
              </a:ext>
            </a:extLst>
          </p:cNvPr>
          <p:cNvSpPr>
            <a:spLocks noGrp="1"/>
          </p:cNvSpPr>
          <p:nvPr>
            <p:ph type="sldNum" sz="quarter" idx="12"/>
          </p:nvPr>
        </p:nvSpPr>
        <p:spPr/>
        <p:txBody>
          <a:bodyPr/>
          <a:lstStyle>
            <a:lvl1pPr>
              <a:defRPr/>
            </a:lvl1pPr>
          </a:lstStyle>
          <a:p>
            <a:fld id="{94285D84-11FB-42BD-BCF3-14CD9C80CC6B}" type="slidenum">
              <a:rPr lang="en-US" altLang="en-US"/>
              <a:pPr/>
              <a:t>‹#›</a:t>
            </a:fld>
            <a:endParaRPr lang="en-US" altLang="en-US"/>
          </a:p>
        </p:txBody>
      </p:sp>
    </p:spTree>
    <p:extLst>
      <p:ext uri="{BB962C8B-B14F-4D97-AF65-F5344CB8AC3E}">
        <p14:creationId xmlns:p14="http://schemas.microsoft.com/office/powerpoint/2010/main" val="3495635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1999-403D-4530-AC18-E9F63609FC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2F41E-FE63-496E-9A8B-8BEC85C93769}"/>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D10643-94FE-41A6-86F4-2DF880C4C23B}"/>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5E0DF-B673-4A0C-9653-60F34A4BE6D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309AA79-CF20-4CBF-85B9-75640EEC3E4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C6674A8-ADDD-4990-B696-0FBA59FE5F9E}"/>
              </a:ext>
            </a:extLst>
          </p:cNvPr>
          <p:cNvSpPr>
            <a:spLocks noGrp="1"/>
          </p:cNvSpPr>
          <p:nvPr>
            <p:ph type="sldNum" sz="quarter" idx="12"/>
          </p:nvPr>
        </p:nvSpPr>
        <p:spPr/>
        <p:txBody>
          <a:bodyPr/>
          <a:lstStyle>
            <a:lvl1pPr>
              <a:defRPr/>
            </a:lvl1pPr>
          </a:lstStyle>
          <a:p>
            <a:fld id="{F9A151BC-A5E8-4B32-A682-897219E826FC}" type="slidenum">
              <a:rPr lang="en-US" altLang="en-US"/>
              <a:pPr/>
              <a:t>‹#›</a:t>
            </a:fld>
            <a:endParaRPr lang="en-US" altLang="en-US"/>
          </a:p>
        </p:txBody>
      </p:sp>
    </p:spTree>
    <p:extLst>
      <p:ext uri="{BB962C8B-B14F-4D97-AF65-F5344CB8AC3E}">
        <p14:creationId xmlns:p14="http://schemas.microsoft.com/office/powerpoint/2010/main" val="2567431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0766-8CE1-453B-A51E-EF669AB97E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3E58D6-F7FE-4D9D-889D-76349748F05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AC3A1D-512E-4C73-AD52-2871E9206F1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C00B8-0DD3-46F5-A5DC-F7F8DFAA9D2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65EC11-7B5F-4B66-B291-644466B82C1F}"/>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82B46A-0021-40AA-9F97-7D87E2BE677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AB5950E-33AC-4827-B471-DC18A2553A4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54DBF60-7293-43E9-AD73-E56211E08110}"/>
              </a:ext>
            </a:extLst>
          </p:cNvPr>
          <p:cNvSpPr>
            <a:spLocks noGrp="1"/>
          </p:cNvSpPr>
          <p:nvPr>
            <p:ph type="sldNum" sz="quarter" idx="12"/>
          </p:nvPr>
        </p:nvSpPr>
        <p:spPr/>
        <p:txBody>
          <a:bodyPr/>
          <a:lstStyle>
            <a:lvl1pPr>
              <a:defRPr/>
            </a:lvl1pPr>
          </a:lstStyle>
          <a:p>
            <a:fld id="{A0CD2E49-5217-4BD1-960B-6DF9F5863E02}" type="slidenum">
              <a:rPr lang="en-US" altLang="en-US"/>
              <a:pPr/>
              <a:t>‹#›</a:t>
            </a:fld>
            <a:endParaRPr lang="en-US" altLang="en-US"/>
          </a:p>
        </p:txBody>
      </p:sp>
    </p:spTree>
    <p:extLst>
      <p:ext uri="{BB962C8B-B14F-4D97-AF65-F5344CB8AC3E}">
        <p14:creationId xmlns:p14="http://schemas.microsoft.com/office/powerpoint/2010/main" val="290958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8A8C-4B60-403E-AB2C-5E016D28CC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494EE7-F646-4861-9FCC-058D55B69FA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6EF4724-B80C-4F7F-AE09-9ABE4287F35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2FAD270-1BB9-4D68-ADF2-A504C384EFD3}"/>
              </a:ext>
            </a:extLst>
          </p:cNvPr>
          <p:cNvSpPr>
            <a:spLocks noGrp="1"/>
          </p:cNvSpPr>
          <p:nvPr>
            <p:ph type="sldNum" sz="quarter" idx="12"/>
          </p:nvPr>
        </p:nvSpPr>
        <p:spPr/>
        <p:txBody>
          <a:bodyPr/>
          <a:lstStyle>
            <a:lvl1pPr>
              <a:defRPr/>
            </a:lvl1pPr>
          </a:lstStyle>
          <a:p>
            <a:fld id="{7779FC59-F12D-4BA7-BFB9-C47851406AB8}" type="slidenum">
              <a:rPr lang="en-US" altLang="en-US"/>
              <a:pPr/>
              <a:t>‹#›</a:t>
            </a:fld>
            <a:endParaRPr lang="en-US" altLang="en-US"/>
          </a:p>
        </p:txBody>
      </p:sp>
    </p:spTree>
    <p:extLst>
      <p:ext uri="{BB962C8B-B14F-4D97-AF65-F5344CB8AC3E}">
        <p14:creationId xmlns:p14="http://schemas.microsoft.com/office/powerpoint/2010/main" val="2911529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D2828-A4AB-4F2A-B3FD-2F888039534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8172320-4065-4FC9-BB34-520AB0BFDFB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918CF74-CDDC-4FC1-8A38-8E1F0458C6BF}"/>
              </a:ext>
            </a:extLst>
          </p:cNvPr>
          <p:cNvSpPr>
            <a:spLocks noGrp="1"/>
          </p:cNvSpPr>
          <p:nvPr>
            <p:ph type="sldNum" sz="quarter" idx="12"/>
          </p:nvPr>
        </p:nvSpPr>
        <p:spPr/>
        <p:txBody>
          <a:bodyPr/>
          <a:lstStyle>
            <a:lvl1pPr>
              <a:defRPr/>
            </a:lvl1pPr>
          </a:lstStyle>
          <a:p>
            <a:fld id="{46C5C683-D430-4C00-8B2F-EEEA8077300B}" type="slidenum">
              <a:rPr lang="en-US" altLang="en-US"/>
              <a:pPr/>
              <a:t>‹#›</a:t>
            </a:fld>
            <a:endParaRPr lang="en-US" altLang="en-US"/>
          </a:p>
        </p:txBody>
      </p:sp>
    </p:spTree>
    <p:extLst>
      <p:ext uri="{BB962C8B-B14F-4D97-AF65-F5344CB8AC3E}">
        <p14:creationId xmlns:p14="http://schemas.microsoft.com/office/powerpoint/2010/main" val="352772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5441-2993-4706-81F3-8880F082020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971203-F7EF-41DD-B727-B3461FFE42F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0DBD37-E4CC-4194-93AA-69474AF03EC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DFB0BA-282E-462B-BFB6-5CDCBB75860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109CF4D-4A80-41AB-BCE7-A35C87CE6BC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D028A1C-5940-4672-8C2C-735BB3EC4D9E}"/>
              </a:ext>
            </a:extLst>
          </p:cNvPr>
          <p:cNvSpPr>
            <a:spLocks noGrp="1"/>
          </p:cNvSpPr>
          <p:nvPr>
            <p:ph type="sldNum" sz="quarter" idx="12"/>
          </p:nvPr>
        </p:nvSpPr>
        <p:spPr/>
        <p:txBody>
          <a:bodyPr/>
          <a:lstStyle>
            <a:lvl1pPr>
              <a:defRPr/>
            </a:lvl1pPr>
          </a:lstStyle>
          <a:p>
            <a:fld id="{C923531D-B1D5-484A-8A87-FC36D14B26ED}" type="slidenum">
              <a:rPr lang="en-US" altLang="en-US"/>
              <a:pPr/>
              <a:t>‹#›</a:t>
            </a:fld>
            <a:endParaRPr lang="en-US" altLang="en-US"/>
          </a:p>
        </p:txBody>
      </p:sp>
    </p:spTree>
    <p:extLst>
      <p:ext uri="{BB962C8B-B14F-4D97-AF65-F5344CB8AC3E}">
        <p14:creationId xmlns:p14="http://schemas.microsoft.com/office/powerpoint/2010/main" val="3381139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FC50-2C07-4187-A8F1-B47A3C1B9E4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8F6B38-2108-4175-BA98-9BDDB16A8B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C1DD06-C6D6-4A51-8110-2829439ABD8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860F83-A95B-4B98-8689-C14596CEA15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0D7EA03-52FA-4203-B4DA-7E996B9E0DE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6E0A21-E60C-43DD-A097-9DA0E73553D7}"/>
              </a:ext>
            </a:extLst>
          </p:cNvPr>
          <p:cNvSpPr>
            <a:spLocks noGrp="1"/>
          </p:cNvSpPr>
          <p:nvPr>
            <p:ph type="sldNum" sz="quarter" idx="12"/>
          </p:nvPr>
        </p:nvSpPr>
        <p:spPr/>
        <p:txBody>
          <a:bodyPr/>
          <a:lstStyle>
            <a:lvl1pPr>
              <a:defRPr/>
            </a:lvl1pPr>
          </a:lstStyle>
          <a:p>
            <a:fld id="{799F08E2-534B-4396-80CD-55557841822F}" type="slidenum">
              <a:rPr lang="en-US" altLang="en-US"/>
              <a:pPr/>
              <a:t>‹#›</a:t>
            </a:fld>
            <a:endParaRPr lang="en-US" altLang="en-US"/>
          </a:p>
        </p:txBody>
      </p:sp>
    </p:spTree>
    <p:extLst>
      <p:ext uri="{BB962C8B-B14F-4D97-AF65-F5344CB8AC3E}">
        <p14:creationId xmlns:p14="http://schemas.microsoft.com/office/powerpoint/2010/main" val="2522018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700B1DC-EEAB-4D67-98C7-9B04549E4C1C}"/>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77F9FE60-1DB3-4F31-B8B5-875258CFC224}"/>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D54A5D7B-64F9-4D4F-89C3-7D68C24B8F6D}"/>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defRPr>
            </a:lvl1pPr>
          </a:lstStyle>
          <a:p>
            <a:endParaRPr lang="en-US" altLang="en-US"/>
          </a:p>
        </p:txBody>
      </p:sp>
      <p:sp>
        <p:nvSpPr>
          <p:cNvPr id="6149" name="Rectangle 5">
            <a:extLst>
              <a:ext uri="{FF2B5EF4-FFF2-40B4-BE49-F238E27FC236}">
                <a16:creationId xmlns:a16="http://schemas.microsoft.com/office/drawing/2014/main" id="{252A69AA-5D2A-4E89-A973-84CBE0F9C265}"/>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anose="02020603050405020304" pitchFamily="18" charset="0"/>
              </a:defRPr>
            </a:lvl1pPr>
          </a:lstStyle>
          <a:p>
            <a:endParaRPr lang="en-US" altLang="en-US"/>
          </a:p>
        </p:txBody>
      </p:sp>
      <p:sp>
        <p:nvSpPr>
          <p:cNvPr id="6150" name="Rectangle 6">
            <a:extLst>
              <a:ext uri="{FF2B5EF4-FFF2-40B4-BE49-F238E27FC236}">
                <a16:creationId xmlns:a16="http://schemas.microsoft.com/office/drawing/2014/main" id="{F7FD048D-6AEF-4002-8346-6943D498C6A0}"/>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41936F3E-A700-4D52-9C55-A42CDE8EE4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F0C25DD-4C51-4821-A651-A42CE314E72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43055B6E-DAFF-4BF1-8609-2DFFFA747E9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7220" name="Rectangle 4">
            <a:extLst>
              <a:ext uri="{FF2B5EF4-FFF2-40B4-BE49-F238E27FC236}">
                <a16:creationId xmlns:a16="http://schemas.microsoft.com/office/drawing/2014/main" id="{579A4F0B-0ADA-4124-A01A-92F3751244F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1" name="Rectangle 5">
            <a:extLst>
              <a:ext uri="{FF2B5EF4-FFF2-40B4-BE49-F238E27FC236}">
                <a16:creationId xmlns:a16="http://schemas.microsoft.com/office/drawing/2014/main" id="{56F845B1-8230-49C4-BD20-752C1DE64CD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2" name="Rectangle 6">
            <a:extLst>
              <a:ext uri="{FF2B5EF4-FFF2-40B4-BE49-F238E27FC236}">
                <a16:creationId xmlns:a16="http://schemas.microsoft.com/office/drawing/2014/main" id="{2E372AAA-BD06-4CA8-B527-CD37DFAA836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cs typeface="Times New Roman" panose="02020603050405020304" pitchFamily="18" charset="0"/>
              </a:defRPr>
            </a:lvl1pPr>
          </a:lstStyle>
          <a:p>
            <a:pPr>
              <a:defRPr/>
            </a:pPr>
            <a:fld id="{B1474604-C9B0-4EEF-A598-FC367AA789D2}" type="slidenum">
              <a:rPr lang="en-US" altLang="en-US"/>
              <a:pPr>
                <a:defRPr/>
              </a:pPr>
              <a:t>‹#›</a:t>
            </a:fld>
            <a:endParaRPr lang="en-US" altLang="en-US"/>
          </a:p>
        </p:txBody>
      </p:sp>
    </p:spTree>
    <p:extLst>
      <p:ext uri="{BB962C8B-B14F-4D97-AF65-F5344CB8AC3E}">
        <p14:creationId xmlns:p14="http://schemas.microsoft.com/office/powerpoint/2010/main" val="40009726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6.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05-05-2019</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7856E-FC8F-4C3A-B1D8-29182412D7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685800"/>
            <a:ext cx="7924801" cy="5943600"/>
          </a:xfrm>
          <a:prstGeom prst="rect">
            <a:avLst/>
          </a:prstGeom>
        </p:spPr>
      </p:pic>
      <p:sp>
        <p:nvSpPr>
          <p:cNvPr id="10" name="Text Box 4">
            <a:extLst>
              <a:ext uri="{FF2B5EF4-FFF2-40B4-BE49-F238E27FC236}">
                <a16:creationId xmlns:a16="http://schemas.microsoft.com/office/drawing/2014/main" id="{D1632D82-D57D-48D6-AC9C-B1C77A47C91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FA26D80-0A0C-4953-8D79-C64EFB90C233}"/>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What? – Written to the Jews? </a:t>
            </a:r>
          </a:p>
        </p:txBody>
      </p:sp>
      <p:sp>
        <p:nvSpPr>
          <p:cNvPr id="12291" name="Rectangle 3">
            <a:extLst>
              <a:ext uri="{FF2B5EF4-FFF2-40B4-BE49-F238E27FC236}">
                <a16:creationId xmlns:a16="http://schemas.microsoft.com/office/drawing/2014/main" id="{1459A76D-D244-443C-8946-46A98795C039}"/>
              </a:ext>
            </a:extLst>
          </p:cNvPr>
          <p:cNvSpPr>
            <a:spLocks noGrp="1" noChangeArrowheads="1"/>
          </p:cNvSpPr>
          <p:nvPr>
            <p:ph type="body" sz="half" idx="1"/>
          </p:nvPr>
        </p:nvSpPr>
        <p:spPr>
          <a:xfrm>
            <a:off x="0" y="1600755"/>
            <a:ext cx="9144000" cy="1066245"/>
          </a:xfrm>
        </p:spPr>
        <p:txBody>
          <a:bodyPr/>
          <a:lstStyle/>
          <a:p>
            <a:pPr algn="just">
              <a:spcBef>
                <a:spcPts val="0"/>
              </a:spcBef>
              <a:spcAft>
                <a:spcPts val="1200"/>
              </a:spcAft>
            </a:pPr>
            <a:r>
              <a:rPr lang="en-US" altLang="en-US" sz="2800" dirty="0"/>
              <a:t>The Gospel written by Matthew shows </a:t>
            </a:r>
            <a:r>
              <a:rPr lang="en-US" altLang="en-US" sz="2800" b="1" dirty="0">
                <a:solidFill>
                  <a:srgbClr val="0000CC"/>
                </a:solidFill>
              </a:rPr>
              <a:t>evidence of being written to the people of Israel (the Jews).</a:t>
            </a:r>
          </a:p>
        </p:txBody>
      </p:sp>
      <p:pic>
        <p:nvPicPr>
          <p:cNvPr id="12296" name="Picture 8" descr="Jew squatting &amp; turning">
            <a:extLst>
              <a:ext uri="{FF2B5EF4-FFF2-40B4-BE49-F238E27FC236}">
                <a16:creationId xmlns:a16="http://schemas.microsoft.com/office/drawing/2014/main" id="{428A2418-BE2F-449E-9CD9-DC579E81A6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3352801"/>
            <a:ext cx="312506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7" name="Picture 9" descr="Jew_Orthodox man observing Feasts">
            <a:extLst>
              <a:ext uri="{FF2B5EF4-FFF2-40B4-BE49-F238E27FC236}">
                <a16:creationId xmlns:a16="http://schemas.microsoft.com/office/drawing/2014/main" id="{6304BA83-51F9-4912-AD42-447A58F57FD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58407" y="3352800"/>
            <a:ext cx="1627187"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8" name="Picture 10" descr="Inside the sacrifice area of the jewish-temple">
            <a:extLst>
              <a:ext uri="{FF2B5EF4-FFF2-40B4-BE49-F238E27FC236}">
                <a16:creationId xmlns:a16="http://schemas.microsoft.com/office/drawing/2014/main" id="{1CE8BAC9-6032-44BA-8C9F-489136E6300D}"/>
              </a:ext>
            </a:extLst>
          </p:cNvPr>
          <p:cNvPicPr>
            <a:picLocks noChangeAspect="1" noChangeArrowheads="1"/>
          </p:cNvPicPr>
          <p:nvPr/>
        </p:nvPicPr>
        <p:blipFill>
          <a:blip r:embed="rId5" cstate="email">
            <a:lum bright="18000" contrast="48000"/>
            <a:extLst>
              <a:ext uri="{28A0092B-C50C-407E-A947-70E740481C1C}">
                <a14:useLocalDpi xmlns:a14="http://schemas.microsoft.com/office/drawing/2010/main"/>
              </a:ext>
            </a:extLst>
          </a:blip>
          <a:srcRect/>
          <a:stretch>
            <a:fillRect/>
          </a:stretch>
        </p:blipFill>
        <p:spPr bwMode="auto">
          <a:xfrm>
            <a:off x="304800" y="3352800"/>
            <a:ext cx="3155540"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9AEBE3A3-75ED-42D4-9AB8-DB7058E0B897}"/>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a:extLst>
              <a:ext uri="{FF2B5EF4-FFF2-40B4-BE49-F238E27FC236}">
                <a16:creationId xmlns:a16="http://schemas.microsoft.com/office/drawing/2014/main" id="{9C2B611D-2F9F-4236-894F-4109DB9C2369}"/>
              </a:ext>
            </a:extLst>
          </p:cNvPr>
          <p:cNvSpPr>
            <a:spLocks noGrp="1" noChangeArrowheads="1"/>
          </p:cNvSpPr>
          <p:nvPr>
            <p:ph type="body" sz="half" idx="2"/>
          </p:nvPr>
        </p:nvSpPr>
        <p:spPr>
          <a:xfrm>
            <a:off x="3024726" y="1600755"/>
            <a:ext cx="5966874" cy="3047445"/>
          </a:xfrm>
        </p:spPr>
        <p:txBody>
          <a:bodyPr/>
          <a:lstStyle/>
          <a:p>
            <a:pPr algn="just">
              <a:spcBef>
                <a:spcPts val="0"/>
              </a:spcBef>
              <a:spcAft>
                <a:spcPts val="1200"/>
              </a:spcAft>
            </a:pPr>
            <a:r>
              <a:rPr lang="en-US" altLang="en-US" sz="2800" dirty="0"/>
              <a:t>In Matthew, we will see that </a:t>
            </a:r>
            <a:r>
              <a:rPr lang="en-US" altLang="en-US" sz="2800" b="1" dirty="0">
                <a:solidFill>
                  <a:srgbClr val="0000CC"/>
                </a:solidFill>
              </a:rPr>
              <a:t>Christ will direct the people of Israel back to the original intent of the Law of Moses, and away from those traditions that added to or distorted the original Law as given by Moses (cf. Matt. 5:21, 27, 33, 38, and 43).</a:t>
            </a:r>
          </a:p>
          <a:p>
            <a:pPr algn="just">
              <a:spcBef>
                <a:spcPts val="0"/>
              </a:spcBef>
              <a:spcAft>
                <a:spcPts val="1200"/>
              </a:spcAft>
            </a:pPr>
            <a:endParaRPr lang="en-US" altLang="en-US" sz="2800" b="1" dirty="0">
              <a:solidFill>
                <a:srgbClr val="0000CC"/>
              </a:solidFill>
            </a:endParaRPr>
          </a:p>
        </p:txBody>
      </p:sp>
      <p:pic>
        <p:nvPicPr>
          <p:cNvPr id="68615" name="Picture 7" descr="Christ teaching on the Mount">
            <a:extLst>
              <a:ext uri="{FF2B5EF4-FFF2-40B4-BE49-F238E27FC236}">
                <a16:creationId xmlns:a16="http://schemas.microsoft.com/office/drawing/2014/main" id="{C146A4C1-E791-4D36-AA24-E9F58195CEE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9" y="1752600"/>
            <a:ext cx="2796117" cy="3200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C5A1E1F1-15EB-4C7F-9268-9518558EAE97}"/>
              </a:ext>
            </a:extLst>
          </p:cNvPr>
          <p:cNvSpPr>
            <a:spLocks noGrp="1" noChangeArrowheads="1"/>
          </p:cNvSpPr>
          <p:nvPr>
            <p:ph type="title"/>
          </p:nvPr>
        </p:nvSpPr>
        <p:spPr>
          <a:xfrm>
            <a:off x="0" y="685800"/>
            <a:ext cx="9144000" cy="685800"/>
          </a:xfrm>
        </p:spPr>
        <p:txBody>
          <a:bodyPr/>
          <a:lstStyle/>
          <a:p>
            <a:r>
              <a:rPr lang="en-US" altLang="en-US" sz="3200" b="1" dirty="0">
                <a:solidFill>
                  <a:srgbClr val="0000CC"/>
                </a:solidFill>
                <a:ea typeface="+mn-ea"/>
              </a:rPr>
              <a:t>Only In the land of Israel and to people of Israel </a:t>
            </a:r>
          </a:p>
        </p:txBody>
      </p:sp>
      <p:sp>
        <p:nvSpPr>
          <p:cNvPr id="9" name="Text Box 4">
            <a:extLst>
              <a:ext uri="{FF2B5EF4-FFF2-40B4-BE49-F238E27FC236}">
                <a16:creationId xmlns:a16="http://schemas.microsoft.com/office/drawing/2014/main" id="{E46F7BE3-98FC-4CF0-9C26-90EBA9F9CD5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pic>
        <p:nvPicPr>
          <p:cNvPr id="3" name="Picture 2">
            <a:extLst>
              <a:ext uri="{FF2B5EF4-FFF2-40B4-BE49-F238E27FC236}">
                <a16:creationId xmlns:a16="http://schemas.microsoft.com/office/drawing/2014/main" id="{B5E1842D-2434-4437-B45B-1006294724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4690" y="4800441"/>
            <a:ext cx="3670110" cy="182895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F569175-B5C0-4B62-99D9-7F17F734FBFA}"/>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Kingdom of God vs. Kingdom of Heaven </a:t>
            </a:r>
          </a:p>
        </p:txBody>
      </p:sp>
      <p:sp>
        <p:nvSpPr>
          <p:cNvPr id="16387" name="Rectangle 3">
            <a:extLst>
              <a:ext uri="{FF2B5EF4-FFF2-40B4-BE49-F238E27FC236}">
                <a16:creationId xmlns:a16="http://schemas.microsoft.com/office/drawing/2014/main" id="{06E30ADA-1C09-4BB1-B80B-C6702310C27C}"/>
              </a:ext>
            </a:extLst>
          </p:cNvPr>
          <p:cNvSpPr>
            <a:spLocks noGrp="1" noChangeArrowheads="1"/>
          </p:cNvSpPr>
          <p:nvPr>
            <p:ph type="body" sz="half" idx="1"/>
          </p:nvPr>
        </p:nvSpPr>
        <p:spPr>
          <a:xfrm>
            <a:off x="0" y="1600755"/>
            <a:ext cx="5181600" cy="3199845"/>
          </a:xfrm>
        </p:spPr>
        <p:txBody>
          <a:bodyPr/>
          <a:lstStyle/>
          <a:p>
            <a:pPr algn="just">
              <a:spcBef>
                <a:spcPts val="0"/>
              </a:spcBef>
              <a:spcAft>
                <a:spcPts val="1200"/>
              </a:spcAft>
            </a:pPr>
            <a:r>
              <a:rPr lang="en-US" altLang="en-US" sz="2800" b="1" u="sng" dirty="0">
                <a:solidFill>
                  <a:srgbClr val="0000CC"/>
                </a:solidFill>
              </a:rPr>
              <a:t>Only the Gospel of Matthew </a:t>
            </a:r>
            <a:r>
              <a:rPr lang="en-US" altLang="en-US" sz="2800" b="1" dirty="0">
                <a:solidFill>
                  <a:srgbClr val="0000CC"/>
                </a:solidFill>
              </a:rPr>
              <a:t>uses the term, ‘kingdom of heaven’, </a:t>
            </a:r>
            <a:r>
              <a:rPr lang="en-US" altLang="en-US" sz="2800" dirty="0"/>
              <a:t>which it does 32 times.</a:t>
            </a:r>
          </a:p>
        </p:txBody>
      </p:sp>
      <p:sp>
        <p:nvSpPr>
          <p:cNvPr id="6" name="Text Box 4">
            <a:extLst>
              <a:ext uri="{FF2B5EF4-FFF2-40B4-BE49-F238E27FC236}">
                <a16:creationId xmlns:a16="http://schemas.microsoft.com/office/drawing/2014/main" id="{31E7187B-C143-458D-8C27-88650A2C0F17}"/>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pic>
        <p:nvPicPr>
          <p:cNvPr id="7" name="Picture 7" descr="Christ teaching on the Mount">
            <a:extLst>
              <a:ext uri="{FF2B5EF4-FFF2-40B4-BE49-F238E27FC236}">
                <a16:creationId xmlns:a16="http://schemas.microsoft.com/office/drawing/2014/main" id="{1E2DB374-E1B7-4131-8878-791B5AAA69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20393" y="1752600"/>
            <a:ext cx="3595007" cy="4114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a:extLst>
              <a:ext uri="{FF2B5EF4-FFF2-40B4-BE49-F238E27FC236}">
                <a16:creationId xmlns:a16="http://schemas.microsoft.com/office/drawing/2014/main" id="{10780EB7-C917-4BB6-869A-DFE8BAC7DC84}"/>
              </a:ext>
            </a:extLst>
          </p:cNvPr>
          <p:cNvSpPr>
            <a:spLocks noGrp="1" noChangeArrowheads="1"/>
          </p:cNvSpPr>
          <p:nvPr>
            <p:ph type="body" sz="half" idx="2"/>
          </p:nvPr>
        </p:nvSpPr>
        <p:spPr>
          <a:xfrm>
            <a:off x="3276600" y="1600755"/>
            <a:ext cx="5655672" cy="3047445"/>
          </a:xfrm>
        </p:spPr>
        <p:txBody>
          <a:bodyPr/>
          <a:lstStyle/>
          <a:p>
            <a:pPr algn="just"/>
            <a:r>
              <a:rPr lang="en-US" altLang="en-US" sz="2800" dirty="0"/>
              <a:t>The main reason Matthew replaced the usual expression ‘Kingdom of God’, with the *</a:t>
            </a:r>
            <a:r>
              <a:rPr lang="en-US" altLang="en-US" sz="2800" i="1" dirty="0"/>
              <a:t>euphemism</a:t>
            </a:r>
            <a:r>
              <a:rPr lang="en-US" altLang="en-US" sz="2800" b="1" dirty="0">
                <a:solidFill>
                  <a:srgbClr val="0000CC"/>
                </a:solidFill>
              </a:rPr>
              <a:t> ‘Kingdom of heaven’, </a:t>
            </a:r>
            <a:r>
              <a:rPr lang="en-US" altLang="en-US" sz="2800" dirty="0"/>
              <a:t>is due to the fact that the Jews didn’t want to risk saying the name of God [Yahweh] in vain.   </a:t>
            </a:r>
          </a:p>
        </p:txBody>
      </p:sp>
      <p:pic>
        <p:nvPicPr>
          <p:cNvPr id="70663" name="Picture 7" descr="Shocked lady with fingers over mouth">
            <a:extLst>
              <a:ext uri="{FF2B5EF4-FFF2-40B4-BE49-F238E27FC236}">
                <a16:creationId xmlns:a16="http://schemas.microsoft.com/office/drawing/2014/main" id="{974975DB-03E8-4252-974C-9D961CC66D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8403" r="5882"/>
          <a:stretch>
            <a:fillRect/>
          </a:stretch>
        </p:blipFill>
        <p:spPr bwMode="auto">
          <a:xfrm>
            <a:off x="228600" y="1752600"/>
            <a:ext cx="2939145"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D1435FB9-B86B-454A-9E00-F07C56BA3E98}"/>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Kingdom of God vs. Kingdom of Heaven </a:t>
            </a:r>
          </a:p>
        </p:txBody>
      </p:sp>
      <p:sp>
        <p:nvSpPr>
          <p:cNvPr id="9" name="Text Box 4">
            <a:extLst>
              <a:ext uri="{FF2B5EF4-FFF2-40B4-BE49-F238E27FC236}">
                <a16:creationId xmlns:a16="http://schemas.microsoft.com/office/drawing/2014/main" id="{606AABA7-1ED4-4457-87E5-3025ADD0AF3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sp>
        <p:nvSpPr>
          <p:cNvPr id="2" name="Rectangle 1">
            <a:extLst>
              <a:ext uri="{FF2B5EF4-FFF2-40B4-BE49-F238E27FC236}">
                <a16:creationId xmlns:a16="http://schemas.microsoft.com/office/drawing/2014/main" id="{BE9B8690-AAFB-4CC5-A285-2886EEBA057D}"/>
              </a:ext>
            </a:extLst>
          </p:cNvPr>
          <p:cNvSpPr/>
          <p:nvPr/>
        </p:nvSpPr>
        <p:spPr>
          <a:xfrm>
            <a:off x="320584" y="5906869"/>
            <a:ext cx="8502833" cy="646331"/>
          </a:xfrm>
          <a:prstGeom prst="rect">
            <a:avLst/>
          </a:prstGeom>
        </p:spPr>
        <p:txBody>
          <a:bodyPr wrap="square">
            <a:spAutoFit/>
          </a:bodyPr>
          <a:lstStyle/>
          <a:p>
            <a:pPr algn="ctr"/>
            <a:r>
              <a:rPr lang="en-US" b="1" dirty="0"/>
              <a:t>* Definition of euphemism </a:t>
            </a:r>
            <a:r>
              <a:rPr lang="en-US" dirty="0"/>
              <a:t>– the substitution of an agreeable or inoffensive expression for one that may offend… Merriam-Webster Online Dictionary.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A12F1CF0-ED44-4890-94A4-90FF7226381E}"/>
              </a:ext>
            </a:extLst>
          </p:cNvPr>
          <p:cNvSpPr>
            <a:spLocks noGrp="1" noChangeArrowheads="1"/>
          </p:cNvSpPr>
          <p:nvPr>
            <p:ph type="body" sz="half" idx="2"/>
          </p:nvPr>
        </p:nvSpPr>
        <p:spPr>
          <a:xfrm>
            <a:off x="4419600" y="1981200"/>
            <a:ext cx="4572000" cy="4572000"/>
          </a:xfrm>
        </p:spPr>
        <p:txBody>
          <a:bodyPr/>
          <a:lstStyle/>
          <a:p>
            <a:pPr algn="just">
              <a:spcBef>
                <a:spcPts val="0"/>
              </a:spcBef>
              <a:spcAft>
                <a:spcPts val="1200"/>
              </a:spcAft>
            </a:pPr>
            <a:r>
              <a:rPr lang="en-US" altLang="en-US" sz="2800" b="1" dirty="0">
                <a:solidFill>
                  <a:srgbClr val="0000CC"/>
                </a:solidFill>
              </a:rPr>
              <a:t>Matthew, who was also called ‘Levi’, </a:t>
            </a:r>
            <a:r>
              <a:rPr lang="en-US" altLang="en-US" sz="2800" dirty="0"/>
              <a:t>was a son of a man named Alphaeus (Mark 2:14).</a:t>
            </a:r>
          </a:p>
          <a:p>
            <a:pPr algn="just">
              <a:spcBef>
                <a:spcPts val="0"/>
              </a:spcBef>
              <a:spcAft>
                <a:spcPts val="1200"/>
              </a:spcAft>
            </a:pPr>
            <a:r>
              <a:rPr lang="en-US" altLang="en-US" sz="2800" b="1" dirty="0">
                <a:solidFill>
                  <a:srgbClr val="0000CC"/>
                </a:solidFill>
              </a:rPr>
              <a:t>Matthew had been a tax collector for the hated Romans </a:t>
            </a:r>
            <a:r>
              <a:rPr lang="en-US" altLang="en-US" sz="2800" dirty="0"/>
              <a:t>(Matt. 9:9; Luke 5:27-32).</a:t>
            </a:r>
          </a:p>
          <a:p>
            <a:pPr algn="just">
              <a:spcBef>
                <a:spcPts val="0"/>
              </a:spcBef>
              <a:spcAft>
                <a:spcPts val="1200"/>
              </a:spcAft>
            </a:pPr>
            <a:r>
              <a:rPr lang="en-US" altLang="en-US" sz="2800" b="1" i="1" dirty="0">
                <a:solidFill>
                  <a:srgbClr val="0000CC"/>
                </a:solidFill>
              </a:rPr>
              <a:t>“tax collectors and “sinners</a:t>
            </a:r>
          </a:p>
        </p:txBody>
      </p:sp>
      <p:pic>
        <p:nvPicPr>
          <p:cNvPr id="20489" name="Picture 9" descr="Roman-Gold-Coins-706909">
            <a:extLst>
              <a:ext uri="{FF2B5EF4-FFF2-40B4-BE49-F238E27FC236}">
                <a16:creationId xmlns:a16="http://schemas.microsoft.com/office/drawing/2014/main" id="{551D685A-DE5E-405C-AFEE-56A6811550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063750"/>
            <a:ext cx="3962400" cy="39465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EB1B65B8-7962-4894-A98E-A5E066753EDC}"/>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So who was Matthew?</a:t>
            </a:r>
          </a:p>
        </p:txBody>
      </p:sp>
      <p:sp>
        <p:nvSpPr>
          <p:cNvPr id="9" name="Text Box 4">
            <a:extLst>
              <a:ext uri="{FF2B5EF4-FFF2-40B4-BE49-F238E27FC236}">
                <a16:creationId xmlns:a16="http://schemas.microsoft.com/office/drawing/2014/main" id="{09233E4D-BC88-4182-AAF2-50C9FED9A56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17B410D4-0C14-40C3-A758-64B646A98127}"/>
              </a:ext>
            </a:extLst>
          </p:cNvPr>
          <p:cNvSpPr>
            <a:spLocks noGrp="1" noChangeArrowheads="1"/>
          </p:cNvSpPr>
          <p:nvPr>
            <p:ph type="body" sz="half" idx="1"/>
          </p:nvPr>
        </p:nvSpPr>
        <p:spPr>
          <a:xfrm>
            <a:off x="0" y="1600754"/>
            <a:ext cx="9144000" cy="4495245"/>
          </a:xfrm>
        </p:spPr>
        <p:txBody>
          <a:bodyPr/>
          <a:lstStyle/>
          <a:p>
            <a:pPr marL="0" indent="0" algn="just">
              <a:buNone/>
            </a:pPr>
            <a:r>
              <a:rPr lang="en-US" altLang="en-US" sz="2400" dirty="0"/>
              <a:t>Matthew’s references to Jerusalem and the Sadducees point to a date of composition before 70 A.D. when the Romans destroyed Jerusalem. His references to Jerusalem assume its existence (e.g., 4:5; 27:53). Matthew recorded more warnings about the Sadducees than all the other New Testament writers combined, but after 70 A.D. they no longer existed as a significant authority in Israel. Consequently, Matthew probably wrote before 70 A.D.</a:t>
            </a:r>
          </a:p>
          <a:p>
            <a:pPr marL="0" indent="0" algn="just">
              <a:buNone/>
            </a:pPr>
            <a:r>
              <a:rPr lang="en-US" altLang="en-US" sz="2400" dirty="0"/>
              <a:t>References in the text to the customs of the Jews continuing “to this day” (27:8; 28:15) imply that some time had elapsed between the crucifixion of Jesus Christ and the composition of the Gospel. Since Jesus died in 33 A.D. Matthew may have composed his Gospel perhaps a decade or more later. </a:t>
            </a:r>
            <a:r>
              <a:rPr lang="en-US" altLang="en-US" sz="2400" b="1" u="sng" dirty="0">
                <a:solidFill>
                  <a:srgbClr val="0000CC"/>
                </a:solidFill>
              </a:rPr>
              <a:t>A date between 40 and 70 A.D. is very probable</a:t>
            </a:r>
            <a:r>
              <a:rPr lang="en-US" altLang="en-US" sz="2400" b="1" dirty="0">
                <a:solidFill>
                  <a:srgbClr val="0000CC"/>
                </a:solidFill>
              </a:rPr>
              <a:t>.</a:t>
            </a:r>
          </a:p>
        </p:txBody>
      </p:sp>
      <p:sp>
        <p:nvSpPr>
          <p:cNvPr id="2" name="Rectangle 1">
            <a:extLst>
              <a:ext uri="{FF2B5EF4-FFF2-40B4-BE49-F238E27FC236}">
                <a16:creationId xmlns:a16="http://schemas.microsoft.com/office/drawing/2014/main" id="{B254030F-D666-46A4-8F1D-96FB541518D4}"/>
              </a:ext>
            </a:extLst>
          </p:cNvPr>
          <p:cNvSpPr/>
          <p:nvPr/>
        </p:nvSpPr>
        <p:spPr>
          <a:xfrm>
            <a:off x="0" y="6443246"/>
            <a:ext cx="9144000" cy="338554"/>
          </a:xfrm>
          <a:prstGeom prst="rect">
            <a:avLst/>
          </a:prstGeom>
        </p:spPr>
        <p:txBody>
          <a:bodyPr wrap="square">
            <a:spAutoFit/>
          </a:bodyPr>
          <a:lstStyle/>
          <a:p>
            <a:pPr algn="ctr"/>
            <a:r>
              <a:rPr lang="en-US" sz="1600" dirty="0"/>
              <a:t>Constable, T. (2003). Tom Constable’s Expository Notes on the Bible (Mal 4:6). </a:t>
            </a:r>
            <a:r>
              <a:rPr lang="en-US" sz="1600" dirty="0" err="1"/>
              <a:t>Galaxie</a:t>
            </a:r>
            <a:r>
              <a:rPr lang="en-US" sz="1600" dirty="0"/>
              <a:t> Software.</a:t>
            </a:r>
          </a:p>
        </p:txBody>
      </p:sp>
      <p:sp>
        <p:nvSpPr>
          <p:cNvPr id="8" name="Rectangle 2">
            <a:extLst>
              <a:ext uri="{FF2B5EF4-FFF2-40B4-BE49-F238E27FC236}">
                <a16:creationId xmlns:a16="http://schemas.microsoft.com/office/drawing/2014/main" id="{854BE6C3-BBC7-4ADB-8B27-ABB5BB476FC4}"/>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When and how did he write the book? </a:t>
            </a:r>
          </a:p>
        </p:txBody>
      </p:sp>
      <p:sp>
        <p:nvSpPr>
          <p:cNvPr id="9" name="Text Box 4">
            <a:extLst>
              <a:ext uri="{FF2B5EF4-FFF2-40B4-BE49-F238E27FC236}">
                <a16:creationId xmlns:a16="http://schemas.microsoft.com/office/drawing/2014/main" id="{4397DE4D-247F-4678-9CD2-466B8453F25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pic>
        <p:nvPicPr>
          <p:cNvPr id="10" name="Picture 9">
            <a:extLst>
              <a:ext uri="{FF2B5EF4-FFF2-40B4-BE49-F238E27FC236}">
                <a16:creationId xmlns:a16="http://schemas.microsoft.com/office/drawing/2014/main" id="{8D308759-4EF9-4333-976A-F956369BB5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460" y="106680"/>
            <a:ext cx="1240140" cy="731520"/>
          </a:xfrm>
          <a:prstGeom prst="round2Diag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1ACFEAD7-1AF6-45D4-84B1-DB7092C150B6}"/>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Matthew was from where?</a:t>
            </a:r>
          </a:p>
        </p:txBody>
      </p:sp>
      <p:sp>
        <p:nvSpPr>
          <p:cNvPr id="11" name="Text Box 4">
            <a:extLst>
              <a:ext uri="{FF2B5EF4-FFF2-40B4-BE49-F238E27FC236}">
                <a16:creationId xmlns:a16="http://schemas.microsoft.com/office/drawing/2014/main" id="{D69BF295-5F09-44F4-A964-7B32A6B962AD}"/>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pic>
        <p:nvPicPr>
          <p:cNvPr id="4" name="Picture 3">
            <a:extLst>
              <a:ext uri="{FF2B5EF4-FFF2-40B4-BE49-F238E27FC236}">
                <a16:creationId xmlns:a16="http://schemas.microsoft.com/office/drawing/2014/main" id="{BDB343FF-2155-4D13-8CAB-ADEC644B56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5847" y="1524000"/>
            <a:ext cx="7152306" cy="5029200"/>
          </a:xfrm>
          <a:prstGeom prst="rect">
            <a:avLst/>
          </a:prstGeom>
        </p:spPr>
      </p:pic>
      <p:sp>
        <p:nvSpPr>
          <p:cNvPr id="2" name="Arrow: Down 1">
            <a:extLst>
              <a:ext uri="{FF2B5EF4-FFF2-40B4-BE49-F238E27FC236}">
                <a16:creationId xmlns:a16="http://schemas.microsoft.com/office/drawing/2014/main" id="{B12AA9AB-185B-4D7C-9F6B-1751885EC2A7}"/>
              </a:ext>
            </a:extLst>
          </p:cNvPr>
          <p:cNvSpPr/>
          <p:nvPr/>
        </p:nvSpPr>
        <p:spPr bwMode="auto">
          <a:xfrm>
            <a:off x="4648200" y="2057400"/>
            <a:ext cx="304800" cy="1143000"/>
          </a:xfrm>
          <a:prstGeom prst="downArrow">
            <a:avLst/>
          </a:prstGeom>
          <a:solidFill>
            <a:srgbClr val="FFFF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4D99299F-A61B-45DB-B780-95C93A0A1526}"/>
              </a:ext>
            </a:extLst>
          </p:cNvPr>
          <p:cNvSpPr>
            <a:spLocks noGrp="1" noChangeArrowheads="1"/>
          </p:cNvSpPr>
          <p:nvPr>
            <p:ph type="body" sz="half" idx="1"/>
          </p:nvPr>
        </p:nvSpPr>
        <p:spPr>
          <a:xfrm>
            <a:off x="304800" y="1600755"/>
            <a:ext cx="5257800" cy="4114245"/>
          </a:xfrm>
        </p:spPr>
        <p:txBody>
          <a:bodyPr/>
          <a:lstStyle/>
          <a:p>
            <a:pPr algn="just">
              <a:spcBef>
                <a:spcPts val="0"/>
              </a:spcBef>
              <a:spcAft>
                <a:spcPts val="1200"/>
              </a:spcAft>
            </a:pPr>
            <a:r>
              <a:rPr lang="en-US" altLang="en-US" sz="2800" dirty="0"/>
              <a:t>Matthew was </a:t>
            </a:r>
            <a:r>
              <a:rPr lang="en-US" altLang="en-US" sz="2800" b="1" u="sng" dirty="0">
                <a:solidFill>
                  <a:srgbClr val="0000CC"/>
                </a:solidFill>
              </a:rPr>
              <a:t>last named</a:t>
            </a:r>
            <a:r>
              <a:rPr lang="en-US" altLang="en-US" sz="2800" b="1" dirty="0">
                <a:solidFill>
                  <a:srgbClr val="0000CC"/>
                </a:solidFill>
              </a:rPr>
              <a:t> </a:t>
            </a:r>
            <a:r>
              <a:rPr lang="en-US" altLang="en-US" sz="2800" dirty="0"/>
              <a:t>in the New Testament in Acts 1:13, </a:t>
            </a:r>
            <a:r>
              <a:rPr lang="en-US" altLang="en-US" sz="2800" b="1" dirty="0">
                <a:solidFill>
                  <a:srgbClr val="0000CC"/>
                </a:solidFill>
              </a:rPr>
              <a:t>by Luke, the physician.  </a:t>
            </a:r>
          </a:p>
          <a:p>
            <a:pPr algn="just">
              <a:spcBef>
                <a:spcPts val="0"/>
              </a:spcBef>
              <a:spcAft>
                <a:spcPts val="1200"/>
              </a:spcAft>
            </a:pPr>
            <a:r>
              <a:rPr lang="en-US" altLang="en-US" sz="2800" dirty="0"/>
              <a:t>After that he is only referred to as one of the apostles, </a:t>
            </a:r>
            <a:r>
              <a:rPr lang="en-US" altLang="en-US" sz="2800" b="1" u="sng" dirty="0">
                <a:solidFill>
                  <a:srgbClr val="0000CC"/>
                </a:solidFill>
              </a:rPr>
              <a:t>last mentioned</a:t>
            </a:r>
            <a:r>
              <a:rPr lang="en-US" altLang="en-US" sz="2800" b="1" dirty="0">
                <a:solidFill>
                  <a:srgbClr val="0000CC"/>
                </a:solidFill>
              </a:rPr>
              <a:t> </a:t>
            </a:r>
            <a:r>
              <a:rPr lang="en-US" altLang="en-US" sz="2800" dirty="0"/>
              <a:t>in the book of Revelation (Rev. 21:14).</a:t>
            </a:r>
          </a:p>
        </p:txBody>
      </p:sp>
      <p:pic>
        <p:nvPicPr>
          <p:cNvPr id="24584" name="Picture 8" descr="Luke physician">
            <a:extLst>
              <a:ext uri="{FF2B5EF4-FFF2-40B4-BE49-F238E27FC236}">
                <a16:creationId xmlns:a16="http://schemas.microsoft.com/office/drawing/2014/main" id="{172CD79A-C8DB-4126-8D3B-C9136D1E8E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7400" y="2133600"/>
            <a:ext cx="2905633"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DFC333E0-1BC0-442A-8C87-CCC3BAAAB4B8}"/>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What happened to Matthew later? </a:t>
            </a:r>
          </a:p>
        </p:txBody>
      </p:sp>
      <p:sp>
        <p:nvSpPr>
          <p:cNvPr id="8" name="Text Box 4">
            <a:extLst>
              <a:ext uri="{FF2B5EF4-FFF2-40B4-BE49-F238E27FC236}">
                <a16:creationId xmlns:a16="http://schemas.microsoft.com/office/drawing/2014/main" id="{B5618FBB-096B-43D8-AB94-657B8A242D06}"/>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4F0400-3371-4C78-BDCA-914FD3694B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2743200"/>
            <a:ext cx="5486400" cy="3886200"/>
          </a:xfrm>
          <a:prstGeom prst="rect">
            <a:avLst/>
          </a:prstGeom>
        </p:spPr>
      </p:pic>
      <p:pic>
        <p:nvPicPr>
          <p:cNvPr id="10" name="Picture 9">
            <a:extLst>
              <a:ext uri="{FF2B5EF4-FFF2-40B4-BE49-F238E27FC236}">
                <a16:creationId xmlns:a16="http://schemas.microsoft.com/office/drawing/2014/main" id="{BE700BF3-01F0-40A4-A957-804143A8C6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5741" y="2743200"/>
            <a:ext cx="4692519" cy="3657600"/>
          </a:xfrm>
          <a:prstGeom prst="rect">
            <a:avLst/>
          </a:prstGeom>
        </p:spPr>
      </p:pic>
      <p:pic>
        <p:nvPicPr>
          <p:cNvPr id="4" name="Picture 3">
            <a:extLst>
              <a:ext uri="{FF2B5EF4-FFF2-40B4-BE49-F238E27FC236}">
                <a16:creationId xmlns:a16="http://schemas.microsoft.com/office/drawing/2014/main" id="{32549267-0A03-44C7-9A80-DC0403ED0E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20718" y="2743200"/>
            <a:ext cx="3502564" cy="3883515"/>
          </a:xfrm>
          <a:prstGeom prst="rect">
            <a:avLst/>
          </a:prstGeom>
        </p:spPr>
      </p:pic>
      <p:pic>
        <p:nvPicPr>
          <p:cNvPr id="9" name="Picture 8">
            <a:extLst>
              <a:ext uri="{FF2B5EF4-FFF2-40B4-BE49-F238E27FC236}">
                <a16:creationId xmlns:a16="http://schemas.microsoft.com/office/drawing/2014/main" id="{2F90F057-58C1-4638-9525-FBC60FB11D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4737" y="2667000"/>
            <a:ext cx="5414526" cy="3959715"/>
          </a:xfrm>
          <a:prstGeom prst="rect">
            <a:avLst/>
          </a:prstGeom>
        </p:spPr>
      </p:pic>
      <p:sp>
        <p:nvSpPr>
          <p:cNvPr id="24579" name="Rectangle 3">
            <a:extLst>
              <a:ext uri="{FF2B5EF4-FFF2-40B4-BE49-F238E27FC236}">
                <a16:creationId xmlns:a16="http://schemas.microsoft.com/office/drawing/2014/main" id="{4D99299F-A61B-45DB-B780-95C93A0A1526}"/>
              </a:ext>
            </a:extLst>
          </p:cNvPr>
          <p:cNvSpPr>
            <a:spLocks noGrp="1" noChangeArrowheads="1"/>
          </p:cNvSpPr>
          <p:nvPr>
            <p:ph type="body" sz="half" idx="1"/>
          </p:nvPr>
        </p:nvSpPr>
        <p:spPr>
          <a:xfrm>
            <a:off x="304800" y="1600755"/>
            <a:ext cx="8382000" cy="1066245"/>
          </a:xfrm>
        </p:spPr>
        <p:txBody>
          <a:bodyPr/>
          <a:lstStyle/>
          <a:p>
            <a:pPr algn="just">
              <a:spcBef>
                <a:spcPts val="0"/>
              </a:spcBef>
              <a:spcAft>
                <a:spcPts val="1200"/>
              </a:spcAft>
            </a:pPr>
            <a:r>
              <a:rPr lang="en-US" altLang="en-US" sz="2800" b="1" dirty="0">
                <a:solidFill>
                  <a:srgbClr val="0000CC"/>
                </a:solidFill>
              </a:rPr>
              <a:t>JAMES, THE BROTHER OF JOHN WAS THE FIRST APOSTLE TO DIE!</a:t>
            </a:r>
          </a:p>
        </p:txBody>
      </p:sp>
      <p:sp>
        <p:nvSpPr>
          <p:cNvPr id="7" name="Rectangle 2">
            <a:extLst>
              <a:ext uri="{FF2B5EF4-FFF2-40B4-BE49-F238E27FC236}">
                <a16:creationId xmlns:a16="http://schemas.microsoft.com/office/drawing/2014/main" id="{DFC333E0-1BC0-442A-8C87-CCC3BAAAB4B8}"/>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SENIOR MOMENT CORRECTION</a:t>
            </a:r>
          </a:p>
        </p:txBody>
      </p:sp>
      <p:sp>
        <p:nvSpPr>
          <p:cNvPr id="8" name="Text Box 4">
            <a:extLst>
              <a:ext uri="{FF2B5EF4-FFF2-40B4-BE49-F238E27FC236}">
                <a16:creationId xmlns:a16="http://schemas.microsoft.com/office/drawing/2014/main" id="{B5618FBB-096B-43D8-AB94-657B8A242D06}"/>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spTree>
    <p:extLst>
      <p:ext uri="{BB962C8B-B14F-4D97-AF65-F5344CB8AC3E}">
        <p14:creationId xmlns:p14="http://schemas.microsoft.com/office/powerpoint/2010/main" val="186170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18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643128" y="1143000"/>
            <a:ext cx="7857744"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17</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Introduction to the Gospel of Matthew Part 2</a:t>
            </a:r>
            <a:endParaRPr lang="en-US" sz="3000" b="1" dirty="0">
              <a:solidFill>
                <a:srgbClr val="000000"/>
              </a:solidFill>
              <a:latin typeface="Calibri" panose="020F0502020204030204" pitchFamily="34" charset="0"/>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Comparisons</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18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643128" y="1143000"/>
            <a:ext cx="7857744"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17</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Introduction to the Gospel of Matthew Part 2</a:t>
            </a:r>
            <a:endParaRPr lang="en-US" sz="3000" b="1" dirty="0">
              <a:solidFill>
                <a:srgbClr val="0000CC"/>
              </a:solidFill>
              <a:latin typeface="Calibri" panose="020F0502020204030204" pitchFamily="34" charset="0"/>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Comparisons</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77200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64F5AA-04A1-4A14-B4BC-400B52B316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3126" y="1676043"/>
            <a:ext cx="4657748" cy="4115157"/>
          </a:xfrm>
          <a:prstGeom prst="rect">
            <a:avLst/>
          </a:prstGeom>
        </p:spPr>
      </p:pic>
      <p:pic>
        <p:nvPicPr>
          <p:cNvPr id="3" name="Picture 2">
            <a:extLst>
              <a:ext uri="{FF2B5EF4-FFF2-40B4-BE49-F238E27FC236}">
                <a16:creationId xmlns:a16="http://schemas.microsoft.com/office/drawing/2014/main" id="{53C4D44D-4F81-4650-8305-364F73164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3126" y="1602885"/>
            <a:ext cx="4657748" cy="4188315"/>
          </a:xfrm>
          <a:prstGeom prst="rect">
            <a:avLst/>
          </a:prstGeom>
        </p:spPr>
      </p:pic>
      <p:pic>
        <p:nvPicPr>
          <p:cNvPr id="5" name="Picture 4">
            <a:extLst>
              <a:ext uri="{FF2B5EF4-FFF2-40B4-BE49-F238E27FC236}">
                <a16:creationId xmlns:a16="http://schemas.microsoft.com/office/drawing/2014/main" id="{A6A027D0-CD10-4190-880F-5ACBFC2013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0933" y="1600200"/>
            <a:ext cx="4682134" cy="4139543"/>
          </a:xfrm>
          <a:prstGeom prst="rect">
            <a:avLst/>
          </a:prstGeom>
        </p:spPr>
      </p:pic>
      <p:pic>
        <p:nvPicPr>
          <p:cNvPr id="6" name="Picture 5">
            <a:extLst>
              <a:ext uri="{FF2B5EF4-FFF2-40B4-BE49-F238E27FC236}">
                <a16:creationId xmlns:a16="http://schemas.microsoft.com/office/drawing/2014/main" id="{99F5A47B-8695-4CE8-B8F9-DE10563014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62516" y="1599804"/>
            <a:ext cx="3218967" cy="4572396"/>
          </a:xfrm>
          <a:prstGeom prst="rect">
            <a:avLst/>
          </a:prstGeom>
        </p:spPr>
      </p:pic>
      <p:sp>
        <p:nvSpPr>
          <p:cNvPr id="57348" name="Rectangle 4">
            <a:extLst>
              <a:ext uri="{FF2B5EF4-FFF2-40B4-BE49-F238E27FC236}">
                <a16:creationId xmlns:a16="http://schemas.microsoft.com/office/drawing/2014/main" id="{1AA41747-577E-4BD6-ADFC-D6B2ED9ED322}"/>
              </a:ext>
            </a:extLst>
          </p:cNvPr>
          <p:cNvSpPr>
            <a:spLocks noChangeArrowheads="1"/>
          </p:cNvSpPr>
          <p:nvPr/>
        </p:nvSpPr>
        <p:spPr bwMode="auto">
          <a:xfrm>
            <a:off x="495300" y="685800"/>
            <a:ext cx="8153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How will we approach the Gospel of Matthew?</a:t>
            </a:r>
          </a:p>
        </p:txBody>
      </p:sp>
      <p:pic>
        <p:nvPicPr>
          <p:cNvPr id="57349" name="Picture 5" descr="Question Mark on keyboard">
            <a:extLst>
              <a:ext uri="{FF2B5EF4-FFF2-40B4-BE49-F238E27FC236}">
                <a16:creationId xmlns:a16="http://schemas.microsoft.com/office/drawing/2014/main" id="{20269471-B63D-43F5-B632-8E9D04BF289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41494" y="1676400"/>
            <a:ext cx="4661012" cy="4114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6A69408C-4382-47B8-9C64-7DC60CD9A0F6}"/>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734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8248CE-A816-47F7-A955-D7F1856257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3366" y="4495800"/>
            <a:ext cx="2377269" cy="2286000"/>
          </a:xfrm>
          <a:prstGeom prst="rect">
            <a:avLst/>
          </a:prstGeom>
        </p:spPr>
      </p:pic>
      <p:pic>
        <p:nvPicPr>
          <p:cNvPr id="3" name="Picture 2">
            <a:extLst>
              <a:ext uri="{FF2B5EF4-FFF2-40B4-BE49-F238E27FC236}">
                <a16:creationId xmlns:a16="http://schemas.microsoft.com/office/drawing/2014/main" id="{A19C6748-E0AD-487C-B940-DD58908FA1A4}"/>
              </a:ext>
            </a:extLst>
          </p:cNvPr>
          <p:cNvPicPr>
            <a:picLocks noChangeAspect="1"/>
          </p:cNvPicPr>
          <p:nvPr/>
        </p:nvPicPr>
        <p:blipFill>
          <a:blip r:embed="rId4"/>
          <a:stretch>
            <a:fillRect/>
          </a:stretch>
        </p:blipFill>
        <p:spPr>
          <a:xfrm>
            <a:off x="3086681" y="4495800"/>
            <a:ext cx="2970638" cy="2286000"/>
          </a:xfrm>
          <a:prstGeom prst="rect">
            <a:avLst/>
          </a:prstGeom>
        </p:spPr>
      </p:pic>
      <p:sp>
        <p:nvSpPr>
          <p:cNvPr id="51203" name="Rectangle 3">
            <a:extLst>
              <a:ext uri="{FF2B5EF4-FFF2-40B4-BE49-F238E27FC236}">
                <a16:creationId xmlns:a16="http://schemas.microsoft.com/office/drawing/2014/main" id="{3F882B5A-07B0-474C-AE0F-AD848E4C702C}"/>
              </a:ext>
            </a:extLst>
          </p:cNvPr>
          <p:cNvSpPr>
            <a:spLocks noGrp="1" noChangeArrowheads="1"/>
          </p:cNvSpPr>
          <p:nvPr>
            <p:ph type="body" sz="half" idx="1"/>
          </p:nvPr>
        </p:nvSpPr>
        <p:spPr>
          <a:xfrm>
            <a:off x="0" y="1600200"/>
            <a:ext cx="9067800" cy="2819400"/>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The Gospel of Matthew contains one of four </a:t>
            </a:r>
            <a:r>
              <a:rPr lang="en-US" altLang="en-US" sz="2800" b="1" u="sng" dirty="0">
                <a:solidFill>
                  <a:srgbClr val="0000CC"/>
                </a:solidFill>
                <a:latin typeface="Calibri" panose="020F0502020204030204" pitchFamily="34" charset="0"/>
                <a:cs typeface="Calibri" panose="020F0502020204030204" pitchFamily="34" charset="0"/>
              </a:rPr>
              <a:t>valid, inspired,</a:t>
            </a:r>
            <a:r>
              <a:rPr lang="en-US" altLang="en-US" sz="2800" dirty="0">
                <a:latin typeface="Calibri" panose="020F0502020204030204" pitchFamily="34" charset="0"/>
                <a:cs typeface="Calibri" panose="020F0502020204030204" pitchFamily="34" charset="0"/>
              </a:rPr>
              <a:t> records of the life of Christ.  All other </a:t>
            </a:r>
            <a:r>
              <a:rPr lang="en-US" altLang="en-US" sz="2800" i="1" dirty="0">
                <a:latin typeface="Calibri" panose="020F0502020204030204" pitchFamily="34" charset="0"/>
                <a:cs typeface="Calibri" panose="020F0502020204030204" pitchFamily="34" charset="0"/>
              </a:rPr>
              <a:t>supposed</a:t>
            </a:r>
            <a:r>
              <a:rPr lang="en-US" altLang="en-US" sz="2800" dirty="0">
                <a:latin typeface="Calibri" panose="020F0502020204030204" pitchFamily="34" charset="0"/>
                <a:cs typeface="Calibri" panose="020F0502020204030204" pitchFamily="34" charset="0"/>
              </a:rPr>
              <a:t> gospels, are </a:t>
            </a:r>
            <a:r>
              <a:rPr lang="en-US" altLang="en-US" sz="2800" b="1" u="sng" dirty="0">
                <a:solidFill>
                  <a:srgbClr val="C00000"/>
                </a:solidFill>
                <a:latin typeface="Calibri" panose="020F0502020204030204" pitchFamily="34" charset="0"/>
                <a:cs typeface="Calibri" panose="020F0502020204030204" pitchFamily="34" charset="0"/>
              </a:rPr>
              <a:t>BOGUS, FAKE, AND PHONY</a:t>
            </a:r>
            <a:r>
              <a:rPr lang="en-US" altLang="en-US" sz="2800" dirty="0">
                <a:latin typeface="Calibri" panose="020F0502020204030204" pitchFamily="34" charset="0"/>
                <a:cs typeface="Calibri" panose="020F0502020204030204" pitchFamily="34" charset="0"/>
              </a:rPr>
              <a:t>. </a:t>
            </a:r>
          </a:p>
          <a:p>
            <a:pPr algn="just">
              <a:spcBef>
                <a:spcPts val="0"/>
              </a:spcBef>
              <a:spcAft>
                <a:spcPts val="1200"/>
              </a:spcAft>
            </a:pPr>
            <a:r>
              <a:rPr lang="en-US" altLang="en-US" sz="2800" dirty="0">
                <a:latin typeface="Calibri" panose="020F0502020204030204" pitchFamily="34" charset="0"/>
                <a:cs typeface="Calibri" panose="020F0502020204030204" pitchFamily="34" charset="0"/>
              </a:rPr>
              <a:t>The Gospel of Thomas is one of those you'll hear referenced often on the History Channel, the Discovery Channel, etc., but it too is </a:t>
            </a:r>
            <a:r>
              <a:rPr lang="en-US" altLang="en-US" sz="2800" b="1" u="sng" dirty="0">
                <a:solidFill>
                  <a:srgbClr val="C00000"/>
                </a:solidFill>
                <a:latin typeface="Calibri" panose="020F0502020204030204" pitchFamily="34" charset="0"/>
                <a:cs typeface="Calibri" panose="020F0502020204030204" pitchFamily="34" charset="0"/>
              </a:rPr>
              <a:t>BOGUS, FAKE, AND PHONY</a:t>
            </a:r>
            <a:r>
              <a:rPr lang="en-US" altLang="en-US" sz="2800" dirty="0">
                <a:latin typeface="Calibri" panose="020F0502020204030204" pitchFamily="34" charset="0"/>
                <a:cs typeface="Calibri" panose="020F0502020204030204" pitchFamily="34" charset="0"/>
              </a:rPr>
              <a:t>. </a:t>
            </a:r>
          </a:p>
        </p:txBody>
      </p:sp>
      <p:sp>
        <p:nvSpPr>
          <p:cNvPr id="10" name="Rectangle 2">
            <a:extLst>
              <a:ext uri="{FF2B5EF4-FFF2-40B4-BE49-F238E27FC236}">
                <a16:creationId xmlns:a16="http://schemas.microsoft.com/office/drawing/2014/main" id="{6F834D5C-EAAE-440D-B768-4923CF631B93}"/>
              </a:ext>
            </a:extLst>
          </p:cNvPr>
          <p:cNvSpPr txBox="1">
            <a:spLocks noChangeArrowheads="1"/>
          </p:cNvSpPr>
          <p:nvPr/>
        </p:nvSpPr>
        <p:spPr>
          <a:xfrm>
            <a:off x="495300" y="690562"/>
            <a:ext cx="8153400" cy="681038"/>
          </a:xfrm>
          <a:prstGeom prst="rect">
            <a:avLst/>
          </a:prstGeom>
        </p:spPr>
        <p:txBody>
          <a:bodyPr anchor="ct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How will we approach the Gospel of Matthew?</a:t>
            </a:r>
          </a:p>
        </p:txBody>
      </p:sp>
      <p:sp>
        <p:nvSpPr>
          <p:cNvPr id="11" name="Text Box 4">
            <a:extLst>
              <a:ext uri="{FF2B5EF4-FFF2-40B4-BE49-F238E27FC236}">
                <a16:creationId xmlns:a16="http://schemas.microsoft.com/office/drawing/2014/main" id="{401117F1-EBFD-4259-A909-FA4B8831B40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2" name="Picture 1">
            <a:extLst>
              <a:ext uri="{FF2B5EF4-FFF2-40B4-BE49-F238E27FC236}">
                <a16:creationId xmlns:a16="http://schemas.microsoft.com/office/drawing/2014/main" id="{E9052B96-CBB8-4597-A94A-E7EE115D6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9297" y="4495800"/>
            <a:ext cx="4805406"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4" name="Picture 14" descr="jedi-jesus">
            <a:extLst>
              <a:ext uri="{FF2B5EF4-FFF2-40B4-BE49-F238E27FC236}">
                <a16:creationId xmlns:a16="http://schemas.microsoft.com/office/drawing/2014/main" id="{04B43A97-CD17-4EB8-B359-47DB2D2B75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3615" y="3962400"/>
            <a:ext cx="235677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12" name="Picture 12" descr="angry%2Bjesus">
            <a:extLst>
              <a:ext uri="{FF2B5EF4-FFF2-40B4-BE49-F238E27FC236}">
                <a16:creationId xmlns:a16="http://schemas.microsoft.com/office/drawing/2014/main" id="{3343BD68-DC8C-4689-B302-ECA1AF42354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93615" y="3962400"/>
            <a:ext cx="2356770" cy="2743200"/>
          </a:xfrm>
          <a:prstGeom prst="rect">
            <a:avLst/>
          </a:prstGeom>
          <a:noFill/>
          <a:extLst>
            <a:ext uri="{909E8E84-426E-40DD-AFC4-6F175D3DCCD1}">
              <a14:hiddenFill xmlns:a14="http://schemas.microsoft.com/office/drawing/2010/main">
                <a:solidFill>
                  <a:srgbClr val="FFFFFF"/>
                </a:solidFill>
              </a14:hiddenFill>
            </a:ext>
          </a:extLst>
        </p:spPr>
      </p:pic>
      <p:sp>
        <p:nvSpPr>
          <p:cNvPr id="51203" name="Rectangle 3">
            <a:extLst>
              <a:ext uri="{FF2B5EF4-FFF2-40B4-BE49-F238E27FC236}">
                <a16:creationId xmlns:a16="http://schemas.microsoft.com/office/drawing/2014/main" id="{3F882B5A-07B0-474C-AE0F-AD848E4C702C}"/>
              </a:ext>
            </a:extLst>
          </p:cNvPr>
          <p:cNvSpPr>
            <a:spLocks noGrp="1" noChangeArrowheads="1"/>
          </p:cNvSpPr>
          <p:nvPr>
            <p:ph type="body" sz="half" idx="1"/>
          </p:nvPr>
        </p:nvSpPr>
        <p:spPr>
          <a:xfrm>
            <a:off x="0" y="1600200"/>
            <a:ext cx="9144000" cy="2438400"/>
          </a:xfrm>
        </p:spPr>
        <p:txBody>
          <a:bodyPr/>
          <a:lstStyle/>
          <a:p>
            <a:pPr algn="just">
              <a:spcBef>
                <a:spcPts val="0"/>
              </a:spcBef>
              <a:spcAft>
                <a:spcPts val="1200"/>
              </a:spcAft>
            </a:pPr>
            <a:r>
              <a:rPr lang="en-US" altLang="en-US" sz="2800" b="1" u="sng" dirty="0">
                <a:solidFill>
                  <a:srgbClr val="0000CC"/>
                </a:solidFill>
                <a:latin typeface="Calibri" panose="020F0502020204030204" pitchFamily="34" charset="0"/>
                <a:cs typeface="Calibri" panose="020F0502020204030204" pitchFamily="34" charset="0"/>
              </a:rPr>
              <a:t>Only the Gospels of Matthew, Mark, Luke, and John, contain valid, inspired, records of the life of Christ!</a:t>
            </a:r>
            <a:r>
              <a:rPr lang="en-US" altLang="en-US" sz="2800" dirty="0">
                <a:latin typeface="Calibri" panose="020F0502020204030204" pitchFamily="34" charset="0"/>
                <a:cs typeface="Calibri" panose="020F0502020204030204" pitchFamily="34" charset="0"/>
              </a:rPr>
              <a:t> </a:t>
            </a:r>
          </a:p>
          <a:p>
            <a:pPr algn="just">
              <a:spcBef>
                <a:spcPts val="0"/>
              </a:spcBef>
              <a:spcAft>
                <a:spcPts val="1200"/>
              </a:spcAft>
            </a:pPr>
            <a:r>
              <a:rPr lang="en-US" altLang="en-US" sz="2800" dirty="0">
                <a:latin typeface="Calibri" panose="020F0502020204030204" pitchFamily="34" charset="0"/>
                <a:cs typeface="Calibri" panose="020F0502020204030204" pitchFamily="34" charset="0"/>
              </a:rPr>
              <a:t>Interpretations of the Gospel of Matthew are numerous, varied, and at time, far-fetched, spreading across a broad doctrinal range.  For example:</a:t>
            </a:r>
          </a:p>
        </p:txBody>
      </p:sp>
      <p:pic>
        <p:nvPicPr>
          <p:cNvPr id="51210" name="Picture 10" descr="smilejly">
            <a:extLst>
              <a:ext uri="{FF2B5EF4-FFF2-40B4-BE49-F238E27FC236}">
                <a16:creationId xmlns:a16="http://schemas.microsoft.com/office/drawing/2014/main" id="{637B372B-F412-4C32-847A-5B44609B8EF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93615" y="3962400"/>
            <a:ext cx="235677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6F834D5C-EAAE-440D-B768-4923CF631B93}"/>
              </a:ext>
            </a:extLst>
          </p:cNvPr>
          <p:cNvSpPr txBox="1">
            <a:spLocks noChangeArrowheads="1"/>
          </p:cNvSpPr>
          <p:nvPr/>
        </p:nvSpPr>
        <p:spPr>
          <a:xfrm>
            <a:off x="495300" y="690562"/>
            <a:ext cx="8153400" cy="681038"/>
          </a:xfrm>
          <a:prstGeom prst="rect">
            <a:avLst/>
          </a:prstGeom>
        </p:spPr>
        <p:txBody>
          <a:bodyPr anchor="ct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How will we approach the Gospel of Matthew?</a:t>
            </a:r>
          </a:p>
        </p:txBody>
      </p:sp>
      <p:sp>
        <p:nvSpPr>
          <p:cNvPr id="11" name="Text Box 4">
            <a:extLst>
              <a:ext uri="{FF2B5EF4-FFF2-40B4-BE49-F238E27FC236}">
                <a16:creationId xmlns:a16="http://schemas.microsoft.com/office/drawing/2014/main" id="{401117F1-EBFD-4259-A909-FA4B8831B40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extLst>
      <p:ext uri="{BB962C8B-B14F-4D97-AF65-F5344CB8AC3E}">
        <p14:creationId xmlns:p14="http://schemas.microsoft.com/office/powerpoint/2010/main" val="191515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2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12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12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1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a:extLst>
              <a:ext uri="{FF2B5EF4-FFF2-40B4-BE49-F238E27FC236}">
                <a16:creationId xmlns:a16="http://schemas.microsoft.com/office/drawing/2014/main" id="{1908F722-7D6E-4B8A-8FC7-D9448C4DC998}"/>
              </a:ext>
            </a:extLst>
          </p:cNvPr>
          <p:cNvSpPr>
            <a:spLocks noGrp="1" noChangeArrowheads="1"/>
          </p:cNvSpPr>
          <p:nvPr>
            <p:ph type="body" sz="half" idx="2"/>
          </p:nvPr>
        </p:nvSpPr>
        <p:spPr>
          <a:xfrm>
            <a:off x="3429000" y="1600200"/>
            <a:ext cx="5638800" cy="3276600"/>
          </a:xfrm>
        </p:spPr>
        <p:txBody>
          <a:bodyPr/>
          <a:lstStyle/>
          <a:p>
            <a:pPr marL="461963" indent="-461963" algn="just">
              <a:spcBef>
                <a:spcPts val="0"/>
              </a:spcBef>
              <a:spcAft>
                <a:spcPts val="1200"/>
              </a:spcAft>
            </a:pPr>
            <a:r>
              <a:rPr lang="en-US" altLang="en-US" sz="2800" dirty="0">
                <a:latin typeface="Calibri" panose="020F0502020204030204" pitchFamily="34" charset="0"/>
                <a:cs typeface="Calibri" panose="020F0502020204030204" pitchFamily="34" charset="0"/>
              </a:rPr>
              <a:t>We will approach the Gospel of Matthew so that we will arrive at the </a:t>
            </a:r>
            <a:r>
              <a:rPr lang="en-US" altLang="en-US" sz="2800" b="1" dirty="0">
                <a:solidFill>
                  <a:srgbClr val="0000CC"/>
                </a:solidFill>
                <a:latin typeface="Calibri" panose="020F0502020204030204" pitchFamily="34" charset="0"/>
                <a:cs typeface="Calibri" panose="020F0502020204030204" pitchFamily="34" charset="0"/>
              </a:rPr>
              <a:t>one intended meaning </a:t>
            </a:r>
            <a:r>
              <a:rPr lang="en-US" altLang="en-US" sz="2800" dirty="0">
                <a:latin typeface="Calibri" panose="020F0502020204030204" pitchFamily="34" charset="0"/>
                <a:cs typeface="Calibri" panose="020F0502020204030204" pitchFamily="34" charset="0"/>
              </a:rPr>
              <a:t>for each passage that God, through Matthew intended to convey. </a:t>
            </a:r>
          </a:p>
        </p:txBody>
      </p:sp>
      <p:pic>
        <p:nvPicPr>
          <p:cNvPr id="9224" name="Picture 8" descr="number-1-sign">
            <a:extLst>
              <a:ext uri="{FF2B5EF4-FFF2-40B4-BE49-F238E27FC236}">
                <a16:creationId xmlns:a16="http://schemas.microsoft.com/office/drawing/2014/main" id="{37E6E184-2798-44F2-A5FC-8C734D74DF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1" y="1752600"/>
            <a:ext cx="3086101" cy="3200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225" name="Text Box 9">
            <a:extLst>
              <a:ext uri="{FF2B5EF4-FFF2-40B4-BE49-F238E27FC236}">
                <a16:creationId xmlns:a16="http://schemas.microsoft.com/office/drawing/2014/main" id="{A6CD1C9D-BEDC-46D8-A34C-F6E7BCC435D7}"/>
              </a:ext>
            </a:extLst>
          </p:cNvPr>
          <p:cNvSpPr txBox="1">
            <a:spLocks noChangeArrowheads="1"/>
          </p:cNvSpPr>
          <p:nvPr/>
        </p:nvSpPr>
        <p:spPr bwMode="auto">
          <a:xfrm>
            <a:off x="230910" y="3276600"/>
            <a:ext cx="3083792" cy="523220"/>
          </a:xfrm>
          <a:prstGeom prst="rect">
            <a:avLst/>
          </a:prstGeom>
          <a:solidFill>
            <a:srgbClr val="FF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latin typeface="Calibri" panose="020F0502020204030204" pitchFamily="34" charset="0"/>
                <a:cs typeface="Calibri" panose="020F0502020204030204" pitchFamily="34" charset="0"/>
              </a:rPr>
              <a:t>Intended meaning</a:t>
            </a:r>
          </a:p>
        </p:txBody>
      </p:sp>
      <p:sp>
        <p:nvSpPr>
          <p:cNvPr id="9" name="Rectangle 2">
            <a:extLst>
              <a:ext uri="{FF2B5EF4-FFF2-40B4-BE49-F238E27FC236}">
                <a16:creationId xmlns:a16="http://schemas.microsoft.com/office/drawing/2014/main" id="{5A38F631-434B-4EB6-BBE2-2E0D525D76C0}"/>
              </a:ext>
            </a:extLst>
          </p:cNvPr>
          <p:cNvSpPr txBox="1">
            <a:spLocks noChangeArrowheads="1"/>
          </p:cNvSpPr>
          <p:nvPr/>
        </p:nvSpPr>
        <p:spPr>
          <a:xfrm>
            <a:off x="495300" y="690562"/>
            <a:ext cx="8153400" cy="681038"/>
          </a:xfrm>
          <a:prstGeom prst="rect">
            <a:avLst/>
          </a:prstGeom>
        </p:spPr>
        <p:txBody>
          <a:bodyPr anchor="ct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How will we approach the Gospel of Matthew?</a:t>
            </a:r>
          </a:p>
        </p:txBody>
      </p:sp>
      <p:sp>
        <p:nvSpPr>
          <p:cNvPr id="10" name="Text Box 4">
            <a:extLst>
              <a:ext uri="{FF2B5EF4-FFF2-40B4-BE49-F238E27FC236}">
                <a16:creationId xmlns:a16="http://schemas.microsoft.com/office/drawing/2014/main" id="{14C6C39F-FE74-4049-B7B5-9FB8B0E772F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39A2E14-209F-4011-9408-E779126D5C73}"/>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What God inspired and the author intended.</a:t>
            </a:r>
          </a:p>
        </p:txBody>
      </p:sp>
      <p:sp>
        <p:nvSpPr>
          <p:cNvPr id="11272" name="Rectangle 8">
            <a:extLst>
              <a:ext uri="{FF2B5EF4-FFF2-40B4-BE49-F238E27FC236}">
                <a16:creationId xmlns:a16="http://schemas.microsoft.com/office/drawing/2014/main" id="{E22F9A65-E122-4B99-9E4D-F5A31F7C10D1}"/>
              </a:ext>
            </a:extLst>
          </p:cNvPr>
          <p:cNvSpPr>
            <a:spLocks noGrp="1" noChangeArrowheads="1"/>
          </p:cNvSpPr>
          <p:nvPr>
            <p:ph type="body" sz="half" idx="1"/>
          </p:nvPr>
        </p:nvSpPr>
        <p:spPr>
          <a:xfrm>
            <a:off x="76200" y="1600200"/>
            <a:ext cx="5867400" cy="2895600"/>
          </a:xfrm>
          <a:noFill/>
          <a:ln/>
        </p:spPr>
        <p:txBody>
          <a:bodyPr/>
          <a:lstStyle/>
          <a:p>
            <a:pPr marL="461963" indent="-461963" algn="just">
              <a:spcBef>
                <a:spcPts val="0"/>
              </a:spcBef>
              <a:spcAft>
                <a:spcPts val="1200"/>
              </a:spcAft>
            </a:pPr>
            <a:r>
              <a:rPr lang="en-US" altLang="en-US" sz="2800" dirty="0">
                <a:latin typeface="Calibri" panose="020F0502020204030204" pitchFamily="34" charset="0"/>
                <a:cs typeface="Calibri" panose="020F0502020204030204" pitchFamily="34" charset="0"/>
              </a:rPr>
              <a:t>As we approach the book of Matthew we will continue to ask the question, “What message did God inspire and what meaning did the apostle Matthew intend to convey?” (2 Timothy 3:16-17)</a:t>
            </a:r>
          </a:p>
        </p:txBody>
      </p:sp>
      <p:pic>
        <p:nvPicPr>
          <p:cNvPr id="11274" name="Picture 10" descr="baruch-scribe-of-jeremiah">
            <a:extLst>
              <a:ext uri="{FF2B5EF4-FFF2-40B4-BE49-F238E27FC236}">
                <a16:creationId xmlns:a16="http://schemas.microsoft.com/office/drawing/2014/main" id="{C6871D3F-58F9-4F23-8E36-85206B7EA29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6691" y="1752600"/>
            <a:ext cx="2560109"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EEA3F689-FC08-461C-934A-AEAA711B1E8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0C161F82-82ED-4C6F-AAD8-824407BCB8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a:extLst>
              <a:ext uri="{FF2B5EF4-FFF2-40B4-BE49-F238E27FC236}">
                <a16:creationId xmlns:a16="http://schemas.microsoft.com/office/drawing/2014/main" id="{0EA0567E-0D6A-44F9-A6FA-56A648422995}"/>
              </a:ext>
            </a:extLst>
          </p:cNvPr>
          <p:cNvSpPr>
            <a:spLocks noGrp="1" noChangeArrowheads="1"/>
          </p:cNvSpPr>
          <p:nvPr>
            <p:ph type="body" idx="1"/>
          </p:nvPr>
        </p:nvSpPr>
        <p:spPr>
          <a:xfrm>
            <a:off x="0" y="0"/>
            <a:ext cx="9144000" cy="2743200"/>
          </a:xfrm>
        </p:spPr>
        <p:txBody>
          <a:bodyPr/>
          <a:lstStyle/>
          <a:p>
            <a:pPr marL="0" indent="0" algn="ctr">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2 Timothy 3:16-17</a:t>
            </a:r>
          </a:p>
          <a:p>
            <a:pPr marL="0" indent="0" algn="just">
              <a:buNone/>
            </a:pPr>
            <a:r>
              <a:rPr lang="en-US" sz="2800" baseline="30000" dirty="0">
                <a:latin typeface="Calibri" panose="020F0502020204030204" pitchFamily="34" charset="0"/>
                <a:cs typeface="Calibri" panose="020F0502020204030204" pitchFamily="34" charset="0"/>
              </a:rPr>
              <a:t>16</a:t>
            </a:r>
            <a:r>
              <a:rPr lang="en-US" sz="2800" dirty="0">
                <a:latin typeface="Calibri" panose="020F0502020204030204" pitchFamily="34" charset="0"/>
                <a:cs typeface="Calibri" panose="020F0502020204030204" pitchFamily="34" charset="0"/>
              </a:rPr>
              <a:t> All Scripture is </a:t>
            </a:r>
            <a:r>
              <a:rPr lang="en-US" sz="2800" b="1" dirty="0">
                <a:solidFill>
                  <a:srgbClr val="0000CC"/>
                </a:solidFill>
                <a:latin typeface="Calibri" panose="020F0502020204030204" pitchFamily="34" charset="0"/>
                <a:cs typeface="Calibri" panose="020F0502020204030204" pitchFamily="34" charset="0"/>
              </a:rPr>
              <a:t>inspired by God</a:t>
            </a:r>
            <a:r>
              <a:rPr lang="en-US" sz="2800" dirty="0">
                <a:latin typeface="Calibri" panose="020F0502020204030204" pitchFamily="34" charset="0"/>
                <a:cs typeface="Calibri" panose="020F0502020204030204" pitchFamily="34" charset="0"/>
              </a:rPr>
              <a:t> and profitable for teaching, for reproof, for correction, for training in righteousness; </a:t>
            </a:r>
            <a:r>
              <a:rPr lang="en-US" sz="2800" baseline="30000" dirty="0">
                <a:latin typeface="Calibri" panose="020F0502020204030204" pitchFamily="34" charset="0"/>
                <a:cs typeface="Calibri" panose="020F0502020204030204" pitchFamily="34" charset="0"/>
              </a:rPr>
              <a:t>17</a:t>
            </a:r>
            <a:r>
              <a:rPr lang="en-US" sz="2800" dirty="0">
                <a:latin typeface="Calibri" panose="020F0502020204030204" pitchFamily="34" charset="0"/>
                <a:cs typeface="Calibri" panose="020F0502020204030204" pitchFamily="34" charset="0"/>
              </a:rPr>
              <a:t> so that the man of God may be adequate, equipped for every good work. </a:t>
            </a:r>
          </a:p>
        </p:txBody>
      </p:sp>
      <p:pic>
        <p:nvPicPr>
          <p:cNvPr id="3" name="Picture 2">
            <a:extLst>
              <a:ext uri="{FF2B5EF4-FFF2-40B4-BE49-F238E27FC236}">
                <a16:creationId xmlns:a16="http://schemas.microsoft.com/office/drawing/2014/main" id="{6D74FB3F-2F25-4C6C-8864-F337F04BC1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3745" y="2362200"/>
            <a:ext cx="3696511" cy="2743200"/>
          </a:xfrm>
          <a:prstGeom prst="rect">
            <a:avLst/>
          </a:prstGeom>
        </p:spPr>
      </p:pic>
    </p:spTree>
    <p:extLst>
      <p:ext uri="{BB962C8B-B14F-4D97-AF65-F5344CB8AC3E}">
        <p14:creationId xmlns:p14="http://schemas.microsoft.com/office/powerpoint/2010/main" val="1940814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660B960E-AE2A-4D98-8186-018400268EC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2" name="Picture 1">
            <a:extLst>
              <a:ext uri="{FF2B5EF4-FFF2-40B4-BE49-F238E27FC236}">
                <a16:creationId xmlns:a16="http://schemas.microsoft.com/office/drawing/2014/main" id="{DE2D6BA8-9424-4F8E-B223-0ABDCA925BF5}"/>
              </a:ext>
            </a:extLst>
          </p:cNvPr>
          <p:cNvPicPr>
            <a:picLocks noChangeAspect="1"/>
          </p:cNvPicPr>
          <p:nvPr/>
        </p:nvPicPr>
        <p:blipFill>
          <a:blip r:embed="rId2"/>
          <a:stretch>
            <a:fillRect/>
          </a:stretch>
        </p:blipFill>
        <p:spPr>
          <a:xfrm>
            <a:off x="914400" y="838200"/>
            <a:ext cx="7315200" cy="5486400"/>
          </a:xfrm>
          <a:prstGeom prst="rect">
            <a:avLst/>
          </a:prstGeom>
        </p:spPr>
      </p:pic>
    </p:spTree>
    <p:extLst>
      <p:ext uri="{BB962C8B-B14F-4D97-AF65-F5344CB8AC3E}">
        <p14:creationId xmlns:p14="http://schemas.microsoft.com/office/powerpoint/2010/main" val="2653514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39A2E14-209F-4011-9408-E779126D5C73}"/>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The Doctrine of Perspicuity </a:t>
            </a:r>
          </a:p>
        </p:txBody>
      </p:sp>
      <p:sp>
        <p:nvSpPr>
          <p:cNvPr id="11272" name="Rectangle 8">
            <a:extLst>
              <a:ext uri="{FF2B5EF4-FFF2-40B4-BE49-F238E27FC236}">
                <a16:creationId xmlns:a16="http://schemas.microsoft.com/office/drawing/2014/main" id="{E22F9A65-E122-4B99-9E4D-F5A31F7C10D1}"/>
              </a:ext>
            </a:extLst>
          </p:cNvPr>
          <p:cNvSpPr>
            <a:spLocks noGrp="1" noChangeArrowheads="1"/>
          </p:cNvSpPr>
          <p:nvPr>
            <p:ph type="body" sz="half" idx="1"/>
          </p:nvPr>
        </p:nvSpPr>
        <p:spPr>
          <a:xfrm>
            <a:off x="0" y="1600200"/>
            <a:ext cx="9144000" cy="4114800"/>
          </a:xfrm>
          <a:noFill/>
          <a:ln/>
        </p:spPr>
        <p:txBody>
          <a:bodyPr/>
          <a:lstStyle/>
          <a:p>
            <a:pPr marL="461963" indent="-461963" algn="just">
              <a:spcBef>
                <a:spcPts val="0"/>
              </a:spcBef>
              <a:spcAft>
                <a:spcPts val="1200"/>
              </a:spcAft>
            </a:pPr>
            <a:r>
              <a:rPr lang="en-US" sz="2800" dirty="0">
                <a:latin typeface="Calibri" panose="020F0502020204030204" pitchFamily="34" charset="0"/>
                <a:cs typeface="Calibri" panose="020F0502020204030204" pitchFamily="34" charset="0"/>
              </a:rPr>
              <a:t>The doctrine of perspicuity means that the central message of the Bible is clear and understandable and that </a:t>
            </a:r>
            <a:r>
              <a:rPr lang="en-US" sz="2800" b="1" dirty="0">
                <a:solidFill>
                  <a:srgbClr val="0000CC"/>
                </a:solidFill>
                <a:latin typeface="Calibri" panose="020F0502020204030204" pitchFamily="34" charset="0"/>
                <a:cs typeface="Calibri" panose="020F0502020204030204" pitchFamily="34" charset="0"/>
              </a:rPr>
              <a:t>the Bible itself can be properly interpreted in a normal, literal sense</a:t>
            </a:r>
            <a:r>
              <a:rPr lang="en-US" sz="2800" dirty="0">
                <a:latin typeface="Calibri" panose="020F0502020204030204" pitchFamily="34" charset="0"/>
                <a:cs typeface="Calibri" panose="020F0502020204030204" pitchFamily="34" charset="0"/>
              </a:rPr>
              <a:t>.</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has a message He wants to convey.</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is able to convey His message.</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is not capricious (given to impulsive and unpredictable character and action).</a:t>
            </a:r>
          </a:p>
          <a:p>
            <a:pPr marL="461963" indent="-461963" algn="just">
              <a:spcBef>
                <a:spcPts val="0"/>
              </a:spcBef>
              <a:spcAft>
                <a:spcPts val="1200"/>
              </a:spcAft>
            </a:pPr>
            <a:endParaRPr lang="en-US" sz="2800" dirty="0">
              <a:latin typeface="Calibri" panose="020F0502020204030204" pitchFamily="34" charset="0"/>
              <a:cs typeface="Calibri" panose="020F0502020204030204" pitchFamily="34" charset="0"/>
            </a:endParaRPr>
          </a:p>
        </p:txBody>
      </p:sp>
      <p:sp>
        <p:nvSpPr>
          <p:cNvPr id="6" name="Text Box 4">
            <a:extLst>
              <a:ext uri="{FF2B5EF4-FFF2-40B4-BE49-F238E27FC236}">
                <a16:creationId xmlns:a16="http://schemas.microsoft.com/office/drawing/2014/main" id="{EEA3F689-FC08-461C-934A-AEAA711B1E8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extLst>
      <p:ext uri="{BB962C8B-B14F-4D97-AF65-F5344CB8AC3E}">
        <p14:creationId xmlns:p14="http://schemas.microsoft.com/office/powerpoint/2010/main" val="470880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39A2E14-209F-4011-9408-E779126D5C73}"/>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Literal-Grammatical-Historical interpretation</a:t>
            </a:r>
          </a:p>
        </p:txBody>
      </p:sp>
      <p:sp>
        <p:nvSpPr>
          <p:cNvPr id="11272" name="Rectangle 8">
            <a:extLst>
              <a:ext uri="{FF2B5EF4-FFF2-40B4-BE49-F238E27FC236}">
                <a16:creationId xmlns:a16="http://schemas.microsoft.com/office/drawing/2014/main" id="{E22F9A65-E122-4B99-9E4D-F5A31F7C10D1}"/>
              </a:ext>
            </a:extLst>
          </p:cNvPr>
          <p:cNvSpPr>
            <a:spLocks noGrp="1" noChangeArrowheads="1"/>
          </p:cNvSpPr>
          <p:nvPr>
            <p:ph type="body" sz="half" idx="1"/>
          </p:nvPr>
        </p:nvSpPr>
        <p:spPr>
          <a:xfrm>
            <a:off x="0" y="1600200"/>
            <a:ext cx="9144000" cy="3733800"/>
          </a:xfrm>
          <a:noFill/>
          <a:ln/>
        </p:spPr>
        <p:txBody>
          <a:bodyPr/>
          <a:lstStyle/>
          <a:p>
            <a:pPr marL="461963" indent="-461963" algn="just">
              <a:spcBef>
                <a:spcPts val="0"/>
              </a:spcBef>
              <a:spcAft>
                <a:spcPts val="1200"/>
              </a:spcAft>
            </a:pPr>
            <a:r>
              <a:rPr lang="en-US" sz="2800" dirty="0">
                <a:latin typeface="Calibri" panose="020F0502020204030204" pitchFamily="34" charset="0"/>
                <a:cs typeface="Calibri" panose="020F0502020204030204" pitchFamily="34" charset="0"/>
              </a:rPr>
              <a:t>This means giving to every word the same meaning it would have in normal usage, whether employed in writing, speaking, or thinking while taking into account grammatical and historical considerations. </a:t>
            </a:r>
          </a:p>
        </p:txBody>
      </p:sp>
      <p:sp>
        <p:nvSpPr>
          <p:cNvPr id="6" name="Text Box 4">
            <a:extLst>
              <a:ext uri="{FF2B5EF4-FFF2-40B4-BE49-F238E27FC236}">
                <a16:creationId xmlns:a16="http://schemas.microsoft.com/office/drawing/2014/main" id="{EEA3F689-FC08-461C-934A-AEAA711B1E8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5" name="Picture 4">
            <a:extLst>
              <a:ext uri="{FF2B5EF4-FFF2-40B4-BE49-F238E27FC236}">
                <a16:creationId xmlns:a16="http://schemas.microsoft.com/office/drawing/2014/main" id="{27EAC52C-87F4-4D8D-B9CA-E38041925467}"/>
              </a:ext>
            </a:extLst>
          </p:cNvPr>
          <p:cNvPicPr>
            <a:picLocks noChangeAspect="1"/>
          </p:cNvPicPr>
          <p:nvPr/>
        </p:nvPicPr>
        <p:blipFill>
          <a:blip r:embed="rId3"/>
          <a:stretch>
            <a:fillRect/>
          </a:stretch>
        </p:blipFill>
        <p:spPr>
          <a:xfrm>
            <a:off x="2200571" y="3429000"/>
            <a:ext cx="4742857" cy="3171429"/>
          </a:xfrm>
          <a:prstGeom prst="rect">
            <a:avLst/>
          </a:prstGeom>
        </p:spPr>
      </p:pic>
    </p:spTree>
    <p:extLst>
      <p:ext uri="{BB962C8B-B14F-4D97-AF65-F5344CB8AC3E}">
        <p14:creationId xmlns:p14="http://schemas.microsoft.com/office/powerpoint/2010/main" val="128959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latin typeface="Calibri" panose="020F0502020204030204" pitchFamily="34" charset="0"/>
                <a:cs typeface="Calibri" panose="020F0502020204030204" pitchFamily="34" charset="0"/>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cs typeface="Calibri" panose="020F0502020204030204" pitchFamily="34" charset="0"/>
              </a:rPr>
              <a:t>…is to Compare and Contrast </a:t>
            </a:r>
            <a:r>
              <a:rPr lang="en-US" altLang="en-US" b="1" dirty="0">
                <a:solidFill>
                  <a:srgbClr val="0000CC"/>
                </a:solidFill>
              </a:rPr>
              <a:t>Law</a:t>
            </a:r>
            <a:r>
              <a:rPr lang="en-US" altLang="en-US" b="1" dirty="0">
                <a:latin typeface="Calibri" panose="020F0502020204030204" pitchFamily="34" charset="0"/>
                <a:cs typeface="Calibri" panose="020F0502020204030204" pitchFamily="34" charset="0"/>
              </a:rPr>
              <a:t> and </a:t>
            </a:r>
            <a:r>
              <a:rPr lang="en-US" altLang="en-US" b="1" dirty="0">
                <a:solidFill>
                  <a:srgbClr val="C00000"/>
                </a:solidFill>
                <a:latin typeface="Calibri" panose="020F0502020204030204" pitchFamily="34" charset="0"/>
                <a:cs typeface="Calibri" panose="020F0502020204030204" pitchFamily="34" charset="0"/>
              </a:rPr>
              <a:t>Grace</a:t>
            </a:r>
            <a:r>
              <a:rPr lang="en-US" altLang="en-US" b="1" dirty="0">
                <a:latin typeface="Calibri" panose="020F0502020204030204" pitchFamily="34" charset="0"/>
                <a:cs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cs typeface="Calibri" panose="020F0502020204030204" pitchFamily="34" charset="0"/>
              </a:rPr>
              <a:t>how they are related to the life of the New Testament Believer</a:t>
            </a:r>
            <a:r>
              <a:rPr lang="en-US" altLang="en-US" b="1" dirty="0">
                <a:latin typeface="Calibri" panose="020F0502020204030204" pitchFamily="34" charset="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1544723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403A69-946F-49A1-9699-277AF6C665FC}"/>
              </a:ext>
            </a:extLst>
          </p:cNvPr>
          <p:cNvSpPr/>
          <p:nvPr/>
        </p:nvSpPr>
        <p:spPr>
          <a:xfrm>
            <a:off x="76200" y="1808573"/>
            <a:ext cx="8991600" cy="4493538"/>
          </a:xfrm>
          <a:prstGeom prst="rect">
            <a:avLst/>
          </a:prstGeom>
        </p:spPr>
        <p:txBody>
          <a:bodyPr wrap="square">
            <a:spAutoFit/>
          </a:bodyPr>
          <a:lstStyle/>
          <a:p>
            <a:pPr marL="457200" marR="0" lvl="0" indent="-457200" algn="just">
              <a:spcBef>
                <a:spcPts val="0"/>
              </a:spcBef>
              <a:spcAft>
                <a:spcPts val="0"/>
              </a:spcAft>
              <a:buFont typeface="+mj-lt"/>
              <a:buAutoNum type="arabicPeriod" startAt="3"/>
            </a:pPr>
            <a:r>
              <a:rPr lang="en-US" sz="2600" b="1" dirty="0">
                <a:latin typeface="Calibri" panose="020F0502020204030204" pitchFamily="34" charset="0"/>
                <a:ea typeface="Times New Roman" panose="02020603050405020304" pitchFamily="18" charset="0"/>
                <a:cs typeface="Calibri" panose="020F0502020204030204" pitchFamily="34" charset="0"/>
              </a:rPr>
              <a:t>HERMENEUTICS</a:t>
            </a:r>
            <a:r>
              <a:rPr lang="en-US" sz="2600" dirty="0">
                <a:latin typeface="Calibri" panose="020F0502020204030204" pitchFamily="34" charset="0"/>
                <a:ea typeface="Times New Roman" panose="02020603050405020304" pitchFamily="18" charset="0"/>
                <a:cs typeface="Calibri" panose="020F0502020204030204" pitchFamily="34" charset="0"/>
              </a:rPr>
              <a:t> – Hermeneutics is the art and sci­ence of interpretation. The goal of the Biblical in­terpreter is to discover what the text (the Bible) meant in the mind of its original author for his intended audi­ence. </a:t>
            </a:r>
            <a:r>
              <a:rPr lang="en-US" sz="2600" b="1" dirty="0">
                <a:solidFill>
                  <a:srgbClr val="0000CC"/>
                </a:solidFill>
                <a:latin typeface="Calibri" panose="020F0502020204030204" pitchFamily="34" charset="0"/>
                <a:cs typeface="Calibri" panose="020F0502020204030204" pitchFamily="34" charset="0"/>
              </a:rPr>
              <a:t>The means of accomplishing this is by applying a literal, grammatical, historical approach to interpre­tation. </a:t>
            </a:r>
            <a:r>
              <a:rPr lang="en-US" sz="2600" dirty="0">
                <a:latin typeface="Calibri" panose="020F0502020204030204" pitchFamily="34" charset="0"/>
                <a:ea typeface="Times New Roman" panose="02020603050405020304" pitchFamily="18" charset="0"/>
                <a:cs typeface="Calibri" panose="020F0502020204030204" pitchFamily="34" charset="0"/>
              </a:rPr>
              <a:t>By literal, grammatical, historical we mean the customary, socially acknowledged meaning of a word or phrase within its context. The Bible uses figurative and poetic language and these portions should be interpreted accordingly. However, we reject any at­tempt to allegorize or spiritualize scripture which is not so intended.  </a:t>
            </a: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 name="Rectangle 2">
            <a:extLst>
              <a:ext uri="{FF2B5EF4-FFF2-40B4-BE49-F238E27FC236}">
                <a16:creationId xmlns:a16="http://schemas.microsoft.com/office/drawing/2014/main" id="{A4FB17B9-1AB7-4115-A0F3-0B107E671F40}"/>
              </a:ext>
            </a:extLst>
          </p:cNvPr>
          <p:cNvSpPr>
            <a:spLocks noGrp="1" noChangeArrowheads="1"/>
          </p:cNvSpPr>
          <p:nvPr>
            <p:ph type="title"/>
          </p:nvPr>
        </p:nvSpPr>
        <p:spPr>
          <a:xfrm>
            <a:off x="685800" y="665018"/>
            <a:ext cx="7772400" cy="9351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SLBC CONSTITUTION &amp;</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3200" b="1" dirty="0">
                <a:solidFill>
                  <a:srgbClr val="0000CC"/>
                </a:solidFill>
                <a:latin typeface="Calibri" panose="020F0502020204030204" pitchFamily="34" charset="0"/>
                <a:ea typeface="+mn-ea"/>
                <a:cs typeface="Calibri" panose="020F0502020204030204" pitchFamily="34" charset="0"/>
              </a:rPr>
              <a:t>POSITION STATEMENTS, pg. 23</a:t>
            </a:r>
          </a:p>
        </p:txBody>
      </p:sp>
      <p:sp>
        <p:nvSpPr>
          <p:cNvPr id="7" name="Text Box 4">
            <a:extLst>
              <a:ext uri="{FF2B5EF4-FFF2-40B4-BE49-F238E27FC236}">
                <a16:creationId xmlns:a16="http://schemas.microsoft.com/office/drawing/2014/main" id="{86F9266C-64B4-4076-857D-CF7A1DB3879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extLst>
      <p:ext uri="{BB962C8B-B14F-4D97-AF65-F5344CB8AC3E}">
        <p14:creationId xmlns:p14="http://schemas.microsoft.com/office/powerpoint/2010/main" val="3076992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39A2E14-209F-4011-9408-E779126D5C73}"/>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What God inspired and the author intended.</a:t>
            </a:r>
          </a:p>
        </p:txBody>
      </p:sp>
      <p:sp>
        <p:nvSpPr>
          <p:cNvPr id="11272" name="Rectangle 8">
            <a:extLst>
              <a:ext uri="{FF2B5EF4-FFF2-40B4-BE49-F238E27FC236}">
                <a16:creationId xmlns:a16="http://schemas.microsoft.com/office/drawing/2014/main" id="{E22F9A65-E122-4B99-9E4D-F5A31F7C10D1}"/>
              </a:ext>
            </a:extLst>
          </p:cNvPr>
          <p:cNvSpPr>
            <a:spLocks noGrp="1" noChangeArrowheads="1"/>
          </p:cNvSpPr>
          <p:nvPr>
            <p:ph type="body" sz="half" idx="1"/>
          </p:nvPr>
        </p:nvSpPr>
        <p:spPr>
          <a:xfrm>
            <a:off x="76200" y="1600200"/>
            <a:ext cx="9067800" cy="2286000"/>
          </a:xfrm>
          <a:noFill/>
          <a:ln/>
        </p:spPr>
        <p:txBody>
          <a:bodyPr/>
          <a:lstStyle/>
          <a:p>
            <a:pPr marL="461963" indent="-461963" algn="just">
              <a:spcBef>
                <a:spcPts val="0"/>
              </a:spcBef>
              <a:spcAft>
                <a:spcPts val="1200"/>
              </a:spcAft>
            </a:pPr>
            <a:r>
              <a:rPr lang="en-US" altLang="en-US" sz="2800" dirty="0">
                <a:latin typeface="Calibri" panose="020F0502020204030204" pitchFamily="34" charset="0"/>
                <a:cs typeface="Calibri" panose="020F0502020204030204" pitchFamily="34" charset="0"/>
              </a:rPr>
              <a:t>God did not give us His words so that we can make it say whatever we want. He had something specific in mind. That's the meaning. That's the intent. And that is what we will be looking for. </a:t>
            </a:r>
          </a:p>
        </p:txBody>
      </p:sp>
      <p:sp>
        <p:nvSpPr>
          <p:cNvPr id="6" name="Text Box 4">
            <a:extLst>
              <a:ext uri="{FF2B5EF4-FFF2-40B4-BE49-F238E27FC236}">
                <a16:creationId xmlns:a16="http://schemas.microsoft.com/office/drawing/2014/main" id="{EEA3F689-FC08-461C-934A-AEAA711B1E8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7" name="Picture 6">
            <a:extLst>
              <a:ext uri="{FF2B5EF4-FFF2-40B4-BE49-F238E27FC236}">
                <a16:creationId xmlns:a16="http://schemas.microsoft.com/office/drawing/2014/main" id="{13F3C036-B161-4943-AF28-D5CE43CC02D7}"/>
              </a:ext>
            </a:extLst>
          </p:cNvPr>
          <p:cNvPicPr>
            <a:picLocks noChangeAspect="1"/>
          </p:cNvPicPr>
          <p:nvPr/>
        </p:nvPicPr>
        <p:blipFill>
          <a:blip r:embed="rId3"/>
          <a:stretch>
            <a:fillRect/>
          </a:stretch>
        </p:blipFill>
        <p:spPr>
          <a:xfrm>
            <a:off x="1576762" y="3581400"/>
            <a:ext cx="5990476" cy="2761905"/>
          </a:xfrm>
          <a:prstGeom prst="rect">
            <a:avLst/>
          </a:prstGeom>
        </p:spPr>
      </p:pic>
    </p:spTree>
    <p:extLst>
      <p:ext uri="{BB962C8B-B14F-4D97-AF65-F5344CB8AC3E}">
        <p14:creationId xmlns:p14="http://schemas.microsoft.com/office/powerpoint/2010/main" val="255720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39A2E14-209F-4011-9408-E779126D5C73}"/>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What God inspired and the author intended.</a:t>
            </a:r>
          </a:p>
        </p:txBody>
      </p:sp>
      <p:sp>
        <p:nvSpPr>
          <p:cNvPr id="11272" name="Rectangle 8">
            <a:extLst>
              <a:ext uri="{FF2B5EF4-FFF2-40B4-BE49-F238E27FC236}">
                <a16:creationId xmlns:a16="http://schemas.microsoft.com/office/drawing/2014/main" id="{E22F9A65-E122-4B99-9E4D-F5A31F7C10D1}"/>
              </a:ext>
            </a:extLst>
          </p:cNvPr>
          <p:cNvSpPr>
            <a:spLocks noGrp="1" noChangeArrowheads="1"/>
          </p:cNvSpPr>
          <p:nvPr>
            <p:ph type="body" sz="half" idx="1"/>
          </p:nvPr>
        </p:nvSpPr>
        <p:spPr>
          <a:xfrm>
            <a:off x="76200" y="1600200"/>
            <a:ext cx="9067800" cy="2286000"/>
          </a:xfrm>
          <a:noFill/>
          <a:ln/>
        </p:spPr>
        <p:txBody>
          <a:bodyPr/>
          <a:lstStyle/>
          <a:p>
            <a:pPr marL="461963" indent="-461963" algn="just">
              <a:spcBef>
                <a:spcPts val="0"/>
              </a:spcBef>
              <a:spcAft>
                <a:spcPts val="1200"/>
              </a:spcAft>
            </a:pPr>
            <a:r>
              <a:rPr lang="en-US" altLang="en-US" sz="2800" dirty="0">
                <a:latin typeface="Calibri" panose="020F0502020204030204" pitchFamily="34" charset="0"/>
                <a:cs typeface="Calibri" panose="020F0502020204030204" pitchFamily="34" charset="0"/>
              </a:rPr>
              <a:t>The teachings of the Bible are not inaccessible to the average person, as some have suggested. Nor is the Bible written as a puzzle, a book of secrets and riddles given in jumbled incommunicable form. The fact that the Bible is a book means that it is to be read and understood.</a:t>
            </a:r>
          </a:p>
        </p:txBody>
      </p:sp>
      <p:sp>
        <p:nvSpPr>
          <p:cNvPr id="6" name="Text Box 4">
            <a:extLst>
              <a:ext uri="{FF2B5EF4-FFF2-40B4-BE49-F238E27FC236}">
                <a16:creationId xmlns:a16="http://schemas.microsoft.com/office/drawing/2014/main" id="{EEA3F689-FC08-461C-934A-AEAA711B1E8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
        <p:nvSpPr>
          <p:cNvPr id="2" name="Rectangle 1">
            <a:extLst>
              <a:ext uri="{FF2B5EF4-FFF2-40B4-BE49-F238E27FC236}">
                <a16:creationId xmlns:a16="http://schemas.microsoft.com/office/drawing/2014/main" id="{17CEEED6-39DC-40C0-9BD5-F1F347F09EAE}"/>
              </a:ext>
            </a:extLst>
          </p:cNvPr>
          <p:cNvSpPr/>
          <p:nvPr/>
        </p:nvSpPr>
        <p:spPr>
          <a:xfrm>
            <a:off x="1162050" y="6124356"/>
            <a:ext cx="6896100" cy="646331"/>
          </a:xfrm>
          <a:prstGeom prst="rect">
            <a:avLst/>
          </a:prstGeom>
        </p:spPr>
        <p:txBody>
          <a:bodyPr wrap="square">
            <a:spAutoFit/>
          </a:bodyPr>
          <a:lstStyle/>
          <a:p>
            <a:pPr algn="ctr"/>
            <a:r>
              <a:rPr lang="en-US" dirty="0" err="1">
                <a:latin typeface="Calibri" panose="020F0502020204030204" pitchFamily="34" charset="0"/>
                <a:cs typeface="Calibri" panose="020F0502020204030204" pitchFamily="34" charset="0"/>
              </a:rPr>
              <a:t>Zuck</a:t>
            </a:r>
            <a:r>
              <a:rPr lang="en-US" dirty="0">
                <a:latin typeface="Calibri" panose="020F0502020204030204" pitchFamily="34" charset="0"/>
                <a:cs typeface="Calibri" panose="020F0502020204030204" pitchFamily="34" charset="0"/>
              </a:rPr>
              <a:t>, Roy B. (1991). </a:t>
            </a:r>
            <a:r>
              <a:rPr lang="en-US" i="1" dirty="0">
                <a:latin typeface="Calibri" panose="020F0502020204030204" pitchFamily="34" charset="0"/>
                <a:cs typeface="Calibri" panose="020F0502020204030204" pitchFamily="34" charset="0"/>
              </a:rPr>
              <a:t>Basic Bible Interpretation: A Practical Guide to Discovering Biblical Truth </a:t>
            </a:r>
            <a:r>
              <a:rPr lang="en-US" dirty="0">
                <a:latin typeface="Calibri" panose="020F0502020204030204" pitchFamily="34" charset="0"/>
                <a:cs typeface="Calibri" panose="020F0502020204030204" pitchFamily="34" charset="0"/>
              </a:rPr>
              <a:t>(p. 26). Colorado Springs, CO: David C. Cook.</a:t>
            </a:r>
          </a:p>
        </p:txBody>
      </p:sp>
    </p:spTree>
    <p:extLst>
      <p:ext uri="{BB962C8B-B14F-4D97-AF65-F5344CB8AC3E}">
        <p14:creationId xmlns:p14="http://schemas.microsoft.com/office/powerpoint/2010/main" val="257874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EF33C2E4-E449-4C60-8AEF-C94062759A11}"/>
              </a:ext>
            </a:extLst>
          </p:cNvPr>
          <p:cNvSpPr>
            <a:spLocks noGrp="1" noChangeArrowheads="1"/>
          </p:cNvSpPr>
          <p:nvPr>
            <p:ph type="body" sz="half" idx="2"/>
          </p:nvPr>
        </p:nvSpPr>
        <p:spPr>
          <a:xfrm>
            <a:off x="3429000" y="1600200"/>
            <a:ext cx="5638800" cy="3276045"/>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To answer this question, we will look at elements of language, history and culture, not just because these are interesting, but so that we understand Matthew’s intent.</a:t>
            </a:r>
          </a:p>
        </p:txBody>
      </p:sp>
      <p:pic>
        <p:nvPicPr>
          <p:cNvPr id="58377" name="Picture 9" descr="Sanhedrin-Dealing-With-Jesus">
            <a:extLst>
              <a:ext uri="{FF2B5EF4-FFF2-40B4-BE49-F238E27FC236}">
                <a16:creationId xmlns:a16="http://schemas.microsoft.com/office/drawing/2014/main" id="{23EC9823-9EA5-4BF9-B5E5-DF1C2B8FDE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52600"/>
            <a:ext cx="3048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7EA821F4-5148-41C3-A37E-32F930A0E3BB}"/>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What God inspired and the author intended.</a:t>
            </a:r>
          </a:p>
        </p:txBody>
      </p:sp>
      <p:sp>
        <p:nvSpPr>
          <p:cNvPr id="10" name="Text Box 4">
            <a:extLst>
              <a:ext uri="{FF2B5EF4-FFF2-40B4-BE49-F238E27FC236}">
                <a16:creationId xmlns:a16="http://schemas.microsoft.com/office/drawing/2014/main" id="{C5A0D6D2-22B2-42F8-8A7E-983D14587C3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7EA821F4-5148-41C3-A37E-32F930A0E3BB}"/>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What God inspired and the author intended.</a:t>
            </a:r>
          </a:p>
        </p:txBody>
      </p:sp>
      <p:sp>
        <p:nvSpPr>
          <p:cNvPr id="10" name="Text Box 4">
            <a:extLst>
              <a:ext uri="{FF2B5EF4-FFF2-40B4-BE49-F238E27FC236}">
                <a16:creationId xmlns:a16="http://schemas.microsoft.com/office/drawing/2014/main" id="{C5A0D6D2-22B2-42F8-8A7E-983D14587C3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4" name="Picture 3">
            <a:extLst>
              <a:ext uri="{FF2B5EF4-FFF2-40B4-BE49-F238E27FC236}">
                <a16:creationId xmlns:a16="http://schemas.microsoft.com/office/drawing/2014/main" id="{97123150-03DF-46CA-8EE1-079641D9DA8C}"/>
              </a:ext>
            </a:extLst>
          </p:cNvPr>
          <p:cNvPicPr>
            <a:picLocks noChangeAspect="1"/>
          </p:cNvPicPr>
          <p:nvPr/>
        </p:nvPicPr>
        <p:blipFill>
          <a:blip r:embed="rId3"/>
          <a:stretch>
            <a:fillRect/>
          </a:stretch>
        </p:blipFill>
        <p:spPr>
          <a:xfrm>
            <a:off x="838200" y="2590800"/>
            <a:ext cx="4133850" cy="2314575"/>
          </a:xfrm>
          <a:prstGeom prst="rect">
            <a:avLst/>
          </a:prstGeom>
        </p:spPr>
      </p:pic>
      <p:sp>
        <p:nvSpPr>
          <p:cNvPr id="5" name="Rectangle 4">
            <a:extLst>
              <a:ext uri="{FF2B5EF4-FFF2-40B4-BE49-F238E27FC236}">
                <a16:creationId xmlns:a16="http://schemas.microsoft.com/office/drawing/2014/main" id="{7B0A7DCE-1EE1-4A9A-B407-1EAA0F5FF2B0}"/>
              </a:ext>
            </a:extLst>
          </p:cNvPr>
          <p:cNvSpPr/>
          <p:nvPr/>
        </p:nvSpPr>
        <p:spPr>
          <a:xfrm>
            <a:off x="381000" y="1608047"/>
            <a:ext cx="8305800" cy="523220"/>
          </a:xfrm>
          <a:prstGeom prst="rect">
            <a:avLst/>
          </a:prstGeom>
        </p:spPr>
        <p:txBody>
          <a:bodyPr wrap="square">
            <a:spAutoFit/>
          </a:bodyPr>
          <a:lstStyle/>
          <a:p>
            <a:pPr marL="342900" indent="-342900" algn="just">
              <a:spcBef>
                <a:spcPts val="0"/>
              </a:spcBef>
              <a:spcAft>
                <a:spcPts val="1200"/>
              </a:spcAft>
              <a:buChar char="•"/>
            </a:pPr>
            <a:r>
              <a:rPr lang="en-US" sz="2800" dirty="0">
                <a:latin typeface="Calibri" panose="020F0502020204030204" pitchFamily="34" charset="0"/>
                <a:cs typeface="Calibri" panose="020F0502020204030204" pitchFamily="34" charset="0"/>
              </a:rPr>
              <a:t>It's all a matter of getting the </a:t>
            </a:r>
            <a:r>
              <a:rPr lang="en-US" sz="2800" b="1" dirty="0">
                <a:solidFill>
                  <a:srgbClr val="0000CC"/>
                </a:solidFill>
                <a:latin typeface="Calibri" panose="020F0502020204030204" pitchFamily="34" charset="0"/>
                <a:cs typeface="Calibri" panose="020F0502020204030204" pitchFamily="34" charset="0"/>
              </a:rPr>
              <a:t>FULL</a:t>
            </a:r>
            <a:r>
              <a:rPr lang="en-US" sz="2800" dirty="0">
                <a:latin typeface="Calibri" panose="020F0502020204030204" pitchFamily="34" charset="0"/>
                <a:cs typeface="Calibri" panose="020F0502020204030204" pitchFamily="34" charset="0"/>
              </a:rPr>
              <a:t> context!</a:t>
            </a:r>
          </a:p>
        </p:txBody>
      </p:sp>
      <p:pic>
        <p:nvPicPr>
          <p:cNvPr id="6" name="Picture 5">
            <a:extLst>
              <a:ext uri="{FF2B5EF4-FFF2-40B4-BE49-F238E27FC236}">
                <a16:creationId xmlns:a16="http://schemas.microsoft.com/office/drawing/2014/main" id="{ECA85081-B1BD-4095-99C5-4C3A217A9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7177" y="3166081"/>
            <a:ext cx="4133446" cy="2316681"/>
          </a:xfrm>
          <a:prstGeom prst="rect">
            <a:avLst/>
          </a:prstGeom>
        </p:spPr>
      </p:pic>
      <p:pic>
        <p:nvPicPr>
          <p:cNvPr id="7" name="Picture 6">
            <a:extLst>
              <a:ext uri="{FF2B5EF4-FFF2-40B4-BE49-F238E27FC236}">
                <a16:creationId xmlns:a16="http://schemas.microsoft.com/office/drawing/2014/main" id="{28B65834-2757-437B-B718-3DDD213B7B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8291" y="3609975"/>
            <a:ext cx="4133446" cy="2316681"/>
          </a:xfrm>
          <a:prstGeom prst="rect">
            <a:avLst/>
          </a:prstGeom>
        </p:spPr>
      </p:pic>
    </p:spTree>
    <p:extLst>
      <p:ext uri="{BB962C8B-B14F-4D97-AF65-F5344CB8AC3E}">
        <p14:creationId xmlns:p14="http://schemas.microsoft.com/office/powerpoint/2010/main" val="374411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E49E0979-DEF8-4E20-8EC1-F4093E201383}"/>
              </a:ext>
            </a:extLst>
          </p:cNvPr>
          <p:cNvSpPr>
            <a:spLocks noGrp="1" noChangeArrowheads="1"/>
          </p:cNvSpPr>
          <p:nvPr>
            <p:ph type="body" sz="half" idx="1"/>
          </p:nvPr>
        </p:nvSpPr>
        <p:spPr>
          <a:xfrm>
            <a:off x="0" y="1600200"/>
            <a:ext cx="9144000" cy="1371600"/>
          </a:xfrm>
        </p:spPr>
        <p:txBody>
          <a:bodyPr/>
          <a:lstStyle/>
          <a:p>
            <a:pPr marL="461963" indent="-461963" algn="just"/>
            <a:r>
              <a:rPr lang="en-US" altLang="en-US" sz="2800" dirty="0">
                <a:latin typeface="Calibri" panose="020F0502020204030204" pitchFamily="34" charset="0"/>
                <a:cs typeface="Calibri" panose="020F0502020204030204" pitchFamily="34" charset="0"/>
              </a:rPr>
              <a:t>Jesus spoke almost entirely to the people of Israel, only in the land of Israel, who were all under the entire Law of Moses. </a:t>
            </a:r>
          </a:p>
        </p:txBody>
      </p:sp>
      <p:sp>
        <p:nvSpPr>
          <p:cNvPr id="6" name="Rectangle 2">
            <a:extLst>
              <a:ext uri="{FF2B5EF4-FFF2-40B4-BE49-F238E27FC236}">
                <a16:creationId xmlns:a16="http://schemas.microsoft.com/office/drawing/2014/main" id="{331255F9-B5C2-4F88-98EA-A2C6F9C198F3}"/>
              </a:ext>
            </a:extLst>
          </p:cNvPr>
          <p:cNvSpPr txBox="1">
            <a:spLocks noChangeArrowheads="1"/>
          </p:cNvSpPr>
          <p:nvPr/>
        </p:nvSpPr>
        <p:spPr bwMode="auto">
          <a:xfrm>
            <a:off x="685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To Whom is Jesus talking? </a:t>
            </a:r>
          </a:p>
        </p:txBody>
      </p:sp>
      <p:sp>
        <p:nvSpPr>
          <p:cNvPr id="7" name="Text Box 4">
            <a:extLst>
              <a:ext uri="{FF2B5EF4-FFF2-40B4-BE49-F238E27FC236}">
                <a16:creationId xmlns:a16="http://schemas.microsoft.com/office/drawing/2014/main" id="{DE4267DF-262C-4B92-885B-637F6E953569}"/>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2" name="Picture 1">
            <a:extLst>
              <a:ext uri="{FF2B5EF4-FFF2-40B4-BE49-F238E27FC236}">
                <a16:creationId xmlns:a16="http://schemas.microsoft.com/office/drawing/2014/main" id="{713A7847-2C8B-4EDE-B166-01D17A336561}"/>
              </a:ext>
            </a:extLst>
          </p:cNvPr>
          <p:cNvPicPr>
            <a:picLocks noChangeAspect="1"/>
          </p:cNvPicPr>
          <p:nvPr/>
        </p:nvPicPr>
        <p:blipFill>
          <a:blip r:embed="rId3"/>
          <a:stretch>
            <a:fillRect/>
          </a:stretch>
        </p:blipFill>
        <p:spPr>
          <a:xfrm>
            <a:off x="914400" y="2971799"/>
            <a:ext cx="7315200" cy="3657600"/>
          </a:xfrm>
          <a:prstGeom prst="rect">
            <a:avLst/>
          </a:prstGeom>
        </p:spPr>
      </p:pic>
    </p:spTree>
    <p:extLst>
      <p:ext uri="{BB962C8B-B14F-4D97-AF65-F5344CB8AC3E}">
        <p14:creationId xmlns:p14="http://schemas.microsoft.com/office/powerpoint/2010/main" val="500749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4061F93E-CB24-41E3-A158-74E47E54AD88}"/>
              </a:ext>
            </a:extLst>
          </p:cNvPr>
          <p:cNvSpPr>
            <a:spLocks noGrp="1" noChangeArrowheads="1"/>
          </p:cNvSpPr>
          <p:nvPr>
            <p:ph type="body" sz="half" idx="1"/>
          </p:nvPr>
        </p:nvSpPr>
        <p:spPr>
          <a:xfrm>
            <a:off x="0" y="1600200"/>
            <a:ext cx="9144000" cy="1676400"/>
          </a:xfrm>
        </p:spPr>
        <p:txBody>
          <a:bodyPr/>
          <a:lstStyle/>
          <a:p>
            <a:pPr marL="461963" indent="-461963" algn="just"/>
            <a:r>
              <a:rPr lang="en-US" altLang="en-US" sz="2800" dirty="0">
                <a:latin typeface="Calibri" panose="020F0502020204030204" pitchFamily="34" charset="0"/>
                <a:cs typeface="Calibri" panose="020F0502020204030204" pitchFamily="34" charset="0"/>
              </a:rPr>
              <a:t>Christ made it very clear that He was </a:t>
            </a:r>
            <a:r>
              <a:rPr lang="en-US" altLang="en-US" sz="2800" b="1" dirty="0">
                <a:solidFill>
                  <a:srgbClr val="0000CC"/>
                </a:solidFill>
                <a:latin typeface="Calibri" panose="020F0502020204030204" pitchFamily="34" charset="0"/>
                <a:cs typeface="Calibri" panose="020F0502020204030204" pitchFamily="34" charset="0"/>
              </a:rPr>
              <a:t>“sent only to the lost sheep of the house of Israel”</a:t>
            </a:r>
            <a:r>
              <a:rPr lang="en-US" altLang="en-US" sz="2800" dirty="0">
                <a:latin typeface="Calibri" panose="020F0502020204030204" pitchFamily="34" charset="0"/>
                <a:cs typeface="Calibri" panose="020F0502020204030204" pitchFamily="34" charset="0"/>
              </a:rPr>
              <a:t> (Matt. 15:24) and that He sent His disciples, at least at first, </a:t>
            </a:r>
            <a:r>
              <a:rPr lang="en-US" altLang="en-US" sz="2800" b="1" dirty="0">
                <a:solidFill>
                  <a:srgbClr val="0000CC"/>
                </a:solidFill>
                <a:latin typeface="Calibri" panose="020F0502020204030204" pitchFamily="34" charset="0"/>
                <a:cs typeface="Calibri" panose="020F0502020204030204" pitchFamily="34" charset="0"/>
              </a:rPr>
              <a:t>“only to the lost sheep of the house of Israel”</a:t>
            </a:r>
            <a:r>
              <a:rPr lang="en-US" altLang="en-US" sz="2800" dirty="0">
                <a:latin typeface="Calibri" panose="020F0502020204030204" pitchFamily="34" charset="0"/>
                <a:cs typeface="Calibri" panose="020F0502020204030204" pitchFamily="34" charset="0"/>
              </a:rPr>
              <a:t> (Matt. 10:6).</a:t>
            </a:r>
          </a:p>
        </p:txBody>
      </p:sp>
      <p:pic>
        <p:nvPicPr>
          <p:cNvPr id="13319" name="Picture 7" descr="disciples sent preaching">
            <a:extLst>
              <a:ext uri="{FF2B5EF4-FFF2-40B4-BE49-F238E27FC236}">
                <a16:creationId xmlns:a16="http://schemas.microsoft.com/office/drawing/2014/main" id="{A0B2B2A4-777C-4A46-B615-E7F6E81A6654}"/>
              </a:ext>
            </a:extLst>
          </p:cNvPr>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3043451" y="3445042"/>
            <a:ext cx="3057098"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38C04EE-BE0D-44F8-AC79-96C506AA5683}"/>
              </a:ext>
            </a:extLst>
          </p:cNvPr>
          <p:cNvSpPr txBox="1">
            <a:spLocks noChangeArrowheads="1"/>
          </p:cNvSpPr>
          <p:nvPr/>
        </p:nvSpPr>
        <p:spPr bwMode="auto">
          <a:xfrm>
            <a:off x="685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To Whom is Jesus talking? </a:t>
            </a:r>
          </a:p>
        </p:txBody>
      </p:sp>
      <p:sp>
        <p:nvSpPr>
          <p:cNvPr id="8" name="Text Box 4">
            <a:extLst>
              <a:ext uri="{FF2B5EF4-FFF2-40B4-BE49-F238E27FC236}">
                <a16:creationId xmlns:a16="http://schemas.microsoft.com/office/drawing/2014/main" id="{53176DF2-F962-4C7C-B051-7F0642C0C9B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0C161F82-82ED-4C6F-AAD8-824407BCB8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a:extLst>
              <a:ext uri="{FF2B5EF4-FFF2-40B4-BE49-F238E27FC236}">
                <a16:creationId xmlns:a16="http://schemas.microsoft.com/office/drawing/2014/main" id="{0EA0567E-0D6A-44F9-A6FA-56A648422995}"/>
              </a:ext>
            </a:extLst>
          </p:cNvPr>
          <p:cNvSpPr>
            <a:spLocks noGrp="1" noChangeArrowheads="1"/>
          </p:cNvSpPr>
          <p:nvPr>
            <p:ph type="body" idx="1"/>
          </p:nvPr>
        </p:nvSpPr>
        <p:spPr>
          <a:xfrm>
            <a:off x="0" y="0"/>
            <a:ext cx="9144000" cy="3276600"/>
          </a:xfrm>
        </p:spPr>
        <p:txBody>
          <a:bodyPr/>
          <a:lstStyle/>
          <a:p>
            <a:pPr marL="0" indent="0" algn="ctr">
              <a:spcBef>
                <a:spcPts val="0"/>
              </a:spcBef>
              <a:spcAft>
                <a:spcPts val="1200"/>
              </a:spcAft>
              <a:buNone/>
            </a:pPr>
            <a:r>
              <a:rPr lang="en-US" sz="2800" b="1" dirty="0">
                <a:solidFill>
                  <a:srgbClr val="0000CC"/>
                </a:solidFill>
                <a:latin typeface="Calibri" panose="020F0502020204030204" pitchFamily="34" charset="0"/>
                <a:cs typeface="Calibri" panose="020F0502020204030204" pitchFamily="34" charset="0"/>
              </a:rPr>
              <a:t>Matthew 10:5–6 </a:t>
            </a:r>
          </a:p>
          <a:p>
            <a:pPr marL="0" indent="0" algn="just">
              <a:spcAft>
                <a:spcPts val="1200"/>
              </a:spcAft>
              <a:buNone/>
            </a:pPr>
            <a:r>
              <a:rPr lang="en-US" sz="2400" baseline="30000" dirty="0">
                <a:latin typeface="Calibri" panose="020F0502020204030204" pitchFamily="34" charset="0"/>
                <a:cs typeface="Calibri" panose="020F0502020204030204" pitchFamily="34" charset="0"/>
              </a:rPr>
              <a:t>5 </a:t>
            </a:r>
            <a:r>
              <a:rPr lang="en-US" sz="2600" b="1" dirty="0">
                <a:solidFill>
                  <a:srgbClr val="0000CC"/>
                </a:solidFill>
                <a:latin typeface="Calibri" panose="020F0502020204030204" pitchFamily="34" charset="0"/>
                <a:cs typeface="Calibri" panose="020F0502020204030204" pitchFamily="34" charset="0"/>
              </a:rPr>
              <a:t>These twelve Jesus sent out after instructing them</a:t>
            </a:r>
            <a:r>
              <a:rPr lang="en-US" sz="2400" dirty="0">
                <a:latin typeface="Calibri" panose="020F0502020204030204" pitchFamily="34" charset="0"/>
                <a:cs typeface="Calibri" panose="020F0502020204030204" pitchFamily="34" charset="0"/>
              </a:rPr>
              <a:t>: “Do not go in the way of the Gentiles, and do not enter any city of the Samaritans; </a:t>
            </a:r>
            <a:r>
              <a:rPr lang="en-US" sz="2400" baseline="30000" dirty="0">
                <a:latin typeface="Calibri" panose="020F0502020204030204" pitchFamily="34" charset="0"/>
                <a:cs typeface="Calibri" panose="020F0502020204030204" pitchFamily="34" charset="0"/>
              </a:rPr>
              <a:t>6</a:t>
            </a:r>
            <a:r>
              <a:rPr lang="en-US" sz="2400" dirty="0">
                <a:latin typeface="Calibri" panose="020F0502020204030204" pitchFamily="34" charset="0"/>
                <a:cs typeface="Calibri" panose="020F0502020204030204" pitchFamily="34" charset="0"/>
              </a:rPr>
              <a:t> but rather </a:t>
            </a:r>
            <a:r>
              <a:rPr lang="en-US" sz="2600" b="1" dirty="0">
                <a:solidFill>
                  <a:srgbClr val="0000CC"/>
                </a:solidFill>
                <a:latin typeface="Calibri" panose="020F0502020204030204" pitchFamily="34" charset="0"/>
                <a:cs typeface="Calibri" panose="020F0502020204030204" pitchFamily="34" charset="0"/>
              </a:rPr>
              <a:t>go to the lost sheep of the house of Israel</a:t>
            </a:r>
            <a:r>
              <a:rPr lang="en-US" sz="2400" dirty="0">
                <a:latin typeface="Calibri" panose="020F0502020204030204" pitchFamily="34" charset="0"/>
                <a:cs typeface="Calibri" panose="020F0502020204030204" pitchFamily="34" charset="0"/>
              </a:rPr>
              <a:t>.</a:t>
            </a:r>
          </a:p>
          <a:p>
            <a:pPr marL="0" indent="0" algn="ctr">
              <a:spcBef>
                <a:spcPts val="0"/>
              </a:spcBef>
              <a:spcAft>
                <a:spcPts val="1200"/>
              </a:spcAft>
              <a:buNone/>
            </a:pPr>
            <a:r>
              <a:rPr lang="en-US" sz="2800" b="1" dirty="0">
                <a:solidFill>
                  <a:srgbClr val="0000CC"/>
                </a:solidFill>
                <a:latin typeface="Calibri" panose="020F0502020204030204" pitchFamily="34" charset="0"/>
                <a:cs typeface="Calibri" panose="020F0502020204030204" pitchFamily="34" charset="0"/>
              </a:rPr>
              <a:t>Matthew </a:t>
            </a:r>
            <a:r>
              <a:rPr lang="en-US" altLang="en-US" sz="2800" b="1" dirty="0">
                <a:solidFill>
                  <a:srgbClr val="0000CC"/>
                </a:solidFill>
                <a:latin typeface="Calibri" panose="020F0502020204030204" pitchFamily="34" charset="0"/>
                <a:cs typeface="Calibri" panose="020F0502020204030204" pitchFamily="34" charset="0"/>
              </a:rPr>
              <a:t>15:24</a:t>
            </a:r>
          </a:p>
          <a:p>
            <a:pPr marL="0" indent="0" algn="just">
              <a:spcBef>
                <a:spcPts val="0"/>
              </a:spcBef>
              <a:spcAft>
                <a:spcPts val="1200"/>
              </a:spcAft>
              <a:buNone/>
            </a:pPr>
            <a:r>
              <a:rPr lang="en-US" sz="2400" dirty="0">
                <a:latin typeface="Calibri" panose="020F0502020204030204" pitchFamily="34" charset="0"/>
                <a:cs typeface="Calibri" panose="020F0502020204030204" pitchFamily="34" charset="0"/>
              </a:rPr>
              <a:t>But He answered and said, “</a:t>
            </a:r>
            <a:r>
              <a:rPr lang="en-US" sz="2600" b="1" dirty="0">
                <a:solidFill>
                  <a:srgbClr val="0000CC"/>
                </a:solidFill>
                <a:latin typeface="Calibri" panose="020F0502020204030204" pitchFamily="34" charset="0"/>
                <a:cs typeface="Calibri" panose="020F0502020204030204" pitchFamily="34" charset="0"/>
              </a:rPr>
              <a:t>I was sent only to the lost sheep of the house of Israel</a:t>
            </a:r>
            <a:r>
              <a:rPr lang="en-US" sz="24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7CBF441D-2EE4-48AC-BC38-E6EBCAB772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1400" y="3276600"/>
            <a:ext cx="1745198" cy="1828800"/>
          </a:xfrm>
          <a:prstGeom prst="rect">
            <a:avLst/>
          </a:prstGeom>
        </p:spPr>
      </p:pic>
    </p:spTree>
    <p:extLst>
      <p:ext uri="{BB962C8B-B14F-4D97-AF65-F5344CB8AC3E}">
        <p14:creationId xmlns:p14="http://schemas.microsoft.com/office/powerpoint/2010/main" val="3963626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a:extLst>
              <a:ext uri="{FF2B5EF4-FFF2-40B4-BE49-F238E27FC236}">
                <a16:creationId xmlns:a16="http://schemas.microsoft.com/office/drawing/2014/main" id="{A8E0D7C7-FB94-4113-945F-D7C8F696E395}"/>
              </a:ext>
            </a:extLst>
          </p:cNvPr>
          <p:cNvSpPr>
            <a:spLocks noGrp="1" noChangeArrowheads="1"/>
          </p:cNvSpPr>
          <p:nvPr>
            <p:ph type="body" sz="half" idx="2"/>
          </p:nvPr>
        </p:nvSpPr>
        <p:spPr>
          <a:xfrm>
            <a:off x="3810000" y="1600200"/>
            <a:ext cx="5334000" cy="4114800"/>
          </a:xfrm>
        </p:spPr>
        <p:txBody>
          <a:bodyPr/>
          <a:lstStyle/>
          <a:p>
            <a:pPr marL="461963" indent="-461963" algn="just">
              <a:lnSpc>
                <a:spcPct val="90000"/>
              </a:lnSpc>
            </a:pPr>
            <a:r>
              <a:rPr lang="en-US" altLang="en-US" sz="2800" dirty="0">
                <a:latin typeface="Calibri" panose="020F0502020204030204" pitchFamily="34" charset="0"/>
                <a:cs typeface="Calibri" panose="020F0502020204030204" pitchFamily="34" charset="0"/>
              </a:rPr>
              <a:t>Again and again Jesus referred to those who were Gentiles (non-Jews) as a another people, not a part of His intended audience (Matt. </a:t>
            </a:r>
            <a:r>
              <a:rPr lang="sv-SE" altLang="en-US" sz="2800" dirty="0">
                <a:latin typeface="Calibri" panose="020F0502020204030204" pitchFamily="34" charset="0"/>
                <a:cs typeface="Calibri" panose="020F0502020204030204" pitchFamily="34" charset="0"/>
              </a:rPr>
              <a:t>5:47; 6:7, 32; 10:5, 18; 20:19; 20:25)</a:t>
            </a:r>
            <a:r>
              <a:rPr lang="en-US" altLang="en-US" sz="2800" dirty="0">
                <a:latin typeface="Calibri" panose="020F0502020204030204" pitchFamily="34" charset="0"/>
                <a:cs typeface="Calibri" panose="020F0502020204030204" pitchFamily="34" charset="0"/>
              </a:rPr>
              <a:t>.  </a:t>
            </a:r>
          </a:p>
          <a:p>
            <a:pPr marL="461963" indent="-461963" algn="just">
              <a:lnSpc>
                <a:spcPct val="90000"/>
              </a:lnSpc>
            </a:pPr>
            <a:r>
              <a:rPr lang="en-US" altLang="en-US" sz="2800" b="1" dirty="0">
                <a:solidFill>
                  <a:srgbClr val="0000CC"/>
                </a:solidFill>
                <a:latin typeface="Calibri" panose="020F0502020204030204" pitchFamily="34" charset="0"/>
                <a:cs typeface="Calibri" panose="020F0502020204030204" pitchFamily="34" charset="0"/>
              </a:rPr>
              <a:t>Jesus made multiple references to the Law, Moses, the altar and the temple in Jerusalem</a:t>
            </a:r>
          </a:p>
          <a:p>
            <a:pPr marL="461963" indent="-461963" algn="just">
              <a:lnSpc>
                <a:spcPct val="90000"/>
              </a:lnSpc>
            </a:pPr>
            <a:endParaRPr lang="en-US" altLang="en-US" sz="2800" dirty="0">
              <a:latin typeface="Calibri" panose="020F0502020204030204" pitchFamily="34" charset="0"/>
              <a:cs typeface="Calibri" panose="020F0502020204030204" pitchFamily="34" charset="0"/>
            </a:endParaRPr>
          </a:p>
        </p:txBody>
      </p:sp>
      <p:pic>
        <p:nvPicPr>
          <p:cNvPr id="60423" name="Picture 7" descr="Jesus teaches at the temple">
            <a:extLst>
              <a:ext uri="{FF2B5EF4-FFF2-40B4-BE49-F238E27FC236}">
                <a16:creationId xmlns:a16="http://schemas.microsoft.com/office/drawing/2014/main" id="{95C8074C-40B2-4F98-8499-C2CD265D13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945" y="1676400"/>
            <a:ext cx="3398655"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C5E43352-9EBC-4936-835F-B90032650928}"/>
              </a:ext>
            </a:extLst>
          </p:cNvPr>
          <p:cNvSpPr txBox="1">
            <a:spLocks noChangeArrowheads="1"/>
          </p:cNvSpPr>
          <p:nvPr/>
        </p:nvSpPr>
        <p:spPr bwMode="auto">
          <a:xfrm>
            <a:off x="685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To Whom is Jesus talking? </a:t>
            </a:r>
          </a:p>
        </p:txBody>
      </p:sp>
      <p:sp>
        <p:nvSpPr>
          <p:cNvPr id="9" name="Text Box 4">
            <a:extLst>
              <a:ext uri="{FF2B5EF4-FFF2-40B4-BE49-F238E27FC236}">
                <a16:creationId xmlns:a16="http://schemas.microsoft.com/office/drawing/2014/main" id="{14C90AEA-73E0-4832-B98E-E66A05AA676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0C161F82-82ED-4C6F-AAD8-824407BCB8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a:extLst>
              <a:ext uri="{FF2B5EF4-FFF2-40B4-BE49-F238E27FC236}">
                <a16:creationId xmlns:a16="http://schemas.microsoft.com/office/drawing/2014/main" id="{0EA0567E-0D6A-44F9-A6FA-56A648422995}"/>
              </a:ext>
            </a:extLst>
          </p:cNvPr>
          <p:cNvSpPr>
            <a:spLocks noGrp="1" noChangeArrowheads="1"/>
          </p:cNvSpPr>
          <p:nvPr>
            <p:ph type="body" idx="1"/>
          </p:nvPr>
        </p:nvSpPr>
        <p:spPr>
          <a:xfrm>
            <a:off x="0" y="0"/>
            <a:ext cx="9144000" cy="2743200"/>
          </a:xfrm>
        </p:spPr>
        <p:txBody>
          <a:bodyPr/>
          <a:lstStyle/>
          <a:p>
            <a:pPr marL="0" indent="0" algn="ctr">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Matthew 5:17-18</a:t>
            </a:r>
          </a:p>
          <a:p>
            <a:pPr marL="0" indent="0" algn="just">
              <a:spcBef>
                <a:spcPts val="0"/>
              </a:spcBef>
              <a:buNone/>
            </a:pPr>
            <a:r>
              <a:rPr lang="en-US" altLang="en-US" sz="2800" dirty="0">
                <a:latin typeface="Calibri" panose="020F0502020204030204" pitchFamily="34" charset="0"/>
                <a:cs typeface="Calibri" panose="020F0502020204030204" pitchFamily="34" charset="0"/>
              </a:rPr>
              <a:t>“</a:t>
            </a:r>
            <a:r>
              <a:rPr lang="en-US" altLang="en-US" sz="2800" baseline="30000" dirty="0">
                <a:latin typeface="Calibri" panose="020F0502020204030204" pitchFamily="34" charset="0"/>
                <a:cs typeface="Calibri" panose="020F0502020204030204" pitchFamily="34" charset="0"/>
              </a:rPr>
              <a:t>17</a:t>
            </a:r>
            <a:r>
              <a:rPr lang="en-US" altLang="en-US" sz="2800" dirty="0">
                <a:latin typeface="Calibri" panose="020F0502020204030204" pitchFamily="34" charset="0"/>
                <a:cs typeface="Calibri" panose="020F0502020204030204" pitchFamily="34" charset="0"/>
              </a:rPr>
              <a:t> Do not think that I came to abolish </a:t>
            </a:r>
            <a:r>
              <a:rPr lang="en-US" altLang="en-US" sz="2800" b="1" dirty="0">
                <a:solidFill>
                  <a:srgbClr val="0000CC"/>
                </a:solidFill>
                <a:latin typeface="Calibri" panose="020F0502020204030204" pitchFamily="34" charset="0"/>
                <a:cs typeface="Calibri" panose="020F0502020204030204" pitchFamily="34" charset="0"/>
              </a:rPr>
              <a:t>THE LAW OR THE PROPHETS</a:t>
            </a:r>
            <a:r>
              <a:rPr lang="en-US" altLang="en-US" sz="2800" dirty="0">
                <a:latin typeface="Calibri" panose="020F0502020204030204" pitchFamily="34" charset="0"/>
                <a:cs typeface="Calibri" panose="020F0502020204030204" pitchFamily="34" charset="0"/>
              </a:rPr>
              <a:t>; I did not come to abolish but to fulfill.  </a:t>
            </a:r>
            <a:r>
              <a:rPr lang="en-US" altLang="en-US" sz="2800" baseline="30000" dirty="0">
                <a:latin typeface="Calibri" panose="020F0502020204030204" pitchFamily="34" charset="0"/>
                <a:cs typeface="Calibri" panose="020F0502020204030204" pitchFamily="34" charset="0"/>
              </a:rPr>
              <a:t>18</a:t>
            </a:r>
            <a:r>
              <a:rPr lang="en-US" altLang="en-US" sz="2800" dirty="0">
                <a:latin typeface="Calibri" panose="020F0502020204030204" pitchFamily="34" charset="0"/>
                <a:cs typeface="Calibri" panose="020F0502020204030204" pitchFamily="34" charset="0"/>
              </a:rPr>
              <a:t> For truly I say to you, until heaven and earth pass away, not the smallest letter or stroke shall pass from </a:t>
            </a:r>
            <a:r>
              <a:rPr lang="en-US" altLang="en-US" sz="2800" b="1" dirty="0">
                <a:solidFill>
                  <a:srgbClr val="0000CC"/>
                </a:solidFill>
                <a:latin typeface="Calibri" panose="020F0502020204030204" pitchFamily="34" charset="0"/>
                <a:cs typeface="Calibri" panose="020F0502020204030204" pitchFamily="34" charset="0"/>
              </a:rPr>
              <a:t>THE</a:t>
            </a:r>
            <a:r>
              <a:rPr lang="en-US" altLang="en-US" sz="2800" dirty="0">
                <a:latin typeface="Calibri" panose="020F0502020204030204" pitchFamily="34" charset="0"/>
                <a:cs typeface="Calibri" panose="020F0502020204030204" pitchFamily="34" charset="0"/>
              </a:rPr>
              <a:t> </a:t>
            </a:r>
            <a:r>
              <a:rPr lang="en-US" altLang="en-US" sz="2800" b="1" dirty="0">
                <a:solidFill>
                  <a:srgbClr val="0000CC"/>
                </a:solidFill>
                <a:latin typeface="Calibri" panose="020F0502020204030204" pitchFamily="34" charset="0"/>
                <a:cs typeface="Calibri" panose="020F0502020204030204" pitchFamily="34" charset="0"/>
              </a:rPr>
              <a:t>LAW</a:t>
            </a:r>
            <a:r>
              <a:rPr lang="en-US" altLang="en-US" sz="2800" dirty="0">
                <a:latin typeface="Calibri" panose="020F0502020204030204" pitchFamily="34" charset="0"/>
                <a:cs typeface="Calibri" panose="020F0502020204030204" pitchFamily="34" charset="0"/>
              </a:rPr>
              <a:t> until all is accomplished."</a:t>
            </a:r>
          </a:p>
        </p:txBody>
      </p:sp>
      <p:pic>
        <p:nvPicPr>
          <p:cNvPr id="2" name="Picture 1">
            <a:extLst>
              <a:ext uri="{FF2B5EF4-FFF2-40B4-BE49-F238E27FC236}">
                <a16:creationId xmlns:a16="http://schemas.microsoft.com/office/drawing/2014/main" id="{3B856951-7A44-4F75-9FC9-476962F3E6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2433" y="2819400"/>
            <a:ext cx="2679135" cy="2286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59443"/>
            <a:ext cx="91440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D98D76-E22B-4653-B97A-98E207C70C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2466" name="Rectangle 2">
            <a:extLst>
              <a:ext uri="{FF2B5EF4-FFF2-40B4-BE49-F238E27FC236}">
                <a16:creationId xmlns:a16="http://schemas.microsoft.com/office/drawing/2014/main" id="{B2711FF2-3704-4525-AC60-65AC9C65B4E7}"/>
              </a:ext>
            </a:extLst>
          </p:cNvPr>
          <p:cNvSpPr>
            <a:spLocks noGrp="1" noChangeArrowheads="1"/>
          </p:cNvSpPr>
          <p:nvPr>
            <p:ph type="body" idx="1"/>
          </p:nvPr>
        </p:nvSpPr>
        <p:spPr>
          <a:xfrm>
            <a:off x="0" y="0"/>
            <a:ext cx="9144000" cy="2716213"/>
          </a:xfrm>
        </p:spPr>
        <p:txBody>
          <a:bodyPr/>
          <a:lstStyle/>
          <a:p>
            <a:pPr marL="0" indent="0" algn="ctr">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Matthew 5:23-24</a:t>
            </a:r>
          </a:p>
          <a:p>
            <a:pPr marL="0" indent="0" algn="just">
              <a:spcBef>
                <a:spcPts val="0"/>
              </a:spcBef>
              <a:buNone/>
            </a:pPr>
            <a:r>
              <a:rPr lang="en-US" altLang="en-US" sz="2800" dirty="0">
                <a:latin typeface="Calibri" panose="020F0502020204030204" pitchFamily="34" charset="0"/>
                <a:cs typeface="Calibri" panose="020F0502020204030204" pitchFamily="34" charset="0"/>
              </a:rPr>
              <a:t>“</a:t>
            </a:r>
            <a:r>
              <a:rPr lang="en-US" altLang="en-US" sz="2800" baseline="30000" dirty="0">
                <a:latin typeface="Calibri" panose="020F0502020204030204" pitchFamily="34" charset="0"/>
                <a:cs typeface="Calibri" panose="020F0502020204030204" pitchFamily="34" charset="0"/>
              </a:rPr>
              <a:t>23</a:t>
            </a:r>
            <a:r>
              <a:rPr lang="en-US" altLang="en-US" sz="2800" dirty="0">
                <a:latin typeface="Calibri" panose="020F0502020204030204" pitchFamily="34" charset="0"/>
                <a:cs typeface="Calibri" panose="020F0502020204030204" pitchFamily="34" charset="0"/>
              </a:rPr>
              <a:t> Therefore if you are presenting your </a:t>
            </a:r>
            <a:r>
              <a:rPr lang="en-US" altLang="en-US" sz="2800" b="1" dirty="0">
                <a:solidFill>
                  <a:srgbClr val="0000CC"/>
                </a:solidFill>
                <a:latin typeface="Calibri" panose="020F0502020204030204" pitchFamily="34" charset="0"/>
                <a:cs typeface="Calibri" panose="020F0502020204030204" pitchFamily="34" charset="0"/>
              </a:rPr>
              <a:t>OFFERING</a:t>
            </a:r>
            <a:r>
              <a:rPr lang="en-US" altLang="en-US" sz="2800" dirty="0">
                <a:latin typeface="Calibri" panose="020F0502020204030204" pitchFamily="34" charset="0"/>
                <a:cs typeface="Calibri" panose="020F0502020204030204" pitchFamily="34" charset="0"/>
              </a:rPr>
              <a:t> at the </a:t>
            </a:r>
            <a:r>
              <a:rPr lang="en-US" altLang="en-US" sz="2800" b="1" dirty="0">
                <a:solidFill>
                  <a:srgbClr val="0000CC"/>
                </a:solidFill>
                <a:latin typeface="Calibri" panose="020F0502020204030204" pitchFamily="34" charset="0"/>
                <a:cs typeface="Calibri" panose="020F0502020204030204" pitchFamily="34" charset="0"/>
              </a:rPr>
              <a:t>ALTAR</a:t>
            </a:r>
            <a:r>
              <a:rPr lang="en-US" altLang="en-US" sz="2800" dirty="0">
                <a:latin typeface="Calibri" panose="020F0502020204030204" pitchFamily="34" charset="0"/>
                <a:cs typeface="Calibri" panose="020F0502020204030204" pitchFamily="34" charset="0"/>
              </a:rPr>
              <a:t>, and there remember that your brother </a:t>
            </a:r>
            <a:r>
              <a:rPr lang="en-US" altLang="en-US" sz="2800" b="1" dirty="0">
                <a:latin typeface="Calibri" panose="020F0502020204030204" pitchFamily="34" charset="0"/>
                <a:cs typeface="Calibri" panose="020F0502020204030204" pitchFamily="34" charset="0"/>
              </a:rPr>
              <a:t>[</a:t>
            </a:r>
            <a:r>
              <a:rPr lang="en-US" altLang="en-US" sz="2800" b="1" u="sng" dirty="0">
                <a:latin typeface="Calibri" panose="020F0502020204030204" pitchFamily="34" charset="0"/>
                <a:cs typeface="Calibri" panose="020F0502020204030204" pitchFamily="34" charset="0"/>
              </a:rPr>
              <a:t>fellow Jew</a:t>
            </a:r>
            <a:r>
              <a:rPr lang="en-US" altLang="en-US" sz="2800" b="1" dirty="0">
                <a:latin typeface="Calibri" panose="020F0502020204030204" pitchFamily="34" charset="0"/>
                <a:cs typeface="Calibri" panose="020F0502020204030204" pitchFamily="34" charset="0"/>
              </a:rPr>
              <a:t>]</a:t>
            </a:r>
            <a:r>
              <a:rPr lang="en-US" altLang="en-US" sz="2800" b="1" u="sng"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has something against you, </a:t>
            </a:r>
            <a:r>
              <a:rPr lang="en-US" altLang="en-US" sz="2800" baseline="30000" dirty="0">
                <a:latin typeface="Calibri" panose="020F0502020204030204" pitchFamily="34" charset="0"/>
                <a:cs typeface="Calibri" panose="020F0502020204030204" pitchFamily="34" charset="0"/>
              </a:rPr>
              <a:t>24</a:t>
            </a:r>
            <a:r>
              <a:rPr lang="en-US" altLang="en-US" sz="2800" dirty="0">
                <a:latin typeface="Calibri" panose="020F0502020204030204" pitchFamily="34" charset="0"/>
                <a:cs typeface="Calibri" panose="020F0502020204030204" pitchFamily="34" charset="0"/>
              </a:rPr>
              <a:t> leave your </a:t>
            </a:r>
            <a:r>
              <a:rPr lang="en-US" altLang="en-US" sz="2800" b="1" dirty="0">
                <a:solidFill>
                  <a:srgbClr val="0000CC"/>
                </a:solidFill>
                <a:latin typeface="Calibri" panose="020F0502020204030204" pitchFamily="34" charset="0"/>
                <a:cs typeface="Calibri" panose="020F0502020204030204" pitchFamily="34" charset="0"/>
              </a:rPr>
              <a:t>OFFERING</a:t>
            </a:r>
            <a:r>
              <a:rPr lang="en-US" altLang="en-US" sz="2800" dirty="0">
                <a:latin typeface="Calibri" panose="020F0502020204030204" pitchFamily="34" charset="0"/>
                <a:cs typeface="Calibri" panose="020F0502020204030204" pitchFamily="34" charset="0"/>
              </a:rPr>
              <a:t> there before the </a:t>
            </a:r>
            <a:r>
              <a:rPr lang="en-US" altLang="en-US" sz="2800" b="1" dirty="0">
                <a:solidFill>
                  <a:srgbClr val="0000CC"/>
                </a:solidFill>
                <a:latin typeface="Calibri" panose="020F0502020204030204" pitchFamily="34" charset="0"/>
                <a:cs typeface="Calibri" panose="020F0502020204030204" pitchFamily="34" charset="0"/>
              </a:rPr>
              <a:t>ALTAR</a:t>
            </a:r>
            <a:r>
              <a:rPr lang="en-US" altLang="en-US" sz="2800" dirty="0">
                <a:latin typeface="Calibri" panose="020F0502020204030204" pitchFamily="34" charset="0"/>
                <a:cs typeface="Calibri" panose="020F0502020204030204" pitchFamily="34" charset="0"/>
              </a:rPr>
              <a:t> and go; first be reconciled to your brother, and then come and present your </a:t>
            </a:r>
            <a:r>
              <a:rPr lang="en-US" altLang="en-US" sz="2800" b="1" dirty="0">
                <a:solidFill>
                  <a:srgbClr val="0000CC"/>
                </a:solidFill>
                <a:latin typeface="Calibri" panose="020F0502020204030204" pitchFamily="34" charset="0"/>
                <a:cs typeface="Calibri" panose="020F0502020204030204" pitchFamily="34" charset="0"/>
              </a:rPr>
              <a:t>OFFERING</a:t>
            </a:r>
            <a:r>
              <a:rPr lang="en-US" altLang="en-US" sz="2800" dirty="0">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84331DAC-4249-451B-B76F-8DD2E6BA13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3935" y="3048000"/>
            <a:ext cx="6096130"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DC0C1-B843-46A7-BC3C-138FFDF86B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7890" name="Rectangle 2">
            <a:extLst>
              <a:ext uri="{FF2B5EF4-FFF2-40B4-BE49-F238E27FC236}">
                <a16:creationId xmlns:a16="http://schemas.microsoft.com/office/drawing/2014/main" id="{0298B2B0-8045-49F7-BEC4-2969770FA017}"/>
              </a:ext>
            </a:extLst>
          </p:cNvPr>
          <p:cNvSpPr>
            <a:spLocks noGrp="1" noChangeArrowheads="1"/>
          </p:cNvSpPr>
          <p:nvPr>
            <p:ph type="body" idx="1"/>
          </p:nvPr>
        </p:nvSpPr>
        <p:spPr>
          <a:xfrm>
            <a:off x="0" y="0"/>
            <a:ext cx="9144000" cy="2057400"/>
          </a:xfrm>
        </p:spPr>
        <p:txBody>
          <a:bodyPr/>
          <a:lstStyle/>
          <a:p>
            <a:pPr marL="0" indent="0" algn="ctr">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 Matthew 8:4</a:t>
            </a:r>
          </a:p>
          <a:p>
            <a:pPr marL="0" indent="0" algn="just">
              <a:spcBef>
                <a:spcPts val="0"/>
              </a:spcBef>
              <a:buNone/>
            </a:pPr>
            <a:r>
              <a:rPr lang="en-US" altLang="en-US" sz="2800" dirty="0">
                <a:latin typeface="Calibri" panose="020F0502020204030204" pitchFamily="34" charset="0"/>
                <a:cs typeface="Calibri" panose="020F0502020204030204" pitchFamily="34" charset="0"/>
              </a:rPr>
              <a:t>'And Jesus said to him, "See that you tell no one; but go, show yourself to the </a:t>
            </a:r>
            <a:r>
              <a:rPr lang="en-US" altLang="en-US" sz="2800" b="1" dirty="0">
                <a:solidFill>
                  <a:srgbClr val="0000CC"/>
                </a:solidFill>
                <a:latin typeface="Calibri" panose="020F0502020204030204" pitchFamily="34" charset="0"/>
                <a:cs typeface="Calibri" panose="020F0502020204030204" pitchFamily="34" charset="0"/>
              </a:rPr>
              <a:t>PRIEST</a:t>
            </a:r>
            <a:r>
              <a:rPr lang="en-US" altLang="en-US" sz="2800" dirty="0">
                <a:latin typeface="Calibri" panose="020F0502020204030204" pitchFamily="34" charset="0"/>
                <a:cs typeface="Calibri" panose="020F0502020204030204" pitchFamily="34" charset="0"/>
              </a:rPr>
              <a:t> and present the </a:t>
            </a:r>
            <a:r>
              <a:rPr lang="en-US" altLang="en-US" sz="2800" b="1" dirty="0">
                <a:solidFill>
                  <a:srgbClr val="0000CC"/>
                </a:solidFill>
                <a:latin typeface="Calibri" panose="020F0502020204030204" pitchFamily="34" charset="0"/>
                <a:cs typeface="Calibri" panose="020F0502020204030204" pitchFamily="34" charset="0"/>
              </a:rPr>
              <a:t>OFFERING</a:t>
            </a:r>
            <a:r>
              <a:rPr lang="en-US" altLang="en-US" sz="2800" dirty="0">
                <a:latin typeface="Calibri" panose="020F0502020204030204" pitchFamily="34" charset="0"/>
                <a:cs typeface="Calibri" panose="020F0502020204030204" pitchFamily="34" charset="0"/>
              </a:rPr>
              <a:t> that </a:t>
            </a:r>
            <a:r>
              <a:rPr lang="en-US" altLang="en-US" sz="2800" b="1" dirty="0">
                <a:solidFill>
                  <a:srgbClr val="0000CC"/>
                </a:solidFill>
                <a:latin typeface="Calibri" panose="020F0502020204030204" pitchFamily="34" charset="0"/>
                <a:cs typeface="Calibri" panose="020F0502020204030204" pitchFamily="34" charset="0"/>
              </a:rPr>
              <a:t>MOSES</a:t>
            </a:r>
            <a:r>
              <a:rPr lang="en-US" altLang="en-US" sz="2800" dirty="0">
                <a:latin typeface="Calibri" panose="020F0502020204030204" pitchFamily="34" charset="0"/>
                <a:cs typeface="Calibri" panose="020F0502020204030204" pitchFamily="34" charset="0"/>
              </a:rPr>
              <a:t> commanded, as a testimony </a:t>
            </a:r>
            <a:r>
              <a:rPr lang="en-US" altLang="en-US" sz="2800" b="1" dirty="0">
                <a:solidFill>
                  <a:srgbClr val="0000CC"/>
                </a:solidFill>
                <a:latin typeface="Calibri" panose="020F0502020204030204" pitchFamily="34" charset="0"/>
                <a:cs typeface="Calibri" panose="020F0502020204030204" pitchFamily="34" charset="0"/>
              </a:rPr>
              <a:t>TO THEM</a:t>
            </a:r>
            <a:r>
              <a:rPr lang="en-US" altLang="en-US" sz="2800" dirty="0">
                <a:latin typeface="Calibri" panose="020F0502020204030204" pitchFamily="34" charset="0"/>
                <a:cs typeface="Calibri" panose="020F0502020204030204" pitchFamily="34" charset="0"/>
              </a:rPr>
              <a:t>."'</a:t>
            </a:r>
          </a:p>
        </p:txBody>
      </p:sp>
      <p:pic>
        <p:nvPicPr>
          <p:cNvPr id="37894" name="Picture 6" descr="348rk3a">
            <a:extLst>
              <a:ext uri="{FF2B5EF4-FFF2-40B4-BE49-F238E27FC236}">
                <a16:creationId xmlns:a16="http://schemas.microsoft.com/office/drawing/2014/main" id="{E8927150-75B3-4EE2-A23F-EA108E95C2D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7078" y="2819400"/>
            <a:ext cx="2629845"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CFCC23CF-6E84-4173-ACB2-DE6733159F9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7" name="Picture 6">
            <a:extLst>
              <a:ext uri="{FF2B5EF4-FFF2-40B4-BE49-F238E27FC236}">
                <a16:creationId xmlns:a16="http://schemas.microsoft.com/office/drawing/2014/main" id="{2AA0201F-49E1-484F-8E0E-6DBD0D34A1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042" y="609600"/>
            <a:ext cx="7891916" cy="5943600"/>
          </a:xfrm>
          <a:prstGeom prst="rect">
            <a:avLst/>
          </a:prstGeom>
        </p:spPr>
      </p:pic>
      <p:sp>
        <p:nvSpPr>
          <p:cNvPr id="2" name="Oval 1">
            <a:extLst>
              <a:ext uri="{FF2B5EF4-FFF2-40B4-BE49-F238E27FC236}">
                <a16:creationId xmlns:a16="http://schemas.microsoft.com/office/drawing/2014/main" id="{39E38C9B-1DBF-406A-B42D-C04ADA87026C}"/>
              </a:ext>
            </a:extLst>
          </p:cNvPr>
          <p:cNvSpPr/>
          <p:nvPr/>
        </p:nvSpPr>
        <p:spPr>
          <a:xfrm>
            <a:off x="2209800" y="4267200"/>
            <a:ext cx="838200" cy="60960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ACCAD53-A67C-4136-A1FD-BC3BE83E072B}"/>
              </a:ext>
            </a:extLst>
          </p:cNvPr>
          <p:cNvSpPr/>
          <p:nvPr/>
        </p:nvSpPr>
        <p:spPr>
          <a:xfrm>
            <a:off x="7772400" y="4038600"/>
            <a:ext cx="838200" cy="60960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AC81EB6-C89A-4BFE-ADCC-39F97B43E0B8}"/>
              </a:ext>
            </a:extLst>
          </p:cNvPr>
          <p:cNvSpPr/>
          <p:nvPr/>
        </p:nvSpPr>
        <p:spPr>
          <a:xfrm>
            <a:off x="6324600" y="1828800"/>
            <a:ext cx="838200" cy="60960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3A56963-FACC-49E2-927C-63BBB44F2AD5}"/>
              </a:ext>
            </a:extLst>
          </p:cNvPr>
          <p:cNvSpPr/>
          <p:nvPr/>
        </p:nvSpPr>
        <p:spPr>
          <a:xfrm>
            <a:off x="7353300" y="3580845"/>
            <a:ext cx="838200" cy="609600"/>
          </a:xfrm>
          <a:prstGeom prst="ellipse">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1BBD335-2BDA-41CD-93EB-40B0A325BFB9}"/>
              </a:ext>
            </a:extLst>
          </p:cNvPr>
          <p:cNvSpPr/>
          <p:nvPr/>
        </p:nvSpPr>
        <p:spPr>
          <a:xfrm>
            <a:off x="5791200" y="2990568"/>
            <a:ext cx="838200" cy="609600"/>
          </a:xfrm>
          <a:prstGeom prst="ellipse">
            <a:avLst/>
          </a:prstGeom>
          <a:solidFill>
            <a:srgbClr val="FF00FF">
              <a:alpha val="25000"/>
            </a:srgb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7B25FF0-EEED-4122-91C9-7821C1769989}"/>
              </a:ext>
            </a:extLst>
          </p:cNvPr>
          <p:cNvSpPr/>
          <p:nvPr/>
        </p:nvSpPr>
        <p:spPr>
          <a:xfrm>
            <a:off x="4953000" y="2895600"/>
            <a:ext cx="838200" cy="609600"/>
          </a:xfrm>
          <a:prstGeom prst="ellipse">
            <a:avLst/>
          </a:prstGeom>
          <a:solidFill>
            <a:srgbClr val="C00000">
              <a:alpha val="2470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Down 2">
            <a:extLst>
              <a:ext uri="{FF2B5EF4-FFF2-40B4-BE49-F238E27FC236}">
                <a16:creationId xmlns:a16="http://schemas.microsoft.com/office/drawing/2014/main" id="{7B8056E8-3B1B-4F04-B5E2-C429C6493854}"/>
              </a:ext>
            </a:extLst>
          </p:cNvPr>
          <p:cNvSpPr/>
          <p:nvPr/>
        </p:nvSpPr>
        <p:spPr>
          <a:xfrm rot="20728699">
            <a:off x="4019550" y="2229168"/>
            <a:ext cx="190500" cy="65297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962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B7DA92-53F2-4B51-89C4-2CAA3E492F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2">
            <a:extLst>
              <a:ext uri="{FF2B5EF4-FFF2-40B4-BE49-F238E27FC236}">
                <a16:creationId xmlns:a16="http://schemas.microsoft.com/office/drawing/2014/main" id="{B859BB7B-2452-4897-97CA-7EDEE0487567}"/>
              </a:ext>
            </a:extLst>
          </p:cNvPr>
          <p:cNvSpPr>
            <a:spLocks noGrp="1" noChangeArrowheads="1"/>
          </p:cNvSpPr>
          <p:nvPr>
            <p:ph type="body" idx="1"/>
          </p:nvPr>
        </p:nvSpPr>
        <p:spPr>
          <a:xfrm>
            <a:off x="0" y="0"/>
            <a:ext cx="9144000" cy="3276600"/>
          </a:xfrm>
        </p:spPr>
        <p:txBody>
          <a:bodyPr/>
          <a:lstStyle/>
          <a:p>
            <a:pPr marL="0" indent="0" algn="ctr">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Matthew 21:12-13</a:t>
            </a:r>
          </a:p>
          <a:p>
            <a:pPr marL="0" indent="0" algn="just">
              <a:spcBef>
                <a:spcPts val="0"/>
              </a:spcBef>
              <a:buNone/>
            </a:pPr>
            <a:r>
              <a:rPr lang="en-US" altLang="en-US" sz="2800" dirty="0">
                <a:latin typeface="Calibri" panose="020F0502020204030204" pitchFamily="34" charset="0"/>
                <a:cs typeface="Calibri" panose="020F0502020204030204" pitchFamily="34" charset="0"/>
              </a:rPr>
              <a:t>‘</a:t>
            </a:r>
            <a:r>
              <a:rPr lang="en-US" altLang="en-US" sz="2800" baseline="30000" dirty="0">
                <a:latin typeface="Calibri" panose="020F0502020204030204" pitchFamily="34" charset="0"/>
                <a:cs typeface="Calibri" panose="020F0502020204030204" pitchFamily="34" charset="0"/>
              </a:rPr>
              <a:t>12</a:t>
            </a:r>
            <a:r>
              <a:rPr lang="en-US" altLang="en-US" sz="2800" dirty="0">
                <a:latin typeface="Calibri" panose="020F0502020204030204" pitchFamily="34" charset="0"/>
                <a:cs typeface="Calibri" panose="020F0502020204030204" pitchFamily="34" charset="0"/>
              </a:rPr>
              <a:t> And Jesus entered the </a:t>
            </a:r>
            <a:r>
              <a:rPr lang="en-US" altLang="en-US" sz="2800" b="1" dirty="0">
                <a:solidFill>
                  <a:srgbClr val="0000CC"/>
                </a:solidFill>
                <a:latin typeface="Calibri" panose="020F0502020204030204" pitchFamily="34" charset="0"/>
                <a:cs typeface="Calibri" panose="020F0502020204030204" pitchFamily="34" charset="0"/>
              </a:rPr>
              <a:t>TEMPLE</a:t>
            </a:r>
            <a:r>
              <a:rPr lang="en-US" altLang="en-US" sz="2800" dirty="0">
                <a:latin typeface="Calibri" panose="020F0502020204030204" pitchFamily="34" charset="0"/>
                <a:cs typeface="Calibri" panose="020F0502020204030204" pitchFamily="34" charset="0"/>
              </a:rPr>
              <a:t> and drove out all those who were buying and selling in the </a:t>
            </a:r>
            <a:r>
              <a:rPr lang="en-US" altLang="en-US" sz="2800" b="1" dirty="0">
                <a:solidFill>
                  <a:srgbClr val="0000CC"/>
                </a:solidFill>
                <a:latin typeface="Calibri" panose="020F0502020204030204" pitchFamily="34" charset="0"/>
                <a:cs typeface="Calibri" panose="020F0502020204030204" pitchFamily="34" charset="0"/>
              </a:rPr>
              <a:t>TEMPLE</a:t>
            </a:r>
            <a:r>
              <a:rPr lang="en-US" altLang="en-US" sz="2800" dirty="0">
                <a:latin typeface="Calibri" panose="020F0502020204030204" pitchFamily="34" charset="0"/>
                <a:cs typeface="Calibri" panose="020F0502020204030204" pitchFamily="34" charset="0"/>
              </a:rPr>
              <a:t>, and overturned the tables of the money changers and the seats of those who were selling doves. </a:t>
            </a:r>
            <a:r>
              <a:rPr lang="en-US" altLang="en-US" sz="2800" baseline="30000" dirty="0">
                <a:latin typeface="Calibri" panose="020F0502020204030204" pitchFamily="34" charset="0"/>
                <a:cs typeface="Calibri" panose="020F0502020204030204" pitchFamily="34" charset="0"/>
              </a:rPr>
              <a:t>13</a:t>
            </a:r>
            <a:r>
              <a:rPr lang="en-US" altLang="en-US" sz="2800" dirty="0">
                <a:latin typeface="Calibri" panose="020F0502020204030204" pitchFamily="34" charset="0"/>
                <a:cs typeface="Calibri" panose="020F0502020204030204" pitchFamily="34" charset="0"/>
              </a:rPr>
              <a:t> And He said to them, "It is written, 'My house shall be called a house of prayer'; but you are making it a robbers‘ den."'</a:t>
            </a:r>
          </a:p>
        </p:txBody>
      </p:sp>
      <p:pic>
        <p:nvPicPr>
          <p:cNvPr id="2" name="Picture 1">
            <a:extLst>
              <a:ext uri="{FF2B5EF4-FFF2-40B4-BE49-F238E27FC236}">
                <a16:creationId xmlns:a16="http://schemas.microsoft.com/office/drawing/2014/main" id="{F60FE07F-3FCB-4C51-9378-F63C3C133D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8221" y="3124200"/>
            <a:ext cx="3027559" cy="201168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CFCC23CF-6E84-4173-ACB2-DE6733159F9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2" name="Picture 1">
            <a:extLst>
              <a:ext uri="{FF2B5EF4-FFF2-40B4-BE49-F238E27FC236}">
                <a16:creationId xmlns:a16="http://schemas.microsoft.com/office/drawing/2014/main" id="{19D37BB4-C0E5-45A3-944E-CEA038EA58A8}"/>
              </a:ext>
            </a:extLst>
          </p:cNvPr>
          <p:cNvPicPr>
            <a:picLocks noChangeAspect="1"/>
          </p:cNvPicPr>
          <p:nvPr/>
        </p:nvPicPr>
        <p:blipFill>
          <a:blip r:embed="rId2"/>
          <a:stretch>
            <a:fillRect/>
          </a:stretch>
        </p:blipFill>
        <p:spPr>
          <a:xfrm>
            <a:off x="430696" y="1143000"/>
            <a:ext cx="8282609" cy="4572000"/>
          </a:xfrm>
          <a:prstGeom prst="rect">
            <a:avLst/>
          </a:prstGeom>
        </p:spPr>
      </p:pic>
      <p:sp>
        <p:nvSpPr>
          <p:cNvPr id="4" name="Oval 3">
            <a:extLst>
              <a:ext uri="{FF2B5EF4-FFF2-40B4-BE49-F238E27FC236}">
                <a16:creationId xmlns:a16="http://schemas.microsoft.com/office/drawing/2014/main" id="{2B7A68B1-CA49-4CFB-84DD-F41A91E79785}"/>
              </a:ext>
            </a:extLst>
          </p:cNvPr>
          <p:cNvSpPr/>
          <p:nvPr/>
        </p:nvSpPr>
        <p:spPr>
          <a:xfrm>
            <a:off x="1447800" y="1066800"/>
            <a:ext cx="838200" cy="60960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C4AD4AA-CA40-4F40-9B73-A7F9B7F2D888}"/>
              </a:ext>
            </a:extLst>
          </p:cNvPr>
          <p:cNvSpPr/>
          <p:nvPr/>
        </p:nvSpPr>
        <p:spPr>
          <a:xfrm>
            <a:off x="430695" y="1295400"/>
            <a:ext cx="838200" cy="609600"/>
          </a:xfrm>
          <a:prstGeom prst="ellipse">
            <a:avLst/>
          </a:prstGeom>
          <a:solidFill>
            <a:srgbClr val="FF00FF">
              <a:alpha val="25000"/>
            </a:srgb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1731476-7D02-4C01-B45A-6A867EBE0207}"/>
              </a:ext>
            </a:extLst>
          </p:cNvPr>
          <p:cNvSpPr/>
          <p:nvPr/>
        </p:nvSpPr>
        <p:spPr>
          <a:xfrm>
            <a:off x="6858000" y="4876800"/>
            <a:ext cx="838200" cy="60960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1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a:extLst>
              <a:ext uri="{FF2B5EF4-FFF2-40B4-BE49-F238E27FC236}">
                <a16:creationId xmlns:a16="http://schemas.microsoft.com/office/drawing/2014/main" id="{28A26ED3-821A-4106-998B-063CD9F464F8}"/>
              </a:ext>
            </a:extLst>
          </p:cNvPr>
          <p:cNvSpPr>
            <a:spLocks noGrp="1" noChangeArrowheads="1"/>
          </p:cNvSpPr>
          <p:nvPr>
            <p:ph type="body" sz="half" idx="2"/>
          </p:nvPr>
        </p:nvSpPr>
        <p:spPr>
          <a:xfrm>
            <a:off x="3147483" y="1600200"/>
            <a:ext cx="5920317" cy="3581400"/>
          </a:xfrm>
        </p:spPr>
        <p:txBody>
          <a:bodyPr/>
          <a:lstStyle/>
          <a:p>
            <a:pPr marL="461963" indent="-461963" algn="just"/>
            <a:r>
              <a:rPr lang="en-US" altLang="en-US" sz="2800" dirty="0">
                <a:latin typeface="Calibri" panose="020F0502020204030204" pitchFamily="34" charset="0"/>
                <a:cs typeface="Calibri" panose="020F0502020204030204" pitchFamily="34" charset="0"/>
              </a:rPr>
              <a:t>Jesus spoke to His disciples as people of Israel, only in the land of Israel, who were all under the Law of Moses. </a:t>
            </a:r>
          </a:p>
          <a:p>
            <a:pPr marL="461963" indent="-461963" algn="just"/>
            <a:r>
              <a:rPr lang="en-US" altLang="en-US" sz="2800" dirty="0">
                <a:latin typeface="Calibri" panose="020F0502020204030204" pitchFamily="34" charset="0"/>
                <a:cs typeface="Calibri" panose="020F0502020204030204" pitchFamily="34" charset="0"/>
              </a:rPr>
              <a:t>It is only near the end of each of the gospels that Jesus begins to address the 12 disciples as apostles of the church, the Body of Christ.</a:t>
            </a:r>
          </a:p>
        </p:txBody>
      </p:sp>
      <p:pic>
        <p:nvPicPr>
          <p:cNvPr id="68616" name="Picture 8" descr="Jesus &amp; disciples">
            <a:extLst>
              <a:ext uri="{FF2B5EF4-FFF2-40B4-BE49-F238E27FC236}">
                <a16:creationId xmlns:a16="http://schemas.microsoft.com/office/drawing/2014/main" id="{D41B7A3E-068A-47D0-BB13-2CD35D913A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752600"/>
            <a:ext cx="2842683"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89410D0F-91D8-4A3D-8418-19B39DC29AB5}"/>
              </a:ext>
            </a:extLst>
          </p:cNvPr>
          <p:cNvSpPr txBox="1">
            <a:spLocks noChangeArrowheads="1"/>
          </p:cNvSpPr>
          <p:nvPr/>
        </p:nvSpPr>
        <p:spPr bwMode="auto">
          <a:xfrm>
            <a:off x="685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Jesus spoke almost entirely… </a:t>
            </a:r>
          </a:p>
        </p:txBody>
      </p:sp>
      <p:sp>
        <p:nvSpPr>
          <p:cNvPr id="10" name="Text Box 4">
            <a:extLst>
              <a:ext uri="{FF2B5EF4-FFF2-40B4-BE49-F238E27FC236}">
                <a16:creationId xmlns:a16="http://schemas.microsoft.com/office/drawing/2014/main" id="{2484EF09-C0F5-48A9-82CB-00894ABEC56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2FE5B0-8D3E-4677-B7EE-E6D6F6DBD8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1646" y="2971800"/>
            <a:ext cx="4580708" cy="3657600"/>
          </a:xfrm>
          <a:prstGeom prst="ellipse">
            <a:avLst/>
          </a:prstGeom>
        </p:spPr>
      </p:pic>
      <p:sp>
        <p:nvSpPr>
          <p:cNvPr id="39940" name="Rectangle 4">
            <a:extLst>
              <a:ext uri="{FF2B5EF4-FFF2-40B4-BE49-F238E27FC236}">
                <a16:creationId xmlns:a16="http://schemas.microsoft.com/office/drawing/2014/main" id="{A1F467ED-ACB4-4E70-A20B-3581A7BD198D}"/>
              </a:ext>
            </a:extLst>
          </p:cNvPr>
          <p:cNvSpPr>
            <a:spLocks noGrp="1" noChangeArrowheads="1"/>
          </p:cNvSpPr>
          <p:nvPr>
            <p:ph type="title"/>
          </p:nvPr>
        </p:nvSpPr>
        <p:spPr>
          <a:xfrm>
            <a:off x="1866900" y="690007"/>
            <a:ext cx="5410200" cy="1138793"/>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So don’t we </a:t>
            </a:r>
            <a:r>
              <a:rPr lang="en-US" altLang="en-US" sz="3200" b="1" i="1" u="sng" dirty="0">
                <a:solidFill>
                  <a:srgbClr val="0000CC"/>
                </a:solidFill>
                <a:latin typeface="Calibri" panose="020F0502020204030204" pitchFamily="34" charset="0"/>
                <a:ea typeface="+mn-ea"/>
                <a:cs typeface="Calibri" panose="020F0502020204030204" pitchFamily="34" charset="0"/>
              </a:rPr>
              <a:t>TAKE EVERYTHING </a:t>
            </a:r>
            <a:r>
              <a:rPr lang="en-US" altLang="en-US" sz="3200" b="1" dirty="0">
                <a:solidFill>
                  <a:srgbClr val="0000CC"/>
                </a:solidFill>
                <a:latin typeface="Calibri" panose="020F0502020204030204" pitchFamily="34" charset="0"/>
                <a:ea typeface="+mn-ea"/>
                <a:cs typeface="Calibri" panose="020F0502020204030204" pitchFamily="34" charset="0"/>
              </a:rPr>
              <a:t>as if it directly applies to us?</a:t>
            </a:r>
          </a:p>
        </p:txBody>
      </p:sp>
      <p:sp>
        <p:nvSpPr>
          <p:cNvPr id="7" name="Text Box 4">
            <a:extLst>
              <a:ext uri="{FF2B5EF4-FFF2-40B4-BE49-F238E27FC236}">
                <a16:creationId xmlns:a16="http://schemas.microsoft.com/office/drawing/2014/main" id="{675E79F2-C5DA-4278-AAFE-460C82BE4BA6}"/>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
        <p:nvSpPr>
          <p:cNvPr id="8" name="Thought Bubble: Cloud 7">
            <a:extLst>
              <a:ext uri="{FF2B5EF4-FFF2-40B4-BE49-F238E27FC236}">
                <a16:creationId xmlns:a16="http://schemas.microsoft.com/office/drawing/2014/main" id="{EB8E456D-9D13-49F1-B9FB-A7A27C8B39F6}"/>
              </a:ext>
            </a:extLst>
          </p:cNvPr>
          <p:cNvSpPr/>
          <p:nvPr/>
        </p:nvSpPr>
        <p:spPr>
          <a:xfrm>
            <a:off x="146957" y="1752600"/>
            <a:ext cx="3058886" cy="1981477"/>
          </a:xfrm>
          <a:prstGeom prst="cloudCallout">
            <a:avLst>
              <a:gd name="adj1" fmla="val 66285"/>
              <a:gd name="adj2" fmla="val 35434"/>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dirty="0">
                <a:solidFill>
                  <a:srgbClr val="000000"/>
                </a:solidFill>
                <a:latin typeface="Comic Sans MS" panose="030F0702030302020204" pitchFamily="66" charset="0"/>
                <a:cs typeface="Arial" panose="020B0604020202020204" pitchFamily="34" charset="0"/>
              </a:rPr>
              <a:t>Doesn’t that apply to me?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3">
            <a:extLst>
              <a:ext uri="{FF2B5EF4-FFF2-40B4-BE49-F238E27FC236}">
                <a16:creationId xmlns:a16="http://schemas.microsoft.com/office/drawing/2014/main" id="{F69FAB13-A442-4C1D-8A93-4C61CBBF4A80}"/>
              </a:ext>
            </a:extLst>
          </p:cNvPr>
          <p:cNvSpPr txBox="1">
            <a:spLocks noChangeArrowheads="1"/>
          </p:cNvSpPr>
          <p:nvPr/>
        </p:nvSpPr>
        <p:spPr bwMode="auto">
          <a:xfrm>
            <a:off x="0" y="2057400"/>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lgn="just">
              <a:spcBef>
                <a:spcPct val="200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When Jesus said to Judas, </a:t>
            </a:r>
            <a:r>
              <a:rPr lang="en-US" altLang="en-US" sz="2800" b="1" i="1" dirty="0">
                <a:solidFill>
                  <a:srgbClr val="C00000"/>
                </a:solidFill>
                <a:latin typeface="Calibri" panose="020F0502020204030204" pitchFamily="34" charset="0"/>
                <a:cs typeface="Calibri" panose="020F0502020204030204" pitchFamily="34" charset="0"/>
              </a:rPr>
              <a:t>“What you do, do quickly”</a:t>
            </a:r>
            <a:r>
              <a:rPr lang="en-US" altLang="en-US" sz="2800" dirty="0">
                <a:latin typeface="Calibri" panose="020F0502020204030204" pitchFamily="34" charset="0"/>
                <a:cs typeface="Calibri" panose="020F0502020204030204" pitchFamily="34" charset="0"/>
              </a:rPr>
              <a:t>, we don’t take that as a command to each of us, to betray Christ to the chief priests. </a:t>
            </a:r>
          </a:p>
        </p:txBody>
      </p:sp>
      <p:pic>
        <p:nvPicPr>
          <p:cNvPr id="70661" name="Picture 5" descr="Jesus breaking bread &amp; last supper with disciples">
            <a:extLst>
              <a:ext uri="{FF2B5EF4-FFF2-40B4-BE49-F238E27FC236}">
                <a16:creationId xmlns:a16="http://schemas.microsoft.com/office/drawing/2014/main" id="{8DF05DA9-16A5-4155-9DC8-EFE219FA9A8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408" y="3901043"/>
            <a:ext cx="7793183"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1942D3E6-D096-4A43-BC7C-3D5260EF3887}"/>
              </a:ext>
            </a:extLst>
          </p:cNvPr>
          <p:cNvSpPr>
            <a:spLocks noGrp="1" noChangeArrowheads="1"/>
          </p:cNvSpPr>
          <p:nvPr>
            <p:ph type="title"/>
          </p:nvPr>
        </p:nvSpPr>
        <p:spPr>
          <a:xfrm>
            <a:off x="1866900" y="690007"/>
            <a:ext cx="5410200" cy="1138793"/>
          </a:xfrm>
        </p:spPr>
        <p:txBody>
          <a:bodyPr/>
          <a:lstStyle/>
          <a:p>
            <a:r>
              <a:rPr lang="en-US" altLang="en-US" sz="3200" b="1" dirty="0">
                <a:solidFill>
                  <a:srgbClr val="0000CC"/>
                </a:solidFill>
                <a:latin typeface="Calibri" panose="020F0502020204030204" pitchFamily="34" charset="0"/>
                <a:cs typeface="Calibri" panose="020F0502020204030204" pitchFamily="34" charset="0"/>
              </a:rPr>
              <a:t>So don’t we </a:t>
            </a:r>
            <a:r>
              <a:rPr lang="en-US" altLang="en-US" sz="3200" b="1" i="1" u="sng" dirty="0">
                <a:solidFill>
                  <a:srgbClr val="0000CC"/>
                </a:solidFill>
                <a:latin typeface="Calibri" panose="020F0502020204030204" pitchFamily="34" charset="0"/>
                <a:ea typeface="+mn-ea"/>
                <a:cs typeface="Calibri" panose="020F0502020204030204" pitchFamily="34" charset="0"/>
              </a:rPr>
              <a:t>TAKE EVERYTHING </a:t>
            </a:r>
            <a:r>
              <a:rPr lang="en-US" altLang="en-US" sz="3200" b="1" dirty="0">
                <a:solidFill>
                  <a:srgbClr val="0000CC"/>
                </a:solidFill>
                <a:latin typeface="Calibri" panose="020F0502020204030204" pitchFamily="34" charset="0"/>
                <a:ea typeface="+mn-ea"/>
                <a:cs typeface="Calibri" panose="020F0502020204030204" pitchFamily="34" charset="0"/>
              </a:rPr>
              <a:t>as if it directly applies to us?</a:t>
            </a:r>
          </a:p>
        </p:txBody>
      </p:sp>
      <p:sp>
        <p:nvSpPr>
          <p:cNvPr id="9" name="Text Box 4">
            <a:extLst>
              <a:ext uri="{FF2B5EF4-FFF2-40B4-BE49-F238E27FC236}">
                <a16:creationId xmlns:a16="http://schemas.microsoft.com/office/drawing/2014/main" id="{25E5E243-F96D-460B-B536-8DD9352FA5E9}"/>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2" name="Picture 1">
            <a:extLst>
              <a:ext uri="{FF2B5EF4-FFF2-40B4-BE49-F238E27FC236}">
                <a16:creationId xmlns:a16="http://schemas.microsoft.com/office/drawing/2014/main" id="{CDE2FE99-85F1-469C-B9B0-F85845CEC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92" y="76200"/>
            <a:ext cx="1435608" cy="13716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a:extLst>
              <a:ext uri="{FF2B5EF4-FFF2-40B4-BE49-F238E27FC236}">
                <a16:creationId xmlns:a16="http://schemas.microsoft.com/office/drawing/2014/main" id="{A2397CD2-80C6-442F-B4F7-2BEEEBD10213}"/>
              </a:ext>
            </a:extLst>
          </p:cNvPr>
          <p:cNvSpPr txBox="1">
            <a:spLocks noChangeArrowheads="1"/>
          </p:cNvSpPr>
          <p:nvPr/>
        </p:nvSpPr>
        <p:spPr bwMode="auto">
          <a:xfrm>
            <a:off x="0" y="20574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lgn="just">
              <a:spcBef>
                <a:spcPct val="200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We must always recognize </a:t>
            </a:r>
            <a:r>
              <a:rPr lang="en-US" altLang="en-US" sz="2800" b="1" i="1" dirty="0">
                <a:solidFill>
                  <a:srgbClr val="0000CC"/>
                </a:solidFill>
                <a:latin typeface="Calibri" panose="020F0502020204030204" pitchFamily="34" charset="0"/>
                <a:cs typeface="Calibri" panose="020F0502020204030204" pitchFamily="34" charset="0"/>
              </a:rPr>
              <a:t>who is being addressed</a:t>
            </a:r>
            <a:r>
              <a:rPr lang="en-US" altLang="en-US" sz="2800" dirty="0">
                <a:latin typeface="Calibri" panose="020F0502020204030204" pitchFamily="34" charset="0"/>
                <a:cs typeface="Calibri" panose="020F0502020204030204" pitchFamily="34" charset="0"/>
              </a:rPr>
              <a:t> and interpret accordingly.     </a:t>
            </a:r>
          </a:p>
        </p:txBody>
      </p:sp>
      <p:sp>
        <p:nvSpPr>
          <p:cNvPr id="6" name="Rectangle 4">
            <a:extLst>
              <a:ext uri="{FF2B5EF4-FFF2-40B4-BE49-F238E27FC236}">
                <a16:creationId xmlns:a16="http://schemas.microsoft.com/office/drawing/2014/main" id="{2D4D54D0-348B-450F-94E1-7C3A74861075}"/>
              </a:ext>
            </a:extLst>
          </p:cNvPr>
          <p:cNvSpPr>
            <a:spLocks noGrp="1" noChangeArrowheads="1"/>
          </p:cNvSpPr>
          <p:nvPr>
            <p:ph type="title"/>
          </p:nvPr>
        </p:nvSpPr>
        <p:spPr>
          <a:xfrm>
            <a:off x="1866900" y="690007"/>
            <a:ext cx="5410200" cy="1138793"/>
          </a:xfrm>
        </p:spPr>
        <p:txBody>
          <a:bodyPr/>
          <a:lstStyle/>
          <a:p>
            <a:r>
              <a:rPr lang="en-US" altLang="en-US" sz="3200" b="1" dirty="0">
                <a:solidFill>
                  <a:srgbClr val="0000CC"/>
                </a:solidFill>
                <a:latin typeface="Calibri" panose="020F0502020204030204" pitchFamily="34" charset="0"/>
                <a:cs typeface="Calibri" panose="020F0502020204030204" pitchFamily="34" charset="0"/>
              </a:rPr>
              <a:t>So don’t we </a:t>
            </a:r>
            <a:r>
              <a:rPr lang="en-US" altLang="en-US" sz="3200" b="1" i="1" u="sng" dirty="0">
                <a:solidFill>
                  <a:srgbClr val="0000CC"/>
                </a:solidFill>
                <a:latin typeface="Calibri" panose="020F0502020204030204" pitchFamily="34" charset="0"/>
                <a:ea typeface="+mn-ea"/>
                <a:cs typeface="Calibri" panose="020F0502020204030204" pitchFamily="34" charset="0"/>
              </a:rPr>
              <a:t>TAKE EVERYTHING </a:t>
            </a:r>
            <a:r>
              <a:rPr lang="en-US" altLang="en-US" sz="3200" b="1" dirty="0">
                <a:solidFill>
                  <a:srgbClr val="0000CC"/>
                </a:solidFill>
                <a:latin typeface="Calibri" panose="020F0502020204030204" pitchFamily="34" charset="0"/>
                <a:ea typeface="+mn-ea"/>
                <a:cs typeface="Calibri" panose="020F0502020204030204" pitchFamily="34" charset="0"/>
              </a:rPr>
              <a:t>as if it directly applies to us?</a:t>
            </a:r>
          </a:p>
        </p:txBody>
      </p:sp>
      <p:sp>
        <p:nvSpPr>
          <p:cNvPr id="7" name="Text Box 4">
            <a:extLst>
              <a:ext uri="{FF2B5EF4-FFF2-40B4-BE49-F238E27FC236}">
                <a16:creationId xmlns:a16="http://schemas.microsoft.com/office/drawing/2014/main" id="{C4B496FF-B113-4234-ABE4-71B7C102587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10" name="Picture 5" descr="Jesus breaking bread &amp; last supper with disciples">
            <a:extLst>
              <a:ext uri="{FF2B5EF4-FFF2-40B4-BE49-F238E27FC236}">
                <a16:creationId xmlns:a16="http://schemas.microsoft.com/office/drawing/2014/main" id="{36139203-0F66-42C7-B929-3BCCD2249E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408" y="3901043"/>
            <a:ext cx="779318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386A968-C959-4DCD-B317-3BEF28B6A6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92" y="76200"/>
            <a:ext cx="1435608" cy="13716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ADC2B2A-CE3C-44C1-8345-529E3E16C08A}"/>
              </a:ext>
            </a:extLst>
          </p:cNvPr>
          <p:cNvSpPr>
            <a:spLocks noGrp="1" noChangeArrowheads="1"/>
          </p:cNvSpPr>
          <p:nvPr>
            <p:ph type="title"/>
          </p:nvPr>
        </p:nvSpPr>
        <p:spPr>
          <a:xfrm>
            <a:off x="685800" y="685800"/>
            <a:ext cx="7772400" cy="1066800"/>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So do we just </a:t>
            </a:r>
            <a:r>
              <a:rPr lang="en-US" altLang="en-US" sz="3200" b="1" i="1" u="sng" dirty="0">
                <a:solidFill>
                  <a:srgbClr val="0000CC"/>
                </a:solidFill>
                <a:latin typeface="Calibri" panose="020F0502020204030204" pitchFamily="34" charset="0"/>
                <a:ea typeface="+mn-ea"/>
                <a:cs typeface="Calibri" panose="020F0502020204030204" pitchFamily="34" charset="0"/>
              </a:rPr>
              <a:t>IGNORE</a:t>
            </a:r>
            <a:r>
              <a:rPr lang="en-US" altLang="en-US" sz="3200" b="1" u="sng" dirty="0">
                <a:solidFill>
                  <a:srgbClr val="0000CC"/>
                </a:solidFill>
                <a:latin typeface="Calibri" panose="020F0502020204030204" pitchFamily="34" charset="0"/>
                <a:ea typeface="+mn-ea"/>
                <a:cs typeface="Calibri" panose="020F0502020204030204" pitchFamily="34" charset="0"/>
              </a:rPr>
              <a:t> </a:t>
            </a:r>
            <a:r>
              <a:rPr lang="en-US" altLang="en-US" sz="3200" b="1" i="1" u="sng" dirty="0">
                <a:solidFill>
                  <a:srgbClr val="0000CC"/>
                </a:solidFill>
                <a:latin typeface="Calibri" panose="020F0502020204030204" pitchFamily="34" charset="0"/>
                <a:ea typeface="+mn-ea"/>
                <a:cs typeface="Calibri" panose="020F0502020204030204" pitchFamily="34" charset="0"/>
              </a:rPr>
              <a:t>EVERYTHING</a:t>
            </a:r>
            <a:r>
              <a:rPr lang="en-US" altLang="en-US" sz="3200" b="1" u="sng" dirty="0">
                <a:solidFill>
                  <a:srgbClr val="0000CC"/>
                </a:solidFill>
                <a:latin typeface="Calibri" panose="020F0502020204030204" pitchFamily="34" charset="0"/>
                <a:ea typeface="+mn-ea"/>
                <a:cs typeface="Calibri" panose="020F0502020204030204" pitchFamily="34" charset="0"/>
              </a:rPr>
              <a:t> </a:t>
            </a:r>
            <a:r>
              <a:rPr lang="en-US" altLang="en-US" sz="3200" b="1" dirty="0">
                <a:solidFill>
                  <a:srgbClr val="0000CC"/>
                </a:solidFill>
                <a:latin typeface="Calibri" panose="020F0502020204030204" pitchFamily="34" charset="0"/>
                <a:ea typeface="+mn-ea"/>
                <a:cs typeface="Calibri" panose="020F0502020204030204" pitchFamily="34" charset="0"/>
              </a:rPr>
              <a:t>that directly applies only to the Jews?</a:t>
            </a:r>
          </a:p>
        </p:txBody>
      </p:sp>
      <p:pic>
        <p:nvPicPr>
          <p:cNvPr id="41990" name="Picture 6" descr="hands over eyes mouth forehead">
            <a:extLst>
              <a:ext uri="{FF2B5EF4-FFF2-40B4-BE49-F238E27FC236}">
                <a16:creationId xmlns:a16="http://schemas.microsoft.com/office/drawing/2014/main" id="{F3B1B1B3-7A2B-41AB-BC2D-E1FCC80793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4600" y="2209800"/>
            <a:ext cx="411480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2DF1B9A6-8FE8-4176-88BE-0372F329D4A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9800" y="1542395"/>
            <a:ext cx="6771589" cy="4401205"/>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a:t>
            </a:r>
            <a:r>
              <a:rPr lang="en-US" sz="2800" dirty="0">
                <a:solidFill>
                  <a:srgbClr val="000000"/>
                </a:solidFill>
                <a:latin typeface="Calibri" panose="020F0502020204030204" pitchFamily="34" charset="0"/>
                <a:cs typeface="Calibri" panose="020F0502020204030204" pitchFamily="34" charset="0"/>
              </a:rPr>
              <a: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428625" y="228600"/>
            <a:ext cx="8286750"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11" y="1654552"/>
            <a:ext cx="1894789" cy="2743200"/>
          </a:xfrm>
          <a:prstGeom prst="rect">
            <a:avLst/>
          </a:prstGeom>
        </p:spPr>
      </p:pic>
    </p:spTree>
    <p:extLst>
      <p:ext uri="{BB962C8B-B14F-4D97-AF65-F5344CB8AC3E}">
        <p14:creationId xmlns:p14="http://schemas.microsoft.com/office/powerpoint/2010/main" val="1735646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a:extLst>
              <a:ext uri="{FF2B5EF4-FFF2-40B4-BE49-F238E27FC236}">
                <a16:creationId xmlns:a16="http://schemas.microsoft.com/office/drawing/2014/main" id="{18088ADE-FCF5-4CF7-B423-267A2C44D428}"/>
              </a:ext>
            </a:extLst>
          </p:cNvPr>
          <p:cNvSpPr txBox="1">
            <a:spLocks noChangeArrowheads="1"/>
          </p:cNvSpPr>
          <p:nvPr/>
        </p:nvSpPr>
        <p:spPr bwMode="auto">
          <a:xfrm>
            <a:off x="0" y="2057400"/>
            <a:ext cx="9144000" cy="91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lgn="just">
              <a:lnSpc>
                <a:spcPct val="95000"/>
              </a:lnSpc>
              <a:spcBef>
                <a:spcPct val="200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No, we don’t just set aside as irrelevant what is directly written only to the people of Israel.  </a:t>
            </a:r>
          </a:p>
        </p:txBody>
      </p:sp>
      <p:pic>
        <p:nvPicPr>
          <p:cNvPr id="73733" name="Picture 5" descr="Pharisees 2">
            <a:extLst>
              <a:ext uri="{FF2B5EF4-FFF2-40B4-BE49-F238E27FC236}">
                <a16:creationId xmlns:a16="http://schemas.microsoft.com/office/drawing/2014/main" id="{B469B0BC-67C6-4B91-934C-C14C71E7F44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0343" y="3200400"/>
            <a:ext cx="6923314"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22ECA8AF-1EA2-4BF2-94FA-FBBA34D7462D}"/>
              </a:ext>
            </a:extLst>
          </p:cNvPr>
          <p:cNvSpPr>
            <a:spLocks noGrp="1" noChangeArrowheads="1"/>
          </p:cNvSpPr>
          <p:nvPr>
            <p:ph type="title"/>
          </p:nvPr>
        </p:nvSpPr>
        <p:spPr>
          <a:xfrm>
            <a:off x="685800" y="685800"/>
            <a:ext cx="7772400" cy="1066800"/>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So do we just </a:t>
            </a:r>
            <a:r>
              <a:rPr lang="en-US" altLang="en-US" sz="3200" b="1" i="1" u="sng" dirty="0">
                <a:solidFill>
                  <a:srgbClr val="0000CC"/>
                </a:solidFill>
                <a:latin typeface="Calibri" panose="020F0502020204030204" pitchFamily="34" charset="0"/>
                <a:ea typeface="+mn-ea"/>
                <a:cs typeface="Calibri" panose="020F0502020204030204" pitchFamily="34" charset="0"/>
              </a:rPr>
              <a:t>IGNORE</a:t>
            </a:r>
            <a:r>
              <a:rPr lang="en-US" altLang="en-US" sz="3200" b="1" u="sng" dirty="0">
                <a:solidFill>
                  <a:srgbClr val="0000CC"/>
                </a:solidFill>
                <a:latin typeface="Calibri" panose="020F0502020204030204" pitchFamily="34" charset="0"/>
                <a:ea typeface="+mn-ea"/>
                <a:cs typeface="Calibri" panose="020F0502020204030204" pitchFamily="34" charset="0"/>
              </a:rPr>
              <a:t> </a:t>
            </a:r>
            <a:r>
              <a:rPr lang="en-US" altLang="en-US" sz="3200" b="1" i="1" u="sng" dirty="0">
                <a:solidFill>
                  <a:srgbClr val="0000CC"/>
                </a:solidFill>
                <a:latin typeface="Calibri" panose="020F0502020204030204" pitchFamily="34" charset="0"/>
                <a:ea typeface="+mn-ea"/>
                <a:cs typeface="Calibri" panose="020F0502020204030204" pitchFamily="34" charset="0"/>
              </a:rPr>
              <a:t>EVERYTHING</a:t>
            </a:r>
            <a:r>
              <a:rPr lang="en-US" altLang="en-US" sz="3200" b="1" u="sng" dirty="0">
                <a:solidFill>
                  <a:srgbClr val="0000CC"/>
                </a:solidFill>
                <a:latin typeface="Calibri" panose="020F0502020204030204" pitchFamily="34" charset="0"/>
                <a:ea typeface="+mn-ea"/>
                <a:cs typeface="Calibri" panose="020F0502020204030204" pitchFamily="34" charset="0"/>
              </a:rPr>
              <a:t> </a:t>
            </a:r>
            <a:r>
              <a:rPr lang="en-US" altLang="en-US" sz="3200" b="1" dirty="0">
                <a:solidFill>
                  <a:srgbClr val="0000CC"/>
                </a:solidFill>
                <a:latin typeface="Calibri" panose="020F0502020204030204" pitchFamily="34" charset="0"/>
                <a:ea typeface="+mn-ea"/>
                <a:cs typeface="Calibri" panose="020F0502020204030204" pitchFamily="34" charset="0"/>
              </a:rPr>
              <a:t>that directly applies only to the Jews?</a:t>
            </a:r>
          </a:p>
        </p:txBody>
      </p:sp>
      <p:sp>
        <p:nvSpPr>
          <p:cNvPr id="9" name="Text Box 4">
            <a:extLst>
              <a:ext uri="{FF2B5EF4-FFF2-40B4-BE49-F238E27FC236}">
                <a16:creationId xmlns:a16="http://schemas.microsoft.com/office/drawing/2014/main" id="{2662CF75-D444-4B57-8925-15C6138E68B6}"/>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2" name="Picture 1">
            <a:extLst>
              <a:ext uri="{FF2B5EF4-FFF2-40B4-BE49-F238E27FC236}">
                <a16:creationId xmlns:a16="http://schemas.microsoft.com/office/drawing/2014/main" id="{F1C7ABAB-7A05-4473-99EE-2F174161FB04}"/>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45720" y="45720"/>
            <a:ext cx="1097280" cy="109728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B7DA92-53F2-4B51-89C4-2CAA3E492F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2">
            <a:extLst>
              <a:ext uri="{FF2B5EF4-FFF2-40B4-BE49-F238E27FC236}">
                <a16:creationId xmlns:a16="http://schemas.microsoft.com/office/drawing/2014/main" id="{B859BB7B-2452-4897-97CA-7EDEE0487567}"/>
              </a:ext>
            </a:extLst>
          </p:cNvPr>
          <p:cNvSpPr>
            <a:spLocks noGrp="1" noChangeArrowheads="1"/>
          </p:cNvSpPr>
          <p:nvPr>
            <p:ph type="body" idx="1"/>
          </p:nvPr>
        </p:nvSpPr>
        <p:spPr>
          <a:xfrm>
            <a:off x="0" y="0"/>
            <a:ext cx="9144000" cy="5410200"/>
          </a:xfrm>
        </p:spPr>
        <p:txBody>
          <a:bodyPr/>
          <a:lstStyle/>
          <a:p>
            <a:pPr marL="0" indent="0" algn="ctr">
              <a:spcBef>
                <a:spcPts val="0"/>
              </a:spcBef>
              <a:spcAft>
                <a:spcPts val="1200"/>
              </a:spcAft>
              <a:buNone/>
            </a:pPr>
            <a:r>
              <a:rPr lang="en-US" altLang="en-US" sz="2600" b="1" dirty="0">
                <a:solidFill>
                  <a:srgbClr val="0000CC"/>
                </a:solidFill>
                <a:latin typeface="Calibri" panose="020F0502020204030204" pitchFamily="34" charset="0"/>
                <a:cs typeface="Calibri" panose="020F0502020204030204" pitchFamily="34" charset="0"/>
              </a:rPr>
              <a:t>2 Timothy 3:16-17</a:t>
            </a:r>
          </a:p>
          <a:p>
            <a:pPr marL="0" indent="0" algn="just">
              <a:spcBef>
                <a:spcPts val="0"/>
              </a:spcBef>
              <a:buNone/>
            </a:pPr>
            <a:r>
              <a:rPr lang="en-US" altLang="en-US" sz="2400" baseline="30000" dirty="0">
                <a:latin typeface="Calibri" panose="020F0502020204030204" pitchFamily="34" charset="0"/>
                <a:cs typeface="Calibri" panose="020F0502020204030204" pitchFamily="34" charset="0"/>
              </a:rPr>
              <a:t>16</a:t>
            </a:r>
            <a:r>
              <a:rPr lang="en-US" altLang="en-US" sz="2400" dirty="0">
                <a:latin typeface="Calibri" panose="020F0502020204030204" pitchFamily="34" charset="0"/>
                <a:cs typeface="Calibri" panose="020F0502020204030204" pitchFamily="34" charset="0"/>
              </a:rPr>
              <a:t> </a:t>
            </a:r>
            <a:r>
              <a:rPr lang="en-US" altLang="en-US" sz="2400" b="1" i="1" u="sng" dirty="0">
                <a:solidFill>
                  <a:srgbClr val="0000CC"/>
                </a:solidFill>
                <a:latin typeface="Calibri" panose="020F0502020204030204" pitchFamily="34" charset="0"/>
                <a:cs typeface="Calibri" panose="020F0502020204030204" pitchFamily="34" charset="0"/>
              </a:rPr>
              <a:t>All Scripture</a:t>
            </a:r>
            <a:r>
              <a:rPr lang="en-US" altLang="en-US" sz="2400" b="1" i="1" dirty="0">
                <a:solidFill>
                  <a:srgbClr val="0000CC"/>
                </a:solidFill>
                <a:latin typeface="Calibri" panose="020F0502020204030204" pitchFamily="34" charset="0"/>
                <a:cs typeface="Calibri" panose="020F0502020204030204" pitchFamily="34" charset="0"/>
              </a:rPr>
              <a:t> is inspired by God and profitable </a:t>
            </a:r>
            <a:r>
              <a:rPr lang="en-US" altLang="en-US" sz="2400" dirty="0">
                <a:latin typeface="Calibri" panose="020F0502020204030204" pitchFamily="34" charset="0"/>
                <a:cs typeface="Calibri" panose="020F0502020204030204" pitchFamily="34" charset="0"/>
              </a:rPr>
              <a:t>for teaching, for reproof, for correction, for training in righteousness; </a:t>
            </a:r>
            <a:r>
              <a:rPr lang="en-US" altLang="en-US" sz="2400" baseline="30000" dirty="0">
                <a:latin typeface="Calibri" panose="020F0502020204030204" pitchFamily="34" charset="0"/>
                <a:cs typeface="Calibri" panose="020F0502020204030204" pitchFamily="34" charset="0"/>
              </a:rPr>
              <a:t>17</a:t>
            </a:r>
            <a:r>
              <a:rPr lang="en-US" altLang="en-US" sz="2400" dirty="0">
                <a:latin typeface="Calibri" panose="020F0502020204030204" pitchFamily="34" charset="0"/>
                <a:cs typeface="Calibri" panose="020F0502020204030204" pitchFamily="34" charset="0"/>
              </a:rPr>
              <a:t> so that the man of God may be adequate, equipped for every good work.</a:t>
            </a:r>
          </a:p>
          <a:p>
            <a:pPr marL="0" indent="0" algn="ctr">
              <a:spcBef>
                <a:spcPts val="1200"/>
              </a:spcBef>
              <a:spcAft>
                <a:spcPts val="1200"/>
              </a:spcAft>
              <a:buNone/>
            </a:pPr>
            <a:r>
              <a:rPr lang="en-US" altLang="en-US" sz="2600" b="1" dirty="0">
                <a:solidFill>
                  <a:srgbClr val="0000CC"/>
                </a:solidFill>
                <a:latin typeface="Calibri" panose="020F0502020204030204" pitchFamily="34" charset="0"/>
                <a:cs typeface="Calibri" panose="020F0502020204030204" pitchFamily="34" charset="0"/>
              </a:rPr>
              <a:t>Romans 15:4 </a:t>
            </a:r>
          </a:p>
          <a:p>
            <a:pPr marL="0" marR="0" indent="0" algn="just">
              <a:lnSpc>
                <a:spcPct val="115000"/>
              </a:lnSpc>
              <a:spcBef>
                <a:spcPts val="0"/>
              </a:spcBef>
              <a:spcAft>
                <a:spcPts val="1000"/>
              </a:spcAft>
              <a:buNone/>
            </a:pPr>
            <a:r>
              <a:rPr lang="en-US" sz="2400" baseline="30000" dirty="0">
                <a:latin typeface="Calibri" panose="020F0502020204030204" pitchFamily="34" charset="0"/>
              </a:rPr>
              <a:t>4</a:t>
            </a:r>
            <a:r>
              <a:rPr lang="en-US" sz="2400" dirty="0">
                <a:latin typeface="Calibri" panose="020F0502020204030204" pitchFamily="34" charset="0"/>
              </a:rPr>
              <a:t> For whatever was written in earlier times was </a:t>
            </a:r>
            <a:r>
              <a:rPr lang="en-US" sz="2400" b="1" i="1" u="sng" dirty="0">
                <a:solidFill>
                  <a:srgbClr val="0000CC"/>
                </a:solidFill>
                <a:latin typeface="Calibri" panose="020F0502020204030204" pitchFamily="34" charset="0"/>
                <a:cs typeface="Calibri" panose="020F0502020204030204" pitchFamily="34" charset="0"/>
              </a:rPr>
              <a:t>written for our instruction</a:t>
            </a:r>
            <a:r>
              <a:rPr lang="en-US" sz="2400" dirty="0">
                <a:latin typeface="Calibri" panose="020F0502020204030204" pitchFamily="34" charset="0"/>
              </a:rPr>
              <a:t>... (cf. </a:t>
            </a:r>
            <a:r>
              <a:rPr lang="en-US" altLang="en-US" sz="2400" dirty="0">
                <a:latin typeface="Calibri" panose="020F0502020204030204" pitchFamily="34" charset="0"/>
              </a:rPr>
              <a:t>1 Corinthians 10:11). </a:t>
            </a:r>
          </a:p>
          <a:p>
            <a:pPr marL="0" marR="0" indent="0" algn="ctr">
              <a:lnSpc>
                <a:spcPct val="115000"/>
              </a:lnSpc>
              <a:spcBef>
                <a:spcPts val="1200"/>
              </a:spcBef>
              <a:spcAft>
                <a:spcPts val="1200"/>
              </a:spcAft>
              <a:buNone/>
            </a:pPr>
            <a:r>
              <a:rPr lang="en-US" altLang="en-US" sz="2600" b="1" dirty="0">
                <a:solidFill>
                  <a:srgbClr val="0000CC"/>
                </a:solidFill>
                <a:latin typeface="Calibri" panose="020F0502020204030204" pitchFamily="34" charset="0"/>
                <a:cs typeface="Calibri" panose="020F0502020204030204" pitchFamily="34" charset="0"/>
              </a:rPr>
              <a:t>1 Corinthians 10:11</a:t>
            </a:r>
          </a:p>
          <a:p>
            <a:pPr marL="0" marR="0" indent="0" algn="just">
              <a:lnSpc>
                <a:spcPct val="115000"/>
              </a:lnSpc>
              <a:spcBef>
                <a:spcPts val="0"/>
              </a:spcBef>
              <a:spcAft>
                <a:spcPts val="1000"/>
              </a:spcAft>
              <a:buNone/>
            </a:pPr>
            <a:r>
              <a:rPr lang="en-US" altLang="en-US" sz="2400" dirty="0">
                <a:latin typeface="Calibri" panose="020F0502020204030204" pitchFamily="34" charset="0"/>
              </a:rPr>
              <a:t>Now these things happened to them as an example, and </a:t>
            </a:r>
            <a:r>
              <a:rPr lang="en-US" altLang="en-US" sz="2400" b="1" i="1" u="sng" dirty="0">
                <a:solidFill>
                  <a:srgbClr val="0000CC"/>
                </a:solidFill>
                <a:latin typeface="Calibri" panose="020F0502020204030204" pitchFamily="34" charset="0"/>
                <a:cs typeface="Calibri" panose="020F0502020204030204" pitchFamily="34" charset="0"/>
              </a:rPr>
              <a:t>they were written for our instruction</a:t>
            </a:r>
            <a:r>
              <a:rPr lang="en-US" altLang="en-US" sz="2400" dirty="0">
                <a:latin typeface="Calibri" panose="020F0502020204030204" pitchFamily="34" charset="0"/>
              </a:rPr>
              <a:t>, upon whom the ends of the ages have come.</a:t>
            </a: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2322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a:extLst>
              <a:ext uri="{FF2B5EF4-FFF2-40B4-BE49-F238E27FC236}">
                <a16:creationId xmlns:a16="http://schemas.microsoft.com/office/drawing/2014/main" id="{AD57E3F6-8997-4903-82E3-6D8CA0233A26}"/>
              </a:ext>
            </a:extLst>
          </p:cNvPr>
          <p:cNvSpPr txBox="1">
            <a:spLocks noChangeArrowheads="1"/>
          </p:cNvSpPr>
          <p:nvPr/>
        </p:nvSpPr>
        <p:spPr bwMode="auto">
          <a:xfrm>
            <a:off x="0" y="2057031"/>
            <a:ext cx="9144000" cy="132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lgn="just">
              <a:lnSpc>
                <a:spcPct val="95000"/>
              </a:lnSpc>
              <a:spcBef>
                <a:spcPct val="200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The letters written to the church make many, many references to writings, people, events and truths written directly to the Jews. </a:t>
            </a:r>
          </a:p>
        </p:txBody>
      </p:sp>
      <p:sp>
        <p:nvSpPr>
          <p:cNvPr id="75781" name="WordArt 5">
            <a:extLst>
              <a:ext uri="{FF2B5EF4-FFF2-40B4-BE49-F238E27FC236}">
                <a16:creationId xmlns:a16="http://schemas.microsoft.com/office/drawing/2014/main" id="{A8E8A0CA-2973-4603-ACD5-42F883143284}"/>
              </a:ext>
            </a:extLst>
          </p:cNvPr>
          <p:cNvSpPr>
            <a:spLocks noChangeArrowheads="1" noChangeShapeType="1" noTextEdit="1"/>
          </p:cNvSpPr>
          <p:nvPr/>
        </p:nvSpPr>
        <p:spPr bwMode="auto">
          <a:xfrm>
            <a:off x="266700" y="3681822"/>
            <a:ext cx="8610600" cy="2566577"/>
          </a:xfrm>
          <a:prstGeom prst="rect">
            <a:avLst/>
          </a:prstGeom>
        </p:spPr>
        <p:txBody>
          <a:bodyPr wrap="none" fromWordArt="1">
            <a:prstTxWarp prst="textPlain">
              <a:avLst>
                <a:gd name="adj" fmla="val 5012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70% of the Book of Revelation</a:t>
            </a:r>
          </a:p>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 is from the Old Testament </a:t>
            </a:r>
          </a:p>
        </p:txBody>
      </p:sp>
      <p:sp>
        <p:nvSpPr>
          <p:cNvPr id="9" name="Rectangle 2">
            <a:extLst>
              <a:ext uri="{FF2B5EF4-FFF2-40B4-BE49-F238E27FC236}">
                <a16:creationId xmlns:a16="http://schemas.microsoft.com/office/drawing/2014/main" id="{FDEA7BC5-D6D6-4F4F-B132-0F66ABB90166}"/>
              </a:ext>
            </a:extLst>
          </p:cNvPr>
          <p:cNvSpPr>
            <a:spLocks noGrp="1" noChangeArrowheads="1"/>
          </p:cNvSpPr>
          <p:nvPr>
            <p:ph type="title"/>
          </p:nvPr>
        </p:nvSpPr>
        <p:spPr>
          <a:xfrm>
            <a:off x="685800" y="685800"/>
            <a:ext cx="7772400" cy="1066800"/>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So do we just </a:t>
            </a:r>
            <a:r>
              <a:rPr lang="en-US" altLang="en-US" sz="3200" b="1" i="1" u="sng" dirty="0">
                <a:solidFill>
                  <a:srgbClr val="0000CC"/>
                </a:solidFill>
                <a:latin typeface="Calibri" panose="020F0502020204030204" pitchFamily="34" charset="0"/>
                <a:ea typeface="+mn-ea"/>
                <a:cs typeface="Calibri" panose="020F0502020204030204" pitchFamily="34" charset="0"/>
              </a:rPr>
              <a:t>IGNORE</a:t>
            </a:r>
            <a:r>
              <a:rPr lang="en-US" altLang="en-US" sz="3200" b="1" u="sng" dirty="0">
                <a:solidFill>
                  <a:srgbClr val="0000CC"/>
                </a:solidFill>
                <a:latin typeface="Calibri" panose="020F0502020204030204" pitchFamily="34" charset="0"/>
                <a:ea typeface="+mn-ea"/>
                <a:cs typeface="Calibri" panose="020F0502020204030204" pitchFamily="34" charset="0"/>
              </a:rPr>
              <a:t> </a:t>
            </a:r>
            <a:r>
              <a:rPr lang="en-US" altLang="en-US" sz="3200" b="1" i="1" u="sng" dirty="0">
                <a:solidFill>
                  <a:srgbClr val="0000CC"/>
                </a:solidFill>
                <a:latin typeface="Calibri" panose="020F0502020204030204" pitchFamily="34" charset="0"/>
                <a:ea typeface="+mn-ea"/>
                <a:cs typeface="Calibri" panose="020F0502020204030204" pitchFamily="34" charset="0"/>
              </a:rPr>
              <a:t>EVERYTHING</a:t>
            </a:r>
            <a:r>
              <a:rPr lang="en-US" altLang="en-US" sz="3200" b="1" u="sng" dirty="0">
                <a:solidFill>
                  <a:srgbClr val="0000CC"/>
                </a:solidFill>
                <a:latin typeface="Calibri" panose="020F0502020204030204" pitchFamily="34" charset="0"/>
                <a:ea typeface="+mn-ea"/>
                <a:cs typeface="Calibri" panose="020F0502020204030204" pitchFamily="34" charset="0"/>
              </a:rPr>
              <a:t> </a:t>
            </a:r>
            <a:r>
              <a:rPr lang="en-US" altLang="en-US" sz="3200" b="1" dirty="0">
                <a:solidFill>
                  <a:srgbClr val="0000CC"/>
                </a:solidFill>
                <a:latin typeface="Calibri" panose="020F0502020204030204" pitchFamily="34" charset="0"/>
                <a:ea typeface="+mn-ea"/>
                <a:cs typeface="Calibri" panose="020F0502020204030204" pitchFamily="34" charset="0"/>
              </a:rPr>
              <a:t>that directly applies only to the Jews?</a:t>
            </a:r>
          </a:p>
        </p:txBody>
      </p:sp>
      <p:sp>
        <p:nvSpPr>
          <p:cNvPr id="10" name="Text Box 4">
            <a:extLst>
              <a:ext uri="{FF2B5EF4-FFF2-40B4-BE49-F238E27FC236}">
                <a16:creationId xmlns:a16="http://schemas.microsoft.com/office/drawing/2014/main" id="{2CB4E772-60B3-43ED-B6FB-37EB0E9E6FF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6" name="Picture 5">
            <a:extLst>
              <a:ext uri="{FF2B5EF4-FFF2-40B4-BE49-F238E27FC236}">
                <a16:creationId xmlns:a16="http://schemas.microsoft.com/office/drawing/2014/main" id="{95F86191-EFDB-4472-BC32-78948E167D04}"/>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5720" y="45720"/>
            <a:ext cx="1097280" cy="1097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5781"/>
                                        </p:tgtEl>
                                        <p:attrNameLst>
                                          <p:attrName>style.visibility</p:attrName>
                                        </p:attrNameLst>
                                      </p:cBhvr>
                                      <p:to>
                                        <p:strVal val="visible"/>
                                      </p:to>
                                    </p:set>
                                    <p:anim calcmode="lin" valueType="num">
                                      <p:cBhvr additive="base">
                                        <p:cTn id="7" dur="1000" fill="hold"/>
                                        <p:tgtEl>
                                          <p:spTgt spid="75781"/>
                                        </p:tgtEl>
                                        <p:attrNameLst>
                                          <p:attrName>ppt_x</p:attrName>
                                        </p:attrNameLst>
                                      </p:cBhvr>
                                      <p:tavLst>
                                        <p:tav tm="0">
                                          <p:val>
                                            <p:strVal val="1+#ppt_w/2"/>
                                          </p:val>
                                        </p:tav>
                                        <p:tav tm="100000">
                                          <p:val>
                                            <p:strVal val="#ppt_x"/>
                                          </p:val>
                                        </p:tav>
                                      </p:tavLst>
                                    </p:anim>
                                    <p:anim calcmode="lin" valueType="num">
                                      <p:cBhvr additive="base">
                                        <p:cTn id="8" dur="1000" fill="hold"/>
                                        <p:tgtEl>
                                          <p:spTgt spid="757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CB7CCB97-D333-48F9-AA8D-5CD9B0590FC8}"/>
              </a:ext>
            </a:extLst>
          </p:cNvPr>
          <p:cNvSpPr>
            <a:spLocks noGrp="1" noChangeArrowheads="1"/>
          </p:cNvSpPr>
          <p:nvPr>
            <p:ph type="body" sz="half" idx="1"/>
          </p:nvPr>
        </p:nvSpPr>
        <p:spPr>
          <a:xfrm>
            <a:off x="304800" y="2047875"/>
            <a:ext cx="6858000" cy="4124325"/>
          </a:xfrm>
        </p:spPr>
        <p:txBody>
          <a:bodyPr/>
          <a:lstStyle/>
          <a:p>
            <a:pPr algn="just">
              <a:spcBef>
                <a:spcPts val="0"/>
              </a:spcBef>
              <a:spcAft>
                <a:spcPts val="2400"/>
              </a:spcAft>
            </a:pPr>
            <a:r>
              <a:rPr lang="en-US" altLang="en-US" sz="2800" dirty="0">
                <a:latin typeface="Calibri" panose="020F0502020204030204" pitchFamily="34" charset="0"/>
                <a:cs typeface="Calibri" panose="020F0502020204030204" pitchFamily="34" charset="0"/>
              </a:rPr>
              <a:t>When we </a:t>
            </a:r>
            <a:r>
              <a:rPr lang="en-US" altLang="en-US" sz="2800" b="1" i="1" u="sng" dirty="0">
                <a:solidFill>
                  <a:srgbClr val="0000CC"/>
                </a:solidFill>
                <a:latin typeface="Calibri" panose="020F0502020204030204" pitchFamily="34" charset="0"/>
                <a:cs typeface="Calibri" panose="020F0502020204030204" pitchFamily="34" charset="0"/>
              </a:rPr>
              <a:t>compare</a:t>
            </a:r>
            <a:r>
              <a:rPr lang="en-US" altLang="en-US" sz="2800" b="1" i="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 ask, ‘What about what is said in the gospels is </a:t>
            </a:r>
            <a:r>
              <a:rPr lang="en-US" altLang="en-US" sz="2800" b="1" i="1" u="sng" dirty="0">
                <a:solidFill>
                  <a:srgbClr val="0000CC"/>
                </a:solidFill>
                <a:latin typeface="Calibri" panose="020F0502020204030204" pitchFamily="34" charset="0"/>
                <a:cs typeface="Calibri" panose="020F0502020204030204" pitchFamily="34" charset="0"/>
              </a:rPr>
              <a:t>the same or similar</a:t>
            </a:r>
            <a:r>
              <a:rPr lang="en-US" altLang="en-US" sz="2800" dirty="0">
                <a:latin typeface="Calibri" panose="020F0502020204030204" pitchFamily="34" charset="0"/>
                <a:cs typeface="Calibri" panose="020F0502020204030204" pitchFamily="34" charset="0"/>
              </a:rPr>
              <a:t> to what is addressed to the church, and why?’  </a:t>
            </a:r>
            <a:r>
              <a:rPr lang="en-US" altLang="en-US" sz="2800" i="1" dirty="0">
                <a:latin typeface="Calibri" panose="020F0502020204030204" pitchFamily="34" charset="0"/>
                <a:cs typeface="Calibri" panose="020F0502020204030204" pitchFamily="34" charset="0"/>
              </a:rPr>
              <a:t>(Note: similar is not same!)</a:t>
            </a:r>
          </a:p>
          <a:p>
            <a:pPr algn="just">
              <a:spcBef>
                <a:spcPts val="0"/>
              </a:spcBef>
              <a:spcAft>
                <a:spcPts val="2400"/>
              </a:spcAft>
            </a:pPr>
            <a:r>
              <a:rPr lang="en-US" altLang="en-US" sz="2800" dirty="0">
                <a:latin typeface="Calibri" panose="020F0502020204030204" pitchFamily="34" charset="0"/>
                <a:cs typeface="Calibri" panose="020F0502020204030204" pitchFamily="34" charset="0"/>
              </a:rPr>
              <a:t>When we </a:t>
            </a:r>
            <a:r>
              <a:rPr lang="en-US" altLang="en-US" sz="2800" b="1" i="1" u="sng" dirty="0">
                <a:solidFill>
                  <a:srgbClr val="0000CC"/>
                </a:solidFill>
                <a:latin typeface="Calibri" panose="020F0502020204030204" pitchFamily="34" charset="0"/>
                <a:cs typeface="Calibri" panose="020F0502020204030204" pitchFamily="34" charset="0"/>
              </a:rPr>
              <a:t>contrast</a:t>
            </a:r>
            <a:r>
              <a:rPr lang="en-US" altLang="en-US" sz="2800" dirty="0">
                <a:latin typeface="Calibri" panose="020F0502020204030204" pitchFamily="34" charset="0"/>
                <a:cs typeface="Calibri" panose="020F0502020204030204" pitchFamily="34" charset="0"/>
              </a:rPr>
              <a:t> we ask, ‘What about what is said in the gospels is </a:t>
            </a:r>
            <a:r>
              <a:rPr lang="en-US" altLang="en-US" sz="2800" b="1" i="1" u="sng" dirty="0">
                <a:solidFill>
                  <a:srgbClr val="0000CC"/>
                </a:solidFill>
                <a:latin typeface="Calibri" panose="020F0502020204030204" pitchFamily="34" charset="0"/>
                <a:cs typeface="Calibri" panose="020F0502020204030204" pitchFamily="34" charset="0"/>
              </a:rPr>
              <a:t>different from</a:t>
            </a:r>
            <a:r>
              <a:rPr lang="en-US" altLang="en-US" sz="2800" b="1" i="1" dirty="0">
                <a:solidFill>
                  <a:srgbClr val="0000CC"/>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what is written to us who are in the church, and why?’ </a:t>
            </a:r>
          </a:p>
          <a:p>
            <a:pPr>
              <a:lnSpc>
                <a:spcPct val="90000"/>
              </a:lnSpc>
            </a:pPr>
            <a:endParaRPr lang="en-US" altLang="en-US" sz="2800" dirty="0">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52719504-E66A-4C06-9797-E09F2F16B23F}"/>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WE </a:t>
            </a:r>
            <a:r>
              <a:rPr lang="en-US" altLang="en-US" sz="3200" b="1" i="1" dirty="0">
                <a:solidFill>
                  <a:srgbClr val="0000CC"/>
                </a:solidFill>
                <a:latin typeface="Calibri" panose="020F0502020204030204" pitchFamily="34" charset="0"/>
                <a:ea typeface="+mn-ea"/>
                <a:cs typeface="Calibri" panose="020F0502020204030204" pitchFamily="34" charset="0"/>
              </a:rPr>
              <a:t>COMPARE</a:t>
            </a:r>
            <a:r>
              <a:rPr lang="en-US" altLang="en-US" sz="3200" b="1" dirty="0">
                <a:solidFill>
                  <a:srgbClr val="0000CC"/>
                </a:solidFill>
                <a:latin typeface="Calibri" panose="020F0502020204030204" pitchFamily="34" charset="0"/>
                <a:ea typeface="+mn-ea"/>
                <a:cs typeface="Calibri" panose="020F0502020204030204" pitchFamily="34" charset="0"/>
              </a:rPr>
              <a:t> AND </a:t>
            </a:r>
            <a:r>
              <a:rPr lang="en-US" altLang="en-US" sz="3200" b="1" i="1" dirty="0">
                <a:solidFill>
                  <a:srgbClr val="0000CC"/>
                </a:solidFill>
                <a:latin typeface="Calibri" panose="020F0502020204030204" pitchFamily="34" charset="0"/>
                <a:ea typeface="+mn-ea"/>
                <a:cs typeface="Calibri" panose="020F0502020204030204" pitchFamily="34" charset="0"/>
              </a:rPr>
              <a:t>CONTRAST</a:t>
            </a:r>
            <a:r>
              <a:rPr lang="en-US" altLang="en-US" sz="3200" b="1" dirty="0">
                <a:solidFill>
                  <a:srgbClr val="0000CC"/>
                </a:solidFill>
                <a:latin typeface="Calibri" panose="020F0502020204030204" pitchFamily="34" charset="0"/>
                <a:ea typeface="+mn-ea"/>
                <a:cs typeface="Calibri" panose="020F0502020204030204" pitchFamily="34" charset="0"/>
              </a:rPr>
              <a:t> </a:t>
            </a:r>
          </a:p>
        </p:txBody>
      </p:sp>
      <p:sp>
        <p:nvSpPr>
          <p:cNvPr id="7" name="Text Box 4">
            <a:extLst>
              <a:ext uri="{FF2B5EF4-FFF2-40B4-BE49-F238E27FC236}">
                <a16:creationId xmlns:a16="http://schemas.microsoft.com/office/drawing/2014/main" id="{32EBF9FB-1E0D-4E6F-842C-8A76218F7C1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pic>
        <p:nvPicPr>
          <p:cNvPr id="4" name="Picture 3">
            <a:extLst>
              <a:ext uri="{FF2B5EF4-FFF2-40B4-BE49-F238E27FC236}">
                <a16:creationId xmlns:a16="http://schemas.microsoft.com/office/drawing/2014/main" id="{9B9A899C-8FC8-46E8-B3BD-E87CDA217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8228" y="4267200"/>
            <a:ext cx="1477944" cy="1828800"/>
          </a:xfrm>
          <a:prstGeom prst="rect">
            <a:avLst/>
          </a:prstGeom>
          <a:solidFill>
            <a:schemeClr val="tx1"/>
          </a:solidFill>
          <a:ln>
            <a:solidFill>
              <a:schemeClr val="tx1"/>
            </a:solidFill>
          </a:ln>
        </p:spPr>
      </p:pic>
      <p:pic>
        <p:nvPicPr>
          <p:cNvPr id="5" name="Picture 4">
            <a:extLst>
              <a:ext uri="{FF2B5EF4-FFF2-40B4-BE49-F238E27FC236}">
                <a16:creationId xmlns:a16="http://schemas.microsoft.com/office/drawing/2014/main" id="{017227FD-5AF0-4BC2-B80D-4C453F5B95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8703" y="2247900"/>
            <a:ext cx="1471058" cy="1828800"/>
          </a:xfrm>
          <a:prstGeom prst="rect">
            <a:avLst/>
          </a:prstGeom>
          <a:solidFill>
            <a:schemeClr val="tx1"/>
          </a:solidFill>
          <a:ln>
            <a:solidFill>
              <a:schemeClr val="tx1"/>
            </a:solid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B81A9B-E898-4199-ACF1-5ADD7052EA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6808" name="Text Box 8">
            <a:extLst>
              <a:ext uri="{FF2B5EF4-FFF2-40B4-BE49-F238E27FC236}">
                <a16:creationId xmlns:a16="http://schemas.microsoft.com/office/drawing/2014/main" id="{63CF25ED-905B-40EF-82EC-986B57FA2475}"/>
              </a:ext>
            </a:extLst>
          </p:cNvPr>
          <p:cNvSpPr txBox="1">
            <a:spLocks noChangeArrowheads="1"/>
          </p:cNvSpPr>
          <p:nvPr/>
        </p:nvSpPr>
        <p:spPr bwMode="auto">
          <a:xfrm>
            <a:off x="0" y="0"/>
            <a:ext cx="9144000" cy="4555093"/>
          </a:xfrm>
          <a:prstGeom prst="rect">
            <a:avLst/>
          </a:prstGeom>
          <a:noFill/>
          <a:ln w="38100">
            <a:noFill/>
            <a:miter lim="800000"/>
            <a:headEnd/>
            <a:tailEnd/>
          </a:ln>
          <a:effectLst/>
          <a:extLst/>
        </p:spPr>
        <p:txBody>
          <a:bodyPr wrap="square">
            <a:spAutoFit/>
          </a:bodyPr>
          <a:lstStyle/>
          <a:p>
            <a:pPr algn="ctr">
              <a:spcBef>
                <a:spcPts val="0"/>
              </a:spcBef>
              <a:spcAft>
                <a:spcPts val="1200"/>
              </a:spcAft>
            </a:pPr>
            <a:r>
              <a:rPr lang="en-US" altLang="en-US" sz="3200" b="1" dirty="0">
                <a:solidFill>
                  <a:srgbClr val="0000CC"/>
                </a:solidFill>
                <a:latin typeface="Calibri" panose="020F0502020204030204" pitchFamily="34" charset="0"/>
                <a:cs typeface="Calibri" panose="020F0502020204030204" pitchFamily="34" charset="0"/>
              </a:rPr>
              <a:t>Matthew 6:14-15</a:t>
            </a:r>
          </a:p>
          <a:p>
            <a:pPr algn="just"/>
            <a:r>
              <a:rPr lang="en-US" altLang="en-US" sz="2800" baseline="30000" dirty="0">
                <a:solidFill>
                  <a:srgbClr val="C00000"/>
                </a:solidFill>
                <a:latin typeface="Calibri" panose="020F0502020204030204" pitchFamily="34" charset="0"/>
                <a:cs typeface="Calibri" panose="020F0502020204030204" pitchFamily="34" charset="0"/>
              </a:rPr>
              <a:t>14 </a:t>
            </a:r>
            <a:r>
              <a:rPr lang="en-US" altLang="en-US" sz="2800" dirty="0">
                <a:solidFill>
                  <a:srgbClr val="C00000"/>
                </a:solidFill>
                <a:latin typeface="Calibri" panose="020F0502020204030204" pitchFamily="34" charset="0"/>
                <a:cs typeface="Calibri" panose="020F0502020204030204" pitchFamily="34" charset="0"/>
              </a:rPr>
              <a:t>“For </a:t>
            </a:r>
            <a:r>
              <a:rPr lang="en-US" altLang="en-US" sz="2800" b="1" u="sng" dirty="0">
                <a:solidFill>
                  <a:srgbClr val="C00000"/>
                </a:solidFill>
                <a:latin typeface="Calibri" panose="020F0502020204030204" pitchFamily="34" charset="0"/>
                <a:cs typeface="Calibri" panose="020F0502020204030204" pitchFamily="34" charset="0"/>
              </a:rPr>
              <a:t>if</a:t>
            </a:r>
            <a:r>
              <a:rPr lang="en-US" altLang="en-US" sz="2800" dirty="0">
                <a:solidFill>
                  <a:srgbClr val="C00000"/>
                </a:solidFill>
                <a:latin typeface="Calibri" panose="020F0502020204030204" pitchFamily="34" charset="0"/>
                <a:cs typeface="Calibri" panose="020F0502020204030204" pitchFamily="34" charset="0"/>
              </a:rPr>
              <a:t> you forgive others for their transgressions, your heavenly Father will also forgive you. </a:t>
            </a:r>
            <a:r>
              <a:rPr lang="en-US" altLang="en-US" sz="2800" baseline="30000" dirty="0">
                <a:solidFill>
                  <a:srgbClr val="C00000"/>
                </a:solidFill>
                <a:latin typeface="Calibri" panose="020F0502020204030204" pitchFamily="34" charset="0"/>
                <a:cs typeface="Calibri" panose="020F0502020204030204" pitchFamily="34" charset="0"/>
              </a:rPr>
              <a:t>15</a:t>
            </a:r>
            <a:r>
              <a:rPr lang="en-US" altLang="en-US" sz="2800" dirty="0">
                <a:solidFill>
                  <a:srgbClr val="C00000"/>
                </a:solidFill>
                <a:latin typeface="Calibri" panose="020F0502020204030204" pitchFamily="34" charset="0"/>
                <a:cs typeface="Calibri" panose="020F0502020204030204" pitchFamily="34" charset="0"/>
              </a:rPr>
              <a:t> But </a:t>
            </a:r>
            <a:r>
              <a:rPr lang="en-US" altLang="en-US" sz="2800" b="1" u="sng" dirty="0">
                <a:solidFill>
                  <a:srgbClr val="C00000"/>
                </a:solidFill>
                <a:latin typeface="Calibri" panose="020F0502020204030204" pitchFamily="34" charset="0"/>
                <a:cs typeface="Calibri" panose="020F0502020204030204" pitchFamily="34" charset="0"/>
              </a:rPr>
              <a:t>if</a:t>
            </a:r>
            <a:r>
              <a:rPr lang="en-US" altLang="en-US" sz="2800" dirty="0">
                <a:solidFill>
                  <a:srgbClr val="C00000"/>
                </a:solidFill>
                <a:latin typeface="Calibri" panose="020F0502020204030204" pitchFamily="34" charset="0"/>
                <a:cs typeface="Calibri" panose="020F0502020204030204" pitchFamily="34" charset="0"/>
              </a:rPr>
              <a:t> you do not forgive others, </a:t>
            </a:r>
            <a:r>
              <a:rPr lang="en-US" altLang="en-US" sz="2800" b="1" u="sng" dirty="0">
                <a:solidFill>
                  <a:srgbClr val="C00000"/>
                </a:solidFill>
                <a:latin typeface="Calibri" panose="020F0502020204030204" pitchFamily="34" charset="0"/>
                <a:cs typeface="Calibri" panose="020F0502020204030204" pitchFamily="34" charset="0"/>
              </a:rPr>
              <a:t>then</a:t>
            </a:r>
            <a:r>
              <a:rPr lang="en-US" altLang="en-US" sz="2800" dirty="0">
                <a:solidFill>
                  <a:srgbClr val="C00000"/>
                </a:solidFill>
                <a:latin typeface="Calibri" panose="020F0502020204030204" pitchFamily="34" charset="0"/>
                <a:cs typeface="Calibri" panose="020F0502020204030204" pitchFamily="34" charset="0"/>
              </a:rPr>
              <a:t> your Father will not forgive your transgressions.”</a:t>
            </a:r>
          </a:p>
          <a:p>
            <a:pPr algn="ctr">
              <a:spcBef>
                <a:spcPts val="1200"/>
              </a:spcBef>
              <a:spcAft>
                <a:spcPts val="1200"/>
              </a:spcAft>
            </a:pPr>
            <a:r>
              <a:rPr lang="en-US" altLang="en-US" sz="3200" b="1" dirty="0">
                <a:solidFill>
                  <a:srgbClr val="0000CC"/>
                </a:solidFill>
                <a:latin typeface="Calibri" panose="020F0502020204030204" pitchFamily="34" charset="0"/>
                <a:cs typeface="Calibri" panose="020F0502020204030204" pitchFamily="34" charset="0"/>
              </a:rPr>
              <a:t>Ephesians 4:32</a:t>
            </a:r>
          </a:p>
          <a:p>
            <a:pPr algn="just"/>
            <a:r>
              <a:rPr lang="en-US" altLang="en-US" sz="2800" dirty="0">
                <a:latin typeface="Calibri" panose="020F0502020204030204" pitchFamily="34" charset="0"/>
                <a:cs typeface="Calibri" panose="020F0502020204030204" pitchFamily="34" charset="0"/>
              </a:rPr>
              <a:t>“Be kind to one another, tender-hearted, forgiving each other, just as God in Christ also has forgiven you.”</a:t>
            </a:r>
          </a:p>
          <a:p>
            <a:pPr algn="just"/>
            <a:endParaRPr lang="en-US" altLang="en-US" sz="2800" dirty="0">
              <a:latin typeface="Calibri" panose="020F0502020204030204" pitchFamily="34" charset="0"/>
              <a:cs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400BD-92AC-4EA4-B7BE-B3F19B63FF81}"/>
              </a:ext>
            </a:extLst>
          </p:cNvPr>
          <p:cNvPicPr>
            <a:picLocks noChangeAspect="1"/>
          </p:cNvPicPr>
          <p:nvPr/>
        </p:nvPicPr>
        <p:blipFill>
          <a:blip r:embed="rId3"/>
          <a:stretch>
            <a:fillRect/>
          </a:stretch>
        </p:blipFill>
        <p:spPr>
          <a:xfrm>
            <a:off x="2151530" y="3657600"/>
            <a:ext cx="4840940" cy="2743200"/>
          </a:xfrm>
          <a:prstGeom prst="rect">
            <a:avLst/>
          </a:prstGeom>
        </p:spPr>
      </p:pic>
      <p:pic>
        <p:nvPicPr>
          <p:cNvPr id="80905" name="Picture 9" descr="boy reading bible one eye shown">
            <a:extLst>
              <a:ext uri="{FF2B5EF4-FFF2-40B4-BE49-F238E27FC236}">
                <a16:creationId xmlns:a16="http://schemas.microsoft.com/office/drawing/2014/main" id="{25763512-7AC8-4FF5-833E-B3A28C6EAC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51530" y="3657600"/>
            <a:ext cx="4840940" cy="2743200"/>
          </a:xfrm>
          <a:prstGeom prst="rect">
            <a:avLst/>
          </a:prstGeom>
          <a:noFill/>
          <a:extLst>
            <a:ext uri="{909E8E84-426E-40DD-AFC4-6F175D3DCCD1}">
              <a14:hiddenFill xmlns:a14="http://schemas.microsoft.com/office/drawing/2010/main">
                <a:solidFill>
                  <a:srgbClr val="FFFFFF"/>
                </a:solidFill>
              </a14:hiddenFill>
            </a:ext>
          </a:extLst>
        </p:spPr>
      </p:pic>
      <p:sp>
        <p:nvSpPr>
          <p:cNvPr id="80906" name="Text Box 10">
            <a:extLst>
              <a:ext uri="{FF2B5EF4-FFF2-40B4-BE49-F238E27FC236}">
                <a16:creationId xmlns:a16="http://schemas.microsoft.com/office/drawing/2014/main" id="{09D69325-EC30-446C-9E07-DFCA3A15BCA2}"/>
              </a:ext>
            </a:extLst>
          </p:cNvPr>
          <p:cNvSpPr txBox="1">
            <a:spLocks noChangeArrowheads="1"/>
          </p:cNvSpPr>
          <p:nvPr/>
        </p:nvSpPr>
        <p:spPr bwMode="auto">
          <a:xfrm>
            <a:off x="0" y="2054085"/>
            <a:ext cx="9144000" cy="1384995"/>
          </a:xfrm>
          <a:prstGeom prst="rect">
            <a:avLst/>
          </a:prstGeom>
          <a:noFill/>
          <a:ln w="38100">
            <a:noFill/>
            <a:miter lim="800000"/>
            <a:headEnd/>
            <a:tailEnd/>
          </a:ln>
          <a:effectLst/>
          <a:extLst/>
        </p:spPr>
        <p:txBody>
          <a:bodyPr wrap="square">
            <a:spAutoFit/>
          </a:bodyPr>
          <a:lstStyle/>
          <a:p>
            <a:pPr marL="457200" indent="-457200" algn="just">
              <a:spcBef>
                <a:spcPts val="0"/>
              </a:spcBef>
              <a:spcAft>
                <a:spcPts val="2400"/>
              </a:spcAft>
              <a:buChar char="•"/>
            </a:pPr>
            <a:r>
              <a:rPr lang="en-US" altLang="en-US" sz="2800" dirty="0">
                <a:latin typeface="Calibri" panose="020F0502020204030204" pitchFamily="34" charset="0"/>
                <a:cs typeface="Calibri" panose="020F0502020204030204" pitchFamily="34" charset="0"/>
              </a:rPr>
              <a:t>When we take this Compare and Contrast approach we will find that the Word of God can be very clearly understood and is consistent throughout.</a:t>
            </a:r>
          </a:p>
        </p:txBody>
      </p:sp>
      <p:sp>
        <p:nvSpPr>
          <p:cNvPr id="8" name="Rectangle 2">
            <a:extLst>
              <a:ext uri="{FF2B5EF4-FFF2-40B4-BE49-F238E27FC236}">
                <a16:creationId xmlns:a16="http://schemas.microsoft.com/office/drawing/2014/main" id="{FDD974B8-D590-4B8D-8206-A4044B8DF5CC}"/>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WE </a:t>
            </a:r>
            <a:r>
              <a:rPr lang="en-US" altLang="en-US" sz="3200" b="1" i="1" dirty="0">
                <a:solidFill>
                  <a:srgbClr val="0000CC"/>
                </a:solidFill>
                <a:latin typeface="Calibri" panose="020F0502020204030204" pitchFamily="34" charset="0"/>
                <a:ea typeface="+mn-ea"/>
                <a:cs typeface="Calibri" panose="020F0502020204030204" pitchFamily="34" charset="0"/>
              </a:rPr>
              <a:t>COMPARE</a:t>
            </a:r>
            <a:r>
              <a:rPr lang="en-US" altLang="en-US" sz="3200" b="1" dirty="0">
                <a:solidFill>
                  <a:srgbClr val="0000CC"/>
                </a:solidFill>
                <a:latin typeface="Calibri" panose="020F0502020204030204" pitchFamily="34" charset="0"/>
                <a:ea typeface="+mn-ea"/>
                <a:cs typeface="Calibri" panose="020F0502020204030204" pitchFamily="34" charset="0"/>
              </a:rPr>
              <a:t> AND </a:t>
            </a:r>
            <a:r>
              <a:rPr lang="en-US" altLang="en-US" sz="3200" b="1" i="1" dirty="0">
                <a:solidFill>
                  <a:srgbClr val="0000CC"/>
                </a:solidFill>
                <a:latin typeface="Calibri" panose="020F0502020204030204" pitchFamily="34" charset="0"/>
                <a:ea typeface="+mn-ea"/>
                <a:cs typeface="Calibri" panose="020F0502020204030204" pitchFamily="34" charset="0"/>
              </a:rPr>
              <a:t>CONTRAST</a:t>
            </a:r>
            <a:r>
              <a:rPr lang="en-US" altLang="en-US" sz="3200" b="1" dirty="0">
                <a:solidFill>
                  <a:srgbClr val="0000CC"/>
                </a:solidFill>
                <a:latin typeface="Calibri" panose="020F0502020204030204" pitchFamily="34" charset="0"/>
                <a:ea typeface="+mn-ea"/>
                <a:cs typeface="Calibri" panose="020F0502020204030204" pitchFamily="34" charset="0"/>
              </a:rPr>
              <a:t> </a:t>
            </a:r>
          </a:p>
        </p:txBody>
      </p:sp>
      <p:sp>
        <p:nvSpPr>
          <p:cNvPr id="9" name="Text Box 4">
            <a:extLst>
              <a:ext uri="{FF2B5EF4-FFF2-40B4-BE49-F238E27FC236}">
                <a16:creationId xmlns:a16="http://schemas.microsoft.com/office/drawing/2014/main" id="{3FF4FC72-484F-406D-830D-2F168FDFABD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090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18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643128" y="1143000"/>
            <a:ext cx="7857744"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17</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Introduction to the Gospel of Matthew Part 2</a:t>
            </a:r>
            <a:endParaRPr lang="en-US" sz="3000" b="1" dirty="0">
              <a:solidFill>
                <a:srgbClr val="0000CC"/>
              </a:solidFill>
              <a:latin typeface="Calibri" panose="020F0502020204030204" pitchFamily="34" charset="0"/>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Comparisons</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66737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B41D79C-EA64-4358-AC26-AED0EB79443B}"/>
              </a:ext>
            </a:extLst>
          </p:cNvPr>
          <p:cNvSpPr>
            <a:spLocks noGrp="1" noChangeArrowheads="1"/>
          </p:cNvSpPr>
          <p:nvPr>
            <p:ph type="body" idx="1"/>
          </p:nvPr>
        </p:nvSpPr>
        <p:spPr>
          <a:xfrm>
            <a:off x="0" y="2057400"/>
            <a:ext cx="9144000" cy="1981200"/>
          </a:xfrm>
        </p:spPr>
        <p:txBody>
          <a:bodyPr/>
          <a:lstStyle/>
          <a:p>
            <a:pPr marL="457200" indent="-457200" algn="just">
              <a:spcBef>
                <a:spcPts val="0"/>
              </a:spcBef>
              <a:spcAft>
                <a:spcPts val="1200"/>
              </a:spcAft>
              <a:buFontTx/>
              <a:buChar char="•"/>
            </a:pPr>
            <a:r>
              <a:rPr lang="en-US" altLang="en-US" sz="2800" dirty="0">
                <a:latin typeface="Calibri" panose="020F0502020204030204" pitchFamily="34" charset="0"/>
                <a:cs typeface="Calibri" panose="020F0502020204030204" pitchFamily="34" charset="0"/>
              </a:rPr>
              <a:t>While we have said that the Gospel of Matthew is directed to the Jews, in keeping with the anticipation of the still coming kingdom, we do not want to convey that the Gospel of Matthew has nothing for us in the Church.  </a:t>
            </a:r>
          </a:p>
        </p:txBody>
      </p:sp>
      <p:pic>
        <p:nvPicPr>
          <p:cNvPr id="43012" name="Picture 4" descr="Jesus Christ Sermon On The Mount">
            <a:extLst>
              <a:ext uri="{FF2B5EF4-FFF2-40B4-BE49-F238E27FC236}">
                <a16:creationId xmlns:a16="http://schemas.microsoft.com/office/drawing/2014/main" id="{9136A99B-2D61-4AB2-B3B2-E9708137D7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0175" y="4114800"/>
            <a:ext cx="6343650" cy="2286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5719EFD-D9C3-4373-B40E-16EE30AF944F}"/>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6" name="Text Box 4">
            <a:extLst>
              <a:ext uri="{FF2B5EF4-FFF2-40B4-BE49-F238E27FC236}">
                <a16:creationId xmlns:a16="http://schemas.microsoft.com/office/drawing/2014/main" id="{2C4DAD15-9A9F-4D9F-ADF1-1A5A9F1A190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BA89216-3252-4019-AA9F-E79BDF49B6C4}"/>
              </a:ext>
            </a:extLst>
          </p:cNvPr>
          <p:cNvSpPr>
            <a:spLocks noGrp="1" noChangeArrowheads="1"/>
          </p:cNvSpPr>
          <p:nvPr>
            <p:ph type="body" idx="1"/>
          </p:nvPr>
        </p:nvSpPr>
        <p:spPr>
          <a:xfrm>
            <a:off x="0" y="2057400"/>
            <a:ext cx="9144000" cy="3200400"/>
          </a:xfrm>
        </p:spPr>
        <p:txBody>
          <a:bodyPr/>
          <a:lstStyle/>
          <a:p>
            <a:pPr marL="457200" indent="-457200" algn="just">
              <a:spcBef>
                <a:spcPts val="0"/>
              </a:spcBef>
              <a:spcAft>
                <a:spcPts val="1200"/>
              </a:spcAft>
            </a:pPr>
            <a:r>
              <a:rPr lang="en-US" altLang="en-US" sz="2800" b="1" dirty="0">
                <a:solidFill>
                  <a:srgbClr val="0000CC"/>
                </a:solidFill>
                <a:latin typeface="Calibri" panose="020F0502020204030204" pitchFamily="34" charset="0"/>
                <a:cs typeface="Calibri" panose="020F0502020204030204" pitchFamily="34" charset="0"/>
              </a:rPr>
              <a:t>The character of God is always the same and He does not lie or change His mind </a:t>
            </a:r>
            <a:r>
              <a:rPr lang="en-US" altLang="en-US" sz="2800" dirty="0">
                <a:latin typeface="Calibri" panose="020F0502020204030204" pitchFamily="34" charset="0"/>
                <a:cs typeface="Calibri" panose="020F0502020204030204" pitchFamily="34" charset="0"/>
              </a:rPr>
              <a:t>(1 Samuel 15:29; Malachi 3:6; Titus 1:2; Hebrews 1:10-12; 6:18; 13:8; James 1:17).</a:t>
            </a:r>
          </a:p>
          <a:p>
            <a:pPr marL="457200" indent="-457200" algn="just">
              <a:spcBef>
                <a:spcPts val="0"/>
              </a:spcBef>
              <a:spcAft>
                <a:spcPts val="1200"/>
              </a:spcAft>
            </a:pPr>
            <a:r>
              <a:rPr lang="en-US" altLang="en-US" sz="2800" b="1" dirty="0">
                <a:solidFill>
                  <a:srgbClr val="0000CC"/>
                </a:solidFill>
                <a:latin typeface="Calibri" panose="020F0502020204030204" pitchFamily="34" charset="0"/>
                <a:cs typeface="Calibri" panose="020F0502020204030204" pitchFamily="34" charset="0"/>
              </a:rPr>
              <a:t>God is always the Creator and all of creation has a creature relationship with reference to Him  </a:t>
            </a:r>
            <a:r>
              <a:rPr lang="en-US" altLang="en-US" sz="2800" dirty="0">
                <a:latin typeface="Calibri" panose="020F0502020204030204" pitchFamily="34" charset="0"/>
                <a:cs typeface="Calibri" panose="020F0502020204030204" pitchFamily="34" charset="0"/>
              </a:rPr>
              <a:t>(Genesis 1:1; Matthew 19:4; Mark 13:19; Acts 14:15; 17:24,24; Colossians 1:15).</a:t>
            </a:r>
          </a:p>
        </p:txBody>
      </p:sp>
      <p:sp>
        <p:nvSpPr>
          <p:cNvPr id="5" name="Rectangle 2">
            <a:extLst>
              <a:ext uri="{FF2B5EF4-FFF2-40B4-BE49-F238E27FC236}">
                <a16:creationId xmlns:a16="http://schemas.microsoft.com/office/drawing/2014/main" id="{CFE460D8-56AA-4CB4-8B17-1311053644C6}"/>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6" name="Text Box 4">
            <a:extLst>
              <a:ext uri="{FF2B5EF4-FFF2-40B4-BE49-F238E27FC236}">
                <a16:creationId xmlns:a16="http://schemas.microsoft.com/office/drawing/2014/main" id="{0ACCFF0C-149C-40F1-B83A-A6DFDF68417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Days of Creation">
            <a:extLst>
              <a:ext uri="{FF2B5EF4-FFF2-40B4-BE49-F238E27FC236}">
                <a16:creationId xmlns:a16="http://schemas.microsoft.com/office/drawing/2014/main" id="{CE0E32D9-EAA6-4A72-A79A-D1FDFF2638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0" y="1828800"/>
            <a:ext cx="812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E688821B-D92B-4FF0-97A5-9AC3C170A1AA}"/>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8" name="Text Box 4">
            <a:extLst>
              <a:ext uri="{FF2B5EF4-FFF2-40B4-BE49-F238E27FC236}">
                <a16:creationId xmlns:a16="http://schemas.microsoft.com/office/drawing/2014/main" id="{FDCDBF64-5526-44CF-87AE-3B08B9DEC8C4}"/>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18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643128" y="1143000"/>
            <a:ext cx="7857744"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17</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Introduction to the Gospel of Matthew Part 2</a:t>
            </a:r>
            <a:endParaRPr lang="en-US" sz="3000" b="1" dirty="0">
              <a:solidFill>
                <a:srgbClr val="000000"/>
              </a:solidFill>
              <a:latin typeface="Calibri" panose="020F0502020204030204" pitchFamily="34" charset="0"/>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Comparisons</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534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adam-eve-snake">
            <a:extLst>
              <a:ext uri="{FF2B5EF4-FFF2-40B4-BE49-F238E27FC236}">
                <a16:creationId xmlns:a16="http://schemas.microsoft.com/office/drawing/2014/main" id="{6FECE7CE-8B9C-492F-AC0F-71FFEEABB4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3756025"/>
            <a:ext cx="2179638" cy="2873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8069" name="Picture 5" descr="Garden of Eden After">
            <a:extLst>
              <a:ext uri="{FF2B5EF4-FFF2-40B4-BE49-F238E27FC236}">
                <a16:creationId xmlns:a16="http://schemas.microsoft.com/office/drawing/2014/main" id="{3561ADF5-61BC-4A97-A2D5-C67B8C5EE95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78564" y="3756025"/>
            <a:ext cx="2179638" cy="2873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8070" name="Text Box 6">
            <a:extLst>
              <a:ext uri="{FF2B5EF4-FFF2-40B4-BE49-F238E27FC236}">
                <a16:creationId xmlns:a16="http://schemas.microsoft.com/office/drawing/2014/main" id="{962D04B4-36B6-4E0C-9F9B-8C13B26245E0}"/>
              </a:ext>
            </a:extLst>
          </p:cNvPr>
          <p:cNvSpPr txBox="1">
            <a:spLocks noChangeArrowheads="1"/>
          </p:cNvSpPr>
          <p:nvPr/>
        </p:nvSpPr>
        <p:spPr bwMode="auto">
          <a:xfrm>
            <a:off x="3124201" y="3756025"/>
            <a:ext cx="2971800" cy="2862322"/>
          </a:xfrm>
          <a:prstGeom prst="rect">
            <a:avLst/>
          </a:prstGeom>
          <a:solidFill>
            <a:schemeClr val="bg1"/>
          </a:solidFill>
          <a:ln w="3175">
            <a:solidFill>
              <a:schemeClr val="tx1"/>
            </a:solidFill>
            <a:miter lim="800000"/>
            <a:headEnd/>
            <a:tailEnd/>
          </a:ln>
          <a:effectLst/>
          <a:extLst/>
        </p:spPr>
        <p:txBody>
          <a:bodyPr>
            <a:spAutoFit/>
          </a:bodyPr>
          <a:lstStyle/>
          <a:p>
            <a:pPr algn="ctr">
              <a:spcBef>
                <a:spcPts val="0"/>
              </a:spcBef>
            </a:pPr>
            <a:r>
              <a:rPr lang="en-US" altLang="en-US" sz="6000" dirty="0">
                <a:latin typeface="Calibri" panose="020F0502020204030204" pitchFamily="34" charset="0"/>
                <a:cs typeface="Calibri" panose="020F0502020204030204" pitchFamily="34" charset="0"/>
              </a:rPr>
              <a:t>The</a:t>
            </a:r>
          </a:p>
          <a:p>
            <a:pPr algn="ctr">
              <a:spcBef>
                <a:spcPts val="0"/>
              </a:spcBef>
            </a:pPr>
            <a:r>
              <a:rPr lang="en-US" altLang="en-US" sz="6000" b="1" u="sng" dirty="0">
                <a:solidFill>
                  <a:srgbClr val="FF0000"/>
                </a:solidFill>
                <a:highlight>
                  <a:srgbClr val="FFFF00"/>
                </a:highlight>
                <a:latin typeface="Calibri" panose="020F0502020204030204" pitchFamily="34" charset="0"/>
                <a:cs typeface="Calibri" panose="020F0502020204030204" pitchFamily="34" charset="0"/>
              </a:rPr>
              <a:t>Sin</a:t>
            </a:r>
            <a:r>
              <a:rPr lang="en-US" altLang="en-US" sz="6000" dirty="0">
                <a:latin typeface="Calibri" panose="020F0502020204030204" pitchFamily="34" charset="0"/>
                <a:cs typeface="Calibri" panose="020F0502020204030204" pitchFamily="34" charset="0"/>
              </a:rPr>
              <a:t> Nature</a:t>
            </a:r>
          </a:p>
        </p:txBody>
      </p:sp>
      <p:sp>
        <p:nvSpPr>
          <p:cNvPr id="10" name="Rectangle 2">
            <a:extLst>
              <a:ext uri="{FF2B5EF4-FFF2-40B4-BE49-F238E27FC236}">
                <a16:creationId xmlns:a16="http://schemas.microsoft.com/office/drawing/2014/main" id="{41E53B47-D695-4618-B0FE-F42379AD8173}"/>
              </a:ext>
            </a:extLst>
          </p:cNvPr>
          <p:cNvSpPr txBox="1">
            <a:spLocks noChangeArrowheads="1"/>
          </p:cNvSpPr>
          <p:nvPr/>
        </p:nvSpPr>
        <p:spPr bwMode="auto">
          <a:xfrm>
            <a:off x="0" y="2057400"/>
            <a:ext cx="9144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spcAft>
                <a:spcPts val="0"/>
              </a:spcAft>
            </a:pPr>
            <a:r>
              <a:rPr lang="en-US" altLang="en-US" sz="2800" b="1" dirty="0">
                <a:solidFill>
                  <a:srgbClr val="0000CC"/>
                </a:solidFill>
                <a:latin typeface="Calibri" panose="020F0502020204030204" pitchFamily="34" charset="0"/>
                <a:cs typeface="Calibri" panose="020F0502020204030204" pitchFamily="34" charset="0"/>
              </a:rPr>
              <a:t>Once having fallen, all those “in Adam” have the same nature </a:t>
            </a:r>
            <a:r>
              <a:rPr lang="en-US" altLang="en-US" sz="2800" dirty="0">
                <a:latin typeface="Calibri" panose="020F0502020204030204" pitchFamily="34" charset="0"/>
                <a:cs typeface="Calibri" panose="020F0502020204030204" pitchFamily="34" charset="0"/>
              </a:rPr>
              <a:t>(Genesis 3:5; Isaiah 53:6; Romans 3:23; 5:14; 1 Corinthians 15:20-22; 42-49).</a:t>
            </a:r>
          </a:p>
        </p:txBody>
      </p:sp>
      <p:sp>
        <p:nvSpPr>
          <p:cNvPr id="11" name="Rectangle 2">
            <a:extLst>
              <a:ext uri="{FF2B5EF4-FFF2-40B4-BE49-F238E27FC236}">
                <a16:creationId xmlns:a16="http://schemas.microsoft.com/office/drawing/2014/main" id="{83317DCF-09F8-4030-9BE1-9894565E25CE}"/>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12" name="Text Box 4">
            <a:extLst>
              <a:ext uri="{FF2B5EF4-FFF2-40B4-BE49-F238E27FC236}">
                <a16:creationId xmlns:a16="http://schemas.microsoft.com/office/drawing/2014/main" id="{51999656-5A30-4B6E-9C7C-A55F86D2506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0"/>
                                        </p:tgtEl>
                                        <p:attrNameLst>
                                          <p:attrName>style.visibility</p:attrName>
                                        </p:attrNameLst>
                                      </p:cBhvr>
                                      <p:to>
                                        <p:strVal val="visible"/>
                                      </p:to>
                                    </p:set>
                                  </p:childTnLst>
                                </p:cTn>
                              </p:par>
                              <p:par>
                                <p:cTn id="7" presetID="26" presetClass="emph" presetSubtype="0" repeatCount="5000" fill="hold" grpId="1" nodeType="withEffect">
                                  <p:stCondLst>
                                    <p:cond delay="0"/>
                                  </p:stCondLst>
                                  <p:childTnLst>
                                    <p:animEffect transition="out" filter="fade">
                                      <p:cBhvr>
                                        <p:cTn id="8" dur="1000" tmFilter="0, 0; .2, .5; .8, .5; 1, 0"/>
                                        <p:tgtEl>
                                          <p:spTgt spid="88070"/>
                                        </p:tgtEl>
                                      </p:cBhvr>
                                    </p:animEffect>
                                    <p:animScale>
                                      <p:cBhvr>
                                        <p:cTn id="9" dur="500" autoRev="1" fill="hold"/>
                                        <p:tgtEl>
                                          <p:spTgt spid="880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0" grpId="0" animBg="1"/>
      <p:bldP spid="88070"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734B184-44AA-4ADB-9BBF-3A071F2C5379}"/>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6" name="Text Box 4">
            <a:extLst>
              <a:ext uri="{FF2B5EF4-FFF2-40B4-BE49-F238E27FC236}">
                <a16:creationId xmlns:a16="http://schemas.microsoft.com/office/drawing/2014/main" id="{382AEDDD-2D5D-48D8-A9D1-5FB90BB8A34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
        <p:nvSpPr>
          <p:cNvPr id="7" name="Rectangle 2">
            <a:extLst>
              <a:ext uri="{FF2B5EF4-FFF2-40B4-BE49-F238E27FC236}">
                <a16:creationId xmlns:a16="http://schemas.microsoft.com/office/drawing/2014/main" id="{8C01A227-A106-442A-B3C9-586A2D611750}"/>
              </a:ext>
            </a:extLst>
          </p:cNvPr>
          <p:cNvSpPr txBox="1">
            <a:spLocks noChangeArrowheads="1"/>
          </p:cNvSpPr>
          <p:nvPr/>
        </p:nvSpPr>
        <p:spPr bwMode="auto">
          <a:xfrm>
            <a:off x="0" y="2057400"/>
            <a:ext cx="9144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pPr>
            <a:r>
              <a:rPr lang="en-US" altLang="en-US" sz="2800" b="1" dirty="0">
                <a:solidFill>
                  <a:srgbClr val="0000CC"/>
                </a:solidFill>
                <a:latin typeface="Calibri" panose="020F0502020204030204" pitchFamily="34" charset="0"/>
                <a:cs typeface="Calibri" panose="020F0502020204030204" pitchFamily="34" charset="0"/>
              </a:rPr>
              <a:t>Salvation for all those “in Adam” is </a:t>
            </a:r>
            <a:r>
              <a:rPr lang="en-US" altLang="en-US" sz="2800" b="1" u="sng" dirty="0">
                <a:solidFill>
                  <a:srgbClr val="C00000"/>
                </a:solidFill>
                <a:latin typeface="Calibri" panose="020F0502020204030204" pitchFamily="34" charset="0"/>
                <a:cs typeface="Calibri" panose="020F0502020204030204" pitchFamily="34" charset="0"/>
              </a:rPr>
              <a:t>ALWAYS</a:t>
            </a:r>
            <a:r>
              <a:rPr lang="en-US" altLang="en-US" sz="2800" b="1" dirty="0">
                <a:solidFill>
                  <a:srgbClr val="0000CC"/>
                </a:solidFill>
                <a:latin typeface="Calibri" panose="020F0502020204030204" pitchFamily="34" charset="0"/>
                <a:cs typeface="Calibri" panose="020F0502020204030204" pitchFamily="34" charset="0"/>
              </a:rPr>
              <a:t> by faith in God’s provision </a:t>
            </a:r>
            <a:r>
              <a:rPr lang="en-US" altLang="en-US" sz="2800" dirty="0">
                <a:latin typeface="Calibri" panose="020F0502020204030204" pitchFamily="34" charset="0"/>
                <a:cs typeface="Calibri" panose="020F0502020204030204" pitchFamily="34" charset="0"/>
              </a:rPr>
              <a:t>(Genesis 22:1-14; Isaiah 12:2; Habakkuk 2:4; Romans 4:1-25; Galatians 3:6-9). </a:t>
            </a:r>
          </a:p>
        </p:txBody>
      </p:sp>
      <p:pic>
        <p:nvPicPr>
          <p:cNvPr id="9" name="Picture 8">
            <a:extLst>
              <a:ext uri="{FF2B5EF4-FFF2-40B4-BE49-F238E27FC236}">
                <a16:creationId xmlns:a16="http://schemas.microsoft.com/office/drawing/2014/main" id="{CB8F1035-5519-4B78-885A-C0BA2C610B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684" y="3505200"/>
            <a:ext cx="7492633" cy="322506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Monarch_Thistles">
            <a:extLst>
              <a:ext uri="{FF2B5EF4-FFF2-40B4-BE49-F238E27FC236}">
                <a16:creationId xmlns:a16="http://schemas.microsoft.com/office/drawing/2014/main" id="{5BC83041-BFD3-4C31-BFDB-4E8C17E7692B}"/>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1662546" y="3276600"/>
            <a:ext cx="5818909" cy="3200400"/>
          </a:xfrm>
          <a:prstGeom prst="rect">
            <a:avLst/>
          </a:prstGeom>
          <a:noFill/>
          <a:extLst>
            <a:ext uri="{909E8E84-426E-40DD-AFC4-6F175D3DCCD1}">
              <a14:hiddenFill xmlns:a14="http://schemas.microsoft.com/office/drawing/2010/main">
                <a:solidFill>
                  <a:srgbClr val="FFFFFF"/>
                </a:solidFill>
              </a14:hiddenFill>
            </a:ext>
          </a:extLst>
        </p:spPr>
      </p:pic>
      <p:sp>
        <p:nvSpPr>
          <p:cNvPr id="47111" name="Text Box 7">
            <a:extLst>
              <a:ext uri="{FF2B5EF4-FFF2-40B4-BE49-F238E27FC236}">
                <a16:creationId xmlns:a16="http://schemas.microsoft.com/office/drawing/2014/main" id="{FB290370-8984-4078-8912-87D9FDD87E6E}"/>
              </a:ext>
            </a:extLst>
          </p:cNvPr>
          <p:cNvSpPr txBox="1">
            <a:spLocks noChangeArrowheads="1"/>
          </p:cNvSpPr>
          <p:nvPr/>
        </p:nvSpPr>
        <p:spPr bwMode="auto">
          <a:xfrm>
            <a:off x="1676400" y="3701296"/>
            <a:ext cx="57912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Aft>
                <a:spcPts val="1200"/>
              </a:spcAft>
            </a:pPr>
            <a:r>
              <a:rPr lang="en-US" altLang="en-US" sz="2800" b="1" dirty="0">
                <a:solidFill>
                  <a:schemeClr val="bg1"/>
                </a:solidFill>
                <a:latin typeface="Calibri" panose="020F0502020204030204" pitchFamily="34" charset="0"/>
                <a:cs typeface="Calibri" panose="020F0502020204030204" pitchFamily="34" charset="0"/>
              </a:rPr>
              <a:t>Genesis 3:17-18</a:t>
            </a:r>
          </a:p>
          <a:p>
            <a:pPr algn="just"/>
            <a:r>
              <a:rPr lang="en-US" altLang="en-US" sz="2400" b="1" baseline="30000" dirty="0">
                <a:solidFill>
                  <a:schemeClr val="bg1"/>
                </a:solidFill>
                <a:latin typeface="Calibri" panose="020F0502020204030204" pitchFamily="34" charset="0"/>
                <a:cs typeface="Calibri" panose="020F0502020204030204" pitchFamily="34" charset="0"/>
              </a:rPr>
              <a:t>17</a:t>
            </a:r>
            <a:r>
              <a:rPr lang="en-US" altLang="en-US" sz="2400" b="1" dirty="0">
                <a:solidFill>
                  <a:schemeClr val="bg1"/>
                </a:solidFill>
                <a:latin typeface="Calibri" panose="020F0502020204030204" pitchFamily="34" charset="0"/>
                <a:cs typeface="Calibri" panose="020F0502020204030204" pitchFamily="34" charset="0"/>
              </a:rPr>
              <a:t> “Cursed is the ground because of you…</a:t>
            </a:r>
            <a:r>
              <a:rPr lang="en-US" altLang="en-US" sz="2400" b="1" baseline="30000" dirty="0">
                <a:solidFill>
                  <a:schemeClr val="bg1"/>
                </a:solidFill>
                <a:latin typeface="Calibri" panose="020F0502020204030204" pitchFamily="34" charset="0"/>
                <a:cs typeface="Calibri" panose="020F0502020204030204" pitchFamily="34" charset="0"/>
              </a:rPr>
              <a:t>18</a:t>
            </a:r>
            <a:r>
              <a:rPr lang="en-US" altLang="en-US" sz="2400" b="1" dirty="0">
                <a:solidFill>
                  <a:schemeClr val="bg1"/>
                </a:solidFill>
                <a:latin typeface="Calibri" panose="020F0502020204030204" pitchFamily="34" charset="0"/>
                <a:cs typeface="Calibri" panose="020F0502020204030204" pitchFamily="34" charset="0"/>
              </a:rPr>
              <a:t> Both thorns and thistles it shall grow for you…”</a:t>
            </a:r>
          </a:p>
        </p:txBody>
      </p:sp>
      <p:sp>
        <p:nvSpPr>
          <p:cNvPr id="6" name="Rectangle 2">
            <a:extLst>
              <a:ext uri="{FF2B5EF4-FFF2-40B4-BE49-F238E27FC236}">
                <a16:creationId xmlns:a16="http://schemas.microsoft.com/office/drawing/2014/main" id="{EA24F457-3643-4A4A-BA46-27C4982D0E17}"/>
              </a:ext>
            </a:extLst>
          </p:cNvPr>
          <p:cNvSpPr txBox="1">
            <a:spLocks noChangeArrowheads="1"/>
          </p:cNvSpPr>
          <p:nvPr/>
        </p:nvSpPr>
        <p:spPr bwMode="auto">
          <a:xfrm>
            <a:off x="0" y="20574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0"/>
              </a:spcBef>
            </a:pPr>
            <a:r>
              <a:rPr lang="en-US" altLang="en-US" sz="2800" b="1" dirty="0">
                <a:solidFill>
                  <a:srgbClr val="0000CC"/>
                </a:solidFill>
                <a:latin typeface="Calibri" panose="020F0502020204030204" pitchFamily="34" charset="0"/>
                <a:cs typeface="Calibri" panose="020F0502020204030204" pitchFamily="34" charset="0"/>
              </a:rPr>
              <a:t>The earth that we walk is cursed until the recreation. </a:t>
            </a:r>
            <a:r>
              <a:rPr lang="en-US" altLang="en-US" sz="2800" dirty="0">
                <a:latin typeface="Calibri" panose="020F0502020204030204" pitchFamily="34" charset="0"/>
                <a:cs typeface="Calibri" panose="020F0502020204030204" pitchFamily="34" charset="0"/>
              </a:rPr>
              <a:t>(Gen. 3:17-19; 5:29; Rom. 8:18-25; Rev. 21:1; 22:3).</a:t>
            </a:r>
          </a:p>
        </p:txBody>
      </p:sp>
      <p:sp>
        <p:nvSpPr>
          <p:cNvPr id="9" name="Rectangle 2">
            <a:extLst>
              <a:ext uri="{FF2B5EF4-FFF2-40B4-BE49-F238E27FC236}">
                <a16:creationId xmlns:a16="http://schemas.microsoft.com/office/drawing/2014/main" id="{76BB5AA0-3B37-49BC-AB9E-D6059C14928C}"/>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10" name="Text Box 4">
            <a:extLst>
              <a:ext uri="{FF2B5EF4-FFF2-40B4-BE49-F238E27FC236}">
                <a16:creationId xmlns:a16="http://schemas.microsoft.com/office/drawing/2014/main" id="{B349E1FA-22EF-492D-BA23-C4812121F9C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B40DF86-3A71-4826-BF3D-6234255ED6F5}"/>
              </a:ext>
            </a:extLst>
          </p:cNvPr>
          <p:cNvSpPr>
            <a:spLocks noGrp="1" noChangeArrowheads="1"/>
          </p:cNvSpPr>
          <p:nvPr>
            <p:ph type="body" idx="1"/>
          </p:nvPr>
        </p:nvSpPr>
        <p:spPr>
          <a:xfrm>
            <a:off x="-1" y="2057399"/>
            <a:ext cx="9143999" cy="2285987"/>
          </a:xfrm>
        </p:spPr>
        <p:txBody>
          <a:bodyPr/>
          <a:lstStyle/>
          <a:p>
            <a:pPr marL="457200" indent="-457200" algn="just">
              <a:spcBef>
                <a:spcPts val="0"/>
              </a:spcBef>
              <a:spcAft>
                <a:spcPts val="1200"/>
              </a:spcAft>
            </a:pPr>
            <a:r>
              <a:rPr lang="en-US" altLang="en-US" sz="2800" dirty="0">
                <a:latin typeface="Calibri" panose="020F0502020204030204" pitchFamily="34" charset="0"/>
                <a:cs typeface="Calibri" panose="020F0502020204030204" pitchFamily="34" charset="0"/>
              </a:rPr>
              <a:t>Israel has a </a:t>
            </a:r>
            <a:r>
              <a:rPr lang="en-US" altLang="en-US" sz="2800" b="1" u="sng" dirty="0">
                <a:solidFill>
                  <a:srgbClr val="0000CC"/>
                </a:solidFill>
                <a:latin typeface="Calibri" panose="020F0502020204030204" pitchFamily="34" charset="0"/>
                <a:cs typeface="Calibri" panose="020F0502020204030204" pitchFamily="34" charset="0"/>
              </a:rPr>
              <a:t>unique relationship to the kingdom</a:t>
            </a:r>
            <a:r>
              <a:rPr lang="en-US" altLang="en-US" sz="2800" b="1" dirty="0">
                <a:solidFill>
                  <a:srgbClr val="0000CC"/>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that Christ addresses in the Gospel of Matthew. </a:t>
            </a:r>
          </a:p>
          <a:p>
            <a:pPr marL="457200" indent="-457200" algn="just">
              <a:spcBef>
                <a:spcPts val="0"/>
              </a:spcBef>
              <a:spcAft>
                <a:spcPts val="1200"/>
              </a:spcAft>
            </a:pPr>
            <a:r>
              <a:rPr lang="en-US" altLang="en-US" sz="2800" dirty="0">
                <a:latin typeface="Calibri" panose="020F0502020204030204" pitchFamily="34" charset="0"/>
                <a:cs typeface="Calibri" panose="020F0502020204030204" pitchFamily="34" charset="0"/>
              </a:rPr>
              <a:t>However, we too have  a place in, and a similar forward-looking time perspective, regarding </a:t>
            </a:r>
            <a:r>
              <a:rPr lang="en-US" altLang="en-US" sz="2800" b="1" u="sng" dirty="0">
                <a:solidFill>
                  <a:srgbClr val="0000CC"/>
                </a:solidFill>
                <a:latin typeface="Calibri" panose="020F0502020204030204" pitchFamily="34" charset="0"/>
                <a:cs typeface="Calibri" panose="020F0502020204030204" pitchFamily="34" charset="0"/>
              </a:rPr>
              <a:t>the coming kingdom </a:t>
            </a:r>
            <a:r>
              <a:rPr lang="en-US" altLang="en-US" sz="2800" dirty="0">
                <a:latin typeface="Calibri" panose="020F0502020204030204" pitchFamily="34" charset="0"/>
                <a:cs typeface="Calibri" panose="020F0502020204030204" pitchFamily="34" charset="0"/>
              </a:rPr>
              <a:t>(Acts 28:23, 31; 2 Thessalonians 1:5).</a:t>
            </a:r>
          </a:p>
        </p:txBody>
      </p:sp>
      <p:sp>
        <p:nvSpPr>
          <p:cNvPr id="92164" name="Line 4">
            <a:extLst>
              <a:ext uri="{FF2B5EF4-FFF2-40B4-BE49-F238E27FC236}">
                <a16:creationId xmlns:a16="http://schemas.microsoft.com/office/drawing/2014/main" id="{6018E93D-353B-4069-BDE8-9ED8B7345604}"/>
              </a:ext>
            </a:extLst>
          </p:cNvPr>
          <p:cNvSpPr>
            <a:spLocks noChangeShapeType="1"/>
          </p:cNvSpPr>
          <p:nvPr/>
        </p:nvSpPr>
        <p:spPr bwMode="auto">
          <a:xfrm>
            <a:off x="304800" y="6096000"/>
            <a:ext cx="8458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5" name="Line 5">
            <a:extLst>
              <a:ext uri="{FF2B5EF4-FFF2-40B4-BE49-F238E27FC236}">
                <a16:creationId xmlns:a16="http://schemas.microsoft.com/office/drawing/2014/main" id="{A5A8C027-FBE0-4694-9B23-786782B70355}"/>
              </a:ext>
            </a:extLst>
          </p:cNvPr>
          <p:cNvSpPr>
            <a:spLocks noChangeShapeType="1"/>
          </p:cNvSpPr>
          <p:nvPr/>
        </p:nvSpPr>
        <p:spPr bwMode="auto">
          <a:xfrm flipV="1">
            <a:off x="685800" y="4572000"/>
            <a:ext cx="0" cy="1752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6" name="Line 6">
            <a:extLst>
              <a:ext uri="{FF2B5EF4-FFF2-40B4-BE49-F238E27FC236}">
                <a16:creationId xmlns:a16="http://schemas.microsoft.com/office/drawing/2014/main" id="{B814F6D7-521E-46B3-9603-4F4642340042}"/>
              </a:ext>
            </a:extLst>
          </p:cNvPr>
          <p:cNvSpPr>
            <a:spLocks noChangeShapeType="1"/>
          </p:cNvSpPr>
          <p:nvPr/>
        </p:nvSpPr>
        <p:spPr bwMode="auto">
          <a:xfrm>
            <a:off x="304800" y="5029200"/>
            <a:ext cx="7620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168" name="Picture 8" descr="Christ resurrected in front of open tomb">
            <a:extLst>
              <a:ext uri="{FF2B5EF4-FFF2-40B4-BE49-F238E27FC236}">
                <a16:creationId xmlns:a16="http://schemas.microsoft.com/office/drawing/2014/main" id="{1C034064-AF93-4790-A58F-8E13CE0175A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4572000"/>
            <a:ext cx="142398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2169" name="Picture 9" descr="29">
            <a:extLst>
              <a:ext uri="{FF2B5EF4-FFF2-40B4-BE49-F238E27FC236}">
                <a16:creationId xmlns:a16="http://schemas.microsoft.com/office/drawing/2014/main" id="{45750002-0E3C-4E75-BC95-600CDFB7304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8800" y="4572000"/>
            <a:ext cx="1419225" cy="1981200"/>
          </a:xfrm>
          <a:prstGeom prst="rect">
            <a:avLst/>
          </a:prstGeom>
          <a:noFill/>
          <a:extLst>
            <a:ext uri="{909E8E84-426E-40DD-AFC4-6F175D3DCCD1}">
              <a14:hiddenFill xmlns:a14="http://schemas.microsoft.com/office/drawing/2010/main">
                <a:solidFill>
                  <a:srgbClr val="FFFFFF"/>
                </a:solidFill>
              </a14:hiddenFill>
            </a:ext>
          </a:extLst>
        </p:spPr>
      </p:pic>
      <p:sp>
        <p:nvSpPr>
          <p:cNvPr id="92170" name="Line 10">
            <a:extLst>
              <a:ext uri="{FF2B5EF4-FFF2-40B4-BE49-F238E27FC236}">
                <a16:creationId xmlns:a16="http://schemas.microsoft.com/office/drawing/2014/main" id="{AD374FE9-48F8-43E1-90E9-6686A8A47B41}"/>
              </a:ext>
            </a:extLst>
          </p:cNvPr>
          <p:cNvSpPr>
            <a:spLocks noChangeShapeType="1"/>
          </p:cNvSpPr>
          <p:nvPr/>
        </p:nvSpPr>
        <p:spPr bwMode="auto">
          <a:xfrm>
            <a:off x="5486400" y="4572000"/>
            <a:ext cx="0" cy="17526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1" name="Line 11">
            <a:extLst>
              <a:ext uri="{FF2B5EF4-FFF2-40B4-BE49-F238E27FC236}">
                <a16:creationId xmlns:a16="http://schemas.microsoft.com/office/drawing/2014/main" id="{3781EA67-698A-4AD8-8DC6-FBF0706BC983}"/>
              </a:ext>
            </a:extLst>
          </p:cNvPr>
          <p:cNvSpPr>
            <a:spLocks noChangeShapeType="1"/>
          </p:cNvSpPr>
          <p:nvPr/>
        </p:nvSpPr>
        <p:spPr bwMode="auto">
          <a:xfrm flipV="1">
            <a:off x="4953000" y="6172200"/>
            <a:ext cx="0" cy="3810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174" name="Picture 14" descr="789crown">
            <a:extLst>
              <a:ext uri="{FF2B5EF4-FFF2-40B4-BE49-F238E27FC236}">
                <a16:creationId xmlns:a16="http://schemas.microsoft.com/office/drawing/2014/main" id="{044FD1EE-86E3-402C-B73D-48D3401A81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86600" y="4419600"/>
            <a:ext cx="17526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A036C8A4-4FF7-4F8A-B0A7-79D3B282044D}"/>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13" name="Text Box 4">
            <a:extLst>
              <a:ext uri="{FF2B5EF4-FFF2-40B4-BE49-F238E27FC236}">
                <a16:creationId xmlns:a16="http://schemas.microsoft.com/office/drawing/2014/main" id="{2DEEA6B3-74ED-4180-A98D-17BF265B96C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99D9C7F3-B44B-465E-A292-6EFC2ABEEAE4}"/>
              </a:ext>
            </a:extLst>
          </p:cNvPr>
          <p:cNvSpPr>
            <a:spLocks noGrp="1" noChangeArrowheads="1"/>
          </p:cNvSpPr>
          <p:nvPr>
            <p:ph type="body" idx="1"/>
          </p:nvPr>
        </p:nvSpPr>
        <p:spPr>
          <a:xfrm>
            <a:off x="0" y="2057400"/>
            <a:ext cx="9144000" cy="1524000"/>
          </a:xfrm>
        </p:spPr>
        <p:txBody>
          <a:bodyPr/>
          <a:lstStyle/>
          <a:p>
            <a:pPr marL="457200" indent="-457200" algn="just">
              <a:spcBef>
                <a:spcPts val="0"/>
              </a:spcBef>
            </a:pPr>
            <a:r>
              <a:rPr lang="en-US" altLang="en-US" sz="2800" b="1" dirty="0">
                <a:solidFill>
                  <a:srgbClr val="0000CC"/>
                </a:solidFill>
                <a:latin typeface="Calibri" panose="020F0502020204030204" pitchFamily="34" charset="0"/>
                <a:cs typeface="Calibri" panose="020F0502020204030204" pitchFamily="34" charset="0"/>
              </a:rPr>
              <a:t>Like Israel, the entrance into the kingdom is not on the basis of something earthly, but is spiritual </a:t>
            </a:r>
            <a:r>
              <a:rPr lang="en-US" altLang="en-US" sz="2800" dirty="0">
                <a:latin typeface="Calibri" panose="020F0502020204030204" pitchFamily="34" charset="0"/>
                <a:cs typeface="Calibri" panose="020F0502020204030204" pitchFamily="34" charset="0"/>
              </a:rPr>
              <a:t>(Romans 9:6; 11:26; 14:7; James 2:5).</a:t>
            </a:r>
          </a:p>
        </p:txBody>
      </p:sp>
      <p:pic>
        <p:nvPicPr>
          <p:cNvPr id="94211" name="Picture 3" descr="Israel from space">
            <a:extLst>
              <a:ext uri="{FF2B5EF4-FFF2-40B4-BE49-F238E27FC236}">
                <a16:creationId xmlns:a16="http://schemas.microsoft.com/office/drawing/2014/main" id="{E96C9651-4764-4139-8EAC-2A1B333C20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164" y="3505200"/>
            <a:ext cx="6249673" cy="3200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FADC371-BB99-43EA-8AC7-2879F055900A}"/>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5" name="Text Box 4">
            <a:extLst>
              <a:ext uri="{FF2B5EF4-FFF2-40B4-BE49-F238E27FC236}">
                <a16:creationId xmlns:a16="http://schemas.microsoft.com/office/drawing/2014/main" id="{3A25CA32-5FC2-4D3D-9A44-2C65011E256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6F026-9335-4DC7-BE95-2D7738213B45}"/>
              </a:ext>
            </a:extLst>
          </p:cNvPr>
          <p:cNvSpPr>
            <a:spLocks noGrp="1"/>
          </p:cNvSpPr>
          <p:nvPr>
            <p:ph type="title"/>
          </p:nvPr>
        </p:nvSpPr>
        <p:spPr>
          <a:xfrm>
            <a:off x="685800" y="2857500"/>
            <a:ext cx="7772400" cy="1143000"/>
          </a:xfrm>
        </p:spPr>
        <p:txBody>
          <a:bodyPr/>
          <a:lstStyle/>
          <a:p>
            <a:r>
              <a:rPr lang="en-US" b="1" dirty="0"/>
              <a:t>CONCLUSION</a:t>
            </a:r>
          </a:p>
        </p:txBody>
      </p:sp>
    </p:spTree>
    <p:extLst>
      <p:ext uri="{BB962C8B-B14F-4D97-AF65-F5344CB8AC3E}">
        <p14:creationId xmlns:p14="http://schemas.microsoft.com/office/powerpoint/2010/main" val="3170705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18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643128" y="1143000"/>
            <a:ext cx="7857744"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17</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Introduction to the Gospel of Matthew Part 2</a:t>
            </a:r>
            <a:endParaRPr lang="en-US" sz="3000" b="1" dirty="0">
              <a:solidFill>
                <a:srgbClr val="0000CC"/>
              </a:solidFill>
              <a:latin typeface="Calibri" panose="020F0502020204030204" pitchFamily="34" charset="0"/>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Comparisons</a:t>
            </a:r>
            <a:r>
              <a:rPr lang="en-US" sz="3000" b="1" dirty="0">
                <a:solidFill>
                  <a:srgbClr val="0000CC"/>
                </a:solidFill>
                <a:latin typeface="Calibri" panose="020F0502020204030204" pitchFamily="34" charset="0"/>
                <a:cs typeface="Calibri" panose="020F0502020204030204" pitchFamily="34" charset="0"/>
              </a:rPr>
              <a:t> - CONTINUED</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73278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05-05-2019</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extLst>
      <p:ext uri="{BB962C8B-B14F-4D97-AF65-F5344CB8AC3E}">
        <p14:creationId xmlns:p14="http://schemas.microsoft.com/office/powerpoint/2010/main" val="3172979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685800" y="640795"/>
            <a:ext cx="7772400" cy="775255"/>
          </a:xfrm>
        </p:spPr>
        <p:txBody>
          <a:bodyPr/>
          <a:lstStyle/>
          <a:p>
            <a:pPr algn="ctr" eaLnBrk="1" hangingPunct="1"/>
            <a:r>
              <a:rPr lang="en-US" altLang="en-US" sz="3200" b="1" dirty="0">
                <a:solidFill>
                  <a:srgbClr val="0000CC"/>
                </a:solidFill>
                <a:ea typeface="+mn-ea"/>
              </a:rPr>
              <a:t>Matthew’s Purposes</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type="body" idx="1"/>
          </p:nvPr>
        </p:nvSpPr>
        <p:spPr>
          <a:xfrm>
            <a:off x="3276600" y="1600200"/>
            <a:ext cx="5753100" cy="4460875"/>
          </a:xfrm>
        </p:spPr>
        <p:txBody>
          <a:bodyPr/>
          <a:lstStyle/>
          <a:p>
            <a:pPr marL="457200" indent="-457200" algn="just" eaLnBrk="1" hangingPunct="1">
              <a:spcBef>
                <a:spcPts val="0"/>
              </a:spcBef>
              <a:spcAft>
                <a:spcPts val="2400"/>
              </a:spcAft>
              <a:defRPr/>
            </a:pPr>
            <a:r>
              <a:rPr lang="en-US" sz="2800" dirty="0"/>
              <a:t>To explain that Jesus in whom they had believed was the long-awaited Jewish Messiah</a:t>
            </a:r>
          </a:p>
          <a:p>
            <a:pPr marL="457200" indent="-457200" algn="just" eaLnBrk="1" hangingPunct="1">
              <a:spcBef>
                <a:spcPts val="0"/>
              </a:spcBef>
              <a:spcAft>
                <a:spcPts val="2400"/>
              </a:spcAft>
              <a:defRPr/>
            </a:pPr>
            <a:r>
              <a:rPr lang="en-US" sz="2800" dirty="0"/>
              <a:t>To explain why the kingdom had been postponed despite the fact that the king had arrived</a:t>
            </a:r>
          </a:p>
          <a:p>
            <a:pPr marL="457200" indent="-457200" algn="just" eaLnBrk="1" hangingPunct="1">
              <a:spcBef>
                <a:spcPts val="0"/>
              </a:spcBef>
              <a:spcAft>
                <a:spcPts val="2400"/>
              </a:spcAft>
              <a:defRPr/>
            </a:pPr>
            <a:r>
              <a:rPr lang="en-US" sz="2800" dirty="0"/>
              <a:t>To explain the interim program of God during the kingdom’s absence</a:t>
            </a:r>
          </a:p>
        </p:txBody>
      </p:sp>
      <p:sp>
        <p:nvSpPr>
          <p:cNvPr id="5" name="Text Box 4">
            <a:extLst>
              <a:ext uri="{FF2B5EF4-FFF2-40B4-BE49-F238E27FC236}">
                <a16:creationId xmlns:a16="http://schemas.microsoft.com/office/drawing/2014/main" id="{118C404D-E238-4AE9-A305-F999A98D479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533400" y="685800"/>
            <a:ext cx="8077200" cy="694944"/>
          </a:xfrm>
        </p:spPr>
        <p:txBody>
          <a:bodyPr/>
          <a:lstStyle/>
          <a:p>
            <a:pPr algn="ctr" eaLnBrk="1" hangingPunct="1"/>
            <a:r>
              <a:rPr lang="en-US" altLang="en-US" sz="3200" b="1" dirty="0">
                <a:solidFill>
                  <a:srgbClr val="0000CC"/>
                </a:solidFill>
                <a:ea typeface="+mn-ea"/>
              </a:rPr>
              <a:t>Matthew &amp; the Kingdom</a:t>
            </a:r>
          </a:p>
        </p:txBody>
      </p:sp>
      <p:sp>
        <p:nvSpPr>
          <p:cNvPr id="18435" name="Rectangle 3">
            <a:extLst>
              <a:ext uri="{FF2B5EF4-FFF2-40B4-BE49-F238E27FC236}">
                <a16:creationId xmlns:a16="http://schemas.microsoft.com/office/drawing/2014/main" id="{CF5E851F-7D18-48F7-8507-A847459E3E6E}"/>
              </a:ext>
            </a:extLst>
          </p:cNvPr>
          <p:cNvSpPr>
            <a:spLocks noGrp="1" noChangeArrowheads="1"/>
          </p:cNvSpPr>
          <p:nvPr>
            <p:ph type="body" sz="half" idx="4294967295"/>
          </p:nvPr>
        </p:nvSpPr>
        <p:spPr>
          <a:xfrm>
            <a:off x="3733800" y="1600200"/>
            <a:ext cx="4876800" cy="4460875"/>
          </a:xfrm>
        </p:spPr>
        <p:txBody>
          <a:bodyPr/>
          <a:lstStyle/>
          <a:p>
            <a:pPr marL="457200" indent="-457200" algn="just">
              <a:spcBef>
                <a:spcPts val="0"/>
              </a:spcBef>
              <a:spcAft>
                <a:spcPts val="2400"/>
              </a:spcAft>
              <a:defRPr/>
            </a:pPr>
            <a:r>
              <a:rPr lang="en-US" sz="2800" dirty="0"/>
              <a:t>Kingdom offered</a:t>
            </a:r>
          </a:p>
          <a:p>
            <a:pPr marL="457200" indent="-457200" algn="just">
              <a:spcBef>
                <a:spcPts val="0"/>
              </a:spcBef>
              <a:spcAft>
                <a:spcPts val="2400"/>
              </a:spcAft>
              <a:defRPr/>
            </a:pPr>
            <a:r>
              <a:rPr lang="en-US" sz="2800" dirty="0"/>
              <a:t>Kingdom rejected</a:t>
            </a:r>
          </a:p>
          <a:p>
            <a:pPr marL="457200" indent="-457200" algn="just">
              <a:spcBef>
                <a:spcPts val="0"/>
              </a:spcBef>
              <a:spcAft>
                <a:spcPts val="2400"/>
              </a:spcAft>
              <a:defRPr/>
            </a:pPr>
            <a:r>
              <a:rPr lang="en-US" sz="2800" dirty="0"/>
              <a:t>Kingdom postponed</a:t>
            </a:r>
          </a:p>
          <a:p>
            <a:pPr marL="457200" indent="-457200" algn="just">
              <a:spcBef>
                <a:spcPts val="0"/>
              </a:spcBef>
              <a:spcAft>
                <a:spcPts val="2400"/>
              </a:spcAft>
              <a:defRPr/>
            </a:pPr>
            <a:r>
              <a:rPr lang="en-US" sz="2800" dirty="0"/>
              <a:t>Kingdom ultimately accepted</a:t>
            </a:r>
          </a:p>
          <a:p>
            <a:pPr marL="457200" indent="-457200" algn="just">
              <a:spcBef>
                <a:spcPts val="0"/>
              </a:spcBef>
              <a:spcAft>
                <a:spcPts val="2400"/>
              </a:spcAft>
              <a:defRPr/>
            </a:pPr>
            <a:r>
              <a:rPr lang="en-US" sz="2800" dirty="0"/>
              <a:t>Interim program</a:t>
            </a:r>
          </a:p>
        </p:txBody>
      </p:sp>
      <p:sp>
        <p:nvSpPr>
          <p:cNvPr id="6" name="Text Box 4">
            <a:extLst>
              <a:ext uri="{FF2B5EF4-FFF2-40B4-BE49-F238E27FC236}">
                <a16:creationId xmlns:a16="http://schemas.microsoft.com/office/drawing/2014/main" id="{12EC2F48-F173-4889-A457-E8144D858ED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pic>
        <p:nvPicPr>
          <p:cNvPr id="7" name="Picture 4" descr="King_of_Kings[1]">
            <a:extLst>
              <a:ext uri="{FF2B5EF4-FFF2-40B4-BE49-F238E27FC236}">
                <a16:creationId xmlns:a16="http://schemas.microsoft.com/office/drawing/2014/main" id="{B61240D8-0C22-4F22-A48A-0D5143125AD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685800" y="685800"/>
            <a:ext cx="7772400" cy="685800"/>
          </a:xfrm>
        </p:spPr>
        <p:txBody>
          <a:bodyPr/>
          <a:lstStyle/>
          <a:p>
            <a:pPr algn="ctr" eaLnBrk="1" hangingPunct="1"/>
            <a:r>
              <a:rPr lang="en-US" altLang="en-US" sz="3200" b="1" dirty="0">
                <a:solidFill>
                  <a:srgbClr val="0000CC"/>
                </a:solidFill>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type="body" idx="1"/>
          </p:nvPr>
        </p:nvSpPr>
        <p:spPr>
          <a:xfrm>
            <a:off x="0" y="1591056"/>
            <a:ext cx="5638800" cy="3666743"/>
          </a:xfrm>
        </p:spPr>
        <p:txBody>
          <a:bodyPr/>
          <a:lstStyle/>
          <a:p>
            <a:pPr marL="457200" indent="-457200" algn="just" eaLnBrk="1" hangingPunct="1">
              <a:defRPr/>
            </a:pPr>
            <a:r>
              <a:rPr lang="en-US" sz="2800" dirty="0">
                <a:cs typeface="Times New Roman" charset="0"/>
              </a:rPr>
              <a:t>Jesus is the predicted Jewish king who ushered in an interim program by building the sons of the kingdom into the church in between Israel’s past rejection and future acceptance of her king</a:t>
            </a:r>
            <a:r>
              <a:rPr lang="en-US" sz="2800" dirty="0"/>
              <a:t> </a:t>
            </a:r>
          </a:p>
        </p:txBody>
      </p:sp>
      <p:sp>
        <p:nvSpPr>
          <p:cNvPr id="5" name="Text Box 4">
            <a:extLst>
              <a:ext uri="{FF2B5EF4-FFF2-40B4-BE49-F238E27FC236}">
                <a16:creationId xmlns:a16="http://schemas.microsoft.com/office/drawing/2014/main" id="{43FBD228-38A7-4AD8-8338-EE658504628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 Review</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007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3683</TotalTime>
  <Words>3763</Words>
  <Application>Microsoft Office PowerPoint</Application>
  <PresentationFormat>On-screen Show (4:3)</PresentationFormat>
  <Paragraphs>350</Paragraphs>
  <Slides>67</Slides>
  <Notes>51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67</vt:i4>
      </vt:variant>
    </vt:vector>
  </HeadingPairs>
  <TitlesOfParts>
    <vt:vector size="75" baseType="lpstr">
      <vt:lpstr>Arial</vt:lpstr>
      <vt:lpstr>Calibri</vt:lpstr>
      <vt:lpstr>Comic Sans MS</vt:lpstr>
      <vt:lpstr>Impact</vt:lpstr>
      <vt:lpstr>Times New Roman</vt:lpstr>
      <vt:lpstr>Wingdings</vt:lpstr>
      <vt:lpstr>1_Default Design</vt:lpstr>
      <vt:lpstr>6_Default Design</vt:lpstr>
      <vt:lpstr>PowerPoint Presentation</vt:lpstr>
      <vt:lpstr>PowerPoint Presentation</vt:lpstr>
      <vt:lpstr>OUR PURPOSE, AIM AND OBJECTIVE</vt:lpstr>
      <vt:lpstr>PowerPoint Presentation</vt:lpstr>
      <vt:lpstr>PowerPoint Presentation</vt:lpstr>
      <vt:lpstr>PowerPoint Presentation</vt:lpstr>
      <vt:lpstr>Matthew’s Purposes</vt:lpstr>
      <vt:lpstr>Matthew &amp; the Kingdom</vt:lpstr>
      <vt:lpstr>Matthew’s Message</vt:lpstr>
      <vt:lpstr>PowerPoint Presentation</vt:lpstr>
      <vt:lpstr>What? – Written to the Jews? </vt:lpstr>
      <vt:lpstr>Only In the land of Israel and to people of Israel </vt:lpstr>
      <vt:lpstr>Kingdom of God vs. Kingdom of Heaven </vt:lpstr>
      <vt:lpstr>Kingdom of God vs. Kingdom of Heaven </vt:lpstr>
      <vt:lpstr>So who was Matthew?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God inspired and the author intended.</vt:lpstr>
      <vt:lpstr>PowerPoint Presentation</vt:lpstr>
      <vt:lpstr>PowerPoint Presentation</vt:lpstr>
      <vt:lpstr>The Doctrine of Perspicuity </vt:lpstr>
      <vt:lpstr>Literal-Grammatical-Historical interpretation</vt:lpstr>
      <vt:lpstr>SLBC CONSTITUTION &amp; POSITION STATEMENTS, pg. 23</vt:lpstr>
      <vt:lpstr>What God inspired and the author intended.</vt:lpstr>
      <vt:lpstr>What God inspired and the author intended.</vt:lpstr>
      <vt:lpstr>What God inspired and the author intended.</vt:lpstr>
      <vt:lpstr>What God inspired and the author intended.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don’t we TAKE EVERYTHING as if it directly applies to us?</vt:lpstr>
      <vt:lpstr>So don’t we TAKE EVERYTHING as if it directly applies to us?</vt:lpstr>
      <vt:lpstr>So don’t we TAKE EVERYTHING as if it directly applies to us?</vt:lpstr>
      <vt:lpstr>So do we just IGNORE EVERYTHING that directly applies only to the Jews?</vt:lpstr>
      <vt:lpstr>So do we just IGNORE EVERYTHING that directly applies only to the Jews?</vt:lpstr>
      <vt:lpstr>PowerPoint Presentation</vt:lpstr>
      <vt:lpstr>So do we just IGNORE EVERYTHING that directly applies only to the Jews?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Jim McGowan / Dr. Vern Peterman</dc:creator>
  <cp:lastModifiedBy>Jim McGowan</cp:lastModifiedBy>
  <cp:revision>196</cp:revision>
  <cp:lastPrinted>2019-05-06T14:01:52Z</cp:lastPrinted>
  <dcterms:created xsi:type="dcterms:W3CDTF">2011-04-01T21:11:30Z</dcterms:created>
  <dcterms:modified xsi:type="dcterms:W3CDTF">2019-05-06T14:02:08Z</dcterms:modified>
</cp:coreProperties>
</file>