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34"/>
  </p:notesMasterIdLst>
  <p:sldIdLst>
    <p:sldId id="278" r:id="rId5"/>
    <p:sldId id="294" r:id="rId6"/>
    <p:sldId id="268" r:id="rId7"/>
    <p:sldId id="5022" r:id="rId8"/>
    <p:sldId id="5029" r:id="rId9"/>
    <p:sldId id="5041" r:id="rId10"/>
    <p:sldId id="5056" r:id="rId11"/>
    <p:sldId id="5053" r:id="rId12"/>
    <p:sldId id="5044" r:id="rId13"/>
    <p:sldId id="5048" r:id="rId14"/>
    <p:sldId id="5046" r:id="rId15"/>
    <p:sldId id="5042" r:id="rId16"/>
    <p:sldId id="5043" r:id="rId17"/>
    <p:sldId id="5049" r:id="rId18"/>
    <p:sldId id="5050" r:id="rId19"/>
    <p:sldId id="5051" r:id="rId20"/>
    <p:sldId id="4552" r:id="rId21"/>
    <p:sldId id="5057" r:id="rId22"/>
    <p:sldId id="1345" r:id="rId23"/>
    <p:sldId id="1269" r:id="rId24"/>
    <p:sldId id="1304" r:id="rId25"/>
    <p:sldId id="1346" r:id="rId26"/>
    <p:sldId id="1274" r:id="rId27"/>
    <p:sldId id="1275" r:id="rId28"/>
    <p:sldId id="5031" r:id="rId29"/>
    <p:sldId id="697" r:id="rId30"/>
    <p:sldId id="4842" r:id="rId31"/>
    <p:sldId id="1337" r:id="rId32"/>
    <p:sldId id="134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33333"/>
    <a:srgbClr val="0D1D51"/>
    <a:srgbClr val="0297DC"/>
    <a:srgbClr val="679CC8"/>
    <a:srgbClr val="2C567A"/>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5" autoAdjust="0"/>
    <p:restoredTop sz="87949" autoAdjust="0"/>
  </p:normalViewPr>
  <p:slideViewPr>
    <p:cSldViewPr snapToGrid="0" showGuides="1">
      <p:cViewPr varScale="1">
        <p:scale>
          <a:sx n="68" d="100"/>
          <a:sy n="68" d="100"/>
        </p:scale>
        <p:origin x="474"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IN" smtClean="0"/>
              <a:t>13-04-2019</a:t>
            </a:fld>
            <a:endParaRPr lang="en-IN"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IN" smtClean="0"/>
              <a:t>‹#›</a:t>
            </a:fld>
            <a:endParaRPr lang="en-IN"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a:t>
            </a:fld>
            <a:endParaRPr lang="en-IN" dirty="0"/>
          </a:p>
        </p:txBody>
      </p:sp>
    </p:spTree>
    <p:extLst>
      <p:ext uri="{BB962C8B-B14F-4D97-AF65-F5344CB8AC3E}">
        <p14:creationId xmlns:p14="http://schemas.microsoft.com/office/powerpoint/2010/main" val="2243169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a:t>
            </a:fld>
            <a:endParaRPr lang="en-IN" dirty="0"/>
          </a:p>
        </p:txBody>
      </p:sp>
    </p:spTree>
    <p:extLst>
      <p:ext uri="{BB962C8B-B14F-4D97-AF65-F5344CB8AC3E}">
        <p14:creationId xmlns:p14="http://schemas.microsoft.com/office/powerpoint/2010/main" val="224316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a:t>
            </a:fld>
            <a:endParaRPr lang="en-IN" dirty="0"/>
          </a:p>
        </p:txBody>
      </p:sp>
    </p:spTree>
    <p:extLst>
      <p:ext uri="{BB962C8B-B14F-4D97-AF65-F5344CB8AC3E}">
        <p14:creationId xmlns:p14="http://schemas.microsoft.com/office/powerpoint/2010/main" val="163483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a:t>
            </a:fld>
            <a:endParaRPr lang="en-IN" dirty="0"/>
          </a:p>
        </p:txBody>
      </p:sp>
    </p:spTree>
    <p:extLst>
      <p:ext uri="{BB962C8B-B14F-4D97-AF65-F5344CB8AC3E}">
        <p14:creationId xmlns:p14="http://schemas.microsoft.com/office/powerpoint/2010/main" val="322994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a:t>
            </a:fld>
            <a:endParaRPr lang="en-IN" dirty="0"/>
          </a:p>
        </p:txBody>
      </p:sp>
    </p:spTree>
    <p:extLst>
      <p:ext uri="{BB962C8B-B14F-4D97-AF65-F5344CB8AC3E}">
        <p14:creationId xmlns:p14="http://schemas.microsoft.com/office/powerpoint/2010/main" val="183632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7</a:t>
            </a:fld>
            <a:endParaRPr lang="en-IN" dirty="0"/>
          </a:p>
        </p:txBody>
      </p:sp>
    </p:spTree>
    <p:extLst>
      <p:ext uri="{BB962C8B-B14F-4D97-AF65-F5344CB8AC3E}">
        <p14:creationId xmlns:p14="http://schemas.microsoft.com/office/powerpoint/2010/main" val="3497996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4757738" y="2173288"/>
            <a:ext cx="3857625" cy="2090808"/>
          </a:xfrm>
        </p:spPr>
        <p:txBody>
          <a:bodyPr anchor="b">
            <a:noAutofit/>
          </a:bodyPr>
          <a:lstStyle>
            <a:lvl1pPr algn="l">
              <a:defRPr sz="5400" b="1" cap="all" baseline="0">
                <a:solidFill>
                  <a:schemeClr val="accent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4757738" y="4279972"/>
            <a:ext cx="3857625"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533109" y="728546"/>
            <a:ext cx="3979246" cy="5305661"/>
          </a:xfrm>
          <a:prstGeom prst="ellipse">
            <a:avLst/>
          </a:prstGeom>
          <a:solidFill>
            <a:schemeClr val="bg2"/>
          </a:solidFill>
        </p:spPr>
        <p:txBody>
          <a:bodyPr anchor="ctr"/>
          <a:lstStyle>
            <a:lvl1pPr marL="0" indent="0" algn="ctr">
              <a:buNone/>
              <a:defRPr/>
            </a:lvl1pPr>
          </a:lstStyle>
          <a:p>
            <a:r>
              <a:rPr lang="en-US"/>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296229" y="-2049517"/>
            <a:ext cx="6687922"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4852334" y="4233582"/>
            <a:ext cx="18992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5251598" y="4484692"/>
            <a:ext cx="340533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533109" y="728546"/>
            <a:ext cx="3979246" cy="5305661"/>
          </a:xfrm>
          <a:prstGeom prst="ellipse">
            <a:avLst/>
          </a:prstGeom>
          <a:solidFill>
            <a:schemeClr val="bg2"/>
          </a:solidFill>
        </p:spPr>
        <p:txBody>
          <a:bodyPr anchor="ctr"/>
          <a:lstStyle>
            <a:lvl1pPr marL="0" indent="0" algn="ctr">
              <a:buNone/>
              <a:defRPr/>
            </a:lvl1pPr>
          </a:lstStyle>
          <a:p>
            <a:r>
              <a:rPr lang="en-US"/>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296229" y="-2049517"/>
            <a:ext cx="6687922"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79750" y="1844882"/>
            <a:ext cx="1308938"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4852334" y="4233582"/>
            <a:ext cx="189925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5251740" y="5012635"/>
            <a:ext cx="3400425"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dirty="0"/>
              <a:t>Website </a:t>
            </a:r>
            <a:r>
              <a:rPr lang="en-US" dirty="0" err="1"/>
              <a:t>url</a:t>
            </a:r>
            <a:r>
              <a:rPr lang="en-US"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06107" y="4452338"/>
            <a:ext cx="290846"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91564" y="4925641"/>
            <a:ext cx="319931"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4852333" y="3429000"/>
            <a:ext cx="3758558"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a:t>Click to edit Master title style</a:t>
            </a:r>
            <a:endParaRPr lang="en-US" dirty="0"/>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533109" y="728546"/>
            <a:ext cx="3979246" cy="5305661"/>
          </a:xfrm>
          <a:prstGeom prst="ellipse">
            <a:avLst/>
          </a:prstGeom>
          <a:solidFill>
            <a:schemeClr val="bg2"/>
          </a:solidFill>
        </p:spPr>
        <p:txBody>
          <a:bodyPr anchor="ctr"/>
          <a:lstStyle>
            <a:lvl1pPr marL="0" indent="0" algn="ctr">
              <a:buNone/>
              <a:defRPr/>
            </a:lvl1pPr>
          </a:lstStyle>
          <a:p>
            <a:r>
              <a:rPr lang="en-US"/>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296229" y="-2049517"/>
            <a:ext cx="6687922"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4852334" y="4233582"/>
            <a:ext cx="1899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06107" y="4452338"/>
            <a:ext cx="290846"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91564" y="4925641"/>
            <a:ext cx="319931"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5251598" y="4484692"/>
            <a:ext cx="340533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5251740" y="5012635"/>
            <a:ext cx="3400425"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dirty="0"/>
              <a:t>Website </a:t>
            </a:r>
            <a:r>
              <a:rPr lang="en-US" dirty="0" err="1"/>
              <a:t>url</a:t>
            </a:r>
            <a:r>
              <a:rPr lang="en-US"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4852333" y="3158641"/>
            <a:ext cx="3758558"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dirty="0"/>
              <a:t>Click to edit Master title style</a:t>
            </a:r>
          </a:p>
        </p:txBody>
      </p:sp>
    </p:spTree>
    <p:extLst>
      <p:ext uri="{BB962C8B-B14F-4D97-AF65-F5344CB8AC3E}">
        <p14:creationId xmlns:p14="http://schemas.microsoft.com/office/powerpoint/2010/main" val="81010702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5500" userDrawn="1">
          <p15:clr>
            <a:srgbClr val="FBAE40"/>
          </p15:clr>
        </p15:guide>
        <p15:guide id="4" pos="27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565508" y="708294"/>
            <a:ext cx="4000522"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4757738" y="2173288"/>
            <a:ext cx="3857625"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4757738" y="4279972"/>
            <a:ext cx="3857625"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296229" y="-2049517"/>
            <a:ext cx="6687922"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4852334" y="4233582"/>
            <a:ext cx="1899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5500" userDrawn="1">
          <p15:clr>
            <a:srgbClr val="FBAE40"/>
          </p15:clr>
        </p15:guide>
        <p15:guide id="4" pos="27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623888" y="182564"/>
            <a:ext cx="7886700" cy="940181"/>
          </a:xfrm>
        </p:spPr>
        <p:txBody>
          <a:bodyPr anchor="b">
            <a:noAutofit/>
          </a:bodyPr>
          <a:lstStyle>
            <a:lvl1pPr algn="ctr">
              <a:defRPr sz="4000" b="1" cap="all" baseline="0">
                <a:solidFill>
                  <a:schemeClr val="bg1"/>
                </a:solidFill>
              </a:defRPr>
            </a:lvl1pPr>
          </a:lstStyle>
          <a:p>
            <a:r>
              <a:rPr lang="en-US"/>
              <a:t>Click to edit Master title style</a:t>
            </a:r>
            <a:endParaRPr lang="en-IN"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352229" y="6260508"/>
            <a:ext cx="806570"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8528752" y="6409398"/>
            <a:ext cx="210038"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8522772" y="6455740"/>
            <a:ext cx="220845" cy="187367"/>
          </a:xfrm>
        </p:spPr>
        <p:txBody>
          <a:bodyPr lIns="0" tIns="0" rIns="0" bIns="0"/>
          <a:lstStyle>
            <a:lvl1pPr algn="ctr">
              <a:defRPr sz="900">
                <a:solidFill>
                  <a:srgbClr val="2C567A"/>
                </a:solidFill>
                <a:latin typeface="+mn-lt"/>
              </a:defRPr>
            </a:lvl1pPr>
          </a:lstStyle>
          <a:p>
            <a:fld id="{9EC71654-96A5-4280-94F3-931C61A9F92C}" type="slidenum">
              <a:rPr lang="en-IN" smtClean="0"/>
              <a:pPr/>
              <a:t>‹#›</a:t>
            </a:fld>
            <a:endParaRPr lang="en-IN"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13386" y="2819338"/>
            <a:ext cx="8917229" cy="8077326"/>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623888" y="1153349"/>
            <a:ext cx="78867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2654412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8528752" y="6409398"/>
            <a:ext cx="210038"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2" y="6455740"/>
            <a:ext cx="220845"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386953" y="1825625"/>
            <a:ext cx="8128397"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035" y="6261436"/>
            <a:ext cx="804764"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386954" y="246621"/>
            <a:ext cx="8362950" cy="920336"/>
          </a:xfrm>
        </p:spPr>
        <p:txBody>
          <a:bodyPr lIns="0" tIns="0" rIns="0" bIns="0" anchor="b">
            <a:noAutofit/>
          </a:bodyPr>
          <a:lstStyle>
            <a:lvl1pPr>
              <a:defRPr sz="3200" b="1" cap="all" baseline="0"/>
            </a:lvl1pPr>
          </a:lstStyle>
          <a:p>
            <a:r>
              <a:rPr lang="en-US"/>
              <a:t>Click to edit Master title style</a:t>
            </a:r>
            <a:endParaRPr lang="en-IN"/>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8528752" y="6409398"/>
            <a:ext cx="210038"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2" y="6455740"/>
            <a:ext cx="220845"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386953" y="1825625"/>
            <a:ext cx="4127897"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035" y="6261436"/>
            <a:ext cx="804764"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386954" y="246621"/>
            <a:ext cx="8362950" cy="920336"/>
          </a:xfrm>
        </p:spPr>
        <p:txBody>
          <a:bodyPr lIns="0" tIns="0" rIns="0" bIns="0" anchor="b">
            <a:noAutofit/>
          </a:bodyPr>
          <a:lstStyle>
            <a:lvl1pPr>
              <a:defRPr sz="3200" b="1" cap="all" baseline="0"/>
            </a:lvl1pPr>
          </a:lstStyle>
          <a:p>
            <a:r>
              <a:rPr lang="en-US"/>
              <a:t>Click to edit Master title style</a:t>
            </a:r>
            <a:endParaRPr lang="en-IN"/>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8528752" y="6409398"/>
            <a:ext cx="210038"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2" y="6455740"/>
            <a:ext cx="220845"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386954" y="1681163"/>
            <a:ext cx="3868340"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386954"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4629150" y="1681163"/>
            <a:ext cx="3887391"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035" y="6261436"/>
            <a:ext cx="804764"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386954" y="246621"/>
            <a:ext cx="8362950" cy="920336"/>
          </a:xfrm>
        </p:spPr>
        <p:txBody>
          <a:bodyPr lIns="0" tIns="0" rIns="0" bIns="0" anchor="b">
            <a:noAutofit/>
          </a:bodyPr>
          <a:lstStyle>
            <a:lvl1pPr>
              <a:defRPr sz="3200" b="1" cap="all" baseline="0"/>
            </a:lvl1pPr>
          </a:lstStyle>
          <a:p>
            <a:r>
              <a:rPr lang="en-US"/>
              <a:t>Click to edit Master title style</a:t>
            </a:r>
            <a:endParaRPr lang="en-IN"/>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4572000" y="768485"/>
            <a:ext cx="3979247"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4050590" y="-2003509"/>
            <a:ext cx="6687922"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629841" y="2057400"/>
            <a:ext cx="2949178"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035" y="6261436"/>
            <a:ext cx="804764"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8528752" y="6409398"/>
            <a:ext cx="210038"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2" y="6455740"/>
            <a:ext cx="220845"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3887391" y="457201"/>
            <a:ext cx="462915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035" y="6261436"/>
            <a:ext cx="804764"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19936379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4757738" y="2173288"/>
            <a:ext cx="3857625"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4757738" y="4279972"/>
            <a:ext cx="3857625"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533109" y="728546"/>
            <a:ext cx="3979246" cy="5305661"/>
          </a:xfrm>
          <a:prstGeom prst="ellipse">
            <a:avLst/>
          </a:prstGeom>
          <a:solidFill>
            <a:schemeClr val="bg2"/>
          </a:solidFill>
        </p:spPr>
        <p:txBody>
          <a:bodyPr anchor="ctr"/>
          <a:lstStyle>
            <a:lvl1pPr marL="0" indent="0" algn="ctr">
              <a:buNone/>
              <a:defRPr/>
            </a:lvl1pPr>
          </a:lstStyle>
          <a:p>
            <a:r>
              <a:rPr lang="en-US"/>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296229" y="-2049517"/>
            <a:ext cx="6687922"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4852334" y="4233582"/>
            <a:ext cx="1899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5500" userDrawn="1">
          <p15:clr>
            <a:srgbClr val="FBAE40"/>
          </p15:clr>
        </p15:guide>
        <p15:guide id="4" pos="27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4/13/2019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717836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69056" tIns="34529" rIns="69056" bIns="34529" anchor="ctr"/>
          <a:lstStyle/>
          <a:p>
            <a:pPr eaLnBrk="0" hangingPunct="0">
              <a:defRPr/>
            </a:pPr>
            <a:endParaRPr lang="en-US" sz="33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257175" indent="-257175" eaLnBrk="0" hangingPunct="0">
              <a:spcBef>
                <a:spcPct val="20000"/>
              </a:spcBef>
              <a:buClr>
                <a:schemeClr val="tx2"/>
              </a:buClr>
              <a:buSzPct val="75000"/>
              <a:buFont typeface="Wingdings" pitchFamily="2" charset="2"/>
              <a:buChar char="n"/>
              <a:defRP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561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623888" y="182564"/>
            <a:ext cx="7886700" cy="940181"/>
          </a:xfrm>
        </p:spPr>
        <p:txBody>
          <a:bodyPr anchor="b">
            <a:noAutofit/>
          </a:bodyPr>
          <a:lstStyle>
            <a:lvl1pPr algn="ctr">
              <a:defRPr sz="4000" b="1" cap="all" baseline="0">
                <a:solidFill>
                  <a:schemeClr val="bg1"/>
                </a:solidFill>
              </a:defRPr>
            </a:lvl1pPr>
          </a:lstStyle>
          <a:p>
            <a:r>
              <a:rPr lang="en-US"/>
              <a:t>Click to edit Master title style</a:t>
            </a:r>
            <a:endParaRPr lang="en-IN" dirty="0"/>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1604541" y="1154832"/>
            <a:ext cx="5925394"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Dummy Text Comes Here</a:t>
            </a:r>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244781" y="2270377"/>
            <a:ext cx="46548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a:t>Click icon to add picture</a:t>
            </a:r>
            <a:endParaRPr lang="en-IN" dirty="0"/>
          </a:p>
        </p:txBody>
      </p:sp>
    </p:spTree>
    <p:extLst>
      <p:ext uri="{BB962C8B-B14F-4D97-AF65-F5344CB8AC3E}">
        <p14:creationId xmlns:p14="http://schemas.microsoft.com/office/powerpoint/2010/main" val="275049557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404220" y="1825625"/>
            <a:ext cx="3685642"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3778241" y="4336094"/>
            <a:ext cx="142875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8528752" y="6409398"/>
            <a:ext cx="210038"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2" y="6455740"/>
            <a:ext cx="220845"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4413486" y="0"/>
            <a:ext cx="4730515"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a:t>Click icon to add picture</a:t>
            </a:r>
            <a:endParaRPr lang="en-IN"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386954" y="499596"/>
            <a:ext cx="3702908" cy="1325563"/>
          </a:xfrm>
        </p:spPr>
        <p:txBody>
          <a:bodyPr lIns="0" tIns="0" rIns="0" bIns="0">
            <a:noAutofit/>
          </a:bodyPr>
          <a:lstStyle>
            <a:lvl1pPr>
              <a:defRPr sz="3200" b="1" cap="all" baseline="0"/>
            </a:lvl1pPr>
          </a:lstStyle>
          <a:p>
            <a:r>
              <a:rPr lang="en-US"/>
              <a:t>Click to edit Master title style</a:t>
            </a:r>
            <a:endParaRPr lang="en-IN" dirty="0"/>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386954" y="499596"/>
            <a:ext cx="3702908" cy="1325563"/>
          </a:xfrm>
        </p:spPr>
        <p:txBody>
          <a:bodyPr lIns="0" tIns="0" rIns="0" bIns="0">
            <a:noAutofit/>
          </a:bodyPr>
          <a:lstStyle>
            <a:lvl1pPr>
              <a:defRPr sz="3200" b="1" cap="all" baseline="0"/>
            </a:lvl1pPr>
          </a:lstStyle>
          <a:p>
            <a:r>
              <a:rPr lang="en-US"/>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404220" y="1825625"/>
            <a:ext cx="3685642"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8528752" y="6409398"/>
            <a:ext cx="210038"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2" y="6455740"/>
            <a:ext cx="220845" cy="187367"/>
          </a:xfrm>
        </p:spPr>
        <p:txBody>
          <a:bodyPr lIns="0" tIns="0" rIns="0" bIns="0"/>
          <a:lstStyle>
            <a:lvl1pPr algn="ctr">
              <a:defRPr sz="900">
                <a:solidFill>
                  <a:schemeClr val="bg1"/>
                </a:solidFill>
                <a:latin typeface="+mn-lt"/>
              </a:defRPr>
            </a:lvl1pPr>
          </a:lstStyle>
          <a:p>
            <a:endParaRPr lang="en-IN"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5890847" y="988537"/>
            <a:ext cx="3246847"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3830862" y="633613"/>
            <a:ext cx="4178931"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4091409" y="988536"/>
            <a:ext cx="3663636" cy="4884848"/>
          </a:xfrm>
          <a:prstGeom prst="ellipse">
            <a:avLst/>
          </a:prstGeom>
          <a:solidFill>
            <a:schemeClr val="bg1">
              <a:lumMod val="85000"/>
            </a:schemeClr>
          </a:solidFill>
        </p:spPr>
        <p:txBody>
          <a:bodyPr anchor="ctr"/>
          <a:lstStyle>
            <a:lvl1pPr marL="0" indent="0" algn="ctr">
              <a:buNone/>
              <a:defRPr/>
            </a:lvl1pPr>
          </a:lstStyle>
          <a:p>
            <a:r>
              <a:rPr lang="en-US"/>
              <a:t>Click icon to add picture</a:t>
            </a:r>
            <a:endParaRPr lang="en-IN"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6231136" y="1630019"/>
            <a:ext cx="2912864"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7375276" y="1823757"/>
            <a:ext cx="624078"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7498739" y="1988374"/>
            <a:ext cx="377155" cy="502873"/>
          </a:xfrm>
          <a:prstGeom prst="rect">
            <a:avLst/>
          </a:prstGeom>
          <a:noFill/>
        </p:spPr>
        <p:txBody>
          <a:bodyPr lIns="0" rIns="0" anchor="ctr">
            <a:noAutofit/>
          </a:bodyPr>
          <a:lstStyle>
            <a:lvl1pPr marL="0" indent="0" algn="ctr">
              <a:buNone/>
              <a:defRPr sz="1100">
                <a:solidFill>
                  <a:schemeClr val="bg1"/>
                </a:solidFill>
              </a:defRPr>
            </a:lvl1pPr>
          </a:lstStyle>
          <a:p>
            <a:r>
              <a:rPr lang="en-IN"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1" y="1630019"/>
            <a:ext cx="2912864"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144508" y="1823757"/>
            <a:ext cx="624078"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386954" y="246621"/>
            <a:ext cx="8362950" cy="920336"/>
          </a:xfrm>
        </p:spPr>
        <p:txBody>
          <a:bodyPr lIns="0" tIns="0" rIns="0" bIns="0" anchor="b">
            <a:noAutofit/>
          </a:bodyPr>
          <a:lstStyle>
            <a:lvl1pPr>
              <a:defRPr sz="3200" b="1" cap="all" baseline="0"/>
            </a:lvl1pPr>
          </a:lstStyle>
          <a:p>
            <a:r>
              <a:rPr lang="en-US"/>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164344" y="3207025"/>
            <a:ext cx="2584175"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035" y="6261436"/>
            <a:ext cx="804764"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8528752" y="6409398"/>
            <a:ext cx="210038"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2" y="6455740"/>
            <a:ext cx="220845"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2912864" y="1630019"/>
            <a:ext cx="3318272" cy="4373217"/>
          </a:xfrm>
          <a:solidFill>
            <a:schemeClr val="bg2">
              <a:lumMod val="90000"/>
            </a:schemeClr>
          </a:solidFill>
        </p:spPr>
        <p:txBody>
          <a:bodyPr anchor="ctr"/>
          <a:lstStyle>
            <a:lvl1pPr marL="0" indent="0" algn="ctr">
              <a:buNone/>
              <a:defRPr/>
            </a:lvl1pPr>
          </a:lstStyle>
          <a:p>
            <a:r>
              <a:rPr lang="en-US"/>
              <a:t>Click icon to add picture</a:t>
            </a:r>
            <a:endParaRPr lang="en-IN"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p:nvPr>
        </p:nvSpPr>
        <p:spPr>
          <a:xfrm>
            <a:off x="6395618" y="3207025"/>
            <a:ext cx="25839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p:nvPr>
        </p:nvSpPr>
        <p:spPr>
          <a:xfrm>
            <a:off x="164344" y="2711637"/>
            <a:ext cx="2584175"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p:nvPr>
        </p:nvSpPr>
        <p:spPr>
          <a:xfrm>
            <a:off x="6395343" y="2711637"/>
            <a:ext cx="2584175"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267970" y="1988374"/>
            <a:ext cx="377155" cy="502873"/>
          </a:xfrm>
          <a:prstGeom prst="rect">
            <a:avLst/>
          </a:prstGeom>
          <a:noFill/>
        </p:spPr>
        <p:txBody>
          <a:bodyPr lIns="0" rIns="0" anchor="ctr">
            <a:noAutofit/>
          </a:bodyPr>
          <a:lstStyle>
            <a:lvl1pPr marL="0" indent="0" algn="ctr">
              <a:buNone/>
              <a:defRPr sz="1100">
                <a:solidFill>
                  <a:schemeClr val="bg1"/>
                </a:solidFill>
              </a:defRPr>
            </a:lvl1pPr>
          </a:lstStyle>
          <a:p>
            <a:r>
              <a:rPr lang="en-IN" dirty="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4949428" y="4707909"/>
            <a:ext cx="4194572"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61547" y="1648187"/>
            <a:ext cx="4281854"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386954" y="246621"/>
            <a:ext cx="8362950" cy="920336"/>
          </a:xfrm>
        </p:spPr>
        <p:txBody>
          <a:bodyPr lIns="0" tIns="0" rIns="0" bIns="0" anchor="b">
            <a:noAutofit/>
          </a:bodyPr>
          <a:lstStyle>
            <a:lvl1pPr>
              <a:defRPr sz="3200" b="1" cap="all" baseline="0"/>
            </a:lvl1pPr>
          </a:lstStyle>
          <a:p>
            <a:r>
              <a:rPr lang="en-US"/>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0700" y="2863158"/>
            <a:ext cx="30555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035" y="6261436"/>
            <a:ext cx="804764"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8528752" y="6409398"/>
            <a:ext cx="210038"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8522772" y="6455740"/>
            <a:ext cx="220845"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982027" y="1903729"/>
            <a:ext cx="2584175"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p:nvPr>
        </p:nvSpPr>
        <p:spPr>
          <a:xfrm>
            <a:off x="5495938" y="1648186"/>
            <a:ext cx="30555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5606782" y="4963451"/>
            <a:ext cx="2584175"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3813573" y="1652763"/>
            <a:ext cx="751424"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3962227" y="1850969"/>
            <a:ext cx="454115"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4575433" y="4707908"/>
            <a:ext cx="751424"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4724087" y="4906114"/>
            <a:ext cx="454115"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386954" y="246621"/>
            <a:ext cx="8362950" cy="920336"/>
          </a:xfrm>
        </p:spPr>
        <p:txBody>
          <a:bodyPr lIns="0" tIns="0" rIns="0" bIns="0" anchor="b">
            <a:noAutofit/>
          </a:bodyPr>
          <a:lstStyle>
            <a:lvl1pPr>
              <a:defRPr sz="3200" b="1" cap="all" baseline="0"/>
            </a:lvl1pPr>
          </a:lstStyle>
          <a:p>
            <a:r>
              <a:rPr lang="en-US"/>
              <a:t>Click to edit Master title style</a:t>
            </a:r>
            <a:endParaRPr lang="en-IN"/>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035" y="6261436"/>
            <a:ext cx="804764"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8528752" y="6409398"/>
            <a:ext cx="210038"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8522772" y="6455740"/>
            <a:ext cx="220845"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5572533" y="-1843126"/>
            <a:ext cx="3327168"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715605" y="1698469"/>
            <a:ext cx="1296999"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2855654" y="1698469"/>
            <a:ext cx="1296999"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4984706" y="1698469"/>
            <a:ext cx="1296999"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7123994" y="1698469"/>
            <a:ext cx="1296999"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3008975" y="1778212"/>
            <a:ext cx="990357"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5138027" y="1778212"/>
            <a:ext cx="990357"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7277315" y="1778212"/>
            <a:ext cx="990357"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868926" y="1778212"/>
            <a:ext cx="990357"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386954" y="246621"/>
            <a:ext cx="8362950" cy="920336"/>
          </a:xfrm>
        </p:spPr>
        <p:txBody>
          <a:bodyPr lIns="0" tIns="0" rIns="0" bIns="0" anchor="b">
            <a:noAutofit/>
          </a:bodyPr>
          <a:lstStyle>
            <a:lvl1pPr>
              <a:defRPr sz="3200" b="1" cap="all" baseline="0"/>
            </a:lvl1pPr>
          </a:lstStyle>
          <a:p>
            <a:r>
              <a:rPr lang="en-US"/>
              <a:t>Click to edit Master title style</a:t>
            </a:r>
            <a:endParaRPr lang="en-IN"/>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035" y="6261436"/>
            <a:ext cx="804764"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8528752" y="6409398"/>
            <a:ext cx="210038"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8522772" y="6455740"/>
            <a:ext cx="220845"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827729" y="1848536"/>
            <a:ext cx="1072753" cy="1430337"/>
          </a:xfrm>
          <a:prstGeom prst="ellipse">
            <a:avLst/>
          </a:prstGeom>
          <a:solidFill>
            <a:schemeClr val="bg2"/>
          </a:solidFill>
        </p:spPr>
        <p:txBody>
          <a:bodyPr anchor="ctr">
            <a:normAutofit/>
          </a:bodyPr>
          <a:lstStyle>
            <a:lvl1pPr marL="0" indent="0" algn="ctr">
              <a:buNone/>
              <a:defRPr sz="2000"/>
            </a:lvl1pPr>
          </a:lstStyle>
          <a:p>
            <a:r>
              <a:rPr lang="en-US"/>
              <a:t>Click icon to add picture</a:t>
            </a:r>
            <a:endParaRPr lang="en-IN"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2967778" y="1848536"/>
            <a:ext cx="1072753" cy="1430337"/>
          </a:xfrm>
          <a:prstGeom prst="ellipse">
            <a:avLst/>
          </a:prstGeom>
          <a:solidFill>
            <a:schemeClr val="bg2"/>
          </a:solidFill>
        </p:spPr>
        <p:txBody>
          <a:bodyPr anchor="ctr">
            <a:normAutofit/>
          </a:bodyPr>
          <a:lstStyle>
            <a:lvl1pPr marL="0" indent="0" algn="ctr">
              <a:buNone/>
              <a:defRPr sz="2000"/>
            </a:lvl1pPr>
          </a:lstStyle>
          <a:p>
            <a:r>
              <a:rPr lang="en-US"/>
              <a:t>Click icon to add picture</a:t>
            </a:r>
            <a:endParaRPr lang="en-IN"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5096830" y="1848536"/>
            <a:ext cx="1072753" cy="1430337"/>
          </a:xfrm>
          <a:prstGeom prst="ellipse">
            <a:avLst/>
          </a:prstGeom>
          <a:solidFill>
            <a:schemeClr val="bg2"/>
          </a:solidFill>
        </p:spPr>
        <p:txBody>
          <a:bodyPr anchor="ctr">
            <a:normAutofit/>
          </a:bodyPr>
          <a:lstStyle>
            <a:lvl1pPr marL="0" indent="0" algn="ctr">
              <a:buNone/>
              <a:defRPr sz="2000"/>
            </a:lvl1pPr>
          </a:lstStyle>
          <a:p>
            <a:r>
              <a:rPr lang="en-US"/>
              <a:t>Click icon to add picture</a:t>
            </a:r>
            <a:endParaRPr lang="en-IN"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7236117" y="1848536"/>
            <a:ext cx="1072753" cy="1430337"/>
          </a:xfrm>
          <a:prstGeom prst="ellipse">
            <a:avLst/>
          </a:prstGeom>
          <a:solidFill>
            <a:schemeClr val="bg2"/>
          </a:solidFill>
        </p:spPr>
        <p:txBody>
          <a:bodyPr anchor="ctr">
            <a:normAutofit/>
          </a:bodyPr>
          <a:lstStyle>
            <a:lvl1pPr marL="0" indent="0" algn="ctr">
              <a:buNone/>
              <a:defRPr sz="2000"/>
            </a:lvl1pPr>
          </a:lstStyle>
          <a:p>
            <a:r>
              <a:rPr lang="en-US"/>
              <a:t>Click icon to add picture</a:t>
            </a:r>
            <a:endParaRPr lang="en-IN"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393341" y="4052307"/>
            <a:ext cx="1941529"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393341" y="3539268"/>
            <a:ext cx="1941529"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2533390" y="4052307"/>
            <a:ext cx="1941529"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2533390" y="3539268"/>
            <a:ext cx="1941529"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4662442" y="4052307"/>
            <a:ext cx="1941529"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4662442" y="3539268"/>
            <a:ext cx="1941529"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6801729" y="4052307"/>
            <a:ext cx="1941529"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6801729" y="3539268"/>
            <a:ext cx="1941529"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IN" smtClean="0"/>
              <a:t>13-04-2019</a:t>
            </a:fld>
            <a:endParaRPr lang="en-IN"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IN" smtClean="0"/>
              <a:t>‹#›</a:t>
            </a:fld>
            <a:endParaRPr lang="en-IN"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5" r:id="rId19"/>
    <p:sldLayoutId id="2147483676" r:id="rId20"/>
    <p:sldLayoutId id="2147483677"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44" userDrawn="1">
          <p15:clr>
            <a:srgbClr val="F26B43"/>
          </p15:clr>
        </p15:guide>
        <p15:guide id="4" pos="55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9.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9.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9.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hyperlink" Target="http://www.templeinstitute.org/history-holy-temple-menorah-1.htm" TargetMode="External"/><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7646" y="2120534"/>
            <a:ext cx="3857625" cy="2090808"/>
          </a:xfrm>
        </p:spPr>
        <p:txBody>
          <a:bodyPr/>
          <a:lstStyle/>
          <a:p>
            <a:r>
              <a:rPr lang="en-US" dirty="0"/>
              <a:t>ISRAEL </a:t>
            </a:r>
            <a:br>
              <a:rPr lang="en-US" dirty="0"/>
            </a:br>
            <a:r>
              <a:rPr lang="en-US" dirty="0"/>
              <a:t>2019</a:t>
            </a:r>
          </a:p>
        </p:txBody>
      </p:sp>
      <p:sp>
        <p:nvSpPr>
          <p:cNvPr id="3" name="Subtitle 2"/>
          <p:cNvSpPr>
            <a:spLocks noGrp="1"/>
          </p:cNvSpPr>
          <p:nvPr>
            <p:ph type="subTitle" idx="1"/>
          </p:nvPr>
        </p:nvSpPr>
        <p:spPr>
          <a:xfrm>
            <a:off x="5777646" y="4227218"/>
            <a:ext cx="3857625" cy="503167"/>
          </a:xfrm>
        </p:spPr>
        <p:txBody>
          <a:bodyPr/>
          <a:lstStyle/>
          <a:p>
            <a:r>
              <a:rPr lang="en-US" dirty="0"/>
              <a:t>ANDY WOODS</a:t>
            </a:r>
          </a:p>
        </p:txBody>
      </p:sp>
      <p:pic>
        <p:nvPicPr>
          <p:cNvPr id="5" name="Picture Placeholder 4"/>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211116" y="766525"/>
            <a:ext cx="5305661" cy="53056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5839559" y="4746259"/>
            <a:ext cx="2078435" cy="923330"/>
          </a:xfrm>
          <a:prstGeom prst="rect">
            <a:avLst/>
          </a:prstGeom>
          <a:solidFill>
            <a:srgbClr val="00B0F0"/>
          </a:solid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Part 6</a:t>
            </a:r>
          </a:p>
        </p:txBody>
      </p:sp>
    </p:spTree>
    <p:extLst>
      <p:ext uri="{BB962C8B-B14F-4D97-AF65-F5344CB8AC3E}">
        <p14:creationId xmlns:p14="http://schemas.microsoft.com/office/powerpoint/2010/main" val="1164747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25970F-7A46-46CD-9785-CC6B011A0510}" type="slidenum">
              <a:rPr lang="en-US" altLang="en-US" smtClean="0"/>
              <a:pPr/>
              <a:t>10</a:t>
            </a:fld>
            <a:endParaRPr lang="en-US" altLang="en-US"/>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880" y="137160"/>
            <a:ext cx="8778240" cy="6583680"/>
          </a:xfrm>
          <a:prstGeom prst="rect">
            <a:avLst/>
          </a:prstGeom>
        </p:spPr>
      </p:pic>
    </p:spTree>
    <p:extLst>
      <p:ext uri="{BB962C8B-B14F-4D97-AF65-F5344CB8AC3E}">
        <p14:creationId xmlns:p14="http://schemas.microsoft.com/office/powerpoint/2010/main" val="12098219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501" y="349495"/>
            <a:ext cx="4012222" cy="30091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2"/>
          </p:nvPr>
        </p:nvSpPr>
        <p:spPr/>
        <p:txBody>
          <a:bodyPr/>
          <a:lstStyle/>
          <a:p>
            <a:fld id="{9EC71654-96A5-4280-94F3-931C61A9F92C}" type="slidenum">
              <a:rPr lang="en-IN" smtClean="0"/>
              <a:pPr/>
              <a:t>11</a:t>
            </a:fld>
            <a:endParaRPr lang="en-IN" dirty="0"/>
          </a:p>
        </p:txBody>
      </p:sp>
      <p:sp>
        <p:nvSpPr>
          <p:cNvPr id="6" name="Title 1">
            <a:extLst/>
          </p:cNvPr>
          <p:cNvSpPr txBox="1">
            <a:spLocks/>
          </p:cNvSpPr>
          <p:nvPr/>
        </p:nvSpPr>
        <p:spPr>
          <a:xfrm>
            <a:off x="344762" y="438050"/>
            <a:ext cx="5484537" cy="5027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IN" dirty="0">
                <a:solidFill>
                  <a:schemeClr val="bg1"/>
                </a:solidFill>
                <a:effectLst>
                  <a:outerShdw blurRad="38100" dist="38100" dir="2700000" algn="tl">
                    <a:srgbClr val="000000">
                      <a:alpha val="43137"/>
                    </a:srgbClr>
                  </a:outerShdw>
                </a:effectLst>
              </a:rPr>
              <a:t>Mt of Olives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1340" y="3537569"/>
            <a:ext cx="4404137" cy="2918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4762" y="3528630"/>
            <a:ext cx="3178352" cy="3020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81680" y="355812"/>
            <a:ext cx="4003798" cy="3002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88193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3F71A6-64EF-45BD-9145-8DD4E0964677}"/>
              </a:ext>
            </a:extLst>
          </p:cNvPr>
          <p:cNvSpPr>
            <a:spLocks noGrp="1"/>
          </p:cNvSpPr>
          <p:nvPr>
            <p:ph type="sldNum" sz="quarter" idx="12"/>
          </p:nvPr>
        </p:nvSpPr>
        <p:spPr/>
        <p:txBody>
          <a:bodyPr/>
          <a:lstStyle/>
          <a:p>
            <a:fld id="{9EC71654-96A5-4280-94F3-931C61A9F92C}" type="slidenum">
              <a:rPr lang="en-IN" smtClean="0"/>
              <a:pPr/>
              <a:t>12</a:t>
            </a:fld>
            <a:endParaRPr lang="en-IN" dirty="0"/>
          </a:p>
        </p:txBody>
      </p:sp>
      <p:sp>
        <p:nvSpPr>
          <p:cNvPr id="7" name="Oval 6">
            <a:extLst>
              <a:ext uri="{FF2B5EF4-FFF2-40B4-BE49-F238E27FC236}">
                <a16:creationId xmlns:a16="http://schemas.microsoft.com/office/drawing/2014/main" id="{8C01F8C6-DE80-4EB9-9620-D6A24CAD1EFC}"/>
              </a:ext>
            </a:extLst>
          </p:cNvPr>
          <p:cNvSpPr/>
          <p:nvPr/>
        </p:nvSpPr>
        <p:spPr>
          <a:xfrm flipH="1" flipV="1">
            <a:off x="3579223" y="842554"/>
            <a:ext cx="1326840" cy="975946"/>
          </a:xfrm>
          <a:prstGeom prst="ellipse">
            <a:avLst/>
          </a:prstGeom>
          <a:noFill/>
          <a:ln w="57150">
            <a:solidFill>
              <a:srgbClr val="FF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898B085-D31C-437D-9A63-3933C018387C}"/>
              </a:ext>
            </a:extLst>
          </p:cNvPr>
          <p:cNvSpPr/>
          <p:nvPr/>
        </p:nvSpPr>
        <p:spPr>
          <a:xfrm flipH="1" flipV="1">
            <a:off x="1885950" y="463731"/>
            <a:ext cx="1326840" cy="975946"/>
          </a:xfrm>
          <a:prstGeom prst="ellipse">
            <a:avLst/>
          </a:prstGeom>
          <a:noFill/>
          <a:ln w="57150">
            <a:solidFill>
              <a:srgbClr val="FF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880" y="137160"/>
            <a:ext cx="8778240" cy="6583680"/>
          </a:xfrm>
          <a:prstGeom prst="rect">
            <a:avLst/>
          </a:prstGeom>
        </p:spPr>
      </p:pic>
      <p:sp>
        <p:nvSpPr>
          <p:cNvPr id="8" name="Title 1">
            <a:extLst/>
          </p:cNvPr>
          <p:cNvSpPr txBox="1">
            <a:spLocks/>
          </p:cNvSpPr>
          <p:nvPr/>
        </p:nvSpPr>
        <p:spPr>
          <a:xfrm>
            <a:off x="344762" y="378069"/>
            <a:ext cx="3163369" cy="773723"/>
          </a:xfrm>
          <a:prstGeom prst="rect">
            <a:avLst/>
          </a:prstGeom>
          <a:solidFill>
            <a:schemeClr val="accent1">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IN" dirty="0">
                <a:solidFill>
                  <a:schemeClr val="bg1"/>
                </a:solidFill>
                <a:effectLst>
                  <a:outerShdw blurRad="38100" dist="38100" dir="2700000" algn="tl">
                    <a:srgbClr val="000000">
                      <a:alpha val="43137"/>
                    </a:srgbClr>
                  </a:outerShdw>
                </a:effectLst>
              </a:rPr>
              <a:t>Gethsemane</a:t>
            </a:r>
          </a:p>
        </p:txBody>
      </p:sp>
    </p:spTree>
    <p:extLst>
      <p:ext uri="{BB962C8B-B14F-4D97-AF65-F5344CB8AC3E}">
        <p14:creationId xmlns:p14="http://schemas.microsoft.com/office/powerpoint/2010/main" val="16693679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25970F-7A46-46CD-9785-CC6B011A0510}" type="slidenum">
              <a:rPr lang="en-US" altLang="en-US" smtClean="0"/>
              <a:pPr/>
              <a:t>13</a:t>
            </a:fld>
            <a:endParaRPr lang="en-US" altLang="en-US"/>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89667" y="351205"/>
            <a:ext cx="4372978" cy="6005146"/>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258" y="3390653"/>
            <a:ext cx="3969728" cy="297729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1413" y="239098"/>
            <a:ext cx="2489417" cy="3319223"/>
          </a:xfrm>
          <a:prstGeom prst="rect">
            <a:avLst/>
          </a:prstGeom>
        </p:spPr>
      </p:pic>
    </p:spTree>
    <p:extLst>
      <p:ext uri="{BB962C8B-B14F-4D97-AF65-F5344CB8AC3E}">
        <p14:creationId xmlns:p14="http://schemas.microsoft.com/office/powerpoint/2010/main" val="138423741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25970F-7A46-46CD-9785-CC6B011A0510}" type="slidenum">
              <a:rPr lang="en-US" altLang="en-US" smtClean="0"/>
              <a:pPr/>
              <a:t>14</a:t>
            </a:fld>
            <a:endParaRPr lang="en-US" altLang="en-US"/>
          </a:p>
        </p:txBody>
      </p:sp>
      <p:sp>
        <p:nvSpPr>
          <p:cNvPr id="3" name="Rectangle 2"/>
          <p:cNvSpPr/>
          <p:nvPr/>
        </p:nvSpPr>
        <p:spPr>
          <a:xfrm>
            <a:off x="296062" y="109835"/>
            <a:ext cx="4542590"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Southern Steps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5046" y="461665"/>
            <a:ext cx="3688373" cy="6091441"/>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481" y="1076815"/>
            <a:ext cx="4119196" cy="5492261"/>
          </a:xfrm>
          <a:prstGeom prst="rect">
            <a:avLst/>
          </a:prstGeom>
        </p:spPr>
      </p:pic>
    </p:spTree>
    <p:extLst>
      <p:ext uri="{BB962C8B-B14F-4D97-AF65-F5344CB8AC3E}">
        <p14:creationId xmlns:p14="http://schemas.microsoft.com/office/powerpoint/2010/main" val="24549118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25970F-7A46-46CD-9785-CC6B011A0510}" type="slidenum">
              <a:rPr lang="en-US" altLang="en-US" smtClean="0"/>
              <a:pPr/>
              <a:t>15</a:t>
            </a:fld>
            <a:endParaRPr lang="en-US" altLang="en-US"/>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920" y="91440"/>
            <a:ext cx="8900160" cy="6675120"/>
          </a:xfrm>
          <a:prstGeom prst="rect">
            <a:avLst/>
          </a:prstGeom>
        </p:spPr>
      </p:pic>
    </p:spTree>
    <p:extLst>
      <p:ext uri="{BB962C8B-B14F-4D97-AF65-F5344CB8AC3E}">
        <p14:creationId xmlns:p14="http://schemas.microsoft.com/office/powerpoint/2010/main" val="414228021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25970F-7A46-46CD-9785-CC6B011A0510}" type="slidenum">
              <a:rPr lang="en-US" altLang="en-US" smtClean="0"/>
              <a:pPr/>
              <a:t>16</a:t>
            </a:fld>
            <a:endParaRPr lang="en-US" altLang="en-US"/>
          </a:p>
        </p:txBody>
      </p:sp>
      <p:sp>
        <p:nvSpPr>
          <p:cNvPr id="3" name="Rectangle 2"/>
          <p:cNvSpPr/>
          <p:nvPr/>
        </p:nvSpPr>
        <p:spPr>
          <a:xfrm>
            <a:off x="545107" y="109835"/>
            <a:ext cx="4044505"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Western Wall</a:t>
            </a:r>
          </a:p>
        </p:txBody>
      </p:sp>
      <p:pic>
        <p:nvPicPr>
          <p:cNvPr id="7" name="Picture 6"/>
          <p:cNvPicPr>
            <a:picLocks noChangeAspect="1"/>
          </p:cNvPicPr>
          <p:nvPr/>
        </p:nvPicPr>
        <p:blipFill>
          <a:blip r:embed="rId2"/>
          <a:stretch>
            <a:fillRect/>
          </a:stretch>
        </p:blipFill>
        <p:spPr>
          <a:xfrm>
            <a:off x="234461" y="3281362"/>
            <a:ext cx="6115756" cy="3440113"/>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80679" y="184929"/>
            <a:ext cx="3534671" cy="392137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235023"/>
            <a:ext cx="9144000" cy="2387954"/>
          </a:xfrm>
          <a:prstGeom prst="rect">
            <a:avLst/>
          </a:prstGeom>
        </p:spPr>
      </p:pic>
    </p:spTree>
    <p:extLst>
      <p:ext uri="{BB962C8B-B14F-4D97-AF65-F5344CB8AC3E}">
        <p14:creationId xmlns:p14="http://schemas.microsoft.com/office/powerpoint/2010/main" val="12986964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631FA-B366-4FD5-8B0A-F6AB410FF9DD}"/>
              </a:ext>
            </a:extLst>
          </p:cNvPr>
          <p:cNvPicPr>
            <a:picLocks noChangeAspect="1"/>
          </p:cNvPicPr>
          <p:nvPr/>
        </p:nvPicPr>
        <p:blipFill>
          <a:blip r:embed="rId2"/>
          <a:stretch>
            <a:fillRect/>
          </a:stretch>
        </p:blipFill>
        <p:spPr>
          <a:xfrm>
            <a:off x="457200" y="857251"/>
            <a:ext cx="8229600" cy="5143499"/>
          </a:xfrm>
          <a:prstGeom prst="rect">
            <a:avLst/>
          </a:prstGeom>
        </p:spPr>
      </p:pic>
      <p:sp>
        <p:nvSpPr>
          <p:cNvPr id="38914" name="Rectangle 3"/>
          <p:cNvSpPr>
            <a:spLocks noChangeArrowheads="1"/>
          </p:cNvSpPr>
          <p:nvPr/>
        </p:nvSpPr>
        <p:spPr bwMode="auto">
          <a:xfrm>
            <a:off x="457200" y="857251"/>
            <a:ext cx="8229600" cy="274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900"/>
              </a:spcAft>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ea typeface="+mj-ea"/>
                <a:cs typeface="+mj-cs"/>
              </a:rPr>
              <a:t>Daniel 9:26</a:t>
            </a:r>
          </a:p>
          <a:p>
            <a:pPr algn="just">
              <a:spcAft>
                <a:spcPts val="750"/>
              </a:spcAft>
            </a:pPr>
            <a:r>
              <a:rPr lang="en-US" sz="2700" dirty="0">
                <a:solidFill>
                  <a:schemeClr val="bg1"/>
                </a:solidFill>
                <a:effectLst>
                  <a:outerShdw blurRad="38100" dist="38100" dir="2700000" algn="tl">
                    <a:srgbClr val="000000">
                      <a:alpha val="43137"/>
                    </a:srgbClr>
                  </a:outerShdw>
                </a:effectLst>
                <a:latin typeface="Calibri" panose="020F0502020204030204" pitchFamily="34" charset="0"/>
              </a:rPr>
              <a:t>“Then after the sixty-two weeks the Messiah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cut off</a:t>
            </a:r>
            <a:r>
              <a:rPr lang="en-US" sz="2700" dirty="0">
                <a:solidFill>
                  <a:schemeClr val="bg1"/>
                </a:solidFill>
                <a:effectLst>
                  <a:outerShdw blurRad="38100" dist="38100" dir="2700000" algn="tl">
                    <a:srgbClr val="000000">
                      <a:alpha val="43137"/>
                    </a:srgbClr>
                  </a:outerShdw>
                </a:effectLst>
                <a:latin typeface="Calibri" panose="020F0502020204030204" pitchFamily="34" charset="0"/>
              </a:rPr>
              <a:t> and have nothing, and the people of the prince who is to come will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destroy the city and the sanctuary. And its end will come with a flood</a:t>
            </a:r>
            <a:r>
              <a:rPr lang="en-US" sz="2700" dirty="0">
                <a:solidFill>
                  <a:schemeClr val="bg1"/>
                </a:solidFill>
                <a:effectLst>
                  <a:outerShdw blurRad="38100" dist="38100" dir="2700000" algn="tl">
                    <a:srgbClr val="000000">
                      <a:alpha val="43137"/>
                    </a:srgbClr>
                  </a:outerShdw>
                </a:effectLst>
                <a:latin typeface="Calibri" panose="020F0502020204030204" pitchFamily="34" charset="0"/>
              </a:rPr>
              <a:t>; even to the end there will be war; desolations are determined.”</a:t>
            </a:r>
          </a:p>
        </p:txBody>
      </p:sp>
    </p:spTree>
    <p:extLst>
      <p:ext uri="{BB962C8B-B14F-4D97-AF65-F5344CB8AC3E}">
        <p14:creationId xmlns:p14="http://schemas.microsoft.com/office/powerpoint/2010/main" val="2436699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25970F-7A46-46CD-9785-CC6B011A0510}" type="slidenum">
              <a:rPr lang="en-US" altLang="en-US" smtClean="0"/>
              <a:pPr/>
              <a:t>18</a:t>
            </a:fld>
            <a:endParaRPr lang="en-US" altLang="en-US"/>
          </a:p>
        </p:txBody>
      </p:sp>
      <p:sp>
        <p:nvSpPr>
          <p:cNvPr id="3" name="Rectangle 2"/>
          <p:cNvSpPr/>
          <p:nvPr/>
        </p:nvSpPr>
        <p:spPr>
          <a:xfrm>
            <a:off x="545107" y="109835"/>
            <a:ext cx="4044505"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Western Wall</a:t>
            </a:r>
          </a:p>
        </p:txBody>
      </p:sp>
      <p:pic>
        <p:nvPicPr>
          <p:cNvPr id="7" name="Picture 6"/>
          <p:cNvPicPr>
            <a:picLocks noChangeAspect="1"/>
          </p:cNvPicPr>
          <p:nvPr/>
        </p:nvPicPr>
        <p:blipFill>
          <a:blip r:embed="rId2"/>
          <a:stretch>
            <a:fillRect/>
          </a:stretch>
        </p:blipFill>
        <p:spPr>
          <a:xfrm>
            <a:off x="234461" y="3281362"/>
            <a:ext cx="6115756" cy="3440113"/>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80679" y="184929"/>
            <a:ext cx="3534671" cy="392137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235023"/>
            <a:ext cx="9144000" cy="2387954"/>
          </a:xfrm>
          <a:prstGeom prst="rect">
            <a:avLst/>
          </a:prstGeom>
        </p:spPr>
      </p:pic>
    </p:spTree>
    <p:extLst>
      <p:ext uri="{BB962C8B-B14F-4D97-AF65-F5344CB8AC3E}">
        <p14:creationId xmlns:p14="http://schemas.microsoft.com/office/powerpoint/2010/main" val="285848087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mple mount ark.jpg">
            <a:extLst>
              <a:ext uri="{FF2B5EF4-FFF2-40B4-BE49-F238E27FC236}">
                <a16:creationId xmlns:a16="http://schemas.microsoft.com/office/drawing/2014/main" id="{C05D7A36-8C83-41D6-B6BF-7956C7661CD6}"/>
              </a:ext>
            </a:extLst>
          </p:cNvPr>
          <p:cNvPicPr>
            <a:picLocks noChangeAspect="1"/>
          </p:cNvPicPr>
          <p:nvPr/>
        </p:nvPicPr>
        <p:blipFill>
          <a:blip r:embed="rId2" cstate="print"/>
          <a:stretch>
            <a:fillRect/>
          </a:stretch>
        </p:blipFill>
        <p:spPr>
          <a:xfrm>
            <a:off x="1409700" y="266700"/>
            <a:ext cx="6324600" cy="6324600"/>
          </a:xfrm>
          <a:prstGeom prst="rect">
            <a:avLst/>
          </a:prstGeom>
        </p:spPr>
      </p:pic>
      <p:sp>
        <p:nvSpPr>
          <p:cNvPr id="3" name="Rectangle 37">
            <a:extLst>
              <a:ext uri="{FF2B5EF4-FFF2-40B4-BE49-F238E27FC236}">
                <a16:creationId xmlns:a16="http://schemas.microsoft.com/office/drawing/2014/main" id="{7BE93E4B-BE52-482B-B3FC-894E47061FCA}"/>
              </a:ext>
            </a:extLst>
          </p:cNvPr>
          <p:cNvSpPr>
            <a:spLocks noGrp="1" noChangeArrowheads="1"/>
          </p:cNvSpPr>
          <p:nvPr>
            <p:ph type="sldNum" sz="quarter" idx="12"/>
          </p:nvPr>
        </p:nvSpPr>
        <p:spPr>
          <a:xfrm>
            <a:off x="8458200" y="6248400"/>
            <a:ext cx="457199" cy="457200"/>
          </a:xfrm>
        </p:spPr>
        <p:txBody>
          <a:bodyPr/>
          <a:lstStyle>
            <a:lvl1pPr>
              <a:defRPr smtClean="0"/>
            </a:lvl1pPr>
          </a:lstStyle>
          <a:p>
            <a:pPr>
              <a:defRPr/>
            </a:pPr>
            <a:fld id="{6C66F440-5D10-45D9-8CEF-05FCBC835039}" type="slidenum">
              <a:rPr lang="en-US" altLang="en-US" sz="2000"/>
              <a:pPr>
                <a:defRPr/>
              </a:pPr>
              <a:t>19</a:t>
            </a:fld>
            <a:endParaRPr lang="en-US" altLang="en-US" sz="2000" dirty="0"/>
          </a:p>
        </p:txBody>
      </p:sp>
    </p:spTree>
    <p:extLst>
      <p:ext uri="{BB962C8B-B14F-4D97-AF65-F5344CB8AC3E}">
        <p14:creationId xmlns:p14="http://schemas.microsoft.com/office/powerpoint/2010/main" val="14728639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0" y="112175"/>
            <a:ext cx="9144000" cy="1980941"/>
          </a:xfrm>
        </p:spPr>
        <p:txBody>
          <a:bodyPr anchor="ctr"/>
          <a:lstStyle/>
          <a:p>
            <a:r>
              <a:rPr lang="en-IN" sz="3200" dirty="0">
                <a:latin typeface="Papyrus" panose="03070502060502030205" pitchFamily="66" charset="0"/>
              </a:rPr>
              <a:t>Tel Aviv, Joppa, Caesarea </a:t>
            </a:r>
            <a:r>
              <a:rPr lang="en-IN" sz="3200" dirty="0" err="1">
                <a:latin typeface="Papyrus" panose="03070502060502030205" pitchFamily="66" charset="0"/>
              </a:rPr>
              <a:t>Maritma</a:t>
            </a:r>
            <a:r>
              <a:rPr lang="en-IN" sz="3200" dirty="0">
                <a:latin typeface="Papyrus" panose="03070502060502030205" pitchFamily="66" charset="0"/>
              </a:rPr>
              <a:t>, </a:t>
            </a:r>
          </a:p>
          <a:p>
            <a:r>
              <a:rPr lang="en-IN" sz="3200" dirty="0">
                <a:latin typeface="Papyrus" panose="03070502060502030205" pitchFamily="66" charset="0"/>
              </a:rPr>
              <a:t>Mt. Carmel, Megiddo</a:t>
            </a:r>
          </a:p>
        </p:txBody>
      </p:sp>
      <p:pic>
        <p:nvPicPr>
          <p:cNvPr id="11" name="Picture Placeholder 10">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1513584" y="1892229"/>
            <a:ext cx="6116833" cy="4587625"/>
          </a:xfrm>
        </p:spPr>
      </p:pic>
      <p:sp>
        <p:nvSpPr>
          <p:cNvPr id="5" name="Rectangle 4">
            <a:extLst>
              <a:ext uri="{FF2B5EF4-FFF2-40B4-BE49-F238E27FC236}">
                <a16:creationId xmlns:a16="http://schemas.microsoft.com/office/drawing/2014/main" id="{BC407928-E586-4A96-9559-E79BE6C57952}"/>
              </a:ext>
            </a:extLst>
          </p:cNvPr>
          <p:cNvSpPr/>
          <p:nvPr/>
        </p:nvSpPr>
        <p:spPr>
          <a:xfrm rot="19150521">
            <a:off x="766397" y="1941513"/>
            <a:ext cx="2078435" cy="923330"/>
          </a:xfrm>
          <a:prstGeom prst="rect">
            <a:avLst/>
          </a:prstGeom>
          <a:solidFill>
            <a:srgbClr val="00B0F0"/>
          </a:solid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Part 1</a:t>
            </a:r>
          </a:p>
        </p:txBody>
      </p:sp>
    </p:spTree>
    <p:extLst>
      <p:ext uri="{BB962C8B-B14F-4D97-AF65-F5344CB8AC3E}">
        <p14:creationId xmlns:p14="http://schemas.microsoft.com/office/powerpoint/2010/main" val="1050825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255270"/>
            <a:ext cx="8961120" cy="6347460"/>
          </a:xfrm>
          <a:prstGeom prst="rect">
            <a:avLst/>
          </a:prstGeom>
          <a:ln w="28575">
            <a:solidFill>
              <a:srgbClr val="FFFFCC"/>
            </a:solidFill>
          </a:ln>
        </p:spPr>
      </p:pic>
      <p:sp>
        <p:nvSpPr>
          <p:cNvPr id="4" name="Rectangle 37">
            <a:extLst>
              <a:ext uri="{FF2B5EF4-FFF2-40B4-BE49-F238E27FC236}">
                <a16:creationId xmlns:a16="http://schemas.microsoft.com/office/drawing/2014/main" id="{0EBDD405-C03A-4440-9C11-F4C0CE13DC24}"/>
              </a:ext>
            </a:extLst>
          </p:cNvPr>
          <p:cNvSpPr>
            <a:spLocks noGrp="1" noChangeArrowheads="1"/>
          </p:cNvSpPr>
          <p:nvPr>
            <p:ph type="sldNum" sz="quarter" idx="12"/>
          </p:nvPr>
        </p:nvSpPr>
        <p:spPr/>
        <p:txBody>
          <a:bodyPr/>
          <a:lstStyle>
            <a:lvl1pPr>
              <a:defRPr smtClean="0"/>
            </a:lvl1pPr>
          </a:lstStyle>
          <a:p>
            <a:pPr>
              <a:defRPr/>
            </a:pPr>
            <a:fld id="{6C66F440-5D10-45D9-8CEF-05FCBC835039}" type="slidenum">
              <a:rPr lang="en-US" altLang="en-US" sz="2000"/>
              <a:pPr>
                <a:defRPr/>
              </a:pPr>
              <a:t>20</a:t>
            </a:fld>
            <a:endParaRPr lang="en-US" altLang="en-US" sz="2000" dirty="0"/>
          </a:p>
        </p:txBody>
      </p:sp>
    </p:spTree>
    <p:extLst>
      <p:ext uri="{BB962C8B-B14F-4D97-AF65-F5344CB8AC3E}">
        <p14:creationId xmlns:p14="http://schemas.microsoft.com/office/powerpoint/2010/main" val="70845089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960D4B89-ED6A-41EA-9682-B8C7416F35E4}"/>
              </a:ext>
            </a:extLst>
          </p:cNvPr>
          <p:cNvSpPr>
            <a:spLocks noGrp="1" noChangeArrowheads="1"/>
          </p:cNvSpPr>
          <p:nvPr>
            <p:ph type="sldNum" sz="quarter" idx="12"/>
          </p:nvPr>
        </p:nvSpPr>
        <p:spPr/>
        <p:txBody>
          <a:bodyPr/>
          <a:lstStyle>
            <a:lvl1pPr>
              <a:defRPr smtClean="0"/>
            </a:lvl1pPr>
          </a:lstStyle>
          <a:p>
            <a:pPr>
              <a:defRPr/>
            </a:pPr>
            <a:fld id="{6C66F440-5D10-45D9-8CEF-05FCBC835039}" type="slidenum">
              <a:rPr lang="en-US" altLang="en-US" sz="2000"/>
              <a:pPr>
                <a:defRPr/>
              </a:pPr>
              <a:t>21</a:t>
            </a:fld>
            <a:endParaRPr lang="en-US" altLang="en-US" sz="2000" dirty="0"/>
          </a:p>
        </p:txBody>
      </p:sp>
      <p:sp>
        <p:nvSpPr>
          <p:cNvPr id="47106" name="Rectangle 2"/>
          <p:cNvSpPr>
            <a:spLocks noGrp="1" noChangeArrowheads="1"/>
          </p:cNvSpPr>
          <p:nvPr>
            <p:ph type="title" idx="4294967295"/>
          </p:nvPr>
        </p:nvSpPr>
        <p:spPr>
          <a:xfrm>
            <a:off x="0" y="228600"/>
            <a:ext cx="7772400" cy="914400"/>
          </a:xfrm>
        </p:spPr>
        <p:txBody>
          <a:bodyPr/>
          <a:lstStyle/>
          <a:p>
            <a:pPr algn="ctr" eaLnBrk="1" hangingPunct="1"/>
            <a:r>
              <a:rPr lang="en-US" altLang="en-US" dirty="0">
                <a:effectLst>
                  <a:outerShdw blurRad="38100" dist="38100" dir="2700000" algn="tl">
                    <a:srgbClr val="000000">
                      <a:alpha val="43137"/>
                    </a:srgbClr>
                  </a:outerShdw>
                </a:effectLst>
              </a:rPr>
              <a:t>Israel’s Four Temples</a:t>
            </a:r>
          </a:p>
        </p:txBody>
      </p:sp>
      <p:sp>
        <p:nvSpPr>
          <p:cNvPr id="47107" name="Rectangle 3"/>
          <p:cNvSpPr>
            <a:spLocks noGrp="1" noChangeArrowheads="1"/>
          </p:cNvSpPr>
          <p:nvPr>
            <p:ph type="body" idx="4294967295"/>
          </p:nvPr>
        </p:nvSpPr>
        <p:spPr>
          <a:xfrm>
            <a:off x="0" y="1600200"/>
            <a:ext cx="8839200" cy="4460875"/>
          </a:xfrm>
        </p:spPr>
        <p:txBody>
          <a:bodyPr/>
          <a:lstStyle/>
          <a:p>
            <a:pPr eaLnBrk="1" hangingPunct="1">
              <a:spcBef>
                <a:spcPts val="0"/>
              </a:spcBef>
              <a:spcAft>
                <a:spcPts val="2400"/>
              </a:spcAft>
            </a:pPr>
            <a:r>
              <a:rPr lang="en-US" altLang="en-US" sz="3000" dirty="0">
                <a:effectLst>
                  <a:outerShdw blurRad="38100" dist="38100" dir="2700000" algn="tl">
                    <a:srgbClr val="000000">
                      <a:alpha val="43137"/>
                    </a:srgbClr>
                  </a:outerShdw>
                </a:effectLst>
              </a:rPr>
              <a:t>Solomon’s pre exilic temple (Kings and Chronicles)</a:t>
            </a:r>
          </a:p>
          <a:p>
            <a:pPr eaLnBrk="1" hangingPunct="1">
              <a:spcBef>
                <a:spcPts val="0"/>
              </a:spcBef>
              <a:spcAft>
                <a:spcPts val="2400"/>
              </a:spcAft>
            </a:pPr>
            <a:r>
              <a:rPr lang="en-US" altLang="en-US" sz="3000" dirty="0">
                <a:effectLst>
                  <a:outerShdw blurRad="38100" dist="38100" dir="2700000" algn="tl">
                    <a:srgbClr val="000000">
                      <a:alpha val="43137"/>
                    </a:srgbClr>
                  </a:outerShdw>
                </a:effectLst>
              </a:rPr>
              <a:t>Zerubbabel’s post exilic temple (Ezra 1-6; John 2:20)</a:t>
            </a:r>
          </a:p>
          <a:p>
            <a:pPr eaLnBrk="1" hangingPunct="1">
              <a:spcBef>
                <a:spcPts val="0"/>
              </a:spcBef>
              <a:spcAft>
                <a:spcPts val="2400"/>
              </a:spcAft>
            </a:pPr>
            <a:r>
              <a:rPr lang="en-US" altLang="en-US" sz="3000" b="1" u="sng" dirty="0">
                <a:solidFill>
                  <a:srgbClr val="FFFFCC"/>
                </a:solidFill>
                <a:effectLst>
                  <a:outerShdw blurRad="38100" dist="38100" dir="2700000" algn="tl">
                    <a:srgbClr val="000000">
                      <a:alpha val="43137"/>
                    </a:srgbClr>
                  </a:outerShdw>
                </a:effectLst>
              </a:rPr>
              <a:t>Antichrist's temple (Dan 9:27; Matt 24:15; 2 </a:t>
            </a:r>
            <a:r>
              <a:rPr lang="en-US" altLang="en-US" sz="3000" b="1" u="sng" dirty="0" err="1">
                <a:solidFill>
                  <a:srgbClr val="FFFFCC"/>
                </a:solidFill>
                <a:effectLst>
                  <a:outerShdw blurRad="38100" dist="38100" dir="2700000" algn="tl">
                    <a:srgbClr val="000000">
                      <a:alpha val="43137"/>
                    </a:srgbClr>
                  </a:outerShdw>
                </a:effectLst>
              </a:rPr>
              <a:t>Thess</a:t>
            </a:r>
            <a:r>
              <a:rPr lang="en-US" altLang="en-US" sz="3000" b="1" u="sng" dirty="0">
                <a:solidFill>
                  <a:srgbClr val="FFFFCC"/>
                </a:solidFill>
                <a:effectLst>
                  <a:outerShdw blurRad="38100" dist="38100" dir="2700000" algn="tl">
                    <a:srgbClr val="000000">
                      <a:alpha val="43137"/>
                    </a:srgbClr>
                  </a:outerShdw>
                </a:effectLst>
              </a:rPr>
              <a:t> 2:4; Rev 11:1-2)</a:t>
            </a:r>
          </a:p>
          <a:p>
            <a:pPr eaLnBrk="1" hangingPunct="1">
              <a:spcBef>
                <a:spcPts val="0"/>
              </a:spcBef>
              <a:spcAft>
                <a:spcPts val="2400"/>
              </a:spcAft>
            </a:pPr>
            <a:r>
              <a:rPr lang="en-US" altLang="en-US" sz="3000" dirty="0">
                <a:effectLst>
                  <a:outerShdw blurRad="38100" dist="38100" dir="2700000" algn="tl">
                    <a:srgbClr val="000000">
                      <a:alpha val="43137"/>
                    </a:srgbClr>
                  </a:outerShdw>
                </a:effectLst>
              </a:rPr>
              <a:t> Millennial temple (</a:t>
            </a:r>
            <a:r>
              <a:rPr lang="en-US" altLang="en-US" sz="3000" dirty="0" err="1">
                <a:effectLst>
                  <a:outerShdw blurRad="38100" dist="38100" dir="2700000" algn="tl">
                    <a:srgbClr val="000000">
                      <a:alpha val="43137"/>
                    </a:srgbClr>
                  </a:outerShdw>
                </a:effectLst>
              </a:rPr>
              <a:t>Ezek</a:t>
            </a:r>
            <a:r>
              <a:rPr lang="en-US" altLang="en-US" sz="3000" dirty="0">
                <a:effectLst>
                  <a:outerShdw blurRad="38100" dist="38100" dir="2700000" algn="tl">
                    <a:srgbClr val="000000">
                      <a:alpha val="43137"/>
                    </a:srgbClr>
                  </a:outerShdw>
                </a:effectLst>
              </a:rPr>
              <a:t> 40-48)</a:t>
            </a:r>
          </a:p>
        </p:txBody>
      </p:sp>
    </p:spTree>
    <p:extLst>
      <p:ext uri="{BB962C8B-B14F-4D97-AF65-F5344CB8AC3E}">
        <p14:creationId xmlns:p14="http://schemas.microsoft.com/office/powerpoint/2010/main" val="6699009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A73FBC-8874-49C4-B79A-9C4A6AA435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0072" y="685563"/>
            <a:ext cx="7443861" cy="5486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7">
            <a:extLst>
              <a:ext uri="{FF2B5EF4-FFF2-40B4-BE49-F238E27FC236}">
                <a16:creationId xmlns:a16="http://schemas.microsoft.com/office/drawing/2014/main" id="{C9D6D33A-8C04-4B69-9588-6CA978DF03EE}"/>
              </a:ext>
            </a:extLst>
          </p:cNvPr>
          <p:cNvSpPr>
            <a:spLocks noGrp="1" noChangeArrowheads="1"/>
          </p:cNvSpPr>
          <p:nvPr>
            <p:ph type="sldNum" sz="quarter" idx="12"/>
          </p:nvPr>
        </p:nvSpPr>
        <p:spPr>
          <a:xfrm>
            <a:off x="8458200" y="6248400"/>
            <a:ext cx="457199" cy="457200"/>
          </a:xfrm>
        </p:spPr>
        <p:txBody>
          <a:bodyPr/>
          <a:lstStyle>
            <a:lvl1pPr>
              <a:defRPr smtClean="0"/>
            </a:lvl1pPr>
          </a:lstStyle>
          <a:p>
            <a:pPr>
              <a:defRPr/>
            </a:pPr>
            <a:fld id="{6C66F440-5D10-45D9-8CEF-05FCBC835039}" type="slidenum">
              <a:rPr lang="en-US" altLang="en-US" sz="2000"/>
              <a:pPr>
                <a:defRPr/>
              </a:pPr>
              <a:t>22</a:t>
            </a:fld>
            <a:endParaRPr lang="en-US" altLang="en-US" sz="2000" dirty="0"/>
          </a:p>
        </p:txBody>
      </p:sp>
    </p:spTree>
    <p:extLst>
      <p:ext uri="{BB962C8B-B14F-4D97-AF65-F5344CB8AC3E}">
        <p14:creationId xmlns:p14="http://schemas.microsoft.com/office/powerpoint/2010/main" val="185938192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Placeholder 4" descr="IMG_4014.JPG"/>
          <p:cNvPicPr>
            <a:picLocks noGrp="1" noChangeAspect="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a:xfrm>
            <a:off x="2778411" y="65502"/>
            <a:ext cx="3916710" cy="59883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37">
            <a:extLst>
              <a:ext uri="{FF2B5EF4-FFF2-40B4-BE49-F238E27FC236}">
                <a16:creationId xmlns:a16="http://schemas.microsoft.com/office/drawing/2014/main" id="{338F409C-D9E0-4DF2-947D-5B0A752835FA}"/>
              </a:ext>
            </a:extLst>
          </p:cNvPr>
          <p:cNvSpPr>
            <a:spLocks noGrp="1" noChangeArrowheads="1"/>
          </p:cNvSpPr>
          <p:nvPr>
            <p:ph type="sldNum" sz="quarter" idx="12"/>
          </p:nvPr>
        </p:nvSpPr>
        <p:spPr>
          <a:xfrm>
            <a:off x="8458200" y="6248400"/>
            <a:ext cx="457199" cy="457200"/>
          </a:xfrm>
        </p:spPr>
        <p:txBody>
          <a:bodyPr/>
          <a:lstStyle>
            <a:lvl1pPr>
              <a:defRPr smtClean="0"/>
            </a:lvl1pPr>
          </a:lstStyle>
          <a:p>
            <a:pPr>
              <a:defRPr/>
            </a:pPr>
            <a:fld id="{6C66F440-5D10-45D9-8CEF-05FCBC835039}" type="slidenum">
              <a:rPr lang="en-US" altLang="en-US" sz="2000"/>
              <a:pPr>
                <a:defRPr/>
              </a:pPr>
              <a:t>23</a:t>
            </a:fld>
            <a:endParaRPr lang="en-US" altLang="en-US" sz="2000" dirty="0"/>
          </a:p>
        </p:txBody>
      </p:sp>
      <p:sp>
        <p:nvSpPr>
          <p:cNvPr id="2" name="TextBox 1">
            <a:extLst>
              <a:ext uri="{FF2B5EF4-FFF2-40B4-BE49-F238E27FC236}">
                <a16:creationId xmlns:a16="http://schemas.microsoft.com/office/drawing/2014/main" id="{468BFEBA-2BD7-4437-84C9-75564657ED51}"/>
              </a:ext>
            </a:extLst>
          </p:cNvPr>
          <p:cNvSpPr txBox="1"/>
          <p:nvPr/>
        </p:nvSpPr>
        <p:spPr>
          <a:xfrm>
            <a:off x="829993" y="6053834"/>
            <a:ext cx="7484013" cy="738664"/>
          </a:xfrm>
          <a:prstGeom prst="rect">
            <a:avLst/>
          </a:prstGeom>
          <a:noFill/>
        </p:spPr>
        <p:txBody>
          <a:bodyPr wrap="square" rtlCol="0">
            <a:spAutoFit/>
          </a:bodyPr>
          <a:lstStyle/>
          <a:p>
            <a:pPr algn="just"/>
            <a:r>
              <a:rPr lang="en-US" sz="1400" b="1" dirty="0"/>
              <a:t>“The menorah weighs one-half ton. It contains forty-five kilograms of twenty-four karat gold. Its estimated value is approximately three million dollars.”</a:t>
            </a:r>
            <a:r>
              <a:rPr lang="en-US" sz="1400" dirty="0"/>
              <a:t> </a:t>
            </a:r>
            <a:r>
              <a:rPr lang="en-US" sz="1400" u="sng" dirty="0">
                <a:hlinkClick r:id="rId3">
                  <a:extLst>
                    <a:ext uri="{A12FA001-AC4F-418D-AE19-62706E023703}">
                      <ahyp:hlinkClr xmlns:ahyp="http://schemas.microsoft.com/office/drawing/2018/hyperlinkcolor" val="tx"/>
                    </a:ext>
                  </a:extLst>
                </a:hlinkClick>
              </a:rPr>
              <a:t>http://www.templeinstitute.org/history-holy-temple-menorah-1.htm</a:t>
            </a:r>
            <a:endParaRPr lang="en-US" sz="1400" dirty="0"/>
          </a:p>
        </p:txBody>
      </p:sp>
    </p:spTree>
    <p:extLst>
      <p:ext uri="{BB962C8B-B14F-4D97-AF65-F5344CB8AC3E}">
        <p14:creationId xmlns:p14="http://schemas.microsoft.com/office/powerpoint/2010/main" val="135562142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14300"/>
            <a:ext cx="8839200" cy="662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37">
            <a:extLst>
              <a:ext uri="{FF2B5EF4-FFF2-40B4-BE49-F238E27FC236}">
                <a16:creationId xmlns:a16="http://schemas.microsoft.com/office/drawing/2014/main" id="{7F5DDD90-CB2F-4EA4-8053-9BA3257C2CC2}"/>
              </a:ext>
            </a:extLst>
          </p:cNvPr>
          <p:cNvSpPr>
            <a:spLocks noGrp="1" noChangeArrowheads="1"/>
          </p:cNvSpPr>
          <p:nvPr>
            <p:ph type="sldNum" sz="quarter" idx="12"/>
          </p:nvPr>
        </p:nvSpPr>
        <p:spPr>
          <a:xfrm>
            <a:off x="8458200" y="6248400"/>
            <a:ext cx="457199" cy="457200"/>
          </a:xfrm>
        </p:spPr>
        <p:txBody>
          <a:bodyPr/>
          <a:lstStyle>
            <a:lvl1pPr>
              <a:defRPr smtClean="0"/>
            </a:lvl1pPr>
          </a:lstStyle>
          <a:p>
            <a:pPr>
              <a:defRPr/>
            </a:pPr>
            <a:fld id="{6C66F440-5D10-45D9-8CEF-05FCBC835039}" type="slidenum">
              <a:rPr lang="en-US" altLang="en-US" sz="2000"/>
              <a:pPr>
                <a:defRPr/>
              </a:pPr>
              <a:t>24</a:t>
            </a:fld>
            <a:endParaRPr lang="en-US" altLang="en-US" sz="2000" dirty="0"/>
          </a:p>
        </p:txBody>
      </p:sp>
    </p:spTree>
    <p:extLst>
      <p:ext uri="{BB962C8B-B14F-4D97-AF65-F5344CB8AC3E}">
        <p14:creationId xmlns:p14="http://schemas.microsoft.com/office/powerpoint/2010/main" val="665618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alf Shekel King Cyrus Donald Trump Jewish Temple Mount Israel Coin Original New">
            <a:extLst>
              <a:ext uri="{FF2B5EF4-FFF2-40B4-BE49-F238E27FC236}">
                <a16:creationId xmlns:a16="http://schemas.microsoft.com/office/drawing/2014/main" id="{C8E35ADA-229E-4427-8AAD-E20DB57CEA0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70484" y="1752600"/>
            <a:ext cx="4003039"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7">
            <a:extLst>
              <a:ext uri="{FF2B5EF4-FFF2-40B4-BE49-F238E27FC236}">
                <a16:creationId xmlns:a16="http://schemas.microsoft.com/office/drawing/2014/main" id="{0049EA96-1CC1-4DA3-8201-DFFFEFCAE890}"/>
              </a:ext>
            </a:extLst>
          </p:cNvPr>
          <p:cNvSpPr>
            <a:spLocks noGrp="1" noChangeArrowheads="1"/>
          </p:cNvSpPr>
          <p:nvPr>
            <p:ph type="sldNum" sz="quarter" idx="12"/>
          </p:nvPr>
        </p:nvSpPr>
        <p:spPr/>
        <p:txBody>
          <a:bodyPr/>
          <a:lstStyle>
            <a:lvl1pPr>
              <a:defRPr smtClean="0"/>
            </a:lvl1pPr>
          </a:lstStyle>
          <a:p>
            <a:pPr>
              <a:defRPr/>
            </a:pPr>
            <a:fld id="{6C66F440-5D10-45D9-8CEF-05FCBC835039}" type="slidenum">
              <a:rPr lang="en-US" altLang="en-US" sz="2000"/>
              <a:pPr>
                <a:defRPr/>
              </a:pPr>
              <a:t>25</a:t>
            </a:fld>
            <a:endParaRPr lang="en-US" altLang="en-US" sz="2000" dirty="0"/>
          </a:p>
        </p:txBody>
      </p:sp>
      <p:sp>
        <p:nvSpPr>
          <p:cNvPr id="4" name="Title 3">
            <a:extLst>
              <a:ext uri="{FF2B5EF4-FFF2-40B4-BE49-F238E27FC236}">
                <a16:creationId xmlns:a16="http://schemas.microsoft.com/office/drawing/2014/main" id="{2F1C6A6D-AB56-4885-A503-07F04C79944B}"/>
              </a:ext>
            </a:extLst>
          </p:cNvPr>
          <p:cNvSpPr>
            <a:spLocks noGrp="1"/>
          </p:cNvSpPr>
          <p:nvPr>
            <p:ph type="title" idx="4294967295"/>
          </p:nvPr>
        </p:nvSpPr>
        <p:spPr>
          <a:xfrm>
            <a:off x="0" y="304800"/>
            <a:ext cx="7772400" cy="1143000"/>
          </a:xfrm>
        </p:spPr>
        <p:txBody>
          <a:bodyPr/>
          <a:lstStyle/>
          <a:p>
            <a:pPr algn="ctr"/>
            <a:r>
              <a:rPr lang="en-US" sz="3600" dirty="0">
                <a:effectLst>
                  <a:outerShdw blurRad="38100" dist="38100" dir="2700000" algn="tl">
                    <a:srgbClr val="000000">
                      <a:alpha val="43137"/>
                    </a:srgbClr>
                  </a:outerShdw>
                </a:effectLst>
              </a:rPr>
              <a:t>Half Shekel King Cyrus-Balfour-Trump Jewish Temple Mount Israel Coin</a:t>
            </a:r>
          </a:p>
        </p:txBody>
      </p:sp>
    </p:spTree>
    <p:extLst>
      <p:ext uri="{BB962C8B-B14F-4D97-AF65-F5344CB8AC3E}">
        <p14:creationId xmlns:p14="http://schemas.microsoft.com/office/powerpoint/2010/main" val="142723983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2E6A85-38B2-408D-ADB8-946814BCC7D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2339" y="990600"/>
            <a:ext cx="8219327" cy="5486400"/>
          </a:xfrm>
          <a:prstGeom prst="rect">
            <a:avLst/>
          </a:prstGeom>
        </p:spPr>
      </p:pic>
      <p:sp>
        <p:nvSpPr>
          <p:cNvPr id="3" name="Rectangle 2">
            <a:extLst>
              <a:ext uri="{FF2B5EF4-FFF2-40B4-BE49-F238E27FC236}">
                <a16:creationId xmlns:a16="http://schemas.microsoft.com/office/drawing/2014/main" id="{99550F7E-CD80-48E6-803B-F05A223ECE91}"/>
              </a:ext>
            </a:extLst>
          </p:cNvPr>
          <p:cNvSpPr/>
          <p:nvPr/>
        </p:nvSpPr>
        <p:spPr>
          <a:xfrm>
            <a:off x="0" y="228603"/>
            <a:ext cx="9144000" cy="646331"/>
          </a:xfrm>
          <a:prstGeom prst="rect">
            <a:avLst/>
          </a:prstGeom>
        </p:spPr>
        <p:txBody>
          <a:bodyPr wrap="square">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TEMPLE MOUNT</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Rectangle 37">
            <a:extLst>
              <a:ext uri="{FF2B5EF4-FFF2-40B4-BE49-F238E27FC236}">
                <a16:creationId xmlns:a16="http://schemas.microsoft.com/office/drawing/2014/main" id="{240623C9-ED99-4EFB-A174-CFB0AFD240B4}"/>
              </a:ext>
            </a:extLst>
          </p:cNvPr>
          <p:cNvSpPr>
            <a:spLocks noGrp="1" noChangeArrowheads="1"/>
          </p:cNvSpPr>
          <p:nvPr>
            <p:ph type="sldNum" sz="quarter" idx="12"/>
          </p:nvPr>
        </p:nvSpPr>
        <p:spPr>
          <a:xfrm>
            <a:off x="8458200" y="6248400"/>
            <a:ext cx="457199" cy="457200"/>
          </a:xfrm>
        </p:spPr>
        <p:txBody>
          <a:bodyPr/>
          <a:lstStyle>
            <a:lvl1pPr>
              <a:defRPr smtClean="0"/>
            </a:lvl1pPr>
          </a:lstStyle>
          <a:p>
            <a:pPr>
              <a:defRPr/>
            </a:pPr>
            <a:fld id="{6C66F440-5D10-45D9-8CEF-05FCBC835039}" type="slidenum">
              <a:rPr lang="en-US" altLang="en-US" sz="2000"/>
              <a:pPr>
                <a:defRPr/>
              </a:pPr>
              <a:t>26</a:t>
            </a:fld>
            <a:endParaRPr lang="en-US" altLang="en-US" sz="2000" dirty="0"/>
          </a:p>
        </p:txBody>
      </p:sp>
    </p:spTree>
    <p:extLst>
      <p:ext uri="{BB962C8B-B14F-4D97-AF65-F5344CB8AC3E}">
        <p14:creationId xmlns:p14="http://schemas.microsoft.com/office/powerpoint/2010/main" val="10155352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7">
            <a:extLst>
              <a:ext uri="{FF2B5EF4-FFF2-40B4-BE49-F238E27FC236}">
                <a16:creationId xmlns:a16="http://schemas.microsoft.com/office/drawing/2014/main" id="{0B6D307F-C829-41C8-BCB2-0750A560E0FD}"/>
              </a:ext>
            </a:extLst>
          </p:cNvPr>
          <p:cNvSpPr>
            <a:spLocks noGrp="1" noChangeArrowheads="1"/>
          </p:cNvSpPr>
          <p:nvPr>
            <p:ph type="sldNum" sz="quarter" idx="12"/>
          </p:nvPr>
        </p:nvSpPr>
        <p:spPr/>
        <p:txBody>
          <a:bodyPr/>
          <a:lstStyle>
            <a:lvl1pPr>
              <a:defRPr smtClean="0"/>
            </a:lvl1pPr>
          </a:lstStyle>
          <a:p>
            <a:pPr>
              <a:defRPr/>
            </a:pPr>
            <a:fld id="{6C66F440-5D10-45D9-8CEF-05FCBC835039}" type="slidenum">
              <a:rPr lang="en-US" altLang="en-US" sz="2000"/>
              <a:pPr>
                <a:defRPr/>
              </a:pPr>
              <a:t>27</a:t>
            </a:fld>
            <a:endParaRPr lang="en-US" altLang="en-US" sz="2000" dirty="0"/>
          </a:p>
        </p:txBody>
      </p:sp>
      <p:sp>
        <p:nvSpPr>
          <p:cNvPr id="16387" name="Rectangle 3"/>
          <p:cNvSpPr>
            <a:spLocks noGrp="1" noChangeArrowheads="1"/>
          </p:cNvSpPr>
          <p:nvPr>
            <p:ph type="body" idx="4294967295"/>
          </p:nvPr>
        </p:nvSpPr>
        <p:spPr>
          <a:xfrm>
            <a:off x="3276600" y="1550988"/>
            <a:ext cx="5867400" cy="4829175"/>
          </a:xfrm>
        </p:spPr>
        <p:txBody>
          <a:bodyPr/>
          <a:lstStyle/>
          <a:p>
            <a:pPr marL="0" indent="0" algn="just">
              <a:spcBef>
                <a:spcPts val="0"/>
              </a:spcBef>
              <a:buNone/>
              <a:defRPr/>
            </a:pPr>
            <a:r>
              <a:rPr 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The site is one of the oldest in the world. Its sanctity dates from the earliest (perhaps from pre-historic) times. </a:t>
            </a:r>
            <a:r>
              <a:rPr lang="en-US" sz="3000" b="1" u="sng" dirty="0">
                <a:solidFill>
                  <a:srgbClr val="FFFFCC"/>
                </a:solidFill>
                <a:effectLst>
                  <a:outerShdw blurRad="38100" dist="38100" dir="2700000" algn="tl">
                    <a:srgbClr val="000000">
                      <a:alpha val="43137"/>
                    </a:srgbClr>
                  </a:outerShdw>
                </a:effectLst>
              </a:rPr>
              <a:t>Its identity with the site of Solomon’s Temple is beyond dispute</a:t>
            </a:r>
            <a:r>
              <a:rPr lang="en-US" sz="3000" dirty="0">
                <a:effectLst>
                  <a:outerShdw blurRad="38100" dist="38100" dir="2700000" algn="tl">
                    <a:srgbClr val="000000">
                      <a:alpha val="43137"/>
                    </a:srgbClr>
                  </a:outerShdw>
                </a:effectLst>
              </a:rPr>
              <a:t>. This, too, is the spot, according to the universal belief, on which ‘David built there an altar unto the Lord, and offered burnt offerings and peace offerings.’</a:t>
            </a:r>
            <a:r>
              <a:rPr lang="en-US" sz="3000" i="1" dirty="0">
                <a:effectLst>
                  <a:outerShdw blurRad="38100" dist="38100" dir="2700000" algn="tl">
                    <a:srgbClr val="000000">
                      <a:alpha val="43137"/>
                    </a:srgbClr>
                  </a:outerShdw>
                </a:effectLst>
              </a:rPr>
              <a:t>”</a:t>
            </a:r>
          </a:p>
        </p:txBody>
      </p:sp>
      <p:sp>
        <p:nvSpPr>
          <p:cNvPr id="4" name="Rectangle 3">
            <a:extLst>
              <a:ext uri="{FF2B5EF4-FFF2-40B4-BE49-F238E27FC236}">
                <a16:creationId xmlns:a16="http://schemas.microsoft.com/office/drawing/2014/main" id="{DDED8C29-5312-47D5-972D-3ABE15909AE2}"/>
              </a:ext>
            </a:extLst>
          </p:cNvPr>
          <p:cNvSpPr/>
          <p:nvPr/>
        </p:nvSpPr>
        <p:spPr>
          <a:xfrm>
            <a:off x="0" y="228602"/>
            <a:ext cx="9144000" cy="1292662"/>
          </a:xfrm>
          <a:prstGeom prst="rect">
            <a:avLst/>
          </a:prstGeom>
        </p:spPr>
        <p:txBody>
          <a:bodyPr wrap="square">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 Brief Guide to Al-Haram Al-Sharif Jerusalem </a:t>
            </a:r>
          </a:p>
          <a:p>
            <a:pPr algn="ctr"/>
            <a:r>
              <a:rPr lang="en-US" sz="1600" dirty="0">
                <a:effectLst>
                  <a:outerShdw blurRad="38100" dist="38100" dir="2700000" algn="tl">
                    <a:srgbClr val="000000">
                      <a:alpha val="43137"/>
                    </a:srgbClr>
                  </a:outerShdw>
                </a:effectLst>
                <a:latin typeface="Calibri" panose="020F0502020204030204" pitchFamily="34" charset="0"/>
              </a:rPr>
              <a:t>published in 1924 (and unchanged in all later editions through the 1950s), p. 4.</a:t>
            </a:r>
          </a:p>
          <a:p>
            <a:pPr algn="ct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4E7D445-4651-49E4-B989-340F59B8DF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2" y="1752600"/>
            <a:ext cx="2917903" cy="4572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960089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0B20-CCE8-40BA-A80A-DA09B6812DAC}"/>
              </a:ext>
            </a:extLst>
          </p:cNvPr>
          <p:cNvSpPr>
            <a:spLocks noGrp="1"/>
          </p:cNvSpPr>
          <p:nvPr>
            <p:ph type="title"/>
          </p:nvPr>
        </p:nvSpPr>
        <p:spPr>
          <a:xfrm>
            <a:off x="0" y="228600"/>
            <a:ext cx="9144000" cy="1828800"/>
          </a:xfrm>
        </p:spPr>
        <p:txBody>
          <a:bodyPr/>
          <a:lstStyle/>
          <a:p>
            <a:pPr algn="ctr"/>
            <a:r>
              <a:rPr lang="en-US" sz="3600" dirty="0">
                <a:solidFill>
                  <a:srgbClr val="00FFFF"/>
                </a:solidFill>
                <a:effectLst>
                  <a:outerShdw blurRad="38100" dist="38100" dir="2700000" algn="tl">
                    <a:srgbClr val="000000">
                      <a:alpha val="43137"/>
                    </a:srgbClr>
                  </a:outerShdw>
                </a:effectLst>
                <a:cs typeface="Calibri" panose="020F0502020204030204" pitchFamily="34" charset="0"/>
              </a:rPr>
              <a:t>The Times of Israel </a:t>
            </a:r>
            <a:br>
              <a:rPr lang="en-US" sz="3000" dirty="0">
                <a:solidFill>
                  <a:srgbClr val="00FFFF"/>
                </a:solidFill>
                <a:effectLst>
                  <a:outerShdw blurRad="38100" dist="38100" dir="2700000" algn="tl">
                    <a:srgbClr val="000000">
                      <a:alpha val="43137"/>
                    </a:srgbClr>
                  </a:outerShdw>
                </a:effectLst>
                <a:cs typeface="Calibri" panose="020F0502020204030204" pitchFamily="34" charset="0"/>
              </a:rPr>
            </a:br>
            <a:r>
              <a:rPr lang="en-US" sz="3000" dirty="0">
                <a:solidFill>
                  <a:srgbClr val="00FFFF"/>
                </a:solidFill>
                <a:effectLst>
                  <a:outerShdw blurRad="38100" dist="38100" dir="2700000" algn="tl">
                    <a:srgbClr val="000000">
                      <a:alpha val="43137"/>
                    </a:srgbClr>
                  </a:outerShdw>
                </a:effectLst>
                <a:cs typeface="Calibri" panose="020F0502020204030204" pitchFamily="34" charset="0"/>
              </a:rPr>
              <a:t>April 6, 2017</a:t>
            </a:r>
            <a:br>
              <a:rPr lang="en-US" dirty="0">
                <a:solidFill>
                  <a:srgbClr val="00FFFF"/>
                </a:solidFill>
                <a:effectLst>
                  <a:outerShdw blurRad="38100" dist="38100" dir="2700000" algn="tl">
                    <a:srgbClr val="000000">
                      <a:alpha val="43137"/>
                    </a:srgbClr>
                  </a:outerShdw>
                </a:effectLst>
                <a:cs typeface="Calibri" panose="020F0502020204030204" pitchFamily="34" charset="0"/>
              </a:rPr>
            </a:br>
            <a:r>
              <a:rPr lang="en-US" dirty="0">
                <a:solidFill>
                  <a:srgbClr val="00FFFF"/>
                </a:solidFill>
                <a:effectLst>
                  <a:outerShdw blurRad="38100" dist="38100" dir="2700000" algn="tl">
                    <a:srgbClr val="000000">
                      <a:alpha val="43137"/>
                    </a:srgbClr>
                  </a:outerShdw>
                </a:effectLst>
                <a:cs typeface="Calibri" panose="020F0502020204030204" pitchFamily="34" charset="0"/>
              </a:rPr>
              <a:t> </a:t>
            </a:r>
            <a:r>
              <a:rPr lang="en-US" sz="2000" kern="1200" dirty="0">
                <a:solidFill>
                  <a:schemeClr val="tx1"/>
                </a:solidFill>
                <a:effectLst>
                  <a:outerShdw blurRad="38100" dist="38100" dir="2700000" algn="tl">
                    <a:srgbClr val="000000">
                      <a:alpha val="43137"/>
                    </a:srgbClr>
                  </a:outerShdw>
                </a:effectLst>
                <a:ea typeface="+mn-ea"/>
                <a:cs typeface="Arial" panose="020B0604020202020204" pitchFamily="34" charset="0"/>
              </a:rPr>
              <a:t>In first, sheep slaughtered in Jerusalem Old City in reenactment of Passover sacrifice</a:t>
            </a:r>
            <a:endParaRPr lang="en-US" sz="3200" kern="1200" dirty="0">
              <a:solidFill>
                <a:schemeClr val="tx1"/>
              </a:solidFill>
              <a:effectLst>
                <a:outerShdw blurRad="38100" dist="38100" dir="2700000" algn="tl">
                  <a:srgbClr val="000000">
                    <a:alpha val="43137"/>
                  </a:srgbClr>
                </a:outerShdw>
              </a:effectLst>
              <a:ea typeface="+mn-ea"/>
              <a:cs typeface="Arial" panose="020B0604020202020204" pitchFamily="34" charset="0"/>
            </a:endParaRPr>
          </a:p>
        </p:txBody>
      </p:sp>
      <p:sp>
        <p:nvSpPr>
          <p:cNvPr id="4" name="Rectangle 3">
            <a:extLst>
              <a:ext uri="{FF2B5EF4-FFF2-40B4-BE49-F238E27FC236}">
                <a16:creationId xmlns:a16="http://schemas.microsoft.com/office/drawing/2014/main" id="{4229B4CD-D11C-4140-BE37-E1EDEE7D0393}"/>
              </a:ext>
            </a:extLst>
          </p:cNvPr>
          <p:cNvSpPr/>
          <p:nvPr/>
        </p:nvSpPr>
        <p:spPr>
          <a:xfrm>
            <a:off x="114300" y="2266952"/>
            <a:ext cx="8915400" cy="2554545"/>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With priests blowing silver trumpets, a group of religious Jews slaughtered a sheep on Thursday in Jerusalem’s Old City to demonstrate the traditional paschal sacrifice, the first time such a reenactment has been held inside the city walls in 2,000 years.”</a:t>
            </a:r>
          </a:p>
        </p:txBody>
      </p:sp>
      <p:sp>
        <p:nvSpPr>
          <p:cNvPr id="5" name="TextBox 4">
            <a:extLst>
              <a:ext uri="{FF2B5EF4-FFF2-40B4-BE49-F238E27FC236}">
                <a16:creationId xmlns:a16="http://schemas.microsoft.com/office/drawing/2014/main" id="{1F7CE0F7-2F4D-4B32-9D69-8F44E8A88E09}"/>
              </a:ext>
            </a:extLst>
          </p:cNvPr>
          <p:cNvSpPr txBox="1"/>
          <p:nvPr/>
        </p:nvSpPr>
        <p:spPr>
          <a:xfrm>
            <a:off x="0" y="6123801"/>
            <a:ext cx="9144000" cy="276999"/>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rPr>
              <a:t>http://www.timesofisrael.com/in-a-first-sheep-slaughtered-in-jerusalem-old-city-in-reenactment-of-passover-sacrifice/#comments</a:t>
            </a:r>
          </a:p>
        </p:txBody>
      </p:sp>
      <p:sp>
        <p:nvSpPr>
          <p:cNvPr id="6" name="Rectangle 37">
            <a:extLst>
              <a:ext uri="{FF2B5EF4-FFF2-40B4-BE49-F238E27FC236}">
                <a16:creationId xmlns:a16="http://schemas.microsoft.com/office/drawing/2014/main" id="{5CCEB378-92FC-447E-AEE6-5B66578935A8}"/>
              </a:ext>
            </a:extLst>
          </p:cNvPr>
          <p:cNvSpPr>
            <a:spLocks noGrp="1" noChangeArrowheads="1"/>
          </p:cNvSpPr>
          <p:nvPr>
            <p:ph type="sldNum" sz="quarter" idx="12"/>
          </p:nvPr>
        </p:nvSpPr>
        <p:spPr>
          <a:xfrm>
            <a:off x="8458200" y="6248400"/>
            <a:ext cx="457199" cy="457200"/>
          </a:xfrm>
        </p:spPr>
        <p:txBody>
          <a:bodyPr/>
          <a:lstStyle>
            <a:lvl1pPr>
              <a:defRPr smtClean="0"/>
            </a:lvl1pPr>
          </a:lstStyle>
          <a:p>
            <a:pPr>
              <a:defRPr/>
            </a:pPr>
            <a:fld id="{6C66F440-5D10-45D9-8CEF-05FCBC835039}" type="slidenum">
              <a:rPr lang="en-US" altLang="en-US" sz="2000"/>
              <a:pPr>
                <a:defRPr/>
              </a:pPr>
              <a:t>28</a:t>
            </a:fld>
            <a:endParaRPr lang="en-US" altLang="en-US" sz="2000" dirty="0"/>
          </a:p>
        </p:txBody>
      </p:sp>
    </p:spTree>
    <p:extLst>
      <p:ext uri="{BB962C8B-B14F-4D97-AF65-F5344CB8AC3E}">
        <p14:creationId xmlns:p14="http://schemas.microsoft.com/office/powerpoint/2010/main" val="788498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0B20-CCE8-40BA-A80A-DA09B6812DAC}"/>
              </a:ext>
            </a:extLst>
          </p:cNvPr>
          <p:cNvSpPr>
            <a:spLocks noGrp="1"/>
          </p:cNvSpPr>
          <p:nvPr>
            <p:ph type="title"/>
          </p:nvPr>
        </p:nvSpPr>
        <p:spPr>
          <a:xfrm>
            <a:off x="0" y="228600"/>
            <a:ext cx="9144000" cy="1828800"/>
          </a:xfrm>
        </p:spPr>
        <p:txBody>
          <a:bodyPr/>
          <a:lstStyle/>
          <a:p>
            <a:pPr algn="ctr"/>
            <a:r>
              <a:rPr lang="en-US" sz="3600" dirty="0">
                <a:solidFill>
                  <a:srgbClr val="00FFFF"/>
                </a:solidFill>
                <a:effectLst>
                  <a:outerShdw blurRad="38100" dist="38100" dir="2700000" algn="tl">
                    <a:srgbClr val="000000">
                      <a:alpha val="43137"/>
                    </a:srgbClr>
                  </a:outerShdw>
                </a:effectLst>
                <a:cs typeface="Calibri" panose="020F0502020204030204" pitchFamily="34" charset="0"/>
              </a:rPr>
              <a:t>The Times of Israel </a:t>
            </a:r>
            <a:br>
              <a:rPr lang="en-US" sz="3000" dirty="0">
                <a:solidFill>
                  <a:srgbClr val="00FFFF"/>
                </a:solidFill>
                <a:effectLst>
                  <a:outerShdw blurRad="38100" dist="38100" dir="2700000" algn="tl">
                    <a:srgbClr val="000000">
                      <a:alpha val="43137"/>
                    </a:srgbClr>
                  </a:outerShdw>
                </a:effectLst>
                <a:cs typeface="Calibri" panose="020F0502020204030204" pitchFamily="34" charset="0"/>
              </a:rPr>
            </a:br>
            <a:r>
              <a:rPr lang="en-US" sz="3000" dirty="0">
                <a:solidFill>
                  <a:srgbClr val="00FFFF"/>
                </a:solidFill>
                <a:effectLst>
                  <a:outerShdw blurRad="38100" dist="38100" dir="2700000" algn="tl">
                    <a:srgbClr val="000000">
                      <a:alpha val="43137"/>
                    </a:srgbClr>
                  </a:outerShdw>
                </a:effectLst>
                <a:cs typeface="Calibri" panose="020F0502020204030204" pitchFamily="34" charset="0"/>
              </a:rPr>
              <a:t>March 28, 2018</a:t>
            </a:r>
            <a:br>
              <a:rPr lang="en-US" dirty="0">
                <a:solidFill>
                  <a:srgbClr val="00FFFF"/>
                </a:solidFill>
                <a:effectLst>
                  <a:outerShdw blurRad="38100" dist="38100" dir="2700000" algn="tl">
                    <a:srgbClr val="000000">
                      <a:alpha val="43137"/>
                    </a:srgbClr>
                  </a:outerShdw>
                </a:effectLst>
                <a:cs typeface="Calibri" panose="020F0502020204030204" pitchFamily="34" charset="0"/>
              </a:rPr>
            </a:br>
            <a:r>
              <a:rPr lang="en-US" dirty="0">
                <a:solidFill>
                  <a:srgbClr val="00FFFF"/>
                </a:solidFill>
                <a:effectLst>
                  <a:outerShdw blurRad="38100" dist="38100" dir="2700000" algn="tl">
                    <a:srgbClr val="000000">
                      <a:alpha val="43137"/>
                    </a:srgbClr>
                  </a:outerShdw>
                </a:effectLst>
                <a:cs typeface="Calibri" panose="020F0502020204030204" pitchFamily="34" charset="0"/>
              </a:rPr>
              <a:t> </a:t>
            </a:r>
            <a:r>
              <a:rPr lang="en-US" sz="2000" kern="1200" dirty="0">
                <a:solidFill>
                  <a:schemeClr val="tx1"/>
                </a:solidFill>
                <a:effectLst>
                  <a:outerShdw blurRad="38100" dist="38100" dir="2700000" algn="tl">
                    <a:srgbClr val="000000">
                      <a:alpha val="43137"/>
                    </a:srgbClr>
                  </a:outerShdw>
                </a:effectLst>
                <a:ea typeface="+mn-ea"/>
                <a:cs typeface="Arial" panose="020B0604020202020204" pitchFamily="34" charset="0"/>
              </a:rPr>
              <a:t>Palestinians to Protest Friday after Jews Sacrifice Lambs Near Temple Mount</a:t>
            </a:r>
          </a:p>
        </p:txBody>
      </p:sp>
      <p:sp>
        <p:nvSpPr>
          <p:cNvPr id="4" name="Rectangle 3">
            <a:extLst>
              <a:ext uri="{FF2B5EF4-FFF2-40B4-BE49-F238E27FC236}">
                <a16:creationId xmlns:a16="http://schemas.microsoft.com/office/drawing/2014/main" id="{4229B4CD-D11C-4140-BE37-E1EDEE7D0393}"/>
              </a:ext>
            </a:extLst>
          </p:cNvPr>
          <p:cNvSpPr/>
          <p:nvPr/>
        </p:nvSpPr>
        <p:spPr>
          <a:xfrm>
            <a:off x="0" y="2286001"/>
            <a:ext cx="9144000" cy="3539430"/>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rPr>
              <a:t>“The Jerusalem District Court gave the go-ahead for the Bible-mandated ritual of slaughtering the paschal lamb not on the Temple Mount, the holiest site for Jews, but just below it, in the Davidson complex…Though only religiously mandated during the time of the Jewish Temples, in recent years, fringe groups of right-wing, religious Jews committed to rebuilding the Temple have been working to revive ancient rituals “in preparation” for its return to the Temple Mount.”</a:t>
            </a:r>
          </a:p>
        </p:txBody>
      </p:sp>
      <p:sp>
        <p:nvSpPr>
          <p:cNvPr id="5" name="TextBox 4">
            <a:extLst>
              <a:ext uri="{FF2B5EF4-FFF2-40B4-BE49-F238E27FC236}">
                <a16:creationId xmlns:a16="http://schemas.microsoft.com/office/drawing/2014/main" id="{1F7CE0F7-2F4D-4B32-9D69-8F44E8A88E09}"/>
              </a:ext>
            </a:extLst>
          </p:cNvPr>
          <p:cNvSpPr txBox="1"/>
          <p:nvPr/>
        </p:nvSpPr>
        <p:spPr>
          <a:xfrm>
            <a:off x="0" y="6096000"/>
            <a:ext cx="9144000" cy="338554"/>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rPr>
              <a:t>https://www.timesofisrael.com/palestinians-to-protest-friday-after-jews-sacrifice-lambs-near-temple-mount</a:t>
            </a:r>
            <a:r>
              <a:rPr lang="en-US" sz="1600" dirty="0">
                <a:effectLst>
                  <a:outerShdw blurRad="38100" dist="38100" dir="2700000" algn="tl">
                    <a:srgbClr val="000000">
                      <a:alpha val="43137"/>
                    </a:srgbClr>
                  </a:outerShdw>
                </a:effectLst>
                <a:latin typeface="Calibri" panose="020F0502020204030204" pitchFamily="34" charset="0"/>
              </a:rPr>
              <a:t>/</a:t>
            </a:r>
          </a:p>
        </p:txBody>
      </p:sp>
      <p:sp>
        <p:nvSpPr>
          <p:cNvPr id="6" name="Rectangle 37">
            <a:extLst>
              <a:ext uri="{FF2B5EF4-FFF2-40B4-BE49-F238E27FC236}">
                <a16:creationId xmlns:a16="http://schemas.microsoft.com/office/drawing/2014/main" id="{FFC7BF71-DBBF-47D5-9E30-D3743881417E}"/>
              </a:ext>
            </a:extLst>
          </p:cNvPr>
          <p:cNvSpPr>
            <a:spLocks noGrp="1" noChangeArrowheads="1"/>
          </p:cNvSpPr>
          <p:nvPr>
            <p:ph type="sldNum" sz="quarter" idx="12"/>
          </p:nvPr>
        </p:nvSpPr>
        <p:spPr>
          <a:xfrm>
            <a:off x="8458200" y="6248400"/>
            <a:ext cx="457199" cy="457200"/>
          </a:xfrm>
        </p:spPr>
        <p:txBody>
          <a:bodyPr/>
          <a:lstStyle>
            <a:lvl1pPr>
              <a:defRPr smtClean="0"/>
            </a:lvl1pPr>
          </a:lstStyle>
          <a:p>
            <a:pPr>
              <a:defRPr/>
            </a:pPr>
            <a:fld id="{6C66F440-5D10-45D9-8CEF-05FCBC835039}" type="slidenum">
              <a:rPr lang="en-US" altLang="en-US" sz="2000"/>
              <a:pPr>
                <a:defRPr/>
              </a:pPr>
              <a:t>29</a:t>
            </a:fld>
            <a:endParaRPr lang="en-US" altLang="en-US" sz="2000" dirty="0"/>
          </a:p>
        </p:txBody>
      </p:sp>
    </p:spTree>
    <p:extLst>
      <p:ext uri="{BB962C8B-B14F-4D97-AF65-F5344CB8AC3E}">
        <p14:creationId xmlns:p14="http://schemas.microsoft.com/office/powerpoint/2010/main" val="97789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0" y="77006"/>
            <a:ext cx="9144000" cy="1980941"/>
          </a:xfrm>
        </p:spPr>
        <p:txBody>
          <a:bodyPr anchor="ctr"/>
          <a:lstStyle/>
          <a:p>
            <a:r>
              <a:rPr lang="en-IN" sz="3200" dirty="0" err="1">
                <a:latin typeface="Papyrus" panose="03070502060502030205" pitchFamily="66" charset="0"/>
              </a:rPr>
              <a:t>Sepphoris</a:t>
            </a:r>
            <a:r>
              <a:rPr lang="en-IN" sz="3200" dirty="0">
                <a:latin typeface="Papyrus" panose="03070502060502030205" pitchFamily="66" charset="0"/>
              </a:rPr>
              <a:t>, Upper Galilee/Caesarea-Philippi </a:t>
            </a:r>
            <a:r>
              <a:rPr lang="en-IN" sz="3200" dirty="0" err="1">
                <a:latin typeface="Papyrus" panose="03070502060502030205" pitchFamily="66" charset="0"/>
              </a:rPr>
              <a:t>andTel</a:t>
            </a:r>
            <a:r>
              <a:rPr lang="en-IN" sz="3200" dirty="0">
                <a:latin typeface="Papyrus" panose="03070502060502030205" pitchFamily="66" charset="0"/>
              </a:rPr>
              <a:t> Dan, Sea of Galilee, Mt.  of Beatitudes </a:t>
            </a:r>
          </a:p>
        </p:txBody>
      </p:sp>
      <p:pic>
        <p:nvPicPr>
          <p:cNvPr id="7" name="Picture Placeholder 10">
            <a:extLst>
              <a:ext uri="{FF2B5EF4-FFF2-40B4-BE49-F238E27FC236}">
                <a16:creationId xmlns:a16="http://schemas.microsoft.com/office/drawing/2014/main" id="{D620DAA1-D3DD-45F3-8C18-8605DB8A05E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1513584" y="1892229"/>
            <a:ext cx="6116833" cy="4587625"/>
          </a:xfrm>
        </p:spPr>
      </p:pic>
      <p:sp>
        <p:nvSpPr>
          <p:cNvPr id="8" name="Rectangle 7">
            <a:extLst>
              <a:ext uri="{FF2B5EF4-FFF2-40B4-BE49-F238E27FC236}">
                <a16:creationId xmlns:a16="http://schemas.microsoft.com/office/drawing/2014/main" id="{0BD69A36-9287-4C3C-AC05-05B78D55687D}"/>
              </a:ext>
            </a:extLst>
          </p:cNvPr>
          <p:cNvSpPr/>
          <p:nvPr/>
        </p:nvSpPr>
        <p:spPr>
          <a:xfrm rot="19150521">
            <a:off x="766397" y="1941513"/>
            <a:ext cx="2078435" cy="923330"/>
          </a:xfrm>
          <a:prstGeom prst="rect">
            <a:avLst/>
          </a:prstGeom>
          <a:solidFill>
            <a:srgbClr val="00B0F0"/>
          </a:solid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Part 2</a:t>
            </a:r>
          </a:p>
        </p:txBody>
      </p:sp>
    </p:spTree>
    <p:extLst>
      <p:ext uri="{BB962C8B-B14F-4D97-AF65-F5344CB8AC3E}">
        <p14:creationId xmlns:p14="http://schemas.microsoft.com/office/powerpoint/2010/main" val="3187533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0" y="77006"/>
            <a:ext cx="9144000" cy="1980941"/>
          </a:xfrm>
        </p:spPr>
        <p:txBody>
          <a:bodyPr anchor="ctr"/>
          <a:lstStyle/>
          <a:p>
            <a:r>
              <a:rPr lang="en-IN" sz="3200" dirty="0">
                <a:latin typeface="Papyrus" panose="03070502060502030205" pitchFamily="66" charset="0"/>
              </a:rPr>
              <a:t>Capernaum, </a:t>
            </a:r>
            <a:r>
              <a:rPr lang="en-IN" sz="3200" dirty="0" err="1">
                <a:latin typeface="Papyrus" panose="03070502060502030205" pitchFamily="66" charset="0"/>
              </a:rPr>
              <a:t>Tabgha</a:t>
            </a:r>
            <a:endParaRPr lang="en-IN" sz="3200" dirty="0">
              <a:latin typeface="Papyrus" panose="03070502060502030205" pitchFamily="66" charset="0"/>
            </a:endParaRPr>
          </a:p>
        </p:txBody>
      </p:sp>
      <p:pic>
        <p:nvPicPr>
          <p:cNvPr id="11" name="Picture Placeholder 10">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1513584" y="1892229"/>
            <a:ext cx="6116833" cy="4587625"/>
          </a:xfrm>
        </p:spPr>
      </p:pic>
      <p:sp>
        <p:nvSpPr>
          <p:cNvPr id="4" name="Rectangle 3"/>
          <p:cNvSpPr/>
          <p:nvPr/>
        </p:nvSpPr>
        <p:spPr>
          <a:xfrm rot="19150521">
            <a:off x="766397" y="1941513"/>
            <a:ext cx="2078435" cy="923330"/>
          </a:xfrm>
          <a:prstGeom prst="rect">
            <a:avLst/>
          </a:prstGeom>
          <a:solidFill>
            <a:srgbClr val="00B0F0"/>
          </a:solid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Part 3</a:t>
            </a:r>
          </a:p>
        </p:txBody>
      </p:sp>
    </p:spTree>
    <p:extLst>
      <p:ext uri="{BB962C8B-B14F-4D97-AF65-F5344CB8AC3E}">
        <p14:creationId xmlns:p14="http://schemas.microsoft.com/office/powerpoint/2010/main" val="288484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0" y="77006"/>
            <a:ext cx="9144000" cy="1980941"/>
          </a:xfrm>
        </p:spPr>
        <p:txBody>
          <a:bodyPr anchor="ctr"/>
          <a:lstStyle/>
          <a:p>
            <a:r>
              <a:rPr lang="en-IN" sz="3200" dirty="0">
                <a:latin typeface="Papyrus" panose="03070502060502030205" pitchFamily="66" charset="0"/>
              </a:rPr>
              <a:t>Jordan River, Bet She 'An, Jericho, Dead Sea, Masada</a:t>
            </a:r>
          </a:p>
        </p:txBody>
      </p:sp>
      <p:pic>
        <p:nvPicPr>
          <p:cNvPr id="11" name="Picture Placeholder 10">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1513584" y="1892229"/>
            <a:ext cx="6116833" cy="4587625"/>
          </a:xfrm>
        </p:spPr>
      </p:pic>
      <p:sp>
        <p:nvSpPr>
          <p:cNvPr id="4" name="Rectangle 3"/>
          <p:cNvSpPr/>
          <p:nvPr/>
        </p:nvSpPr>
        <p:spPr>
          <a:xfrm rot="19150521">
            <a:off x="766397" y="1941513"/>
            <a:ext cx="2078435" cy="923330"/>
          </a:xfrm>
          <a:prstGeom prst="rect">
            <a:avLst/>
          </a:prstGeom>
          <a:solidFill>
            <a:srgbClr val="00B0F0"/>
          </a:solid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Part 4</a:t>
            </a:r>
          </a:p>
        </p:txBody>
      </p:sp>
    </p:spTree>
    <p:extLst>
      <p:ext uri="{BB962C8B-B14F-4D97-AF65-F5344CB8AC3E}">
        <p14:creationId xmlns:p14="http://schemas.microsoft.com/office/powerpoint/2010/main" val="1984688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0" y="77006"/>
            <a:ext cx="9144000" cy="1980941"/>
          </a:xfrm>
        </p:spPr>
        <p:txBody>
          <a:bodyPr anchor="ctr"/>
          <a:lstStyle/>
          <a:p>
            <a:r>
              <a:rPr lang="en-IN" sz="3200" dirty="0">
                <a:latin typeface="Papyrus" panose="03070502060502030205" pitchFamily="66" charset="0"/>
              </a:rPr>
              <a:t>Qumran, </a:t>
            </a:r>
            <a:r>
              <a:rPr lang="en-IN" sz="3200" dirty="0" err="1">
                <a:latin typeface="Papyrus" panose="03070502060502030205" pitchFamily="66" charset="0"/>
              </a:rPr>
              <a:t>En</a:t>
            </a:r>
            <a:r>
              <a:rPr lang="en-IN" sz="3200" dirty="0">
                <a:latin typeface="Papyrus" panose="03070502060502030205" pitchFamily="66" charset="0"/>
              </a:rPr>
              <a:t> </a:t>
            </a:r>
            <a:r>
              <a:rPr lang="en-IN" sz="3200" dirty="0" err="1">
                <a:latin typeface="Papyrus" panose="03070502060502030205" pitchFamily="66" charset="0"/>
              </a:rPr>
              <a:t>Gedi</a:t>
            </a:r>
            <a:r>
              <a:rPr lang="en-IN" sz="3200" dirty="0">
                <a:latin typeface="Papyrus" panose="03070502060502030205" pitchFamily="66" charset="0"/>
              </a:rPr>
              <a:t>, Jerusalem</a:t>
            </a:r>
          </a:p>
        </p:txBody>
      </p:sp>
      <p:pic>
        <p:nvPicPr>
          <p:cNvPr id="11" name="Picture Placeholder 10">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1513584" y="1892229"/>
            <a:ext cx="6116833" cy="4587625"/>
          </a:xfrm>
        </p:spPr>
      </p:pic>
      <p:sp>
        <p:nvSpPr>
          <p:cNvPr id="4" name="Rectangle 3"/>
          <p:cNvSpPr/>
          <p:nvPr/>
        </p:nvSpPr>
        <p:spPr>
          <a:xfrm rot="19150521">
            <a:off x="766397" y="1941513"/>
            <a:ext cx="2078435" cy="923330"/>
          </a:xfrm>
          <a:prstGeom prst="rect">
            <a:avLst/>
          </a:prstGeom>
          <a:solidFill>
            <a:srgbClr val="00B0F0"/>
          </a:solid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Part 5</a:t>
            </a:r>
          </a:p>
        </p:txBody>
      </p:sp>
    </p:spTree>
    <p:extLst>
      <p:ext uri="{BB962C8B-B14F-4D97-AF65-F5344CB8AC3E}">
        <p14:creationId xmlns:p14="http://schemas.microsoft.com/office/powerpoint/2010/main" val="324588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0" y="77006"/>
            <a:ext cx="9144000" cy="1980941"/>
          </a:xfrm>
        </p:spPr>
        <p:txBody>
          <a:bodyPr anchor="ctr"/>
          <a:lstStyle/>
          <a:p>
            <a:r>
              <a:rPr lang="en-IN" sz="3200" dirty="0">
                <a:latin typeface="Papyrus" panose="03070502060502030205" pitchFamily="66" charset="0"/>
              </a:rPr>
              <a:t>Jerusalem –Mt. of Olives, Garden of Gethsemane, Southern Steps, Western Wall, Temple Institute</a:t>
            </a:r>
          </a:p>
        </p:txBody>
      </p:sp>
      <p:pic>
        <p:nvPicPr>
          <p:cNvPr id="11" name="Picture Placeholder 10">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1513584" y="1892229"/>
            <a:ext cx="6116833" cy="4587625"/>
          </a:xfrm>
        </p:spPr>
      </p:pic>
      <p:sp>
        <p:nvSpPr>
          <p:cNvPr id="4" name="Rectangle 3"/>
          <p:cNvSpPr/>
          <p:nvPr/>
        </p:nvSpPr>
        <p:spPr>
          <a:xfrm rot="19150521">
            <a:off x="766397" y="1941513"/>
            <a:ext cx="2078435" cy="923330"/>
          </a:xfrm>
          <a:prstGeom prst="rect">
            <a:avLst/>
          </a:prstGeom>
          <a:solidFill>
            <a:srgbClr val="00B0F0"/>
          </a:solid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Part 6</a:t>
            </a:r>
          </a:p>
        </p:txBody>
      </p:sp>
    </p:spTree>
    <p:extLst>
      <p:ext uri="{BB962C8B-B14F-4D97-AF65-F5344CB8AC3E}">
        <p14:creationId xmlns:p14="http://schemas.microsoft.com/office/powerpoint/2010/main" val="410686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3F71A6-64EF-45BD-9145-8DD4E0964677}"/>
              </a:ext>
            </a:extLst>
          </p:cNvPr>
          <p:cNvSpPr>
            <a:spLocks noGrp="1"/>
          </p:cNvSpPr>
          <p:nvPr>
            <p:ph type="sldNum" sz="quarter" idx="12"/>
          </p:nvPr>
        </p:nvSpPr>
        <p:spPr/>
        <p:txBody>
          <a:bodyPr/>
          <a:lstStyle/>
          <a:p>
            <a:fld id="{9EC71654-96A5-4280-94F3-931C61A9F92C}" type="slidenum">
              <a:rPr lang="en-IN" smtClean="0"/>
              <a:pPr/>
              <a:t>8</a:t>
            </a:fld>
            <a:endParaRPr lang="en-IN" dirty="0"/>
          </a:p>
        </p:txBody>
      </p:sp>
      <p:pic>
        <p:nvPicPr>
          <p:cNvPr id="2050" name="Picture 2" descr="Map of Qumran and Masada by the Dead Sea.  Book of Sirach">
            <a:extLst>
              <a:ext uri="{FF2B5EF4-FFF2-40B4-BE49-F238E27FC236}">
                <a16:creationId xmlns:a16="http://schemas.microsoft.com/office/drawing/2014/main" id="{2B9A650C-FAA3-4EA9-B1F4-D056D2D3872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85950" y="71438"/>
            <a:ext cx="5372100" cy="67151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7898B085-D31C-437D-9A63-3933C018387C}"/>
              </a:ext>
            </a:extLst>
          </p:cNvPr>
          <p:cNvSpPr/>
          <p:nvPr/>
        </p:nvSpPr>
        <p:spPr>
          <a:xfrm flipH="1" flipV="1">
            <a:off x="1885950" y="463731"/>
            <a:ext cx="1326840" cy="975946"/>
          </a:xfrm>
          <a:prstGeom prst="ellipse">
            <a:avLst/>
          </a:prstGeom>
          <a:noFill/>
          <a:ln w="57150">
            <a:solidFill>
              <a:srgbClr val="FF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4122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25970F-7A46-46CD-9785-CC6B011A0510}" type="slidenum">
              <a:rPr lang="en-US" altLang="en-US" smtClean="0"/>
              <a:pPr/>
              <a:t>9</a:t>
            </a:fld>
            <a:endParaRPr lang="en-US" altLang="en-US"/>
          </a:p>
        </p:txBody>
      </p:sp>
      <p:pic>
        <p:nvPicPr>
          <p:cNvPr id="4" name="Picture 3"/>
          <p:cNvPicPr>
            <a:picLocks noChangeAspect="1"/>
          </p:cNvPicPr>
          <p:nvPr/>
        </p:nvPicPr>
        <p:blipFill>
          <a:blip r:embed="rId2"/>
          <a:stretch>
            <a:fillRect/>
          </a:stretch>
        </p:blipFill>
        <p:spPr>
          <a:xfrm>
            <a:off x="215411" y="1335664"/>
            <a:ext cx="8677130" cy="3772665"/>
          </a:xfrm>
          <a:prstGeom prst="rect">
            <a:avLst/>
          </a:prstGeom>
        </p:spPr>
      </p:pic>
      <p:sp>
        <p:nvSpPr>
          <p:cNvPr id="5" name="Rectangle 4"/>
          <p:cNvSpPr/>
          <p:nvPr/>
        </p:nvSpPr>
        <p:spPr>
          <a:xfrm>
            <a:off x="147191" y="153797"/>
            <a:ext cx="3873176"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Mt. of Olives</a:t>
            </a:r>
          </a:p>
        </p:txBody>
      </p:sp>
    </p:spTree>
    <p:extLst>
      <p:ext uri="{BB962C8B-B14F-4D97-AF65-F5344CB8AC3E}">
        <p14:creationId xmlns:p14="http://schemas.microsoft.com/office/powerpoint/2010/main" val="204964817"/>
      </p:ext>
    </p:extLst>
  </p:cSld>
  <p:clrMapOvr>
    <a:masterClrMapping/>
  </p:clrMapOvr>
  <p:transition/>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toso BG Presentation Template - v4" id="{D2E7B854-57A4-4C49-92B6-079BF15553DA}" vid="{DDFBD5F9-7DC6-43CD-820E-691F3CC0D9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4C31332-3081-4BD9-AD6F-078B4521F357}">
  <ds:schemaRefs>
    <ds:schemaRef ds:uri="http://schemas.microsoft.com/sharepoint/v3/contenttype/forms"/>
  </ds:schemaRefs>
</ds:datastoreItem>
</file>

<file path=customXml/itemProps2.xml><?xml version="1.0" encoding="utf-8"?>
<ds:datastoreItem xmlns:ds="http://schemas.openxmlformats.org/officeDocument/2006/customXml" ds:itemID="{1FF4E1AF-DB5E-4764-961C-6F82B33E9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19797F-2510-4681-A59B-FCD8F3733FE0}">
  <ds:schemaRefs>
    <ds:schemaRef ds:uri="http://purl.org/dc/dcmitype/"/>
    <ds:schemaRef ds:uri="http://purl.org/dc/terms/"/>
    <ds:schemaRef ds:uri="http://purl.org/dc/elements/1.1/"/>
    <ds:schemaRef ds:uri="16c05727-aa75-4e4a-9b5f-8a80a1165891"/>
    <ds:schemaRef ds:uri="http://schemas.openxmlformats.org/package/2006/metadata/core-properties"/>
    <ds:schemaRef ds:uri="http://schemas.microsoft.com/office/2006/documentManagement/types"/>
    <ds:schemaRef ds:uri="http://schemas.microsoft.com/office/infopath/2007/PartnerControls"/>
    <ds:schemaRef ds:uri="71af3243-3dd4-4a8d-8c0d-dd76da1f02a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0</TotalTime>
  <Words>488</Words>
  <Application>Microsoft Office PowerPoint</Application>
  <PresentationFormat>On-screen Show (4:3)</PresentationFormat>
  <Paragraphs>68</Paragraphs>
  <Slides>29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Corbel</vt:lpstr>
      <vt:lpstr>Papyrus</vt:lpstr>
      <vt:lpstr>Wingdings</vt:lpstr>
      <vt:lpstr>Office Theme</vt:lpstr>
      <vt:lpstr>ISRAEL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Israel’s Four Temples</vt:lpstr>
      <vt:lpstr>PowerPoint Presentation</vt:lpstr>
      <vt:lpstr>PowerPoint Presentation</vt:lpstr>
      <vt:lpstr>PowerPoint Presentation</vt:lpstr>
      <vt:lpstr>Half Shekel King Cyrus-Balfour-Trump Jewish Temple Mount Israel Coin</vt:lpstr>
      <vt:lpstr>PowerPoint Presentation</vt:lpstr>
      <vt:lpstr>PowerPoint Presentation</vt:lpstr>
      <vt:lpstr>The Times of Israel  April 6, 2017  In first, sheep slaughtered in Jerusalem Old City in reenactment of Passover sacrifice</vt:lpstr>
      <vt:lpstr>The Times of Israel  March 28, 2018  Palestinians to Protest Friday after Jews Sacrifice Lambs Near Temple Mount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2019-03-08T02:32:45Z</dcterms:created>
  <dcterms:modified xsi:type="dcterms:W3CDTF">2019-04-13T18:28:29Z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