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372" r:id="rId3"/>
    <p:sldId id="356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CCFFCC"/>
    <a:srgbClr val="0000CC"/>
    <a:srgbClr val="000066"/>
    <a:srgbClr val="990000"/>
    <a:srgbClr val="006600"/>
    <a:srgbClr val="66FF99"/>
    <a:srgbClr val="00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6" autoAdjust="0"/>
    <p:restoredTop sz="94824" autoAdjust="0"/>
  </p:normalViewPr>
  <p:slideViewPr>
    <p:cSldViewPr>
      <p:cViewPr varScale="1">
        <p:scale>
          <a:sx n="57" d="100"/>
          <a:sy n="57" d="100"/>
        </p:scale>
        <p:origin x="8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t" anchorCtr="0" compatLnSpc="1">
            <a:prstTxWarp prst="textNoShape">
              <a:avLst/>
            </a:prstTxWarp>
          </a:bodyPr>
          <a:lstStyle>
            <a:lvl1pPr defTabSz="966510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Dr. Andy Woods - Ecclesiology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618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t" anchorCtr="0" compatLnSpc="1">
            <a:prstTxWarp prst="textNoShape">
              <a:avLst/>
            </a:prstTxWarp>
          </a:bodyPr>
          <a:lstStyle>
            <a:lvl1pPr algn="r" defTabSz="966510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E54FA619-F5F1-4A32-A2B1-D8EE1DE21153}" type="datetime1">
              <a:rPr lang="en-US" smtClean="0">
                <a:latin typeface="Calibri" panose="020F0502020204030204" pitchFamily="34" charset="0"/>
              </a:rPr>
              <a:t>3/2/2019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4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b" anchorCtr="0" compatLnSpc="1">
            <a:prstTxWarp prst="textNoShape">
              <a:avLst/>
            </a:prstTxWarp>
          </a:bodyPr>
          <a:lstStyle>
            <a:lvl1pPr defTabSz="966510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Sugar Land Bible Church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618" y="9120814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b" anchorCtr="0" compatLnSpc="1">
            <a:prstTxWarp prst="textNoShape">
              <a:avLst/>
            </a:prstTxWarp>
          </a:bodyPr>
          <a:lstStyle>
            <a:lvl1pPr algn="r" defTabSz="966510" eaLnBrk="1" hangingPunct="1">
              <a:defRPr sz="1200" smtClean="0"/>
            </a:lvl1pPr>
          </a:lstStyle>
          <a:p>
            <a:pPr>
              <a:defRPr/>
            </a:pPr>
            <a:fld id="{64D9FA50-B652-4374-A60C-942D4D86F55D}" type="slidenum">
              <a:rPr lang="en-US" altLang="en-US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19T16:48:20.075"/>
    </inkml:context>
    <inkml:brush xml:id="br0">
      <inkml:brushProperty name="width" value="0.0265" units="cm"/>
      <inkml:brushProperty name="height" value="0.0265" units="cm"/>
    </inkml:brush>
  </inkml:definitions>
  <inkml:trace contextRef="#ctx0" brushRef="#br0">17 0 2688,'-17'0'1056,"17"0"-576,0 34-512,0-18 224</inkml:trace>
  <inkml:trace contextRef="#ctx0" brushRef="#br0" timeOffset="90.021">1 51 4000,'0'0'-576,"0"0"288,0 0 128,0 0 192,0 0 64,0 0-32,0 0 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40" tIns="47420" rIns="94840" bIns="47420" rtlCol="0"/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/>
              <a:t>Dr. Andy Woods - Ecclesiology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40" tIns="47420" rIns="94840" bIns="47420" rtlCol="0"/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475CAF4-75C5-4D09-9E79-CA0D29C838BB}" type="datetime1">
              <a:rPr lang="en-US" smtClean="0"/>
              <a:t>3/2/2019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0" tIns="47420" rIns="94840" bIns="474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7"/>
            <a:ext cx="5850835" cy="4320213"/>
          </a:xfrm>
          <a:prstGeom prst="rect">
            <a:avLst/>
          </a:prstGeom>
        </p:spPr>
        <p:txBody>
          <a:bodyPr vert="horz" lIns="94840" tIns="47420" rIns="94840" bIns="474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40" tIns="47420" rIns="94840" bIns="47420" rtlCol="0" anchor="b"/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/>
              <a:t>Sugar Land Bible Church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wrap="square" lIns="94840" tIns="47420" rIns="94840" bIns="474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EE12E10-4977-4B34-9E69-F74DF60D6BD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846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5D4CAFE-C319-4571-8217-AC672F7692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785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876B10-3D84-4311-8447-02D5602794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81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6343EB-E510-474F-81AE-1CC688088E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1881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FD5E51-C704-4CB5-AD20-00065384E6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917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0F24F6-3D46-4411-917A-59364F9CF2A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505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F88F1C-F52B-4866-9B19-20E62C6DC28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58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34585D-10B2-47BE-B30E-3840132CB9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582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C7DA9A-C91F-4D7C-9543-1232334F43D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128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8044A3-C64B-439C-B7F2-9F7A50A2C0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702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E853EB-C01D-41FA-99BA-0A731164B33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422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164743-69A0-4AE9-A82A-E469AF6283A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88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3F167E-0034-4040-A80B-059AAEDBFB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523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7411" name="Rectangle 1027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grpSp>
          <p:nvGrpSpPr>
            <p:cNvPr id="1033" name="Group 1028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34" name="Rectangle 1029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35" name="Rectangle 1030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36" name="Rectangle 1031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37" name="Rectangle 1032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38" name="Rectangle 1033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39" name="Rectangle 1034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0" name="Rectangle 1035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1" name="Rectangle 1036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2" name="Rectangle 1037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3" name="Rectangle 1038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4" name="Rectangle 1039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5" name="Rectangle 1040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6" name="Rectangle 1041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7" name="Rectangle 1042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8" name="Rectangle 1043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9" name="Rectangle 1044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0" name="Rectangle 1045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1" name="Rectangle 1046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2" name="Rectangle 1047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3" name="Rectangle 1048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4" name="Rectangle 1049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5" name="Rectangle 1050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6" name="Rectangle 1051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7" name="Rectangle 1052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8" name="Rectangle 1053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9" name="Rectangle 1054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0" name="Rectangle 1055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1" name="Rectangle 1056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2" name="Rectangle 1057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027" name="Rectangle 1058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7443" name="Rectangle 10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44" name="Rectangle 10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45" name="Rectangle 10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4A62825-CB94-47F8-9653-B250F41B422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7446" name="Rectangle 106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6996" y="2477941"/>
            <a:ext cx="1390008" cy="190211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2971800" y="685800"/>
            <a:ext cx="3048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FFFF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Ecclesiology</a:t>
            </a:r>
            <a:br>
              <a:rPr lang="en-US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52</a:t>
            </a:r>
            <a:endParaRPr lang="en-US" altLang="en-US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838200" y="4572000"/>
            <a:ext cx="7467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/>
            <a:r>
              <a:rPr lang="en-US" altLang="en-US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Andy Woods</a:t>
            </a:r>
          </a:p>
          <a:p>
            <a:pPr eaLnBrk="1" hangingPunct="1"/>
            <a:endParaRPr lang="en-US" altLang="en-US" sz="200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en-US" altLang="en-US" sz="20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Senior Pastor – Sugar Land Bible Church</a:t>
            </a:r>
          </a:p>
          <a:p>
            <a:pPr eaLnBrk="1" hangingPunct="1"/>
            <a:r>
              <a:rPr lang="en-US" altLang="en-US" sz="20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 – Chafer Theological Seminary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E27B7D1-57B0-45DC-ABD1-2E4F00DC204F}"/>
                  </a:ext>
                </a:extLst>
              </p14:cNvPr>
              <p14:cNvContentPartPr/>
              <p14:nvPr/>
            </p14:nvContentPartPr>
            <p14:xfrm>
              <a:off x="10853129" y="4297026"/>
              <a:ext cx="6120" cy="181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E27B7D1-57B0-45DC-ABD1-2E4F00DC20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848709" y="4292481"/>
                <a:ext cx="14620" cy="26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62800" cy="685800"/>
          </a:xfrm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Areas of Systematic Theology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73152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Prolegomena – Introduction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Theology – Study of God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Christology – Study of Christ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Pneumatology – Study of the Holy Spirit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Anthropology – Study of Man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Hamartiology – Study of sin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Soteriology – Study of salvation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Angelology – Study of angels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Ecclesiology – Study of the Church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Eschatology – Study of the end</a:t>
            </a:r>
          </a:p>
        </p:txBody>
      </p:sp>
      <p:pic>
        <p:nvPicPr>
          <p:cNvPr id="3076" name="Picture 2" descr="http://studentsofjesus.com/storage/Systematic%20Theology.jpg?__SQUARESPACE_CACHEVERSION=133843368137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3962400"/>
            <a:ext cx="281940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4" descr="http://rediscoveringthebible.com/SystematicTheology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29300" y="1143000"/>
            <a:ext cx="3009900" cy="1249363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82960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altLang="en-US" sz="40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Ecclesiology Overview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457200" y="987552"/>
            <a:ext cx="4800600" cy="5718048"/>
          </a:xfrm>
        </p:spPr>
        <p:txBody>
          <a:bodyPr/>
          <a:lstStyle/>
          <a:p>
            <a:pPr marL="571500" indent="-571500" eaLnBrk="1" hangingPunct="1">
              <a:spcBef>
                <a:spcPts val="0"/>
              </a:spcBef>
              <a:spcAft>
                <a:spcPts val="400"/>
              </a:spcAft>
              <a:buSzPct val="100000"/>
              <a:buFont typeface="+mj-lt"/>
              <a:buAutoNum type="roman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Definition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400"/>
              </a:spcAft>
              <a:buSzPct val="100000"/>
              <a:buFont typeface="+mj-lt"/>
              <a:buAutoNum type="roman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Universal vs. local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400"/>
              </a:spcAft>
              <a:buSzPct val="100000"/>
              <a:buFont typeface="+mj-lt"/>
              <a:buAutoNum type="roman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Word pictures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400"/>
              </a:spcAft>
              <a:buSzPct val="100000"/>
              <a:buFont typeface="+mj-lt"/>
              <a:buAutoNum type="roman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Origin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400"/>
              </a:spcAft>
              <a:buSzPct val="100000"/>
              <a:buFont typeface="+mj-lt"/>
              <a:buAutoNum type="roman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Israel – Church differences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400"/>
              </a:spcAft>
              <a:buSzPct val="100000"/>
              <a:buFont typeface="+mj-lt"/>
              <a:buAutoNum type="roman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Intercalation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400"/>
              </a:spcAft>
              <a:buSzPct val="100000"/>
              <a:buFont typeface="+mj-lt"/>
              <a:buAutoNum type="roman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Purposes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400"/>
              </a:spcAft>
              <a:buSzPct val="100000"/>
              <a:buFont typeface="+mj-lt"/>
              <a:buAutoNum type="roman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Activities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400"/>
              </a:spcAft>
              <a:buSzPct val="100000"/>
              <a:buFont typeface="+mj-lt"/>
              <a:buAutoNum type="roman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Government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400"/>
              </a:spcAft>
              <a:buSzPct val="100000"/>
              <a:buFont typeface="+mj-lt"/>
              <a:buAutoNum type="roman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Officers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400"/>
              </a:spcAft>
              <a:buSzPct val="100000"/>
              <a:buFont typeface="+mj-lt"/>
              <a:buAutoNum type="roman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Ordinances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400"/>
              </a:spcAft>
              <a:buSzPct val="100000"/>
              <a:buFont typeface="+mj-lt"/>
              <a:buAutoNum type="roman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Purity</a:t>
            </a:r>
          </a:p>
        </p:txBody>
      </p:sp>
      <p:pic>
        <p:nvPicPr>
          <p:cNvPr id="18436" name="Picture 2" descr="http://image.slidesharecdn.com/ecclesiologyandmodelsofthechurch-1207707008649037-8/95/ecclesiology-and-models-of-the-church-1-728.jpg?cb=120768182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6000" y="3581400"/>
            <a:ext cx="4165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4516336"/>
      </p:ext>
    </p:extLst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9888</TotalTime>
  <Words>94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Wingdings</vt:lpstr>
      <vt:lpstr>Azure</vt:lpstr>
      <vt:lpstr>PowerPoint Presentation</vt:lpstr>
      <vt:lpstr>Areas of Systematic Theology</vt:lpstr>
      <vt:lpstr>Ecclesiology Overview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Ecclesiology</dc:title>
  <dc:creator>A. Woods</dc:creator>
  <cp:lastModifiedBy>Andy Woods</cp:lastModifiedBy>
  <cp:revision>1120</cp:revision>
  <cp:lastPrinted>2019-02-20T17:32:00Z</cp:lastPrinted>
  <dcterms:created xsi:type="dcterms:W3CDTF">2009-02-28T19:27:16Z</dcterms:created>
  <dcterms:modified xsi:type="dcterms:W3CDTF">2019-03-02T12:56:20Z</dcterms:modified>
</cp:coreProperties>
</file>