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72" r:id="rId3"/>
    <p:sldId id="4918" r:id="rId4"/>
    <p:sldId id="276" r:id="rId5"/>
    <p:sldId id="4813" r:id="rId6"/>
    <p:sldId id="4775" r:id="rId7"/>
    <p:sldId id="4872" r:id="rId8"/>
    <p:sldId id="4828" r:id="rId9"/>
    <p:sldId id="4889" r:id="rId10"/>
    <p:sldId id="4829" r:id="rId11"/>
    <p:sldId id="427" r:id="rId12"/>
    <p:sldId id="4890" r:id="rId13"/>
    <p:sldId id="4830" r:id="rId14"/>
    <p:sldId id="4875" r:id="rId15"/>
    <p:sldId id="277" r:id="rId16"/>
    <p:sldId id="4885" r:id="rId17"/>
    <p:sldId id="4899" r:id="rId18"/>
    <p:sldId id="4898" r:id="rId19"/>
    <p:sldId id="4886" r:id="rId20"/>
    <p:sldId id="4904" r:id="rId21"/>
    <p:sldId id="4871" r:id="rId22"/>
    <p:sldId id="4887" r:id="rId23"/>
    <p:sldId id="4892" r:id="rId24"/>
    <p:sldId id="4893" r:id="rId25"/>
    <p:sldId id="4894" r:id="rId26"/>
    <p:sldId id="278" r:id="rId27"/>
    <p:sldId id="4913" r:id="rId28"/>
    <p:sldId id="4914" r:id="rId29"/>
    <p:sldId id="4915" r:id="rId30"/>
    <p:sldId id="4911" r:id="rId31"/>
    <p:sldId id="4912" r:id="rId32"/>
    <p:sldId id="4916" r:id="rId33"/>
    <p:sldId id="4917" r:id="rId34"/>
    <p:sldId id="4910" r:id="rId35"/>
    <p:sldId id="856" r:id="rId36"/>
    <p:sldId id="356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CCFFCC"/>
    <a:srgbClr val="0000CC"/>
    <a:srgbClr val="000066"/>
    <a:srgbClr val="990000"/>
    <a:srgbClr val="006600"/>
    <a:srgbClr val="66FF99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824" autoAdjust="0"/>
  </p:normalViewPr>
  <p:slideViewPr>
    <p:cSldViewPr>
      <p:cViewPr>
        <p:scale>
          <a:sx n="100" d="100"/>
          <a:sy n="100" d="100"/>
        </p:scale>
        <p:origin x="1800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Dr. Andy Woods - Ecclesiology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54FA619-F5F1-4A32-A2B1-D8EE1DE21153}" type="datetime1">
              <a:rPr lang="en-US" smtClean="0">
                <a:latin typeface="Calibri" panose="020F0502020204030204" pitchFamily="34" charset="0"/>
              </a:rPr>
              <a:t>2/20/2019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 - Ecclesiology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75CAF4-75C5-4D09-9E79-CA0D29C838BB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3771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51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28600"/>
            <a:ext cx="6629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Biblical Basis for Separation?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4038600" cy="4953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3:6, 14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6:14-18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16:17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3:9-11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John 9-11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24DF1-750E-4E0D-9C62-4289C70F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0" y="2286000"/>
            <a:ext cx="4064000" cy="22860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71168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EE39F-32C8-4C82-834B-23FB7107C2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9398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John 7-11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many deceivers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have gone out into the world, those who do not acknowledge Jesus Christ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coming in the flesh. This is the deceiver and the antichrist.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Watch yourselves, that you do not lose what we have accomplished, but that you may receive a full reward.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Anyone who goes too far and does not abide in the teaching of Christ, does not have God; the one who abides in the teaching, he has both the Father and the Son.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anyone comes to you and does not bring this teaching, 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not receive him into </a:t>
            </a:r>
            <a:r>
              <a:rPr lang="en-US" sz="2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house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do not give him a greeting; 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the one who gives him a greeting 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participates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his evil deeds.”</a:t>
            </a:r>
            <a:endParaRPr lang="en-US" alt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3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28600"/>
            <a:ext cx="520065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597" y="1600200"/>
            <a:ext cx="6196806" cy="3581400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separate?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basis for separation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separate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BDB74-E8C4-43BD-90EF-5112E2F5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8147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9436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What to Separate From?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581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doctrine – 1 Tim. 4:16; Titus 1:9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persons – Rom. 16:17; Titus 3:9-11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Immorality – 1 Cor. 5:9-11; Eph.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disobedience to Scripture –2 Thess. 3:6,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989E9-F197-47B8-9ECF-9DEE51E1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05400"/>
            <a:ext cx="2438400" cy="13716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889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9436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What to Separate From?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581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doctrine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 Tim. 4:16; Titus 1:9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persons – Rom. 16:17; Titus 3:9-11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Immorality – 1 Cor. 5:9-11; Eph.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disobedience to Scripture –2 Thess. 3:6,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F7689-B06C-49A2-A132-8BFF3105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05400"/>
            <a:ext cx="2438400" cy="13716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1479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the Faith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Creation/Fall – Rom. 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Inspiration/inerrancy of the Scripture – Matt. 5:18; John 17:17; 2 Tim. 3:16; 2 Pet. 1:20-21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by faith alone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existence of heaven/hell – Dan. 12:2; Matt. 25:46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 birth of Christ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Deity of Christ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Atoning death of Christ – Isa. 53:3-6; 1 Pet. 2:24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Bodily Resurrection of Christ – John 20:27-28; 1 Cor.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Bodily Second Advent of Christ – Job 19:25; Zech. 14:4; Acts 1:9-11</a:t>
            </a:r>
          </a:p>
        </p:txBody>
      </p:sp>
      <p:pic>
        <p:nvPicPr>
          <p:cNvPr id="2050" name="Picture 2" descr="Image result for fundamentals of the faith">
            <a:extLst>
              <a:ext uri="{FF2B5EF4-FFF2-40B4-BE49-F238E27FC236}">
                <a16:creationId xmlns:a16="http://schemas.microsoft.com/office/drawing/2014/main" id="{6E77BC5D-D0E4-43B6-8B54-B315B324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937" y="3554027"/>
            <a:ext cx="2216130" cy="124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9436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What to Separate From?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581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doctrine – 1 Tim. 4:16; Titus 1:9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persons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Rom. 16:17; Titus 3:9-11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Immorality – 1 Cor. 5:9-11; Eph.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disobedience to Scripture –2 Thess. 3:6, 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CDEC3-3F45-45A6-B076-27BE08F6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05400"/>
            <a:ext cx="2438400" cy="13716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0350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6200" y="0"/>
            <a:ext cx="89916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16:17</a:t>
            </a:r>
          </a:p>
          <a:p>
            <a:pPr algn="just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 I urge you, brethren, keep your eye on those who cause dissensions and hindrances contrary to the teaching which you learned, and turn away from them.”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51672-2190-480D-9F95-80BAED4C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4" y="2743200"/>
            <a:ext cx="326571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6200" y="0"/>
            <a:ext cx="8991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Titus 3:9-11</a:t>
            </a:r>
          </a:p>
          <a:p>
            <a:pPr algn="just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“9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avoid foolish controversies and genealogies and strife and disputes about the Law, for they are unprofitable and worthless.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Reject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factious (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hairetikos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man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a first and second warning,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knowing that such a man is perverted and is sinning, being self-condemned.”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04C10-EB2F-4879-9C85-682BF5AE6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606" y="3657600"/>
            <a:ext cx="124078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3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9436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What to Separate From?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581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doctrine – 1 Tim. 4:16; Titus 1:9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persons – Rom. 16:17; Titus 3:9-11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Immorality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Cor. 5:9-11; Eph.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disobedience to Scripture –2 Thess. 3:6, 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90B2F-9A91-4D2B-97FB-F5C684DA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05400"/>
            <a:ext cx="2438400" cy="13716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8515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23900" y="0"/>
            <a:ext cx="76962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5:11</a:t>
            </a:r>
          </a:p>
          <a:p>
            <a:pPr algn="just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synkoinōneō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the unfruitful deeds of darkness, but instead even expose them.”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C76B4-EF4E-4BA0-A2BA-BF6E434E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4" y="2743200"/>
            <a:ext cx="326571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“Abomination is a pretty strong word . . . there is a debate and questions over the meaning of the word ‘abomination.’” (Referring to Leviticus 18:22; as heard on Moody Christian Radio Network, in Chicago, Feb.19, 2008, when asked about government sanctions on civil unions for gays.)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71725" y="228600"/>
            <a:ext cx="4400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Jim Wallis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Mary Danielson,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The Dangerous Truth About the Social-Justice “Gospel,”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n. 21</a:t>
            </a:r>
          </a:p>
          <a:p>
            <a:pPr algn="ctr">
              <a:defRPr/>
            </a:pP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122" name="Picture 2" descr="Image result for jim wallis">
            <a:extLst>
              <a:ext uri="{FF2B5EF4-FFF2-40B4-BE49-F238E27FC236}">
                <a16:creationId xmlns:a16="http://schemas.microsoft.com/office/drawing/2014/main" id="{9233144D-AF57-4FB7-B06B-14EAB7A7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107" y="4886761"/>
            <a:ext cx="2073918" cy="15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943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What to Separate From?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581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doctrine – 1 Tim. 4:16; Titus 1:9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 persons – Rom. 16:17; Titus 3:9-11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Immorality – 1 Cor. 5:9-11; Eph. 5:11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disobedience to Scripture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–2 Thess. 3:6, 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122CA-D0BE-46C0-B441-BA947113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105400"/>
            <a:ext cx="2438400" cy="13716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106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304800"/>
            <a:ext cx="4648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 of the Church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7A2F68-5B8C-4A60-9742-178ED42B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03" y="1600201"/>
            <a:ext cx="5004594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9E61E-FDEF-4CBF-B0E6-8B0AAF16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2452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28600"/>
            <a:ext cx="520065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597" y="1600200"/>
            <a:ext cx="6196806" cy="3581400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separate?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basis for separation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separate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007FE-F66A-4A97-B4E1-6F610CDE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19048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304800"/>
            <a:ext cx="4648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 of the Church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7A2F68-5B8C-4A60-9742-178ED42B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03" y="1600201"/>
            <a:ext cx="5004594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394A2-EAF3-4E47-8FFB-49962AB7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3484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3048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1067" y="1143000"/>
            <a:ext cx="5621867" cy="3657601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(1 Cor 5:13)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(Gal 5:9)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(Matt 18:15-17)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3:14-15)</a:t>
            </a:r>
          </a:p>
        </p:txBody>
      </p:sp>
      <p:pic>
        <p:nvPicPr>
          <p:cNvPr id="5" name="Picture 2" descr="Image result for church discipline">
            <a:extLst>
              <a:ext uri="{FF2B5EF4-FFF2-40B4-BE49-F238E27FC236}">
                <a16:creationId xmlns:a16="http://schemas.microsoft.com/office/drawing/2014/main" id="{C8198703-8A97-4AB0-A0E3-E06C204C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4724400"/>
            <a:ext cx="3251200" cy="182880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3048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1067" y="1143000"/>
            <a:ext cx="5621867" cy="3657601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(1 Cor 5:13)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(Gal 5:9)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(Matt 18:15-17)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3:14-15)</a:t>
            </a:r>
          </a:p>
        </p:txBody>
      </p:sp>
      <p:pic>
        <p:nvPicPr>
          <p:cNvPr id="5" name="Picture 2" descr="Image result for church discipline">
            <a:extLst>
              <a:ext uri="{FF2B5EF4-FFF2-40B4-BE49-F238E27FC236}">
                <a16:creationId xmlns:a16="http://schemas.microsoft.com/office/drawing/2014/main" id="{140D5FA1-7567-4DF4-BF00-2EA49B3A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4724400"/>
            <a:ext cx="3251200" cy="182880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624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3048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1067" y="1143000"/>
            <a:ext cx="5621867" cy="3657601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(1 Cor 5:13)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(Gal 5:9)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(Matt 18:15-17)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3:14-15)</a:t>
            </a:r>
          </a:p>
        </p:txBody>
      </p:sp>
      <p:pic>
        <p:nvPicPr>
          <p:cNvPr id="5" name="Picture 2" descr="Image result for church discipline">
            <a:extLst>
              <a:ext uri="{FF2B5EF4-FFF2-40B4-BE49-F238E27FC236}">
                <a16:creationId xmlns:a16="http://schemas.microsoft.com/office/drawing/2014/main" id="{2F45A09A-1113-44C1-AC3F-A5453774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4724400"/>
            <a:ext cx="3251200" cy="182880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637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3048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1067" y="1143000"/>
            <a:ext cx="5621867" cy="3657601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(1 Cor 5:13)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(Gal 5:9)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(Matt 18:15-17)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3:14-15)</a:t>
            </a:r>
          </a:p>
        </p:txBody>
      </p:sp>
      <p:pic>
        <p:nvPicPr>
          <p:cNvPr id="5" name="Picture 2" descr="Image result for church discipline">
            <a:extLst>
              <a:ext uri="{FF2B5EF4-FFF2-40B4-BE49-F238E27FC236}">
                <a16:creationId xmlns:a16="http://schemas.microsoft.com/office/drawing/2014/main" id="{330D3ADB-1D88-4E66-90A6-4E972F7A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4724400"/>
            <a:ext cx="3251200" cy="182880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081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39902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914400" y="96850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620BD-14F3-43C8-9DD3-95C04034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7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53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943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705600" cy="2438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Disobedience – 2 Thess. 3:6, 14-15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Immorality – 1 Cor. 5:9-11, 13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Divisiveness – Rom. 16:17-18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0C1E9-ACAD-4868-ACC1-80FE5417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7495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6200" y="0"/>
            <a:ext cx="89916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16:17</a:t>
            </a:r>
          </a:p>
          <a:p>
            <a:pPr algn="just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 I urge you, brethren, keep your eye on those who cause dissensions and hindrances contrary to the teaching which you learned, and turn away from them.”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07B9A-DAA0-4019-AD2A-CA4BB29C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4" y="2743200"/>
            <a:ext cx="326571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3048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1067" y="1143000"/>
            <a:ext cx="5621867" cy="3657601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(1 Cor 5:13)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(Gal 5:9)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(Matt 18:15-17)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(2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3:14-15)</a:t>
            </a:r>
          </a:p>
        </p:txBody>
      </p:sp>
      <p:pic>
        <p:nvPicPr>
          <p:cNvPr id="1026" name="Picture 2" descr="Image result for church discipline">
            <a:extLst>
              <a:ext uri="{FF2B5EF4-FFF2-40B4-BE49-F238E27FC236}">
                <a16:creationId xmlns:a16="http://schemas.microsoft.com/office/drawing/2014/main" id="{F3E09109-A603-45E3-83C9-236335CB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4724400"/>
            <a:ext cx="3251200" cy="182880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9584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304800"/>
            <a:ext cx="3886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1067" y="1143000"/>
            <a:ext cx="5621867" cy="3657601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(1 Cor 5:13)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(Gal 5:9)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Offenses meriting discipline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(Matt 18:15-17)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(2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3:14-15)</a:t>
            </a:r>
          </a:p>
        </p:txBody>
      </p:sp>
      <p:pic>
        <p:nvPicPr>
          <p:cNvPr id="5" name="Picture 2" descr="Image result for church discipline">
            <a:extLst>
              <a:ext uri="{FF2B5EF4-FFF2-40B4-BE49-F238E27FC236}">
                <a16:creationId xmlns:a16="http://schemas.microsoft.com/office/drawing/2014/main" id="{B61C3006-794A-43A9-951C-C66F6052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4724400"/>
            <a:ext cx="3251200" cy="182880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310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304800"/>
            <a:ext cx="46482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 of the Church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7A2F68-5B8C-4A60-9742-178ED42B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03" y="1600201"/>
            <a:ext cx="5004594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17B2D-2033-4DBA-A9A8-4828BFCE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5024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37653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1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228600"/>
            <a:ext cx="4648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 of the Church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9703" y="1600201"/>
            <a:ext cx="5004594" cy="26670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B48EA-5F79-4D42-88C5-A02B3819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228600"/>
            <a:ext cx="4648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 of the Church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7A2F68-5B8C-4A60-9742-178ED42B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03" y="1600201"/>
            <a:ext cx="5004594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discipline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EBAA1-F5D7-40E8-AAA8-A4883E51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9119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28600"/>
            <a:ext cx="520065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597" y="1600200"/>
            <a:ext cx="6196806" cy="3581400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separate?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basis for separation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separate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23C74-9B68-4119-804B-3C188778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1648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28600"/>
            <a:ext cx="520065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597" y="1600200"/>
            <a:ext cx="6196806" cy="3581400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separate?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basis for separation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separate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08A81-3290-4495-98A1-A49ACED3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79572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75" y="228600"/>
            <a:ext cx="390525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Why Separate?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705600" cy="25908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hatred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world a false sense of security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distinctiveness and power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DDF85-DA92-4F0C-999C-10552F7C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9111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28600"/>
            <a:ext cx="520065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Ecclesiastical Separation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597" y="1600200"/>
            <a:ext cx="6196806" cy="3581400"/>
          </a:xfrm>
        </p:spPr>
        <p:txBody>
          <a:bodyPr/>
          <a:lstStyle/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separate?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basis for separation</a:t>
            </a:r>
          </a:p>
          <a:p>
            <a:pPr marL="576263" indent="-576263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separate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7CE3A-FFE3-4481-9EAE-2423C22C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343400"/>
            <a:ext cx="3251200" cy="1828800"/>
          </a:xfrm>
          <a:prstGeom prst="rect">
            <a:avLst/>
          </a:prstGeom>
          <a:effectLst>
            <a:glow rad="101600">
              <a:srgbClr val="FF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36535652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9862</TotalTime>
  <Words>934</Words>
  <Application>Microsoft Office PowerPoint</Application>
  <PresentationFormat>On-screen Show (4:3)</PresentationFormat>
  <Paragraphs>179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Purity of the Church</vt:lpstr>
      <vt:lpstr>Purity of the Church</vt:lpstr>
      <vt:lpstr>Ecclesiastical Separation</vt:lpstr>
      <vt:lpstr>Ecclesiastical Separation</vt:lpstr>
      <vt:lpstr>A. Why Separate?</vt:lpstr>
      <vt:lpstr>Ecclesiastical Separation</vt:lpstr>
      <vt:lpstr>B. Biblical Basis for Separation?</vt:lpstr>
      <vt:lpstr>PowerPoint Presentation</vt:lpstr>
      <vt:lpstr>Ecclesiastical Separation</vt:lpstr>
      <vt:lpstr>C. What to Separate From?</vt:lpstr>
      <vt:lpstr>C. What to Separate From?</vt:lpstr>
      <vt:lpstr>Fundamentals of the Faith</vt:lpstr>
      <vt:lpstr>C. What to Separate From?</vt:lpstr>
      <vt:lpstr>PowerPoint Presentation</vt:lpstr>
      <vt:lpstr>PowerPoint Presentation</vt:lpstr>
      <vt:lpstr>C. What to Separate From?</vt:lpstr>
      <vt:lpstr>PowerPoint Presentation</vt:lpstr>
      <vt:lpstr>PowerPoint Presentation</vt:lpstr>
      <vt:lpstr>C. What to Separate From?</vt:lpstr>
      <vt:lpstr>Purity of the Church</vt:lpstr>
      <vt:lpstr>Ecclesiastical Separation</vt:lpstr>
      <vt:lpstr>Purity of the Church</vt:lpstr>
      <vt:lpstr>Church Discipline</vt:lpstr>
      <vt:lpstr>Church Discipline</vt:lpstr>
      <vt:lpstr>Church Discipline</vt:lpstr>
      <vt:lpstr>Church Discipline</vt:lpstr>
      <vt:lpstr>Offenses Meriting Discipline</vt:lpstr>
      <vt:lpstr>PowerPoint Presentation</vt:lpstr>
      <vt:lpstr>Church Discipline</vt:lpstr>
      <vt:lpstr>Church Discipline</vt:lpstr>
      <vt:lpstr>Purity of the Church</vt:lpstr>
      <vt:lpstr>Conclusion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1111</cp:revision>
  <cp:lastPrinted>2019-02-20T17:32:00Z</cp:lastPrinted>
  <dcterms:created xsi:type="dcterms:W3CDTF">2009-02-28T19:27:16Z</dcterms:created>
  <dcterms:modified xsi:type="dcterms:W3CDTF">2019-02-20T17:32:12Z</dcterms:modified>
</cp:coreProperties>
</file>