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5" r:id="rId2"/>
  </p:sldMasterIdLst>
  <p:notesMasterIdLst>
    <p:notesMasterId r:id="rId60"/>
  </p:notesMasterIdLst>
  <p:handoutMasterIdLst>
    <p:handoutMasterId r:id="rId61"/>
  </p:handoutMasterIdLst>
  <p:sldIdLst>
    <p:sldId id="392" r:id="rId3"/>
    <p:sldId id="393" r:id="rId4"/>
    <p:sldId id="394" r:id="rId5"/>
    <p:sldId id="395" r:id="rId6"/>
    <p:sldId id="396" r:id="rId7"/>
    <p:sldId id="430" r:id="rId8"/>
    <p:sldId id="279" r:id="rId9"/>
    <p:sldId id="280" r:id="rId10"/>
    <p:sldId id="283" r:id="rId11"/>
    <p:sldId id="259" r:id="rId12"/>
    <p:sldId id="284" r:id="rId13"/>
    <p:sldId id="270" r:id="rId14"/>
    <p:sldId id="271" r:id="rId15"/>
    <p:sldId id="273" r:id="rId16"/>
    <p:sldId id="431" r:id="rId17"/>
    <p:sldId id="419" r:id="rId18"/>
    <p:sldId id="276" r:id="rId19"/>
    <p:sldId id="438" r:id="rId20"/>
    <p:sldId id="439" r:id="rId21"/>
    <p:sldId id="440" r:id="rId22"/>
    <p:sldId id="261" r:id="rId23"/>
    <p:sldId id="323" r:id="rId24"/>
    <p:sldId id="277" r:id="rId25"/>
    <p:sldId id="324" r:id="rId26"/>
    <p:sldId id="441" r:id="rId27"/>
    <p:sldId id="288" r:id="rId28"/>
    <p:sldId id="442" r:id="rId29"/>
    <p:sldId id="443" r:id="rId30"/>
    <p:sldId id="274" r:id="rId31"/>
    <p:sldId id="289" r:id="rId32"/>
    <p:sldId id="262" r:id="rId33"/>
    <p:sldId id="290" r:id="rId34"/>
    <p:sldId id="263" r:id="rId35"/>
    <p:sldId id="291" r:id="rId36"/>
    <p:sldId id="264" r:id="rId37"/>
    <p:sldId id="292" r:id="rId38"/>
    <p:sldId id="293" r:id="rId39"/>
    <p:sldId id="265" r:id="rId40"/>
    <p:sldId id="275" r:id="rId41"/>
    <p:sldId id="326" r:id="rId42"/>
    <p:sldId id="296" r:id="rId43"/>
    <p:sldId id="298" r:id="rId44"/>
    <p:sldId id="297" r:id="rId45"/>
    <p:sldId id="299" r:id="rId46"/>
    <p:sldId id="444" r:id="rId47"/>
    <p:sldId id="295" r:id="rId48"/>
    <p:sldId id="294" r:id="rId49"/>
    <p:sldId id="281" r:id="rId50"/>
    <p:sldId id="300" r:id="rId51"/>
    <p:sldId id="267" r:id="rId52"/>
    <p:sldId id="301" r:id="rId53"/>
    <p:sldId id="434" r:id="rId54"/>
    <p:sldId id="329" r:id="rId55"/>
    <p:sldId id="268" r:id="rId56"/>
    <p:sldId id="330" r:id="rId57"/>
    <p:sldId id="445" r:id="rId58"/>
    <p:sldId id="432" r:id="rId59"/>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FF00"/>
    <a:srgbClr val="663300"/>
    <a:srgbClr val="0000FF"/>
    <a:srgbClr val="FFFF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32AE1-1C2D-4490-BAAB-EEAA3D62B31F}" v="294" dt="2018-12-28T19:01:47.8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70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91" d="100"/>
          <a:sy n="91" d="100"/>
        </p:scale>
        <p:origin x="3540" y="11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00D32AE1-1C2D-4490-BAAB-EEAA3D62B31F}"/>
    <pc:docChg chg="undo redo custSel addSld delSld modSld delMainMaster">
      <pc:chgData name="Jim McGowan" userId="e2c7446dd3aca506" providerId="LiveId" clId="{00D32AE1-1C2D-4490-BAAB-EEAA3D62B31F}" dt="2018-12-28T19:06:07.866" v="2006" actId="20577"/>
      <pc:docMkLst>
        <pc:docMk/>
      </pc:docMkLst>
      <pc:sldChg chg="addSp modSp">
        <pc:chgData name="Jim McGowan" userId="e2c7446dd3aca506" providerId="LiveId" clId="{00D32AE1-1C2D-4490-BAAB-EEAA3D62B31F}" dt="2018-12-27T20:08:22.547" v="503" actId="14100"/>
        <pc:sldMkLst>
          <pc:docMk/>
          <pc:sldMk cId="0" sldId="259"/>
        </pc:sldMkLst>
        <pc:spChg chg="add">
          <ac:chgData name="Jim McGowan" userId="e2c7446dd3aca506" providerId="LiveId" clId="{00D32AE1-1C2D-4490-BAAB-EEAA3D62B31F}" dt="2018-12-27T19:55:14.746" v="180"/>
          <ac:spMkLst>
            <pc:docMk/>
            <pc:sldMk cId="0" sldId="259"/>
            <ac:spMk id="6" creationId="{D5065629-6F88-4C60-B70A-3A8D12476380}"/>
          </ac:spMkLst>
        </pc:spChg>
        <pc:spChg chg="mod">
          <ac:chgData name="Jim McGowan" userId="e2c7446dd3aca506" providerId="LiveId" clId="{00D32AE1-1C2D-4490-BAAB-EEAA3D62B31F}" dt="2018-12-27T20:08:22.547" v="503" actId="14100"/>
          <ac:spMkLst>
            <pc:docMk/>
            <pc:sldMk cId="0" sldId="259"/>
            <ac:spMk id="8194" creationId="{095F45B2-333E-4CAC-87E4-6728F4B59945}"/>
          </ac:spMkLst>
        </pc:spChg>
      </pc:sldChg>
      <pc:sldChg chg="addSp delSp modSp">
        <pc:chgData name="Jim McGowan" userId="e2c7446dd3aca506" providerId="LiveId" clId="{00D32AE1-1C2D-4490-BAAB-EEAA3D62B31F}" dt="2018-12-27T20:01:38.084" v="360" actId="14100"/>
        <pc:sldMkLst>
          <pc:docMk/>
          <pc:sldMk cId="0" sldId="261"/>
        </pc:sldMkLst>
        <pc:spChg chg="add">
          <ac:chgData name="Jim McGowan" userId="e2c7446dd3aca506" providerId="LiveId" clId="{00D32AE1-1C2D-4490-BAAB-EEAA3D62B31F}" dt="2018-12-27T19:59:49.348" v="352"/>
          <ac:spMkLst>
            <pc:docMk/>
            <pc:sldMk cId="0" sldId="261"/>
            <ac:spMk id="8" creationId="{9AEBE3A3-75ED-42D4-9AB8-DB7058E0B897}"/>
          </ac:spMkLst>
        </pc:spChg>
        <pc:spChg chg="mod">
          <ac:chgData name="Jim McGowan" userId="e2c7446dd3aca506" providerId="LiveId" clId="{00D32AE1-1C2D-4490-BAAB-EEAA3D62B31F}" dt="2018-12-27T20:01:38.084" v="360" actId="14100"/>
          <ac:spMkLst>
            <pc:docMk/>
            <pc:sldMk cId="0" sldId="261"/>
            <ac:spMk id="12290" creationId="{4FA26D80-0A0C-4953-8D79-C64EFB90C233}"/>
          </ac:spMkLst>
        </pc:spChg>
        <pc:spChg chg="del">
          <ac:chgData name="Jim McGowan" userId="e2c7446dd3aca506" providerId="LiveId" clId="{00D32AE1-1C2D-4490-BAAB-EEAA3D62B31F}" dt="2018-12-27T19:58:39.356" v="343" actId="478"/>
          <ac:spMkLst>
            <pc:docMk/>
            <pc:sldMk cId="0" sldId="261"/>
            <ac:spMk id="12294" creationId="{D8EC0D05-D1FB-45C5-AA49-C8A397205F50}"/>
          </ac:spMkLst>
        </pc:spChg>
      </pc:sldChg>
      <pc:sldChg chg="addSp delSp modSp">
        <pc:chgData name="Jim McGowan" userId="e2c7446dd3aca506" providerId="LiveId" clId="{00D32AE1-1C2D-4490-BAAB-EEAA3D62B31F}" dt="2018-12-27T20:24:46.834" v="771" actId="14100"/>
        <pc:sldMkLst>
          <pc:docMk/>
          <pc:sldMk cId="0" sldId="262"/>
        </pc:sldMkLst>
        <pc:spChg chg="add">
          <ac:chgData name="Jim McGowan" userId="e2c7446dd3aca506" providerId="LiveId" clId="{00D32AE1-1C2D-4490-BAAB-EEAA3D62B31F}" dt="2018-12-27T20:22:51.887" v="721"/>
          <ac:spMkLst>
            <pc:docMk/>
            <pc:sldMk cId="0" sldId="262"/>
            <ac:spMk id="6" creationId="{A03AAD7D-9DE3-4FF0-A2E2-2086368AF15C}"/>
          </ac:spMkLst>
        </pc:spChg>
        <pc:spChg chg="mod">
          <ac:chgData name="Jim McGowan" userId="e2c7446dd3aca506" providerId="LiveId" clId="{00D32AE1-1C2D-4490-BAAB-EEAA3D62B31F}" dt="2018-12-27T20:23:55.233" v="743" actId="14100"/>
          <ac:spMkLst>
            <pc:docMk/>
            <pc:sldMk cId="0" sldId="262"/>
            <ac:spMk id="14338" creationId="{15D247C3-79C1-44D6-96FF-2837DABE10AF}"/>
          </ac:spMkLst>
        </pc:spChg>
        <pc:spChg chg="mod">
          <ac:chgData name="Jim McGowan" userId="e2c7446dd3aca506" providerId="LiveId" clId="{00D32AE1-1C2D-4490-BAAB-EEAA3D62B31F}" dt="2018-12-27T20:24:46.834" v="771" actId="14100"/>
          <ac:spMkLst>
            <pc:docMk/>
            <pc:sldMk cId="0" sldId="262"/>
            <ac:spMk id="14339" creationId="{E8D782EC-9C98-476A-97D3-8DB49B161057}"/>
          </ac:spMkLst>
        </pc:spChg>
        <pc:spChg chg="del">
          <ac:chgData name="Jim McGowan" userId="e2c7446dd3aca506" providerId="LiveId" clId="{00D32AE1-1C2D-4490-BAAB-EEAA3D62B31F}" dt="2018-12-27T20:22:17.635" v="720" actId="478"/>
          <ac:spMkLst>
            <pc:docMk/>
            <pc:sldMk cId="0" sldId="262"/>
            <ac:spMk id="14342" creationId="{94A83AB4-45BF-49C9-A76D-A8987DE7B138}"/>
          </ac:spMkLst>
        </pc:spChg>
        <pc:picChg chg="mod">
          <ac:chgData name="Jim McGowan" userId="e2c7446dd3aca506" providerId="LiveId" clId="{00D32AE1-1C2D-4490-BAAB-EEAA3D62B31F}" dt="2018-12-27T20:24:25.037" v="766" actId="1035"/>
          <ac:picMkLst>
            <pc:docMk/>
            <pc:sldMk cId="0" sldId="262"/>
            <ac:picMk id="14344" creationId="{DC220CA5-6B85-4578-9F86-8A28AA58D751}"/>
          </ac:picMkLst>
        </pc:picChg>
      </pc:sldChg>
      <pc:sldChg chg="addSp delSp modSp">
        <pc:chgData name="Jim McGowan" userId="e2c7446dd3aca506" providerId="LiveId" clId="{00D32AE1-1C2D-4490-BAAB-EEAA3D62B31F}" dt="2018-12-27T20:28:01.211" v="822" actId="14100"/>
        <pc:sldMkLst>
          <pc:docMk/>
          <pc:sldMk cId="0" sldId="263"/>
        </pc:sldMkLst>
        <pc:spChg chg="add">
          <ac:chgData name="Jim McGowan" userId="e2c7446dd3aca506" providerId="LiveId" clId="{00D32AE1-1C2D-4490-BAAB-EEAA3D62B31F}" dt="2018-12-27T20:27:18.940" v="809"/>
          <ac:spMkLst>
            <pc:docMk/>
            <pc:sldMk cId="0" sldId="263"/>
            <ac:spMk id="6" creationId="{31E7187B-C143-458D-8C27-88650A2C0F17}"/>
          </ac:spMkLst>
        </pc:spChg>
        <pc:spChg chg="mod">
          <ac:chgData name="Jim McGowan" userId="e2c7446dd3aca506" providerId="LiveId" clId="{00D32AE1-1C2D-4490-BAAB-EEAA3D62B31F}" dt="2018-12-27T20:28:01.211" v="822" actId="14100"/>
          <ac:spMkLst>
            <pc:docMk/>
            <pc:sldMk cId="0" sldId="263"/>
            <ac:spMk id="16386" creationId="{4F569175-B5C0-4B62-99D9-7F17F734FBFA}"/>
          </ac:spMkLst>
        </pc:spChg>
        <pc:spChg chg="mod">
          <ac:chgData name="Jim McGowan" userId="e2c7446dd3aca506" providerId="LiveId" clId="{00D32AE1-1C2D-4490-BAAB-EEAA3D62B31F}" dt="2018-12-27T20:27:01.314" v="802" actId="2710"/>
          <ac:spMkLst>
            <pc:docMk/>
            <pc:sldMk cId="0" sldId="263"/>
            <ac:spMk id="16387" creationId="{06E30ADA-1C09-4BB1-B80B-C6702310C27C}"/>
          </ac:spMkLst>
        </pc:spChg>
        <pc:spChg chg="del">
          <ac:chgData name="Jim McGowan" userId="e2c7446dd3aca506" providerId="LiveId" clId="{00D32AE1-1C2D-4490-BAAB-EEAA3D62B31F}" dt="2018-12-27T20:27:05.478" v="803" actId="478"/>
          <ac:spMkLst>
            <pc:docMk/>
            <pc:sldMk cId="0" sldId="263"/>
            <ac:spMk id="16390" creationId="{43EF3F85-1070-4692-A467-E93BD003639F}"/>
          </ac:spMkLst>
        </pc:spChg>
        <pc:picChg chg="mod">
          <ac:chgData name="Jim McGowan" userId="e2c7446dd3aca506" providerId="LiveId" clId="{00D32AE1-1C2D-4490-BAAB-EEAA3D62B31F}" dt="2018-12-27T20:27:09.353" v="808" actId="1035"/>
          <ac:picMkLst>
            <pc:docMk/>
            <pc:sldMk cId="0" sldId="263"/>
            <ac:picMk id="16392" creationId="{E15520F0-B113-4199-B78B-897113568A4C}"/>
          </ac:picMkLst>
        </pc:picChg>
      </pc:sldChg>
      <pc:sldChg chg="addSp delSp modSp">
        <pc:chgData name="Jim McGowan" userId="e2c7446dd3aca506" providerId="LiveId" clId="{00D32AE1-1C2D-4490-BAAB-EEAA3D62B31F}" dt="2018-12-27T20:30:24.397" v="856" actId="255"/>
        <pc:sldMkLst>
          <pc:docMk/>
          <pc:sldMk cId="0" sldId="264"/>
        </pc:sldMkLst>
        <pc:spChg chg="add mod">
          <ac:chgData name="Jim McGowan" userId="e2c7446dd3aca506" providerId="LiveId" clId="{00D32AE1-1C2D-4490-BAAB-EEAA3D62B31F}" dt="2018-12-27T20:30:17.790" v="854" actId="2710"/>
          <ac:spMkLst>
            <pc:docMk/>
            <pc:sldMk cId="0" sldId="264"/>
            <ac:spMk id="6" creationId="{4DC2FE2E-A1BA-43CA-851B-17FEBB8B99E6}"/>
          </ac:spMkLst>
        </pc:spChg>
        <pc:spChg chg="mod">
          <ac:chgData name="Jim McGowan" userId="e2c7446dd3aca506" providerId="LiveId" clId="{00D32AE1-1C2D-4490-BAAB-EEAA3D62B31F}" dt="2018-12-27T20:30:17.790" v="854" actId="2710"/>
          <ac:spMkLst>
            <pc:docMk/>
            <pc:sldMk cId="0" sldId="264"/>
            <ac:spMk id="18434" creationId="{A62FECBD-FBF5-42B1-9BD9-527150F308DB}"/>
          </ac:spMkLst>
        </pc:spChg>
        <pc:spChg chg="mod">
          <ac:chgData name="Jim McGowan" userId="e2c7446dd3aca506" providerId="LiveId" clId="{00D32AE1-1C2D-4490-BAAB-EEAA3D62B31F}" dt="2018-12-27T20:30:24.397" v="856" actId="255"/>
          <ac:spMkLst>
            <pc:docMk/>
            <pc:sldMk cId="0" sldId="264"/>
            <ac:spMk id="18435" creationId="{EDC42A93-1F59-4DDD-AAE6-267DC196AF59}"/>
          </ac:spMkLst>
        </pc:spChg>
        <pc:spChg chg="del">
          <ac:chgData name="Jim McGowan" userId="e2c7446dd3aca506" providerId="LiveId" clId="{00D32AE1-1C2D-4490-BAAB-EEAA3D62B31F}" dt="2018-12-27T20:30:08.121" v="853" actId="478"/>
          <ac:spMkLst>
            <pc:docMk/>
            <pc:sldMk cId="0" sldId="264"/>
            <ac:spMk id="18438" creationId="{78DCB40D-5ABF-4458-AB78-AF5A6D3E9385}"/>
          </ac:spMkLst>
        </pc:spChg>
      </pc:sldChg>
      <pc:sldChg chg="addSp delSp modSp">
        <pc:chgData name="Jim McGowan" userId="e2c7446dd3aca506" providerId="LiveId" clId="{00D32AE1-1C2D-4490-BAAB-EEAA3D62B31F}" dt="2018-12-28T17:57:15.986" v="910" actId="478"/>
        <pc:sldMkLst>
          <pc:docMk/>
          <pc:sldMk cId="0" sldId="265"/>
        </pc:sldMkLst>
        <pc:spChg chg="add del mod">
          <ac:chgData name="Jim McGowan" userId="e2c7446dd3aca506" providerId="LiveId" clId="{00D32AE1-1C2D-4490-BAAB-EEAA3D62B31F}" dt="2018-12-28T17:57:00.107" v="905" actId="478"/>
          <ac:spMkLst>
            <pc:docMk/>
            <pc:sldMk cId="0" sldId="265"/>
            <ac:spMk id="3" creationId="{6D9F5287-6688-4838-B17B-B0FB127DCF89}"/>
          </ac:spMkLst>
        </pc:spChg>
        <pc:spChg chg="add">
          <ac:chgData name="Jim McGowan" userId="e2c7446dd3aca506" providerId="LiveId" clId="{00D32AE1-1C2D-4490-BAAB-EEAA3D62B31F}" dt="2018-12-28T17:57:01.900" v="906"/>
          <ac:spMkLst>
            <pc:docMk/>
            <pc:sldMk cId="0" sldId="265"/>
            <ac:spMk id="8" creationId="{EB1B65B8-7962-4894-A98E-A5E066753EDC}"/>
          </ac:spMkLst>
        </pc:spChg>
        <pc:spChg chg="add">
          <ac:chgData name="Jim McGowan" userId="e2c7446dd3aca506" providerId="LiveId" clId="{00D32AE1-1C2D-4490-BAAB-EEAA3D62B31F}" dt="2018-12-28T17:57:01.900" v="906"/>
          <ac:spMkLst>
            <pc:docMk/>
            <pc:sldMk cId="0" sldId="265"/>
            <ac:spMk id="9" creationId="{09233E4D-BC88-4182-AAF2-50C9FED9A562}"/>
          </ac:spMkLst>
        </pc:spChg>
        <pc:spChg chg="del">
          <ac:chgData name="Jim McGowan" userId="e2c7446dd3aca506" providerId="LiveId" clId="{00D32AE1-1C2D-4490-BAAB-EEAA3D62B31F}" dt="2018-12-28T17:56:57.959" v="904" actId="478"/>
          <ac:spMkLst>
            <pc:docMk/>
            <pc:sldMk cId="0" sldId="265"/>
            <ac:spMk id="20482" creationId="{E858E2DF-756B-4D3A-B56C-07ADDBEB039B}"/>
          </ac:spMkLst>
        </pc:spChg>
        <pc:spChg chg="mod">
          <ac:chgData name="Jim McGowan" userId="e2c7446dd3aca506" providerId="LiveId" clId="{00D32AE1-1C2D-4490-BAAB-EEAA3D62B31F}" dt="2018-12-28T17:57:12.545" v="909" actId="2710"/>
          <ac:spMkLst>
            <pc:docMk/>
            <pc:sldMk cId="0" sldId="265"/>
            <ac:spMk id="20484" creationId="{A12F1CF0-ED44-4890-94A4-90FF7226381E}"/>
          </ac:spMkLst>
        </pc:spChg>
        <pc:spChg chg="del">
          <ac:chgData name="Jim McGowan" userId="e2c7446dd3aca506" providerId="LiveId" clId="{00D32AE1-1C2D-4490-BAAB-EEAA3D62B31F}" dt="2018-12-28T17:57:15.986" v="910" actId="478"/>
          <ac:spMkLst>
            <pc:docMk/>
            <pc:sldMk cId="0" sldId="265"/>
            <ac:spMk id="20486" creationId="{2BB21B41-7074-462A-8BE6-C9147D14093D}"/>
          </ac:spMkLst>
        </pc:spChg>
      </pc:sldChg>
      <pc:sldChg chg="addSp delSp modSp modAnim">
        <pc:chgData name="Jim McGowan" userId="e2c7446dd3aca506" providerId="LiveId" clId="{00D32AE1-1C2D-4490-BAAB-EEAA3D62B31F}" dt="2018-12-28T18:12:13.861" v="1164"/>
        <pc:sldMkLst>
          <pc:docMk/>
          <pc:sldMk cId="0" sldId="266"/>
        </pc:sldMkLst>
        <pc:spChg chg="add del mod">
          <ac:chgData name="Jim McGowan" userId="e2c7446dd3aca506" providerId="LiveId" clId="{00D32AE1-1C2D-4490-BAAB-EEAA3D62B31F}" dt="2018-12-28T18:05:46.318" v="1108" actId="478"/>
          <ac:spMkLst>
            <pc:docMk/>
            <pc:sldMk cId="0" sldId="266"/>
            <ac:spMk id="3" creationId="{34DB28A7-48CE-4EDE-B269-439B45A5EF36}"/>
          </ac:spMkLst>
        </pc:spChg>
        <pc:spChg chg="add mod">
          <ac:chgData name="Jim McGowan" userId="e2c7446dd3aca506" providerId="LiveId" clId="{00D32AE1-1C2D-4490-BAAB-EEAA3D62B31F}" dt="2018-12-28T18:05:38.317" v="1106" actId="20577"/>
          <ac:spMkLst>
            <pc:docMk/>
            <pc:sldMk cId="0" sldId="266"/>
            <ac:spMk id="6" creationId="{9768986F-491A-40D7-A6CE-1252725E1B8E}"/>
          </ac:spMkLst>
        </pc:spChg>
        <pc:spChg chg="add">
          <ac:chgData name="Jim McGowan" userId="e2c7446dd3aca506" providerId="LiveId" clId="{00D32AE1-1C2D-4490-BAAB-EEAA3D62B31F}" dt="2018-12-28T18:05:19.296" v="1100"/>
          <ac:spMkLst>
            <pc:docMk/>
            <pc:sldMk cId="0" sldId="266"/>
            <ac:spMk id="7" creationId="{2809A5E1-C472-435A-ADC8-C67E7665BA32}"/>
          </ac:spMkLst>
        </pc:spChg>
        <pc:spChg chg="del mod">
          <ac:chgData name="Jim McGowan" userId="e2c7446dd3aca506" providerId="LiveId" clId="{00D32AE1-1C2D-4490-BAAB-EEAA3D62B31F}" dt="2018-12-28T18:05:43.452" v="1107" actId="478"/>
          <ac:spMkLst>
            <pc:docMk/>
            <pc:sldMk cId="0" sldId="266"/>
            <ac:spMk id="22530" creationId="{19CF52C4-E928-4963-9F7B-595240C5B674}"/>
          </ac:spMkLst>
        </pc:spChg>
        <pc:spChg chg="del">
          <ac:chgData name="Jim McGowan" userId="e2c7446dd3aca506" providerId="LiveId" clId="{00D32AE1-1C2D-4490-BAAB-EEAA3D62B31F}" dt="2018-12-28T18:05:52.248" v="1109" actId="478"/>
          <ac:spMkLst>
            <pc:docMk/>
            <pc:sldMk cId="0" sldId="266"/>
            <ac:spMk id="22534" creationId="{0AA3DBE4-C13A-431F-B1BB-99D5AF7B592F}"/>
          </ac:spMkLst>
        </pc:spChg>
        <pc:spChg chg="mod">
          <ac:chgData name="Jim McGowan" userId="e2c7446dd3aca506" providerId="LiveId" clId="{00D32AE1-1C2D-4490-BAAB-EEAA3D62B31F}" dt="2018-12-28T18:06:36.038" v="1114" actId="255"/>
          <ac:spMkLst>
            <pc:docMk/>
            <pc:sldMk cId="0" sldId="266"/>
            <ac:spMk id="22539" creationId="{7ABEC3D8-CE82-4402-B464-1097D1FC0B49}"/>
          </ac:spMkLst>
        </pc:spChg>
        <pc:picChg chg="add del mod">
          <ac:chgData name="Jim McGowan" userId="e2c7446dd3aca506" providerId="LiveId" clId="{00D32AE1-1C2D-4490-BAAB-EEAA3D62B31F}" dt="2018-12-28T18:09:51.772" v="1127" actId="478"/>
          <ac:picMkLst>
            <pc:docMk/>
            <pc:sldMk cId="0" sldId="266"/>
            <ac:picMk id="4" creationId="{7244451D-BBDE-4567-9374-7BB6FFE79CAE}"/>
          </ac:picMkLst>
        </pc:picChg>
        <pc:picChg chg="add mod">
          <ac:chgData name="Jim McGowan" userId="e2c7446dd3aca506" providerId="LiveId" clId="{00D32AE1-1C2D-4490-BAAB-EEAA3D62B31F}" dt="2018-12-28T18:10:04.573" v="1155" actId="1036"/>
          <ac:picMkLst>
            <pc:docMk/>
            <pc:sldMk cId="0" sldId="266"/>
            <ac:picMk id="5" creationId="{66AA0153-ED0C-4D9E-AB66-07E995F7EF72}"/>
          </ac:picMkLst>
        </pc:picChg>
        <pc:picChg chg="add mod">
          <ac:chgData name="Jim McGowan" userId="e2c7446dd3aca506" providerId="LiveId" clId="{00D32AE1-1C2D-4490-BAAB-EEAA3D62B31F}" dt="2018-12-28T18:11:59.638" v="1162" actId="12788"/>
          <ac:picMkLst>
            <pc:docMk/>
            <pc:sldMk cId="0" sldId="266"/>
            <ac:picMk id="8" creationId="{28A4E743-9B2A-468C-AFD2-CE6C9E6780C8}"/>
          </ac:picMkLst>
        </pc:picChg>
        <pc:picChg chg="del">
          <ac:chgData name="Jim McGowan" userId="e2c7446dd3aca506" providerId="LiveId" clId="{00D32AE1-1C2D-4490-BAAB-EEAA3D62B31F}" dt="2018-12-28T18:08:46.087" v="1115" actId="478"/>
          <ac:picMkLst>
            <pc:docMk/>
            <pc:sldMk cId="0" sldId="266"/>
            <ac:picMk id="22537" creationId="{BDE6E02E-B41B-4FF4-BA67-790E270FB75F}"/>
          </ac:picMkLst>
        </pc:picChg>
      </pc:sldChg>
      <pc:sldChg chg="addSp delSp modSp modAnim">
        <pc:chgData name="Jim McGowan" userId="e2c7446dd3aca506" providerId="LiveId" clId="{00D32AE1-1C2D-4490-BAAB-EEAA3D62B31F}" dt="2018-12-28T18:43:47.127" v="1662" actId="1037"/>
        <pc:sldMkLst>
          <pc:docMk/>
          <pc:sldMk cId="0" sldId="267"/>
        </pc:sldMkLst>
        <pc:spChg chg="add del mod">
          <ac:chgData name="Jim McGowan" userId="e2c7446dd3aca506" providerId="LiveId" clId="{00D32AE1-1C2D-4490-BAAB-EEAA3D62B31F}" dt="2018-12-28T18:38:30.720" v="1536" actId="478"/>
          <ac:spMkLst>
            <pc:docMk/>
            <pc:sldMk cId="0" sldId="267"/>
            <ac:spMk id="3" creationId="{3E0B6783-ADF1-4249-833E-A72994C67F4D}"/>
          </ac:spMkLst>
        </pc:spChg>
        <pc:spChg chg="add mod">
          <ac:chgData name="Jim McGowan" userId="e2c7446dd3aca506" providerId="LiveId" clId="{00D32AE1-1C2D-4490-BAAB-EEAA3D62B31F}" dt="2018-12-28T18:38:23.235" v="1534"/>
          <ac:spMkLst>
            <pc:docMk/>
            <pc:sldMk cId="0" sldId="267"/>
            <ac:spMk id="7" creationId="{DFC333E0-1BC0-442A-8C87-CCC3BAAAB4B8}"/>
          </ac:spMkLst>
        </pc:spChg>
        <pc:spChg chg="add">
          <ac:chgData name="Jim McGowan" userId="e2c7446dd3aca506" providerId="LiveId" clId="{00D32AE1-1C2D-4490-BAAB-EEAA3D62B31F}" dt="2018-12-28T18:38:17.099" v="1533"/>
          <ac:spMkLst>
            <pc:docMk/>
            <pc:sldMk cId="0" sldId="267"/>
            <ac:spMk id="8" creationId="{B5618FBB-096B-43D8-AB94-657B8A242D06}"/>
          </ac:spMkLst>
        </pc:spChg>
        <pc:spChg chg="del mod">
          <ac:chgData name="Jim McGowan" userId="e2c7446dd3aca506" providerId="LiveId" clId="{00D32AE1-1C2D-4490-BAAB-EEAA3D62B31F}" dt="2018-12-28T18:38:26.877" v="1535" actId="478"/>
          <ac:spMkLst>
            <pc:docMk/>
            <pc:sldMk cId="0" sldId="267"/>
            <ac:spMk id="24578" creationId="{6251D2D6-5AD2-4A88-82AC-0141093473A4}"/>
          </ac:spMkLst>
        </pc:spChg>
        <pc:spChg chg="mod">
          <ac:chgData name="Jim McGowan" userId="e2c7446dd3aca506" providerId="LiveId" clId="{00D32AE1-1C2D-4490-BAAB-EEAA3D62B31F}" dt="2018-12-28T18:43:44.230" v="1660" actId="1038"/>
          <ac:spMkLst>
            <pc:docMk/>
            <pc:sldMk cId="0" sldId="267"/>
            <ac:spMk id="24579" creationId="{4D99299F-A61B-45DB-B780-95C93A0A1526}"/>
          </ac:spMkLst>
        </pc:spChg>
        <pc:spChg chg="del">
          <ac:chgData name="Jim McGowan" userId="e2c7446dd3aca506" providerId="LiveId" clId="{00D32AE1-1C2D-4490-BAAB-EEAA3D62B31F}" dt="2018-12-28T18:39:29.488" v="1549" actId="478"/>
          <ac:spMkLst>
            <pc:docMk/>
            <pc:sldMk cId="0" sldId="267"/>
            <ac:spMk id="24582" creationId="{6C730022-0566-4A6A-B013-A085CA7A1A8B}"/>
          </ac:spMkLst>
        </pc:spChg>
        <pc:spChg chg="del">
          <ac:chgData name="Jim McGowan" userId="e2c7446dd3aca506" providerId="LiveId" clId="{00D32AE1-1C2D-4490-BAAB-EEAA3D62B31F}" dt="2018-12-28T18:40:10.808" v="1582" actId="478"/>
          <ac:spMkLst>
            <pc:docMk/>
            <pc:sldMk cId="0" sldId="267"/>
            <ac:spMk id="24585" creationId="{88BE207D-3209-4540-AE1C-F13D4F866782}"/>
          </ac:spMkLst>
        </pc:spChg>
        <pc:picChg chg="mod">
          <ac:chgData name="Jim McGowan" userId="e2c7446dd3aca506" providerId="LiveId" clId="{00D32AE1-1C2D-4490-BAAB-EEAA3D62B31F}" dt="2018-12-28T18:43:47.127" v="1662" actId="1037"/>
          <ac:picMkLst>
            <pc:docMk/>
            <pc:sldMk cId="0" sldId="267"/>
            <ac:picMk id="24584" creationId="{172CD79A-C8DB-4126-8D3B-C9136D1E8E40}"/>
          </ac:picMkLst>
        </pc:picChg>
      </pc:sldChg>
      <pc:sldChg chg="addSp delSp modSp">
        <pc:chgData name="Jim McGowan" userId="e2c7446dd3aca506" providerId="LiveId" clId="{00D32AE1-1C2D-4490-BAAB-EEAA3D62B31F}" dt="2018-12-28T19:02:41.295" v="2004" actId="208"/>
        <pc:sldMkLst>
          <pc:docMk/>
          <pc:sldMk cId="0" sldId="268"/>
        </pc:sldMkLst>
        <pc:spChg chg="add del mod">
          <ac:chgData name="Jim McGowan" userId="e2c7446dd3aca506" providerId="LiveId" clId="{00D32AE1-1C2D-4490-BAAB-EEAA3D62B31F}" dt="2018-12-28T18:47:30.048" v="1749" actId="478"/>
          <ac:spMkLst>
            <pc:docMk/>
            <pc:sldMk cId="0" sldId="268"/>
            <ac:spMk id="3" creationId="{340160E5-A899-4D32-98E4-5D137DD6B74E}"/>
          </ac:spMkLst>
        </pc:spChg>
        <pc:spChg chg="add mod">
          <ac:chgData name="Jim McGowan" userId="e2c7446dd3aca506" providerId="LiveId" clId="{00D32AE1-1C2D-4490-BAAB-EEAA3D62B31F}" dt="2018-12-28T18:48:34.448" v="1753" actId="2710"/>
          <ac:spMkLst>
            <pc:docMk/>
            <pc:sldMk cId="0" sldId="268"/>
            <ac:spMk id="8" creationId="{6F5A9984-3790-4BCD-996C-F2BBE3AA236B}"/>
          </ac:spMkLst>
        </pc:spChg>
        <pc:spChg chg="add mod">
          <ac:chgData name="Jim McGowan" userId="e2c7446dd3aca506" providerId="LiveId" clId="{00D32AE1-1C2D-4490-BAAB-EEAA3D62B31F}" dt="2018-12-28T18:48:34.448" v="1753" actId="2710"/>
          <ac:spMkLst>
            <pc:docMk/>
            <pc:sldMk cId="0" sldId="268"/>
            <ac:spMk id="9" creationId="{2EBE0389-9A4B-4A7A-9AA9-9A8D58F36F1A}"/>
          </ac:spMkLst>
        </pc:spChg>
        <pc:spChg chg="del">
          <ac:chgData name="Jim McGowan" userId="e2c7446dd3aca506" providerId="LiveId" clId="{00D32AE1-1C2D-4490-BAAB-EEAA3D62B31F}" dt="2018-12-28T18:47:28.423" v="1748" actId="478"/>
          <ac:spMkLst>
            <pc:docMk/>
            <pc:sldMk cId="0" sldId="268"/>
            <ac:spMk id="26626" creationId="{0B4AAB2B-52FE-4D43-81F9-2944E8436D00}"/>
          </ac:spMkLst>
        </pc:spChg>
        <pc:spChg chg="mod">
          <ac:chgData name="Jim McGowan" userId="e2c7446dd3aca506" providerId="LiveId" clId="{00D32AE1-1C2D-4490-BAAB-EEAA3D62B31F}" dt="2018-12-28T19:00:44.995" v="1984" actId="14100"/>
          <ac:spMkLst>
            <pc:docMk/>
            <pc:sldMk cId="0" sldId="268"/>
            <ac:spMk id="26628" creationId="{404B6777-3058-4ACD-AA41-2485DEC007A9}"/>
          </ac:spMkLst>
        </pc:spChg>
        <pc:spChg chg="del">
          <ac:chgData name="Jim McGowan" userId="e2c7446dd3aca506" providerId="LiveId" clId="{00D32AE1-1C2D-4490-BAAB-EEAA3D62B31F}" dt="2018-12-28T18:47:41.439" v="1751" actId="478"/>
          <ac:spMkLst>
            <pc:docMk/>
            <pc:sldMk cId="0" sldId="268"/>
            <ac:spMk id="26631" creationId="{C4DC398E-B9ED-48F6-853E-6D19C568D417}"/>
          </ac:spMkLst>
        </pc:spChg>
        <pc:spChg chg="del mod">
          <ac:chgData name="Jim McGowan" userId="e2c7446dd3aca506" providerId="LiveId" clId="{00D32AE1-1C2D-4490-BAAB-EEAA3D62B31F}" dt="2018-12-28T18:50:34.696" v="1784" actId="478"/>
          <ac:spMkLst>
            <pc:docMk/>
            <pc:sldMk cId="0" sldId="268"/>
            <ac:spMk id="26633" creationId="{4DBDE698-F41D-4279-9074-A745ECA274C8}"/>
          </ac:spMkLst>
        </pc:spChg>
        <pc:picChg chg="add del mod">
          <ac:chgData name="Jim McGowan" userId="e2c7446dd3aca506" providerId="LiveId" clId="{00D32AE1-1C2D-4490-BAAB-EEAA3D62B31F}" dt="2018-12-28T18:52:35.687" v="1807" actId="478"/>
          <ac:picMkLst>
            <pc:docMk/>
            <pc:sldMk cId="0" sldId="268"/>
            <ac:picMk id="4" creationId="{D2B3C18D-5686-472E-970F-1A64CDE428C3}"/>
          </ac:picMkLst>
        </pc:picChg>
        <pc:picChg chg="add del mod">
          <ac:chgData name="Jim McGowan" userId="e2c7446dd3aca506" providerId="LiveId" clId="{00D32AE1-1C2D-4490-BAAB-EEAA3D62B31F}" dt="2018-12-28T18:58:45.705" v="1876" actId="478"/>
          <ac:picMkLst>
            <pc:docMk/>
            <pc:sldMk cId="0" sldId="268"/>
            <ac:picMk id="5" creationId="{567D5832-C2C5-495E-86CB-F574C918B568}"/>
          </ac:picMkLst>
        </pc:picChg>
        <pc:picChg chg="add del mod">
          <ac:chgData name="Jim McGowan" userId="e2c7446dd3aca506" providerId="LiveId" clId="{00D32AE1-1C2D-4490-BAAB-EEAA3D62B31F}" dt="2018-12-28T18:54:58.165" v="1837"/>
          <ac:picMkLst>
            <pc:docMk/>
            <pc:sldMk cId="0" sldId="268"/>
            <ac:picMk id="12" creationId="{248BD2A0-0C0D-49EC-A227-9EB1A99391EE}"/>
          </ac:picMkLst>
        </pc:picChg>
        <pc:picChg chg="add mod">
          <ac:chgData name="Jim McGowan" userId="e2c7446dd3aca506" providerId="LiveId" clId="{00D32AE1-1C2D-4490-BAAB-EEAA3D62B31F}" dt="2018-12-28T19:02:41.295" v="2004" actId="208"/>
          <ac:picMkLst>
            <pc:docMk/>
            <pc:sldMk cId="0" sldId="268"/>
            <ac:picMk id="26" creationId="{412BAB32-5C87-4533-8D2F-C6DEB649B7AF}"/>
          </ac:picMkLst>
        </pc:picChg>
        <pc:cxnChg chg="add del mod">
          <ac:chgData name="Jim McGowan" userId="e2c7446dd3aca506" providerId="LiveId" clId="{00D32AE1-1C2D-4490-BAAB-EEAA3D62B31F}" dt="2018-12-28T18:58:45.705" v="1876" actId="478"/>
          <ac:cxnSpMkLst>
            <pc:docMk/>
            <pc:sldMk cId="0" sldId="268"/>
            <ac:cxnSpMk id="7" creationId="{26D2345A-D00E-4385-94D3-80394EBC4012}"/>
          </ac:cxnSpMkLst>
        </pc:cxnChg>
        <pc:cxnChg chg="add del mod ord">
          <ac:chgData name="Jim McGowan" userId="e2c7446dd3aca506" providerId="LiveId" clId="{00D32AE1-1C2D-4490-BAAB-EEAA3D62B31F}" dt="2018-12-28T18:58:45.705" v="1876" actId="478"/>
          <ac:cxnSpMkLst>
            <pc:docMk/>
            <pc:sldMk cId="0" sldId="268"/>
            <ac:cxnSpMk id="17" creationId="{70301448-29ED-473E-B2C5-A41B9121BEB5}"/>
          </ac:cxnSpMkLst>
        </pc:cxnChg>
        <pc:cxnChg chg="add del mod">
          <ac:chgData name="Jim McGowan" userId="e2c7446dd3aca506" providerId="LiveId" clId="{00D32AE1-1C2D-4490-BAAB-EEAA3D62B31F}" dt="2018-12-28T18:58:45.705" v="1876" actId="478"/>
          <ac:cxnSpMkLst>
            <pc:docMk/>
            <pc:sldMk cId="0" sldId="268"/>
            <ac:cxnSpMk id="20" creationId="{A7DA26C8-2C44-422B-A137-F1738B12F30D}"/>
          </ac:cxnSpMkLst>
        </pc:cxnChg>
        <pc:cxnChg chg="add del mod">
          <ac:chgData name="Jim McGowan" userId="e2c7446dd3aca506" providerId="LiveId" clId="{00D32AE1-1C2D-4490-BAAB-EEAA3D62B31F}" dt="2018-12-28T18:58:45.705" v="1876" actId="478"/>
          <ac:cxnSpMkLst>
            <pc:docMk/>
            <pc:sldMk cId="0" sldId="268"/>
            <ac:cxnSpMk id="21" creationId="{A2BCC19E-6E6D-4F88-95BA-46CB0E7EA25D}"/>
          </ac:cxnSpMkLst>
        </pc:cxnChg>
        <pc:cxnChg chg="add del mod">
          <ac:chgData name="Jim McGowan" userId="e2c7446dd3aca506" providerId="LiveId" clId="{00D32AE1-1C2D-4490-BAAB-EEAA3D62B31F}" dt="2018-12-28T18:58:45.705" v="1876" actId="478"/>
          <ac:cxnSpMkLst>
            <pc:docMk/>
            <pc:sldMk cId="0" sldId="268"/>
            <ac:cxnSpMk id="23" creationId="{302757C1-B5E6-45B0-85E0-9CE667D256C3}"/>
          </ac:cxnSpMkLst>
        </pc:cxnChg>
        <pc:cxnChg chg="add del mod">
          <ac:chgData name="Jim McGowan" userId="e2c7446dd3aca506" providerId="LiveId" clId="{00D32AE1-1C2D-4490-BAAB-EEAA3D62B31F}" dt="2018-12-28T18:58:45.705" v="1876" actId="478"/>
          <ac:cxnSpMkLst>
            <pc:docMk/>
            <pc:sldMk cId="0" sldId="268"/>
            <ac:cxnSpMk id="29" creationId="{98C950B0-F9FA-402C-87A9-0DE288E57A12}"/>
          </ac:cxnSpMkLst>
        </pc:cxnChg>
      </pc:sldChg>
      <pc:sldChg chg="addSp delSp modSp delAnim">
        <pc:chgData name="Jim McGowan" userId="e2c7446dd3aca506" providerId="LiveId" clId="{00D32AE1-1C2D-4490-BAAB-EEAA3D62B31F}" dt="2018-12-27T20:21:15.239" v="708" actId="12788"/>
        <pc:sldMkLst>
          <pc:docMk/>
          <pc:sldMk cId="0" sldId="274"/>
        </pc:sldMkLst>
        <pc:spChg chg="mod">
          <ac:chgData name="Jim McGowan" userId="e2c7446dd3aca506" providerId="LiveId" clId="{00D32AE1-1C2D-4490-BAAB-EEAA3D62B31F}" dt="2018-12-27T20:19:52.568" v="697" actId="20577"/>
          <ac:spMkLst>
            <pc:docMk/>
            <pc:sldMk cId="0" sldId="274"/>
            <ac:spMk id="38914" creationId="{551EB6FC-1BBF-4553-AD4E-3E4F9F8B1CEC}"/>
          </ac:spMkLst>
        </pc:spChg>
        <pc:spChg chg="del">
          <ac:chgData name="Jim McGowan" userId="e2c7446dd3aca506" providerId="LiveId" clId="{00D32AE1-1C2D-4490-BAAB-EEAA3D62B31F}" dt="2018-12-27T20:13:31.279" v="540" actId="478"/>
          <ac:spMkLst>
            <pc:docMk/>
            <pc:sldMk cId="0" sldId="274"/>
            <ac:spMk id="38915" creationId="{A748ED9B-3DBD-4BF5-8438-E8DF495B5016}"/>
          </ac:spMkLst>
        </pc:spChg>
        <pc:spChg chg="del">
          <ac:chgData name="Jim McGowan" userId="e2c7446dd3aca506" providerId="LiveId" clId="{00D32AE1-1C2D-4490-BAAB-EEAA3D62B31F}" dt="2018-12-27T20:10:57.312" v="526" actId="478"/>
          <ac:spMkLst>
            <pc:docMk/>
            <pc:sldMk cId="0" sldId="274"/>
            <ac:spMk id="38916" creationId="{60C2BB79-019E-42DF-A409-C2300722B35F}"/>
          </ac:spMkLst>
        </pc:spChg>
        <pc:spChg chg="del mod">
          <ac:chgData name="Jim McGowan" userId="e2c7446dd3aca506" providerId="LiveId" clId="{00D32AE1-1C2D-4490-BAAB-EEAA3D62B31F}" dt="2018-12-27T20:12:28.293" v="531" actId="478"/>
          <ac:spMkLst>
            <pc:docMk/>
            <pc:sldMk cId="0" sldId="274"/>
            <ac:spMk id="38917" creationId="{B2ADE015-7020-47C5-9F56-8B57613C8EAA}"/>
          </ac:spMkLst>
        </pc:spChg>
        <pc:picChg chg="add ord">
          <ac:chgData name="Jim McGowan" userId="e2c7446dd3aca506" providerId="LiveId" clId="{00D32AE1-1C2D-4490-BAAB-EEAA3D62B31F}" dt="2018-12-27T20:17:14.828" v="657" actId="167"/>
          <ac:picMkLst>
            <pc:docMk/>
            <pc:sldMk cId="0" sldId="274"/>
            <ac:picMk id="2" creationId="{88D3B3A4-E634-406E-B7BF-073FA64093E3}"/>
          </ac:picMkLst>
        </pc:picChg>
        <pc:picChg chg="add del mod">
          <ac:chgData name="Jim McGowan" userId="e2c7446dd3aca506" providerId="LiveId" clId="{00D32AE1-1C2D-4490-BAAB-EEAA3D62B31F}" dt="2018-12-27T20:14:52.657" v="609" actId="478"/>
          <ac:picMkLst>
            <pc:docMk/>
            <pc:sldMk cId="0" sldId="274"/>
            <ac:picMk id="3" creationId="{1DDE0F56-E660-4620-946F-3942FD966F43}"/>
          </ac:picMkLst>
        </pc:picChg>
        <pc:picChg chg="add mod">
          <ac:chgData name="Jim McGowan" userId="e2c7446dd3aca506" providerId="LiveId" clId="{00D32AE1-1C2D-4490-BAAB-EEAA3D62B31F}" dt="2018-12-27T20:21:15.239" v="708" actId="12788"/>
          <ac:picMkLst>
            <pc:docMk/>
            <pc:sldMk cId="0" sldId="274"/>
            <ac:picMk id="4" creationId="{3F5A4295-BF08-49D9-B215-D4998A8A6347}"/>
          </ac:picMkLst>
        </pc:picChg>
        <pc:picChg chg="add del mod">
          <ac:chgData name="Jim McGowan" userId="e2c7446dd3aca506" providerId="LiveId" clId="{00D32AE1-1C2D-4490-BAAB-EEAA3D62B31F}" dt="2018-12-27T20:19:14.017" v="680" actId="478"/>
          <ac:picMkLst>
            <pc:docMk/>
            <pc:sldMk cId="0" sldId="274"/>
            <ac:picMk id="12" creationId="{4D771279-9AB5-45F1-806F-D09F77B26FBE}"/>
          </ac:picMkLst>
        </pc:picChg>
        <pc:picChg chg="del mod">
          <ac:chgData name="Jim McGowan" userId="e2c7446dd3aca506" providerId="LiveId" clId="{00D32AE1-1C2D-4490-BAAB-EEAA3D62B31F}" dt="2018-12-27T20:14:33.400" v="604" actId="478"/>
          <ac:picMkLst>
            <pc:docMk/>
            <pc:sldMk cId="0" sldId="274"/>
            <ac:picMk id="38920" creationId="{24DA6024-2FE5-4255-8969-CE4576E5CA15}"/>
          </ac:picMkLst>
        </pc:picChg>
        <pc:picChg chg="del mod">
          <ac:chgData name="Jim McGowan" userId="e2c7446dd3aca506" providerId="LiveId" clId="{00D32AE1-1C2D-4490-BAAB-EEAA3D62B31F}" dt="2018-12-27T20:14:34.359" v="605" actId="478"/>
          <ac:picMkLst>
            <pc:docMk/>
            <pc:sldMk cId="0" sldId="274"/>
            <ac:picMk id="38921" creationId="{19621BD3-9DEE-48BE-8DCD-ED262AA4EB62}"/>
          </ac:picMkLst>
        </pc:picChg>
        <pc:picChg chg="del">
          <ac:chgData name="Jim McGowan" userId="e2c7446dd3aca506" providerId="LiveId" clId="{00D32AE1-1C2D-4490-BAAB-EEAA3D62B31F}" dt="2018-12-27T20:14:35.711" v="606" actId="478"/>
          <ac:picMkLst>
            <pc:docMk/>
            <pc:sldMk cId="0" sldId="274"/>
            <ac:picMk id="38922" creationId="{41920F18-8E53-4402-B9FB-82B65FCD4AE0}"/>
          </ac:picMkLst>
        </pc:picChg>
      </pc:sldChg>
      <pc:sldChg chg="addSp delSp modSp">
        <pc:chgData name="Jim McGowan" userId="e2c7446dd3aca506" providerId="LiveId" clId="{00D32AE1-1C2D-4490-BAAB-EEAA3D62B31F}" dt="2018-12-28T18:02:12.295" v="1013" actId="5793"/>
        <pc:sldMkLst>
          <pc:docMk/>
          <pc:sldMk cId="0" sldId="275"/>
        </pc:sldMkLst>
        <pc:spChg chg="mod">
          <ac:chgData name="Jim McGowan" userId="e2c7446dd3aca506" providerId="LiveId" clId="{00D32AE1-1C2D-4490-BAAB-EEAA3D62B31F}" dt="2018-12-28T18:02:12.295" v="1013" actId="5793"/>
          <ac:spMkLst>
            <pc:docMk/>
            <pc:sldMk cId="0" sldId="275"/>
            <ac:spMk id="40962" creationId="{A096D52A-737E-4A26-BD83-EDE36B036413}"/>
          </ac:spMkLst>
        </pc:spChg>
        <pc:spChg chg="del">
          <ac:chgData name="Jim McGowan" userId="e2c7446dd3aca506" providerId="LiveId" clId="{00D32AE1-1C2D-4490-BAAB-EEAA3D62B31F}" dt="2018-12-28T17:57:45.354" v="911" actId="478"/>
          <ac:spMkLst>
            <pc:docMk/>
            <pc:sldMk cId="0" sldId="275"/>
            <ac:spMk id="40964" creationId="{D2A4CB38-C2D8-41F0-808E-177F994C6C03}"/>
          </ac:spMkLst>
        </pc:spChg>
        <pc:picChg chg="add ord">
          <ac:chgData name="Jim McGowan" userId="e2c7446dd3aca506" providerId="LiveId" clId="{00D32AE1-1C2D-4490-BAAB-EEAA3D62B31F}" dt="2018-12-28T17:58:13.019" v="913" actId="167"/>
          <ac:picMkLst>
            <pc:docMk/>
            <pc:sldMk cId="0" sldId="275"/>
            <ac:picMk id="2" creationId="{00DF5107-0F9F-45DD-8B7D-99A89AF3FBAB}"/>
          </ac:picMkLst>
        </pc:picChg>
        <pc:picChg chg="add del mod">
          <ac:chgData name="Jim McGowan" userId="e2c7446dd3aca506" providerId="LiveId" clId="{00D32AE1-1C2D-4490-BAAB-EEAA3D62B31F}" dt="2018-12-28T18:02:01.705" v="1003"/>
          <ac:picMkLst>
            <pc:docMk/>
            <pc:sldMk cId="0" sldId="275"/>
            <ac:picMk id="3" creationId="{897646CE-C769-4520-9EDE-73F0D39849BD}"/>
          </ac:picMkLst>
        </pc:picChg>
        <pc:picChg chg="add mod">
          <ac:chgData name="Jim McGowan" userId="e2c7446dd3aca506" providerId="LiveId" clId="{00D32AE1-1C2D-4490-BAAB-EEAA3D62B31F}" dt="2018-12-28T18:02:06.084" v="1010" actId="1036"/>
          <ac:picMkLst>
            <pc:docMk/>
            <pc:sldMk cId="0" sldId="275"/>
            <ac:picMk id="4" creationId="{71C4CB2F-CB1C-402F-8386-7940ACAE5304}"/>
          </ac:picMkLst>
        </pc:picChg>
        <pc:picChg chg="del mod">
          <ac:chgData name="Jim McGowan" userId="e2c7446dd3aca506" providerId="LiveId" clId="{00D32AE1-1C2D-4490-BAAB-EEAA3D62B31F}" dt="2018-12-28T18:02:01.705" v="1003"/>
          <ac:picMkLst>
            <pc:docMk/>
            <pc:sldMk cId="0" sldId="275"/>
            <ac:picMk id="40965" creationId="{4220A54F-90E9-47F1-ADE5-072EF04234A8}"/>
          </ac:picMkLst>
        </pc:picChg>
      </pc:sldChg>
      <pc:sldChg chg="addSp delSp modSp">
        <pc:chgData name="Jim McGowan" userId="e2c7446dd3aca506" providerId="LiveId" clId="{00D32AE1-1C2D-4490-BAAB-EEAA3D62B31F}" dt="2018-12-27T19:58:29.888" v="339" actId="478"/>
        <pc:sldMkLst>
          <pc:docMk/>
          <pc:sldMk cId="0" sldId="276"/>
        </pc:sldMkLst>
        <pc:spChg chg="add">
          <ac:chgData name="Jim McGowan" userId="e2c7446dd3aca506" providerId="LiveId" clId="{00D32AE1-1C2D-4490-BAAB-EEAA3D62B31F}" dt="2018-12-27T19:56:23.857" v="198"/>
          <ac:spMkLst>
            <pc:docMk/>
            <pc:sldMk cId="0" sldId="276"/>
            <ac:spMk id="10" creationId="{FDE54D93-CAAA-4F08-BA07-164C9085740C}"/>
          </ac:spMkLst>
        </pc:spChg>
        <pc:spChg chg="del">
          <ac:chgData name="Jim McGowan" userId="e2c7446dd3aca506" providerId="LiveId" clId="{00D32AE1-1C2D-4490-BAAB-EEAA3D62B31F}" dt="2018-12-27T19:56:20.476" v="197" actId="478"/>
          <ac:spMkLst>
            <pc:docMk/>
            <pc:sldMk cId="0" sldId="276"/>
            <ac:spMk id="43012" creationId="{D1404AF5-C6D5-430C-961B-35BA470D5BD0}"/>
          </ac:spMkLst>
        </pc:spChg>
        <pc:spChg chg="del">
          <ac:chgData name="Jim McGowan" userId="e2c7446dd3aca506" providerId="LiveId" clId="{00D32AE1-1C2D-4490-BAAB-EEAA3D62B31F}" dt="2018-12-27T19:58:29.888" v="339" actId="478"/>
          <ac:spMkLst>
            <pc:docMk/>
            <pc:sldMk cId="0" sldId="276"/>
            <ac:spMk id="43095" creationId="{9B4E598A-4454-4737-9A6F-11E9F8E6BB0E}"/>
          </ac:spMkLst>
        </pc:spChg>
        <pc:graphicFrameChg chg="mod modGraphic">
          <ac:chgData name="Jim McGowan" userId="e2c7446dd3aca506" providerId="LiveId" clId="{00D32AE1-1C2D-4490-BAAB-EEAA3D62B31F}" dt="2018-12-27T19:56:14.951" v="196" actId="1036"/>
          <ac:graphicFrameMkLst>
            <pc:docMk/>
            <pc:sldMk cId="0" sldId="276"/>
            <ac:graphicFrameMk id="43098" creationId="{66C032C7-ACB0-4E2B-B0E6-740B72552C2D}"/>
          </ac:graphicFrameMkLst>
        </pc:graphicFrameChg>
      </pc:sldChg>
      <pc:sldChg chg="addSp delSp modSp">
        <pc:chgData name="Jim McGowan" userId="e2c7446dd3aca506" providerId="LiveId" clId="{00D32AE1-1C2D-4490-BAAB-EEAA3D62B31F}" dt="2018-12-27T20:03:55.321" v="384" actId="1036"/>
        <pc:sldMkLst>
          <pc:docMk/>
          <pc:sldMk cId="0" sldId="277"/>
        </pc:sldMkLst>
        <pc:spChg chg="add del mod">
          <ac:chgData name="Jim McGowan" userId="e2c7446dd3aca506" providerId="LiveId" clId="{00D32AE1-1C2D-4490-BAAB-EEAA3D62B31F}" dt="2018-12-27T20:03:42.102" v="376" actId="478"/>
          <ac:spMkLst>
            <pc:docMk/>
            <pc:sldMk cId="0" sldId="277"/>
            <ac:spMk id="2" creationId="{33AC192E-7C64-4437-9A80-EC219817A66A}"/>
          </ac:spMkLst>
        </pc:spChg>
        <pc:spChg chg="add">
          <ac:chgData name="Jim McGowan" userId="e2c7446dd3aca506" providerId="LiveId" clId="{00D32AE1-1C2D-4490-BAAB-EEAA3D62B31F}" dt="2018-12-27T20:02:48.692" v="367"/>
          <ac:spMkLst>
            <pc:docMk/>
            <pc:sldMk cId="0" sldId="277"/>
            <ac:spMk id="5" creationId="{982CAE69-09F7-46A0-A63F-0F420D6D551C}"/>
          </ac:spMkLst>
        </pc:spChg>
        <pc:spChg chg="add mod">
          <ac:chgData name="Jim McGowan" userId="e2c7446dd3aca506" providerId="LiveId" clId="{00D32AE1-1C2D-4490-BAAB-EEAA3D62B31F}" dt="2018-12-27T20:03:39.262" v="375"/>
          <ac:spMkLst>
            <pc:docMk/>
            <pc:sldMk cId="0" sldId="277"/>
            <ac:spMk id="7" creationId="{9EDF7860-F032-403A-8E4D-A1F2F206D5FD}"/>
          </ac:spMkLst>
        </pc:spChg>
        <pc:spChg chg="mod">
          <ac:chgData name="Jim McGowan" userId="e2c7446dd3aca506" providerId="LiveId" clId="{00D32AE1-1C2D-4490-BAAB-EEAA3D62B31F}" dt="2018-12-27T20:03:13.463" v="371" actId="14100"/>
          <ac:spMkLst>
            <pc:docMk/>
            <pc:sldMk cId="0" sldId="277"/>
            <ac:spMk id="45058" creationId="{4CDD7196-3B7D-4335-86DB-E54A12106F93}"/>
          </ac:spMkLst>
        </pc:spChg>
        <pc:spChg chg="mod">
          <ac:chgData name="Jim McGowan" userId="e2c7446dd3aca506" providerId="LiveId" clId="{00D32AE1-1C2D-4490-BAAB-EEAA3D62B31F}" dt="2018-12-27T20:03:55.321" v="384" actId="1036"/>
          <ac:spMkLst>
            <pc:docMk/>
            <pc:sldMk cId="0" sldId="277"/>
            <ac:spMk id="45059" creationId="{A7E36C75-A0F3-4C1F-BC29-4AFE35DD707F}"/>
          </ac:spMkLst>
        </pc:spChg>
        <pc:spChg chg="del">
          <ac:chgData name="Jim McGowan" userId="e2c7446dd3aca506" providerId="LiveId" clId="{00D32AE1-1C2D-4490-BAAB-EEAA3D62B31F}" dt="2018-12-27T20:03:51.256" v="378" actId="478"/>
          <ac:spMkLst>
            <pc:docMk/>
            <pc:sldMk cId="0" sldId="277"/>
            <ac:spMk id="45060" creationId="{B192BBBD-2966-430E-813C-4B00C7AC4F2F}"/>
          </ac:spMkLst>
        </pc:spChg>
      </pc:sldChg>
      <pc:sldChg chg="addSp delSp modSp">
        <pc:chgData name="Jim McGowan" userId="e2c7446dd3aca506" providerId="LiveId" clId="{00D32AE1-1C2D-4490-BAAB-EEAA3D62B31F}" dt="2018-12-27T20:09:59.136" v="515" actId="123"/>
        <pc:sldMkLst>
          <pc:docMk/>
          <pc:sldMk cId="0" sldId="279"/>
        </pc:sldMkLst>
        <pc:spChg chg="mod">
          <ac:chgData name="Jim McGowan" userId="e2c7446dd3aca506" providerId="LiveId" clId="{00D32AE1-1C2D-4490-BAAB-EEAA3D62B31F}" dt="2018-12-27T20:09:59.136" v="515" actId="123"/>
          <ac:spMkLst>
            <pc:docMk/>
            <pc:sldMk cId="0" sldId="279"/>
            <ac:spMk id="48130" creationId="{A0465294-807F-4145-A0BB-C6AB2BB05939}"/>
          </ac:spMkLst>
        </pc:spChg>
        <pc:spChg chg="del">
          <ac:chgData name="Jim McGowan" userId="e2c7446dd3aca506" providerId="LiveId" clId="{00D32AE1-1C2D-4490-BAAB-EEAA3D62B31F}" dt="2018-12-27T19:52:05.346" v="109" actId="478"/>
          <ac:spMkLst>
            <pc:docMk/>
            <pc:sldMk cId="0" sldId="279"/>
            <ac:spMk id="48131" creationId="{08A871F7-02EF-433D-B9D9-3466C630B2DE}"/>
          </ac:spMkLst>
        </pc:spChg>
        <pc:picChg chg="add ord">
          <ac:chgData name="Jim McGowan" userId="e2c7446dd3aca506" providerId="LiveId" clId="{00D32AE1-1C2D-4490-BAAB-EEAA3D62B31F}" dt="2018-12-27T19:52:01.499" v="108" actId="167"/>
          <ac:picMkLst>
            <pc:docMk/>
            <pc:sldMk cId="0" sldId="279"/>
            <ac:picMk id="2" creationId="{CD2DB903-F26F-4EEF-866D-347562928A88}"/>
          </ac:picMkLst>
        </pc:picChg>
      </pc:sldChg>
      <pc:sldChg chg="addSp delSp modSp">
        <pc:chgData name="Jim McGowan" userId="e2c7446dd3aca506" providerId="LiveId" clId="{00D32AE1-1C2D-4490-BAAB-EEAA3D62B31F}" dt="2018-12-27T20:10:30.801" v="523" actId="6549"/>
        <pc:sldMkLst>
          <pc:docMk/>
          <pc:sldMk cId="0" sldId="280"/>
        </pc:sldMkLst>
        <pc:spChg chg="mod">
          <ac:chgData name="Jim McGowan" userId="e2c7446dd3aca506" providerId="LiveId" clId="{00D32AE1-1C2D-4490-BAAB-EEAA3D62B31F}" dt="2018-12-27T20:10:30.801" v="523" actId="6549"/>
          <ac:spMkLst>
            <pc:docMk/>
            <pc:sldMk cId="0" sldId="280"/>
            <ac:spMk id="50178" creationId="{0B09BD68-0833-4BAC-97F9-2502E6241C03}"/>
          </ac:spMkLst>
        </pc:spChg>
        <pc:spChg chg="del">
          <ac:chgData name="Jim McGowan" userId="e2c7446dd3aca506" providerId="LiveId" clId="{00D32AE1-1C2D-4490-BAAB-EEAA3D62B31F}" dt="2018-12-27T20:10:10.023" v="516" actId="478"/>
          <ac:spMkLst>
            <pc:docMk/>
            <pc:sldMk cId="0" sldId="280"/>
            <ac:spMk id="50179" creationId="{C3A3219A-296D-4A38-BA73-6249D145318C}"/>
          </ac:spMkLst>
        </pc:spChg>
        <pc:picChg chg="add ord">
          <ac:chgData name="Jim McGowan" userId="e2c7446dd3aca506" providerId="LiveId" clId="{00D32AE1-1C2D-4490-BAAB-EEAA3D62B31F}" dt="2018-12-27T20:10:15.366" v="518" actId="167"/>
          <ac:picMkLst>
            <pc:docMk/>
            <pc:sldMk cId="0" sldId="280"/>
            <ac:picMk id="2" creationId="{4812CFC6-EF64-4D3C-811C-144161B6AD8C}"/>
          </ac:picMkLst>
        </pc:picChg>
      </pc:sldChg>
      <pc:sldChg chg="addSp delSp modSp">
        <pc:chgData name="Jim McGowan" userId="e2c7446dd3aca506" providerId="LiveId" clId="{00D32AE1-1C2D-4490-BAAB-EEAA3D62B31F}" dt="2018-12-28T18:33:50.573" v="1461" actId="1036"/>
        <pc:sldMkLst>
          <pc:docMk/>
          <pc:sldMk cId="0" sldId="281"/>
        </pc:sldMkLst>
        <pc:spChg chg="add del mod">
          <ac:chgData name="Jim McGowan" userId="e2c7446dd3aca506" providerId="LiveId" clId="{00D32AE1-1C2D-4490-BAAB-EEAA3D62B31F}" dt="2018-12-28T18:30:38.094" v="1417" actId="478"/>
          <ac:spMkLst>
            <pc:docMk/>
            <pc:sldMk cId="0" sldId="281"/>
            <ac:spMk id="3" creationId="{178DABF6-98F4-4AE3-A347-50C3424164C9}"/>
          </ac:spMkLst>
        </pc:spChg>
        <pc:spChg chg="add mod">
          <ac:chgData name="Jim McGowan" userId="e2c7446dd3aca506" providerId="LiveId" clId="{00D32AE1-1C2D-4490-BAAB-EEAA3D62B31F}" dt="2018-12-28T18:30:29.452" v="1415"/>
          <ac:spMkLst>
            <pc:docMk/>
            <pc:sldMk cId="0" sldId="281"/>
            <ac:spMk id="6" creationId="{F1BE988C-BA5F-4931-86E8-DAD2EEB73092}"/>
          </ac:spMkLst>
        </pc:spChg>
        <pc:spChg chg="add">
          <ac:chgData name="Jim McGowan" userId="e2c7446dd3aca506" providerId="LiveId" clId="{00D32AE1-1C2D-4490-BAAB-EEAA3D62B31F}" dt="2018-12-28T18:30:22.278" v="1414"/>
          <ac:spMkLst>
            <pc:docMk/>
            <pc:sldMk cId="0" sldId="281"/>
            <ac:spMk id="7" creationId="{F92464ED-4490-49C2-8B94-2D555758BFA6}"/>
          </ac:spMkLst>
        </pc:spChg>
        <pc:spChg chg="del mod">
          <ac:chgData name="Jim McGowan" userId="e2c7446dd3aca506" providerId="LiveId" clId="{00D32AE1-1C2D-4490-BAAB-EEAA3D62B31F}" dt="2018-12-28T18:30:34.717" v="1416" actId="478"/>
          <ac:spMkLst>
            <pc:docMk/>
            <pc:sldMk cId="0" sldId="281"/>
            <ac:spMk id="52226" creationId="{DEF961A2-627B-43B0-A765-E3AD87D7E57B}"/>
          </ac:spMkLst>
        </pc:spChg>
        <pc:spChg chg="mod">
          <ac:chgData name="Jim McGowan" userId="e2c7446dd3aca506" providerId="LiveId" clId="{00D32AE1-1C2D-4490-BAAB-EEAA3D62B31F}" dt="2018-12-28T18:31:35.318" v="1428" actId="108"/>
          <ac:spMkLst>
            <pc:docMk/>
            <pc:sldMk cId="0" sldId="281"/>
            <ac:spMk id="52227" creationId="{17B410D4-0C14-40C3-A758-64B646A98127}"/>
          </ac:spMkLst>
        </pc:spChg>
        <pc:spChg chg="del">
          <ac:chgData name="Jim McGowan" userId="e2c7446dd3aca506" providerId="LiveId" clId="{00D32AE1-1C2D-4490-BAAB-EEAA3D62B31F}" dt="2018-12-28T18:31:19.462" v="1424" actId="478"/>
          <ac:spMkLst>
            <pc:docMk/>
            <pc:sldMk cId="0" sldId="281"/>
            <ac:spMk id="52233" creationId="{82DCCAF0-145B-47F0-BA4A-45A980D9ACBB}"/>
          </ac:spMkLst>
        </pc:spChg>
        <pc:spChg chg="del">
          <ac:chgData name="Jim McGowan" userId="e2c7446dd3aca506" providerId="LiveId" clId="{00D32AE1-1C2D-4490-BAAB-EEAA3D62B31F}" dt="2018-12-28T18:30:41.470" v="1418" actId="478"/>
          <ac:spMkLst>
            <pc:docMk/>
            <pc:sldMk cId="0" sldId="281"/>
            <ac:spMk id="52234" creationId="{B07A5CF4-F0BC-457C-BD50-1D8E897900FA}"/>
          </ac:spMkLst>
        </pc:spChg>
        <pc:picChg chg="add mod">
          <ac:chgData name="Jim McGowan" userId="e2c7446dd3aca506" providerId="LiveId" clId="{00D32AE1-1C2D-4490-BAAB-EEAA3D62B31F}" dt="2018-12-28T18:33:50.573" v="1461" actId="1036"/>
          <ac:picMkLst>
            <pc:docMk/>
            <pc:sldMk cId="0" sldId="281"/>
            <ac:picMk id="4" creationId="{77423C17-DA2C-43EC-B863-4B4B887D28D2}"/>
          </ac:picMkLst>
        </pc:picChg>
      </pc:sldChg>
      <pc:sldChg chg="addSp delSp modSp delAnim">
        <pc:chgData name="Jim McGowan" userId="e2c7446dd3aca506" providerId="LiveId" clId="{00D32AE1-1C2D-4490-BAAB-EEAA3D62B31F}" dt="2018-12-27T19:55:11.799" v="179"/>
        <pc:sldMkLst>
          <pc:docMk/>
          <pc:sldMk cId="0" sldId="283"/>
        </pc:sldMkLst>
        <pc:spChg chg="add del mod">
          <ac:chgData name="Jim McGowan" userId="e2c7446dd3aca506" providerId="LiveId" clId="{00D32AE1-1C2D-4490-BAAB-EEAA3D62B31F}" dt="2018-12-27T19:53:44.511" v="163"/>
          <ac:spMkLst>
            <pc:docMk/>
            <pc:sldMk cId="0" sldId="283"/>
            <ac:spMk id="8" creationId="{E4B724E7-6C58-48A8-99C1-EEE62F57A566}"/>
          </ac:spMkLst>
        </pc:spChg>
        <pc:spChg chg="add">
          <ac:chgData name="Jim McGowan" userId="e2c7446dd3aca506" providerId="LiveId" clId="{00D32AE1-1C2D-4490-BAAB-EEAA3D62B31F}" dt="2018-12-27T19:55:11.799" v="179"/>
          <ac:spMkLst>
            <pc:docMk/>
            <pc:sldMk cId="0" sldId="283"/>
            <ac:spMk id="10" creationId="{D1632D82-D57D-48D6-AC9C-B1C77A47C915}"/>
          </ac:spMkLst>
        </pc:spChg>
        <pc:spChg chg="del">
          <ac:chgData name="Jim McGowan" userId="e2c7446dd3aca506" providerId="LiveId" clId="{00D32AE1-1C2D-4490-BAAB-EEAA3D62B31F}" dt="2018-12-27T19:54:40.630" v="171" actId="478"/>
          <ac:spMkLst>
            <pc:docMk/>
            <pc:sldMk cId="0" sldId="283"/>
            <ac:spMk id="57347" creationId="{CDB6344A-FB35-4157-BEA9-E5ABB1D97335}"/>
          </ac:spMkLst>
        </pc:spChg>
        <pc:spChg chg="del">
          <ac:chgData name="Jim McGowan" userId="e2c7446dd3aca506" providerId="LiveId" clId="{00D32AE1-1C2D-4490-BAAB-EEAA3D62B31F}" dt="2018-12-27T19:54:40.630" v="171" actId="478"/>
          <ac:spMkLst>
            <pc:docMk/>
            <pc:sldMk cId="0" sldId="283"/>
            <ac:spMk id="57348" creationId="{592209C3-1C0E-4527-B709-31B5B2C82655}"/>
          </ac:spMkLst>
        </pc:spChg>
        <pc:spChg chg="del">
          <ac:chgData name="Jim McGowan" userId="e2c7446dd3aca506" providerId="LiveId" clId="{00D32AE1-1C2D-4490-BAAB-EEAA3D62B31F}" dt="2018-12-27T19:54:40.630" v="171" actId="478"/>
          <ac:spMkLst>
            <pc:docMk/>
            <pc:sldMk cId="0" sldId="283"/>
            <ac:spMk id="57349" creationId="{478BF85E-0A41-471A-8C90-9E5E6A9A9059}"/>
          </ac:spMkLst>
        </pc:spChg>
        <pc:spChg chg="del">
          <ac:chgData name="Jim McGowan" userId="e2c7446dd3aca506" providerId="LiveId" clId="{00D32AE1-1C2D-4490-BAAB-EEAA3D62B31F}" dt="2018-12-27T19:54:40.630" v="171" actId="478"/>
          <ac:spMkLst>
            <pc:docMk/>
            <pc:sldMk cId="0" sldId="283"/>
            <ac:spMk id="57350" creationId="{E7F41AC4-2529-4170-A069-CF1F03CED0D2}"/>
          </ac:spMkLst>
        </pc:spChg>
        <pc:spChg chg="del">
          <ac:chgData name="Jim McGowan" userId="e2c7446dd3aca506" providerId="LiveId" clId="{00D32AE1-1C2D-4490-BAAB-EEAA3D62B31F}" dt="2018-12-27T19:54:40.630" v="171" actId="478"/>
          <ac:spMkLst>
            <pc:docMk/>
            <pc:sldMk cId="0" sldId="283"/>
            <ac:spMk id="57351" creationId="{C18E14A1-EE7B-4940-9A7D-9802D5DBD3FE}"/>
          </ac:spMkLst>
        </pc:spChg>
        <pc:picChg chg="add mod">
          <ac:chgData name="Jim McGowan" userId="e2c7446dd3aca506" providerId="LiveId" clId="{00D32AE1-1C2D-4490-BAAB-EEAA3D62B31F}" dt="2018-12-27T19:54:59.388" v="178" actId="1036"/>
          <ac:picMkLst>
            <pc:docMk/>
            <pc:sldMk cId="0" sldId="283"/>
            <ac:picMk id="2" creationId="{9557856E-FC8F-4C3A-B1D8-29182412D7BD}"/>
          </ac:picMkLst>
        </pc:picChg>
        <pc:picChg chg="del mod">
          <ac:chgData name="Jim McGowan" userId="e2c7446dd3aca506" providerId="LiveId" clId="{00D32AE1-1C2D-4490-BAAB-EEAA3D62B31F}" dt="2018-12-27T19:54:37.955" v="170" actId="478"/>
          <ac:picMkLst>
            <pc:docMk/>
            <pc:sldMk cId="0" sldId="283"/>
            <ac:picMk id="57346" creationId="{C90DD30D-2CF2-4B7F-A269-DF8F1EFBEB05}"/>
          </ac:picMkLst>
        </pc:picChg>
      </pc:sldChg>
      <pc:sldChg chg="addSp modSp">
        <pc:chgData name="Jim McGowan" userId="e2c7446dd3aca506" providerId="LiveId" clId="{00D32AE1-1C2D-4490-BAAB-EEAA3D62B31F}" dt="2018-12-27T20:08:32.842" v="505" actId="14100"/>
        <pc:sldMkLst>
          <pc:docMk/>
          <pc:sldMk cId="0" sldId="284"/>
        </pc:sldMkLst>
        <pc:spChg chg="add">
          <ac:chgData name="Jim McGowan" userId="e2c7446dd3aca506" providerId="LiveId" clId="{00D32AE1-1C2D-4490-BAAB-EEAA3D62B31F}" dt="2018-12-27T19:55:18.533" v="181"/>
          <ac:spMkLst>
            <pc:docMk/>
            <pc:sldMk cId="0" sldId="284"/>
            <ac:spMk id="6" creationId="{7D7983D5-CE9C-43C2-83C1-FB6B536CBF87}"/>
          </ac:spMkLst>
        </pc:spChg>
        <pc:spChg chg="mod">
          <ac:chgData name="Jim McGowan" userId="e2c7446dd3aca506" providerId="LiveId" clId="{00D32AE1-1C2D-4490-BAAB-EEAA3D62B31F}" dt="2018-12-27T20:08:32.842" v="505" actId="14100"/>
          <ac:spMkLst>
            <pc:docMk/>
            <pc:sldMk cId="0" sldId="284"/>
            <ac:spMk id="59394" creationId="{2C7C8ECB-AE4E-4AAC-B274-FDE0DFCED792}"/>
          </ac:spMkLst>
        </pc:spChg>
      </pc:sldChg>
      <pc:sldChg chg="del">
        <pc:chgData name="Jim McGowan" userId="e2c7446dd3aca506" providerId="LiveId" clId="{00D32AE1-1C2D-4490-BAAB-EEAA3D62B31F}" dt="2018-12-27T19:57:11.169" v="202" actId="2696"/>
        <pc:sldMkLst>
          <pc:docMk/>
          <pc:sldMk cId="0" sldId="285"/>
        </pc:sldMkLst>
      </pc:sldChg>
      <pc:sldChg chg="del">
        <pc:chgData name="Jim McGowan" userId="e2c7446dd3aca506" providerId="LiveId" clId="{00D32AE1-1C2D-4490-BAAB-EEAA3D62B31F}" dt="2018-12-27T19:57:11.190" v="203" actId="2696"/>
        <pc:sldMkLst>
          <pc:docMk/>
          <pc:sldMk cId="0" sldId="286"/>
        </pc:sldMkLst>
      </pc:sldChg>
      <pc:sldChg chg="del">
        <pc:chgData name="Jim McGowan" userId="e2c7446dd3aca506" providerId="LiveId" clId="{00D32AE1-1C2D-4490-BAAB-EEAA3D62B31F}" dt="2018-12-27T19:57:11.204" v="204" actId="2696"/>
        <pc:sldMkLst>
          <pc:docMk/>
          <pc:sldMk cId="0" sldId="287"/>
        </pc:sldMkLst>
      </pc:sldChg>
      <pc:sldChg chg="addSp delSp modSp">
        <pc:chgData name="Jim McGowan" userId="e2c7446dd3aca506" providerId="LiveId" clId="{00D32AE1-1C2D-4490-BAAB-EEAA3D62B31F}" dt="2018-12-27T20:09:07.990" v="509"/>
        <pc:sldMkLst>
          <pc:docMk/>
          <pc:sldMk cId="0" sldId="288"/>
        </pc:sldMkLst>
        <pc:spChg chg="add">
          <ac:chgData name="Jim McGowan" userId="e2c7446dd3aca506" providerId="LiveId" clId="{00D32AE1-1C2D-4490-BAAB-EEAA3D62B31F}" dt="2018-12-27T20:09:07.990" v="509"/>
          <ac:spMkLst>
            <pc:docMk/>
            <pc:sldMk cId="0" sldId="288"/>
            <ac:spMk id="7" creationId="{483D1B8C-ED8E-4871-9B9D-C9C247A55EED}"/>
          </ac:spMkLst>
        </pc:spChg>
        <pc:spChg chg="mod">
          <ac:chgData name="Jim McGowan" userId="e2c7446dd3aca506" providerId="LiveId" clId="{00D32AE1-1C2D-4490-BAAB-EEAA3D62B31F}" dt="2018-12-27T20:08:55.138" v="507" actId="14100"/>
          <ac:spMkLst>
            <pc:docMk/>
            <pc:sldMk cId="0" sldId="288"/>
            <ac:spMk id="64514" creationId="{3DB22F2F-23CE-4323-9BE3-B28F0E393C9D}"/>
          </ac:spMkLst>
        </pc:spChg>
        <pc:spChg chg="del">
          <ac:chgData name="Jim McGowan" userId="e2c7446dd3aca506" providerId="LiveId" clId="{00D32AE1-1C2D-4490-BAAB-EEAA3D62B31F}" dt="2018-12-27T20:09:00.375" v="508" actId="478"/>
          <ac:spMkLst>
            <pc:docMk/>
            <pc:sldMk cId="0" sldId="288"/>
            <ac:spMk id="64517" creationId="{AFAD7E75-F1B4-4358-8B49-A5DEC5C309BA}"/>
          </ac:spMkLst>
        </pc:spChg>
      </pc:sldChg>
      <pc:sldChg chg="addSp delSp modSp">
        <pc:chgData name="Jim McGowan" userId="e2c7446dd3aca506" providerId="LiveId" clId="{00D32AE1-1C2D-4490-BAAB-EEAA3D62B31F}" dt="2018-12-27T20:22:10.917" v="719" actId="14100"/>
        <pc:sldMkLst>
          <pc:docMk/>
          <pc:sldMk cId="0" sldId="289"/>
        </pc:sldMkLst>
        <pc:spChg chg="mod">
          <ac:chgData name="Jim McGowan" userId="e2c7446dd3aca506" providerId="LiveId" clId="{00D32AE1-1C2D-4490-BAAB-EEAA3D62B31F}" dt="2018-12-27T20:22:10.917" v="719" actId="14100"/>
          <ac:spMkLst>
            <pc:docMk/>
            <pc:sldMk cId="0" sldId="289"/>
            <ac:spMk id="66562" creationId="{E98A081A-69E6-4357-929B-06D5266635A6}"/>
          </ac:spMkLst>
        </pc:spChg>
        <pc:spChg chg="del">
          <ac:chgData name="Jim McGowan" userId="e2c7446dd3aca506" providerId="LiveId" clId="{00D32AE1-1C2D-4490-BAAB-EEAA3D62B31F}" dt="2018-12-27T20:13:06.145" v="535" actId="478"/>
          <ac:spMkLst>
            <pc:docMk/>
            <pc:sldMk cId="0" sldId="289"/>
            <ac:spMk id="66563" creationId="{B3A13B51-6E1B-4606-987E-839CF25CCE48}"/>
          </ac:spMkLst>
        </pc:spChg>
        <pc:spChg chg="del">
          <ac:chgData name="Jim McGowan" userId="e2c7446dd3aca506" providerId="LiveId" clId="{00D32AE1-1C2D-4490-BAAB-EEAA3D62B31F}" dt="2018-12-27T20:13:09.937" v="537" actId="478"/>
          <ac:spMkLst>
            <pc:docMk/>
            <pc:sldMk cId="0" sldId="289"/>
            <ac:spMk id="66564" creationId="{CDDA3CD5-1D26-4B15-9735-BC0F7C93A0BC}"/>
          </ac:spMkLst>
        </pc:spChg>
        <pc:picChg chg="add ord">
          <ac:chgData name="Jim McGowan" userId="e2c7446dd3aca506" providerId="LiveId" clId="{00D32AE1-1C2D-4490-BAAB-EEAA3D62B31F}" dt="2018-12-27T20:16:05.952" v="644" actId="167"/>
          <ac:picMkLst>
            <pc:docMk/>
            <pc:sldMk cId="0" sldId="289"/>
            <ac:picMk id="2" creationId="{4452369D-4A91-4904-A244-18C98F22592D}"/>
          </ac:picMkLst>
        </pc:picChg>
        <pc:picChg chg="mod">
          <ac:chgData name="Jim McGowan" userId="e2c7446dd3aca506" providerId="LiveId" clId="{00D32AE1-1C2D-4490-BAAB-EEAA3D62B31F}" dt="2018-12-27T20:21:37.829" v="716" actId="12788"/>
          <ac:picMkLst>
            <pc:docMk/>
            <pc:sldMk cId="0" sldId="289"/>
            <ac:picMk id="66566" creationId="{3D763322-B083-43CE-A948-044C7027D20B}"/>
          </ac:picMkLst>
        </pc:picChg>
      </pc:sldChg>
      <pc:sldChg chg="addSp delSp modSp">
        <pc:chgData name="Jim McGowan" userId="e2c7446dd3aca506" providerId="LiveId" clId="{00D32AE1-1C2D-4490-BAAB-EEAA3D62B31F}" dt="2018-12-27T20:25:35.153" v="786" actId="1037"/>
        <pc:sldMkLst>
          <pc:docMk/>
          <pc:sldMk cId="0" sldId="290"/>
        </pc:sldMkLst>
        <pc:spChg chg="add del mod">
          <ac:chgData name="Jim McGowan" userId="e2c7446dd3aca506" providerId="LiveId" clId="{00D32AE1-1C2D-4490-BAAB-EEAA3D62B31F}" dt="2018-12-27T20:25:07.024" v="773" actId="478"/>
          <ac:spMkLst>
            <pc:docMk/>
            <pc:sldMk cId="0" sldId="290"/>
            <ac:spMk id="3" creationId="{1F00BF0C-1CD6-4D82-8E58-56DE17A0E15B}"/>
          </ac:spMkLst>
        </pc:spChg>
        <pc:spChg chg="add">
          <ac:chgData name="Jim McGowan" userId="e2c7446dd3aca506" providerId="LiveId" clId="{00D32AE1-1C2D-4490-BAAB-EEAA3D62B31F}" dt="2018-12-27T20:25:08.502" v="774"/>
          <ac:spMkLst>
            <pc:docMk/>
            <pc:sldMk cId="0" sldId="290"/>
            <ac:spMk id="8" creationId="{C5A1E1F1-15EB-4C7F-9268-9518558EAE97}"/>
          </ac:spMkLst>
        </pc:spChg>
        <pc:spChg chg="add">
          <ac:chgData name="Jim McGowan" userId="e2c7446dd3aca506" providerId="LiveId" clId="{00D32AE1-1C2D-4490-BAAB-EEAA3D62B31F}" dt="2018-12-27T20:25:08.502" v="774"/>
          <ac:spMkLst>
            <pc:docMk/>
            <pc:sldMk cId="0" sldId="290"/>
            <ac:spMk id="9" creationId="{E46F7BE3-98FC-4CF0-9C26-90EBA9F9CD50}"/>
          </ac:spMkLst>
        </pc:spChg>
        <pc:spChg chg="del">
          <ac:chgData name="Jim McGowan" userId="e2c7446dd3aca506" providerId="LiveId" clId="{00D32AE1-1C2D-4490-BAAB-EEAA3D62B31F}" dt="2018-12-27T20:25:05.346" v="772" actId="478"/>
          <ac:spMkLst>
            <pc:docMk/>
            <pc:sldMk cId="0" sldId="290"/>
            <ac:spMk id="68610" creationId="{F8267013-A1E6-4D7D-8716-3AD03D859D03}"/>
          </ac:spMkLst>
        </pc:spChg>
        <pc:spChg chg="mod">
          <ac:chgData name="Jim McGowan" userId="e2c7446dd3aca506" providerId="LiveId" clId="{00D32AE1-1C2D-4490-BAAB-EEAA3D62B31F}" dt="2018-12-27T20:25:25.572" v="781" actId="5793"/>
          <ac:spMkLst>
            <pc:docMk/>
            <pc:sldMk cId="0" sldId="290"/>
            <ac:spMk id="68612" creationId="{9C2B611D-2F9F-4236-894F-4109DB9C2369}"/>
          </ac:spMkLst>
        </pc:spChg>
        <pc:spChg chg="del">
          <ac:chgData name="Jim McGowan" userId="e2c7446dd3aca506" providerId="LiveId" clId="{00D32AE1-1C2D-4490-BAAB-EEAA3D62B31F}" dt="2018-12-27T20:25:12.444" v="775" actId="478"/>
          <ac:spMkLst>
            <pc:docMk/>
            <pc:sldMk cId="0" sldId="290"/>
            <ac:spMk id="68613" creationId="{DBC2B8DC-5D1B-40BE-8E26-4BD53884779D}"/>
          </ac:spMkLst>
        </pc:spChg>
        <pc:picChg chg="mod">
          <ac:chgData name="Jim McGowan" userId="e2c7446dd3aca506" providerId="LiveId" clId="{00D32AE1-1C2D-4490-BAAB-EEAA3D62B31F}" dt="2018-12-27T20:25:35.153" v="786" actId="1037"/>
          <ac:picMkLst>
            <pc:docMk/>
            <pc:sldMk cId="0" sldId="290"/>
            <ac:picMk id="68615" creationId="{C146A4C1-E791-4D36-AA24-E9F58195CEE7}"/>
          </ac:picMkLst>
        </pc:picChg>
      </pc:sldChg>
      <pc:sldChg chg="addSp delSp modSp">
        <pc:chgData name="Jim McGowan" userId="e2c7446dd3aca506" providerId="LiveId" clId="{00D32AE1-1C2D-4490-BAAB-EEAA3D62B31F}" dt="2018-12-27T20:30:02.453" v="852" actId="14100"/>
        <pc:sldMkLst>
          <pc:docMk/>
          <pc:sldMk cId="0" sldId="291"/>
        </pc:sldMkLst>
        <pc:spChg chg="add del mod">
          <ac:chgData name="Jim McGowan" userId="e2c7446dd3aca506" providerId="LiveId" clId="{00D32AE1-1C2D-4490-BAAB-EEAA3D62B31F}" dt="2018-12-27T20:28:17.698" v="824" actId="478"/>
          <ac:spMkLst>
            <pc:docMk/>
            <pc:sldMk cId="0" sldId="291"/>
            <ac:spMk id="3" creationId="{2C8E079F-9560-4FFA-9104-6586E9131061}"/>
          </ac:spMkLst>
        </pc:spChg>
        <pc:spChg chg="add mod">
          <ac:chgData name="Jim McGowan" userId="e2c7446dd3aca506" providerId="LiveId" clId="{00D32AE1-1C2D-4490-BAAB-EEAA3D62B31F}" dt="2018-12-27T20:28:26.136" v="827" actId="2710"/>
          <ac:spMkLst>
            <pc:docMk/>
            <pc:sldMk cId="0" sldId="291"/>
            <ac:spMk id="8" creationId="{D1435FB9-B86B-454A-9E00-F07C56BA3E98}"/>
          </ac:spMkLst>
        </pc:spChg>
        <pc:spChg chg="add mod">
          <ac:chgData name="Jim McGowan" userId="e2c7446dd3aca506" providerId="LiveId" clId="{00D32AE1-1C2D-4490-BAAB-EEAA3D62B31F}" dt="2018-12-27T20:28:26.136" v="827" actId="2710"/>
          <ac:spMkLst>
            <pc:docMk/>
            <pc:sldMk cId="0" sldId="291"/>
            <ac:spMk id="9" creationId="{606AABA7-1ED4-4457-87E5-3025ADD0AF38}"/>
          </ac:spMkLst>
        </pc:spChg>
        <pc:spChg chg="del">
          <ac:chgData name="Jim McGowan" userId="e2c7446dd3aca506" providerId="LiveId" clId="{00D32AE1-1C2D-4490-BAAB-EEAA3D62B31F}" dt="2018-12-27T20:28:15.758" v="823" actId="478"/>
          <ac:spMkLst>
            <pc:docMk/>
            <pc:sldMk cId="0" sldId="291"/>
            <ac:spMk id="70658" creationId="{1E1F5370-892F-4ADC-8B86-D53C4F5D9C3C}"/>
          </ac:spMkLst>
        </pc:spChg>
        <pc:spChg chg="mod">
          <ac:chgData name="Jim McGowan" userId="e2c7446dd3aca506" providerId="LiveId" clId="{00D32AE1-1C2D-4490-BAAB-EEAA3D62B31F}" dt="2018-12-27T20:30:02.453" v="852" actId="14100"/>
          <ac:spMkLst>
            <pc:docMk/>
            <pc:sldMk cId="0" sldId="291"/>
            <ac:spMk id="70660" creationId="{10780EB7-C917-4BB6-869A-DFE8BAC7DC84}"/>
          </ac:spMkLst>
        </pc:spChg>
        <pc:spChg chg="del">
          <ac:chgData name="Jim McGowan" userId="e2c7446dd3aca506" providerId="LiveId" clId="{00D32AE1-1C2D-4490-BAAB-EEAA3D62B31F}" dt="2018-12-27T20:28:22.244" v="826" actId="478"/>
          <ac:spMkLst>
            <pc:docMk/>
            <pc:sldMk cId="0" sldId="291"/>
            <ac:spMk id="70661" creationId="{BFFE1031-0551-4099-AA55-E2E8ED69B54E}"/>
          </ac:spMkLst>
        </pc:spChg>
        <pc:picChg chg="mod">
          <ac:chgData name="Jim McGowan" userId="e2c7446dd3aca506" providerId="LiveId" clId="{00D32AE1-1C2D-4490-BAAB-EEAA3D62B31F}" dt="2018-12-27T20:29:48.009" v="849" actId="14100"/>
          <ac:picMkLst>
            <pc:docMk/>
            <pc:sldMk cId="0" sldId="291"/>
            <ac:picMk id="70663" creationId="{974975DB-03E8-4252-974C-9D961CC66D20}"/>
          </ac:picMkLst>
        </pc:picChg>
      </pc:sldChg>
      <pc:sldChg chg="addSp delSp modSp">
        <pc:chgData name="Jim McGowan" userId="e2c7446dd3aca506" providerId="LiveId" clId="{00D32AE1-1C2D-4490-BAAB-EEAA3D62B31F}" dt="2018-12-27T20:31:09.873" v="875" actId="1038"/>
        <pc:sldMkLst>
          <pc:docMk/>
          <pc:sldMk cId="0" sldId="292"/>
        </pc:sldMkLst>
        <pc:spChg chg="add del mod">
          <ac:chgData name="Jim McGowan" userId="e2c7446dd3aca506" providerId="LiveId" clId="{00D32AE1-1C2D-4490-BAAB-EEAA3D62B31F}" dt="2018-12-27T20:30:41.988" v="858" actId="478"/>
          <ac:spMkLst>
            <pc:docMk/>
            <pc:sldMk cId="0" sldId="292"/>
            <ac:spMk id="3" creationId="{A9FB0A87-44D8-4311-A83E-4CD63E4BAEB0}"/>
          </ac:spMkLst>
        </pc:spChg>
        <pc:spChg chg="add mod">
          <ac:chgData name="Jim McGowan" userId="e2c7446dd3aca506" providerId="LiveId" clId="{00D32AE1-1C2D-4490-BAAB-EEAA3D62B31F}" dt="2018-12-27T20:30:56.375" v="861" actId="2710"/>
          <ac:spMkLst>
            <pc:docMk/>
            <pc:sldMk cId="0" sldId="292"/>
            <ac:spMk id="9" creationId="{CC672D4A-B2C2-41B5-A566-433A224DBB81}"/>
          </ac:spMkLst>
        </pc:spChg>
        <pc:spChg chg="add mod">
          <ac:chgData name="Jim McGowan" userId="e2c7446dd3aca506" providerId="LiveId" clId="{00D32AE1-1C2D-4490-BAAB-EEAA3D62B31F}" dt="2018-12-27T20:30:56.375" v="861" actId="2710"/>
          <ac:spMkLst>
            <pc:docMk/>
            <pc:sldMk cId="0" sldId="292"/>
            <ac:spMk id="10" creationId="{807F77C6-AE46-413E-BD11-34275DC609D8}"/>
          </ac:spMkLst>
        </pc:spChg>
        <pc:spChg chg="del">
          <ac:chgData name="Jim McGowan" userId="e2c7446dd3aca506" providerId="LiveId" clId="{00D32AE1-1C2D-4490-BAAB-EEAA3D62B31F}" dt="2018-12-27T20:30:39.487" v="857" actId="478"/>
          <ac:spMkLst>
            <pc:docMk/>
            <pc:sldMk cId="0" sldId="292"/>
            <ac:spMk id="72706" creationId="{68CB2A0D-3CBC-4BE9-8A77-1D76773BE207}"/>
          </ac:spMkLst>
        </pc:spChg>
        <pc:spChg chg="mod">
          <ac:chgData name="Jim McGowan" userId="e2c7446dd3aca506" providerId="LiveId" clId="{00D32AE1-1C2D-4490-BAAB-EEAA3D62B31F}" dt="2018-12-27T20:31:01.757" v="863" actId="255"/>
          <ac:spMkLst>
            <pc:docMk/>
            <pc:sldMk cId="0" sldId="292"/>
            <ac:spMk id="72708" creationId="{66A60FC1-3AD3-4321-B5CA-85A139517E40}"/>
          </ac:spMkLst>
        </pc:spChg>
        <pc:spChg chg="del">
          <ac:chgData name="Jim McGowan" userId="e2c7446dd3aca506" providerId="LiveId" clId="{00D32AE1-1C2D-4490-BAAB-EEAA3D62B31F}" dt="2018-12-27T20:30:49.218" v="860" actId="478"/>
          <ac:spMkLst>
            <pc:docMk/>
            <pc:sldMk cId="0" sldId="292"/>
            <ac:spMk id="72709" creationId="{7A3AEB84-EA48-4A81-9659-65E21B511B52}"/>
          </ac:spMkLst>
        </pc:spChg>
        <pc:spChg chg="mod">
          <ac:chgData name="Jim McGowan" userId="e2c7446dd3aca506" providerId="LiveId" clId="{00D32AE1-1C2D-4490-BAAB-EEAA3D62B31F}" dt="2018-12-27T20:30:56.375" v="861" actId="2710"/>
          <ac:spMkLst>
            <pc:docMk/>
            <pc:sldMk cId="0" sldId="292"/>
            <ac:spMk id="72712" creationId="{017E49EA-B429-45FF-92F9-08113F8EE74E}"/>
          </ac:spMkLst>
        </pc:spChg>
        <pc:picChg chg="mod">
          <ac:chgData name="Jim McGowan" userId="e2c7446dd3aca506" providerId="LiveId" clId="{00D32AE1-1C2D-4490-BAAB-EEAA3D62B31F}" dt="2018-12-27T20:31:09.873" v="875" actId="1038"/>
          <ac:picMkLst>
            <pc:docMk/>
            <pc:sldMk cId="0" sldId="292"/>
            <ac:picMk id="72711" creationId="{C2ED9B58-C6B6-46F7-B8F6-DCC52336BFC5}"/>
          </ac:picMkLst>
        </pc:picChg>
      </pc:sldChg>
      <pc:sldChg chg="addSp delSp modSp">
        <pc:chgData name="Jim McGowan" userId="e2c7446dd3aca506" providerId="LiveId" clId="{00D32AE1-1C2D-4490-BAAB-EEAA3D62B31F}" dt="2018-12-28T17:46:39.608" v="903" actId="14100"/>
        <pc:sldMkLst>
          <pc:docMk/>
          <pc:sldMk cId="0" sldId="293"/>
        </pc:sldMkLst>
        <pc:spChg chg="add mod">
          <ac:chgData name="Jim McGowan" userId="e2c7446dd3aca506" providerId="LiveId" clId="{00D32AE1-1C2D-4490-BAAB-EEAA3D62B31F}" dt="2018-12-27T20:31:42.368" v="879" actId="2710"/>
          <ac:spMkLst>
            <pc:docMk/>
            <pc:sldMk cId="0" sldId="293"/>
            <ac:spMk id="6" creationId="{761F1F1B-34FE-4CF2-9A4D-B22E412DBC44}"/>
          </ac:spMkLst>
        </pc:spChg>
        <pc:spChg chg="mod">
          <ac:chgData name="Jim McGowan" userId="e2c7446dd3aca506" providerId="LiveId" clId="{00D32AE1-1C2D-4490-BAAB-EEAA3D62B31F}" dt="2018-12-27T20:31:42.368" v="879" actId="2710"/>
          <ac:spMkLst>
            <pc:docMk/>
            <pc:sldMk cId="0" sldId="293"/>
            <ac:spMk id="74754" creationId="{8D900AAD-5658-4354-9671-CD703BBEFF9A}"/>
          </ac:spMkLst>
        </pc:spChg>
        <pc:spChg chg="mod">
          <ac:chgData name="Jim McGowan" userId="e2c7446dd3aca506" providerId="LiveId" clId="{00D32AE1-1C2D-4490-BAAB-EEAA3D62B31F}" dt="2018-12-28T17:46:39.608" v="903" actId="14100"/>
          <ac:spMkLst>
            <pc:docMk/>
            <pc:sldMk cId="0" sldId="293"/>
            <ac:spMk id="74755" creationId="{010A57B9-8B09-4A7C-9359-D395B9EB2F8A}"/>
          </ac:spMkLst>
        </pc:spChg>
        <pc:spChg chg="del mod">
          <ac:chgData name="Jim McGowan" userId="e2c7446dd3aca506" providerId="LiveId" clId="{00D32AE1-1C2D-4490-BAAB-EEAA3D62B31F}" dt="2018-12-27T20:32:02.795" v="898" actId="478"/>
          <ac:spMkLst>
            <pc:docMk/>
            <pc:sldMk cId="0" sldId="293"/>
            <ac:spMk id="74762" creationId="{8D03AC29-1D7C-41D9-B5BF-23394B4A776E}"/>
          </ac:spMkLst>
        </pc:spChg>
        <pc:picChg chg="mod">
          <ac:chgData name="Jim McGowan" userId="e2c7446dd3aca506" providerId="LiveId" clId="{00D32AE1-1C2D-4490-BAAB-EEAA3D62B31F}" dt="2018-12-27T20:31:58.239" v="897" actId="1038"/>
          <ac:picMkLst>
            <pc:docMk/>
            <pc:sldMk cId="0" sldId="293"/>
            <ac:picMk id="74761" creationId="{BCE239DF-8864-47A1-BCC7-A8E0C14FEE7B}"/>
          </ac:picMkLst>
        </pc:picChg>
      </pc:sldChg>
      <pc:sldChg chg="addSp delSp modSp">
        <pc:chgData name="Jim McGowan" userId="e2c7446dd3aca506" providerId="LiveId" clId="{00D32AE1-1C2D-4490-BAAB-EEAA3D62B31F}" dt="2018-12-28T18:29:46.251" v="1411" actId="108"/>
        <pc:sldMkLst>
          <pc:docMk/>
          <pc:sldMk cId="0" sldId="294"/>
        </pc:sldMkLst>
        <pc:spChg chg="add del mod">
          <ac:chgData name="Jim McGowan" userId="e2c7446dd3aca506" providerId="LiveId" clId="{00D32AE1-1C2D-4490-BAAB-EEAA3D62B31F}" dt="2018-12-28T18:25:50.565" v="1361" actId="478"/>
          <ac:spMkLst>
            <pc:docMk/>
            <pc:sldMk cId="0" sldId="294"/>
            <ac:spMk id="3" creationId="{04C71E54-83A4-4645-928E-DD6CC8FB1EFB}"/>
          </ac:spMkLst>
        </pc:spChg>
        <pc:spChg chg="add">
          <ac:chgData name="Jim McGowan" userId="e2c7446dd3aca506" providerId="LiveId" clId="{00D32AE1-1C2D-4490-BAAB-EEAA3D62B31F}" dt="2018-12-28T18:25:51.963" v="1362"/>
          <ac:spMkLst>
            <pc:docMk/>
            <pc:sldMk cId="0" sldId="294"/>
            <ac:spMk id="8" creationId="{C5251E56-307C-4A9A-848D-4818E6700C41}"/>
          </ac:spMkLst>
        </pc:spChg>
        <pc:spChg chg="add">
          <ac:chgData name="Jim McGowan" userId="e2c7446dd3aca506" providerId="LiveId" clId="{00D32AE1-1C2D-4490-BAAB-EEAA3D62B31F}" dt="2018-12-28T18:25:51.963" v="1362"/>
          <ac:spMkLst>
            <pc:docMk/>
            <pc:sldMk cId="0" sldId="294"/>
            <ac:spMk id="9" creationId="{DDA64DB1-11DD-4B77-85AF-3BBAB5FE77F6}"/>
          </ac:spMkLst>
        </pc:spChg>
        <pc:spChg chg="del">
          <ac:chgData name="Jim McGowan" userId="e2c7446dd3aca506" providerId="LiveId" clId="{00D32AE1-1C2D-4490-BAAB-EEAA3D62B31F}" dt="2018-12-28T18:25:48.802" v="1360" actId="478"/>
          <ac:spMkLst>
            <pc:docMk/>
            <pc:sldMk cId="0" sldId="294"/>
            <ac:spMk id="76802" creationId="{EC067E45-8F06-47AB-AA16-4D7910B5177B}"/>
          </ac:spMkLst>
        </pc:spChg>
        <pc:spChg chg="mod">
          <ac:chgData name="Jim McGowan" userId="e2c7446dd3aca506" providerId="LiveId" clId="{00D32AE1-1C2D-4490-BAAB-EEAA3D62B31F}" dt="2018-12-28T18:29:46.251" v="1411" actId="108"/>
          <ac:spMkLst>
            <pc:docMk/>
            <pc:sldMk cId="0" sldId="294"/>
            <ac:spMk id="76804" creationId="{7A222725-8347-42E1-A880-A0FA51F4EA4D}"/>
          </ac:spMkLst>
        </pc:spChg>
        <pc:spChg chg="del">
          <ac:chgData name="Jim McGowan" userId="e2c7446dd3aca506" providerId="LiveId" clId="{00D32AE1-1C2D-4490-BAAB-EEAA3D62B31F}" dt="2018-12-28T18:25:54.958" v="1363" actId="478"/>
          <ac:spMkLst>
            <pc:docMk/>
            <pc:sldMk cId="0" sldId="294"/>
            <ac:spMk id="76805" creationId="{6B8778DA-7E5E-4EA0-A489-CC9DD5963C3B}"/>
          </ac:spMkLst>
        </pc:spChg>
        <pc:picChg chg="mod">
          <ac:chgData name="Jim McGowan" userId="e2c7446dd3aca506" providerId="LiveId" clId="{00D32AE1-1C2D-4490-BAAB-EEAA3D62B31F}" dt="2018-12-28T18:28:21.734" v="1407" actId="1035"/>
          <ac:picMkLst>
            <pc:docMk/>
            <pc:sldMk cId="0" sldId="294"/>
            <ac:picMk id="76809" creationId="{6B2B4383-AAC0-482D-A793-CFADFDDA1F39}"/>
          </ac:picMkLst>
        </pc:picChg>
      </pc:sldChg>
      <pc:sldChg chg="addSp delSp modSp">
        <pc:chgData name="Jim McGowan" userId="e2c7446dd3aca506" providerId="LiveId" clId="{00D32AE1-1C2D-4490-BAAB-EEAA3D62B31F}" dt="2018-12-28T18:28:16.437" v="1406" actId="1035"/>
        <pc:sldMkLst>
          <pc:docMk/>
          <pc:sldMk cId="0" sldId="295"/>
        </pc:sldMkLst>
        <pc:spChg chg="add del mod">
          <ac:chgData name="Jim McGowan" userId="e2c7446dd3aca506" providerId="LiveId" clId="{00D32AE1-1C2D-4490-BAAB-EEAA3D62B31F}" dt="2018-12-28T18:25:03.005" v="1344" actId="478"/>
          <ac:spMkLst>
            <pc:docMk/>
            <pc:sldMk cId="0" sldId="295"/>
            <ac:spMk id="3" creationId="{EBFCEC6F-6DED-4128-8942-65577531EE07}"/>
          </ac:spMkLst>
        </pc:spChg>
        <pc:spChg chg="add">
          <ac:chgData name="Jim McGowan" userId="e2c7446dd3aca506" providerId="LiveId" clId="{00D32AE1-1C2D-4490-BAAB-EEAA3D62B31F}" dt="2018-12-28T18:25:04.758" v="1345"/>
          <ac:spMkLst>
            <pc:docMk/>
            <pc:sldMk cId="0" sldId="295"/>
            <ac:spMk id="8" creationId="{A54C7F1B-63EF-476C-A9C4-20F77A7C2C93}"/>
          </ac:spMkLst>
        </pc:spChg>
        <pc:spChg chg="add">
          <ac:chgData name="Jim McGowan" userId="e2c7446dd3aca506" providerId="LiveId" clId="{00D32AE1-1C2D-4490-BAAB-EEAA3D62B31F}" dt="2018-12-28T18:25:04.758" v="1345"/>
          <ac:spMkLst>
            <pc:docMk/>
            <pc:sldMk cId="0" sldId="295"/>
            <ac:spMk id="9" creationId="{C4CACBE3-22DF-4082-A166-CC062AC5476B}"/>
          </ac:spMkLst>
        </pc:spChg>
        <pc:spChg chg="del">
          <ac:chgData name="Jim McGowan" userId="e2c7446dd3aca506" providerId="LiveId" clId="{00D32AE1-1C2D-4490-BAAB-EEAA3D62B31F}" dt="2018-12-28T18:25:00.529" v="1343" actId="478"/>
          <ac:spMkLst>
            <pc:docMk/>
            <pc:sldMk cId="0" sldId="295"/>
            <ac:spMk id="78850" creationId="{2131C4FE-FB38-4D57-B294-47296B56D740}"/>
          </ac:spMkLst>
        </pc:spChg>
        <pc:spChg chg="mod">
          <ac:chgData name="Jim McGowan" userId="e2c7446dd3aca506" providerId="LiveId" clId="{00D32AE1-1C2D-4490-BAAB-EEAA3D62B31F}" dt="2018-12-28T18:27:34.521" v="1385" actId="14100"/>
          <ac:spMkLst>
            <pc:docMk/>
            <pc:sldMk cId="0" sldId="295"/>
            <ac:spMk id="78851" creationId="{864AC912-8BFB-49E5-B990-1C52256D6F65}"/>
          </ac:spMkLst>
        </pc:spChg>
        <pc:spChg chg="del">
          <ac:chgData name="Jim McGowan" userId="e2c7446dd3aca506" providerId="LiveId" clId="{00D32AE1-1C2D-4490-BAAB-EEAA3D62B31F}" dt="2018-12-28T18:25:21.717" v="1349" actId="478"/>
          <ac:spMkLst>
            <pc:docMk/>
            <pc:sldMk cId="0" sldId="295"/>
            <ac:spMk id="78854" creationId="{19963003-C754-48FE-B2DD-54FFD8F8E8F3}"/>
          </ac:spMkLst>
        </pc:spChg>
        <pc:picChg chg="mod">
          <ac:chgData name="Jim McGowan" userId="e2c7446dd3aca506" providerId="LiveId" clId="{00D32AE1-1C2D-4490-BAAB-EEAA3D62B31F}" dt="2018-12-28T18:28:16.437" v="1406" actId="1035"/>
          <ac:picMkLst>
            <pc:docMk/>
            <pc:sldMk cId="0" sldId="295"/>
            <ac:picMk id="78853" creationId="{9E6BB2BE-5CDE-4ED0-8640-7E66F27732CC}"/>
          </ac:picMkLst>
        </pc:picChg>
      </pc:sldChg>
      <pc:sldChg chg="addSp delSp modSp delAnim">
        <pc:chgData name="Jim McGowan" userId="e2c7446dd3aca506" providerId="LiveId" clId="{00D32AE1-1C2D-4490-BAAB-EEAA3D62B31F}" dt="2018-12-28T18:14:09.352" v="1193" actId="12788"/>
        <pc:sldMkLst>
          <pc:docMk/>
          <pc:sldMk cId="0" sldId="296"/>
        </pc:sldMkLst>
        <pc:spChg chg="add">
          <ac:chgData name="Jim McGowan" userId="e2c7446dd3aca506" providerId="LiveId" clId="{00D32AE1-1C2D-4490-BAAB-EEAA3D62B31F}" dt="2018-12-28T18:13:56.152" v="1186"/>
          <ac:spMkLst>
            <pc:docMk/>
            <pc:sldMk cId="0" sldId="296"/>
            <ac:spMk id="11" creationId="{D9A80987-3D74-4D89-80FE-E6200C5E171C}"/>
          </ac:spMkLst>
        </pc:spChg>
        <pc:spChg chg="add">
          <ac:chgData name="Jim McGowan" userId="e2c7446dd3aca506" providerId="LiveId" clId="{00D32AE1-1C2D-4490-BAAB-EEAA3D62B31F}" dt="2018-12-28T18:13:56.152" v="1186"/>
          <ac:spMkLst>
            <pc:docMk/>
            <pc:sldMk cId="0" sldId="296"/>
            <ac:spMk id="12" creationId="{8336DCE4-E7C1-4B76-A5ED-7D5DB488E69F}"/>
          </ac:spMkLst>
        </pc:spChg>
        <pc:spChg chg="del mod">
          <ac:chgData name="Jim McGowan" userId="e2c7446dd3aca506" providerId="LiveId" clId="{00D32AE1-1C2D-4490-BAAB-EEAA3D62B31F}" dt="2018-12-28T18:13:34.901" v="1181" actId="478"/>
          <ac:spMkLst>
            <pc:docMk/>
            <pc:sldMk cId="0" sldId="296"/>
            <ac:spMk id="80901" creationId="{D6AD3F61-EE74-4860-8E11-6FC6BBF60491}"/>
          </ac:spMkLst>
        </pc:spChg>
        <pc:spChg chg="del">
          <ac:chgData name="Jim McGowan" userId="e2c7446dd3aca506" providerId="LiveId" clId="{00D32AE1-1C2D-4490-BAAB-EEAA3D62B31F}" dt="2018-12-28T18:13:34.901" v="1181" actId="478"/>
          <ac:spMkLst>
            <pc:docMk/>
            <pc:sldMk cId="0" sldId="296"/>
            <ac:spMk id="80902" creationId="{6FE03AC3-B9D3-4439-B5AB-F83403BFEEE3}"/>
          </ac:spMkLst>
        </pc:spChg>
        <pc:spChg chg="del mod">
          <ac:chgData name="Jim McGowan" userId="e2c7446dd3aca506" providerId="LiveId" clId="{00D32AE1-1C2D-4490-BAAB-EEAA3D62B31F}" dt="2018-12-28T18:13:34.901" v="1181" actId="478"/>
          <ac:spMkLst>
            <pc:docMk/>
            <pc:sldMk cId="0" sldId="296"/>
            <ac:spMk id="80903" creationId="{997C5290-4732-4FB9-B453-373922EA81F3}"/>
          </ac:spMkLst>
        </pc:spChg>
        <pc:spChg chg="del">
          <ac:chgData name="Jim McGowan" userId="e2c7446dd3aca506" providerId="LiveId" clId="{00D32AE1-1C2D-4490-BAAB-EEAA3D62B31F}" dt="2018-12-28T18:13:34.901" v="1181" actId="478"/>
          <ac:spMkLst>
            <pc:docMk/>
            <pc:sldMk cId="0" sldId="296"/>
            <ac:spMk id="80904" creationId="{FE1ECA9E-7140-4C94-8B90-85894F876652}"/>
          </ac:spMkLst>
        </pc:spChg>
        <pc:spChg chg="del">
          <ac:chgData name="Jim McGowan" userId="e2c7446dd3aca506" providerId="LiveId" clId="{00D32AE1-1C2D-4490-BAAB-EEAA3D62B31F}" dt="2018-12-28T18:13:34.901" v="1181" actId="478"/>
          <ac:spMkLst>
            <pc:docMk/>
            <pc:sldMk cId="0" sldId="296"/>
            <ac:spMk id="80905" creationId="{8CCE1BEF-6BA3-48D5-B3D9-D0A79C527F5F}"/>
          </ac:spMkLst>
        </pc:spChg>
        <pc:spChg chg="del mod">
          <ac:chgData name="Jim McGowan" userId="e2c7446dd3aca506" providerId="LiveId" clId="{00D32AE1-1C2D-4490-BAAB-EEAA3D62B31F}" dt="2018-12-28T18:13:34.901" v="1181" actId="478"/>
          <ac:spMkLst>
            <pc:docMk/>
            <pc:sldMk cId="0" sldId="296"/>
            <ac:spMk id="80907" creationId="{7C5EF992-15C1-427D-BA5F-9DC95D8F1C7F}"/>
          </ac:spMkLst>
        </pc:spChg>
        <pc:spChg chg="del">
          <ac:chgData name="Jim McGowan" userId="e2c7446dd3aca506" providerId="LiveId" clId="{00D32AE1-1C2D-4490-BAAB-EEAA3D62B31F}" dt="2018-12-28T18:13:34.901" v="1181" actId="478"/>
          <ac:spMkLst>
            <pc:docMk/>
            <pc:sldMk cId="0" sldId="296"/>
            <ac:spMk id="80908" creationId="{9357EB67-2F2E-4346-A558-EC5F683BEAC4}"/>
          </ac:spMkLst>
        </pc:spChg>
        <pc:picChg chg="add mod">
          <ac:chgData name="Jim McGowan" userId="e2c7446dd3aca506" providerId="LiveId" clId="{00D32AE1-1C2D-4490-BAAB-EEAA3D62B31F}" dt="2018-12-28T18:14:09.352" v="1193" actId="12788"/>
          <ac:picMkLst>
            <pc:docMk/>
            <pc:sldMk cId="0" sldId="296"/>
            <ac:picMk id="2" creationId="{5A6A759F-BF00-4569-9EC0-30E44AD1E299}"/>
          </ac:picMkLst>
        </pc:picChg>
        <pc:picChg chg="del">
          <ac:chgData name="Jim McGowan" userId="e2c7446dd3aca506" providerId="LiveId" clId="{00D32AE1-1C2D-4490-BAAB-EEAA3D62B31F}" dt="2018-12-28T18:13:34.901" v="1181" actId="478"/>
          <ac:picMkLst>
            <pc:docMk/>
            <pc:sldMk cId="0" sldId="296"/>
            <ac:picMk id="80900" creationId="{92960BF6-2F66-4E66-8672-52190660469C}"/>
          </ac:picMkLst>
        </pc:picChg>
      </pc:sldChg>
      <pc:sldChg chg="addSp delSp modSp delAnim modAnim">
        <pc:chgData name="Jim McGowan" userId="e2c7446dd3aca506" providerId="LiveId" clId="{00D32AE1-1C2D-4490-BAAB-EEAA3D62B31F}" dt="2018-12-28T18:18:57.941" v="1260" actId="1035"/>
        <pc:sldMkLst>
          <pc:docMk/>
          <pc:sldMk cId="0" sldId="297"/>
        </pc:sldMkLst>
        <pc:spChg chg="add">
          <ac:chgData name="Jim McGowan" userId="e2c7446dd3aca506" providerId="LiveId" clId="{00D32AE1-1C2D-4490-BAAB-EEAA3D62B31F}" dt="2018-12-28T18:18:54.379" v="1257"/>
          <ac:spMkLst>
            <pc:docMk/>
            <pc:sldMk cId="0" sldId="297"/>
            <ac:spMk id="7" creationId="{63B5B404-1E7B-4962-BB36-9D07FF9FC86D}"/>
          </ac:spMkLst>
        </pc:spChg>
        <pc:spChg chg="add">
          <ac:chgData name="Jim McGowan" userId="e2c7446dd3aca506" providerId="LiveId" clId="{00D32AE1-1C2D-4490-BAAB-EEAA3D62B31F}" dt="2018-12-28T18:18:54.379" v="1257"/>
          <ac:spMkLst>
            <pc:docMk/>
            <pc:sldMk cId="0" sldId="297"/>
            <ac:spMk id="8" creationId="{DFA18046-34FE-4AC7-9DD7-78AF53E87FEC}"/>
          </ac:spMkLst>
        </pc:spChg>
        <pc:spChg chg="del">
          <ac:chgData name="Jim McGowan" userId="e2c7446dd3aca506" providerId="LiveId" clId="{00D32AE1-1C2D-4490-BAAB-EEAA3D62B31F}" dt="2018-12-28T18:18:04.451" v="1243" actId="478"/>
          <ac:spMkLst>
            <pc:docMk/>
            <pc:sldMk cId="0" sldId="297"/>
            <ac:spMk id="81924" creationId="{E33F4717-6C98-49C3-9001-301CFA22EB29}"/>
          </ac:spMkLst>
        </pc:spChg>
        <pc:spChg chg="del">
          <ac:chgData name="Jim McGowan" userId="e2c7446dd3aca506" providerId="LiveId" clId="{00D32AE1-1C2D-4490-BAAB-EEAA3D62B31F}" dt="2018-12-28T18:18:30.733" v="1245" actId="478"/>
          <ac:spMkLst>
            <pc:docMk/>
            <pc:sldMk cId="0" sldId="297"/>
            <ac:spMk id="81925" creationId="{DDB62842-B7FB-45B3-98D9-FA9C6240D0EB}"/>
          </ac:spMkLst>
        </pc:spChg>
        <pc:picChg chg="add mod">
          <ac:chgData name="Jim McGowan" userId="e2c7446dd3aca506" providerId="LiveId" clId="{00D32AE1-1C2D-4490-BAAB-EEAA3D62B31F}" dt="2018-12-28T18:18:57.941" v="1260" actId="1035"/>
          <ac:picMkLst>
            <pc:docMk/>
            <pc:sldMk cId="0" sldId="297"/>
            <ac:picMk id="2" creationId="{16DB4107-7C23-4744-A4BF-74D3A0744AF2}"/>
          </ac:picMkLst>
        </pc:picChg>
        <pc:picChg chg="del">
          <ac:chgData name="Jim McGowan" userId="e2c7446dd3aca506" providerId="LiveId" clId="{00D32AE1-1C2D-4490-BAAB-EEAA3D62B31F}" dt="2018-12-28T18:18:30.733" v="1245" actId="478"/>
          <ac:picMkLst>
            <pc:docMk/>
            <pc:sldMk cId="0" sldId="297"/>
            <ac:picMk id="81922" creationId="{1ABE27FB-B804-4FEE-BCEC-FA05BF67D39B}"/>
          </ac:picMkLst>
        </pc:picChg>
        <pc:picChg chg="del">
          <ac:chgData name="Jim McGowan" userId="e2c7446dd3aca506" providerId="LiveId" clId="{00D32AE1-1C2D-4490-BAAB-EEAA3D62B31F}" dt="2018-12-28T18:18:30.733" v="1245" actId="478"/>
          <ac:picMkLst>
            <pc:docMk/>
            <pc:sldMk cId="0" sldId="297"/>
            <ac:picMk id="81923" creationId="{1DA578CF-EB63-4B48-90CD-8FD102E2E934}"/>
          </ac:picMkLst>
        </pc:picChg>
      </pc:sldChg>
      <pc:sldChg chg="addSp delSp modSp addAnim delAnim">
        <pc:chgData name="Jim McGowan" userId="e2c7446dd3aca506" providerId="LiveId" clId="{00D32AE1-1C2D-4490-BAAB-EEAA3D62B31F}" dt="2018-12-28T18:17:38.830" v="1242" actId="1036"/>
        <pc:sldMkLst>
          <pc:docMk/>
          <pc:sldMk cId="0" sldId="298"/>
        </pc:sldMkLst>
        <pc:spChg chg="add del">
          <ac:chgData name="Jim McGowan" userId="e2c7446dd3aca506" providerId="LiveId" clId="{00D32AE1-1C2D-4490-BAAB-EEAA3D62B31F}" dt="2018-12-28T18:16:19.469" v="1219"/>
          <ac:spMkLst>
            <pc:docMk/>
            <pc:sldMk cId="0" sldId="298"/>
            <ac:spMk id="7" creationId="{93887F92-9E8E-4F8A-BAB0-6B0940733547}"/>
          </ac:spMkLst>
        </pc:spChg>
        <pc:spChg chg="add del">
          <ac:chgData name="Jim McGowan" userId="e2c7446dd3aca506" providerId="LiveId" clId="{00D32AE1-1C2D-4490-BAAB-EEAA3D62B31F}" dt="2018-12-28T18:16:19.469" v="1219"/>
          <ac:spMkLst>
            <pc:docMk/>
            <pc:sldMk cId="0" sldId="298"/>
            <ac:spMk id="8" creationId="{023ED0D4-6F23-4E1E-9684-AD60E162610D}"/>
          </ac:spMkLst>
        </pc:spChg>
        <pc:spChg chg="add">
          <ac:chgData name="Jim McGowan" userId="e2c7446dd3aca506" providerId="LiveId" clId="{00D32AE1-1C2D-4490-BAAB-EEAA3D62B31F}" dt="2018-12-28T18:17:35.850" v="1239"/>
          <ac:spMkLst>
            <pc:docMk/>
            <pc:sldMk cId="0" sldId="298"/>
            <ac:spMk id="10" creationId="{1ACFEAD7-1AF6-45D4-84B1-DB7092C150B6}"/>
          </ac:spMkLst>
        </pc:spChg>
        <pc:spChg chg="add">
          <ac:chgData name="Jim McGowan" userId="e2c7446dd3aca506" providerId="LiveId" clId="{00D32AE1-1C2D-4490-BAAB-EEAA3D62B31F}" dt="2018-12-28T18:17:35.850" v="1239"/>
          <ac:spMkLst>
            <pc:docMk/>
            <pc:sldMk cId="0" sldId="298"/>
            <ac:spMk id="11" creationId="{D69BF295-5F09-44F4-A964-7B32A6B962AD}"/>
          </ac:spMkLst>
        </pc:spChg>
        <pc:spChg chg="add del mod">
          <ac:chgData name="Jim McGowan" userId="e2c7446dd3aca506" providerId="LiveId" clId="{00D32AE1-1C2D-4490-BAAB-EEAA3D62B31F}" dt="2018-12-28T18:17:14.314" v="1229" actId="478"/>
          <ac:spMkLst>
            <pc:docMk/>
            <pc:sldMk cId="0" sldId="298"/>
            <ac:spMk id="82950" creationId="{7AE28B04-A42A-4051-8599-241E566E7179}"/>
          </ac:spMkLst>
        </pc:spChg>
        <pc:spChg chg="add del mod">
          <ac:chgData name="Jim McGowan" userId="e2c7446dd3aca506" providerId="LiveId" clId="{00D32AE1-1C2D-4490-BAAB-EEAA3D62B31F}" dt="2018-12-28T18:17:14.314" v="1229" actId="478"/>
          <ac:spMkLst>
            <pc:docMk/>
            <pc:sldMk cId="0" sldId="298"/>
            <ac:spMk id="82951" creationId="{091F60F4-66C0-4CEB-92B5-B06B494A58DE}"/>
          </ac:spMkLst>
        </pc:spChg>
        <pc:spChg chg="add del mod">
          <ac:chgData name="Jim McGowan" userId="e2c7446dd3aca506" providerId="LiveId" clId="{00D32AE1-1C2D-4490-BAAB-EEAA3D62B31F}" dt="2018-12-28T18:17:14.314" v="1229" actId="478"/>
          <ac:spMkLst>
            <pc:docMk/>
            <pc:sldMk cId="0" sldId="298"/>
            <ac:spMk id="82952" creationId="{6E5AD8C0-3D2A-42E8-B759-0A212E1059C0}"/>
          </ac:spMkLst>
        </pc:spChg>
        <pc:picChg chg="add del mod">
          <ac:chgData name="Jim McGowan" userId="e2c7446dd3aca506" providerId="LiveId" clId="{00D32AE1-1C2D-4490-BAAB-EEAA3D62B31F}" dt="2018-12-28T18:16:20.620" v="1223"/>
          <ac:picMkLst>
            <pc:docMk/>
            <pc:sldMk cId="0" sldId="298"/>
            <ac:picMk id="2" creationId="{26DF9C66-DC3C-4F34-A617-DFD9561A8A87}"/>
          </ac:picMkLst>
        </pc:picChg>
        <pc:picChg chg="add mod">
          <ac:chgData name="Jim McGowan" userId="e2c7446dd3aca506" providerId="LiveId" clId="{00D32AE1-1C2D-4490-BAAB-EEAA3D62B31F}" dt="2018-12-28T18:17:38.830" v="1242" actId="1036"/>
          <ac:picMkLst>
            <pc:docMk/>
            <pc:sldMk cId="0" sldId="298"/>
            <ac:picMk id="3" creationId="{D52FC784-9F4E-4E5D-98F5-D9F6740D09AD}"/>
          </ac:picMkLst>
        </pc:picChg>
        <pc:picChg chg="add del">
          <ac:chgData name="Jim McGowan" userId="e2c7446dd3aca506" providerId="LiveId" clId="{00D32AE1-1C2D-4490-BAAB-EEAA3D62B31F}" dt="2018-12-28T18:17:14.314" v="1229" actId="478"/>
          <ac:picMkLst>
            <pc:docMk/>
            <pc:sldMk cId="0" sldId="298"/>
            <ac:picMk id="82949" creationId="{55DF49A7-B63B-4430-AC16-755553DF0CA3}"/>
          </ac:picMkLst>
        </pc:picChg>
      </pc:sldChg>
      <pc:sldChg chg="addSp delSp modSp modAnim">
        <pc:chgData name="Jim McGowan" userId="e2c7446dd3aca506" providerId="LiveId" clId="{00D32AE1-1C2D-4490-BAAB-EEAA3D62B31F}" dt="2018-12-28T18:24:34.651" v="1342" actId="207"/>
        <pc:sldMkLst>
          <pc:docMk/>
          <pc:sldMk cId="0" sldId="299"/>
        </pc:sldMkLst>
        <pc:spChg chg="add">
          <ac:chgData name="Jim McGowan" userId="e2c7446dd3aca506" providerId="LiveId" clId="{00D32AE1-1C2D-4490-BAAB-EEAA3D62B31F}" dt="2018-12-28T18:20:01.448" v="1266"/>
          <ac:spMkLst>
            <pc:docMk/>
            <pc:sldMk cId="0" sldId="299"/>
            <ac:spMk id="5" creationId="{579E7F52-AE38-4657-BB4F-8033E72B525A}"/>
          </ac:spMkLst>
        </pc:spChg>
        <pc:spChg chg="add">
          <ac:chgData name="Jim McGowan" userId="e2c7446dd3aca506" providerId="LiveId" clId="{00D32AE1-1C2D-4490-BAAB-EEAA3D62B31F}" dt="2018-12-28T18:20:01.448" v="1266"/>
          <ac:spMkLst>
            <pc:docMk/>
            <pc:sldMk cId="0" sldId="299"/>
            <ac:spMk id="6" creationId="{DE5A1022-5D46-427E-A210-09F930E6ACD1}"/>
          </ac:spMkLst>
        </pc:spChg>
        <pc:spChg chg="mod">
          <ac:chgData name="Jim McGowan" userId="e2c7446dd3aca506" providerId="LiveId" clId="{00D32AE1-1C2D-4490-BAAB-EEAA3D62B31F}" dt="2018-12-28T18:24:34.651" v="1342" actId="207"/>
          <ac:spMkLst>
            <pc:docMk/>
            <pc:sldMk cId="0" sldId="299"/>
            <ac:spMk id="83973" creationId="{33ABB367-494F-4046-AEC3-BF9ECC5F41A7}"/>
          </ac:spMkLst>
        </pc:spChg>
        <pc:picChg chg="add mod ord">
          <ac:chgData name="Jim McGowan" userId="e2c7446dd3aca506" providerId="LiveId" clId="{00D32AE1-1C2D-4490-BAAB-EEAA3D62B31F}" dt="2018-12-28T18:20:34.037" v="1276" actId="1035"/>
          <ac:picMkLst>
            <pc:docMk/>
            <pc:sldMk cId="0" sldId="299"/>
            <ac:picMk id="4" creationId="{14C8789A-D074-4869-80E6-58D12374EFF2}"/>
          </ac:picMkLst>
        </pc:picChg>
        <pc:picChg chg="del">
          <ac:chgData name="Jim McGowan" userId="e2c7446dd3aca506" providerId="LiveId" clId="{00D32AE1-1C2D-4490-BAAB-EEAA3D62B31F}" dt="2018-12-28T18:19:47.726" v="1261" actId="478"/>
          <ac:picMkLst>
            <pc:docMk/>
            <pc:sldMk cId="0" sldId="299"/>
            <ac:picMk id="83972" creationId="{1FAF35B2-C529-4C41-AD59-A2B9BE2C0B0D}"/>
          </ac:picMkLst>
        </pc:picChg>
      </pc:sldChg>
      <pc:sldChg chg="addSp delSp modSp delAnim">
        <pc:chgData name="Jim McGowan" userId="e2c7446dd3aca506" providerId="LiveId" clId="{00D32AE1-1C2D-4490-BAAB-EEAA3D62B31F}" dt="2018-12-28T18:40:39.822" v="1605" actId="108"/>
        <pc:sldMkLst>
          <pc:docMk/>
          <pc:sldMk cId="0" sldId="300"/>
        </pc:sldMkLst>
        <pc:spChg chg="add del mod">
          <ac:chgData name="Jim McGowan" userId="e2c7446dd3aca506" providerId="LiveId" clId="{00D32AE1-1C2D-4490-BAAB-EEAA3D62B31F}" dt="2018-12-28T18:34:06.030" v="1463" actId="478"/>
          <ac:spMkLst>
            <pc:docMk/>
            <pc:sldMk cId="0" sldId="300"/>
            <ac:spMk id="3" creationId="{D936DF49-DABB-4367-81F4-BD20E85C6E40}"/>
          </ac:spMkLst>
        </pc:spChg>
        <pc:spChg chg="add">
          <ac:chgData name="Jim McGowan" userId="e2c7446dd3aca506" providerId="LiveId" clId="{00D32AE1-1C2D-4490-BAAB-EEAA3D62B31F}" dt="2018-12-28T18:34:07.504" v="1464"/>
          <ac:spMkLst>
            <pc:docMk/>
            <pc:sldMk cId="0" sldId="300"/>
            <ac:spMk id="11" creationId="{012F2CBB-A36E-4E58-85F0-A6BDAAAB3047}"/>
          </ac:spMkLst>
        </pc:spChg>
        <pc:spChg chg="add">
          <ac:chgData name="Jim McGowan" userId="e2c7446dd3aca506" providerId="LiveId" clId="{00D32AE1-1C2D-4490-BAAB-EEAA3D62B31F}" dt="2018-12-28T18:34:07.504" v="1464"/>
          <ac:spMkLst>
            <pc:docMk/>
            <pc:sldMk cId="0" sldId="300"/>
            <ac:spMk id="12" creationId="{5A964343-FAB7-40C4-B827-C57832D4DB14}"/>
          </ac:spMkLst>
        </pc:spChg>
        <pc:spChg chg="del">
          <ac:chgData name="Jim McGowan" userId="e2c7446dd3aca506" providerId="LiveId" clId="{00D32AE1-1C2D-4490-BAAB-EEAA3D62B31F}" dt="2018-12-28T18:34:03.550" v="1462" actId="478"/>
          <ac:spMkLst>
            <pc:docMk/>
            <pc:sldMk cId="0" sldId="300"/>
            <ac:spMk id="84994" creationId="{A571BF35-7CA1-432B-AE38-7B53DF2781B1}"/>
          </ac:spMkLst>
        </pc:spChg>
        <pc:spChg chg="mod">
          <ac:chgData name="Jim McGowan" userId="e2c7446dd3aca506" providerId="LiveId" clId="{00D32AE1-1C2D-4490-BAAB-EEAA3D62B31F}" dt="2018-12-28T18:40:39.822" v="1605" actId="108"/>
          <ac:spMkLst>
            <pc:docMk/>
            <pc:sldMk cId="0" sldId="300"/>
            <ac:spMk id="84996" creationId="{61C1D9F1-2F59-4EC5-B94E-D34AA12BB491}"/>
          </ac:spMkLst>
        </pc:spChg>
        <pc:spChg chg="del">
          <ac:chgData name="Jim McGowan" userId="e2c7446dd3aca506" providerId="LiveId" clId="{00D32AE1-1C2D-4490-BAAB-EEAA3D62B31F}" dt="2018-12-28T18:34:11.366" v="1465" actId="478"/>
          <ac:spMkLst>
            <pc:docMk/>
            <pc:sldMk cId="0" sldId="300"/>
            <ac:spMk id="84998" creationId="{97CB1CC0-2600-4EB7-9CA6-2F07949FA0E8}"/>
          </ac:spMkLst>
        </pc:spChg>
        <pc:spChg chg="mod">
          <ac:chgData name="Jim McGowan" userId="e2c7446dd3aca506" providerId="LiveId" clId="{00D32AE1-1C2D-4490-BAAB-EEAA3D62B31F}" dt="2018-12-28T18:38:43.870" v="1543" actId="1035"/>
          <ac:spMkLst>
            <pc:docMk/>
            <pc:sldMk cId="0" sldId="300"/>
            <ac:spMk id="85002" creationId="{09C6A4D9-E175-4F34-96A3-ED0992B83194}"/>
          </ac:spMkLst>
        </pc:spChg>
        <pc:spChg chg="mod">
          <ac:chgData name="Jim McGowan" userId="e2c7446dd3aca506" providerId="LiveId" clId="{00D32AE1-1C2D-4490-BAAB-EEAA3D62B31F}" dt="2018-12-28T18:37:04.524" v="1529" actId="14100"/>
          <ac:spMkLst>
            <pc:docMk/>
            <pc:sldMk cId="0" sldId="300"/>
            <ac:spMk id="85003" creationId="{5BFB73BC-5AD8-465B-B04E-F7113C3048EE}"/>
          </ac:spMkLst>
        </pc:spChg>
        <pc:spChg chg="del">
          <ac:chgData name="Jim McGowan" userId="e2c7446dd3aca506" providerId="LiveId" clId="{00D32AE1-1C2D-4490-BAAB-EEAA3D62B31F}" dt="2018-12-28T18:35:59.516" v="1501" actId="478"/>
          <ac:spMkLst>
            <pc:docMk/>
            <pc:sldMk cId="0" sldId="300"/>
            <ac:spMk id="85004" creationId="{A21AA37C-A4A3-42B0-BC71-8F0CDA73EA84}"/>
          </ac:spMkLst>
        </pc:spChg>
        <pc:picChg chg="mod">
          <ac:chgData name="Jim McGowan" userId="e2c7446dd3aca506" providerId="LiveId" clId="{00D32AE1-1C2D-4490-BAAB-EEAA3D62B31F}" dt="2018-12-28T18:36:55.623" v="1527" actId="12788"/>
          <ac:picMkLst>
            <pc:docMk/>
            <pc:sldMk cId="0" sldId="300"/>
            <ac:picMk id="85001" creationId="{C62AEDAA-C5A6-41C5-9C24-9989B9F0714D}"/>
          </ac:picMkLst>
        </pc:picChg>
      </pc:sldChg>
      <pc:sldChg chg="addSp delSp modSp">
        <pc:chgData name="Jim McGowan" userId="e2c7446dd3aca506" providerId="LiveId" clId="{00D32AE1-1C2D-4490-BAAB-EEAA3D62B31F}" dt="2018-12-28T18:42:31.871" v="1645" actId="1037"/>
        <pc:sldMkLst>
          <pc:docMk/>
          <pc:sldMk cId="0" sldId="301"/>
        </pc:sldMkLst>
        <pc:spChg chg="add del mod">
          <ac:chgData name="Jim McGowan" userId="e2c7446dd3aca506" providerId="LiveId" clId="{00D32AE1-1C2D-4490-BAAB-EEAA3D62B31F}" dt="2018-12-28T18:41:01.240" v="1608" actId="478"/>
          <ac:spMkLst>
            <pc:docMk/>
            <pc:sldMk cId="0" sldId="301"/>
            <ac:spMk id="3" creationId="{7DE496E5-8D76-4A44-9D7B-C3B49B3FEB93}"/>
          </ac:spMkLst>
        </pc:spChg>
        <pc:spChg chg="add">
          <ac:chgData name="Jim McGowan" userId="e2c7446dd3aca506" providerId="LiveId" clId="{00D32AE1-1C2D-4490-BAAB-EEAA3D62B31F}" dt="2018-12-28T18:41:11.649" v="1609"/>
          <ac:spMkLst>
            <pc:docMk/>
            <pc:sldMk cId="0" sldId="301"/>
            <ac:spMk id="8" creationId="{C2664153-1410-4C87-A468-ED5818413953}"/>
          </ac:spMkLst>
        </pc:spChg>
        <pc:spChg chg="add">
          <ac:chgData name="Jim McGowan" userId="e2c7446dd3aca506" providerId="LiveId" clId="{00D32AE1-1C2D-4490-BAAB-EEAA3D62B31F}" dt="2018-12-28T18:41:11.649" v="1609"/>
          <ac:spMkLst>
            <pc:docMk/>
            <pc:sldMk cId="0" sldId="301"/>
            <ac:spMk id="9" creationId="{74313844-DD52-4034-A17D-D868A764F16E}"/>
          </ac:spMkLst>
        </pc:spChg>
        <pc:spChg chg="del">
          <ac:chgData name="Jim McGowan" userId="e2c7446dd3aca506" providerId="LiveId" clId="{00D32AE1-1C2D-4490-BAAB-EEAA3D62B31F}" dt="2018-12-28T18:40:59.493" v="1607" actId="478"/>
          <ac:spMkLst>
            <pc:docMk/>
            <pc:sldMk cId="0" sldId="301"/>
            <ac:spMk id="87042" creationId="{D25AFACB-C67A-47DC-88A0-448D7A136A8D}"/>
          </ac:spMkLst>
        </pc:spChg>
        <pc:spChg chg="mod">
          <ac:chgData name="Jim McGowan" userId="e2c7446dd3aca506" providerId="LiveId" clId="{00D32AE1-1C2D-4490-BAAB-EEAA3D62B31F}" dt="2018-12-28T18:42:31.871" v="1645" actId="1037"/>
          <ac:spMkLst>
            <pc:docMk/>
            <pc:sldMk cId="0" sldId="301"/>
            <ac:spMk id="87044" creationId="{3720E1A6-9DAB-4EF1-98C2-C6853B60DD9C}"/>
          </ac:spMkLst>
        </pc:spChg>
        <pc:spChg chg="del">
          <ac:chgData name="Jim McGowan" userId="e2c7446dd3aca506" providerId="LiveId" clId="{00D32AE1-1C2D-4490-BAAB-EEAA3D62B31F}" dt="2018-12-28T18:41:33.848" v="1614" actId="478"/>
          <ac:spMkLst>
            <pc:docMk/>
            <pc:sldMk cId="0" sldId="301"/>
            <ac:spMk id="87045" creationId="{4C6B34E7-0C31-45E3-A6DE-9BE4ED47D78D}"/>
          </ac:spMkLst>
        </pc:spChg>
        <pc:picChg chg="mod">
          <ac:chgData name="Jim McGowan" userId="e2c7446dd3aca506" providerId="LiveId" clId="{00D32AE1-1C2D-4490-BAAB-EEAA3D62B31F}" dt="2018-12-28T18:42:28.320" v="1644" actId="1037"/>
          <ac:picMkLst>
            <pc:docMk/>
            <pc:sldMk cId="0" sldId="301"/>
            <ac:picMk id="87047" creationId="{DD7ADCA0-71DC-4235-BE00-EF214E89E35D}"/>
          </ac:picMkLst>
        </pc:picChg>
      </pc:sldChg>
      <pc:sldChg chg="del">
        <pc:chgData name="Jim McGowan" userId="e2c7446dd3aca506" providerId="LiveId" clId="{00D32AE1-1C2D-4490-BAAB-EEAA3D62B31F}" dt="2018-12-27T19:44:00.046" v="7" actId="2696"/>
        <pc:sldMkLst>
          <pc:docMk/>
          <pc:sldMk cId="0" sldId="303"/>
        </pc:sldMkLst>
      </pc:sldChg>
      <pc:sldChg chg="del">
        <pc:chgData name="Jim McGowan" userId="e2c7446dd3aca506" providerId="LiveId" clId="{00D32AE1-1C2D-4490-BAAB-EEAA3D62B31F}" dt="2018-12-27T19:44:00.055" v="8" actId="2696"/>
        <pc:sldMkLst>
          <pc:docMk/>
          <pc:sldMk cId="0" sldId="304"/>
        </pc:sldMkLst>
      </pc:sldChg>
      <pc:sldChg chg="del">
        <pc:chgData name="Jim McGowan" userId="e2c7446dd3aca506" providerId="LiveId" clId="{00D32AE1-1C2D-4490-BAAB-EEAA3D62B31F}" dt="2018-12-27T19:44:00.066" v="9" actId="2696"/>
        <pc:sldMkLst>
          <pc:docMk/>
          <pc:sldMk cId="0" sldId="305"/>
        </pc:sldMkLst>
      </pc:sldChg>
      <pc:sldChg chg="del">
        <pc:chgData name="Jim McGowan" userId="e2c7446dd3aca506" providerId="LiveId" clId="{00D32AE1-1C2D-4490-BAAB-EEAA3D62B31F}" dt="2018-12-27T19:44:00.078" v="10" actId="2696"/>
        <pc:sldMkLst>
          <pc:docMk/>
          <pc:sldMk cId="0" sldId="306"/>
        </pc:sldMkLst>
      </pc:sldChg>
      <pc:sldChg chg="del">
        <pc:chgData name="Jim McGowan" userId="e2c7446dd3aca506" providerId="LiveId" clId="{00D32AE1-1C2D-4490-BAAB-EEAA3D62B31F}" dt="2018-12-27T19:44:00.086" v="11" actId="2696"/>
        <pc:sldMkLst>
          <pc:docMk/>
          <pc:sldMk cId="0" sldId="307"/>
        </pc:sldMkLst>
      </pc:sldChg>
      <pc:sldChg chg="del">
        <pc:chgData name="Jim McGowan" userId="e2c7446dd3aca506" providerId="LiveId" clId="{00D32AE1-1C2D-4490-BAAB-EEAA3D62B31F}" dt="2018-12-27T19:44:00.114" v="24" actId="2696"/>
        <pc:sldMkLst>
          <pc:docMk/>
          <pc:sldMk cId="0" sldId="308"/>
        </pc:sldMkLst>
      </pc:sldChg>
      <pc:sldChg chg="del">
        <pc:chgData name="Jim McGowan" userId="e2c7446dd3aca506" providerId="LiveId" clId="{00D32AE1-1C2D-4490-BAAB-EEAA3D62B31F}" dt="2018-12-27T19:44:00.125" v="25" actId="2696"/>
        <pc:sldMkLst>
          <pc:docMk/>
          <pc:sldMk cId="0" sldId="309"/>
        </pc:sldMkLst>
      </pc:sldChg>
      <pc:sldChg chg="del">
        <pc:chgData name="Jim McGowan" userId="e2c7446dd3aca506" providerId="LiveId" clId="{00D32AE1-1C2D-4490-BAAB-EEAA3D62B31F}" dt="2018-12-27T19:44:00.134" v="26" actId="2696"/>
        <pc:sldMkLst>
          <pc:docMk/>
          <pc:sldMk cId="0" sldId="310"/>
        </pc:sldMkLst>
      </pc:sldChg>
      <pc:sldChg chg="del">
        <pc:chgData name="Jim McGowan" userId="e2c7446dd3aca506" providerId="LiveId" clId="{00D32AE1-1C2D-4490-BAAB-EEAA3D62B31F}" dt="2018-12-27T19:44:00.145" v="27" actId="2696"/>
        <pc:sldMkLst>
          <pc:docMk/>
          <pc:sldMk cId="0" sldId="311"/>
        </pc:sldMkLst>
      </pc:sldChg>
      <pc:sldChg chg="del">
        <pc:chgData name="Jim McGowan" userId="e2c7446dd3aca506" providerId="LiveId" clId="{00D32AE1-1C2D-4490-BAAB-EEAA3D62B31F}" dt="2018-12-28T19:02:10.914" v="2001" actId="2696"/>
        <pc:sldMkLst>
          <pc:docMk/>
          <pc:sldMk cId="0" sldId="312"/>
        </pc:sldMkLst>
      </pc:sldChg>
      <pc:sldChg chg="del">
        <pc:chgData name="Jim McGowan" userId="e2c7446dd3aca506" providerId="LiveId" clId="{00D32AE1-1C2D-4490-BAAB-EEAA3D62B31F}" dt="2018-12-28T19:02:10.934" v="2002" actId="2696"/>
        <pc:sldMkLst>
          <pc:docMk/>
          <pc:sldMk cId="0" sldId="313"/>
        </pc:sldMkLst>
      </pc:sldChg>
      <pc:sldChg chg="del">
        <pc:chgData name="Jim McGowan" userId="e2c7446dd3aca506" providerId="LiveId" clId="{00D32AE1-1C2D-4490-BAAB-EEAA3D62B31F}" dt="2018-12-28T19:02:10.951" v="2003" actId="2696"/>
        <pc:sldMkLst>
          <pc:docMk/>
          <pc:sldMk cId="0" sldId="314"/>
        </pc:sldMkLst>
      </pc:sldChg>
      <pc:sldChg chg="del">
        <pc:chgData name="Jim McGowan" userId="e2c7446dd3aca506" providerId="LiveId" clId="{00D32AE1-1C2D-4490-BAAB-EEAA3D62B31F}" dt="2018-12-27T19:43:59.970" v="0" actId="2696"/>
        <pc:sldMkLst>
          <pc:docMk/>
          <pc:sldMk cId="0" sldId="315"/>
        </pc:sldMkLst>
      </pc:sldChg>
      <pc:sldChg chg="del">
        <pc:chgData name="Jim McGowan" userId="e2c7446dd3aca506" providerId="LiveId" clId="{00D32AE1-1C2D-4490-BAAB-EEAA3D62B31F}" dt="2018-12-27T19:44:00.036" v="6" actId="2696"/>
        <pc:sldMkLst>
          <pc:docMk/>
          <pc:sldMk cId="0" sldId="316"/>
        </pc:sldMkLst>
      </pc:sldChg>
      <pc:sldChg chg="del">
        <pc:chgData name="Jim McGowan" userId="e2c7446dd3aca506" providerId="LiveId" clId="{00D32AE1-1C2D-4490-BAAB-EEAA3D62B31F}" dt="2018-12-27T19:43:59.985" v="1" actId="2696"/>
        <pc:sldMkLst>
          <pc:docMk/>
          <pc:sldMk cId="0" sldId="317"/>
        </pc:sldMkLst>
      </pc:sldChg>
      <pc:sldChg chg="del">
        <pc:chgData name="Jim McGowan" userId="e2c7446dd3aca506" providerId="LiveId" clId="{00D32AE1-1C2D-4490-BAAB-EEAA3D62B31F}" dt="2018-12-27T19:44:00.001" v="2" actId="2696"/>
        <pc:sldMkLst>
          <pc:docMk/>
          <pc:sldMk cId="0" sldId="318"/>
        </pc:sldMkLst>
      </pc:sldChg>
      <pc:sldChg chg="del">
        <pc:chgData name="Jim McGowan" userId="e2c7446dd3aca506" providerId="LiveId" clId="{00D32AE1-1C2D-4490-BAAB-EEAA3D62B31F}" dt="2018-12-27T19:44:00.012" v="3" actId="2696"/>
        <pc:sldMkLst>
          <pc:docMk/>
          <pc:sldMk cId="0" sldId="319"/>
        </pc:sldMkLst>
      </pc:sldChg>
      <pc:sldChg chg="del">
        <pc:chgData name="Jim McGowan" userId="e2c7446dd3aca506" providerId="LiveId" clId="{00D32AE1-1C2D-4490-BAAB-EEAA3D62B31F}" dt="2018-12-27T19:44:00.020" v="4" actId="2696"/>
        <pc:sldMkLst>
          <pc:docMk/>
          <pc:sldMk cId="0" sldId="320"/>
        </pc:sldMkLst>
      </pc:sldChg>
      <pc:sldChg chg="del">
        <pc:chgData name="Jim McGowan" userId="e2c7446dd3aca506" providerId="LiveId" clId="{00D32AE1-1C2D-4490-BAAB-EEAA3D62B31F}" dt="2018-12-27T19:44:00.028" v="5" actId="2696"/>
        <pc:sldMkLst>
          <pc:docMk/>
          <pc:sldMk cId="0" sldId="321"/>
        </pc:sldMkLst>
      </pc:sldChg>
      <pc:sldChg chg="addSp modSp">
        <pc:chgData name="Jim McGowan" userId="e2c7446dd3aca506" providerId="LiveId" clId="{00D32AE1-1C2D-4490-BAAB-EEAA3D62B31F}" dt="2018-12-27T19:53:54.239" v="168" actId="6549"/>
        <pc:sldMkLst>
          <pc:docMk/>
          <pc:sldMk cId="0" sldId="322"/>
        </pc:sldMkLst>
        <pc:spChg chg="add mod">
          <ac:chgData name="Jim McGowan" userId="e2c7446dd3aca506" providerId="LiveId" clId="{00D32AE1-1C2D-4490-BAAB-EEAA3D62B31F}" dt="2018-12-27T19:53:54.239" v="168" actId="6549"/>
          <ac:spMkLst>
            <pc:docMk/>
            <pc:sldMk cId="0" sldId="322"/>
            <ac:spMk id="4" creationId="{AC145F39-FAE0-4CC0-82BE-9B7918601DCB}"/>
          </ac:spMkLst>
        </pc:spChg>
        <pc:spChg chg="mod">
          <ac:chgData name="Jim McGowan" userId="e2c7446dd3aca506" providerId="LiveId" clId="{00D32AE1-1C2D-4490-BAAB-EEAA3D62B31F}" dt="2018-12-27T19:52:38.634" v="143" actId="1036"/>
          <ac:spMkLst>
            <pc:docMk/>
            <pc:sldMk cId="0" sldId="322"/>
            <ac:spMk id="131075" creationId="{1846E785-1A26-4DDD-9765-B2DEF55E52D2}"/>
          </ac:spMkLst>
        </pc:spChg>
        <pc:picChg chg="mod">
          <ac:chgData name="Jim McGowan" userId="e2c7446dd3aca506" providerId="LiveId" clId="{00D32AE1-1C2D-4490-BAAB-EEAA3D62B31F}" dt="2018-12-27T19:52:17.867" v="112" actId="12789"/>
          <ac:picMkLst>
            <pc:docMk/>
            <pc:sldMk cId="0" sldId="322"/>
            <ac:picMk id="131074" creationId="{0DF497B7-B26E-4E75-B97A-5A0C75B4DDA1}"/>
          </ac:picMkLst>
        </pc:picChg>
      </pc:sldChg>
      <pc:sldChg chg="addSp delSp modSp">
        <pc:chgData name="Jim McGowan" userId="e2c7446dd3aca506" providerId="LiveId" clId="{00D32AE1-1C2D-4490-BAAB-EEAA3D62B31F}" dt="2018-12-27T20:02:06.790" v="364" actId="20577"/>
        <pc:sldMkLst>
          <pc:docMk/>
          <pc:sldMk cId="0" sldId="323"/>
        </pc:sldMkLst>
        <pc:spChg chg="add del mod">
          <ac:chgData name="Jim McGowan" userId="e2c7446dd3aca506" providerId="LiveId" clId="{00D32AE1-1C2D-4490-BAAB-EEAA3D62B31F}" dt="2018-12-27T20:01:50.150" v="362" actId="478"/>
          <ac:spMkLst>
            <pc:docMk/>
            <pc:sldMk cId="0" sldId="323"/>
            <ac:spMk id="3" creationId="{59A49DEF-BCA6-4299-8FD9-14418BF5B004}"/>
          </ac:spMkLst>
        </pc:spChg>
        <pc:spChg chg="add">
          <ac:chgData name="Jim McGowan" userId="e2c7446dd3aca506" providerId="LiveId" clId="{00D32AE1-1C2D-4490-BAAB-EEAA3D62B31F}" dt="2018-12-27T19:59:51.380" v="353"/>
          <ac:spMkLst>
            <pc:docMk/>
            <pc:sldMk cId="0" sldId="323"/>
            <ac:spMk id="6" creationId="{02EBA91A-A04B-4616-AAC4-F42192A3EDD3}"/>
          </ac:spMkLst>
        </pc:spChg>
        <pc:spChg chg="add">
          <ac:chgData name="Jim McGowan" userId="e2c7446dd3aca506" providerId="LiveId" clId="{00D32AE1-1C2D-4490-BAAB-EEAA3D62B31F}" dt="2018-12-27T20:01:56.382" v="363"/>
          <ac:spMkLst>
            <pc:docMk/>
            <pc:sldMk cId="0" sldId="323"/>
            <ac:spMk id="9" creationId="{59D325B7-A47A-4F37-B615-38FAF71EB268}"/>
          </ac:spMkLst>
        </pc:spChg>
        <pc:spChg chg="del">
          <ac:chgData name="Jim McGowan" userId="e2c7446dd3aca506" providerId="LiveId" clId="{00D32AE1-1C2D-4490-BAAB-EEAA3D62B31F}" dt="2018-12-27T20:01:45.135" v="361" actId="478"/>
          <ac:spMkLst>
            <pc:docMk/>
            <pc:sldMk cId="0" sldId="323"/>
            <ac:spMk id="133122" creationId="{CABB2B91-8FC8-4952-A115-0AB4BE349AAF}"/>
          </ac:spMkLst>
        </pc:spChg>
        <pc:spChg chg="del">
          <ac:chgData name="Jim McGowan" userId="e2c7446dd3aca506" providerId="LiveId" clId="{00D32AE1-1C2D-4490-BAAB-EEAA3D62B31F}" dt="2018-12-27T19:58:44.092" v="344" actId="478"/>
          <ac:spMkLst>
            <pc:docMk/>
            <pc:sldMk cId="0" sldId="323"/>
            <ac:spMk id="133124" creationId="{30CA519C-CC3D-49F2-81DA-70055D339696}"/>
          </ac:spMkLst>
        </pc:spChg>
        <pc:spChg chg="mod">
          <ac:chgData name="Jim McGowan" userId="e2c7446dd3aca506" providerId="LiveId" clId="{00D32AE1-1C2D-4490-BAAB-EEAA3D62B31F}" dt="2018-12-27T20:02:06.790" v="364" actId="20577"/>
          <ac:spMkLst>
            <pc:docMk/>
            <pc:sldMk cId="0" sldId="323"/>
            <ac:spMk id="133125" creationId="{AC58B5B4-8AF5-4CBA-B75B-E49D6F2AF006}"/>
          </ac:spMkLst>
        </pc:spChg>
      </pc:sldChg>
      <pc:sldChg chg="addSp delSp modSp delAnim">
        <pc:chgData name="Jim McGowan" userId="e2c7446dd3aca506" providerId="LiveId" clId="{00D32AE1-1C2D-4490-BAAB-EEAA3D62B31F}" dt="2018-12-27T20:07:49.748" v="501" actId="242"/>
        <pc:sldMkLst>
          <pc:docMk/>
          <pc:sldMk cId="0" sldId="324"/>
        </pc:sldMkLst>
        <pc:spChg chg="add">
          <ac:chgData name="Jim McGowan" userId="e2c7446dd3aca506" providerId="LiveId" clId="{00D32AE1-1C2D-4490-BAAB-EEAA3D62B31F}" dt="2018-12-27T20:05:38.763" v="427"/>
          <ac:spMkLst>
            <pc:docMk/>
            <pc:sldMk cId="0" sldId="324"/>
            <ac:spMk id="7" creationId="{CBFC55F6-4ECF-4251-9E34-194CE6E3E2D0}"/>
          </ac:spMkLst>
        </pc:spChg>
        <pc:spChg chg="add del">
          <ac:chgData name="Jim McGowan" userId="e2c7446dd3aca506" providerId="LiveId" clId="{00D32AE1-1C2D-4490-BAAB-EEAA3D62B31F}" dt="2018-12-27T20:07:24.081" v="499" actId="478"/>
          <ac:spMkLst>
            <pc:docMk/>
            <pc:sldMk cId="0" sldId="324"/>
            <ac:spMk id="8" creationId="{9936E1F8-2050-4AAC-85B1-240CF94D354C}"/>
          </ac:spMkLst>
        </pc:spChg>
        <pc:spChg chg="add mod">
          <ac:chgData name="Jim McGowan" userId="e2c7446dd3aca506" providerId="LiveId" clId="{00D32AE1-1C2D-4490-BAAB-EEAA3D62B31F}" dt="2018-12-27T20:07:49.748" v="501" actId="242"/>
          <ac:spMkLst>
            <pc:docMk/>
            <pc:sldMk cId="0" sldId="324"/>
            <ac:spMk id="9" creationId="{25E859C7-17B4-497C-8029-BA110D7906FE}"/>
          </ac:spMkLst>
        </pc:spChg>
        <pc:spChg chg="mod">
          <ac:chgData name="Jim McGowan" userId="e2c7446dd3aca506" providerId="LiveId" clId="{00D32AE1-1C2D-4490-BAAB-EEAA3D62B31F}" dt="2018-12-27T20:07:00.144" v="498" actId="12788"/>
          <ac:spMkLst>
            <pc:docMk/>
            <pc:sldMk cId="0" sldId="324"/>
            <ac:spMk id="135178" creationId="{43C27E34-4B8E-4A4B-9C47-1BFD67194254}"/>
          </ac:spMkLst>
        </pc:spChg>
        <pc:picChg chg="add mod">
          <ac:chgData name="Jim McGowan" userId="e2c7446dd3aca506" providerId="LiveId" clId="{00D32AE1-1C2D-4490-BAAB-EEAA3D62B31F}" dt="2018-12-27T20:06:23.959" v="470" actId="12788"/>
          <ac:picMkLst>
            <pc:docMk/>
            <pc:sldMk cId="0" sldId="324"/>
            <ac:picMk id="2" creationId="{B2011B82-071C-4C45-88BA-74DE0B14EB32}"/>
          </ac:picMkLst>
        </pc:picChg>
        <pc:picChg chg="del mod">
          <ac:chgData name="Jim McGowan" userId="e2c7446dd3aca506" providerId="LiveId" clId="{00D32AE1-1C2D-4490-BAAB-EEAA3D62B31F}" dt="2018-12-27T20:05:08.624" v="419" actId="478"/>
          <ac:picMkLst>
            <pc:docMk/>
            <pc:sldMk cId="0" sldId="324"/>
            <ac:picMk id="135172" creationId="{7C596329-FCFD-4A8D-9B61-76583FD154F8}"/>
          </ac:picMkLst>
        </pc:picChg>
        <pc:picChg chg="del">
          <ac:chgData name="Jim McGowan" userId="e2c7446dd3aca506" providerId="LiveId" clId="{00D32AE1-1C2D-4490-BAAB-EEAA3D62B31F}" dt="2018-12-27T20:05:10" v="421" actId="478"/>
          <ac:picMkLst>
            <pc:docMk/>
            <pc:sldMk cId="0" sldId="324"/>
            <ac:picMk id="135173" creationId="{7B30AA90-4A16-4716-9D4E-61A1538EE34C}"/>
          </ac:picMkLst>
        </pc:picChg>
        <pc:picChg chg="del mod">
          <ac:chgData name="Jim McGowan" userId="e2c7446dd3aca506" providerId="LiveId" clId="{00D32AE1-1C2D-4490-BAAB-EEAA3D62B31F}" dt="2018-12-27T20:05:09.326" v="420" actId="478"/>
          <ac:picMkLst>
            <pc:docMk/>
            <pc:sldMk cId="0" sldId="324"/>
            <ac:picMk id="135175" creationId="{9B5A53FA-2837-49DB-93EA-C6E063874861}"/>
          </ac:picMkLst>
        </pc:picChg>
      </pc:sldChg>
      <pc:sldChg chg="addSp modSp del">
        <pc:chgData name="Jim McGowan" userId="e2c7446dd3aca506" providerId="LiveId" clId="{00D32AE1-1C2D-4490-BAAB-EEAA3D62B31F}" dt="2018-12-28T18:02:23.453" v="1014" actId="2696"/>
        <pc:sldMkLst>
          <pc:docMk/>
          <pc:sldMk cId="0" sldId="325"/>
        </pc:sldMkLst>
        <pc:spChg chg="mod">
          <ac:chgData name="Jim McGowan" userId="e2c7446dd3aca506" providerId="LiveId" clId="{00D32AE1-1C2D-4490-BAAB-EEAA3D62B31F}" dt="2018-12-28T18:01:01.310" v="956" actId="6549"/>
          <ac:spMkLst>
            <pc:docMk/>
            <pc:sldMk cId="0" sldId="325"/>
            <ac:spMk id="136194" creationId="{914B3A19-7FA0-400C-9BB7-01F08D738005}"/>
          </ac:spMkLst>
        </pc:spChg>
        <pc:picChg chg="add ord">
          <ac:chgData name="Jim McGowan" userId="e2c7446dd3aca506" providerId="LiveId" clId="{00D32AE1-1C2D-4490-BAAB-EEAA3D62B31F}" dt="2018-12-28T18:00:56.110" v="955" actId="167"/>
          <ac:picMkLst>
            <pc:docMk/>
            <pc:sldMk cId="0" sldId="325"/>
            <ac:picMk id="2" creationId="{46EF1E5D-922A-4C73-9D45-BB6655DE0997}"/>
          </ac:picMkLst>
        </pc:picChg>
      </pc:sldChg>
      <pc:sldChg chg="addSp delSp modSp">
        <pc:chgData name="Jim McGowan" userId="e2c7446dd3aca506" providerId="LiveId" clId="{00D32AE1-1C2D-4490-BAAB-EEAA3D62B31F}" dt="2018-12-28T18:04:54.020" v="1098" actId="1362"/>
        <pc:sldMkLst>
          <pc:docMk/>
          <pc:sldMk cId="0" sldId="326"/>
        </pc:sldMkLst>
        <pc:spChg chg="mod">
          <ac:chgData name="Jim McGowan" userId="e2c7446dd3aca506" providerId="LiveId" clId="{00D32AE1-1C2D-4490-BAAB-EEAA3D62B31F}" dt="2018-12-28T18:03:49.977" v="1052" actId="5793"/>
          <ac:spMkLst>
            <pc:docMk/>
            <pc:sldMk cId="0" sldId="326"/>
            <ac:spMk id="138242" creationId="{F3B5345D-486A-427B-89D2-A620A42E2252}"/>
          </ac:spMkLst>
        </pc:spChg>
        <pc:spChg chg="mod">
          <ac:chgData name="Jim McGowan" userId="e2c7446dd3aca506" providerId="LiveId" clId="{00D32AE1-1C2D-4490-BAAB-EEAA3D62B31F}" dt="2018-12-28T18:04:23.004" v="1092" actId="1036"/>
          <ac:spMkLst>
            <pc:docMk/>
            <pc:sldMk cId="0" sldId="326"/>
            <ac:spMk id="138243" creationId="{44E426D7-D2C5-49F5-9336-870778181596}"/>
          </ac:spMkLst>
        </pc:spChg>
        <pc:spChg chg="del">
          <ac:chgData name="Jim McGowan" userId="e2c7446dd3aca506" providerId="LiveId" clId="{00D32AE1-1C2D-4490-BAAB-EEAA3D62B31F}" dt="2018-12-28T18:03:04.964" v="1026" actId="478"/>
          <ac:spMkLst>
            <pc:docMk/>
            <pc:sldMk cId="0" sldId="326"/>
            <ac:spMk id="138244" creationId="{EBABA4EA-581C-4609-90F6-C6E01F69C8AC}"/>
          </ac:spMkLst>
        </pc:spChg>
        <pc:picChg chg="add mod ord">
          <ac:chgData name="Jim McGowan" userId="e2c7446dd3aca506" providerId="LiveId" clId="{00D32AE1-1C2D-4490-BAAB-EEAA3D62B31F}" dt="2018-12-28T18:04:17.413" v="1074" actId="12789"/>
          <ac:picMkLst>
            <pc:docMk/>
            <pc:sldMk cId="0" sldId="326"/>
            <ac:picMk id="2" creationId="{19AF057D-D2A1-49F7-9019-DCF855EB2AE9}"/>
          </ac:picMkLst>
        </pc:picChg>
        <pc:picChg chg="mod">
          <ac:chgData name="Jim McGowan" userId="e2c7446dd3aca506" providerId="LiveId" clId="{00D32AE1-1C2D-4490-BAAB-EEAA3D62B31F}" dt="2018-12-28T18:04:54.020" v="1098" actId="1362"/>
          <ac:picMkLst>
            <pc:docMk/>
            <pc:sldMk cId="0" sldId="326"/>
            <ac:picMk id="138245" creationId="{701F3746-6991-41E3-A6E8-6816C997EF7D}"/>
          </ac:picMkLst>
        </pc:picChg>
      </pc:sldChg>
      <pc:sldChg chg="del">
        <pc:chgData name="Jim McGowan" userId="e2c7446dd3aca506" providerId="LiveId" clId="{00D32AE1-1C2D-4490-BAAB-EEAA3D62B31F}" dt="2018-12-28T18:29:59.907" v="1412" actId="2696"/>
        <pc:sldMkLst>
          <pc:docMk/>
          <pc:sldMk cId="0" sldId="327"/>
        </pc:sldMkLst>
      </pc:sldChg>
      <pc:sldChg chg="del">
        <pc:chgData name="Jim McGowan" userId="e2c7446dd3aca506" providerId="LiveId" clId="{00D32AE1-1C2D-4490-BAAB-EEAA3D62B31F}" dt="2018-12-28T18:28:52.563" v="1408" actId="2696"/>
        <pc:sldMkLst>
          <pc:docMk/>
          <pc:sldMk cId="0" sldId="328"/>
        </pc:sldMkLst>
      </pc:sldChg>
      <pc:sldChg chg="addSp delSp modSp">
        <pc:chgData name="Jim McGowan" userId="e2c7446dd3aca506" providerId="LiveId" clId="{00D32AE1-1C2D-4490-BAAB-EEAA3D62B31F}" dt="2018-12-28T19:00:53.941" v="1985" actId="14100"/>
        <pc:sldMkLst>
          <pc:docMk/>
          <pc:sldMk cId="0" sldId="329"/>
        </pc:sldMkLst>
        <pc:spChg chg="add mod">
          <ac:chgData name="Jim McGowan" userId="e2c7446dd3aca506" providerId="LiveId" clId="{00D32AE1-1C2D-4490-BAAB-EEAA3D62B31F}" dt="2018-12-28T18:45:16.443" v="1668" actId="2710"/>
          <ac:spMkLst>
            <pc:docMk/>
            <pc:sldMk cId="0" sldId="329"/>
            <ac:spMk id="7" creationId="{1592927F-69CD-4731-BABC-F2F91FB2D707}"/>
          </ac:spMkLst>
        </pc:spChg>
        <pc:spChg chg="mod">
          <ac:chgData name="Jim McGowan" userId="e2c7446dd3aca506" providerId="LiveId" clId="{00D32AE1-1C2D-4490-BAAB-EEAA3D62B31F}" dt="2018-12-28T18:47:15.683" v="1747" actId="12788"/>
          <ac:spMkLst>
            <pc:docMk/>
            <pc:sldMk cId="0" sldId="329"/>
            <ac:spMk id="146434" creationId="{DC8701FE-6E0B-4B03-AD4A-8F87523C592A}"/>
          </ac:spMkLst>
        </pc:spChg>
        <pc:spChg chg="mod">
          <ac:chgData name="Jim McGowan" userId="e2c7446dd3aca506" providerId="LiveId" clId="{00D32AE1-1C2D-4490-BAAB-EEAA3D62B31F}" dt="2018-12-28T19:00:53.941" v="1985" actId="14100"/>
          <ac:spMkLst>
            <pc:docMk/>
            <pc:sldMk cId="0" sldId="329"/>
            <ac:spMk id="146435" creationId="{3B94C578-B6E7-43D3-B8E4-B2C4BF3763B8}"/>
          </ac:spMkLst>
        </pc:spChg>
        <pc:spChg chg="del">
          <ac:chgData name="Jim McGowan" userId="e2c7446dd3aca506" providerId="LiveId" clId="{00D32AE1-1C2D-4490-BAAB-EEAA3D62B31F}" dt="2018-12-28T18:45:03.480" v="1667" actId="478"/>
          <ac:spMkLst>
            <pc:docMk/>
            <pc:sldMk cId="0" sldId="329"/>
            <ac:spMk id="146438" creationId="{61BDF085-23D6-4849-A562-A1F002C77310}"/>
          </ac:spMkLst>
        </pc:spChg>
        <pc:picChg chg="add mod">
          <ac:chgData name="Jim McGowan" userId="e2c7446dd3aca506" providerId="LiveId" clId="{00D32AE1-1C2D-4490-BAAB-EEAA3D62B31F}" dt="2018-12-28T18:50:12.353" v="1782" actId="1036"/>
          <ac:picMkLst>
            <pc:docMk/>
            <pc:sldMk cId="0" sldId="329"/>
            <ac:picMk id="2" creationId="{171584E3-1CC3-4148-A59D-E82FC2E86E60}"/>
          </ac:picMkLst>
        </pc:picChg>
        <pc:picChg chg="del mod">
          <ac:chgData name="Jim McGowan" userId="e2c7446dd3aca506" providerId="LiveId" clId="{00D32AE1-1C2D-4490-BAAB-EEAA3D62B31F}" dt="2018-12-28T18:46:37.830" v="1722" actId="478"/>
          <ac:picMkLst>
            <pc:docMk/>
            <pc:sldMk cId="0" sldId="329"/>
            <ac:picMk id="146440" creationId="{83B68B18-8547-4E21-B5B3-E30B2926E4C8}"/>
          </ac:picMkLst>
        </pc:picChg>
        <pc:picChg chg="del mod">
          <ac:chgData name="Jim McGowan" userId="e2c7446dd3aca506" providerId="LiveId" clId="{00D32AE1-1C2D-4490-BAAB-EEAA3D62B31F}" dt="2018-12-28T18:46:37.830" v="1722" actId="478"/>
          <ac:picMkLst>
            <pc:docMk/>
            <pc:sldMk cId="0" sldId="329"/>
            <ac:picMk id="146441" creationId="{F83EF191-08FE-41F9-B4C1-89D5B2C883B8}"/>
          </ac:picMkLst>
        </pc:picChg>
      </pc:sldChg>
      <pc:sldChg chg="addSp delSp modSp modAnim">
        <pc:chgData name="Jim McGowan" userId="e2c7446dd3aca506" providerId="LiveId" clId="{00D32AE1-1C2D-4490-BAAB-EEAA3D62B31F}" dt="2018-12-28T19:01:52.609" v="2000" actId="1036"/>
        <pc:sldMkLst>
          <pc:docMk/>
          <pc:sldMk cId="0" sldId="330"/>
        </pc:sldMkLst>
        <pc:spChg chg="add">
          <ac:chgData name="Jim McGowan" userId="e2c7446dd3aca506" providerId="LiveId" clId="{00D32AE1-1C2D-4490-BAAB-EEAA3D62B31F}" dt="2018-12-28T18:59:58.446" v="1923"/>
          <ac:spMkLst>
            <pc:docMk/>
            <pc:sldMk cId="0" sldId="330"/>
            <ac:spMk id="6" creationId="{FBE59A05-29F9-4A36-89C8-F510500B97E6}"/>
          </ac:spMkLst>
        </pc:spChg>
        <pc:spChg chg="add">
          <ac:chgData name="Jim McGowan" userId="e2c7446dd3aca506" providerId="LiveId" clId="{00D32AE1-1C2D-4490-BAAB-EEAA3D62B31F}" dt="2018-12-28T18:59:58.446" v="1923"/>
          <ac:spMkLst>
            <pc:docMk/>
            <pc:sldMk cId="0" sldId="330"/>
            <ac:spMk id="7" creationId="{D94EFDE0-137A-4C92-8F96-77D9E5DFE7AF}"/>
          </ac:spMkLst>
        </pc:spChg>
        <pc:spChg chg="mod">
          <ac:chgData name="Jim McGowan" userId="e2c7446dd3aca506" providerId="LiveId" clId="{00D32AE1-1C2D-4490-BAAB-EEAA3D62B31F}" dt="2018-12-28T19:01:47.875" v="1995" actId="20577"/>
          <ac:spMkLst>
            <pc:docMk/>
            <pc:sldMk cId="0" sldId="330"/>
            <ac:spMk id="148488" creationId="{364DC97A-63FE-49EE-8353-13F398DBC715}"/>
          </ac:spMkLst>
        </pc:spChg>
        <pc:spChg chg="del">
          <ac:chgData name="Jim McGowan" userId="e2c7446dd3aca506" providerId="LiveId" clId="{00D32AE1-1C2D-4490-BAAB-EEAA3D62B31F}" dt="2018-12-28T18:59:48.841" v="1922" actId="478"/>
          <ac:spMkLst>
            <pc:docMk/>
            <pc:sldMk cId="0" sldId="330"/>
            <ac:spMk id="148490" creationId="{8812AA5E-528E-4A6B-936C-62D0BC4E06F0}"/>
          </ac:spMkLst>
        </pc:spChg>
        <pc:spChg chg="del">
          <ac:chgData name="Jim McGowan" userId="e2c7446dd3aca506" providerId="LiveId" clId="{00D32AE1-1C2D-4490-BAAB-EEAA3D62B31F}" dt="2018-12-28T18:59:27.906" v="1918" actId="478"/>
          <ac:spMkLst>
            <pc:docMk/>
            <pc:sldMk cId="0" sldId="330"/>
            <ac:spMk id="148491" creationId="{2B750035-BDB8-419E-9072-C3CD3A972440}"/>
          </ac:spMkLst>
        </pc:spChg>
        <pc:picChg chg="mod">
          <ac:chgData name="Jim McGowan" userId="e2c7446dd3aca506" providerId="LiveId" clId="{00D32AE1-1C2D-4490-BAAB-EEAA3D62B31F}" dt="2018-12-28T19:01:52.609" v="2000" actId="1036"/>
          <ac:picMkLst>
            <pc:docMk/>
            <pc:sldMk cId="0" sldId="330"/>
            <ac:picMk id="148487" creationId="{D6A7C8EE-D519-43AB-880E-8A53A2F898B8}"/>
          </ac:picMkLst>
        </pc:picChg>
      </pc:sldChg>
      <pc:sldChg chg="addSp delSp modSp">
        <pc:chgData name="Jim McGowan" userId="e2c7446dd3aca506" providerId="LiveId" clId="{00D32AE1-1C2D-4490-BAAB-EEAA3D62B31F}" dt="2018-12-27T20:26:23.913" v="798" actId="1037"/>
        <pc:sldMkLst>
          <pc:docMk/>
          <pc:sldMk cId="0" sldId="331"/>
        </pc:sldMkLst>
        <pc:spChg chg="add del mod">
          <ac:chgData name="Jim McGowan" userId="e2c7446dd3aca506" providerId="LiveId" clId="{00D32AE1-1C2D-4490-BAAB-EEAA3D62B31F}" dt="2018-12-27T20:25:58.452" v="788" actId="478"/>
          <ac:spMkLst>
            <pc:docMk/>
            <pc:sldMk cId="0" sldId="331"/>
            <ac:spMk id="3" creationId="{FCD0DF1C-9A1E-4748-8F04-D29B39069867}"/>
          </ac:spMkLst>
        </pc:spChg>
        <pc:spChg chg="add">
          <ac:chgData name="Jim McGowan" userId="e2c7446dd3aca506" providerId="LiveId" clId="{00D32AE1-1C2D-4490-BAAB-EEAA3D62B31F}" dt="2018-12-27T20:26:08.319" v="789"/>
          <ac:spMkLst>
            <pc:docMk/>
            <pc:sldMk cId="0" sldId="331"/>
            <ac:spMk id="8" creationId="{3CC2316C-486C-4CC2-AD83-720C60A7D737}"/>
          </ac:spMkLst>
        </pc:spChg>
        <pc:spChg chg="add">
          <ac:chgData name="Jim McGowan" userId="e2c7446dd3aca506" providerId="LiveId" clId="{00D32AE1-1C2D-4490-BAAB-EEAA3D62B31F}" dt="2018-12-27T20:26:08.319" v="789"/>
          <ac:spMkLst>
            <pc:docMk/>
            <pc:sldMk cId="0" sldId="331"/>
            <ac:spMk id="9" creationId="{3A7759D2-F49E-4CE9-9BD3-F1C90F16AF82}"/>
          </ac:spMkLst>
        </pc:spChg>
        <pc:spChg chg="del">
          <ac:chgData name="Jim McGowan" userId="e2c7446dd3aca506" providerId="LiveId" clId="{00D32AE1-1C2D-4490-BAAB-EEAA3D62B31F}" dt="2018-12-27T20:25:55.883" v="787" actId="478"/>
          <ac:spMkLst>
            <pc:docMk/>
            <pc:sldMk cId="0" sldId="331"/>
            <ac:spMk id="150530" creationId="{C4AEC0C0-F4C8-4B56-BB29-A98BFD07A503}"/>
          </ac:spMkLst>
        </pc:spChg>
        <pc:spChg chg="mod">
          <ac:chgData name="Jim McGowan" userId="e2c7446dd3aca506" providerId="LiveId" clId="{00D32AE1-1C2D-4490-BAAB-EEAA3D62B31F}" dt="2018-12-27T20:26:20.307" v="793" actId="2710"/>
          <ac:spMkLst>
            <pc:docMk/>
            <pc:sldMk cId="0" sldId="331"/>
            <ac:spMk id="150531" creationId="{8A2B5098-B994-4FDD-A59D-58795CF1DC39}"/>
          </ac:spMkLst>
        </pc:spChg>
        <pc:spChg chg="del">
          <ac:chgData name="Jim McGowan" userId="e2c7446dd3aca506" providerId="LiveId" clId="{00D32AE1-1C2D-4490-BAAB-EEAA3D62B31F}" dt="2018-12-27T20:26:11.779" v="790" actId="478"/>
          <ac:spMkLst>
            <pc:docMk/>
            <pc:sldMk cId="0" sldId="331"/>
            <ac:spMk id="150532" creationId="{C7540831-4C47-4533-BC86-6166412A5C86}"/>
          </ac:spMkLst>
        </pc:spChg>
        <pc:picChg chg="mod">
          <ac:chgData name="Jim McGowan" userId="e2c7446dd3aca506" providerId="LiveId" clId="{00D32AE1-1C2D-4490-BAAB-EEAA3D62B31F}" dt="2018-12-27T20:26:23.913" v="798" actId="1037"/>
          <ac:picMkLst>
            <pc:docMk/>
            <pc:sldMk cId="0" sldId="331"/>
            <ac:picMk id="150533" creationId="{5392DAE3-9FF3-478F-9D3F-A5503BCA8B1D}"/>
          </ac:picMkLst>
        </pc:picChg>
      </pc:sldChg>
      <pc:sldChg chg="del">
        <pc:chgData name="Jim McGowan" userId="e2c7446dd3aca506" providerId="LiveId" clId="{00D32AE1-1C2D-4490-BAAB-EEAA3D62B31F}" dt="2018-12-28T18:44:00.561" v="1663" actId="2696"/>
        <pc:sldMkLst>
          <pc:docMk/>
          <pc:sldMk cId="0" sldId="332"/>
        </pc:sldMkLst>
      </pc:sldChg>
      <pc:sldChg chg="modSp">
        <pc:chgData name="Jim McGowan" userId="e2c7446dd3aca506" providerId="LiveId" clId="{00D32AE1-1C2D-4490-BAAB-EEAA3D62B31F}" dt="2018-12-28T19:06:07.866" v="2006" actId="20577"/>
        <pc:sldMkLst>
          <pc:docMk/>
          <pc:sldMk cId="0" sldId="392"/>
        </pc:sldMkLst>
        <pc:spChg chg="mod">
          <ac:chgData name="Jim McGowan" userId="e2c7446dd3aca506" providerId="LiveId" clId="{00D32AE1-1C2D-4490-BAAB-EEAA3D62B31F}" dt="2018-12-28T19:06:07.866" v="2006" actId="20577"/>
          <ac:spMkLst>
            <pc:docMk/>
            <pc:sldMk cId="0" sldId="392"/>
            <ac:spMk id="9" creationId="{EE5848BF-B2BE-4A3C-A0BB-39B491A5C0FD}"/>
          </ac:spMkLst>
        </pc:spChg>
      </pc:sldChg>
      <pc:sldChg chg="modSp add">
        <pc:chgData name="Jim McGowan" userId="e2c7446dd3aca506" providerId="LiveId" clId="{00D32AE1-1C2D-4490-BAAB-EEAA3D62B31F}" dt="2018-12-27T19:49:50.563" v="95" actId="115"/>
        <pc:sldMkLst>
          <pc:docMk/>
          <pc:sldMk cId="2128580446" sldId="393"/>
        </pc:sldMkLst>
        <pc:spChg chg="mod">
          <ac:chgData name="Jim McGowan" userId="e2c7446dd3aca506" providerId="LiveId" clId="{00D32AE1-1C2D-4490-BAAB-EEAA3D62B31F}" dt="2018-12-27T19:46:45.596" v="30" actId="6549"/>
          <ac:spMkLst>
            <pc:docMk/>
            <pc:sldMk cId="2128580446" sldId="393"/>
            <ac:spMk id="6" creationId="{D515B33B-B39B-43E2-82FA-D9B230E09760}"/>
          </ac:spMkLst>
        </pc:spChg>
        <pc:spChg chg="mod">
          <ac:chgData name="Jim McGowan" userId="e2c7446dd3aca506" providerId="LiveId" clId="{00D32AE1-1C2D-4490-BAAB-EEAA3D62B31F}" dt="2018-12-27T19:49:50.563" v="95" actId="115"/>
          <ac:spMkLst>
            <pc:docMk/>
            <pc:sldMk cId="2128580446" sldId="393"/>
            <ac:spMk id="7" creationId="{D7EAB081-A924-43CD-BBA8-F4B4A4CEEB6F}"/>
          </ac:spMkLst>
        </pc:spChg>
      </pc:sldChg>
      <pc:sldChg chg="add">
        <pc:chgData name="Jim McGowan" userId="e2c7446dd3aca506" providerId="LiveId" clId="{00D32AE1-1C2D-4490-BAAB-EEAA3D62B31F}" dt="2018-12-27T19:46:37.757" v="28"/>
        <pc:sldMkLst>
          <pc:docMk/>
          <pc:sldMk cId="1544723346" sldId="394"/>
        </pc:sldMkLst>
      </pc:sldChg>
      <pc:sldChg chg="add">
        <pc:chgData name="Jim McGowan" userId="e2c7446dd3aca506" providerId="LiveId" clId="{00D32AE1-1C2D-4490-BAAB-EEAA3D62B31F}" dt="2018-12-27T19:46:37.757" v="28"/>
        <pc:sldMkLst>
          <pc:docMk/>
          <pc:sldMk cId="3169562332" sldId="395"/>
        </pc:sldMkLst>
      </pc:sldChg>
      <pc:sldChg chg="add">
        <pc:chgData name="Jim McGowan" userId="e2c7446dd3aca506" providerId="LiveId" clId="{00D32AE1-1C2D-4490-BAAB-EEAA3D62B31F}" dt="2018-12-27T19:46:37.757" v="28"/>
        <pc:sldMkLst>
          <pc:docMk/>
          <pc:sldMk cId="1735646934" sldId="396"/>
        </pc:sldMkLst>
      </pc:sldChg>
      <pc:sldChg chg="add del">
        <pc:chgData name="Jim McGowan" userId="e2c7446dd3aca506" providerId="LiveId" clId="{00D32AE1-1C2D-4490-BAAB-EEAA3D62B31F}" dt="2018-12-27T19:49:37.256" v="92" actId="2696"/>
        <pc:sldMkLst>
          <pc:docMk/>
          <pc:sldMk cId="3490782908" sldId="398"/>
        </pc:sldMkLst>
      </pc:sldChg>
      <pc:sldChg chg="add del">
        <pc:chgData name="Jim McGowan" userId="e2c7446dd3aca506" providerId="LiveId" clId="{00D32AE1-1C2D-4490-BAAB-EEAA3D62B31F}" dt="2018-12-27T19:49:38.219" v="93" actId="2696"/>
        <pc:sldMkLst>
          <pc:docMk/>
          <pc:sldMk cId="2561559603" sldId="429"/>
        </pc:sldMkLst>
      </pc:sldChg>
      <pc:sldChg chg="modSp add">
        <pc:chgData name="Jim McGowan" userId="e2c7446dd3aca506" providerId="LiveId" clId="{00D32AE1-1C2D-4490-BAAB-EEAA3D62B31F}" dt="2018-12-27T19:49:56.304" v="96" actId="115"/>
        <pc:sldMkLst>
          <pc:docMk/>
          <pc:sldMk cId="5534747" sldId="430"/>
        </pc:sldMkLst>
        <pc:spChg chg="mod">
          <ac:chgData name="Jim McGowan" userId="e2c7446dd3aca506" providerId="LiveId" clId="{00D32AE1-1C2D-4490-BAAB-EEAA3D62B31F}" dt="2018-12-27T19:49:56.304" v="96" actId="115"/>
          <ac:spMkLst>
            <pc:docMk/>
            <pc:sldMk cId="5534747" sldId="430"/>
            <ac:spMk id="7" creationId="{D7EAB081-A924-43CD-BBA8-F4B4A4CEEB6F}"/>
          </ac:spMkLst>
        </pc:spChg>
      </pc:sldChg>
      <pc:sldChg chg="modSp add">
        <pc:chgData name="Jim McGowan" userId="e2c7446dd3aca506" providerId="LiveId" clId="{00D32AE1-1C2D-4490-BAAB-EEAA3D62B31F}" dt="2018-12-27T19:50:06.444" v="98" actId="115"/>
        <pc:sldMkLst>
          <pc:docMk/>
          <pc:sldMk cId="3225984947" sldId="431"/>
        </pc:sldMkLst>
        <pc:spChg chg="mod">
          <ac:chgData name="Jim McGowan" userId="e2c7446dd3aca506" providerId="LiveId" clId="{00D32AE1-1C2D-4490-BAAB-EEAA3D62B31F}" dt="2018-12-27T19:50:06.444" v="98" actId="115"/>
          <ac:spMkLst>
            <pc:docMk/>
            <pc:sldMk cId="3225984947" sldId="431"/>
            <ac:spMk id="7" creationId="{D7EAB081-A924-43CD-BBA8-F4B4A4CEEB6F}"/>
          </ac:spMkLst>
        </pc:spChg>
      </pc:sldChg>
      <pc:sldChg chg="add">
        <pc:chgData name="Jim McGowan" userId="e2c7446dd3aca506" providerId="LiveId" clId="{00D32AE1-1C2D-4490-BAAB-EEAA3D62B31F}" dt="2018-12-27T19:50:27.772" v="99"/>
        <pc:sldMkLst>
          <pc:docMk/>
          <pc:sldMk cId="2059398340" sldId="432"/>
        </pc:sldMkLst>
      </pc:sldChg>
      <pc:sldChg chg="modSp add">
        <pc:chgData name="Jim McGowan" userId="e2c7446dd3aca506" providerId="LiveId" clId="{00D32AE1-1C2D-4490-BAAB-EEAA3D62B31F}" dt="2018-12-27T19:50:55.006" v="102" actId="108"/>
        <pc:sldMkLst>
          <pc:docMk/>
          <pc:sldMk cId="2624837907" sldId="433"/>
        </pc:sldMkLst>
        <pc:spChg chg="mod">
          <ac:chgData name="Jim McGowan" userId="e2c7446dd3aca506" providerId="LiveId" clId="{00D32AE1-1C2D-4490-BAAB-EEAA3D62B31F}" dt="2018-12-27T19:50:55.006" v="102" actId="108"/>
          <ac:spMkLst>
            <pc:docMk/>
            <pc:sldMk cId="2624837907" sldId="433"/>
            <ac:spMk id="7" creationId="{D7EAB081-A924-43CD-BBA8-F4B4A4CEEB6F}"/>
          </ac:spMkLst>
        </pc:spChg>
      </pc:sldChg>
      <pc:sldChg chg="modSp add">
        <pc:chgData name="Jim McGowan" userId="e2c7446dd3aca506" providerId="LiveId" clId="{00D32AE1-1C2D-4490-BAAB-EEAA3D62B31F}" dt="2018-12-27T19:51:16.872" v="106" actId="108"/>
        <pc:sldMkLst>
          <pc:docMk/>
          <pc:sldMk cId="892316705" sldId="434"/>
        </pc:sldMkLst>
        <pc:spChg chg="mod">
          <ac:chgData name="Jim McGowan" userId="e2c7446dd3aca506" providerId="LiveId" clId="{00D32AE1-1C2D-4490-BAAB-EEAA3D62B31F}" dt="2018-12-27T19:51:16.872" v="106" actId="108"/>
          <ac:spMkLst>
            <pc:docMk/>
            <pc:sldMk cId="892316705" sldId="434"/>
            <ac:spMk id="7" creationId="{D7EAB081-A924-43CD-BBA8-F4B4A4CEEB6F}"/>
          </ac:spMkLst>
        </pc:spChg>
      </pc:sldChg>
      <pc:sldChg chg="delSp modSp add">
        <pc:chgData name="Jim McGowan" userId="e2c7446dd3aca506" providerId="LiveId" clId="{00D32AE1-1C2D-4490-BAAB-EEAA3D62B31F}" dt="2018-12-27T19:58:32.084" v="340" actId="478"/>
        <pc:sldMkLst>
          <pc:docMk/>
          <pc:sldMk cId="3191778764" sldId="435"/>
        </pc:sldMkLst>
        <pc:spChg chg="del">
          <ac:chgData name="Jim McGowan" userId="e2c7446dd3aca506" providerId="LiveId" clId="{00D32AE1-1C2D-4490-BAAB-EEAA3D62B31F}" dt="2018-12-27T19:58:32.084" v="340" actId="478"/>
          <ac:spMkLst>
            <pc:docMk/>
            <pc:sldMk cId="3191778764" sldId="435"/>
            <ac:spMk id="43095" creationId="{9B4E598A-4454-4737-9A6F-11E9F8E6BB0E}"/>
          </ac:spMkLst>
        </pc:spChg>
        <pc:spChg chg="mod">
          <ac:chgData name="Jim McGowan" userId="e2c7446dd3aca506" providerId="LiveId" clId="{00D32AE1-1C2D-4490-BAAB-EEAA3D62B31F}" dt="2018-12-27T19:57:44.290" v="232" actId="14100"/>
          <ac:spMkLst>
            <pc:docMk/>
            <pc:sldMk cId="3191778764" sldId="435"/>
            <ac:spMk id="43096" creationId="{A4C9CE8F-84CE-441F-839D-F599E07C5BDE}"/>
          </ac:spMkLst>
        </pc:spChg>
      </pc:sldChg>
      <pc:sldChg chg="delSp modSp add">
        <pc:chgData name="Jim McGowan" userId="e2c7446dd3aca506" providerId="LiveId" clId="{00D32AE1-1C2D-4490-BAAB-EEAA3D62B31F}" dt="2018-12-27T19:58:34.301" v="341" actId="478"/>
        <pc:sldMkLst>
          <pc:docMk/>
          <pc:sldMk cId="2738382048" sldId="436"/>
        </pc:sldMkLst>
        <pc:spChg chg="del">
          <ac:chgData name="Jim McGowan" userId="e2c7446dd3aca506" providerId="LiveId" clId="{00D32AE1-1C2D-4490-BAAB-EEAA3D62B31F}" dt="2018-12-27T19:58:34.301" v="341" actId="478"/>
          <ac:spMkLst>
            <pc:docMk/>
            <pc:sldMk cId="2738382048" sldId="436"/>
            <ac:spMk id="43095" creationId="{9B4E598A-4454-4737-9A6F-11E9F8E6BB0E}"/>
          </ac:spMkLst>
        </pc:spChg>
        <pc:spChg chg="mod">
          <ac:chgData name="Jim McGowan" userId="e2c7446dd3aca506" providerId="LiveId" clId="{00D32AE1-1C2D-4490-BAAB-EEAA3D62B31F}" dt="2018-12-27T19:58:01.900" v="276" actId="14100"/>
          <ac:spMkLst>
            <pc:docMk/>
            <pc:sldMk cId="2738382048" sldId="436"/>
            <ac:spMk id="43096" creationId="{A4C9CE8F-84CE-441F-839D-F599E07C5BDE}"/>
          </ac:spMkLst>
        </pc:spChg>
      </pc:sldChg>
      <pc:sldChg chg="delSp modSp add">
        <pc:chgData name="Jim McGowan" userId="e2c7446dd3aca506" providerId="LiveId" clId="{00D32AE1-1C2D-4490-BAAB-EEAA3D62B31F}" dt="2018-12-27T19:58:36.469" v="342" actId="478"/>
        <pc:sldMkLst>
          <pc:docMk/>
          <pc:sldMk cId="1994448447" sldId="437"/>
        </pc:sldMkLst>
        <pc:spChg chg="del">
          <ac:chgData name="Jim McGowan" userId="e2c7446dd3aca506" providerId="LiveId" clId="{00D32AE1-1C2D-4490-BAAB-EEAA3D62B31F}" dt="2018-12-27T19:58:36.469" v="342" actId="478"/>
          <ac:spMkLst>
            <pc:docMk/>
            <pc:sldMk cId="1994448447" sldId="437"/>
            <ac:spMk id="43095" creationId="{9B4E598A-4454-4737-9A6F-11E9F8E6BB0E}"/>
          </ac:spMkLst>
        </pc:spChg>
        <pc:spChg chg="mod">
          <ac:chgData name="Jim McGowan" userId="e2c7446dd3aca506" providerId="LiveId" clId="{00D32AE1-1C2D-4490-BAAB-EEAA3D62B31F}" dt="2018-12-27T19:58:19.758" v="338" actId="14100"/>
          <ac:spMkLst>
            <pc:docMk/>
            <pc:sldMk cId="1994448447" sldId="437"/>
            <ac:spMk id="43096" creationId="{A4C9CE8F-84CE-441F-839D-F599E07C5BDE}"/>
          </ac:spMkLst>
        </pc:spChg>
      </pc:sldChg>
      <pc:sldMasterChg chg="del delSldLayout">
        <pc:chgData name="Jim McGowan" userId="e2c7446dd3aca506" providerId="LiveId" clId="{00D32AE1-1C2D-4490-BAAB-EEAA3D62B31F}" dt="2018-12-27T19:44:00.103" v="23" actId="2696"/>
        <pc:sldMasterMkLst>
          <pc:docMk/>
          <pc:sldMasterMk cId="0" sldId="2147483649"/>
        </pc:sldMasterMkLst>
        <pc:sldLayoutChg chg="del">
          <pc:chgData name="Jim McGowan" userId="e2c7446dd3aca506" providerId="LiveId" clId="{00D32AE1-1C2D-4490-BAAB-EEAA3D62B31F}" dt="2018-12-27T19:44:00.088" v="12" actId="2696"/>
          <pc:sldLayoutMkLst>
            <pc:docMk/>
            <pc:sldMasterMk cId="0" sldId="2147483649"/>
            <pc:sldLayoutMk cId="1835768767" sldId="2147483662"/>
          </pc:sldLayoutMkLst>
        </pc:sldLayoutChg>
        <pc:sldLayoutChg chg="del">
          <pc:chgData name="Jim McGowan" userId="e2c7446dd3aca506" providerId="LiveId" clId="{00D32AE1-1C2D-4490-BAAB-EEAA3D62B31F}" dt="2018-12-27T19:44:00.091" v="13" actId="2696"/>
          <pc:sldLayoutMkLst>
            <pc:docMk/>
            <pc:sldMasterMk cId="0" sldId="2147483649"/>
            <pc:sldLayoutMk cId="2072121253" sldId="2147483663"/>
          </pc:sldLayoutMkLst>
        </pc:sldLayoutChg>
        <pc:sldLayoutChg chg="del">
          <pc:chgData name="Jim McGowan" userId="e2c7446dd3aca506" providerId="LiveId" clId="{00D32AE1-1C2D-4490-BAAB-EEAA3D62B31F}" dt="2018-12-27T19:44:00.093" v="14" actId="2696"/>
          <pc:sldLayoutMkLst>
            <pc:docMk/>
            <pc:sldMasterMk cId="0" sldId="2147483649"/>
            <pc:sldLayoutMk cId="568578066" sldId="2147483664"/>
          </pc:sldLayoutMkLst>
        </pc:sldLayoutChg>
        <pc:sldLayoutChg chg="del">
          <pc:chgData name="Jim McGowan" userId="e2c7446dd3aca506" providerId="LiveId" clId="{00D32AE1-1C2D-4490-BAAB-EEAA3D62B31F}" dt="2018-12-27T19:44:00.094" v="15" actId="2696"/>
          <pc:sldLayoutMkLst>
            <pc:docMk/>
            <pc:sldMasterMk cId="0" sldId="2147483649"/>
            <pc:sldLayoutMk cId="2726615339" sldId="2147483665"/>
          </pc:sldLayoutMkLst>
        </pc:sldLayoutChg>
        <pc:sldLayoutChg chg="del">
          <pc:chgData name="Jim McGowan" userId="e2c7446dd3aca506" providerId="LiveId" clId="{00D32AE1-1C2D-4490-BAAB-EEAA3D62B31F}" dt="2018-12-27T19:44:00.096" v="16" actId="2696"/>
          <pc:sldLayoutMkLst>
            <pc:docMk/>
            <pc:sldMasterMk cId="0" sldId="2147483649"/>
            <pc:sldLayoutMk cId="1294699913" sldId="2147483666"/>
          </pc:sldLayoutMkLst>
        </pc:sldLayoutChg>
        <pc:sldLayoutChg chg="del">
          <pc:chgData name="Jim McGowan" userId="e2c7446dd3aca506" providerId="LiveId" clId="{00D32AE1-1C2D-4490-BAAB-EEAA3D62B31F}" dt="2018-12-27T19:44:00.097" v="17" actId="2696"/>
          <pc:sldLayoutMkLst>
            <pc:docMk/>
            <pc:sldMasterMk cId="0" sldId="2147483649"/>
            <pc:sldLayoutMk cId="151272751" sldId="2147483667"/>
          </pc:sldLayoutMkLst>
        </pc:sldLayoutChg>
        <pc:sldLayoutChg chg="del">
          <pc:chgData name="Jim McGowan" userId="e2c7446dd3aca506" providerId="LiveId" clId="{00D32AE1-1C2D-4490-BAAB-EEAA3D62B31F}" dt="2018-12-27T19:44:00.097" v="18" actId="2696"/>
          <pc:sldLayoutMkLst>
            <pc:docMk/>
            <pc:sldMasterMk cId="0" sldId="2147483649"/>
            <pc:sldLayoutMk cId="2960044105" sldId="2147483668"/>
          </pc:sldLayoutMkLst>
        </pc:sldLayoutChg>
        <pc:sldLayoutChg chg="del">
          <pc:chgData name="Jim McGowan" userId="e2c7446dd3aca506" providerId="LiveId" clId="{00D32AE1-1C2D-4490-BAAB-EEAA3D62B31F}" dt="2018-12-27T19:44:00.098" v="19" actId="2696"/>
          <pc:sldLayoutMkLst>
            <pc:docMk/>
            <pc:sldMasterMk cId="0" sldId="2147483649"/>
            <pc:sldLayoutMk cId="4155735522" sldId="2147483669"/>
          </pc:sldLayoutMkLst>
        </pc:sldLayoutChg>
        <pc:sldLayoutChg chg="del">
          <pc:chgData name="Jim McGowan" userId="e2c7446dd3aca506" providerId="LiveId" clId="{00D32AE1-1C2D-4490-BAAB-EEAA3D62B31F}" dt="2018-12-27T19:44:00.099" v="20" actId="2696"/>
          <pc:sldLayoutMkLst>
            <pc:docMk/>
            <pc:sldMasterMk cId="0" sldId="2147483649"/>
            <pc:sldLayoutMk cId="4118869700" sldId="2147483670"/>
          </pc:sldLayoutMkLst>
        </pc:sldLayoutChg>
        <pc:sldLayoutChg chg="del">
          <pc:chgData name="Jim McGowan" userId="e2c7446dd3aca506" providerId="LiveId" clId="{00D32AE1-1C2D-4490-BAAB-EEAA3D62B31F}" dt="2018-12-27T19:44:00.100" v="21" actId="2696"/>
          <pc:sldLayoutMkLst>
            <pc:docMk/>
            <pc:sldMasterMk cId="0" sldId="2147483649"/>
            <pc:sldLayoutMk cId="479267826" sldId="2147483671"/>
          </pc:sldLayoutMkLst>
        </pc:sldLayoutChg>
        <pc:sldLayoutChg chg="del">
          <pc:chgData name="Jim McGowan" userId="e2c7446dd3aca506" providerId="LiveId" clId="{00D32AE1-1C2D-4490-BAAB-EEAA3D62B31F}" dt="2018-12-27T19:44:00.101" v="22" actId="2696"/>
          <pc:sldLayoutMkLst>
            <pc:docMk/>
            <pc:sldMasterMk cId="0" sldId="2147483649"/>
            <pc:sldLayoutMk cId="2829358791" sldId="2147483672"/>
          </pc:sldLayoutMkLst>
        </pc:sldLayoutChg>
      </pc:sldMasterChg>
    </pc:docChg>
  </pc:docChgLst>
  <pc:docChgLst>
    <pc:chgData name="Jim McGowan" userId="e2c7446dd3aca506" providerId="LiveId" clId="{2149272C-9F14-4ED5-A65D-324493EAE758}"/>
    <pc:docChg chg="modSld">
      <pc:chgData name="Jim McGowan" userId="e2c7446dd3aca506" providerId="LiveId" clId="{2149272C-9F14-4ED5-A65D-324493EAE758}" dt="2018-11-05T20:50:29.411" v="15" actId="6549"/>
      <pc:docMkLst>
        <pc:docMk/>
      </pc:docMkLst>
      <pc:sldChg chg="modSp">
        <pc:chgData name="Jim McGowan" userId="e2c7446dd3aca506" providerId="LiveId" clId="{2149272C-9F14-4ED5-A65D-324493EAE758}" dt="2018-11-05T20:50:29.411" v="15" actId="6549"/>
        <pc:sldMkLst>
          <pc:docMk/>
          <pc:sldMk cId="0" sldId="392"/>
        </pc:sldMkLst>
        <pc:spChg chg="mod">
          <ac:chgData name="Jim McGowan" userId="e2c7446dd3aca506" providerId="LiveId" clId="{2149272C-9F14-4ED5-A65D-324493EAE758}" dt="2018-11-05T20:50:29.411" v="15" actId="6549"/>
          <ac:spMkLst>
            <pc:docMk/>
            <pc:sldMk cId="0" sldId="392"/>
            <ac:spMk id="9" creationId="{EE5848BF-B2BE-4A3C-A0BB-39B491A5C0FD}"/>
          </ac:spMkLst>
        </pc:spChg>
      </pc:sldChg>
    </pc:docChg>
  </pc:docChgLst>
  <pc:docChgLst>
    <pc:chgData name="Jim McGowan" userId="e2c7446dd3aca506" providerId="LiveId" clId="{8C29FD17-9DF2-44A2-87C4-F55DF80DFDC9}"/>
    <pc:docChg chg="modSld modMainMaster">
      <pc:chgData name="Jim McGowan" userId="e2c7446dd3aca506" providerId="LiveId" clId="{8C29FD17-9DF2-44A2-87C4-F55DF80DFDC9}" dt="2018-10-10T19:06:34.982" v="1"/>
      <pc:docMkLst>
        <pc:docMk/>
      </pc:docMkLst>
      <pc:sldChg chg="setBg">
        <pc:chgData name="Jim McGowan" userId="e2c7446dd3aca506" providerId="LiveId" clId="{8C29FD17-9DF2-44A2-87C4-F55DF80DFDC9}" dt="2018-10-10T19:06:34.982" v="1"/>
        <pc:sldMkLst>
          <pc:docMk/>
          <pc:sldMk cId="0" sldId="392"/>
        </pc:sldMkLst>
      </pc:sldChg>
      <pc:sldMasterChg chg="setBg modSldLayout">
        <pc:chgData name="Jim McGowan" userId="e2c7446dd3aca506" providerId="LiveId" clId="{8C29FD17-9DF2-44A2-87C4-F55DF80DFDC9}" dt="2018-10-10T19:06:34.982" v="1"/>
        <pc:sldMasterMkLst>
          <pc:docMk/>
          <pc:sldMasterMk cId="0" sldId="2147483648"/>
        </pc:sldMasterMkLst>
        <pc:sldLayoutChg chg="setBg">
          <pc:chgData name="Jim McGowan" userId="e2c7446dd3aca506" providerId="LiveId" clId="{8C29FD17-9DF2-44A2-87C4-F55DF80DFDC9}" dt="2018-10-10T19:06:34.982" v="1"/>
          <pc:sldLayoutMkLst>
            <pc:docMk/>
            <pc:sldMasterMk cId="0" sldId="2147483648"/>
            <pc:sldLayoutMk cId="4259300998" sldId="2147483651"/>
          </pc:sldLayoutMkLst>
        </pc:sldLayoutChg>
        <pc:sldLayoutChg chg="setBg">
          <pc:chgData name="Jim McGowan" userId="e2c7446dd3aca506" providerId="LiveId" clId="{8C29FD17-9DF2-44A2-87C4-F55DF80DFDC9}" dt="2018-10-10T19:06:34.982" v="1"/>
          <pc:sldLayoutMkLst>
            <pc:docMk/>
            <pc:sldMasterMk cId="0" sldId="2147483648"/>
            <pc:sldLayoutMk cId="2545420672" sldId="2147483652"/>
          </pc:sldLayoutMkLst>
        </pc:sldLayoutChg>
        <pc:sldLayoutChg chg="setBg">
          <pc:chgData name="Jim McGowan" userId="e2c7446dd3aca506" providerId="LiveId" clId="{8C29FD17-9DF2-44A2-87C4-F55DF80DFDC9}" dt="2018-10-10T19:06:34.982" v="1"/>
          <pc:sldLayoutMkLst>
            <pc:docMk/>
            <pc:sldMasterMk cId="0" sldId="2147483648"/>
            <pc:sldLayoutMk cId="2330557229" sldId="2147483653"/>
          </pc:sldLayoutMkLst>
        </pc:sldLayoutChg>
        <pc:sldLayoutChg chg="setBg">
          <pc:chgData name="Jim McGowan" userId="e2c7446dd3aca506" providerId="LiveId" clId="{8C29FD17-9DF2-44A2-87C4-F55DF80DFDC9}" dt="2018-10-10T19:06:34.982" v="1"/>
          <pc:sldLayoutMkLst>
            <pc:docMk/>
            <pc:sldMasterMk cId="0" sldId="2147483648"/>
            <pc:sldLayoutMk cId="708694167" sldId="2147483654"/>
          </pc:sldLayoutMkLst>
        </pc:sldLayoutChg>
        <pc:sldLayoutChg chg="setBg">
          <pc:chgData name="Jim McGowan" userId="e2c7446dd3aca506" providerId="LiveId" clId="{8C29FD17-9DF2-44A2-87C4-F55DF80DFDC9}" dt="2018-10-10T19:06:34.982" v="1"/>
          <pc:sldLayoutMkLst>
            <pc:docMk/>
            <pc:sldMasterMk cId="0" sldId="2147483648"/>
            <pc:sldLayoutMk cId="3279717230" sldId="2147483655"/>
          </pc:sldLayoutMkLst>
        </pc:sldLayoutChg>
        <pc:sldLayoutChg chg="setBg">
          <pc:chgData name="Jim McGowan" userId="e2c7446dd3aca506" providerId="LiveId" clId="{8C29FD17-9DF2-44A2-87C4-F55DF80DFDC9}" dt="2018-10-10T19:06:34.982" v="1"/>
          <pc:sldLayoutMkLst>
            <pc:docMk/>
            <pc:sldMasterMk cId="0" sldId="2147483648"/>
            <pc:sldLayoutMk cId="3627239599" sldId="2147483656"/>
          </pc:sldLayoutMkLst>
        </pc:sldLayoutChg>
        <pc:sldLayoutChg chg="setBg">
          <pc:chgData name="Jim McGowan" userId="e2c7446dd3aca506" providerId="LiveId" clId="{8C29FD17-9DF2-44A2-87C4-F55DF80DFDC9}" dt="2018-10-10T19:06:34.982" v="1"/>
          <pc:sldLayoutMkLst>
            <pc:docMk/>
            <pc:sldMasterMk cId="0" sldId="2147483648"/>
            <pc:sldLayoutMk cId="1505451795" sldId="2147483657"/>
          </pc:sldLayoutMkLst>
        </pc:sldLayoutChg>
        <pc:sldLayoutChg chg="setBg">
          <pc:chgData name="Jim McGowan" userId="e2c7446dd3aca506" providerId="LiveId" clId="{8C29FD17-9DF2-44A2-87C4-F55DF80DFDC9}" dt="2018-10-10T19:06:34.982" v="1"/>
          <pc:sldLayoutMkLst>
            <pc:docMk/>
            <pc:sldMasterMk cId="0" sldId="2147483648"/>
            <pc:sldLayoutMk cId="1777546411" sldId="2147483658"/>
          </pc:sldLayoutMkLst>
        </pc:sldLayoutChg>
        <pc:sldLayoutChg chg="setBg">
          <pc:chgData name="Jim McGowan" userId="e2c7446dd3aca506" providerId="LiveId" clId="{8C29FD17-9DF2-44A2-87C4-F55DF80DFDC9}" dt="2018-10-10T19:06:34.982" v="1"/>
          <pc:sldLayoutMkLst>
            <pc:docMk/>
            <pc:sldMasterMk cId="0" sldId="2147483648"/>
            <pc:sldLayoutMk cId="2822291349" sldId="2147483659"/>
          </pc:sldLayoutMkLst>
        </pc:sldLayoutChg>
        <pc:sldLayoutChg chg="setBg">
          <pc:chgData name="Jim McGowan" userId="e2c7446dd3aca506" providerId="LiveId" clId="{8C29FD17-9DF2-44A2-87C4-F55DF80DFDC9}" dt="2018-10-10T19:06:34.982" v="1"/>
          <pc:sldLayoutMkLst>
            <pc:docMk/>
            <pc:sldMasterMk cId="0" sldId="2147483648"/>
            <pc:sldLayoutMk cId="2098023960" sldId="2147483660"/>
          </pc:sldLayoutMkLst>
        </pc:sldLayoutChg>
        <pc:sldLayoutChg chg="setBg">
          <pc:chgData name="Jim McGowan" userId="e2c7446dd3aca506" providerId="LiveId" clId="{8C29FD17-9DF2-44A2-87C4-F55DF80DFDC9}" dt="2018-10-10T19:06:34.982" v="1"/>
          <pc:sldLayoutMkLst>
            <pc:docMk/>
            <pc:sldMasterMk cId="0" sldId="2147483648"/>
            <pc:sldLayoutMk cId="641182825" sldId="2147483661"/>
          </pc:sldLayoutMkLst>
        </pc:sldLayoutChg>
        <pc:sldLayoutChg chg="setBg">
          <pc:chgData name="Jim McGowan" userId="e2c7446dd3aca506" providerId="LiveId" clId="{8C29FD17-9DF2-44A2-87C4-F55DF80DFDC9}" dt="2018-10-10T19:06:34.982" v="1"/>
          <pc:sldLayoutMkLst>
            <pc:docMk/>
            <pc:sldMasterMk cId="0" sldId="2147483648"/>
            <pc:sldLayoutMk cId="1145768257" sldId="2147483684"/>
          </pc:sldLayoutMkLst>
        </pc:sldLayoutChg>
      </pc:sldMasterChg>
      <pc:sldMasterChg chg="setBg modSldLayout">
        <pc:chgData name="Jim McGowan" userId="e2c7446dd3aca506" providerId="LiveId" clId="{8C29FD17-9DF2-44A2-87C4-F55DF80DFDC9}" dt="2018-10-10T19:06:34.982" v="1"/>
        <pc:sldMasterMkLst>
          <pc:docMk/>
          <pc:sldMasterMk cId="0" sldId="2147483650"/>
        </pc:sldMasterMkLst>
        <pc:sldLayoutChg chg="setBg">
          <pc:chgData name="Jim McGowan" userId="e2c7446dd3aca506" providerId="LiveId" clId="{8C29FD17-9DF2-44A2-87C4-F55DF80DFDC9}" dt="2018-10-10T19:06:34.982" v="1"/>
          <pc:sldLayoutMkLst>
            <pc:docMk/>
            <pc:sldMasterMk cId="0" sldId="2147483650"/>
            <pc:sldLayoutMk cId="2509468688" sldId="2147483673"/>
          </pc:sldLayoutMkLst>
        </pc:sldLayoutChg>
        <pc:sldLayoutChg chg="setBg">
          <pc:chgData name="Jim McGowan" userId="e2c7446dd3aca506" providerId="LiveId" clId="{8C29FD17-9DF2-44A2-87C4-F55DF80DFDC9}" dt="2018-10-10T19:06:34.982" v="1"/>
          <pc:sldLayoutMkLst>
            <pc:docMk/>
            <pc:sldMasterMk cId="0" sldId="2147483650"/>
            <pc:sldLayoutMk cId="79511646" sldId="2147483674"/>
          </pc:sldLayoutMkLst>
        </pc:sldLayoutChg>
        <pc:sldLayoutChg chg="setBg">
          <pc:chgData name="Jim McGowan" userId="e2c7446dd3aca506" providerId="LiveId" clId="{8C29FD17-9DF2-44A2-87C4-F55DF80DFDC9}" dt="2018-10-10T19:06:34.982" v="1"/>
          <pc:sldLayoutMkLst>
            <pc:docMk/>
            <pc:sldMasterMk cId="0" sldId="2147483650"/>
            <pc:sldLayoutMk cId="459861387" sldId="2147483675"/>
          </pc:sldLayoutMkLst>
        </pc:sldLayoutChg>
        <pc:sldLayoutChg chg="setBg">
          <pc:chgData name="Jim McGowan" userId="e2c7446dd3aca506" providerId="LiveId" clId="{8C29FD17-9DF2-44A2-87C4-F55DF80DFDC9}" dt="2018-10-10T19:06:34.982" v="1"/>
          <pc:sldLayoutMkLst>
            <pc:docMk/>
            <pc:sldMasterMk cId="0" sldId="2147483650"/>
            <pc:sldLayoutMk cId="146340329" sldId="2147483676"/>
          </pc:sldLayoutMkLst>
        </pc:sldLayoutChg>
        <pc:sldLayoutChg chg="setBg">
          <pc:chgData name="Jim McGowan" userId="e2c7446dd3aca506" providerId="LiveId" clId="{8C29FD17-9DF2-44A2-87C4-F55DF80DFDC9}" dt="2018-10-10T19:06:34.982" v="1"/>
          <pc:sldLayoutMkLst>
            <pc:docMk/>
            <pc:sldMasterMk cId="0" sldId="2147483650"/>
            <pc:sldLayoutMk cId="2168465094" sldId="2147483677"/>
          </pc:sldLayoutMkLst>
        </pc:sldLayoutChg>
        <pc:sldLayoutChg chg="setBg">
          <pc:chgData name="Jim McGowan" userId="e2c7446dd3aca506" providerId="LiveId" clId="{8C29FD17-9DF2-44A2-87C4-F55DF80DFDC9}" dt="2018-10-10T19:06:34.982" v="1"/>
          <pc:sldLayoutMkLst>
            <pc:docMk/>
            <pc:sldMasterMk cId="0" sldId="2147483650"/>
            <pc:sldLayoutMk cId="3914174520" sldId="2147483678"/>
          </pc:sldLayoutMkLst>
        </pc:sldLayoutChg>
        <pc:sldLayoutChg chg="setBg">
          <pc:chgData name="Jim McGowan" userId="e2c7446dd3aca506" providerId="LiveId" clId="{8C29FD17-9DF2-44A2-87C4-F55DF80DFDC9}" dt="2018-10-10T19:06:34.982" v="1"/>
          <pc:sldLayoutMkLst>
            <pc:docMk/>
            <pc:sldMasterMk cId="0" sldId="2147483650"/>
            <pc:sldLayoutMk cId="1931449797" sldId="2147483679"/>
          </pc:sldLayoutMkLst>
        </pc:sldLayoutChg>
        <pc:sldLayoutChg chg="setBg">
          <pc:chgData name="Jim McGowan" userId="e2c7446dd3aca506" providerId="LiveId" clId="{8C29FD17-9DF2-44A2-87C4-F55DF80DFDC9}" dt="2018-10-10T19:06:34.982" v="1"/>
          <pc:sldLayoutMkLst>
            <pc:docMk/>
            <pc:sldMasterMk cId="0" sldId="2147483650"/>
            <pc:sldLayoutMk cId="1233106198" sldId="2147483680"/>
          </pc:sldLayoutMkLst>
        </pc:sldLayoutChg>
        <pc:sldLayoutChg chg="setBg">
          <pc:chgData name="Jim McGowan" userId="e2c7446dd3aca506" providerId="LiveId" clId="{8C29FD17-9DF2-44A2-87C4-F55DF80DFDC9}" dt="2018-10-10T19:06:34.982" v="1"/>
          <pc:sldLayoutMkLst>
            <pc:docMk/>
            <pc:sldMasterMk cId="0" sldId="2147483650"/>
            <pc:sldLayoutMk cId="2653347614" sldId="2147483681"/>
          </pc:sldLayoutMkLst>
        </pc:sldLayoutChg>
        <pc:sldLayoutChg chg="setBg">
          <pc:chgData name="Jim McGowan" userId="e2c7446dd3aca506" providerId="LiveId" clId="{8C29FD17-9DF2-44A2-87C4-F55DF80DFDC9}" dt="2018-10-10T19:06:34.982" v="1"/>
          <pc:sldLayoutMkLst>
            <pc:docMk/>
            <pc:sldMasterMk cId="0" sldId="2147483650"/>
            <pc:sldLayoutMk cId="3605806797" sldId="2147483682"/>
          </pc:sldLayoutMkLst>
        </pc:sldLayoutChg>
        <pc:sldLayoutChg chg="setBg">
          <pc:chgData name="Jim McGowan" userId="e2c7446dd3aca506" providerId="LiveId" clId="{8C29FD17-9DF2-44A2-87C4-F55DF80DFDC9}" dt="2018-10-10T19:06:34.982" v="1"/>
          <pc:sldLayoutMkLst>
            <pc:docMk/>
            <pc:sldMasterMk cId="0" sldId="2147483650"/>
            <pc:sldLayoutMk cId="92542779" sldId="2147483683"/>
          </pc:sldLayoutMkLst>
        </pc:sldLayoutChg>
      </pc:sldMasterChg>
      <pc:sldMasterChg chg="setBg modSldLayout">
        <pc:chgData name="Jim McGowan" userId="e2c7446dd3aca506" providerId="LiveId" clId="{8C29FD17-9DF2-44A2-87C4-F55DF80DFDC9}" dt="2018-10-10T19:06:34.982" v="1"/>
        <pc:sldMasterMkLst>
          <pc:docMk/>
          <pc:sldMasterMk cId="4280567189" sldId="2147483685"/>
        </pc:sldMasterMkLst>
        <pc:sldLayoutChg chg="setBg">
          <pc:chgData name="Jim McGowan" userId="e2c7446dd3aca506" providerId="LiveId" clId="{8C29FD17-9DF2-44A2-87C4-F55DF80DFDC9}" dt="2018-10-10T19:06:34.982" v="1"/>
          <pc:sldLayoutMkLst>
            <pc:docMk/>
            <pc:sldMasterMk cId="4280567189" sldId="2147483685"/>
            <pc:sldLayoutMk cId="116131597" sldId="2147483686"/>
          </pc:sldLayoutMkLst>
        </pc:sldLayoutChg>
        <pc:sldLayoutChg chg="setBg">
          <pc:chgData name="Jim McGowan" userId="e2c7446dd3aca506" providerId="LiveId" clId="{8C29FD17-9DF2-44A2-87C4-F55DF80DFDC9}" dt="2018-10-10T19:06:34.982" v="1"/>
          <pc:sldLayoutMkLst>
            <pc:docMk/>
            <pc:sldMasterMk cId="4280567189" sldId="2147483685"/>
            <pc:sldLayoutMk cId="935849929" sldId="2147483687"/>
          </pc:sldLayoutMkLst>
        </pc:sldLayoutChg>
        <pc:sldLayoutChg chg="setBg">
          <pc:chgData name="Jim McGowan" userId="e2c7446dd3aca506" providerId="LiveId" clId="{8C29FD17-9DF2-44A2-87C4-F55DF80DFDC9}" dt="2018-10-10T19:06:34.982" v="1"/>
          <pc:sldLayoutMkLst>
            <pc:docMk/>
            <pc:sldMasterMk cId="4280567189" sldId="2147483685"/>
            <pc:sldLayoutMk cId="1360795760" sldId="2147483688"/>
          </pc:sldLayoutMkLst>
        </pc:sldLayoutChg>
        <pc:sldLayoutChg chg="setBg">
          <pc:chgData name="Jim McGowan" userId="e2c7446dd3aca506" providerId="LiveId" clId="{8C29FD17-9DF2-44A2-87C4-F55DF80DFDC9}" dt="2018-10-10T19:06:34.982" v="1"/>
          <pc:sldLayoutMkLst>
            <pc:docMk/>
            <pc:sldMasterMk cId="4280567189" sldId="2147483685"/>
            <pc:sldLayoutMk cId="1283517004" sldId="2147483689"/>
          </pc:sldLayoutMkLst>
        </pc:sldLayoutChg>
        <pc:sldLayoutChg chg="setBg">
          <pc:chgData name="Jim McGowan" userId="e2c7446dd3aca506" providerId="LiveId" clId="{8C29FD17-9DF2-44A2-87C4-F55DF80DFDC9}" dt="2018-10-10T19:06:34.982" v="1"/>
          <pc:sldLayoutMkLst>
            <pc:docMk/>
            <pc:sldMasterMk cId="4280567189" sldId="2147483685"/>
            <pc:sldLayoutMk cId="1964852620" sldId="2147483690"/>
          </pc:sldLayoutMkLst>
        </pc:sldLayoutChg>
        <pc:sldLayoutChg chg="setBg">
          <pc:chgData name="Jim McGowan" userId="e2c7446dd3aca506" providerId="LiveId" clId="{8C29FD17-9DF2-44A2-87C4-F55DF80DFDC9}" dt="2018-10-10T19:06:34.982" v="1"/>
          <pc:sldLayoutMkLst>
            <pc:docMk/>
            <pc:sldMasterMk cId="4280567189" sldId="2147483685"/>
            <pc:sldLayoutMk cId="1038138405" sldId="2147483691"/>
          </pc:sldLayoutMkLst>
        </pc:sldLayoutChg>
        <pc:sldLayoutChg chg="setBg">
          <pc:chgData name="Jim McGowan" userId="e2c7446dd3aca506" providerId="LiveId" clId="{8C29FD17-9DF2-44A2-87C4-F55DF80DFDC9}" dt="2018-10-10T19:06:34.982" v="1"/>
          <pc:sldLayoutMkLst>
            <pc:docMk/>
            <pc:sldMasterMk cId="4280567189" sldId="2147483685"/>
            <pc:sldLayoutMk cId="585959650" sldId="2147483692"/>
          </pc:sldLayoutMkLst>
        </pc:sldLayoutChg>
        <pc:sldLayoutChg chg="setBg">
          <pc:chgData name="Jim McGowan" userId="e2c7446dd3aca506" providerId="LiveId" clId="{8C29FD17-9DF2-44A2-87C4-F55DF80DFDC9}" dt="2018-10-10T19:06:34.982" v="1"/>
          <pc:sldLayoutMkLst>
            <pc:docMk/>
            <pc:sldMasterMk cId="4280567189" sldId="2147483685"/>
            <pc:sldLayoutMk cId="2751029963" sldId="2147483693"/>
          </pc:sldLayoutMkLst>
        </pc:sldLayoutChg>
        <pc:sldLayoutChg chg="setBg">
          <pc:chgData name="Jim McGowan" userId="e2c7446dd3aca506" providerId="LiveId" clId="{8C29FD17-9DF2-44A2-87C4-F55DF80DFDC9}" dt="2018-10-10T19:06:34.982" v="1"/>
          <pc:sldLayoutMkLst>
            <pc:docMk/>
            <pc:sldMasterMk cId="4280567189" sldId="2147483685"/>
            <pc:sldLayoutMk cId="3939700620" sldId="2147483694"/>
          </pc:sldLayoutMkLst>
        </pc:sldLayoutChg>
        <pc:sldLayoutChg chg="setBg">
          <pc:chgData name="Jim McGowan" userId="e2c7446dd3aca506" providerId="LiveId" clId="{8C29FD17-9DF2-44A2-87C4-F55DF80DFDC9}" dt="2018-10-10T19:06:34.982" v="1"/>
          <pc:sldLayoutMkLst>
            <pc:docMk/>
            <pc:sldMasterMk cId="4280567189" sldId="2147483685"/>
            <pc:sldLayoutMk cId="2380794437" sldId="2147483695"/>
          </pc:sldLayoutMkLst>
        </pc:sldLayoutChg>
        <pc:sldLayoutChg chg="setBg">
          <pc:chgData name="Jim McGowan" userId="e2c7446dd3aca506" providerId="LiveId" clId="{8C29FD17-9DF2-44A2-87C4-F55DF80DFDC9}" dt="2018-10-10T19:06:34.982" v="1"/>
          <pc:sldLayoutMkLst>
            <pc:docMk/>
            <pc:sldMasterMk cId="4280567189" sldId="2147483685"/>
            <pc:sldLayoutMk cId="2371614415" sldId="2147483696"/>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56AF9D54-E60A-4358-ACB9-EF636F250196}"/>
              </a:ext>
            </a:extLst>
          </p:cNvPr>
          <p:cNvSpPr>
            <a:spLocks noGrp="1" noChangeArrowheads="1"/>
          </p:cNvSpPr>
          <p:nvPr>
            <p:ph type="hdr" sz="quarter"/>
          </p:nvPr>
        </p:nvSpPr>
        <p:spPr bwMode="auto">
          <a:xfrm>
            <a:off x="2072640" y="152400"/>
            <a:ext cx="316992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vl1pPr>
          </a:lstStyle>
          <a:p>
            <a:pPr algn="ctr"/>
            <a:r>
              <a:rPr lang="en-US" sz="1200" dirty="0">
                <a:latin typeface="+mn-lt"/>
              </a:rPr>
              <a:t>Jim McGowan, MTS, Th.D.</a:t>
            </a:r>
          </a:p>
          <a:p>
            <a:pPr algn="ctr"/>
            <a:r>
              <a:rPr lang="en-US" sz="1200" dirty="0">
                <a:latin typeface="+mn-lt"/>
              </a:rPr>
              <a:t>Law &amp; Grace Session 17</a:t>
            </a:r>
          </a:p>
          <a:p>
            <a:pPr algn="ctr"/>
            <a:r>
              <a:rPr lang="en-US" sz="1200" dirty="0">
                <a:latin typeface="+mn-lt"/>
              </a:rPr>
              <a:t>2/10/2019</a:t>
            </a:r>
          </a:p>
        </p:txBody>
      </p:sp>
      <p:sp>
        <p:nvSpPr>
          <p:cNvPr id="54276" name="Rectangle 4">
            <a:extLst>
              <a:ext uri="{FF2B5EF4-FFF2-40B4-BE49-F238E27FC236}">
                <a16:creationId xmlns:a16="http://schemas.microsoft.com/office/drawing/2014/main" id="{E7EB1FFA-A7AD-4603-B199-4D0BB098516D}"/>
              </a:ext>
            </a:extLst>
          </p:cNvPr>
          <p:cNvSpPr>
            <a:spLocks noGrp="1" noChangeArrowheads="1"/>
          </p:cNvSpPr>
          <p:nvPr>
            <p:ph type="ftr" sz="quarter" idx="2"/>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vl1pPr>
          </a:lstStyle>
          <a:p>
            <a:r>
              <a:rPr lang="en-US" altLang="en-US" sz="1200" dirty="0">
                <a:latin typeface="Calibri" panose="020F0502020204030204" pitchFamily="34" charset="0"/>
                <a:cs typeface="Calibri" panose="020F0502020204030204" pitchFamily="34" charset="0"/>
              </a:rPr>
              <a:t>Sugar Land Bible Church</a:t>
            </a:r>
          </a:p>
        </p:txBody>
      </p:sp>
      <p:sp>
        <p:nvSpPr>
          <p:cNvPr id="54277" name="Rectangle 5">
            <a:extLst>
              <a:ext uri="{FF2B5EF4-FFF2-40B4-BE49-F238E27FC236}">
                <a16:creationId xmlns:a16="http://schemas.microsoft.com/office/drawing/2014/main" id="{7DEAA2C0-D7F5-427B-B9D2-D45B77EAF159}"/>
              </a:ext>
            </a:extLst>
          </p:cNvPr>
          <p:cNvSpPr>
            <a:spLocks noGrp="1" noChangeArrowheads="1"/>
          </p:cNvSpPr>
          <p:nvPr>
            <p:ph type="sldNum" sz="quarter" idx="3"/>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vl1pPr>
          </a:lstStyle>
          <a:p>
            <a:fld id="{2F1F27AC-D6D1-4AFB-ACA8-B5F7DBB11DEC}"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CBA82CC-535E-40FB-B128-D8864E0BB13D}"/>
              </a:ext>
            </a:extLst>
          </p:cNvPr>
          <p:cNvSpPr>
            <a:spLocks noGrp="1" noChangeArrowheads="1"/>
          </p:cNvSpPr>
          <p:nvPr>
            <p:ph type="hdr" sz="quarter"/>
          </p:nvPr>
        </p:nvSpPr>
        <p:spPr bwMode="auto">
          <a:xfrm>
            <a:off x="0"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4099" name="Rectangle 3">
            <a:extLst>
              <a:ext uri="{FF2B5EF4-FFF2-40B4-BE49-F238E27FC236}">
                <a16:creationId xmlns:a16="http://schemas.microsoft.com/office/drawing/2014/main" id="{20D06D1E-301B-42D8-8FD2-E856AE9CF485}"/>
              </a:ext>
            </a:extLst>
          </p:cNvPr>
          <p:cNvSpPr>
            <a:spLocks noGrp="1" noChangeArrowheads="1"/>
          </p:cNvSpPr>
          <p:nvPr>
            <p:ph type="dt" idx="1"/>
          </p:nvPr>
        </p:nvSpPr>
        <p:spPr bwMode="auto">
          <a:xfrm>
            <a:off x="4143587" y="0"/>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r>
              <a:rPr lang="en-US" altLang="en-US"/>
              <a:t>2/10/2019</a:t>
            </a:r>
            <a:endParaRPr lang="en-US" altLang="en-US" dirty="0"/>
          </a:p>
        </p:txBody>
      </p:sp>
      <p:sp>
        <p:nvSpPr>
          <p:cNvPr id="4100" name="Rectangle 4">
            <a:extLst>
              <a:ext uri="{FF2B5EF4-FFF2-40B4-BE49-F238E27FC236}">
                <a16:creationId xmlns:a16="http://schemas.microsoft.com/office/drawing/2014/main" id="{47ED3FF5-E33C-4002-BAB0-8C3B62F4BE90}"/>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a:extLst>
              <a:ext uri="{FF2B5EF4-FFF2-40B4-BE49-F238E27FC236}">
                <a16:creationId xmlns:a16="http://schemas.microsoft.com/office/drawing/2014/main" id="{F8BE4E3B-8F1E-45D9-9C78-84D25B07A961}"/>
              </a:ext>
            </a:extLst>
          </p:cNvPr>
          <p:cNvSpPr>
            <a:spLocks noGrp="1" noChangeArrowheads="1"/>
          </p:cNvSpPr>
          <p:nvPr>
            <p:ph type="body" sz="quarter" idx="3"/>
          </p:nvPr>
        </p:nvSpPr>
        <p:spPr bwMode="auto">
          <a:xfrm>
            <a:off x="731520" y="4560570"/>
            <a:ext cx="5852160" cy="4320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102" name="Rectangle 6">
            <a:extLst>
              <a:ext uri="{FF2B5EF4-FFF2-40B4-BE49-F238E27FC236}">
                <a16:creationId xmlns:a16="http://schemas.microsoft.com/office/drawing/2014/main" id="{D3046809-3FB0-4489-94D2-2EB7EBD2BB87}"/>
              </a:ext>
            </a:extLst>
          </p:cNvPr>
          <p:cNvSpPr>
            <a:spLocks noGrp="1" noChangeArrowheads="1"/>
          </p:cNvSpPr>
          <p:nvPr>
            <p:ph type="ftr" sz="quarter" idx="4"/>
          </p:nvPr>
        </p:nvSpPr>
        <p:spPr bwMode="auto">
          <a:xfrm>
            <a:off x="0"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defRPr sz="1300">
                <a:latin typeface="Calibri" panose="020F0502020204030204" pitchFamily="34" charset="0"/>
                <a:cs typeface="Calibri" panose="020F0502020204030204" pitchFamily="34" charset="0"/>
              </a:defRPr>
            </a:lvl1pPr>
          </a:lstStyle>
          <a:p>
            <a:endParaRPr lang="en-US" altLang="en-US" dirty="0"/>
          </a:p>
        </p:txBody>
      </p:sp>
      <p:sp>
        <p:nvSpPr>
          <p:cNvPr id="4103" name="Rectangle 7">
            <a:extLst>
              <a:ext uri="{FF2B5EF4-FFF2-40B4-BE49-F238E27FC236}">
                <a16:creationId xmlns:a16="http://schemas.microsoft.com/office/drawing/2014/main" id="{AC829E92-4527-455A-B582-49C81DA246DF}"/>
              </a:ext>
            </a:extLst>
          </p:cNvPr>
          <p:cNvSpPr>
            <a:spLocks noGrp="1" noChangeArrowheads="1"/>
          </p:cNvSpPr>
          <p:nvPr>
            <p:ph type="sldNum" sz="quarter" idx="5"/>
          </p:nvPr>
        </p:nvSpPr>
        <p:spPr bwMode="auto">
          <a:xfrm>
            <a:off x="4143587" y="9119474"/>
            <a:ext cx="3169920" cy="480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6661" tIns="48331" rIns="96661" bIns="48331" numCol="1" anchor="b" anchorCtr="0" compatLnSpc="1">
            <a:prstTxWarp prst="textNoShape">
              <a:avLst/>
            </a:prstTxWarp>
          </a:bodyPr>
          <a:lstStyle>
            <a:lvl1pPr algn="r">
              <a:defRPr sz="1300">
                <a:latin typeface="Calibri" panose="020F0502020204030204" pitchFamily="34" charset="0"/>
                <a:cs typeface="Calibri" panose="020F0502020204030204" pitchFamily="34" charset="0"/>
              </a:defRPr>
            </a:lvl1pPr>
          </a:lstStyle>
          <a:p>
            <a:fld id="{395C9106-C0FA-471A-BFF8-1E85F4792512}"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hf hdr="0" ftr="0"/>
  <p:notesStyle>
    <a:lvl1pPr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1pPr>
    <a:lvl2pPr marL="4572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2pPr>
    <a:lvl3pPr marL="9144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3pPr>
    <a:lvl4pPr marL="13716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4pPr>
    <a:lvl5pPr marL="1828800" algn="l" rtl="0" fontAlgn="base">
      <a:spcBef>
        <a:spcPct val="30000"/>
      </a:spcBef>
      <a:spcAft>
        <a:spcPct val="0"/>
      </a:spcAft>
      <a:defRPr sz="1200" kern="1200">
        <a:solidFill>
          <a:schemeClr val="tx1"/>
        </a:solidFill>
        <a:latin typeface="Calibri" panose="020F0502020204030204" pitchFamily="34" charset="0"/>
        <a:ea typeface="+mn-ea"/>
        <a:cs typeface="Calibri" panose="020F050202020403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1</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2/10/2019</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7B2984E-AC08-4FB7-9F3C-10F4D477CDC6}"/>
              </a:ext>
            </a:extLst>
          </p:cNvPr>
          <p:cNvSpPr>
            <a:spLocks noGrp="1" noChangeArrowheads="1"/>
          </p:cNvSpPr>
          <p:nvPr>
            <p:ph type="sldNum" sz="quarter" idx="5"/>
          </p:nvPr>
        </p:nvSpPr>
        <p:spPr>
          <a:ln/>
        </p:spPr>
        <p:txBody>
          <a:bodyPr/>
          <a:lstStyle/>
          <a:p>
            <a:fld id="{C45FD403-4E7A-4DA6-937D-22C295C92D98}" type="slidenum">
              <a:rPr lang="en-US" altLang="en-US"/>
              <a:pPr/>
              <a:t>10</a:t>
            </a:fld>
            <a:endParaRPr lang="en-US" altLang="en-US"/>
          </a:p>
        </p:txBody>
      </p:sp>
      <p:sp>
        <p:nvSpPr>
          <p:cNvPr id="9218" name="Rectangle 2">
            <a:extLst>
              <a:ext uri="{FF2B5EF4-FFF2-40B4-BE49-F238E27FC236}">
                <a16:creationId xmlns:a16="http://schemas.microsoft.com/office/drawing/2014/main" id="{62D1A9CC-E6EE-4ECE-8A98-65A382A59F24}"/>
              </a:ext>
            </a:extLst>
          </p:cNvPr>
          <p:cNvSpPr>
            <a:spLocks noGrp="1" noRot="1" noChangeAspect="1" noChangeArrowheads="1" noTextEdit="1"/>
          </p:cNvSpPr>
          <p:nvPr>
            <p:ph type="sldImg"/>
          </p:nvPr>
        </p:nvSpPr>
        <p:spPr>
          <a:ln/>
        </p:spPr>
      </p:sp>
      <p:sp>
        <p:nvSpPr>
          <p:cNvPr id="9219" name="Rectangle 3">
            <a:extLst>
              <a:ext uri="{FF2B5EF4-FFF2-40B4-BE49-F238E27FC236}">
                <a16:creationId xmlns:a16="http://schemas.microsoft.com/office/drawing/2014/main" id="{4ADCB767-8502-4110-9406-6C0BB122C76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07966ABE-1D9B-4297-9C89-2BCB5DEBF207}"/>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4CB270-0435-45AE-995D-EEE98900D12A}"/>
              </a:ext>
            </a:extLst>
          </p:cNvPr>
          <p:cNvSpPr>
            <a:spLocks noGrp="1" noChangeArrowheads="1"/>
          </p:cNvSpPr>
          <p:nvPr>
            <p:ph type="sldNum" sz="quarter" idx="5"/>
          </p:nvPr>
        </p:nvSpPr>
        <p:spPr>
          <a:ln/>
        </p:spPr>
        <p:txBody>
          <a:bodyPr/>
          <a:lstStyle/>
          <a:p>
            <a:fld id="{1F946480-49C1-42AF-8981-4027939E61B5}" type="slidenum">
              <a:rPr lang="en-US" altLang="en-US"/>
              <a:pPr/>
              <a:t>11</a:t>
            </a:fld>
            <a:endParaRPr lang="en-US" altLang="en-US"/>
          </a:p>
        </p:txBody>
      </p:sp>
      <p:sp>
        <p:nvSpPr>
          <p:cNvPr id="60418" name="Rectangle 2">
            <a:extLst>
              <a:ext uri="{FF2B5EF4-FFF2-40B4-BE49-F238E27FC236}">
                <a16:creationId xmlns:a16="http://schemas.microsoft.com/office/drawing/2014/main" id="{8DE3AAB3-563C-4FCE-B33A-F575D9B64A4C}"/>
              </a:ext>
            </a:extLst>
          </p:cNvPr>
          <p:cNvSpPr>
            <a:spLocks noGrp="1" noRot="1" noChangeAspect="1" noChangeArrowheads="1" noTextEdit="1"/>
          </p:cNvSpPr>
          <p:nvPr>
            <p:ph type="sldImg"/>
          </p:nvPr>
        </p:nvSpPr>
        <p:spPr>
          <a:ln/>
        </p:spPr>
      </p:sp>
      <p:sp>
        <p:nvSpPr>
          <p:cNvPr id="60419" name="Rectangle 3">
            <a:extLst>
              <a:ext uri="{FF2B5EF4-FFF2-40B4-BE49-F238E27FC236}">
                <a16:creationId xmlns:a16="http://schemas.microsoft.com/office/drawing/2014/main" id="{82971483-81C4-45EB-85D5-1864300FE25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CA5C71D1-6A5A-4B60-85E3-D675D241A6DC}"/>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15</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2/10/2019</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22619940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8EB1E7-7458-4C59-9363-9BEE0FEB665A}"/>
              </a:ext>
            </a:extLst>
          </p:cNvPr>
          <p:cNvSpPr>
            <a:spLocks noGrp="1" noChangeArrowheads="1"/>
          </p:cNvSpPr>
          <p:nvPr>
            <p:ph type="sldNum" sz="quarter" idx="5"/>
          </p:nvPr>
        </p:nvSpPr>
        <p:spPr>
          <a:ln/>
        </p:spPr>
        <p:txBody>
          <a:bodyPr/>
          <a:lstStyle/>
          <a:p>
            <a:fld id="{1D9EFFBE-D86E-42D8-8F7C-05C74D811FF4}" type="slidenum">
              <a:rPr lang="en-US" altLang="en-US"/>
              <a:pPr/>
              <a:t>21</a:t>
            </a:fld>
            <a:endParaRPr lang="en-US" altLang="en-US"/>
          </a:p>
        </p:txBody>
      </p:sp>
      <p:sp>
        <p:nvSpPr>
          <p:cNvPr id="13314" name="Rectangle 2">
            <a:extLst>
              <a:ext uri="{FF2B5EF4-FFF2-40B4-BE49-F238E27FC236}">
                <a16:creationId xmlns:a16="http://schemas.microsoft.com/office/drawing/2014/main" id="{ED6DCB29-63EC-4EFE-B4FC-B8D29F41D6A2}"/>
              </a:ext>
            </a:extLst>
          </p:cNvPr>
          <p:cNvSpPr>
            <a:spLocks noGrp="1" noRot="1" noChangeAspect="1" noChangeArrowheads="1" noTextEdit="1"/>
          </p:cNvSpPr>
          <p:nvPr>
            <p:ph type="sldImg"/>
          </p:nvPr>
        </p:nvSpPr>
        <p:spPr>
          <a:ln/>
        </p:spPr>
      </p:sp>
      <p:sp>
        <p:nvSpPr>
          <p:cNvPr id="13315" name="Rectangle 3">
            <a:extLst>
              <a:ext uri="{FF2B5EF4-FFF2-40B4-BE49-F238E27FC236}">
                <a16:creationId xmlns:a16="http://schemas.microsoft.com/office/drawing/2014/main" id="{34E75BF6-22C3-4A9E-A900-288784586F9D}"/>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5A6D4723-7FCF-49F6-A057-D97BCCE8D9F6}"/>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4DAB4A-BD76-46ED-95BC-5AB6730B98CB}"/>
              </a:ext>
            </a:extLst>
          </p:cNvPr>
          <p:cNvSpPr>
            <a:spLocks noGrp="1" noChangeArrowheads="1"/>
          </p:cNvSpPr>
          <p:nvPr>
            <p:ph type="sldNum" sz="quarter" idx="5"/>
          </p:nvPr>
        </p:nvSpPr>
        <p:spPr>
          <a:ln/>
        </p:spPr>
        <p:txBody>
          <a:bodyPr/>
          <a:lstStyle/>
          <a:p>
            <a:fld id="{FFDEEC7B-7C49-4A79-9B8D-439D3C9E86FA}" type="slidenum">
              <a:rPr lang="en-US" altLang="en-US"/>
              <a:pPr/>
              <a:t>22</a:t>
            </a:fld>
            <a:endParaRPr lang="en-US" altLang="en-US"/>
          </a:p>
        </p:txBody>
      </p:sp>
      <p:sp>
        <p:nvSpPr>
          <p:cNvPr id="134146" name="Rectangle 2">
            <a:extLst>
              <a:ext uri="{FF2B5EF4-FFF2-40B4-BE49-F238E27FC236}">
                <a16:creationId xmlns:a16="http://schemas.microsoft.com/office/drawing/2014/main" id="{4F40F49D-96AC-4DFD-BE4B-712191596DC0}"/>
              </a:ext>
            </a:extLst>
          </p:cNvPr>
          <p:cNvSpPr>
            <a:spLocks noGrp="1" noRot="1" noChangeAspect="1" noChangeArrowheads="1" noTextEdit="1"/>
          </p:cNvSpPr>
          <p:nvPr>
            <p:ph type="sldImg"/>
          </p:nvPr>
        </p:nvSpPr>
        <p:spPr>
          <a:ln/>
        </p:spPr>
      </p:sp>
      <p:sp>
        <p:nvSpPr>
          <p:cNvPr id="134147" name="Rectangle 3">
            <a:extLst>
              <a:ext uri="{FF2B5EF4-FFF2-40B4-BE49-F238E27FC236}">
                <a16:creationId xmlns:a16="http://schemas.microsoft.com/office/drawing/2014/main" id="{7D3C075B-AF39-46DE-BE42-C288E492125D}"/>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517ED623-8223-409D-A939-009F633A4A73}"/>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5C4B6F-E946-4E01-A4B6-EE4FF671AED1}"/>
              </a:ext>
            </a:extLst>
          </p:cNvPr>
          <p:cNvSpPr>
            <a:spLocks noGrp="1" noChangeArrowheads="1"/>
          </p:cNvSpPr>
          <p:nvPr>
            <p:ph type="sldNum" sz="quarter" idx="5"/>
          </p:nvPr>
        </p:nvSpPr>
        <p:spPr>
          <a:ln/>
        </p:spPr>
        <p:txBody>
          <a:bodyPr/>
          <a:lstStyle/>
          <a:p>
            <a:fld id="{DDB74001-C242-4C76-9BD5-069F9B9D137D}" type="slidenum">
              <a:rPr lang="en-US" altLang="en-US"/>
              <a:pPr/>
              <a:t>23</a:t>
            </a:fld>
            <a:endParaRPr lang="en-US" altLang="en-US"/>
          </a:p>
        </p:txBody>
      </p:sp>
      <p:sp>
        <p:nvSpPr>
          <p:cNvPr id="46082" name="Rectangle 2">
            <a:extLst>
              <a:ext uri="{FF2B5EF4-FFF2-40B4-BE49-F238E27FC236}">
                <a16:creationId xmlns:a16="http://schemas.microsoft.com/office/drawing/2014/main" id="{78630A75-5FD0-4F61-B5E3-21D0DDC70FB5}"/>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0CFF9A91-5378-47E8-965E-81ABBD8533B3}"/>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983626E6-ACBA-47E7-96BB-2598D00CA66A}"/>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FA0CFC3-652A-4031-8100-57DCC17BA054}"/>
              </a:ext>
            </a:extLst>
          </p:cNvPr>
          <p:cNvSpPr>
            <a:spLocks noGrp="1" noChangeArrowheads="1"/>
          </p:cNvSpPr>
          <p:nvPr>
            <p:ph type="sldNum" sz="quarter" idx="5"/>
          </p:nvPr>
        </p:nvSpPr>
        <p:spPr>
          <a:ln/>
        </p:spPr>
        <p:txBody>
          <a:bodyPr/>
          <a:lstStyle/>
          <a:p>
            <a:fld id="{FDF917D6-4117-403B-8025-EC952218CBCD}" type="slidenum">
              <a:rPr lang="en-US" altLang="en-US"/>
              <a:pPr/>
              <a:t>25</a:t>
            </a:fld>
            <a:endParaRPr lang="en-US" altLang="en-US"/>
          </a:p>
        </p:txBody>
      </p:sp>
      <p:sp>
        <p:nvSpPr>
          <p:cNvPr id="39938" name="Rectangle 2">
            <a:extLst>
              <a:ext uri="{FF2B5EF4-FFF2-40B4-BE49-F238E27FC236}">
                <a16:creationId xmlns:a16="http://schemas.microsoft.com/office/drawing/2014/main" id="{7C93DA36-2EDD-43C8-9A4B-E60FC32BA2CE}"/>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10E38EC1-6AD3-480E-A418-8D527F27111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E898F52-8E9C-4502-8DAC-6354D900C15C}"/>
              </a:ext>
            </a:extLst>
          </p:cNvPr>
          <p:cNvSpPr>
            <a:spLocks noGrp="1"/>
          </p:cNvSpPr>
          <p:nvPr>
            <p:ph type="dt" idx="1"/>
          </p:nvPr>
        </p:nvSpPr>
        <p:spPr/>
        <p:txBody>
          <a:bodyPr/>
          <a:lstStyle/>
          <a:p>
            <a:r>
              <a:rPr lang="en-US" altLang="en-US"/>
              <a:t>2/10/2019</a:t>
            </a:r>
            <a:endParaRPr lang="en-US" altLang="en-US" dirty="0"/>
          </a:p>
        </p:txBody>
      </p:sp>
    </p:spTree>
    <p:extLst>
      <p:ext uri="{BB962C8B-B14F-4D97-AF65-F5344CB8AC3E}">
        <p14:creationId xmlns:p14="http://schemas.microsoft.com/office/powerpoint/2010/main" val="2254001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CE9E49D-9BC9-49B4-9EA3-98DE613BA042}"/>
              </a:ext>
            </a:extLst>
          </p:cNvPr>
          <p:cNvSpPr>
            <a:spLocks noGrp="1" noChangeArrowheads="1"/>
          </p:cNvSpPr>
          <p:nvPr>
            <p:ph type="sldNum" sz="quarter" idx="5"/>
          </p:nvPr>
        </p:nvSpPr>
        <p:spPr>
          <a:ln/>
        </p:spPr>
        <p:txBody>
          <a:bodyPr/>
          <a:lstStyle/>
          <a:p>
            <a:fld id="{0103498D-3B35-4F3F-B5B9-96012D97BD44}" type="slidenum">
              <a:rPr lang="en-US" altLang="en-US"/>
              <a:pPr/>
              <a:t>26</a:t>
            </a:fld>
            <a:endParaRPr lang="en-US" altLang="en-US"/>
          </a:p>
        </p:txBody>
      </p:sp>
      <p:sp>
        <p:nvSpPr>
          <p:cNvPr id="65538" name="Rectangle 2">
            <a:extLst>
              <a:ext uri="{FF2B5EF4-FFF2-40B4-BE49-F238E27FC236}">
                <a16:creationId xmlns:a16="http://schemas.microsoft.com/office/drawing/2014/main" id="{0C2748B9-A255-4EA1-96CA-5B5CD16E2DEE}"/>
              </a:ext>
            </a:extLst>
          </p:cNvPr>
          <p:cNvSpPr>
            <a:spLocks noGrp="1" noRot="1" noChangeAspect="1" noChangeArrowheads="1" noTextEdit="1"/>
          </p:cNvSpPr>
          <p:nvPr>
            <p:ph type="sldImg"/>
          </p:nvPr>
        </p:nvSpPr>
        <p:spPr>
          <a:ln/>
        </p:spPr>
      </p:sp>
      <p:sp>
        <p:nvSpPr>
          <p:cNvPr id="65539" name="Rectangle 3">
            <a:extLst>
              <a:ext uri="{FF2B5EF4-FFF2-40B4-BE49-F238E27FC236}">
                <a16:creationId xmlns:a16="http://schemas.microsoft.com/office/drawing/2014/main" id="{B4C16717-970F-4BDB-9DB2-978F698D9DDA}"/>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220D9C8A-F7F6-4153-A910-C65C99C5B58A}"/>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FA0CFC3-652A-4031-8100-57DCC17BA054}"/>
              </a:ext>
            </a:extLst>
          </p:cNvPr>
          <p:cNvSpPr>
            <a:spLocks noGrp="1" noChangeArrowheads="1"/>
          </p:cNvSpPr>
          <p:nvPr>
            <p:ph type="sldNum" sz="quarter" idx="5"/>
          </p:nvPr>
        </p:nvSpPr>
        <p:spPr>
          <a:ln/>
        </p:spPr>
        <p:txBody>
          <a:bodyPr/>
          <a:lstStyle/>
          <a:p>
            <a:fld id="{FDF917D6-4117-403B-8025-EC952218CBCD}" type="slidenum">
              <a:rPr lang="en-US" altLang="en-US"/>
              <a:pPr/>
              <a:t>27</a:t>
            </a:fld>
            <a:endParaRPr lang="en-US" altLang="en-US"/>
          </a:p>
        </p:txBody>
      </p:sp>
      <p:sp>
        <p:nvSpPr>
          <p:cNvPr id="39938" name="Rectangle 2">
            <a:extLst>
              <a:ext uri="{FF2B5EF4-FFF2-40B4-BE49-F238E27FC236}">
                <a16:creationId xmlns:a16="http://schemas.microsoft.com/office/drawing/2014/main" id="{7C93DA36-2EDD-43C8-9A4B-E60FC32BA2CE}"/>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10E38EC1-6AD3-480E-A418-8D527F27111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CB8ECD85-7BD4-42FB-85B4-6BAD5E590F83}"/>
              </a:ext>
            </a:extLst>
          </p:cNvPr>
          <p:cNvSpPr>
            <a:spLocks noGrp="1"/>
          </p:cNvSpPr>
          <p:nvPr>
            <p:ph type="dt" idx="1"/>
          </p:nvPr>
        </p:nvSpPr>
        <p:spPr/>
        <p:txBody>
          <a:bodyPr/>
          <a:lstStyle/>
          <a:p>
            <a:r>
              <a:rPr lang="en-US" altLang="en-US"/>
              <a:t>2/10/2019</a:t>
            </a:r>
            <a:endParaRPr lang="en-US" altLang="en-US" dirty="0"/>
          </a:p>
        </p:txBody>
      </p:sp>
    </p:spTree>
    <p:extLst>
      <p:ext uri="{BB962C8B-B14F-4D97-AF65-F5344CB8AC3E}">
        <p14:creationId xmlns:p14="http://schemas.microsoft.com/office/powerpoint/2010/main" val="4249396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FA0CFC3-652A-4031-8100-57DCC17BA054}"/>
              </a:ext>
            </a:extLst>
          </p:cNvPr>
          <p:cNvSpPr>
            <a:spLocks noGrp="1" noChangeArrowheads="1"/>
          </p:cNvSpPr>
          <p:nvPr>
            <p:ph type="sldNum" sz="quarter" idx="5"/>
          </p:nvPr>
        </p:nvSpPr>
        <p:spPr>
          <a:ln/>
        </p:spPr>
        <p:txBody>
          <a:bodyPr/>
          <a:lstStyle/>
          <a:p>
            <a:fld id="{FDF917D6-4117-403B-8025-EC952218CBCD}" type="slidenum">
              <a:rPr lang="en-US" altLang="en-US"/>
              <a:pPr/>
              <a:t>28</a:t>
            </a:fld>
            <a:endParaRPr lang="en-US" altLang="en-US"/>
          </a:p>
        </p:txBody>
      </p:sp>
      <p:sp>
        <p:nvSpPr>
          <p:cNvPr id="39938" name="Rectangle 2">
            <a:extLst>
              <a:ext uri="{FF2B5EF4-FFF2-40B4-BE49-F238E27FC236}">
                <a16:creationId xmlns:a16="http://schemas.microsoft.com/office/drawing/2014/main" id="{7C93DA36-2EDD-43C8-9A4B-E60FC32BA2CE}"/>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10E38EC1-6AD3-480E-A418-8D527F27111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0E23274F-248F-42EC-9F5C-ADB2AAA9100E}"/>
              </a:ext>
            </a:extLst>
          </p:cNvPr>
          <p:cNvSpPr>
            <a:spLocks noGrp="1"/>
          </p:cNvSpPr>
          <p:nvPr>
            <p:ph type="dt" idx="1"/>
          </p:nvPr>
        </p:nvSpPr>
        <p:spPr/>
        <p:txBody>
          <a:bodyPr/>
          <a:lstStyle/>
          <a:p>
            <a:r>
              <a:rPr lang="en-US" altLang="en-US"/>
              <a:t>2/10/2019</a:t>
            </a:r>
            <a:endParaRPr lang="en-US" altLang="en-US" dirty="0"/>
          </a:p>
        </p:txBody>
      </p:sp>
    </p:spTree>
    <p:extLst>
      <p:ext uri="{BB962C8B-B14F-4D97-AF65-F5344CB8AC3E}">
        <p14:creationId xmlns:p14="http://schemas.microsoft.com/office/powerpoint/2010/main" val="4239729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2</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2/10/2019</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3706058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FA0CFC3-652A-4031-8100-57DCC17BA054}"/>
              </a:ext>
            </a:extLst>
          </p:cNvPr>
          <p:cNvSpPr>
            <a:spLocks noGrp="1" noChangeArrowheads="1"/>
          </p:cNvSpPr>
          <p:nvPr>
            <p:ph type="sldNum" sz="quarter" idx="5"/>
          </p:nvPr>
        </p:nvSpPr>
        <p:spPr>
          <a:ln/>
        </p:spPr>
        <p:txBody>
          <a:bodyPr/>
          <a:lstStyle/>
          <a:p>
            <a:fld id="{FDF917D6-4117-403B-8025-EC952218CBCD}" type="slidenum">
              <a:rPr lang="en-US" altLang="en-US"/>
              <a:pPr/>
              <a:t>29</a:t>
            </a:fld>
            <a:endParaRPr lang="en-US" altLang="en-US"/>
          </a:p>
        </p:txBody>
      </p:sp>
      <p:sp>
        <p:nvSpPr>
          <p:cNvPr id="39938" name="Rectangle 2">
            <a:extLst>
              <a:ext uri="{FF2B5EF4-FFF2-40B4-BE49-F238E27FC236}">
                <a16:creationId xmlns:a16="http://schemas.microsoft.com/office/drawing/2014/main" id="{7C93DA36-2EDD-43C8-9A4B-E60FC32BA2CE}"/>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10E38EC1-6AD3-480E-A418-8D527F27111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B1BDF221-00F4-4228-83BB-1E7D1C757EA7}"/>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7C1A73B-6126-422B-96BC-ADD24529A24B}"/>
              </a:ext>
            </a:extLst>
          </p:cNvPr>
          <p:cNvSpPr>
            <a:spLocks noGrp="1" noChangeArrowheads="1"/>
          </p:cNvSpPr>
          <p:nvPr>
            <p:ph type="sldNum" sz="quarter" idx="5"/>
          </p:nvPr>
        </p:nvSpPr>
        <p:spPr>
          <a:ln/>
        </p:spPr>
        <p:txBody>
          <a:bodyPr/>
          <a:lstStyle/>
          <a:p>
            <a:fld id="{EE32439E-0612-48B7-A133-3BDB065E7F19}" type="slidenum">
              <a:rPr lang="en-US" altLang="en-US"/>
              <a:pPr/>
              <a:t>30</a:t>
            </a:fld>
            <a:endParaRPr lang="en-US" altLang="en-US"/>
          </a:p>
        </p:txBody>
      </p:sp>
      <p:sp>
        <p:nvSpPr>
          <p:cNvPr id="67586" name="Rectangle 2">
            <a:extLst>
              <a:ext uri="{FF2B5EF4-FFF2-40B4-BE49-F238E27FC236}">
                <a16:creationId xmlns:a16="http://schemas.microsoft.com/office/drawing/2014/main" id="{5875D163-6312-4864-B729-CAB15E8974E1}"/>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ADE0D078-59B0-477B-A393-52A8EB0C861E}"/>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4C98046A-E414-4433-88A6-587399AA5925}"/>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E444895-1989-44CC-B291-B505EDA1E34E}"/>
              </a:ext>
            </a:extLst>
          </p:cNvPr>
          <p:cNvSpPr>
            <a:spLocks noGrp="1" noChangeArrowheads="1"/>
          </p:cNvSpPr>
          <p:nvPr>
            <p:ph type="sldNum" sz="quarter" idx="5"/>
          </p:nvPr>
        </p:nvSpPr>
        <p:spPr>
          <a:ln/>
        </p:spPr>
        <p:txBody>
          <a:bodyPr/>
          <a:lstStyle/>
          <a:p>
            <a:fld id="{13789DF3-C537-462C-AB69-DCE43C8CB83E}" type="slidenum">
              <a:rPr lang="en-US" altLang="en-US"/>
              <a:pPr/>
              <a:t>31</a:t>
            </a:fld>
            <a:endParaRPr lang="en-US" altLang="en-US"/>
          </a:p>
        </p:txBody>
      </p:sp>
      <p:sp>
        <p:nvSpPr>
          <p:cNvPr id="15362" name="Rectangle 2">
            <a:extLst>
              <a:ext uri="{FF2B5EF4-FFF2-40B4-BE49-F238E27FC236}">
                <a16:creationId xmlns:a16="http://schemas.microsoft.com/office/drawing/2014/main" id="{E603D010-77D7-498C-B966-63B0BE7CACB7}"/>
              </a:ext>
            </a:extLst>
          </p:cNvPr>
          <p:cNvSpPr>
            <a:spLocks noGrp="1" noRot="1" noChangeAspect="1" noChangeArrowheads="1" noTextEdit="1"/>
          </p:cNvSpPr>
          <p:nvPr>
            <p:ph type="sldImg"/>
          </p:nvPr>
        </p:nvSpPr>
        <p:spPr>
          <a:ln/>
        </p:spPr>
      </p:sp>
      <p:sp>
        <p:nvSpPr>
          <p:cNvPr id="15363" name="Rectangle 3">
            <a:extLst>
              <a:ext uri="{FF2B5EF4-FFF2-40B4-BE49-F238E27FC236}">
                <a16:creationId xmlns:a16="http://schemas.microsoft.com/office/drawing/2014/main" id="{DB9F4CFE-80FA-477C-958F-E67E9467CA8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09D99C2D-CCE5-4D41-AE43-F074DCDBF80A}"/>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875DABD-5295-4199-86F0-05E37859FDA7}"/>
              </a:ext>
            </a:extLst>
          </p:cNvPr>
          <p:cNvSpPr>
            <a:spLocks noGrp="1" noChangeArrowheads="1"/>
          </p:cNvSpPr>
          <p:nvPr>
            <p:ph type="sldNum" sz="quarter" idx="5"/>
          </p:nvPr>
        </p:nvSpPr>
        <p:spPr>
          <a:ln/>
        </p:spPr>
        <p:txBody>
          <a:bodyPr/>
          <a:lstStyle/>
          <a:p>
            <a:fld id="{1E5F9E98-CF57-462F-8CC1-B610EC4AA0A5}" type="slidenum">
              <a:rPr lang="en-US" altLang="en-US"/>
              <a:pPr/>
              <a:t>32</a:t>
            </a:fld>
            <a:endParaRPr lang="en-US" altLang="en-US"/>
          </a:p>
        </p:txBody>
      </p:sp>
      <p:sp>
        <p:nvSpPr>
          <p:cNvPr id="69634" name="Rectangle 2">
            <a:extLst>
              <a:ext uri="{FF2B5EF4-FFF2-40B4-BE49-F238E27FC236}">
                <a16:creationId xmlns:a16="http://schemas.microsoft.com/office/drawing/2014/main" id="{47D1B4A4-65D0-44A7-8C20-6F7C84BC112A}"/>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266EE977-C979-45DB-B7F7-A57A0C62DDF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9EEC7F8C-1DA2-4B8A-A063-3B866B5719BC}"/>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3AE58A3-E135-4500-96BE-EDF32D205BD8}"/>
              </a:ext>
            </a:extLst>
          </p:cNvPr>
          <p:cNvSpPr>
            <a:spLocks noGrp="1" noChangeArrowheads="1"/>
          </p:cNvSpPr>
          <p:nvPr>
            <p:ph type="sldNum" sz="quarter" idx="5"/>
          </p:nvPr>
        </p:nvSpPr>
        <p:spPr>
          <a:ln/>
        </p:spPr>
        <p:txBody>
          <a:bodyPr/>
          <a:lstStyle/>
          <a:p>
            <a:fld id="{12605CC5-1038-42E0-AADE-C7E96E05E15D}" type="slidenum">
              <a:rPr lang="en-US" altLang="en-US"/>
              <a:pPr/>
              <a:t>33</a:t>
            </a:fld>
            <a:endParaRPr lang="en-US" altLang="en-US"/>
          </a:p>
        </p:txBody>
      </p:sp>
      <p:sp>
        <p:nvSpPr>
          <p:cNvPr id="17410" name="Rectangle 2">
            <a:extLst>
              <a:ext uri="{FF2B5EF4-FFF2-40B4-BE49-F238E27FC236}">
                <a16:creationId xmlns:a16="http://schemas.microsoft.com/office/drawing/2014/main" id="{14A93AAF-E399-4570-AC19-6941BD04D151}"/>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6B61F92E-76CE-46D7-8193-0CA88F17D80C}"/>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8B85EF6C-416F-45DB-BF1F-5E8E129FE3F8}"/>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10E1468-57F5-41BD-BD9D-1D89C706CB59}"/>
              </a:ext>
            </a:extLst>
          </p:cNvPr>
          <p:cNvSpPr>
            <a:spLocks noGrp="1" noChangeArrowheads="1"/>
          </p:cNvSpPr>
          <p:nvPr>
            <p:ph type="sldNum" sz="quarter" idx="5"/>
          </p:nvPr>
        </p:nvSpPr>
        <p:spPr>
          <a:ln/>
        </p:spPr>
        <p:txBody>
          <a:bodyPr/>
          <a:lstStyle/>
          <a:p>
            <a:fld id="{4F91F99A-762A-4963-B287-8A41EA0B62AA}" type="slidenum">
              <a:rPr lang="en-US" altLang="en-US"/>
              <a:pPr/>
              <a:t>34</a:t>
            </a:fld>
            <a:endParaRPr lang="en-US" altLang="en-US"/>
          </a:p>
        </p:txBody>
      </p:sp>
      <p:sp>
        <p:nvSpPr>
          <p:cNvPr id="71682" name="Rectangle 2">
            <a:extLst>
              <a:ext uri="{FF2B5EF4-FFF2-40B4-BE49-F238E27FC236}">
                <a16:creationId xmlns:a16="http://schemas.microsoft.com/office/drawing/2014/main" id="{532B488A-26CF-465E-81CD-735150CBCB5B}"/>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4A0E3329-04FD-4CE2-9552-C9918621502C}"/>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CB899CFF-B2F5-46F3-BBF9-4A7CA053937E}"/>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6B94C55-3A5F-455D-B782-C013F6D62027}"/>
              </a:ext>
            </a:extLst>
          </p:cNvPr>
          <p:cNvSpPr>
            <a:spLocks noGrp="1" noChangeArrowheads="1"/>
          </p:cNvSpPr>
          <p:nvPr>
            <p:ph type="sldNum" sz="quarter" idx="5"/>
          </p:nvPr>
        </p:nvSpPr>
        <p:spPr>
          <a:ln/>
        </p:spPr>
        <p:txBody>
          <a:bodyPr/>
          <a:lstStyle/>
          <a:p>
            <a:fld id="{2DAEA181-1B44-4791-A8B8-F80B2A0254FA}" type="slidenum">
              <a:rPr lang="en-US" altLang="en-US"/>
              <a:pPr/>
              <a:t>35</a:t>
            </a:fld>
            <a:endParaRPr lang="en-US" altLang="en-US"/>
          </a:p>
        </p:txBody>
      </p:sp>
      <p:sp>
        <p:nvSpPr>
          <p:cNvPr id="19458" name="Rectangle 2">
            <a:extLst>
              <a:ext uri="{FF2B5EF4-FFF2-40B4-BE49-F238E27FC236}">
                <a16:creationId xmlns:a16="http://schemas.microsoft.com/office/drawing/2014/main" id="{988DD2A5-30A4-46D2-9BD9-2094928E9F1B}"/>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AE3D9545-9A6E-41B2-882B-A44ACEFA127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50417673-CD7D-4535-A81E-97FD946018F0}"/>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7E0E0D4-3693-4A0C-9CFF-0AF2BF5F31F3}"/>
              </a:ext>
            </a:extLst>
          </p:cNvPr>
          <p:cNvSpPr>
            <a:spLocks noGrp="1" noChangeArrowheads="1"/>
          </p:cNvSpPr>
          <p:nvPr>
            <p:ph type="sldNum" sz="quarter" idx="5"/>
          </p:nvPr>
        </p:nvSpPr>
        <p:spPr>
          <a:ln/>
        </p:spPr>
        <p:txBody>
          <a:bodyPr/>
          <a:lstStyle/>
          <a:p>
            <a:fld id="{BC94AE04-4096-4579-9465-DEF2FA20972D}" type="slidenum">
              <a:rPr lang="en-US" altLang="en-US"/>
              <a:pPr/>
              <a:t>36</a:t>
            </a:fld>
            <a:endParaRPr lang="en-US" altLang="en-US"/>
          </a:p>
        </p:txBody>
      </p:sp>
      <p:sp>
        <p:nvSpPr>
          <p:cNvPr id="73730" name="Rectangle 2">
            <a:extLst>
              <a:ext uri="{FF2B5EF4-FFF2-40B4-BE49-F238E27FC236}">
                <a16:creationId xmlns:a16="http://schemas.microsoft.com/office/drawing/2014/main" id="{E0F63CEE-B670-4175-93BD-48560D36EEF3}"/>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1702C35C-0F08-4B2A-BB86-6CDE35A11C0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6E9EBDB-0B92-4572-805A-F9F494948396}"/>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5E51D6-2A75-476D-BD42-62E41D9F71DF}"/>
              </a:ext>
            </a:extLst>
          </p:cNvPr>
          <p:cNvSpPr>
            <a:spLocks noGrp="1" noChangeArrowheads="1"/>
          </p:cNvSpPr>
          <p:nvPr>
            <p:ph type="sldNum" sz="quarter" idx="5"/>
          </p:nvPr>
        </p:nvSpPr>
        <p:spPr>
          <a:ln/>
        </p:spPr>
        <p:txBody>
          <a:bodyPr/>
          <a:lstStyle/>
          <a:p>
            <a:fld id="{1B979156-6299-4005-AB66-DE640C812549}" type="slidenum">
              <a:rPr lang="en-US" altLang="en-US"/>
              <a:pPr/>
              <a:t>37</a:t>
            </a:fld>
            <a:endParaRPr lang="en-US" altLang="en-US"/>
          </a:p>
        </p:txBody>
      </p:sp>
      <p:sp>
        <p:nvSpPr>
          <p:cNvPr id="75778" name="Rectangle 2">
            <a:extLst>
              <a:ext uri="{FF2B5EF4-FFF2-40B4-BE49-F238E27FC236}">
                <a16:creationId xmlns:a16="http://schemas.microsoft.com/office/drawing/2014/main" id="{D647F485-DCD8-472E-8DA9-163F5706E656}"/>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EB14D797-6344-4EBF-A8C5-1F8FEF8E403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FFA4B53D-66BB-4353-B2FC-55450CEB7719}"/>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22F2930-B7B7-4CEC-BB89-371DD4BB46A5}"/>
              </a:ext>
            </a:extLst>
          </p:cNvPr>
          <p:cNvSpPr>
            <a:spLocks noGrp="1" noChangeArrowheads="1"/>
          </p:cNvSpPr>
          <p:nvPr>
            <p:ph type="sldNum" sz="quarter" idx="5"/>
          </p:nvPr>
        </p:nvSpPr>
        <p:spPr>
          <a:ln/>
        </p:spPr>
        <p:txBody>
          <a:bodyPr/>
          <a:lstStyle/>
          <a:p>
            <a:fld id="{CCD15720-7CC9-433A-A94A-845D7A217FA5}" type="slidenum">
              <a:rPr lang="en-US" altLang="en-US"/>
              <a:pPr/>
              <a:t>38</a:t>
            </a:fld>
            <a:endParaRPr lang="en-US" altLang="en-US"/>
          </a:p>
        </p:txBody>
      </p:sp>
      <p:sp>
        <p:nvSpPr>
          <p:cNvPr id="21506" name="Rectangle 2">
            <a:extLst>
              <a:ext uri="{FF2B5EF4-FFF2-40B4-BE49-F238E27FC236}">
                <a16:creationId xmlns:a16="http://schemas.microsoft.com/office/drawing/2014/main" id="{DDC51784-141F-4FA8-B45A-379FB7D4D582}"/>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E018CCCE-BA74-400B-9AE1-8E3D1FFBFEDA}"/>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6F0DB0EC-ACDB-4DA7-995D-A61A9C541B4A}"/>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p:spPr>
        <p:txBody>
          <a:bodyPr/>
          <a:lstStyle/>
          <a:p>
            <a:pPr eaLnBrk="1" hangingPunct="1">
              <a:spcBef>
                <a:spcPct val="0"/>
              </a:spcBef>
            </a:pPr>
            <a:endParaRPr lang="en-US" altLang="en-US" dirty="0"/>
          </a:p>
        </p:txBody>
      </p:sp>
      <p:sp>
        <p:nvSpPr>
          <p:cNvPr id="11268" name="Slide Number Placeholder 3"/>
          <p:cNvSpPr>
            <a:spLocks noGrp="1"/>
          </p:cNvSpPr>
          <p:nvPr>
            <p:ph type="sldNum" sz="quarter" idx="5"/>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fld id="{7C1CD5D1-B74C-498D-9E1E-07C88E9286BF}" type="slidenum">
              <a:rPr lang="en-US" altLang="en-US">
                <a:solidFill>
                  <a:srgbClr val="000000"/>
                </a:solidFill>
                <a:latin typeface="Calibri" panose="020F0502020204030204" pitchFamily="34" charset="0"/>
                <a:cs typeface="Calibri" panose="020F0502020204030204" pitchFamily="34" charset="0"/>
              </a:rPr>
              <a:pPr defTabSz="966612">
                <a:spcBef>
                  <a:spcPct val="0"/>
                </a:spcBef>
                <a:defRPr/>
              </a:pPr>
              <a:t>3</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11269" name="Footer Placeholder 4"/>
          <p:cNvSpPr>
            <a:spLocks noGrp="1"/>
          </p:cNvSpPr>
          <p:nvPr>
            <p:ph type="ftr" sz="quarter" idx="4"/>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a:solidFill>
                  <a:srgbClr val="000000"/>
                </a:solidFill>
                <a:latin typeface="Calibri" panose="020F0502020204030204" pitchFamily="34" charset="0"/>
                <a:cs typeface="Calibri" panose="020F0502020204030204" pitchFamily="34" charset="0"/>
              </a:rPr>
              <a:t>Sugar Land Bible Church</a:t>
            </a:r>
            <a:endParaRPr lang="en-US" altLang="en-US" dirty="0">
              <a:solidFill>
                <a:srgbClr val="000000"/>
              </a:solidFill>
              <a:latin typeface="Calibri" panose="020F0502020204030204" pitchFamily="34" charset="0"/>
              <a:cs typeface="Calibri" panose="020F0502020204030204" pitchFamily="34" charset="0"/>
            </a:endParaRPr>
          </a:p>
        </p:txBody>
      </p:sp>
      <p:sp>
        <p:nvSpPr>
          <p:cNvPr id="11270" name="Header Placeholder 1"/>
          <p:cNvSpPr>
            <a:spLocks noGrp="1"/>
          </p:cNvSpPr>
          <p:nvPr>
            <p:ph type="hdr" sz="quarter"/>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dirty="0">
                <a:solidFill>
                  <a:srgbClr val="000000"/>
                </a:solidFill>
                <a:latin typeface="Calibri" panose="020F0502020204030204" pitchFamily="34" charset="0"/>
                <a:cs typeface="Calibri" panose="020F0502020204030204" pitchFamily="34" charset="0"/>
              </a:rPr>
              <a:t>Dr. Jim McGowan - Law and Grace Session 9</a:t>
            </a:r>
          </a:p>
        </p:txBody>
      </p:sp>
      <p:sp>
        <p:nvSpPr>
          <p:cNvPr id="11271" name="Date Placeholder 2"/>
          <p:cNvSpPr>
            <a:spLocks noGrp="1"/>
          </p:cNvSpPr>
          <p:nvPr>
            <p:ph type="dt" sz="quarter" idx="1"/>
          </p:nvPr>
        </p:nvSpPr>
        <p:spPr>
          <a:noFill/>
        </p:spPr>
        <p:txBody>
          <a:bodyPr/>
          <a:lstStyle>
            <a:lvl1pPr>
              <a:spcBef>
                <a:spcPct val="30000"/>
              </a:spcBef>
              <a:defRPr sz="1700">
                <a:solidFill>
                  <a:schemeClr val="tx1"/>
                </a:solidFill>
                <a:latin typeface="Arial" panose="020B0604020202020204" pitchFamily="34" charset="0"/>
                <a:cs typeface="Arial" panose="020B0604020202020204" pitchFamily="34" charset="0"/>
              </a:defRPr>
            </a:lvl1pPr>
            <a:lvl2pPr marL="980708" indent="-377195">
              <a:spcBef>
                <a:spcPct val="30000"/>
              </a:spcBef>
              <a:defRPr sz="1700">
                <a:solidFill>
                  <a:schemeClr val="tx1"/>
                </a:solidFill>
                <a:latin typeface="Arial" panose="020B0604020202020204" pitchFamily="34" charset="0"/>
                <a:cs typeface="Arial" panose="020B0604020202020204" pitchFamily="34" charset="0"/>
              </a:defRPr>
            </a:lvl2pPr>
            <a:lvl3pPr marL="1508782" indent="-301756">
              <a:spcBef>
                <a:spcPct val="30000"/>
              </a:spcBef>
              <a:defRPr sz="1700">
                <a:solidFill>
                  <a:schemeClr val="tx1"/>
                </a:solidFill>
                <a:latin typeface="Arial" panose="020B0604020202020204" pitchFamily="34" charset="0"/>
                <a:cs typeface="Arial" panose="020B0604020202020204" pitchFamily="34" charset="0"/>
              </a:defRPr>
            </a:lvl3pPr>
            <a:lvl4pPr marL="2112295" indent="-301756">
              <a:spcBef>
                <a:spcPct val="30000"/>
              </a:spcBef>
              <a:defRPr sz="1700">
                <a:solidFill>
                  <a:schemeClr val="tx1"/>
                </a:solidFill>
                <a:latin typeface="Arial" panose="020B0604020202020204" pitchFamily="34" charset="0"/>
                <a:cs typeface="Arial" panose="020B0604020202020204" pitchFamily="34" charset="0"/>
              </a:defRPr>
            </a:lvl4pPr>
            <a:lvl5pPr marL="2715809" indent="-301756">
              <a:spcBef>
                <a:spcPct val="30000"/>
              </a:spcBef>
              <a:defRPr sz="1700">
                <a:solidFill>
                  <a:schemeClr val="tx1"/>
                </a:solidFill>
                <a:latin typeface="Arial" panose="020B0604020202020204" pitchFamily="34" charset="0"/>
                <a:cs typeface="Arial" panose="020B0604020202020204" pitchFamily="34" charset="0"/>
              </a:defRPr>
            </a:lvl5pPr>
            <a:lvl6pPr marL="331932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6pPr>
            <a:lvl7pPr marL="3922835"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7pPr>
            <a:lvl8pPr marL="4526347"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8pPr>
            <a:lvl9pPr marL="5129861" indent="-301756" eaLnBrk="0" fontAlgn="base" hangingPunct="0">
              <a:spcBef>
                <a:spcPct val="30000"/>
              </a:spcBef>
              <a:spcAft>
                <a:spcPct val="0"/>
              </a:spcAft>
              <a:defRPr sz="1700">
                <a:solidFill>
                  <a:schemeClr val="tx1"/>
                </a:solidFill>
                <a:latin typeface="Arial" panose="020B0604020202020204" pitchFamily="34" charset="0"/>
                <a:cs typeface="Arial" panose="020B0604020202020204" pitchFamily="34" charset="0"/>
              </a:defRPr>
            </a:lvl9pPr>
          </a:lstStyle>
          <a:p>
            <a:pPr defTabSz="966612">
              <a:spcBef>
                <a:spcPct val="0"/>
              </a:spcBef>
              <a:defRPr/>
            </a:pPr>
            <a:r>
              <a:rPr lang="en-US" altLang="en-US">
                <a:solidFill>
                  <a:srgbClr val="000000"/>
                </a:solidFill>
                <a:latin typeface="Calibri" panose="020F0502020204030204" pitchFamily="34" charset="0"/>
                <a:cs typeface="Calibri" panose="020F0502020204030204" pitchFamily="34" charset="0"/>
              </a:rPr>
              <a:t>2/10/2019</a:t>
            </a:r>
            <a:endParaRPr lang="en-US" altLang="en-US" dirty="0">
              <a:solidFill>
                <a:srgbClr val="0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194630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8FD980-2CF8-412B-B613-81F8D77AE7BC}"/>
              </a:ext>
            </a:extLst>
          </p:cNvPr>
          <p:cNvSpPr>
            <a:spLocks noGrp="1" noChangeArrowheads="1"/>
          </p:cNvSpPr>
          <p:nvPr>
            <p:ph type="sldNum" sz="quarter" idx="5"/>
          </p:nvPr>
        </p:nvSpPr>
        <p:spPr>
          <a:ln/>
        </p:spPr>
        <p:txBody>
          <a:bodyPr/>
          <a:lstStyle/>
          <a:p>
            <a:fld id="{BF89F13C-0652-4816-ACBD-AE18590B8D71}" type="slidenum">
              <a:rPr lang="en-US" altLang="en-US"/>
              <a:pPr/>
              <a:t>39</a:t>
            </a:fld>
            <a:endParaRPr lang="en-US" altLang="en-US"/>
          </a:p>
        </p:txBody>
      </p:sp>
      <p:sp>
        <p:nvSpPr>
          <p:cNvPr id="41986" name="Rectangle 2">
            <a:extLst>
              <a:ext uri="{FF2B5EF4-FFF2-40B4-BE49-F238E27FC236}">
                <a16:creationId xmlns:a16="http://schemas.microsoft.com/office/drawing/2014/main" id="{DA2FAE5F-C5AA-47E6-A6FE-A3DB104EEC6F}"/>
              </a:ext>
            </a:extLst>
          </p:cNvPr>
          <p:cNvSpPr>
            <a:spLocks noGrp="1" noRot="1" noChangeAspect="1" noChangeArrowheads="1" noTextEdit="1"/>
          </p:cNvSpPr>
          <p:nvPr>
            <p:ph type="sldImg"/>
          </p:nvPr>
        </p:nvSpPr>
        <p:spPr>
          <a:ln/>
        </p:spPr>
      </p:sp>
      <p:sp>
        <p:nvSpPr>
          <p:cNvPr id="41987" name="Rectangle 3">
            <a:extLst>
              <a:ext uri="{FF2B5EF4-FFF2-40B4-BE49-F238E27FC236}">
                <a16:creationId xmlns:a16="http://schemas.microsoft.com/office/drawing/2014/main" id="{3BE47381-2560-40FC-B54C-210C41C5C0E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86B283F2-D9E0-4482-9B25-B3F7D6FE5253}"/>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AA143F4-97D3-4898-910F-CAC4B3471125}"/>
              </a:ext>
            </a:extLst>
          </p:cNvPr>
          <p:cNvSpPr>
            <a:spLocks noGrp="1" noChangeArrowheads="1"/>
          </p:cNvSpPr>
          <p:nvPr>
            <p:ph type="sldNum" sz="quarter" idx="5"/>
          </p:nvPr>
        </p:nvSpPr>
        <p:spPr>
          <a:ln/>
        </p:spPr>
        <p:txBody>
          <a:bodyPr/>
          <a:lstStyle/>
          <a:p>
            <a:fld id="{8C8D5B55-E529-43A9-9270-0405FC654AF8}" type="slidenum">
              <a:rPr lang="en-US" altLang="en-US"/>
              <a:pPr/>
              <a:t>40</a:t>
            </a:fld>
            <a:endParaRPr lang="en-US" altLang="en-US"/>
          </a:p>
        </p:txBody>
      </p:sp>
      <p:sp>
        <p:nvSpPr>
          <p:cNvPr id="139266" name="Rectangle 2">
            <a:extLst>
              <a:ext uri="{FF2B5EF4-FFF2-40B4-BE49-F238E27FC236}">
                <a16:creationId xmlns:a16="http://schemas.microsoft.com/office/drawing/2014/main" id="{7AE37757-02EA-4382-9991-D530F8A03BF6}"/>
              </a:ext>
            </a:extLst>
          </p:cNvPr>
          <p:cNvSpPr>
            <a:spLocks noGrp="1" noRot="1" noChangeAspect="1" noChangeArrowheads="1" noTextEdit="1"/>
          </p:cNvSpPr>
          <p:nvPr>
            <p:ph type="sldImg"/>
          </p:nvPr>
        </p:nvSpPr>
        <p:spPr>
          <a:ln/>
        </p:spPr>
      </p:sp>
      <p:sp>
        <p:nvSpPr>
          <p:cNvPr id="139267" name="Rectangle 3">
            <a:extLst>
              <a:ext uri="{FF2B5EF4-FFF2-40B4-BE49-F238E27FC236}">
                <a16:creationId xmlns:a16="http://schemas.microsoft.com/office/drawing/2014/main" id="{F838DCA4-0F9A-441E-9C16-558480C8EB7C}"/>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A4375F84-379B-4105-8118-9CEDFECE2672}"/>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D1E3058-08A1-496E-92AF-C3A12BEAFB34}"/>
              </a:ext>
            </a:extLst>
          </p:cNvPr>
          <p:cNvSpPr>
            <a:spLocks noGrp="1" noChangeArrowheads="1"/>
          </p:cNvSpPr>
          <p:nvPr>
            <p:ph type="sldNum" sz="quarter" idx="5"/>
          </p:nvPr>
        </p:nvSpPr>
        <p:spPr>
          <a:ln/>
        </p:spPr>
        <p:txBody>
          <a:bodyPr/>
          <a:lstStyle/>
          <a:p>
            <a:fld id="{68496420-B233-43F2-82B6-193304F913B5}" type="slidenum">
              <a:rPr lang="en-US" altLang="en-US"/>
              <a:pPr/>
              <a:t>46</a:t>
            </a:fld>
            <a:endParaRPr lang="en-US" altLang="en-US"/>
          </a:p>
        </p:txBody>
      </p:sp>
      <p:sp>
        <p:nvSpPr>
          <p:cNvPr id="79874" name="Rectangle 2">
            <a:extLst>
              <a:ext uri="{FF2B5EF4-FFF2-40B4-BE49-F238E27FC236}">
                <a16:creationId xmlns:a16="http://schemas.microsoft.com/office/drawing/2014/main" id="{C0DB888F-6537-47CB-8D9C-378100360D6E}"/>
              </a:ext>
            </a:extLst>
          </p:cNvPr>
          <p:cNvSpPr>
            <a:spLocks noGrp="1" noRot="1" noChangeAspect="1" noChangeArrowheads="1" noTextEdit="1"/>
          </p:cNvSpPr>
          <p:nvPr>
            <p:ph type="sldImg"/>
          </p:nvPr>
        </p:nvSpPr>
        <p:spPr>
          <a:ln/>
        </p:spPr>
      </p:sp>
      <p:sp>
        <p:nvSpPr>
          <p:cNvPr id="79875" name="Rectangle 3">
            <a:extLst>
              <a:ext uri="{FF2B5EF4-FFF2-40B4-BE49-F238E27FC236}">
                <a16:creationId xmlns:a16="http://schemas.microsoft.com/office/drawing/2014/main" id="{D6BAE413-6EDB-432B-8269-00526D95CFDF}"/>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9774D963-8C6D-4DAD-B9EA-FE7451A1928C}"/>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9C735DC-5BAE-4984-91D6-946C082D1C67}"/>
              </a:ext>
            </a:extLst>
          </p:cNvPr>
          <p:cNvSpPr>
            <a:spLocks noGrp="1" noChangeArrowheads="1"/>
          </p:cNvSpPr>
          <p:nvPr>
            <p:ph type="sldNum" sz="quarter" idx="5"/>
          </p:nvPr>
        </p:nvSpPr>
        <p:spPr>
          <a:ln/>
        </p:spPr>
        <p:txBody>
          <a:bodyPr/>
          <a:lstStyle/>
          <a:p>
            <a:fld id="{4B84A984-3825-4C53-ABC9-0F42164EA07E}" type="slidenum">
              <a:rPr lang="en-US" altLang="en-US"/>
              <a:pPr/>
              <a:t>47</a:t>
            </a:fld>
            <a:endParaRPr lang="en-US" altLang="en-US"/>
          </a:p>
        </p:txBody>
      </p:sp>
      <p:sp>
        <p:nvSpPr>
          <p:cNvPr id="77826" name="Rectangle 2">
            <a:extLst>
              <a:ext uri="{FF2B5EF4-FFF2-40B4-BE49-F238E27FC236}">
                <a16:creationId xmlns:a16="http://schemas.microsoft.com/office/drawing/2014/main" id="{B1796F51-AF74-4E93-9B62-45F42736638A}"/>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C657F5E2-A9BC-40FE-B6E6-F45BE119077F}"/>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47B744CB-6AB6-4A4A-A9A5-98668B9E1CED}"/>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43D940C-2285-4B3F-82A6-9DA18A72E7D4}"/>
              </a:ext>
            </a:extLst>
          </p:cNvPr>
          <p:cNvSpPr>
            <a:spLocks noGrp="1" noChangeArrowheads="1"/>
          </p:cNvSpPr>
          <p:nvPr>
            <p:ph type="sldNum" sz="quarter" idx="5"/>
          </p:nvPr>
        </p:nvSpPr>
        <p:spPr>
          <a:ln/>
        </p:spPr>
        <p:txBody>
          <a:bodyPr/>
          <a:lstStyle/>
          <a:p>
            <a:fld id="{ED17381F-83F3-4147-88CE-35168F4741C0}" type="slidenum">
              <a:rPr lang="en-US" altLang="en-US"/>
              <a:pPr/>
              <a:t>48</a:t>
            </a:fld>
            <a:endParaRPr lang="en-US" altLang="en-US"/>
          </a:p>
        </p:txBody>
      </p:sp>
      <p:sp>
        <p:nvSpPr>
          <p:cNvPr id="53250" name="Rectangle 2">
            <a:extLst>
              <a:ext uri="{FF2B5EF4-FFF2-40B4-BE49-F238E27FC236}">
                <a16:creationId xmlns:a16="http://schemas.microsoft.com/office/drawing/2014/main" id="{23E4A7A6-FD62-43F4-83CA-119DB4B6ED6D}"/>
              </a:ext>
            </a:extLst>
          </p:cNvPr>
          <p:cNvSpPr>
            <a:spLocks noGrp="1" noRot="1" noChangeAspect="1" noChangeArrowheads="1" noTextEdit="1"/>
          </p:cNvSpPr>
          <p:nvPr>
            <p:ph type="sldImg"/>
          </p:nvPr>
        </p:nvSpPr>
        <p:spPr>
          <a:ln/>
        </p:spPr>
      </p:sp>
      <p:sp>
        <p:nvSpPr>
          <p:cNvPr id="53251" name="Rectangle 3">
            <a:extLst>
              <a:ext uri="{FF2B5EF4-FFF2-40B4-BE49-F238E27FC236}">
                <a16:creationId xmlns:a16="http://schemas.microsoft.com/office/drawing/2014/main" id="{EAB3380F-42F5-41C5-89B6-E5B4B3176A86}"/>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6DE8E238-B951-46EB-A507-CDE64CA84DE6}"/>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02F384C-0443-4FA6-907E-3DDF9C5F3BDD}"/>
              </a:ext>
            </a:extLst>
          </p:cNvPr>
          <p:cNvSpPr>
            <a:spLocks noGrp="1" noChangeArrowheads="1"/>
          </p:cNvSpPr>
          <p:nvPr>
            <p:ph type="sldNum" sz="quarter" idx="5"/>
          </p:nvPr>
        </p:nvSpPr>
        <p:spPr>
          <a:ln/>
        </p:spPr>
        <p:txBody>
          <a:bodyPr/>
          <a:lstStyle/>
          <a:p>
            <a:fld id="{FE2E8CDF-1228-4603-8867-9AF0D62B6E5A}" type="slidenum">
              <a:rPr lang="en-US" altLang="en-US"/>
              <a:pPr/>
              <a:t>49</a:t>
            </a:fld>
            <a:endParaRPr lang="en-US" altLang="en-US"/>
          </a:p>
        </p:txBody>
      </p:sp>
      <p:sp>
        <p:nvSpPr>
          <p:cNvPr id="86018" name="Rectangle 2">
            <a:extLst>
              <a:ext uri="{FF2B5EF4-FFF2-40B4-BE49-F238E27FC236}">
                <a16:creationId xmlns:a16="http://schemas.microsoft.com/office/drawing/2014/main" id="{354998F8-9C8C-46AC-B04F-8FD622BCEB75}"/>
              </a:ext>
            </a:extLst>
          </p:cNvPr>
          <p:cNvSpPr>
            <a:spLocks noGrp="1" noRot="1" noChangeAspect="1" noChangeArrowheads="1" noTextEdit="1"/>
          </p:cNvSpPr>
          <p:nvPr>
            <p:ph type="sldImg"/>
          </p:nvPr>
        </p:nvSpPr>
        <p:spPr>
          <a:ln/>
        </p:spPr>
      </p:sp>
      <p:sp>
        <p:nvSpPr>
          <p:cNvPr id="86019" name="Rectangle 3">
            <a:extLst>
              <a:ext uri="{FF2B5EF4-FFF2-40B4-BE49-F238E27FC236}">
                <a16:creationId xmlns:a16="http://schemas.microsoft.com/office/drawing/2014/main" id="{1DD80467-14FA-4066-A48A-6D294127916A}"/>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BD46AAF9-6BE1-44C5-83F7-BF8CA7FACED7}"/>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2F09C99-7A34-4A2F-BBFF-3DBD5D8B894C}"/>
              </a:ext>
            </a:extLst>
          </p:cNvPr>
          <p:cNvSpPr>
            <a:spLocks noGrp="1" noChangeArrowheads="1"/>
          </p:cNvSpPr>
          <p:nvPr>
            <p:ph type="sldNum" sz="quarter" idx="5"/>
          </p:nvPr>
        </p:nvSpPr>
        <p:spPr>
          <a:ln/>
        </p:spPr>
        <p:txBody>
          <a:bodyPr/>
          <a:lstStyle/>
          <a:p>
            <a:fld id="{AD405992-6007-419F-AB0B-1D3274C86425}" type="slidenum">
              <a:rPr lang="en-US" altLang="en-US"/>
              <a:pPr/>
              <a:t>50</a:t>
            </a:fld>
            <a:endParaRPr lang="en-US" altLang="en-US"/>
          </a:p>
        </p:txBody>
      </p:sp>
      <p:sp>
        <p:nvSpPr>
          <p:cNvPr id="25602" name="Rectangle 2">
            <a:extLst>
              <a:ext uri="{FF2B5EF4-FFF2-40B4-BE49-F238E27FC236}">
                <a16:creationId xmlns:a16="http://schemas.microsoft.com/office/drawing/2014/main" id="{95E8A452-D308-490F-88B4-D1C0A7A578F8}"/>
              </a:ext>
            </a:extLst>
          </p:cNvPr>
          <p:cNvSpPr>
            <a:spLocks noGrp="1" noRot="1" noChangeAspect="1" noChangeArrowheads="1" noTextEdit="1"/>
          </p:cNvSpPr>
          <p:nvPr>
            <p:ph type="sldImg"/>
          </p:nvPr>
        </p:nvSpPr>
        <p:spPr>
          <a:ln/>
        </p:spPr>
      </p:sp>
      <p:sp>
        <p:nvSpPr>
          <p:cNvPr id="25603" name="Rectangle 3">
            <a:extLst>
              <a:ext uri="{FF2B5EF4-FFF2-40B4-BE49-F238E27FC236}">
                <a16:creationId xmlns:a16="http://schemas.microsoft.com/office/drawing/2014/main" id="{7EDCA75A-34FE-4C8E-A410-0804DFA4562C}"/>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CA83F0FB-0870-4656-A7D4-CD4D0F51B050}"/>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C9329C7-0DF3-4FF2-8FF2-C32A219D348E}"/>
              </a:ext>
            </a:extLst>
          </p:cNvPr>
          <p:cNvSpPr>
            <a:spLocks noGrp="1" noChangeArrowheads="1"/>
          </p:cNvSpPr>
          <p:nvPr>
            <p:ph type="sldNum" sz="quarter" idx="5"/>
          </p:nvPr>
        </p:nvSpPr>
        <p:spPr>
          <a:ln/>
        </p:spPr>
        <p:txBody>
          <a:bodyPr/>
          <a:lstStyle/>
          <a:p>
            <a:fld id="{F8F53407-5E2F-474F-81DD-52D5A0250BA5}" type="slidenum">
              <a:rPr lang="en-US" altLang="en-US"/>
              <a:pPr/>
              <a:t>51</a:t>
            </a:fld>
            <a:endParaRPr lang="en-US" altLang="en-US"/>
          </a:p>
        </p:txBody>
      </p:sp>
      <p:sp>
        <p:nvSpPr>
          <p:cNvPr id="88066" name="Rectangle 2">
            <a:extLst>
              <a:ext uri="{FF2B5EF4-FFF2-40B4-BE49-F238E27FC236}">
                <a16:creationId xmlns:a16="http://schemas.microsoft.com/office/drawing/2014/main" id="{568779F3-CBED-47EF-A05F-690A35BCC0BD}"/>
              </a:ext>
            </a:extLst>
          </p:cNvPr>
          <p:cNvSpPr>
            <a:spLocks noGrp="1" noRot="1" noChangeAspect="1" noChangeArrowheads="1" noTextEdit="1"/>
          </p:cNvSpPr>
          <p:nvPr>
            <p:ph type="sldImg"/>
          </p:nvPr>
        </p:nvSpPr>
        <p:spPr>
          <a:ln/>
        </p:spPr>
      </p:sp>
      <p:sp>
        <p:nvSpPr>
          <p:cNvPr id="88067" name="Rectangle 3">
            <a:extLst>
              <a:ext uri="{FF2B5EF4-FFF2-40B4-BE49-F238E27FC236}">
                <a16:creationId xmlns:a16="http://schemas.microsoft.com/office/drawing/2014/main" id="{D723DD37-9DC7-40D3-94B1-47E8E06582E5}"/>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521DEB67-0A11-4A59-A620-637A1FD2884E}"/>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52</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2/10/2019</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18876197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03492314-DD59-43FF-83C8-48C77704807A}"/>
              </a:ext>
            </a:extLst>
          </p:cNvPr>
          <p:cNvSpPr>
            <a:spLocks noGrp="1" noChangeArrowheads="1"/>
          </p:cNvSpPr>
          <p:nvPr>
            <p:ph type="sldNum" sz="quarter" idx="5"/>
          </p:nvPr>
        </p:nvSpPr>
        <p:spPr>
          <a:ln/>
        </p:spPr>
        <p:txBody>
          <a:bodyPr/>
          <a:lstStyle/>
          <a:p>
            <a:fld id="{DFEB8B4D-90F2-4D74-A20F-19224B33B714}" type="slidenum">
              <a:rPr lang="en-US" altLang="en-US"/>
              <a:pPr/>
              <a:t>53</a:t>
            </a:fld>
            <a:endParaRPr lang="en-US" altLang="en-US"/>
          </a:p>
        </p:txBody>
      </p:sp>
      <p:sp>
        <p:nvSpPr>
          <p:cNvPr id="147458" name="Rectangle 2">
            <a:extLst>
              <a:ext uri="{FF2B5EF4-FFF2-40B4-BE49-F238E27FC236}">
                <a16:creationId xmlns:a16="http://schemas.microsoft.com/office/drawing/2014/main" id="{E5DAFDB1-E740-409C-AD71-62AFB6864405}"/>
              </a:ext>
            </a:extLst>
          </p:cNvPr>
          <p:cNvSpPr>
            <a:spLocks noGrp="1" noRot="1" noChangeAspect="1" noChangeArrowheads="1" noTextEdit="1"/>
          </p:cNvSpPr>
          <p:nvPr>
            <p:ph type="sldImg"/>
          </p:nvPr>
        </p:nvSpPr>
        <p:spPr>
          <a:ln/>
        </p:spPr>
      </p:sp>
      <p:sp>
        <p:nvSpPr>
          <p:cNvPr id="147459" name="Rectangle 3">
            <a:extLst>
              <a:ext uri="{FF2B5EF4-FFF2-40B4-BE49-F238E27FC236}">
                <a16:creationId xmlns:a16="http://schemas.microsoft.com/office/drawing/2014/main" id="{644B91BB-422C-474A-9BC2-46F4DFAAA943}"/>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A7033EB3-261C-49D3-A8E9-D7AF8BFDFEE3}"/>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700">
                <a:solidFill>
                  <a:schemeClr val="tx1"/>
                </a:solidFill>
                <a:latin typeface="Arial" charset="0"/>
                <a:cs typeface="Arial" charset="0"/>
              </a:defRPr>
            </a:lvl1pPr>
            <a:lvl2pPr marL="980708" indent="-377195" eaLnBrk="0" hangingPunct="0">
              <a:spcBef>
                <a:spcPct val="30000"/>
              </a:spcBef>
              <a:defRPr sz="1700">
                <a:solidFill>
                  <a:schemeClr val="tx1"/>
                </a:solidFill>
                <a:latin typeface="Arial" charset="0"/>
                <a:cs typeface="Arial" charset="0"/>
              </a:defRPr>
            </a:lvl2pPr>
            <a:lvl3pPr marL="1508782" indent="-301756" eaLnBrk="0" hangingPunct="0">
              <a:spcBef>
                <a:spcPct val="30000"/>
              </a:spcBef>
              <a:defRPr sz="1700">
                <a:solidFill>
                  <a:schemeClr val="tx1"/>
                </a:solidFill>
                <a:latin typeface="Arial" charset="0"/>
                <a:cs typeface="Arial" charset="0"/>
              </a:defRPr>
            </a:lvl3pPr>
            <a:lvl4pPr marL="2112295" indent="-301756" eaLnBrk="0" hangingPunct="0">
              <a:spcBef>
                <a:spcPct val="30000"/>
              </a:spcBef>
              <a:defRPr sz="1700">
                <a:solidFill>
                  <a:schemeClr val="tx1"/>
                </a:solidFill>
                <a:latin typeface="Arial" charset="0"/>
                <a:cs typeface="Arial" charset="0"/>
              </a:defRPr>
            </a:lvl4pPr>
            <a:lvl5pPr marL="2715809" indent="-301756" eaLnBrk="0" hangingPunct="0">
              <a:spcBef>
                <a:spcPct val="30000"/>
              </a:spcBef>
              <a:defRPr sz="1700">
                <a:solidFill>
                  <a:schemeClr val="tx1"/>
                </a:solidFill>
                <a:latin typeface="Arial" charset="0"/>
                <a:cs typeface="Arial" charset="0"/>
              </a:defRPr>
            </a:lvl5pPr>
            <a:lvl6pPr marL="3319321" indent="-301756" eaLnBrk="0" fontAlgn="base" hangingPunct="0">
              <a:spcBef>
                <a:spcPct val="30000"/>
              </a:spcBef>
              <a:spcAft>
                <a:spcPct val="0"/>
              </a:spcAft>
              <a:defRPr sz="1700">
                <a:solidFill>
                  <a:schemeClr val="tx1"/>
                </a:solidFill>
                <a:latin typeface="Arial" charset="0"/>
                <a:cs typeface="Arial" charset="0"/>
              </a:defRPr>
            </a:lvl6pPr>
            <a:lvl7pPr marL="3922835" indent="-301756" eaLnBrk="0" fontAlgn="base" hangingPunct="0">
              <a:spcBef>
                <a:spcPct val="30000"/>
              </a:spcBef>
              <a:spcAft>
                <a:spcPct val="0"/>
              </a:spcAft>
              <a:defRPr sz="1700">
                <a:solidFill>
                  <a:schemeClr val="tx1"/>
                </a:solidFill>
                <a:latin typeface="Arial" charset="0"/>
                <a:cs typeface="Arial" charset="0"/>
              </a:defRPr>
            </a:lvl7pPr>
            <a:lvl8pPr marL="4526347" indent="-301756" eaLnBrk="0" fontAlgn="base" hangingPunct="0">
              <a:spcBef>
                <a:spcPct val="30000"/>
              </a:spcBef>
              <a:spcAft>
                <a:spcPct val="0"/>
              </a:spcAft>
              <a:defRPr sz="1700">
                <a:solidFill>
                  <a:schemeClr val="tx1"/>
                </a:solidFill>
                <a:latin typeface="Arial" charset="0"/>
                <a:cs typeface="Arial" charset="0"/>
              </a:defRPr>
            </a:lvl8pPr>
            <a:lvl9pPr marL="5129861" indent="-301756" eaLnBrk="0" fontAlgn="base" hangingPunct="0">
              <a:spcBef>
                <a:spcPct val="30000"/>
              </a:spcBef>
              <a:spcAft>
                <a:spcPct val="0"/>
              </a:spcAft>
              <a:defRPr sz="1700">
                <a:solidFill>
                  <a:schemeClr val="tx1"/>
                </a:solidFill>
                <a:latin typeface="Arial" charset="0"/>
                <a:cs typeface="Arial" charset="0"/>
              </a:defRPr>
            </a:lvl9pPr>
          </a:lstStyle>
          <a:p>
            <a:pPr defTabSz="966612"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966612" eaLnBrk="1" hangingPunct="1">
                <a:spcBef>
                  <a:spcPct val="0"/>
                </a:spcBef>
                <a:defRPr/>
              </a:pPr>
              <a:t>4</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262641" y="5543404"/>
            <a:ext cx="6944525" cy="5251643"/>
          </a:xfrm>
          <a:noFill/>
        </p:spPr>
        <p:txBody>
          <a:bodyPr/>
          <a:lstStyle/>
          <a:p>
            <a:pPr>
              <a:spcBef>
                <a:spcPts val="0"/>
              </a:spcBef>
              <a:spcAft>
                <a:spcPts val="1319"/>
              </a:spcAft>
            </a:pPr>
            <a:endParaRPr lang="en-US" altLang="en-US" sz="1700" b="1" dirty="0">
              <a:latin typeface="+mn-lt"/>
            </a:endParaRPr>
          </a:p>
        </p:txBody>
      </p:sp>
      <p:sp>
        <p:nvSpPr>
          <p:cNvPr id="2" name="Date Placeholder 1"/>
          <p:cNvSpPr>
            <a:spLocks noGrp="1"/>
          </p:cNvSpPr>
          <p:nvPr>
            <p:ph type="dt" idx="10"/>
          </p:nvPr>
        </p:nvSpPr>
        <p:spPr/>
        <p:txBody>
          <a:bodyPr/>
          <a:lstStyle/>
          <a:p>
            <a:pPr defTabSz="966612">
              <a:defRPr/>
            </a:pPr>
            <a:r>
              <a:rPr lang="en-US" sz="1400">
                <a:solidFill>
                  <a:srgbClr val="000000"/>
                </a:solidFill>
              </a:rPr>
              <a:t>2/10/2019</a:t>
            </a:r>
          </a:p>
        </p:txBody>
      </p:sp>
      <p:sp>
        <p:nvSpPr>
          <p:cNvPr id="3" name="Header Placeholder 2"/>
          <p:cNvSpPr>
            <a:spLocks noGrp="1"/>
          </p:cNvSpPr>
          <p:nvPr>
            <p:ph type="hdr" sz="quarter" idx="11"/>
          </p:nvPr>
        </p:nvSpPr>
        <p:spPr/>
        <p:txBody>
          <a:bodyPr/>
          <a:lstStyle/>
          <a:p>
            <a:pPr defTabSz="966612">
              <a:defRPr/>
            </a:pPr>
            <a:r>
              <a:rPr lang="en-US" sz="14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31809809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888A9B6-0CD8-4DE8-BC26-C5015C889D20}"/>
              </a:ext>
            </a:extLst>
          </p:cNvPr>
          <p:cNvSpPr>
            <a:spLocks noGrp="1" noChangeArrowheads="1"/>
          </p:cNvSpPr>
          <p:nvPr>
            <p:ph type="sldNum" sz="quarter" idx="5"/>
          </p:nvPr>
        </p:nvSpPr>
        <p:spPr>
          <a:ln/>
        </p:spPr>
        <p:txBody>
          <a:bodyPr/>
          <a:lstStyle/>
          <a:p>
            <a:fld id="{68245E5A-FF31-40A5-8A70-CF6775F7A536}" type="slidenum">
              <a:rPr lang="en-US" altLang="en-US"/>
              <a:pPr/>
              <a:t>54</a:t>
            </a:fld>
            <a:endParaRPr lang="en-US" altLang="en-US"/>
          </a:p>
        </p:txBody>
      </p:sp>
      <p:sp>
        <p:nvSpPr>
          <p:cNvPr id="27650" name="Rectangle 2">
            <a:extLst>
              <a:ext uri="{FF2B5EF4-FFF2-40B4-BE49-F238E27FC236}">
                <a16:creationId xmlns:a16="http://schemas.microsoft.com/office/drawing/2014/main" id="{8E82E101-6715-464B-B5D2-922E196C9524}"/>
              </a:ext>
            </a:extLst>
          </p:cNvPr>
          <p:cNvSpPr>
            <a:spLocks noGrp="1" noRot="1" noChangeAspect="1" noChangeArrowheads="1" noTextEdit="1"/>
          </p:cNvSpPr>
          <p:nvPr>
            <p:ph type="sldImg"/>
          </p:nvPr>
        </p:nvSpPr>
        <p:spPr>
          <a:ln/>
        </p:spPr>
      </p:sp>
      <p:sp>
        <p:nvSpPr>
          <p:cNvPr id="27651" name="Rectangle 3">
            <a:extLst>
              <a:ext uri="{FF2B5EF4-FFF2-40B4-BE49-F238E27FC236}">
                <a16:creationId xmlns:a16="http://schemas.microsoft.com/office/drawing/2014/main" id="{9BD6FB07-9A24-4F01-9396-6D4735309B19}"/>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EF117D7E-B1BC-4F03-BEFF-970723243D42}"/>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C8E746D-496E-4F10-A307-26619938CA7B}"/>
              </a:ext>
            </a:extLst>
          </p:cNvPr>
          <p:cNvSpPr>
            <a:spLocks noGrp="1" noChangeArrowheads="1"/>
          </p:cNvSpPr>
          <p:nvPr>
            <p:ph type="sldNum" sz="quarter" idx="5"/>
          </p:nvPr>
        </p:nvSpPr>
        <p:spPr>
          <a:ln/>
        </p:spPr>
        <p:txBody>
          <a:bodyPr/>
          <a:lstStyle/>
          <a:p>
            <a:fld id="{51FA9B5F-1E0D-440D-A6B6-0426FFD26ECC}" type="slidenum">
              <a:rPr lang="en-US" altLang="en-US"/>
              <a:pPr/>
              <a:t>55</a:t>
            </a:fld>
            <a:endParaRPr lang="en-US" altLang="en-US"/>
          </a:p>
        </p:txBody>
      </p:sp>
      <p:sp>
        <p:nvSpPr>
          <p:cNvPr id="149506" name="Rectangle 2">
            <a:extLst>
              <a:ext uri="{FF2B5EF4-FFF2-40B4-BE49-F238E27FC236}">
                <a16:creationId xmlns:a16="http://schemas.microsoft.com/office/drawing/2014/main" id="{FC9D95E9-9BA4-40C0-8253-061E56345AA0}"/>
              </a:ext>
            </a:extLst>
          </p:cNvPr>
          <p:cNvSpPr>
            <a:spLocks noGrp="1" noRot="1" noChangeAspect="1" noChangeArrowheads="1" noTextEdit="1"/>
          </p:cNvSpPr>
          <p:nvPr>
            <p:ph type="sldImg"/>
          </p:nvPr>
        </p:nvSpPr>
        <p:spPr>
          <a:ln/>
        </p:spPr>
      </p:sp>
      <p:sp>
        <p:nvSpPr>
          <p:cNvPr id="149507" name="Rectangle 3">
            <a:extLst>
              <a:ext uri="{FF2B5EF4-FFF2-40B4-BE49-F238E27FC236}">
                <a16:creationId xmlns:a16="http://schemas.microsoft.com/office/drawing/2014/main" id="{1A79734A-E03E-4308-A584-6EED814A3D91}"/>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7E6DC5DE-68BE-40C6-B718-1E19F5C7FE4C}"/>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a:extLst>
              <a:ext uri="{FF2B5EF4-FFF2-40B4-BE49-F238E27FC236}">
                <a16:creationId xmlns:a16="http://schemas.microsoft.com/office/drawing/2014/main" id="{3ECDEA37-6159-4318-9462-861CECF19AC6}"/>
              </a:ext>
            </a:extLst>
          </p:cNvPr>
          <p:cNvSpPr>
            <a:spLocks noGrp="1" noRot="1" noChangeAspect="1" noChangeArrowheads="1" noTextEdit="1"/>
          </p:cNvSpPr>
          <p:nvPr>
            <p:ph type="sldImg"/>
          </p:nvPr>
        </p:nvSpPr>
        <p:spPr>
          <a:ln/>
        </p:spPr>
      </p:sp>
      <p:sp>
        <p:nvSpPr>
          <p:cNvPr id="8195" name="Notes Placeholder 2">
            <a:extLst>
              <a:ext uri="{FF2B5EF4-FFF2-40B4-BE49-F238E27FC236}">
                <a16:creationId xmlns:a16="http://schemas.microsoft.com/office/drawing/2014/main" id="{AEBD1C38-F94D-4CB6-883B-9491C70D0A75}"/>
              </a:ext>
            </a:extLst>
          </p:cNvPr>
          <p:cNvSpPr>
            <a:spLocks noGrp="1" noChangeArrowheads="1"/>
          </p:cNvSpPr>
          <p:nvPr>
            <p:ph type="body" idx="1"/>
          </p:nvPr>
        </p:nvSpPr>
        <p:spPr>
          <a:noFill/>
        </p:spPr>
        <p:txBody>
          <a:bodyPr/>
          <a:lstStyle/>
          <a:p>
            <a:pPr eaLnBrk="1" hangingPunct="1"/>
            <a:endParaRPr lang="en-US" altLang="en-US"/>
          </a:p>
        </p:txBody>
      </p:sp>
      <p:sp>
        <p:nvSpPr>
          <p:cNvPr id="8196" name="Slide Number Placeholder 3">
            <a:extLst>
              <a:ext uri="{FF2B5EF4-FFF2-40B4-BE49-F238E27FC236}">
                <a16:creationId xmlns:a16="http://schemas.microsoft.com/office/drawing/2014/main" id="{46B4D04E-B822-479B-B6B9-8CC261EB9BE2}"/>
              </a:ext>
            </a:extLst>
          </p:cNvPr>
          <p:cNvSpPr>
            <a:spLocks noGrp="1"/>
          </p:cNvSpPr>
          <p:nvPr>
            <p:ph type="sldNum" sz="quarter" idx="5"/>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fld id="{A9B4F588-6FC3-4FC0-8679-64BDF9E71BF6}" type="slidenum">
              <a:rPr lang="en-US" altLang="en-US" sz="1700">
                <a:solidFill>
                  <a:srgbClr val="000000"/>
                </a:solidFill>
              </a:rPr>
              <a:pPr>
                <a:spcBef>
                  <a:spcPct val="0"/>
                </a:spcBef>
                <a:defRPr/>
              </a:pPr>
              <a:t>57</a:t>
            </a:fld>
            <a:endParaRPr lang="en-US" altLang="en-US" sz="1700">
              <a:solidFill>
                <a:srgbClr val="000000"/>
              </a:solidFill>
            </a:endParaRPr>
          </a:p>
        </p:txBody>
      </p:sp>
      <p:sp>
        <p:nvSpPr>
          <p:cNvPr id="8197" name="Footer Placeholder 4">
            <a:extLst>
              <a:ext uri="{FF2B5EF4-FFF2-40B4-BE49-F238E27FC236}">
                <a16:creationId xmlns:a16="http://schemas.microsoft.com/office/drawing/2014/main" id="{820B17F5-9265-4CF1-A6B4-5BB1F23D1AF7}"/>
              </a:ext>
            </a:extLst>
          </p:cNvPr>
          <p:cNvSpPr>
            <a:spLocks noGrp="1"/>
          </p:cNvSpPr>
          <p:nvPr>
            <p:ph type="ftr" sz="quarter" idx="4"/>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a:solidFill>
                  <a:srgbClr val="000000"/>
                </a:solidFill>
              </a:rPr>
              <a:t>Sugar Land Bible Church</a:t>
            </a:r>
          </a:p>
        </p:txBody>
      </p:sp>
      <p:sp>
        <p:nvSpPr>
          <p:cNvPr id="8198" name="Header Placeholder 5">
            <a:extLst>
              <a:ext uri="{FF2B5EF4-FFF2-40B4-BE49-F238E27FC236}">
                <a16:creationId xmlns:a16="http://schemas.microsoft.com/office/drawing/2014/main" id="{8E954D04-98AD-4EF3-BE88-B574D74C7183}"/>
              </a:ext>
            </a:extLst>
          </p:cNvPr>
          <p:cNvSpPr>
            <a:spLocks noGrp="1"/>
          </p:cNvSpPr>
          <p:nvPr>
            <p:ph type="hdr" sz="quarter"/>
          </p:nvPr>
        </p:nvSpPr>
        <p:spPr>
          <a:noFill/>
        </p:spPr>
        <p:txBody>
          <a:bodyPr/>
          <a:lstStyle>
            <a:lvl1pPr defTabSz="1020313">
              <a:spcBef>
                <a:spcPct val="30000"/>
              </a:spcBef>
              <a:defRPr sz="1300">
                <a:solidFill>
                  <a:schemeClr val="tx1"/>
                </a:solidFill>
                <a:latin typeface="Calibri" panose="020F0502020204030204" pitchFamily="34" charset="0"/>
                <a:cs typeface="Calibri" panose="020F0502020204030204" pitchFamily="34" charset="0"/>
              </a:defRPr>
            </a:lvl1pPr>
            <a:lvl2pPr marL="980037" indent="-375905" defTabSz="1020313">
              <a:spcBef>
                <a:spcPct val="30000"/>
              </a:spcBef>
              <a:defRPr sz="1300">
                <a:solidFill>
                  <a:schemeClr val="tx1"/>
                </a:solidFill>
                <a:latin typeface="Calibri" panose="020F0502020204030204" pitchFamily="34" charset="0"/>
                <a:cs typeface="Calibri" panose="020F0502020204030204" pitchFamily="34" charset="0"/>
              </a:defRPr>
            </a:lvl2pPr>
            <a:lvl3pPr marL="1508654" indent="-300389" defTabSz="1020313">
              <a:spcBef>
                <a:spcPct val="30000"/>
              </a:spcBef>
              <a:defRPr sz="1300">
                <a:solidFill>
                  <a:schemeClr val="tx1"/>
                </a:solidFill>
                <a:latin typeface="Calibri" panose="020F0502020204030204" pitchFamily="34" charset="0"/>
                <a:cs typeface="Calibri" panose="020F0502020204030204" pitchFamily="34" charset="0"/>
              </a:defRPr>
            </a:lvl3pPr>
            <a:lvl4pPr marL="2111108" indent="-300389" defTabSz="1020313">
              <a:spcBef>
                <a:spcPct val="30000"/>
              </a:spcBef>
              <a:defRPr sz="1300">
                <a:solidFill>
                  <a:schemeClr val="tx1"/>
                </a:solidFill>
                <a:latin typeface="Calibri" panose="020F0502020204030204" pitchFamily="34" charset="0"/>
                <a:cs typeface="Calibri" panose="020F0502020204030204" pitchFamily="34" charset="0"/>
              </a:defRPr>
            </a:lvl4pPr>
            <a:lvl5pPr marL="2715241" indent="-300389" defTabSz="1020313">
              <a:spcBef>
                <a:spcPct val="30000"/>
              </a:spcBef>
              <a:defRPr sz="1300">
                <a:solidFill>
                  <a:schemeClr val="tx1"/>
                </a:solidFill>
                <a:latin typeface="Calibri" panose="020F0502020204030204" pitchFamily="34" charset="0"/>
                <a:cs typeface="Calibri" panose="020F0502020204030204" pitchFamily="34" charset="0"/>
              </a:defRPr>
            </a:lvl5pPr>
            <a:lvl6pPr marL="3198547"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6pPr>
            <a:lvl7pPr marL="3681853"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7pPr>
            <a:lvl8pPr marL="4165159"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8pPr>
            <a:lvl9pPr marL="4648465" indent="-300389" defTabSz="1020313" eaLnBrk="0" fontAlgn="base" hangingPunct="0">
              <a:spcBef>
                <a:spcPct val="30000"/>
              </a:spcBef>
              <a:spcAft>
                <a:spcPct val="0"/>
              </a:spcAft>
              <a:defRPr sz="1300">
                <a:solidFill>
                  <a:schemeClr val="tx1"/>
                </a:solidFill>
                <a:latin typeface="Calibri" panose="020F0502020204030204" pitchFamily="34" charset="0"/>
                <a:cs typeface="Calibri" panose="020F0502020204030204" pitchFamily="34" charset="0"/>
              </a:defRPr>
            </a:lvl9pPr>
          </a:lstStyle>
          <a:p>
            <a:pPr>
              <a:spcBef>
                <a:spcPct val="0"/>
              </a:spcBef>
              <a:defRPr/>
            </a:pPr>
            <a:r>
              <a:rPr lang="en-US" altLang="en-US" sz="1700" dirty="0">
                <a:solidFill>
                  <a:srgbClr val="000000"/>
                </a:solidFill>
              </a:rPr>
              <a:t>Dr. Jim McGowan - Law and Grace Session 9</a:t>
            </a:r>
          </a:p>
        </p:txBody>
      </p:sp>
      <p:sp>
        <p:nvSpPr>
          <p:cNvPr id="8199" name="Date Placeholder 1">
            <a:extLst>
              <a:ext uri="{FF2B5EF4-FFF2-40B4-BE49-F238E27FC236}">
                <a16:creationId xmlns:a16="http://schemas.microsoft.com/office/drawing/2014/main" id="{277302C9-FADE-40C9-972B-73CE0E7FB3B4}"/>
              </a:ext>
            </a:extLst>
          </p:cNvPr>
          <p:cNvSpPr>
            <a:spLocks noGrp="1"/>
          </p:cNvSpPr>
          <p:nvPr>
            <p:ph type="dt" sz="quarter" idx="1"/>
          </p:nvPr>
        </p:nvSpPr>
        <p:spPr>
          <a:noFill/>
        </p:spPr>
        <p:txBody>
          <a:bodyPr/>
          <a:lstStyle>
            <a:lvl1pPr defTabSz="1020313">
              <a:defRPr>
                <a:solidFill>
                  <a:schemeClr val="tx1"/>
                </a:solidFill>
                <a:latin typeface="Arial" panose="020B0604020202020204" pitchFamily="34" charset="0"/>
                <a:cs typeface="Arial" panose="020B0604020202020204" pitchFamily="34" charset="0"/>
              </a:defRPr>
            </a:lvl1pPr>
            <a:lvl2pPr marL="785372" indent="-302066" defTabSz="1020313">
              <a:defRPr>
                <a:solidFill>
                  <a:schemeClr val="tx1"/>
                </a:solidFill>
                <a:latin typeface="Arial" panose="020B0604020202020204" pitchFamily="34" charset="0"/>
                <a:cs typeface="Arial" panose="020B0604020202020204" pitchFamily="34" charset="0"/>
              </a:defRPr>
            </a:lvl2pPr>
            <a:lvl3pPr marL="1208265" indent="-241653" defTabSz="1020313">
              <a:defRPr>
                <a:solidFill>
                  <a:schemeClr val="tx1"/>
                </a:solidFill>
                <a:latin typeface="Arial" panose="020B0604020202020204" pitchFamily="34" charset="0"/>
                <a:cs typeface="Arial" panose="020B0604020202020204" pitchFamily="34" charset="0"/>
              </a:defRPr>
            </a:lvl3pPr>
            <a:lvl4pPr marL="1691571" indent="-241653" defTabSz="1020313">
              <a:defRPr>
                <a:solidFill>
                  <a:schemeClr val="tx1"/>
                </a:solidFill>
                <a:latin typeface="Arial" panose="020B0604020202020204" pitchFamily="34" charset="0"/>
                <a:cs typeface="Arial" panose="020B0604020202020204" pitchFamily="34" charset="0"/>
              </a:defRPr>
            </a:lvl4pPr>
            <a:lvl5pPr marL="2174878" indent="-241653" defTabSz="1020313">
              <a:defRPr>
                <a:solidFill>
                  <a:schemeClr val="tx1"/>
                </a:solidFill>
                <a:latin typeface="Arial" panose="020B0604020202020204" pitchFamily="34" charset="0"/>
                <a:cs typeface="Arial" panose="020B0604020202020204" pitchFamily="34" charset="0"/>
              </a:defRPr>
            </a:lvl5pPr>
            <a:lvl6pPr marL="2658184"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1490"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4796"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8102" indent="-241653" defTabSz="1020313"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en-US" altLang="en-US" sz="1500">
                <a:solidFill>
                  <a:srgbClr val="000000"/>
                </a:solidFill>
                <a:latin typeface="Calibri" panose="020F0502020204030204" pitchFamily="34" charset="0"/>
                <a:cs typeface="Calibri" panose="020F0502020204030204" pitchFamily="34" charset="0"/>
              </a:rPr>
              <a:t>2/10/2019</a:t>
            </a:r>
          </a:p>
        </p:txBody>
      </p:sp>
    </p:spTree>
    <p:extLst>
      <p:ext uri="{BB962C8B-B14F-4D97-AF65-F5344CB8AC3E}">
        <p14:creationId xmlns:p14="http://schemas.microsoft.com/office/powerpoint/2010/main" val="1570507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eaLnBrk="0" hangingPunct="0">
              <a:spcBef>
                <a:spcPct val="30000"/>
              </a:spcBef>
              <a:defRPr sz="1700">
                <a:solidFill>
                  <a:schemeClr val="tx1"/>
                </a:solidFill>
                <a:latin typeface="Arial" charset="0"/>
                <a:cs typeface="Arial" charset="0"/>
              </a:defRPr>
            </a:lvl1pPr>
            <a:lvl2pPr marL="980708" indent="-377195" eaLnBrk="0" hangingPunct="0">
              <a:spcBef>
                <a:spcPct val="30000"/>
              </a:spcBef>
              <a:defRPr sz="1700">
                <a:solidFill>
                  <a:schemeClr val="tx1"/>
                </a:solidFill>
                <a:latin typeface="Arial" charset="0"/>
                <a:cs typeface="Arial" charset="0"/>
              </a:defRPr>
            </a:lvl2pPr>
            <a:lvl3pPr marL="1508782" indent="-301756" eaLnBrk="0" hangingPunct="0">
              <a:spcBef>
                <a:spcPct val="30000"/>
              </a:spcBef>
              <a:defRPr sz="1700">
                <a:solidFill>
                  <a:schemeClr val="tx1"/>
                </a:solidFill>
                <a:latin typeface="Arial" charset="0"/>
                <a:cs typeface="Arial" charset="0"/>
              </a:defRPr>
            </a:lvl3pPr>
            <a:lvl4pPr marL="2112295" indent="-301756" eaLnBrk="0" hangingPunct="0">
              <a:spcBef>
                <a:spcPct val="30000"/>
              </a:spcBef>
              <a:defRPr sz="1700">
                <a:solidFill>
                  <a:schemeClr val="tx1"/>
                </a:solidFill>
                <a:latin typeface="Arial" charset="0"/>
                <a:cs typeface="Arial" charset="0"/>
              </a:defRPr>
            </a:lvl4pPr>
            <a:lvl5pPr marL="2715809" indent="-301756" eaLnBrk="0" hangingPunct="0">
              <a:spcBef>
                <a:spcPct val="30000"/>
              </a:spcBef>
              <a:defRPr sz="1700">
                <a:solidFill>
                  <a:schemeClr val="tx1"/>
                </a:solidFill>
                <a:latin typeface="Arial" charset="0"/>
                <a:cs typeface="Arial" charset="0"/>
              </a:defRPr>
            </a:lvl5pPr>
            <a:lvl6pPr marL="3319321" indent="-301756" eaLnBrk="0" fontAlgn="base" hangingPunct="0">
              <a:spcBef>
                <a:spcPct val="30000"/>
              </a:spcBef>
              <a:spcAft>
                <a:spcPct val="0"/>
              </a:spcAft>
              <a:defRPr sz="1700">
                <a:solidFill>
                  <a:schemeClr val="tx1"/>
                </a:solidFill>
                <a:latin typeface="Arial" charset="0"/>
                <a:cs typeface="Arial" charset="0"/>
              </a:defRPr>
            </a:lvl6pPr>
            <a:lvl7pPr marL="3922835" indent="-301756" eaLnBrk="0" fontAlgn="base" hangingPunct="0">
              <a:spcBef>
                <a:spcPct val="30000"/>
              </a:spcBef>
              <a:spcAft>
                <a:spcPct val="0"/>
              </a:spcAft>
              <a:defRPr sz="1700">
                <a:solidFill>
                  <a:schemeClr val="tx1"/>
                </a:solidFill>
                <a:latin typeface="Arial" charset="0"/>
                <a:cs typeface="Arial" charset="0"/>
              </a:defRPr>
            </a:lvl7pPr>
            <a:lvl8pPr marL="4526347" indent="-301756" eaLnBrk="0" fontAlgn="base" hangingPunct="0">
              <a:spcBef>
                <a:spcPct val="30000"/>
              </a:spcBef>
              <a:spcAft>
                <a:spcPct val="0"/>
              </a:spcAft>
              <a:defRPr sz="1700">
                <a:solidFill>
                  <a:schemeClr val="tx1"/>
                </a:solidFill>
                <a:latin typeface="Arial" charset="0"/>
                <a:cs typeface="Arial" charset="0"/>
              </a:defRPr>
            </a:lvl8pPr>
            <a:lvl9pPr marL="5129861" indent="-301756" eaLnBrk="0" fontAlgn="base" hangingPunct="0">
              <a:spcBef>
                <a:spcPct val="30000"/>
              </a:spcBef>
              <a:spcAft>
                <a:spcPct val="0"/>
              </a:spcAft>
              <a:defRPr sz="1700">
                <a:solidFill>
                  <a:schemeClr val="tx1"/>
                </a:solidFill>
                <a:latin typeface="Arial" charset="0"/>
                <a:cs typeface="Arial" charset="0"/>
              </a:defRPr>
            </a:lvl9pPr>
          </a:lstStyle>
          <a:p>
            <a:pPr defTabSz="966612" eaLnBrk="1" hangingPunct="1">
              <a:spcBef>
                <a:spcPct val="0"/>
              </a:spcBef>
              <a:defRPr/>
            </a:pPr>
            <a:fld id="{312DE033-A0D6-4BE6-9757-342E30391FB3}" type="slidenum">
              <a:rPr lang="en-US" altLang="en-US">
                <a:solidFill>
                  <a:srgbClr val="000000"/>
                </a:solidFill>
                <a:latin typeface="Calibri" panose="020F0502020204030204" pitchFamily="34" charset="0"/>
                <a:cs typeface="Calibri" panose="020F0502020204030204" pitchFamily="34" charset="0"/>
              </a:rPr>
              <a:pPr defTabSz="966612" eaLnBrk="1" hangingPunct="1">
                <a:spcBef>
                  <a:spcPct val="0"/>
                </a:spcBef>
                <a:defRPr/>
              </a:pPr>
              <a:t>5</a:t>
            </a:fld>
            <a:endParaRPr lang="en-US" altLang="en-US" dirty="0">
              <a:solidFill>
                <a:srgbClr val="000000"/>
              </a:solidFill>
              <a:latin typeface="Calibri" panose="020F0502020204030204" pitchFamily="34" charset="0"/>
              <a:cs typeface="Calibri" panose="020F050202020403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xfrm>
            <a:off x="1262641" y="5543404"/>
            <a:ext cx="6944525" cy="5251643"/>
          </a:xfrm>
          <a:noFill/>
        </p:spPr>
        <p:txBody>
          <a:bodyPr/>
          <a:lstStyle/>
          <a:p>
            <a:pPr>
              <a:spcBef>
                <a:spcPts val="0"/>
              </a:spcBef>
              <a:spcAft>
                <a:spcPts val="1319"/>
              </a:spcAft>
            </a:pPr>
            <a:endParaRPr lang="en-US" altLang="en-US" sz="1700" b="1" dirty="0">
              <a:latin typeface="+mn-lt"/>
            </a:endParaRPr>
          </a:p>
        </p:txBody>
      </p:sp>
      <p:sp>
        <p:nvSpPr>
          <p:cNvPr id="2" name="Date Placeholder 1"/>
          <p:cNvSpPr>
            <a:spLocks noGrp="1"/>
          </p:cNvSpPr>
          <p:nvPr>
            <p:ph type="dt" idx="10"/>
          </p:nvPr>
        </p:nvSpPr>
        <p:spPr/>
        <p:txBody>
          <a:bodyPr/>
          <a:lstStyle/>
          <a:p>
            <a:pPr defTabSz="966612">
              <a:defRPr/>
            </a:pPr>
            <a:r>
              <a:rPr lang="en-US" sz="1400">
                <a:solidFill>
                  <a:srgbClr val="000000"/>
                </a:solidFill>
              </a:rPr>
              <a:t>2/10/2019</a:t>
            </a:r>
          </a:p>
        </p:txBody>
      </p:sp>
      <p:sp>
        <p:nvSpPr>
          <p:cNvPr id="3" name="Header Placeholder 2"/>
          <p:cNvSpPr>
            <a:spLocks noGrp="1"/>
          </p:cNvSpPr>
          <p:nvPr>
            <p:ph type="hdr" sz="quarter" idx="11"/>
          </p:nvPr>
        </p:nvSpPr>
        <p:spPr/>
        <p:txBody>
          <a:bodyPr/>
          <a:lstStyle/>
          <a:p>
            <a:pPr defTabSz="966612">
              <a:defRPr/>
            </a:pPr>
            <a:r>
              <a:rPr lang="en-US" sz="1400" dirty="0">
                <a:solidFill>
                  <a:srgbClr val="000000"/>
                </a:solidFill>
              </a:rPr>
              <a:t>Dr. Jim McGowan - Law and Grace Session 9</a:t>
            </a:r>
          </a:p>
        </p:txBody>
      </p:sp>
      <p:sp>
        <p:nvSpPr>
          <p:cNvPr id="4" name="Footer Placeholder 3"/>
          <p:cNvSpPr>
            <a:spLocks noGrp="1"/>
          </p:cNvSpPr>
          <p:nvPr>
            <p:ph type="ftr" sz="quarter" idx="12"/>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2245582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66612">
              <a:defRPr/>
            </a:pPr>
            <a:fld id="{DBE69677-E5E0-4FE6-A9D6-5C6A129007F4}" type="slidenum">
              <a:rPr lang="en-US" sz="1400">
                <a:solidFill>
                  <a:srgbClr val="000000"/>
                </a:solidFill>
              </a:rPr>
              <a:pPr defTabSz="966612">
                <a:defRPr/>
              </a:pPr>
              <a:t>6</a:t>
            </a:fld>
            <a:endParaRPr lang="en-US" sz="1400">
              <a:solidFill>
                <a:srgbClr val="000000"/>
              </a:solidFill>
            </a:endParaRPr>
          </a:p>
        </p:txBody>
      </p:sp>
      <p:sp>
        <p:nvSpPr>
          <p:cNvPr id="5" name="Date Placeholder 4"/>
          <p:cNvSpPr>
            <a:spLocks noGrp="1"/>
          </p:cNvSpPr>
          <p:nvPr>
            <p:ph type="dt" idx="11"/>
          </p:nvPr>
        </p:nvSpPr>
        <p:spPr/>
        <p:txBody>
          <a:bodyPr/>
          <a:lstStyle/>
          <a:p>
            <a:pPr defTabSz="966612">
              <a:defRPr/>
            </a:pPr>
            <a:r>
              <a:rPr lang="en-US" sz="1400">
                <a:solidFill>
                  <a:srgbClr val="000000"/>
                </a:solidFill>
              </a:rPr>
              <a:t>2/10/2019</a:t>
            </a:r>
          </a:p>
        </p:txBody>
      </p:sp>
      <p:sp>
        <p:nvSpPr>
          <p:cNvPr id="6" name="Header Placeholder 5"/>
          <p:cNvSpPr>
            <a:spLocks noGrp="1"/>
          </p:cNvSpPr>
          <p:nvPr>
            <p:ph type="hdr" sz="quarter" idx="12"/>
          </p:nvPr>
        </p:nvSpPr>
        <p:spPr/>
        <p:txBody>
          <a:bodyPr/>
          <a:lstStyle/>
          <a:p>
            <a:pPr defTabSz="966612">
              <a:defRPr/>
            </a:pPr>
            <a:r>
              <a:rPr lang="en-US" sz="1400" dirty="0">
                <a:solidFill>
                  <a:srgbClr val="000000"/>
                </a:solidFill>
              </a:rPr>
              <a:t>Dr. Jim McGowan - Law and Grace Session 9</a:t>
            </a:r>
          </a:p>
        </p:txBody>
      </p:sp>
      <p:sp>
        <p:nvSpPr>
          <p:cNvPr id="7" name="Footer Placeholder 6"/>
          <p:cNvSpPr>
            <a:spLocks noGrp="1"/>
          </p:cNvSpPr>
          <p:nvPr>
            <p:ph type="ftr" sz="quarter" idx="13"/>
          </p:nvPr>
        </p:nvSpPr>
        <p:spPr/>
        <p:txBody>
          <a:bodyPr/>
          <a:lstStyle/>
          <a:p>
            <a:pPr defTabSz="966612">
              <a:defRPr/>
            </a:pPr>
            <a:r>
              <a:rPr lang="en-US" sz="1400">
                <a:solidFill>
                  <a:srgbClr val="000000"/>
                </a:solidFill>
              </a:rPr>
              <a:t>Sugar Land Bible Church</a:t>
            </a:r>
          </a:p>
        </p:txBody>
      </p:sp>
    </p:spTree>
    <p:extLst>
      <p:ext uri="{BB962C8B-B14F-4D97-AF65-F5344CB8AC3E}">
        <p14:creationId xmlns:p14="http://schemas.microsoft.com/office/powerpoint/2010/main" val="3773626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697A4B2-3F66-4589-8751-4E660842B785}"/>
              </a:ext>
            </a:extLst>
          </p:cNvPr>
          <p:cNvSpPr>
            <a:spLocks noGrp="1" noChangeArrowheads="1"/>
          </p:cNvSpPr>
          <p:nvPr>
            <p:ph type="sldNum" sz="quarter" idx="5"/>
          </p:nvPr>
        </p:nvSpPr>
        <p:spPr>
          <a:ln/>
        </p:spPr>
        <p:txBody>
          <a:bodyPr/>
          <a:lstStyle/>
          <a:p>
            <a:fld id="{DC444079-0EDC-43EB-87BC-32FD35415B80}" type="slidenum">
              <a:rPr lang="en-US" altLang="en-US"/>
              <a:pPr/>
              <a:t>7</a:t>
            </a:fld>
            <a:endParaRPr lang="en-US" altLang="en-US"/>
          </a:p>
        </p:txBody>
      </p:sp>
      <p:sp>
        <p:nvSpPr>
          <p:cNvPr id="49154" name="Rectangle 2">
            <a:extLst>
              <a:ext uri="{FF2B5EF4-FFF2-40B4-BE49-F238E27FC236}">
                <a16:creationId xmlns:a16="http://schemas.microsoft.com/office/drawing/2014/main" id="{8F314AEB-823E-4D7F-A1AE-CC185A65525C}"/>
              </a:ext>
            </a:extLst>
          </p:cNvPr>
          <p:cNvSpPr>
            <a:spLocks noGrp="1" noRot="1" noChangeAspect="1" noChangeArrowheads="1" noTextEdit="1"/>
          </p:cNvSpPr>
          <p:nvPr>
            <p:ph type="sldImg"/>
          </p:nvPr>
        </p:nvSpPr>
        <p:spPr>
          <a:ln/>
        </p:spPr>
      </p:sp>
      <p:sp>
        <p:nvSpPr>
          <p:cNvPr id="49155" name="Rectangle 3">
            <a:extLst>
              <a:ext uri="{FF2B5EF4-FFF2-40B4-BE49-F238E27FC236}">
                <a16:creationId xmlns:a16="http://schemas.microsoft.com/office/drawing/2014/main" id="{0FA4AED9-D5E5-42FC-BBB0-3201A89EC73A}"/>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BD43EB7B-D4A5-4F1D-A7C7-B04E4A172191}"/>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8D1285B-941C-4403-BD20-60028EC70B1A}"/>
              </a:ext>
            </a:extLst>
          </p:cNvPr>
          <p:cNvSpPr>
            <a:spLocks noGrp="1" noChangeArrowheads="1"/>
          </p:cNvSpPr>
          <p:nvPr>
            <p:ph type="sldNum" sz="quarter" idx="5"/>
          </p:nvPr>
        </p:nvSpPr>
        <p:spPr>
          <a:ln/>
        </p:spPr>
        <p:txBody>
          <a:bodyPr/>
          <a:lstStyle/>
          <a:p>
            <a:fld id="{825317C8-4A88-48C7-83B0-77DB3AED9EEA}" type="slidenum">
              <a:rPr lang="en-US" altLang="en-US"/>
              <a:pPr/>
              <a:t>8</a:t>
            </a:fld>
            <a:endParaRPr lang="en-US" altLang="en-US"/>
          </a:p>
        </p:txBody>
      </p:sp>
      <p:sp>
        <p:nvSpPr>
          <p:cNvPr id="51202" name="Rectangle 2">
            <a:extLst>
              <a:ext uri="{FF2B5EF4-FFF2-40B4-BE49-F238E27FC236}">
                <a16:creationId xmlns:a16="http://schemas.microsoft.com/office/drawing/2014/main" id="{99BC69B5-604E-49DF-A2CA-266605A790BF}"/>
              </a:ext>
            </a:extLst>
          </p:cNvPr>
          <p:cNvSpPr>
            <a:spLocks noGrp="1" noRot="1" noChangeAspect="1" noChangeArrowheads="1" noTextEdit="1"/>
          </p:cNvSpPr>
          <p:nvPr>
            <p:ph type="sldImg"/>
          </p:nvPr>
        </p:nvSpPr>
        <p:spPr>
          <a:ln/>
        </p:spPr>
      </p:sp>
      <p:sp>
        <p:nvSpPr>
          <p:cNvPr id="51203" name="Rectangle 3">
            <a:extLst>
              <a:ext uri="{FF2B5EF4-FFF2-40B4-BE49-F238E27FC236}">
                <a16:creationId xmlns:a16="http://schemas.microsoft.com/office/drawing/2014/main" id="{BE950CAB-80E9-4BBA-897A-414B8A6B2398}"/>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2036037E-C7EA-456D-B890-704ED31A0ACD}"/>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DDC95B4-03E4-42F3-9A87-095AAD7068EA}"/>
              </a:ext>
            </a:extLst>
          </p:cNvPr>
          <p:cNvSpPr>
            <a:spLocks noGrp="1" noChangeArrowheads="1"/>
          </p:cNvSpPr>
          <p:nvPr>
            <p:ph type="sldNum" sz="quarter" idx="5"/>
          </p:nvPr>
        </p:nvSpPr>
        <p:spPr>
          <a:ln/>
        </p:spPr>
        <p:txBody>
          <a:bodyPr/>
          <a:lstStyle/>
          <a:p>
            <a:fld id="{F48A743A-03CA-45C6-8A38-3B6B0AAD923C}" type="slidenum">
              <a:rPr lang="en-US" altLang="en-US"/>
              <a:pPr/>
              <a:t>9</a:t>
            </a:fld>
            <a:endParaRPr lang="en-US" altLang="en-US"/>
          </a:p>
        </p:txBody>
      </p:sp>
      <p:sp>
        <p:nvSpPr>
          <p:cNvPr id="58370" name="Rectangle 2">
            <a:extLst>
              <a:ext uri="{FF2B5EF4-FFF2-40B4-BE49-F238E27FC236}">
                <a16:creationId xmlns:a16="http://schemas.microsoft.com/office/drawing/2014/main" id="{3BE63ECC-A2C0-40AF-AD97-2B415D1D2467}"/>
              </a:ext>
            </a:extLst>
          </p:cNvPr>
          <p:cNvSpPr>
            <a:spLocks noGrp="1" noRot="1" noChangeAspect="1" noChangeArrowheads="1" noTextEdit="1"/>
          </p:cNvSpPr>
          <p:nvPr>
            <p:ph type="sldImg"/>
          </p:nvPr>
        </p:nvSpPr>
        <p:spPr>
          <a:ln/>
        </p:spPr>
      </p:sp>
      <p:sp>
        <p:nvSpPr>
          <p:cNvPr id="58371" name="Rectangle 3">
            <a:extLst>
              <a:ext uri="{FF2B5EF4-FFF2-40B4-BE49-F238E27FC236}">
                <a16:creationId xmlns:a16="http://schemas.microsoft.com/office/drawing/2014/main" id="{3D3C7DF6-CC40-4597-A5F1-AA2FD8F69FAB}"/>
              </a:ext>
            </a:extLst>
          </p:cNvPr>
          <p:cNvSpPr>
            <a:spLocks noGrp="1" noChangeArrowheads="1"/>
          </p:cNvSpPr>
          <p:nvPr>
            <p:ph type="body" idx="1"/>
          </p:nvPr>
        </p:nvSpPr>
        <p:spPr>
          <a:xfrm>
            <a:off x="975360" y="4560570"/>
            <a:ext cx="5364480" cy="4320540"/>
          </a:xfrm>
        </p:spPr>
        <p:txBody>
          <a:bodyPr/>
          <a:lstStyle/>
          <a:p>
            <a:endParaRPr lang="en-US" altLang="en-US"/>
          </a:p>
        </p:txBody>
      </p:sp>
      <p:sp>
        <p:nvSpPr>
          <p:cNvPr id="2" name="Date Placeholder 1">
            <a:extLst>
              <a:ext uri="{FF2B5EF4-FFF2-40B4-BE49-F238E27FC236}">
                <a16:creationId xmlns:a16="http://schemas.microsoft.com/office/drawing/2014/main" id="{2348B2C4-E7DD-430D-8D80-1F23D38F8968}"/>
              </a:ext>
            </a:extLst>
          </p:cNvPr>
          <p:cNvSpPr>
            <a:spLocks noGrp="1"/>
          </p:cNvSpPr>
          <p:nvPr>
            <p:ph type="dt" idx="1"/>
          </p:nvPr>
        </p:nvSpPr>
        <p:spPr/>
        <p:txBody>
          <a:bodyPr/>
          <a:lstStyle/>
          <a:p>
            <a:r>
              <a:rPr lang="en-US" altLang="en-US"/>
              <a:t>2/10/2019</a:t>
            </a:r>
            <a:endParaRPr lang="en-US"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DC429-BEFC-4694-BF0F-2FEC91A0BEF3}"/>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39F9319-4DC8-4DCF-8F11-AA7F5F98B135}"/>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4442F6-3E7F-4C89-8B98-09D5896F67D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05F1563-0287-49FE-8A56-D47CFA03857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04DCF30-D7DD-46D2-A9EF-67990F8B27C5}"/>
              </a:ext>
            </a:extLst>
          </p:cNvPr>
          <p:cNvSpPr>
            <a:spLocks noGrp="1"/>
          </p:cNvSpPr>
          <p:nvPr>
            <p:ph type="sldNum" sz="quarter" idx="12"/>
          </p:nvPr>
        </p:nvSpPr>
        <p:spPr/>
        <p:txBody>
          <a:bodyPr/>
          <a:lstStyle>
            <a:lvl1pPr>
              <a:defRPr/>
            </a:lvl1pPr>
          </a:lstStyle>
          <a:p>
            <a:fld id="{E306056B-150E-46A1-8D2C-7E881F0CC1DF}" type="slidenum">
              <a:rPr lang="en-US" altLang="en-US"/>
              <a:pPr/>
              <a:t>‹#›</a:t>
            </a:fld>
            <a:endParaRPr lang="en-US" altLang="en-US"/>
          </a:p>
        </p:txBody>
      </p:sp>
    </p:spTree>
    <p:extLst>
      <p:ext uri="{BB962C8B-B14F-4D97-AF65-F5344CB8AC3E}">
        <p14:creationId xmlns:p14="http://schemas.microsoft.com/office/powerpoint/2010/main" val="4259300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08F67E-8EFC-46C6-AEDF-3D2796210F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C287EF-05B6-49E4-B70A-B5EE04C1C9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146F0D-104D-4A22-A0B4-F45A24690E1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B2D4F8C-198B-46A7-AA51-2AA4D02BD4A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EB330DE-B413-43ED-BFA5-00066B8BB7D7}"/>
              </a:ext>
            </a:extLst>
          </p:cNvPr>
          <p:cNvSpPr>
            <a:spLocks noGrp="1"/>
          </p:cNvSpPr>
          <p:nvPr>
            <p:ph type="sldNum" sz="quarter" idx="12"/>
          </p:nvPr>
        </p:nvSpPr>
        <p:spPr/>
        <p:txBody>
          <a:bodyPr/>
          <a:lstStyle>
            <a:lvl1pPr>
              <a:defRPr/>
            </a:lvl1pPr>
          </a:lstStyle>
          <a:p>
            <a:fld id="{459E390C-CB8B-429A-9887-53E5B8B38EF8}" type="slidenum">
              <a:rPr lang="en-US" altLang="en-US"/>
              <a:pPr/>
              <a:t>‹#›</a:t>
            </a:fld>
            <a:endParaRPr lang="en-US" altLang="en-US"/>
          </a:p>
        </p:txBody>
      </p:sp>
    </p:spTree>
    <p:extLst>
      <p:ext uri="{BB962C8B-B14F-4D97-AF65-F5344CB8AC3E}">
        <p14:creationId xmlns:p14="http://schemas.microsoft.com/office/powerpoint/2010/main" val="2098023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38BAEC-92D5-4697-9117-4E9817116EDF}"/>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7465F1-EE1F-48AC-8D48-94F97801288C}"/>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A0BD73-2C29-40EB-895D-E944464C86DA}"/>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9C4CF03-AB3F-4801-8FBD-9D5802F1062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1888905-74D6-4F0F-819B-BE92F9ED5496}"/>
              </a:ext>
            </a:extLst>
          </p:cNvPr>
          <p:cNvSpPr>
            <a:spLocks noGrp="1"/>
          </p:cNvSpPr>
          <p:nvPr>
            <p:ph type="sldNum" sz="quarter" idx="12"/>
          </p:nvPr>
        </p:nvSpPr>
        <p:spPr/>
        <p:txBody>
          <a:bodyPr/>
          <a:lstStyle>
            <a:lvl1pPr>
              <a:defRPr/>
            </a:lvl1pPr>
          </a:lstStyle>
          <a:p>
            <a:fld id="{5EFA63E2-0BDF-4150-BF08-7C882A63D7C6}" type="slidenum">
              <a:rPr lang="en-US" altLang="en-US"/>
              <a:pPr/>
              <a:t>‹#›</a:t>
            </a:fld>
            <a:endParaRPr lang="en-US" altLang="en-US"/>
          </a:p>
        </p:txBody>
      </p:sp>
    </p:spTree>
    <p:extLst>
      <p:ext uri="{BB962C8B-B14F-4D97-AF65-F5344CB8AC3E}">
        <p14:creationId xmlns:p14="http://schemas.microsoft.com/office/powerpoint/2010/main" val="6411828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4FAFA-656D-4CF9-9CEB-81A860C028A0}"/>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a:extLst>
              <a:ext uri="{FF2B5EF4-FFF2-40B4-BE49-F238E27FC236}">
                <a16:creationId xmlns:a16="http://schemas.microsoft.com/office/drawing/2014/main" id="{8CFAF595-E1FE-441E-9227-748A6D514302}"/>
              </a:ext>
            </a:extLst>
          </p:cNvPr>
          <p:cNvSpPr>
            <a:spLocks noGrp="1"/>
          </p:cNvSpPr>
          <p:nvPr>
            <p:ph type="tbl" idx="1"/>
          </p:nvPr>
        </p:nvSpPr>
        <p:spPr>
          <a:xfrm>
            <a:off x="457200" y="1600200"/>
            <a:ext cx="8229600" cy="4525963"/>
          </a:xfrm>
        </p:spPr>
        <p:txBody>
          <a:bodyPr/>
          <a:lstStyle/>
          <a:p>
            <a:endParaRPr lang="en-US"/>
          </a:p>
        </p:txBody>
      </p:sp>
      <p:sp>
        <p:nvSpPr>
          <p:cNvPr id="4" name="Date Placeholder 3">
            <a:extLst>
              <a:ext uri="{FF2B5EF4-FFF2-40B4-BE49-F238E27FC236}">
                <a16:creationId xmlns:a16="http://schemas.microsoft.com/office/drawing/2014/main" id="{391D4112-1D76-46F6-801F-D34BEDD56EA2}"/>
              </a:ext>
            </a:extLst>
          </p:cNvPr>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8484B50-C61D-4375-A131-AC5C6B5AE485}"/>
              </a:ext>
            </a:extLst>
          </p:cNvPr>
          <p:cNvSpPr>
            <a:spLocks noGrp="1"/>
          </p:cNvSpPr>
          <p:nvPr>
            <p:ph type="ftr" sz="quarter" idx="11"/>
          </p:nvPr>
        </p:nvSpPr>
        <p:spPr>
          <a:xfrm>
            <a:off x="3124200" y="6245225"/>
            <a:ext cx="2895600" cy="476250"/>
          </a:xfrm>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BF235C1-7883-49A5-A4A7-04E87571AD12}"/>
              </a:ext>
            </a:extLst>
          </p:cNvPr>
          <p:cNvSpPr>
            <a:spLocks noGrp="1"/>
          </p:cNvSpPr>
          <p:nvPr>
            <p:ph type="sldNum" sz="quarter" idx="12"/>
          </p:nvPr>
        </p:nvSpPr>
        <p:spPr>
          <a:xfrm>
            <a:off x="6553200" y="6245225"/>
            <a:ext cx="2133600" cy="476250"/>
          </a:xfrm>
        </p:spPr>
        <p:txBody>
          <a:bodyPr/>
          <a:lstStyle>
            <a:lvl1pPr>
              <a:defRPr/>
            </a:lvl1pPr>
          </a:lstStyle>
          <a:p>
            <a:fld id="{8FECE755-C0B0-4E65-B173-B80CB7CF7FDB}" type="slidenum">
              <a:rPr lang="en-US" altLang="en-US"/>
              <a:pPr/>
              <a:t>‹#›</a:t>
            </a:fld>
            <a:endParaRPr lang="en-US" altLang="en-US"/>
          </a:p>
        </p:txBody>
      </p:sp>
    </p:spTree>
    <p:extLst>
      <p:ext uri="{BB962C8B-B14F-4D97-AF65-F5344CB8AC3E}">
        <p14:creationId xmlns:p14="http://schemas.microsoft.com/office/powerpoint/2010/main" val="11457682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552510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D1B01-9043-4338-8488-9D9AD7009C1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8EFC51-9D85-4F83-9579-F7E4B009880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8FDD49F4-F955-44C2-8058-CCA4200452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F9FE0E2-6667-4F8F-ADD6-F7550317CE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64F8EA0-B254-43E2-AD3C-477558072C0A}"/>
              </a:ext>
            </a:extLst>
          </p:cNvPr>
          <p:cNvSpPr>
            <a:spLocks noGrp="1" noChangeArrowheads="1"/>
          </p:cNvSpPr>
          <p:nvPr>
            <p:ph type="sldNum" sz="quarter" idx="12"/>
          </p:nvPr>
        </p:nvSpPr>
        <p:spPr>
          <a:ln/>
        </p:spPr>
        <p:txBody>
          <a:bodyPr/>
          <a:lstStyle>
            <a:lvl1pPr>
              <a:defRPr/>
            </a:lvl1pPr>
          </a:lstStyle>
          <a:p>
            <a:pPr>
              <a:defRPr/>
            </a:pPr>
            <a:fld id="{4665BB15-6DF5-41A4-9756-413D3007302F}" type="slidenum">
              <a:rPr lang="en-US" altLang="en-US"/>
              <a:pPr>
                <a:defRPr/>
              </a:pPr>
              <a:t>‹#›</a:t>
            </a:fld>
            <a:endParaRPr lang="en-US" altLang="en-US"/>
          </a:p>
        </p:txBody>
      </p:sp>
    </p:spTree>
    <p:extLst>
      <p:ext uri="{BB962C8B-B14F-4D97-AF65-F5344CB8AC3E}">
        <p14:creationId xmlns:p14="http://schemas.microsoft.com/office/powerpoint/2010/main" val="1161315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EDC31-9F3F-4A1F-8370-F1F89321F0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B0EE2-571C-4CB9-9F9C-97F350BAC8F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1B3708-AF3B-4AC1-B202-0E67E4D8BD6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A1EB084-ADAA-4838-8E7D-5A1A6CA49A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C0C0E8B-2034-4B15-AE03-0F0EE1AA6A88}"/>
              </a:ext>
            </a:extLst>
          </p:cNvPr>
          <p:cNvSpPr>
            <a:spLocks noGrp="1" noChangeArrowheads="1"/>
          </p:cNvSpPr>
          <p:nvPr>
            <p:ph type="sldNum" sz="quarter" idx="12"/>
          </p:nvPr>
        </p:nvSpPr>
        <p:spPr>
          <a:ln/>
        </p:spPr>
        <p:txBody>
          <a:bodyPr/>
          <a:lstStyle>
            <a:lvl1pPr>
              <a:defRPr/>
            </a:lvl1pPr>
          </a:lstStyle>
          <a:p>
            <a:pPr>
              <a:defRPr/>
            </a:pPr>
            <a:fld id="{FB70DE8E-C1DE-4D93-9ADB-61B375DD7737}" type="slidenum">
              <a:rPr lang="en-US" altLang="en-US"/>
              <a:pPr>
                <a:defRPr/>
              </a:pPr>
              <a:t>‹#›</a:t>
            </a:fld>
            <a:endParaRPr lang="en-US" altLang="en-US"/>
          </a:p>
        </p:txBody>
      </p:sp>
    </p:spTree>
    <p:extLst>
      <p:ext uri="{BB962C8B-B14F-4D97-AF65-F5344CB8AC3E}">
        <p14:creationId xmlns:p14="http://schemas.microsoft.com/office/powerpoint/2010/main" val="935849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F311D-EAEE-49E9-815F-D90C8E125F5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884324-E673-45E4-B1B2-DACF5DBCA33D}"/>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7297DEC2-8954-49B9-95A0-6768A62007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782659D-1B1E-4964-8FC3-CE3E9CD003B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7C25406-8173-446D-A35F-0213D9FC211E}"/>
              </a:ext>
            </a:extLst>
          </p:cNvPr>
          <p:cNvSpPr>
            <a:spLocks noGrp="1" noChangeArrowheads="1"/>
          </p:cNvSpPr>
          <p:nvPr>
            <p:ph type="sldNum" sz="quarter" idx="12"/>
          </p:nvPr>
        </p:nvSpPr>
        <p:spPr>
          <a:ln/>
        </p:spPr>
        <p:txBody>
          <a:bodyPr/>
          <a:lstStyle>
            <a:lvl1pPr>
              <a:defRPr/>
            </a:lvl1pPr>
          </a:lstStyle>
          <a:p>
            <a:pPr>
              <a:defRPr/>
            </a:pPr>
            <a:fld id="{46484A30-B118-4A85-B851-2D7986385FAA}" type="slidenum">
              <a:rPr lang="en-US" altLang="en-US"/>
              <a:pPr>
                <a:defRPr/>
              </a:pPr>
              <a:t>‹#›</a:t>
            </a:fld>
            <a:endParaRPr lang="en-US" altLang="en-US"/>
          </a:p>
        </p:txBody>
      </p:sp>
    </p:spTree>
    <p:extLst>
      <p:ext uri="{BB962C8B-B14F-4D97-AF65-F5344CB8AC3E}">
        <p14:creationId xmlns:p14="http://schemas.microsoft.com/office/powerpoint/2010/main" val="13607957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7CC90-9E23-4431-8DF0-1FA765D6A2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9E46D7-EA82-4D2F-AE9D-F6BDE0474BF0}"/>
              </a:ext>
            </a:extLst>
          </p:cNvPr>
          <p:cNvSpPr>
            <a:spLocks noGrp="1"/>
          </p:cNvSpPr>
          <p:nvPr>
            <p:ph sz="half" idx="1"/>
          </p:nvPr>
        </p:nvSpPr>
        <p:spPr>
          <a:xfrm>
            <a:off x="6858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3C46726-E629-4AE0-AE14-D32FF098C959}"/>
              </a:ext>
            </a:extLst>
          </p:cNvPr>
          <p:cNvSpPr>
            <a:spLocks noGrp="1"/>
          </p:cNvSpPr>
          <p:nvPr>
            <p:ph sz="half" idx="2"/>
          </p:nvPr>
        </p:nvSpPr>
        <p:spPr>
          <a:xfrm>
            <a:off x="4648200" y="1981200"/>
            <a:ext cx="38100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2B324FF-661F-439B-AC11-DD3F4DC4EF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6A770B4-FF0C-4E81-BCC4-806DA68032F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CF3D617-788E-4B0A-BE23-B9910A4A960B}"/>
              </a:ext>
            </a:extLst>
          </p:cNvPr>
          <p:cNvSpPr>
            <a:spLocks noGrp="1" noChangeArrowheads="1"/>
          </p:cNvSpPr>
          <p:nvPr>
            <p:ph type="sldNum" sz="quarter" idx="12"/>
          </p:nvPr>
        </p:nvSpPr>
        <p:spPr>
          <a:ln/>
        </p:spPr>
        <p:txBody>
          <a:bodyPr/>
          <a:lstStyle>
            <a:lvl1pPr>
              <a:defRPr/>
            </a:lvl1pPr>
          </a:lstStyle>
          <a:p>
            <a:pPr>
              <a:defRPr/>
            </a:pPr>
            <a:fld id="{474E9258-94D2-4D57-AA29-19E80A12157F}" type="slidenum">
              <a:rPr lang="en-US" altLang="en-US"/>
              <a:pPr>
                <a:defRPr/>
              </a:pPr>
              <a:t>‹#›</a:t>
            </a:fld>
            <a:endParaRPr lang="en-US" altLang="en-US"/>
          </a:p>
        </p:txBody>
      </p:sp>
    </p:spTree>
    <p:extLst>
      <p:ext uri="{BB962C8B-B14F-4D97-AF65-F5344CB8AC3E}">
        <p14:creationId xmlns:p14="http://schemas.microsoft.com/office/powerpoint/2010/main" val="1283517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3FB55-BACE-4E77-9412-75699F5F050B}"/>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C40753C-97FE-40B9-8E0D-52113702DB0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9ACBBBB-7FC0-4209-877A-AA5E65F65E9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ED403FD-AA41-4BD9-86C8-268FABC7708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4EBC28-8C76-4B15-84A2-7D443B897570}"/>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DBD1F9C-B2BA-4806-A253-3F53DB1FDE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05A5420-3B83-4E3A-8A6B-91B0E0B374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3AFFCB1-14AF-4B4E-8C00-9F55D9CCB550}"/>
              </a:ext>
            </a:extLst>
          </p:cNvPr>
          <p:cNvSpPr>
            <a:spLocks noGrp="1" noChangeArrowheads="1"/>
          </p:cNvSpPr>
          <p:nvPr>
            <p:ph type="sldNum" sz="quarter" idx="12"/>
          </p:nvPr>
        </p:nvSpPr>
        <p:spPr>
          <a:ln/>
        </p:spPr>
        <p:txBody>
          <a:bodyPr/>
          <a:lstStyle>
            <a:lvl1pPr>
              <a:defRPr/>
            </a:lvl1pPr>
          </a:lstStyle>
          <a:p>
            <a:pPr>
              <a:defRPr/>
            </a:pPr>
            <a:fld id="{6514F9B4-68A8-42D2-AD4E-030D558B1EA1}" type="slidenum">
              <a:rPr lang="en-US" altLang="en-US"/>
              <a:pPr>
                <a:defRPr/>
              </a:pPr>
              <a:t>‹#›</a:t>
            </a:fld>
            <a:endParaRPr lang="en-US" altLang="en-US"/>
          </a:p>
        </p:txBody>
      </p:sp>
    </p:spTree>
    <p:extLst>
      <p:ext uri="{BB962C8B-B14F-4D97-AF65-F5344CB8AC3E}">
        <p14:creationId xmlns:p14="http://schemas.microsoft.com/office/powerpoint/2010/main" val="19648526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0A158-A3F9-40F1-A308-6B9791B8AFA1}"/>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5902EB0-42A7-4FAF-96AD-4174C0937D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CFCEE2C-707B-47A5-844B-A6A929DB89C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3CACB72-2AAB-42AB-BFB5-0455EE2BEBC6}"/>
              </a:ext>
            </a:extLst>
          </p:cNvPr>
          <p:cNvSpPr>
            <a:spLocks noGrp="1" noChangeArrowheads="1"/>
          </p:cNvSpPr>
          <p:nvPr>
            <p:ph type="sldNum" sz="quarter" idx="12"/>
          </p:nvPr>
        </p:nvSpPr>
        <p:spPr>
          <a:ln/>
        </p:spPr>
        <p:txBody>
          <a:bodyPr/>
          <a:lstStyle>
            <a:lvl1pPr>
              <a:defRPr/>
            </a:lvl1pPr>
          </a:lstStyle>
          <a:p>
            <a:pPr>
              <a:defRPr/>
            </a:pPr>
            <a:fld id="{535A0A48-F75E-4CCB-BF85-8D2E19257ED2}" type="slidenum">
              <a:rPr lang="en-US" altLang="en-US"/>
              <a:pPr>
                <a:defRPr/>
              </a:pPr>
              <a:t>‹#›</a:t>
            </a:fld>
            <a:endParaRPr lang="en-US" altLang="en-US"/>
          </a:p>
        </p:txBody>
      </p:sp>
    </p:spTree>
    <p:extLst>
      <p:ext uri="{BB962C8B-B14F-4D97-AF65-F5344CB8AC3E}">
        <p14:creationId xmlns:p14="http://schemas.microsoft.com/office/powerpoint/2010/main" val="1038138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0CA64-D30E-4520-AC4F-3F11C383F5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728C56-E7A3-4B85-9FF5-170CBC25767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566285-29D5-460B-8F42-768E6D2723F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6AB20E4-E337-4955-A51A-B0E001647D9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6F5760C-9143-4241-AC68-4159D52FB8AC}"/>
              </a:ext>
            </a:extLst>
          </p:cNvPr>
          <p:cNvSpPr>
            <a:spLocks noGrp="1"/>
          </p:cNvSpPr>
          <p:nvPr>
            <p:ph type="sldNum" sz="quarter" idx="12"/>
          </p:nvPr>
        </p:nvSpPr>
        <p:spPr/>
        <p:txBody>
          <a:bodyPr/>
          <a:lstStyle>
            <a:lvl1pPr>
              <a:defRPr/>
            </a:lvl1pPr>
          </a:lstStyle>
          <a:p>
            <a:fld id="{1B566D4D-6B71-4014-9565-8F95328622E3}" type="slidenum">
              <a:rPr lang="en-US" altLang="en-US"/>
              <a:pPr/>
              <a:t>‹#›</a:t>
            </a:fld>
            <a:endParaRPr lang="en-US" altLang="en-US"/>
          </a:p>
        </p:txBody>
      </p:sp>
    </p:spTree>
    <p:extLst>
      <p:ext uri="{BB962C8B-B14F-4D97-AF65-F5344CB8AC3E}">
        <p14:creationId xmlns:p14="http://schemas.microsoft.com/office/powerpoint/2010/main" val="25454206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F818AA3-8C41-4DAE-B617-3E020EBD832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027DA4D-7922-49DC-8180-9709747334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D4B76B9-8251-4E5F-BFC5-522CC95890F1}"/>
              </a:ext>
            </a:extLst>
          </p:cNvPr>
          <p:cNvSpPr>
            <a:spLocks noGrp="1" noChangeArrowheads="1"/>
          </p:cNvSpPr>
          <p:nvPr>
            <p:ph type="sldNum" sz="quarter" idx="12"/>
          </p:nvPr>
        </p:nvSpPr>
        <p:spPr>
          <a:ln/>
        </p:spPr>
        <p:txBody>
          <a:bodyPr/>
          <a:lstStyle>
            <a:lvl1pPr>
              <a:defRPr/>
            </a:lvl1pPr>
          </a:lstStyle>
          <a:p>
            <a:pPr>
              <a:defRPr/>
            </a:pPr>
            <a:fld id="{D166DB83-A167-4B05-820A-C8CF3D785458}" type="slidenum">
              <a:rPr lang="en-US" altLang="en-US"/>
              <a:pPr>
                <a:defRPr/>
              </a:pPr>
              <a:t>‹#›</a:t>
            </a:fld>
            <a:endParaRPr lang="en-US" altLang="en-US"/>
          </a:p>
        </p:txBody>
      </p:sp>
    </p:spTree>
    <p:extLst>
      <p:ext uri="{BB962C8B-B14F-4D97-AF65-F5344CB8AC3E}">
        <p14:creationId xmlns:p14="http://schemas.microsoft.com/office/powerpoint/2010/main" val="5859596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A7BDE-9A73-494A-A4D2-2E784D0C2BB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03AC99-AF0F-4134-BD0C-68F72E2309E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A9A733-D520-48F0-81F8-1357C712078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C5648455-9363-46EF-BD03-614C4CE077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51702F0-848E-4EA5-A153-B3042517CD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98E1A8E-7A9F-4EBE-85FB-06827792C8F8}"/>
              </a:ext>
            </a:extLst>
          </p:cNvPr>
          <p:cNvSpPr>
            <a:spLocks noGrp="1" noChangeArrowheads="1"/>
          </p:cNvSpPr>
          <p:nvPr>
            <p:ph type="sldNum" sz="quarter" idx="12"/>
          </p:nvPr>
        </p:nvSpPr>
        <p:spPr>
          <a:ln/>
        </p:spPr>
        <p:txBody>
          <a:bodyPr/>
          <a:lstStyle>
            <a:lvl1pPr>
              <a:defRPr/>
            </a:lvl1pPr>
          </a:lstStyle>
          <a:p>
            <a:pPr>
              <a:defRPr/>
            </a:pPr>
            <a:fld id="{F0D11940-6397-4698-84F4-D59183D07613}" type="slidenum">
              <a:rPr lang="en-US" altLang="en-US"/>
              <a:pPr>
                <a:defRPr/>
              </a:pPr>
              <a:t>‹#›</a:t>
            </a:fld>
            <a:endParaRPr lang="en-US" altLang="en-US"/>
          </a:p>
        </p:txBody>
      </p:sp>
    </p:spTree>
    <p:extLst>
      <p:ext uri="{BB962C8B-B14F-4D97-AF65-F5344CB8AC3E}">
        <p14:creationId xmlns:p14="http://schemas.microsoft.com/office/powerpoint/2010/main" val="27510299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2E8AE-3D23-4F11-B62D-E4AAF4FB0BB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21233A8-875F-4C0F-A578-9536A3F5C4CD}"/>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15FD5A0E-57F6-469D-AC1A-1C2B5D087B1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371AA34-C8C0-450D-9780-C6DCE9ABEC3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94FBA22D-94A0-46FB-B108-A9390236EA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24550548-AEB5-4627-93CC-BF72194B4036}"/>
              </a:ext>
            </a:extLst>
          </p:cNvPr>
          <p:cNvSpPr>
            <a:spLocks noGrp="1" noChangeArrowheads="1"/>
          </p:cNvSpPr>
          <p:nvPr>
            <p:ph type="sldNum" sz="quarter" idx="12"/>
          </p:nvPr>
        </p:nvSpPr>
        <p:spPr>
          <a:ln/>
        </p:spPr>
        <p:txBody>
          <a:bodyPr/>
          <a:lstStyle>
            <a:lvl1pPr>
              <a:defRPr/>
            </a:lvl1pPr>
          </a:lstStyle>
          <a:p>
            <a:pPr>
              <a:defRPr/>
            </a:pPr>
            <a:fld id="{F2FB1706-D45B-4D7E-84FA-2A8784D734BF}" type="slidenum">
              <a:rPr lang="en-US" altLang="en-US"/>
              <a:pPr>
                <a:defRPr/>
              </a:pPr>
              <a:t>‹#›</a:t>
            </a:fld>
            <a:endParaRPr lang="en-US" altLang="en-US"/>
          </a:p>
        </p:txBody>
      </p:sp>
    </p:spTree>
    <p:extLst>
      <p:ext uri="{BB962C8B-B14F-4D97-AF65-F5344CB8AC3E}">
        <p14:creationId xmlns:p14="http://schemas.microsoft.com/office/powerpoint/2010/main" val="3939700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7B7BD-AE3B-4C86-9029-5008AF7E9EA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78A0B2B-822E-4BC2-AA4E-11B676650C4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E83FE3-020C-4B20-B26C-EFFFCD56987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D15D974-BA55-44F6-9BEA-59B48B4C790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C00BA09-5F4F-4003-97CF-D063D1619D0A}"/>
              </a:ext>
            </a:extLst>
          </p:cNvPr>
          <p:cNvSpPr>
            <a:spLocks noGrp="1" noChangeArrowheads="1"/>
          </p:cNvSpPr>
          <p:nvPr>
            <p:ph type="sldNum" sz="quarter" idx="12"/>
          </p:nvPr>
        </p:nvSpPr>
        <p:spPr>
          <a:ln/>
        </p:spPr>
        <p:txBody>
          <a:bodyPr/>
          <a:lstStyle>
            <a:lvl1pPr>
              <a:defRPr/>
            </a:lvl1pPr>
          </a:lstStyle>
          <a:p>
            <a:pPr>
              <a:defRPr/>
            </a:pPr>
            <a:fld id="{93D47961-179F-4996-BBEE-0638F8BE28C7}" type="slidenum">
              <a:rPr lang="en-US" altLang="en-US"/>
              <a:pPr>
                <a:defRPr/>
              </a:pPr>
              <a:t>‹#›</a:t>
            </a:fld>
            <a:endParaRPr lang="en-US" altLang="en-US"/>
          </a:p>
        </p:txBody>
      </p:sp>
    </p:spTree>
    <p:extLst>
      <p:ext uri="{BB962C8B-B14F-4D97-AF65-F5344CB8AC3E}">
        <p14:creationId xmlns:p14="http://schemas.microsoft.com/office/powerpoint/2010/main" val="2380794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B7D00B-C29F-40BE-8282-D6F8632A4A0F}"/>
              </a:ext>
            </a:extLst>
          </p:cNvPr>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379FAB9-C7BA-47D2-8B9B-2A4F43AE163C}"/>
              </a:ext>
            </a:extLst>
          </p:cNvPr>
          <p:cNvSpPr>
            <a:spLocks noGrp="1"/>
          </p:cNvSpPr>
          <p:nvPr>
            <p:ph type="body" orient="vert" idx="1"/>
          </p:nvPr>
        </p:nvSpPr>
        <p:spPr>
          <a:xfrm>
            <a:off x="685800" y="609600"/>
            <a:ext cx="5676900" cy="54864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C49889D-3634-4D83-A357-4568DAA996D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6E986A6-DE61-4E1C-BFE2-AAB3135CCC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C6F2AC2E-DEDD-4281-9E40-E1C3455D5AB3}"/>
              </a:ext>
            </a:extLst>
          </p:cNvPr>
          <p:cNvSpPr>
            <a:spLocks noGrp="1" noChangeArrowheads="1"/>
          </p:cNvSpPr>
          <p:nvPr>
            <p:ph type="sldNum" sz="quarter" idx="12"/>
          </p:nvPr>
        </p:nvSpPr>
        <p:spPr>
          <a:ln/>
        </p:spPr>
        <p:txBody>
          <a:bodyPr/>
          <a:lstStyle>
            <a:lvl1pPr>
              <a:defRPr/>
            </a:lvl1pPr>
          </a:lstStyle>
          <a:p>
            <a:pPr>
              <a:defRPr/>
            </a:pPr>
            <a:fld id="{5855FB87-5603-4F8E-9A9E-617E20B3D4E1}" type="slidenum">
              <a:rPr lang="en-US" altLang="en-US"/>
              <a:pPr>
                <a:defRPr/>
              </a:pPr>
              <a:t>‹#›</a:t>
            </a:fld>
            <a:endParaRPr lang="en-US" altLang="en-US"/>
          </a:p>
        </p:txBody>
      </p:sp>
    </p:spTree>
    <p:extLst>
      <p:ext uri="{BB962C8B-B14F-4D97-AF65-F5344CB8AC3E}">
        <p14:creationId xmlns:p14="http://schemas.microsoft.com/office/powerpoint/2010/main" val="23716144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06C9B-A119-4A85-9F2E-64FBFE49A038}"/>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CA7DEC0-99E2-4C72-8485-F6677C58405A}"/>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a:extLst>
              <a:ext uri="{FF2B5EF4-FFF2-40B4-BE49-F238E27FC236}">
                <a16:creationId xmlns:a16="http://schemas.microsoft.com/office/drawing/2014/main" id="{3D5C5E88-FCB5-4A70-B63C-0D244B32CA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A5EA9F7-2924-4867-87B9-ABE7FD69B00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343488F-7770-4DE2-91F5-5410AF319DED}"/>
              </a:ext>
            </a:extLst>
          </p:cNvPr>
          <p:cNvSpPr>
            <a:spLocks noGrp="1"/>
          </p:cNvSpPr>
          <p:nvPr>
            <p:ph type="sldNum" sz="quarter" idx="12"/>
          </p:nvPr>
        </p:nvSpPr>
        <p:spPr/>
        <p:txBody>
          <a:bodyPr/>
          <a:lstStyle>
            <a:lvl1pPr>
              <a:defRPr/>
            </a:lvl1pPr>
          </a:lstStyle>
          <a:p>
            <a:fld id="{4420C54A-BD60-44D7-A5D9-00CB0C46E4C2}" type="slidenum">
              <a:rPr lang="en-US" altLang="en-US"/>
              <a:pPr/>
              <a:t>‹#›</a:t>
            </a:fld>
            <a:endParaRPr lang="en-US" altLang="en-US"/>
          </a:p>
        </p:txBody>
      </p:sp>
    </p:spTree>
    <p:extLst>
      <p:ext uri="{BB962C8B-B14F-4D97-AF65-F5344CB8AC3E}">
        <p14:creationId xmlns:p14="http://schemas.microsoft.com/office/powerpoint/2010/main" val="2330557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4B7D3-BCB4-4C5C-8341-2FECD889A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FC1698-5D54-4350-8357-84B6E483D1E7}"/>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8E4119-F61B-48B3-AE72-5AD640761B9B}"/>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C15416-191A-45D5-B81F-6A6DED3ABD4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DE3FF6A-702F-4679-B244-C8A71503AAB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CBC3345-113A-4877-AE5A-5D4A4E50EBFD}"/>
              </a:ext>
            </a:extLst>
          </p:cNvPr>
          <p:cNvSpPr>
            <a:spLocks noGrp="1"/>
          </p:cNvSpPr>
          <p:nvPr>
            <p:ph type="sldNum" sz="quarter" idx="12"/>
          </p:nvPr>
        </p:nvSpPr>
        <p:spPr/>
        <p:txBody>
          <a:bodyPr/>
          <a:lstStyle>
            <a:lvl1pPr>
              <a:defRPr/>
            </a:lvl1pPr>
          </a:lstStyle>
          <a:p>
            <a:fld id="{C4D78B74-84AA-4373-91FB-1C468FF25745}" type="slidenum">
              <a:rPr lang="en-US" altLang="en-US"/>
              <a:pPr/>
              <a:t>‹#›</a:t>
            </a:fld>
            <a:endParaRPr lang="en-US" altLang="en-US"/>
          </a:p>
        </p:txBody>
      </p:sp>
    </p:spTree>
    <p:extLst>
      <p:ext uri="{BB962C8B-B14F-4D97-AF65-F5344CB8AC3E}">
        <p14:creationId xmlns:p14="http://schemas.microsoft.com/office/powerpoint/2010/main" val="7086941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BB8F-531D-4633-99D8-DDEA9CE95A8C}"/>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990DAAB-AA9B-4948-A330-89724FCA023B}"/>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4DFBE20-F296-47D3-930C-5151CBBE987A}"/>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F6E70D-987A-4A54-ADE5-00D69C40870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62B9F1A-34DC-412A-B90D-59B2C6A7F25C}"/>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BC30C65-87F6-4254-B91A-54A60CE01DD2}"/>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40DA7022-9E7B-4283-8A6C-59EFD458F35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5A699B9E-0C04-473D-871F-AA549F8E8528}"/>
              </a:ext>
            </a:extLst>
          </p:cNvPr>
          <p:cNvSpPr>
            <a:spLocks noGrp="1"/>
          </p:cNvSpPr>
          <p:nvPr>
            <p:ph type="sldNum" sz="quarter" idx="12"/>
          </p:nvPr>
        </p:nvSpPr>
        <p:spPr/>
        <p:txBody>
          <a:bodyPr/>
          <a:lstStyle>
            <a:lvl1pPr>
              <a:defRPr/>
            </a:lvl1pPr>
          </a:lstStyle>
          <a:p>
            <a:fld id="{5ADDB4F5-4125-4B87-9AE4-E9C8ACF5B3FA}" type="slidenum">
              <a:rPr lang="en-US" altLang="en-US"/>
              <a:pPr/>
              <a:t>‹#›</a:t>
            </a:fld>
            <a:endParaRPr lang="en-US" altLang="en-US"/>
          </a:p>
        </p:txBody>
      </p:sp>
    </p:spTree>
    <p:extLst>
      <p:ext uri="{BB962C8B-B14F-4D97-AF65-F5344CB8AC3E}">
        <p14:creationId xmlns:p14="http://schemas.microsoft.com/office/powerpoint/2010/main" val="32797172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F031A-2C4D-4A9F-BFC5-6037A2E476D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5144DDB-6975-4FC3-A41E-0B293C02FE9D}"/>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CD580A8-9A02-4BBA-8D89-86EA3D5DC3DC}"/>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840334D-5B21-466A-803A-B24000D08ECA}"/>
              </a:ext>
            </a:extLst>
          </p:cNvPr>
          <p:cNvSpPr>
            <a:spLocks noGrp="1"/>
          </p:cNvSpPr>
          <p:nvPr>
            <p:ph type="sldNum" sz="quarter" idx="12"/>
          </p:nvPr>
        </p:nvSpPr>
        <p:spPr/>
        <p:txBody>
          <a:bodyPr/>
          <a:lstStyle>
            <a:lvl1pPr>
              <a:defRPr/>
            </a:lvl1pPr>
          </a:lstStyle>
          <a:p>
            <a:fld id="{DC7BC487-9DB6-4330-AFA2-BECB94D7A907}" type="slidenum">
              <a:rPr lang="en-US" altLang="en-US"/>
              <a:pPr/>
              <a:t>‹#›</a:t>
            </a:fld>
            <a:endParaRPr lang="en-US" altLang="en-US"/>
          </a:p>
        </p:txBody>
      </p:sp>
    </p:spTree>
    <p:extLst>
      <p:ext uri="{BB962C8B-B14F-4D97-AF65-F5344CB8AC3E}">
        <p14:creationId xmlns:p14="http://schemas.microsoft.com/office/powerpoint/2010/main" val="3627239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FC755E-FCCA-467B-A719-787ED83935DB}"/>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D27CA2B9-B953-4474-852C-3B70A8CB3CC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B2FB518-6E19-4E5D-99EC-88E6D3375828}"/>
              </a:ext>
            </a:extLst>
          </p:cNvPr>
          <p:cNvSpPr>
            <a:spLocks noGrp="1"/>
          </p:cNvSpPr>
          <p:nvPr>
            <p:ph type="sldNum" sz="quarter" idx="12"/>
          </p:nvPr>
        </p:nvSpPr>
        <p:spPr/>
        <p:txBody>
          <a:bodyPr/>
          <a:lstStyle>
            <a:lvl1pPr>
              <a:defRPr/>
            </a:lvl1pPr>
          </a:lstStyle>
          <a:p>
            <a:fld id="{9750F33B-4C56-4C19-8DFA-047C7A8E8273}" type="slidenum">
              <a:rPr lang="en-US" altLang="en-US"/>
              <a:pPr/>
              <a:t>‹#›</a:t>
            </a:fld>
            <a:endParaRPr lang="en-US" altLang="en-US"/>
          </a:p>
        </p:txBody>
      </p:sp>
    </p:spTree>
    <p:extLst>
      <p:ext uri="{BB962C8B-B14F-4D97-AF65-F5344CB8AC3E}">
        <p14:creationId xmlns:p14="http://schemas.microsoft.com/office/powerpoint/2010/main" val="1505451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BBDEA-7B35-45F0-8B6C-5742507B43C6}"/>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BB9200-4493-422D-AD7E-7CB06F2BE6BE}"/>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A76C3B-96FA-493E-B82B-E77EFD9CB675}"/>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27663-F774-419A-B9B5-08E217C33C1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402B1A24-03FF-42D7-AC8A-531430AF58F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D5E9AAB-5F6B-499C-85FF-8963F0186A7C}"/>
              </a:ext>
            </a:extLst>
          </p:cNvPr>
          <p:cNvSpPr>
            <a:spLocks noGrp="1"/>
          </p:cNvSpPr>
          <p:nvPr>
            <p:ph type="sldNum" sz="quarter" idx="12"/>
          </p:nvPr>
        </p:nvSpPr>
        <p:spPr/>
        <p:txBody>
          <a:bodyPr/>
          <a:lstStyle>
            <a:lvl1pPr>
              <a:defRPr/>
            </a:lvl1pPr>
          </a:lstStyle>
          <a:p>
            <a:fld id="{1DD6AA7D-A940-40CF-8049-42CF35AC2317}" type="slidenum">
              <a:rPr lang="en-US" altLang="en-US"/>
              <a:pPr/>
              <a:t>‹#›</a:t>
            </a:fld>
            <a:endParaRPr lang="en-US" altLang="en-US"/>
          </a:p>
        </p:txBody>
      </p:sp>
    </p:spTree>
    <p:extLst>
      <p:ext uri="{BB962C8B-B14F-4D97-AF65-F5344CB8AC3E}">
        <p14:creationId xmlns:p14="http://schemas.microsoft.com/office/powerpoint/2010/main" val="1777546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456664-545B-45E8-A7DE-FE6C8DB3100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9B4500-CCF6-4DD7-A978-05CAA18CEAF6}"/>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656BE01-016A-4215-9488-7C2EF6D124C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32910B-DFAF-41F0-AF36-6FAB83EE87C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FC9C81F-C13C-42F7-83AC-EB1775C75BB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9E41A5A-6FD0-405C-92A2-8FE4F821C23D}"/>
              </a:ext>
            </a:extLst>
          </p:cNvPr>
          <p:cNvSpPr>
            <a:spLocks noGrp="1"/>
          </p:cNvSpPr>
          <p:nvPr>
            <p:ph type="sldNum" sz="quarter" idx="12"/>
          </p:nvPr>
        </p:nvSpPr>
        <p:spPr/>
        <p:txBody>
          <a:bodyPr/>
          <a:lstStyle>
            <a:lvl1pPr>
              <a:defRPr/>
            </a:lvl1pPr>
          </a:lstStyle>
          <a:p>
            <a:fld id="{0B407462-E9FF-49A5-88B2-79B67E7542AD}" type="slidenum">
              <a:rPr lang="en-US" altLang="en-US"/>
              <a:pPr/>
              <a:t>‹#›</a:t>
            </a:fld>
            <a:endParaRPr lang="en-US" altLang="en-US"/>
          </a:p>
        </p:txBody>
      </p:sp>
    </p:spTree>
    <p:extLst>
      <p:ext uri="{BB962C8B-B14F-4D97-AF65-F5344CB8AC3E}">
        <p14:creationId xmlns:p14="http://schemas.microsoft.com/office/powerpoint/2010/main" val="2822291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srcRect/>
          <a:tile tx="0" ty="0" sx="100000" sy="100000" flip="none" algn="tl"/>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3FA9095-A9D8-4E01-992D-089F6C76ED61}"/>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4D76640F-BE29-4729-8ED1-B6344153F44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50F49139-9463-4966-BAB0-1950B46075A8}"/>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Calibri" panose="020F0502020204030204" pitchFamily="34" charset="0"/>
                <a:cs typeface="Calibri" panose="020F0502020204030204" pitchFamily="34" charset="0"/>
              </a:defRPr>
            </a:lvl1pPr>
          </a:lstStyle>
          <a:p>
            <a:endParaRPr lang="en-US" altLang="en-US" dirty="0"/>
          </a:p>
        </p:txBody>
      </p:sp>
      <p:sp>
        <p:nvSpPr>
          <p:cNvPr id="1029" name="Rectangle 5">
            <a:extLst>
              <a:ext uri="{FF2B5EF4-FFF2-40B4-BE49-F238E27FC236}">
                <a16:creationId xmlns:a16="http://schemas.microsoft.com/office/drawing/2014/main" id="{279F4262-99D9-4B38-AD84-1F1FA9FD9E4C}"/>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Calibri" panose="020F0502020204030204" pitchFamily="34" charset="0"/>
                <a:cs typeface="Calibri" panose="020F0502020204030204" pitchFamily="34" charset="0"/>
              </a:defRPr>
            </a:lvl1pPr>
          </a:lstStyle>
          <a:p>
            <a:endParaRPr lang="en-US" altLang="en-US" dirty="0"/>
          </a:p>
        </p:txBody>
      </p:sp>
      <p:sp>
        <p:nvSpPr>
          <p:cNvPr id="1030" name="Rectangle 6">
            <a:extLst>
              <a:ext uri="{FF2B5EF4-FFF2-40B4-BE49-F238E27FC236}">
                <a16:creationId xmlns:a16="http://schemas.microsoft.com/office/drawing/2014/main" id="{19FF4692-72A7-4620-9B30-4D4EA378F463}"/>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cs typeface="Calibri" panose="020F0502020204030204" pitchFamily="34" charset="0"/>
              </a:defRPr>
            </a:lvl1pPr>
          </a:lstStyle>
          <a:p>
            <a:fld id="{127667FB-1417-4E55-8D68-F27C159B0CA6}"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84" r:id="rId12"/>
    <p:sldLayoutId id="2147483697" r:id="rId13"/>
  </p:sldLayoutIdLst>
  <p:txStyles>
    <p:title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fontAlgn="base">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fontAlgn="base">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fontAlgn="base">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9F0C25DD-4C51-4821-A651-A42CE314E72A}"/>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43055B6E-DAFF-4BF1-8609-2DFFFA747E98}"/>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37220" name="Rectangle 4">
            <a:extLst>
              <a:ext uri="{FF2B5EF4-FFF2-40B4-BE49-F238E27FC236}">
                <a16:creationId xmlns:a16="http://schemas.microsoft.com/office/drawing/2014/main" id="{579A4F0B-0ADA-4124-A01A-92F3751244F8}"/>
              </a:ext>
            </a:extLst>
          </p:cNvPr>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latin typeface="Times New Roman" panose="02020603050405020304" pitchFamily="18" charset="0"/>
                <a:cs typeface="Times New Roman" panose="02020603050405020304" pitchFamily="18" charset="0"/>
              </a:defRPr>
            </a:lvl1pPr>
          </a:lstStyle>
          <a:p>
            <a:pPr>
              <a:defRPr/>
            </a:pPr>
            <a:endParaRPr lang="en-US" altLang="en-US"/>
          </a:p>
        </p:txBody>
      </p:sp>
      <p:sp>
        <p:nvSpPr>
          <p:cNvPr id="137221" name="Rectangle 5">
            <a:extLst>
              <a:ext uri="{FF2B5EF4-FFF2-40B4-BE49-F238E27FC236}">
                <a16:creationId xmlns:a16="http://schemas.microsoft.com/office/drawing/2014/main" id="{56F845B1-8230-49C4-BD20-752C1DE64CD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Times New Roman" panose="02020603050405020304" pitchFamily="18" charset="0"/>
                <a:cs typeface="Times New Roman" panose="02020603050405020304" pitchFamily="18" charset="0"/>
              </a:defRPr>
            </a:lvl1pPr>
          </a:lstStyle>
          <a:p>
            <a:pPr>
              <a:defRPr/>
            </a:pPr>
            <a:endParaRPr lang="en-US" altLang="en-US"/>
          </a:p>
        </p:txBody>
      </p:sp>
      <p:sp>
        <p:nvSpPr>
          <p:cNvPr id="137222" name="Rectangle 6">
            <a:extLst>
              <a:ext uri="{FF2B5EF4-FFF2-40B4-BE49-F238E27FC236}">
                <a16:creationId xmlns:a16="http://schemas.microsoft.com/office/drawing/2014/main" id="{2E372AAA-BD06-4CA8-B527-CD37DFAA8368}"/>
              </a:ext>
            </a:extLst>
          </p:cNvPr>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cs typeface="Times New Roman" panose="02020603050405020304" pitchFamily="18" charset="0"/>
              </a:defRPr>
            </a:lvl1pPr>
          </a:lstStyle>
          <a:p>
            <a:pPr>
              <a:defRPr/>
            </a:pPr>
            <a:fld id="{B1474604-C9B0-4EEF-A598-FC367AA789D2}" type="slidenum">
              <a:rPr lang="en-US" altLang="en-US"/>
              <a:pPr>
                <a:defRPr/>
              </a:pPr>
              <a:t>‹#›</a:t>
            </a:fld>
            <a:endParaRPr lang="en-US" altLang="en-US"/>
          </a:p>
        </p:txBody>
      </p:sp>
    </p:spTree>
    <p:extLst>
      <p:ext uri="{BB962C8B-B14F-4D97-AF65-F5344CB8AC3E}">
        <p14:creationId xmlns:p14="http://schemas.microsoft.com/office/powerpoint/2010/main" val="428056718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rtl="0" eaLnBrk="0" fontAlgn="base" hangingPunct="0">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2pPr>
      <a:lvl3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3pPr>
      <a:lvl4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4pPr>
      <a:lvl5pPr algn="ctr" rtl="0" eaLnBrk="0" fontAlgn="base" hangingPunct="0">
        <a:spcBef>
          <a:spcPct val="0"/>
        </a:spcBef>
        <a:spcAft>
          <a:spcPct val="0"/>
        </a:spcAft>
        <a:defRPr sz="4400">
          <a:solidFill>
            <a:schemeClr val="tx2"/>
          </a:solidFill>
          <a:latin typeface="Calibri" panose="020F0502020204030204" pitchFamily="34" charset="0"/>
          <a:cs typeface="Calibri" panose="020F050202020403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Calibri" panose="020F0502020204030204" pitchFamily="34" charset="0"/>
          <a:ea typeface="+mn-ea"/>
          <a:cs typeface="Calibri" panose="020F0502020204030204" pitchFamily="34" charset="0"/>
        </a:defRPr>
      </a:lvl1pPr>
      <a:lvl2pPr marL="742950" indent="-285750" algn="l" rtl="0" eaLnBrk="0" fontAlgn="base" hangingPunct="0">
        <a:spcBef>
          <a:spcPct val="20000"/>
        </a:spcBef>
        <a:spcAft>
          <a:spcPct val="0"/>
        </a:spcAft>
        <a:buChar char="–"/>
        <a:defRPr sz="2800" kern="1200">
          <a:solidFill>
            <a:schemeClr val="tx1"/>
          </a:solidFill>
          <a:latin typeface="Calibri" panose="020F0502020204030204" pitchFamily="34" charset="0"/>
          <a:ea typeface="+mn-ea"/>
          <a:cs typeface="Calibri" panose="020F0502020204030204" pitchFamily="34" charset="0"/>
        </a:defRPr>
      </a:lvl2pPr>
      <a:lvl3pPr marL="1143000" indent="-228600" algn="l" rtl="0" eaLnBrk="0" fontAlgn="base" hangingPunct="0">
        <a:spcBef>
          <a:spcPct val="20000"/>
        </a:spcBef>
        <a:spcAft>
          <a:spcPct val="0"/>
        </a:spcAft>
        <a:buChar char="•"/>
        <a:defRPr sz="2400" kern="1200">
          <a:solidFill>
            <a:schemeClr val="tx1"/>
          </a:solidFill>
          <a:latin typeface="Calibri" panose="020F0502020204030204" pitchFamily="34" charset="0"/>
          <a:ea typeface="+mn-ea"/>
          <a:cs typeface="Calibri" panose="020F0502020204030204" pitchFamily="34" charset="0"/>
        </a:defRPr>
      </a:lvl3pPr>
      <a:lvl4pPr marL="16002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4pPr>
      <a:lvl5pPr marL="2057400" indent="-228600" algn="l" rtl="0" eaLnBrk="0" fontAlgn="base" hangingPunct="0">
        <a:spcBef>
          <a:spcPct val="20000"/>
        </a:spcBef>
        <a:spcAft>
          <a:spcPct val="0"/>
        </a:spcAft>
        <a:buChar char="»"/>
        <a:defRPr sz="20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1333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02-10-2019</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5334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095F45B2-333E-4CAC-87E4-6728F4B59945}"/>
              </a:ext>
            </a:extLst>
          </p:cNvPr>
          <p:cNvSpPr>
            <a:spLocks noGrp="1" noChangeArrowheads="1"/>
          </p:cNvSpPr>
          <p:nvPr>
            <p:ph type="title"/>
          </p:nvPr>
        </p:nvSpPr>
        <p:spPr>
          <a:xfrm>
            <a:off x="685800" y="685800"/>
            <a:ext cx="7772400" cy="685800"/>
          </a:xfrm>
        </p:spPr>
        <p:txBody>
          <a:bodyPr/>
          <a:lstStyle/>
          <a:p>
            <a:r>
              <a:rPr lang="en-US" altLang="en-US" sz="3200" b="1" dirty="0">
                <a:solidFill>
                  <a:srgbClr val="0000CC"/>
                </a:solidFill>
                <a:ea typeface="+mn-ea"/>
              </a:rPr>
              <a:t>Welcome to the gospel of Matthew </a:t>
            </a:r>
          </a:p>
        </p:txBody>
      </p:sp>
      <p:sp>
        <p:nvSpPr>
          <p:cNvPr id="8195" name="Rectangle 3">
            <a:extLst>
              <a:ext uri="{FF2B5EF4-FFF2-40B4-BE49-F238E27FC236}">
                <a16:creationId xmlns:a16="http://schemas.microsoft.com/office/drawing/2014/main" id="{7248A566-CA98-4F7D-9A5B-DE6A5DD51F9D}"/>
              </a:ext>
            </a:extLst>
          </p:cNvPr>
          <p:cNvSpPr>
            <a:spLocks noGrp="1" noChangeArrowheads="1"/>
          </p:cNvSpPr>
          <p:nvPr>
            <p:ph type="body" sz="half" idx="1"/>
          </p:nvPr>
        </p:nvSpPr>
        <p:spPr>
          <a:xfrm>
            <a:off x="152400" y="1600755"/>
            <a:ext cx="4191000" cy="3809445"/>
          </a:xfrm>
        </p:spPr>
        <p:txBody>
          <a:bodyPr/>
          <a:lstStyle/>
          <a:p>
            <a:pPr algn="just">
              <a:lnSpc>
                <a:spcPct val="90000"/>
              </a:lnSpc>
            </a:pPr>
            <a:r>
              <a:rPr lang="en-US" altLang="en-US" sz="2800" b="1" dirty="0">
                <a:solidFill>
                  <a:srgbClr val="0000CC"/>
                </a:solidFill>
              </a:rPr>
              <a:t>As we now begin to explore the Gospel of Matthew</a:t>
            </a:r>
            <a:r>
              <a:rPr lang="en-US" altLang="en-US" sz="2800" dirty="0"/>
              <a:t>, we will be at the greatest spiritual advantage if we realize that we are at a momentous and pivotal point in all of the inspired word of God.</a:t>
            </a:r>
          </a:p>
        </p:txBody>
      </p:sp>
      <p:pic>
        <p:nvPicPr>
          <p:cNvPr id="8201" name="Picture 9" descr="explorers-assembly-126043">
            <a:extLst>
              <a:ext uri="{FF2B5EF4-FFF2-40B4-BE49-F238E27FC236}">
                <a16:creationId xmlns:a16="http://schemas.microsoft.com/office/drawing/2014/main" id="{7647E1F3-644B-445D-8B85-4D2AAD9FD6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6667"/>
          <a:stretch>
            <a:fillRect/>
          </a:stretch>
        </p:blipFill>
        <p:spPr bwMode="auto">
          <a:xfrm>
            <a:off x="4572000" y="1752600"/>
            <a:ext cx="4408714" cy="4114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D5065629-6F88-4C60-B70A-3A8D12476380}"/>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2C7C8ECB-AE4E-4AAC-B274-FDE0DFCED792}"/>
              </a:ext>
            </a:extLst>
          </p:cNvPr>
          <p:cNvSpPr>
            <a:spLocks noGrp="1" noChangeArrowheads="1"/>
          </p:cNvSpPr>
          <p:nvPr>
            <p:ph type="title"/>
          </p:nvPr>
        </p:nvSpPr>
        <p:spPr>
          <a:xfrm>
            <a:off x="685800" y="685800"/>
            <a:ext cx="7772400" cy="685800"/>
          </a:xfrm>
        </p:spPr>
        <p:txBody>
          <a:bodyPr/>
          <a:lstStyle/>
          <a:p>
            <a:r>
              <a:rPr lang="en-US" altLang="en-US" sz="3200" b="1" dirty="0">
                <a:solidFill>
                  <a:srgbClr val="0000CC"/>
                </a:solidFill>
                <a:ea typeface="+mn-ea"/>
              </a:rPr>
              <a:t>Welcome to the gospel of Matthew </a:t>
            </a:r>
          </a:p>
        </p:txBody>
      </p:sp>
      <p:sp>
        <p:nvSpPr>
          <p:cNvPr id="59396" name="Rectangle 4">
            <a:extLst>
              <a:ext uri="{FF2B5EF4-FFF2-40B4-BE49-F238E27FC236}">
                <a16:creationId xmlns:a16="http://schemas.microsoft.com/office/drawing/2014/main" id="{948A4157-CF54-4F86-8684-8DEB6C39E108}"/>
              </a:ext>
            </a:extLst>
          </p:cNvPr>
          <p:cNvSpPr>
            <a:spLocks noGrp="1" noChangeArrowheads="1"/>
          </p:cNvSpPr>
          <p:nvPr>
            <p:ph type="body" sz="half" idx="2"/>
          </p:nvPr>
        </p:nvSpPr>
        <p:spPr>
          <a:xfrm>
            <a:off x="3276600" y="2133878"/>
            <a:ext cx="5562600" cy="2590245"/>
          </a:xfrm>
        </p:spPr>
        <p:txBody>
          <a:bodyPr/>
          <a:lstStyle/>
          <a:p>
            <a:pPr algn="just">
              <a:spcBef>
                <a:spcPts val="0"/>
              </a:spcBef>
            </a:pPr>
            <a:r>
              <a:rPr lang="en-US" altLang="en-US" sz="2800" dirty="0"/>
              <a:t>This gospel that was written by the apostle Matthew is strategically placed at the head of all of the New Testament books, </a:t>
            </a:r>
            <a:r>
              <a:rPr lang="en-US" altLang="en-US" sz="2800" b="1" dirty="0">
                <a:solidFill>
                  <a:srgbClr val="0000CC"/>
                </a:solidFill>
              </a:rPr>
              <a:t>yet we could say the gospels are the last of the Old Testament books.  </a:t>
            </a:r>
          </a:p>
        </p:txBody>
      </p:sp>
      <p:pic>
        <p:nvPicPr>
          <p:cNvPr id="59399" name="Picture 7" descr="thinking pondering mature lady">
            <a:extLst>
              <a:ext uri="{FF2B5EF4-FFF2-40B4-BE49-F238E27FC236}">
                <a16:creationId xmlns:a16="http://schemas.microsoft.com/office/drawing/2014/main" id="{520B1D38-CBDA-423F-B5B5-65A396100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3051175" cy="426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7D7983D5-CE9C-43C2-83C1-FB6B536CBF87}"/>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685800" y="640795"/>
            <a:ext cx="7772400" cy="775255"/>
          </a:xfrm>
        </p:spPr>
        <p:txBody>
          <a:bodyPr/>
          <a:lstStyle/>
          <a:p>
            <a:pPr algn="ctr" eaLnBrk="1" hangingPunct="1"/>
            <a:r>
              <a:rPr lang="en-US" altLang="en-US" sz="3200" b="1" dirty="0">
                <a:solidFill>
                  <a:srgbClr val="0000CC"/>
                </a:solidFill>
                <a:ea typeface="+mn-ea"/>
              </a:rPr>
              <a:t>Matthew’s Purposes</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type="body" idx="1"/>
          </p:nvPr>
        </p:nvSpPr>
        <p:spPr>
          <a:xfrm>
            <a:off x="3276600" y="1600200"/>
            <a:ext cx="5753100" cy="4460875"/>
          </a:xfrm>
        </p:spPr>
        <p:txBody>
          <a:bodyPr/>
          <a:lstStyle/>
          <a:p>
            <a:pPr marL="457200" indent="-457200" algn="just" eaLnBrk="1" hangingPunct="1">
              <a:spcBef>
                <a:spcPts val="0"/>
              </a:spcBef>
              <a:spcAft>
                <a:spcPts val="2400"/>
              </a:spcAft>
              <a:defRPr/>
            </a:pPr>
            <a:r>
              <a:rPr lang="en-US" sz="2800" dirty="0"/>
              <a:t>To explain that Jesus in whom they had believed was the long-awaited Jewish Messiah.</a:t>
            </a:r>
          </a:p>
          <a:p>
            <a:pPr marL="457200" indent="-457200" algn="just" eaLnBrk="1" hangingPunct="1">
              <a:spcBef>
                <a:spcPts val="0"/>
              </a:spcBef>
              <a:spcAft>
                <a:spcPts val="2400"/>
              </a:spcAft>
              <a:defRPr/>
            </a:pPr>
            <a:r>
              <a:rPr lang="en-US" sz="2800" dirty="0"/>
              <a:t>To explain why the kingdom had been postponed despite the fact that the king had arrived.</a:t>
            </a:r>
          </a:p>
          <a:p>
            <a:pPr marL="457200" indent="-457200" algn="just" eaLnBrk="1" hangingPunct="1">
              <a:spcBef>
                <a:spcPts val="0"/>
              </a:spcBef>
              <a:spcAft>
                <a:spcPts val="2400"/>
              </a:spcAft>
              <a:defRPr/>
            </a:pPr>
            <a:r>
              <a:rPr lang="en-US" sz="2800" dirty="0"/>
              <a:t>To explain the interim program of God during the kingdom’s absence.</a:t>
            </a:r>
          </a:p>
        </p:txBody>
      </p:sp>
      <p:sp>
        <p:nvSpPr>
          <p:cNvPr id="5" name="Text Box 4">
            <a:extLst>
              <a:ext uri="{FF2B5EF4-FFF2-40B4-BE49-F238E27FC236}">
                <a16:creationId xmlns:a16="http://schemas.microsoft.com/office/drawing/2014/main" id="{118C404D-E238-4AE9-A305-F999A98D479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4218440E-AEDA-4FB4-BEB3-DF5AF737F11A}"/>
              </a:ext>
            </a:extLst>
          </p:cNvPr>
          <p:cNvSpPr>
            <a:spLocks noGrp="1" noChangeArrowheads="1"/>
          </p:cNvSpPr>
          <p:nvPr>
            <p:ph type="title" idx="4294967295"/>
          </p:nvPr>
        </p:nvSpPr>
        <p:spPr>
          <a:xfrm>
            <a:off x="533400" y="685800"/>
            <a:ext cx="8077200" cy="694944"/>
          </a:xfrm>
        </p:spPr>
        <p:txBody>
          <a:bodyPr/>
          <a:lstStyle/>
          <a:p>
            <a:pPr algn="ctr" eaLnBrk="1" hangingPunct="1"/>
            <a:r>
              <a:rPr lang="en-US" altLang="en-US" sz="3200" b="1" dirty="0">
                <a:solidFill>
                  <a:srgbClr val="0000CC"/>
                </a:solidFill>
                <a:ea typeface="+mn-ea"/>
              </a:rPr>
              <a:t>Matthew &amp; the Kingdom</a:t>
            </a:r>
          </a:p>
        </p:txBody>
      </p:sp>
      <p:sp>
        <p:nvSpPr>
          <p:cNvPr id="18435" name="Rectangle 3">
            <a:extLst>
              <a:ext uri="{FF2B5EF4-FFF2-40B4-BE49-F238E27FC236}">
                <a16:creationId xmlns:a16="http://schemas.microsoft.com/office/drawing/2014/main" id="{CF5E851F-7D18-48F7-8507-A847459E3E6E}"/>
              </a:ext>
            </a:extLst>
          </p:cNvPr>
          <p:cNvSpPr>
            <a:spLocks noGrp="1" noChangeArrowheads="1"/>
          </p:cNvSpPr>
          <p:nvPr>
            <p:ph type="body" sz="half" idx="4294967295"/>
          </p:nvPr>
        </p:nvSpPr>
        <p:spPr>
          <a:xfrm>
            <a:off x="457200" y="1600200"/>
            <a:ext cx="4876800" cy="4460875"/>
          </a:xfrm>
        </p:spPr>
        <p:txBody>
          <a:bodyPr/>
          <a:lstStyle/>
          <a:p>
            <a:pPr marL="457200" indent="-457200" algn="just">
              <a:spcBef>
                <a:spcPts val="0"/>
              </a:spcBef>
              <a:spcAft>
                <a:spcPts val="2400"/>
              </a:spcAft>
              <a:defRPr/>
            </a:pPr>
            <a:r>
              <a:rPr lang="en-US" sz="2800" dirty="0"/>
              <a:t>Kingdom offered</a:t>
            </a:r>
          </a:p>
          <a:p>
            <a:pPr marL="457200" indent="-457200" algn="just">
              <a:spcBef>
                <a:spcPts val="0"/>
              </a:spcBef>
              <a:spcAft>
                <a:spcPts val="2400"/>
              </a:spcAft>
              <a:defRPr/>
            </a:pPr>
            <a:r>
              <a:rPr lang="en-US" sz="2800" dirty="0"/>
              <a:t>Kingdom rejected</a:t>
            </a:r>
          </a:p>
          <a:p>
            <a:pPr marL="457200" indent="-457200" algn="just">
              <a:spcBef>
                <a:spcPts val="0"/>
              </a:spcBef>
              <a:spcAft>
                <a:spcPts val="2400"/>
              </a:spcAft>
              <a:defRPr/>
            </a:pPr>
            <a:r>
              <a:rPr lang="en-US" sz="2800" dirty="0"/>
              <a:t>Kingdom postponed</a:t>
            </a:r>
          </a:p>
          <a:p>
            <a:pPr marL="457200" indent="-457200" algn="just">
              <a:spcBef>
                <a:spcPts val="0"/>
              </a:spcBef>
              <a:spcAft>
                <a:spcPts val="2400"/>
              </a:spcAft>
              <a:defRPr/>
            </a:pPr>
            <a:r>
              <a:rPr lang="en-US" sz="2800" dirty="0"/>
              <a:t>Kingdom ultimately accepted</a:t>
            </a:r>
          </a:p>
          <a:p>
            <a:pPr marL="457200" indent="-457200" algn="just">
              <a:spcBef>
                <a:spcPts val="0"/>
              </a:spcBef>
              <a:spcAft>
                <a:spcPts val="2400"/>
              </a:spcAft>
              <a:defRPr/>
            </a:pPr>
            <a:r>
              <a:rPr lang="en-US" sz="2800" dirty="0"/>
              <a:t>Interim program</a:t>
            </a:r>
          </a:p>
        </p:txBody>
      </p:sp>
      <p:sp>
        <p:nvSpPr>
          <p:cNvPr id="6" name="Text Box 4">
            <a:extLst>
              <a:ext uri="{FF2B5EF4-FFF2-40B4-BE49-F238E27FC236}">
                <a16:creationId xmlns:a16="http://schemas.microsoft.com/office/drawing/2014/main" id="{12EC2F48-F173-4889-A457-E8144D858ED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pic>
        <p:nvPicPr>
          <p:cNvPr id="7" name="Picture 4" descr="King_of_Kings[1]">
            <a:extLst>
              <a:ext uri="{FF2B5EF4-FFF2-40B4-BE49-F238E27FC236}">
                <a16:creationId xmlns:a16="http://schemas.microsoft.com/office/drawing/2014/main" id="{B61240D8-0C22-4F22-A48A-0D5143125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3B5D7C6-C996-4C60-92C4-5B52E05C805A}"/>
              </a:ext>
            </a:extLst>
          </p:cNvPr>
          <p:cNvSpPr>
            <a:spLocks noGrp="1" noChangeArrowheads="1"/>
          </p:cNvSpPr>
          <p:nvPr>
            <p:ph type="title"/>
          </p:nvPr>
        </p:nvSpPr>
        <p:spPr>
          <a:xfrm>
            <a:off x="685800" y="685800"/>
            <a:ext cx="7772400" cy="685800"/>
          </a:xfrm>
        </p:spPr>
        <p:txBody>
          <a:bodyPr/>
          <a:lstStyle/>
          <a:p>
            <a:pPr algn="ctr" eaLnBrk="1" hangingPunct="1"/>
            <a:r>
              <a:rPr lang="en-US" altLang="en-US" sz="3200" b="1" dirty="0">
                <a:solidFill>
                  <a:srgbClr val="0000CC"/>
                </a:solidFill>
                <a:ea typeface="+mn-ea"/>
              </a:rPr>
              <a:t>Matthew’s Message</a:t>
            </a:r>
          </a:p>
        </p:txBody>
      </p:sp>
      <p:sp>
        <p:nvSpPr>
          <p:cNvPr id="20483" name="Rectangle 3">
            <a:extLst>
              <a:ext uri="{FF2B5EF4-FFF2-40B4-BE49-F238E27FC236}">
                <a16:creationId xmlns:a16="http://schemas.microsoft.com/office/drawing/2014/main" id="{628C5323-45E4-40F1-8736-5233E4849D47}"/>
              </a:ext>
            </a:extLst>
          </p:cNvPr>
          <p:cNvSpPr>
            <a:spLocks noGrp="1" noChangeArrowheads="1"/>
          </p:cNvSpPr>
          <p:nvPr>
            <p:ph type="body" idx="1"/>
          </p:nvPr>
        </p:nvSpPr>
        <p:spPr>
          <a:xfrm>
            <a:off x="3419474" y="1591056"/>
            <a:ext cx="5343525" cy="3666743"/>
          </a:xfrm>
        </p:spPr>
        <p:txBody>
          <a:bodyPr/>
          <a:lstStyle/>
          <a:p>
            <a:pPr marL="457200" indent="-457200" algn="just" eaLnBrk="1" hangingPunct="1">
              <a:defRPr/>
            </a:pPr>
            <a:r>
              <a:rPr lang="en-US" sz="2800" dirty="0">
                <a:cs typeface="Times New Roman" charset="0"/>
              </a:rPr>
              <a:t>Jesus is the predicted Jewish king who ushered in an interim program by building the sons of the kingdom into the church in between Israel’s past rejection and future acceptance of her king.</a:t>
            </a:r>
            <a:r>
              <a:rPr lang="en-US" sz="2800" dirty="0"/>
              <a:t> </a:t>
            </a:r>
          </a:p>
        </p:txBody>
      </p:sp>
      <p:sp>
        <p:nvSpPr>
          <p:cNvPr id="5" name="Text Box 4">
            <a:extLst>
              <a:ext uri="{FF2B5EF4-FFF2-40B4-BE49-F238E27FC236}">
                <a16:creationId xmlns:a16="http://schemas.microsoft.com/office/drawing/2014/main" id="{43FBD228-38A7-4AD8-8338-EE658504628F}"/>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pic>
        <p:nvPicPr>
          <p:cNvPr id="6" name="Picture 4" descr="King_of_Kings[1]">
            <a:extLst>
              <a:ext uri="{FF2B5EF4-FFF2-40B4-BE49-F238E27FC236}">
                <a16:creationId xmlns:a16="http://schemas.microsoft.com/office/drawing/2014/main" id="{C2FEF212-62F3-48FD-ACDB-FFD3DCF80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17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905256" y="1143000"/>
            <a:ext cx="7351776"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000" b="1" dirty="0">
                <a:solidFill>
                  <a:srgbClr val="0000CC"/>
                </a:solidFill>
                <a:latin typeface="Calibri" panose="020F0502020204030204" pitchFamily="34" charset="0"/>
                <a:cs typeface="Calibri" panose="020F0502020204030204" pitchFamily="34" charset="0"/>
              </a:rPr>
              <a:t>Introduction to the Gospel of Matthew</a:t>
            </a:r>
            <a:endParaRPr lang="en-US" sz="3000" b="1" dirty="0">
              <a:solidFill>
                <a:srgbClr val="0000CC"/>
              </a:solidFill>
              <a:latin typeface="Calibri" panose="020F0502020204030204" pitchFamily="34" charset="0"/>
              <a:cs typeface="Calibri" panose="020F0502020204030204" pitchFamily="34" charset="0"/>
            </a:endParaRP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u="sng" dirty="0">
                <a:solidFill>
                  <a:srgbClr val="0000CC"/>
                </a:solidFill>
                <a:latin typeface="Calibri" panose="020F0502020204030204" pitchFamily="34" charset="0"/>
                <a:cs typeface="Calibri" panose="020F0502020204030204" pitchFamily="34" charset="0"/>
              </a:rPr>
              <a:t>General Information</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259849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23B74261-9635-41A9-ADB6-7CAB00BC90C1}"/>
              </a:ext>
            </a:extLst>
          </p:cNvPr>
          <p:cNvGraphicFramePr>
            <a:graphicFrameLocks noGrp="1"/>
          </p:cNvGraphicFramePr>
          <p:nvPr>
            <p:extLst/>
          </p:nvPr>
        </p:nvGraphicFramePr>
        <p:xfrm>
          <a:off x="57150" y="64256"/>
          <a:ext cx="9029700" cy="6729489"/>
        </p:xfrm>
        <a:graphic>
          <a:graphicData uri="http://schemas.openxmlformats.org/drawingml/2006/table">
            <a:tbl>
              <a:tblPr>
                <a:tableStyleId>{5940675A-B579-460E-94D1-54222C63F5DA}</a:tableStyleId>
              </a:tblPr>
              <a:tblGrid>
                <a:gridCol w="2932721">
                  <a:extLst>
                    <a:ext uri="{9D8B030D-6E8A-4147-A177-3AD203B41FA5}">
                      <a16:colId xmlns:a16="http://schemas.microsoft.com/office/drawing/2014/main" val="2114384240"/>
                    </a:ext>
                  </a:extLst>
                </a:gridCol>
                <a:gridCol w="2276721">
                  <a:extLst>
                    <a:ext uri="{9D8B030D-6E8A-4147-A177-3AD203B41FA5}">
                      <a16:colId xmlns:a16="http://schemas.microsoft.com/office/drawing/2014/main" val="1858758417"/>
                    </a:ext>
                  </a:extLst>
                </a:gridCol>
                <a:gridCol w="2048608">
                  <a:extLst>
                    <a:ext uri="{9D8B030D-6E8A-4147-A177-3AD203B41FA5}">
                      <a16:colId xmlns:a16="http://schemas.microsoft.com/office/drawing/2014/main" val="1273188822"/>
                    </a:ext>
                  </a:extLst>
                </a:gridCol>
                <a:gridCol w="1771650">
                  <a:extLst>
                    <a:ext uri="{9D8B030D-6E8A-4147-A177-3AD203B41FA5}">
                      <a16:colId xmlns:a16="http://schemas.microsoft.com/office/drawing/2014/main" val="3399412613"/>
                    </a:ext>
                  </a:extLst>
                </a:gridCol>
              </a:tblGrid>
              <a:tr h="337025">
                <a:tc gridSpan="4">
                  <a:txBody>
                    <a:bodyPr/>
                    <a:lstStyle/>
                    <a:p>
                      <a:pPr marL="0" marR="0" algn="ctr"/>
                      <a:r>
                        <a:rPr lang="en-US" sz="1800" dirty="0">
                          <a:solidFill>
                            <a:srgbClr val="66FFFF"/>
                          </a:solidFill>
                          <a:effectLst/>
                          <a:latin typeface="Calibri" panose="020F0502020204030204" pitchFamily="34" charset="0"/>
                          <a:ea typeface="Times New Roman" panose="02020603050405020304" pitchFamily="18" charset="0"/>
                          <a:cs typeface="Calibri" panose="020F0502020204030204" pitchFamily="34" charset="0"/>
                        </a:rPr>
                        <a:t>Comparison of the Living Beings of Revelation 4 to similar beings from Ezekiel &amp; Isaiah</a:t>
                      </a:r>
                    </a:p>
                  </a:txBody>
                  <a:tcPr marL="24115" marR="24115" marT="24115" marB="24115" anchor="ctr">
                    <a:solidFill>
                      <a:schemeClr val="tx1"/>
                    </a:solidFill>
                  </a:tcPr>
                </a:tc>
                <a:tc hMerge="1">
                  <a:txBody>
                    <a:bodyPr/>
                    <a:lstStyle/>
                    <a:p>
                      <a:pPr marL="0" marR="0" algn="ctr">
                        <a:spcBef>
                          <a:spcPts val="0"/>
                        </a:spcBef>
                        <a:spcAft>
                          <a:spcPts val="0"/>
                        </a:spcAft>
                      </a:pPr>
                      <a:endParaRPr lang="en-US" sz="800" dirty="0">
                        <a:effectLst/>
                        <a:latin typeface="Times New Roman" panose="02020603050405020304" pitchFamily="18" charset="0"/>
                        <a:ea typeface="Times New Roman" panose="02020603050405020304" pitchFamily="18" charset="0"/>
                      </a:endParaRPr>
                    </a:p>
                  </a:txBody>
                  <a:tcPr marL="24115" marR="24115" marT="24115" marB="24115" anchor="ctr"/>
                </a:tc>
                <a:tc hMerge="1">
                  <a:txBody>
                    <a:bodyPr/>
                    <a:lstStyle/>
                    <a:p>
                      <a:pPr marL="0" marR="0" algn="ctr">
                        <a:spcBef>
                          <a:spcPts val="0"/>
                        </a:spcBef>
                        <a:spcAft>
                          <a:spcPts val="0"/>
                        </a:spcAft>
                      </a:pPr>
                      <a:endParaRPr lang="en-US" sz="800" dirty="0">
                        <a:effectLst/>
                        <a:latin typeface="Times New Roman" panose="02020603050405020304" pitchFamily="18" charset="0"/>
                        <a:ea typeface="Times New Roman" panose="02020603050405020304" pitchFamily="18" charset="0"/>
                      </a:endParaRPr>
                    </a:p>
                  </a:txBody>
                  <a:tcPr marL="24115" marR="24115" marT="24115" marB="24115" anchor="ctr"/>
                </a:tc>
                <a:tc hMerge="1">
                  <a:txBody>
                    <a:bodyPr/>
                    <a:lstStyle/>
                    <a:p>
                      <a:pPr marL="0" marR="0" algn="ctr"/>
                      <a:endParaRPr lang="en-US" sz="800" dirty="0">
                        <a:effectLst/>
                        <a:latin typeface="Times New Roman" panose="02020603050405020304" pitchFamily="18" charset="0"/>
                        <a:ea typeface="Times New Roman" panose="02020603050405020304" pitchFamily="18" charset="0"/>
                      </a:endParaRPr>
                    </a:p>
                  </a:txBody>
                  <a:tcPr marL="24115" marR="24115" marT="24115" marB="24115" anchor="ctr"/>
                </a:tc>
                <a:extLst>
                  <a:ext uri="{0D108BD9-81ED-4DB2-BD59-A6C34878D82A}">
                    <a16:rowId xmlns:a16="http://schemas.microsoft.com/office/drawing/2014/main" val="363363798"/>
                  </a:ext>
                </a:extLst>
              </a:tr>
              <a:tr h="382174">
                <a:tc>
                  <a:txBody>
                    <a:bodyPr/>
                    <a:lstStyle/>
                    <a:p>
                      <a:pPr marL="0" marR="0" algn="ctr"/>
                      <a:r>
                        <a:rPr lang="en-US" sz="1600" b="1" dirty="0">
                          <a:solidFill>
                            <a:srgbClr val="C00000"/>
                          </a:solidFill>
                          <a:effectLst/>
                          <a:latin typeface="Calibri" panose="020F0502020204030204" pitchFamily="34" charset="0"/>
                          <a:cs typeface="Calibri" panose="020F0502020204030204" pitchFamily="34" charset="0"/>
                        </a:rPr>
                        <a:t>Living Beings (Rev. 4)</a:t>
                      </a:r>
                      <a:endParaRPr lang="en-US" sz="16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ctr">
                        <a:spcBef>
                          <a:spcPts val="0"/>
                        </a:spcBef>
                        <a:spcAft>
                          <a:spcPts val="0"/>
                        </a:spcAft>
                      </a:pPr>
                      <a:r>
                        <a:rPr lang="en-US" sz="1600" b="1" dirty="0">
                          <a:solidFill>
                            <a:srgbClr val="C00000"/>
                          </a:solidFill>
                          <a:effectLst/>
                          <a:latin typeface="Calibri" panose="020F0502020204030204" pitchFamily="34" charset="0"/>
                          <a:cs typeface="Calibri" panose="020F0502020204030204" pitchFamily="34" charset="0"/>
                        </a:rPr>
                        <a:t>Living Beings (</a:t>
                      </a:r>
                      <a:r>
                        <a:rPr lang="en-US" sz="1600" b="1" dirty="0" err="1">
                          <a:solidFill>
                            <a:srgbClr val="C00000"/>
                          </a:solidFill>
                          <a:effectLst/>
                          <a:latin typeface="Calibri" panose="020F0502020204030204" pitchFamily="34" charset="0"/>
                          <a:cs typeface="Calibri" panose="020F0502020204030204" pitchFamily="34" charset="0"/>
                        </a:rPr>
                        <a:t>Eze</a:t>
                      </a:r>
                      <a:r>
                        <a:rPr lang="en-US" sz="1600" b="1" dirty="0">
                          <a:solidFill>
                            <a:srgbClr val="C00000"/>
                          </a:solidFill>
                          <a:effectLst/>
                          <a:latin typeface="Calibri" panose="020F0502020204030204" pitchFamily="34" charset="0"/>
                          <a:cs typeface="Calibri" panose="020F0502020204030204" pitchFamily="34" charset="0"/>
                        </a:rPr>
                        <a:t>. 1)</a:t>
                      </a:r>
                      <a:endParaRPr lang="en-US" sz="16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ctr">
                        <a:spcBef>
                          <a:spcPts val="0"/>
                        </a:spcBef>
                        <a:spcAft>
                          <a:spcPts val="0"/>
                        </a:spcAft>
                      </a:pPr>
                      <a:r>
                        <a:rPr lang="en-US" sz="1600" b="1" dirty="0">
                          <a:solidFill>
                            <a:srgbClr val="0000CC"/>
                          </a:solidFill>
                          <a:effectLst/>
                          <a:latin typeface="Calibri" panose="020F0502020204030204" pitchFamily="34" charset="0"/>
                          <a:cs typeface="Calibri" panose="020F0502020204030204" pitchFamily="34" charset="0"/>
                        </a:rPr>
                        <a:t>Cherubim (</a:t>
                      </a:r>
                      <a:r>
                        <a:rPr lang="en-US" sz="1600" b="1" dirty="0" err="1">
                          <a:solidFill>
                            <a:srgbClr val="0000CC"/>
                          </a:solidFill>
                          <a:effectLst/>
                          <a:latin typeface="Calibri" panose="020F0502020204030204" pitchFamily="34" charset="0"/>
                          <a:cs typeface="Calibri" panose="020F0502020204030204" pitchFamily="34" charset="0"/>
                        </a:rPr>
                        <a:t>Eze</a:t>
                      </a:r>
                      <a:r>
                        <a:rPr lang="en-US" sz="1600" b="1" dirty="0">
                          <a:solidFill>
                            <a:srgbClr val="0000CC"/>
                          </a:solidFill>
                          <a:effectLst/>
                          <a:latin typeface="Calibri" panose="020F0502020204030204" pitchFamily="34" charset="0"/>
                          <a:cs typeface="Calibri" panose="020F0502020204030204" pitchFamily="34" charset="0"/>
                        </a:rPr>
                        <a:t>. 10)</a:t>
                      </a:r>
                      <a:endParaRPr lang="en-US" sz="1600" b="1" dirty="0">
                        <a:solidFill>
                          <a:srgbClr val="0000CC"/>
                        </a:solidFill>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ctr"/>
                      <a:r>
                        <a:rPr lang="en-US" sz="1600" b="1" dirty="0">
                          <a:solidFill>
                            <a:srgbClr val="006600"/>
                          </a:solidFill>
                          <a:effectLst/>
                          <a:latin typeface="Calibri" panose="020F0502020204030204" pitchFamily="34" charset="0"/>
                          <a:cs typeface="Calibri" panose="020F0502020204030204" pitchFamily="34" charset="0"/>
                        </a:rPr>
                        <a:t>Seraphim (Isa. 6)</a:t>
                      </a:r>
                      <a:endParaRPr lang="en-US" sz="1600" b="1" dirty="0">
                        <a:solidFill>
                          <a:srgbClr val="006600"/>
                        </a:solidFill>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rgbClr val="FFFFCC"/>
                    </a:solidFill>
                  </a:tcPr>
                </a:tc>
                <a:extLst>
                  <a:ext uri="{0D108BD9-81ED-4DB2-BD59-A6C34878D82A}">
                    <a16:rowId xmlns:a16="http://schemas.microsoft.com/office/drawing/2014/main" val="151976406"/>
                  </a:ext>
                </a:extLst>
              </a:tr>
              <a:tr h="382174">
                <a:tc>
                  <a:txBody>
                    <a:bodyPr/>
                    <a:lstStyle/>
                    <a:p>
                      <a:pPr marL="112713" marR="0" indent="0" algn="l">
                        <a:spcBef>
                          <a:spcPts val="0"/>
                        </a:spcBef>
                        <a:spcAft>
                          <a:spcPts val="0"/>
                        </a:spcAft>
                      </a:pPr>
                      <a:r>
                        <a:rPr lang="en-US" sz="1600" b="1" dirty="0">
                          <a:effectLst/>
                          <a:latin typeface="Calibri" panose="020F0502020204030204" pitchFamily="34" charset="0"/>
                          <a:cs typeface="Calibri" panose="020F0502020204030204" pitchFamily="34" charset="0"/>
                        </a:rPr>
                        <a:t>v. 6  midst of &amp; around throne</a:t>
                      </a:r>
                      <a:endParaRPr lang="en-US" sz="1600" b="1"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26  under throne</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1  under throne</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b="1" kern="1200" dirty="0">
                          <a:solidFill>
                            <a:schemeClr val="tx1"/>
                          </a:solidFill>
                          <a:effectLst/>
                          <a:latin typeface="Calibri" panose="020F0502020204030204" pitchFamily="34" charset="0"/>
                          <a:ea typeface="+mn-ea"/>
                          <a:cs typeface="Calibri" panose="020F0502020204030204" pitchFamily="34" charset="0"/>
                        </a:rPr>
                        <a:t>v. 2  above throne</a:t>
                      </a:r>
                    </a:p>
                  </a:txBody>
                  <a:tcPr marL="24115" marR="24115" marT="24115" marB="24115" anchor="ctr">
                    <a:solidFill>
                      <a:srgbClr val="FFFFCC"/>
                    </a:solidFill>
                  </a:tcPr>
                </a:tc>
                <a:extLst>
                  <a:ext uri="{0D108BD9-81ED-4DB2-BD59-A6C34878D82A}">
                    <a16:rowId xmlns:a16="http://schemas.microsoft.com/office/drawing/2014/main" val="3689804678"/>
                  </a:ext>
                </a:extLst>
              </a:tr>
              <a:tr h="382174">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6  full of eyes before &amp; behind</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18  rings full of eyes</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12  full of eyes</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 </a:t>
                      </a:r>
                    </a:p>
                  </a:txBody>
                  <a:tcPr marL="24115" marR="24115" marT="24115" marB="24115" anchor="ctr">
                    <a:solidFill>
                      <a:srgbClr val="FFFFCC"/>
                    </a:solidFill>
                  </a:tcPr>
                </a:tc>
                <a:extLst>
                  <a:ext uri="{0D108BD9-81ED-4DB2-BD59-A6C34878D82A}">
                    <a16:rowId xmlns:a16="http://schemas.microsoft.com/office/drawing/2014/main" val="121686220"/>
                  </a:ext>
                </a:extLst>
              </a:tr>
              <a:tr h="382174">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7  one face each: </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6  four faces each:</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14  four faces each:</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 </a:t>
                      </a:r>
                    </a:p>
                  </a:txBody>
                  <a:tcPr marL="24115" marR="24115" marT="24115" marB="24115" anchor="ctr">
                    <a:solidFill>
                      <a:srgbClr val="FFFFCC"/>
                    </a:solidFill>
                  </a:tcPr>
                </a:tc>
                <a:extLst>
                  <a:ext uri="{0D108BD9-81ED-4DB2-BD59-A6C34878D82A}">
                    <a16:rowId xmlns:a16="http://schemas.microsoft.com/office/drawing/2014/main" val="2668819012"/>
                  </a:ext>
                </a:extLst>
              </a:tr>
              <a:tr h="1069524">
                <a:tc>
                  <a:txBody>
                    <a:bodyPr/>
                    <a:lstStyle/>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 lion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an ox (or calf)</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 man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an eagle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 lion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an ox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 man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an eagle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 lion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 cherub*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 man </a:t>
                      </a:r>
                    </a:p>
                    <a:p>
                      <a:pPr marL="569913" marR="0" lvl="0" indent="-342900" algn="l">
                        <a:spcBef>
                          <a:spcPts val="0"/>
                        </a:spcBef>
                        <a:spcAft>
                          <a:spcPts val="0"/>
                        </a:spcAft>
                        <a:buFont typeface="+mj-lt"/>
                        <a:buAutoNum type="arabicPeriod"/>
                        <a:tabLst>
                          <a:tab pos="457200" algn="l"/>
                        </a:tabLst>
                      </a:pPr>
                      <a:r>
                        <a:rPr lang="en-US" sz="1600" dirty="0">
                          <a:effectLst/>
                          <a:latin typeface="Calibri" panose="020F0502020204030204" pitchFamily="34" charset="0"/>
                          <a:cs typeface="Calibri" panose="020F0502020204030204" pitchFamily="34" charset="0"/>
                        </a:rPr>
                        <a:t>like an eagle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 </a:t>
                      </a:r>
                    </a:p>
                  </a:txBody>
                  <a:tcPr marL="24115" marR="24115" marT="24115" marB="24115" anchor="ctr">
                    <a:solidFill>
                      <a:srgbClr val="FFFFCC"/>
                    </a:solidFill>
                  </a:tcPr>
                </a:tc>
                <a:extLst>
                  <a:ext uri="{0D108BD9-81ED-4DB2-BD59-A6C34878D82A}">
                    <a16:rowId xmlns:a16="http://schemas.microsoft.com/office/drawing/2014/main" val="3426310495"/>
                  </a:ext>
                </a:extLst>
              </a:tr>
              <a:tr h="382174">
                <a:tc>
                  <a:txBody>
                    <a:bodyPr/>
                    <a:lstStyle/>
                    <a:p>
                      <a:pPr marL="112713" marR="0" indent="0" algn="l" defTabSz="914400" rtl="0" eaLnBrk="1" latinLnBrk="0" hangingPunct="1">
                        <a:spcBef>
                          <a:spcPts val="0"/>
                        </a:spcBef>
                        <a:spcAft>
                          <a:spcPts val="0"/>
                        </a:spcAft>
                      </a:pPr>
                      <a:r>
                        <a:rPr lang="en-US" sz="1600" b="1" kern="1200" dirty="0">
                          <a:solidFill>
                            <a:schemeClr val="tx1"/>
                          </a:solidFill>
                          <a:effectLst/>
                          <a:latin typeface="Calibri" panose="020F0502020204030204" pitchFamily="34" charset="0"/>
                          <a:ea typeface="+mn-ea"/>
                          <a:cs typeface="Calibri" panose="020F0502020204030204" pitchFamily="34" charset="0"/>
                        </a:rPr>
                        <a:t>v. 8  six wings full of eyes within</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6  four wings</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21  four wings</a:t>
                      </a: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b="1" kern="1200" dirty="0">
                          <a:solidFill>
                            <a:schemeClr val="tx1"/>
                          </a:solidFill>
                          <a:effectLst/>
                          <a:latin typeface="Calibri" panose="020F0502020204030204" pitchFamily="34" charset="0"/>
                          <a:ea typeface="+mn-ea"/>
                          <a:cs typeface="Calibri" panose="020F0502020204030204" pitchFamily="34" charset="0"/>
                        </a:rPr>
                        <a:t>v. 2  six wings</a:t>
                      </a:r>
                    </a:p>
                  </a:txBody>
                  <a:tcPr marL="24115" marR="24115" marT="24115" marB="24115" anchor="ctr">
                    <a:solidFill>
                      <a:srgbClr val="FFFFCC"/>
                    </a:solidFill>
                  </a:tcPr>
                </a:tc>
                <a:extLst>
                  <a:ext uri="{0D108BD9-81ED-4DB2-BD59-A6C34878D82A}">
                    <a16:rowId xmlns:a16="http://schemas.microsoft.com/office/drawing/2014/main" val="2146559024"/>
                  </a:ext>
                </a:extLst>
              </a:tr>
              <a:tr h="573260">
                <a:tc>
                  <a:txBody>
                    <a:bodyPr/>
                    <a:lstStyle/>
                    <a:p>
                      <a:pPr marL="112713" marR="0" indent="0" algn="l" defTabSz="914400" rtl="0" eaLnBrk="1" latinLnBrk="0" hangingPunct="1">
                        <a:spcBef>
                          <a:spcPts val="0"/>
                        </a:spcBef>
                        <a:spcAft>
                          <a:spcPts val="0"/>
                        </a:spcAft>
                      </a:pPr>
                      <a:r>
                        <a:rPr lang="en-US" sz="1600" b="1" kern="1200" dirty="0">
                          <a:solidFill>
                            <a:schemeClr val="tx1"/>
                          </a:solidFill>
                          <a:effectLst/>
                          <a:latin typeface="Calibri" panose="020F0502020204030204" pitchFamily="34" charset="0"/>
                          <a:ea typeface="+mn-ea"/>
                          <a:cs typeface="Calibri" panose="020F0502020204030204" pitchFamily="34" charset="0"/>
                        </a:rPr>
                        <a:t>v. 8  "Holy, holy, holy, Lord God Almighty"</a:t>
                      </a: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a:effectLst/>
                          <a:latin typeface="Calibri" panose="020F0502020204030204" pitchFamily="34" charset="0"/>
                          <a:cs typeface="Calibri" panose="020F0502020204030204" pitchFamily="34" charset="0"/>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b="1" kern="1200" dirty="0">
                          <a:solidFill>
                            <a:schemeClr val="tx1"/>
                          </a:solidFill>
                          <a:effectLst/>
                          <a:latin typeface="Calibri" panose="020F0502020204030204" pitchFamily="34" charset="0"/>
                          <a:ea typeface="+mn-ea"/>
                          <a:cs typeface="Calibri" panose="020F0502020204030204" pitchFamily="34" charset="0"/>
                        </a:rPr>
                        <a:t>v. 3  "Holy, holy, holy, Lord of hosts"</a:t>
                      </a:r>
                    </a:p>
                  </a:txBody>
                  <a:tcPr marL="24115" marR="24115" marT="24115" marB="24115" anchor="ctr">
                    <a:solidFill>
                      <a:srgbClr val="FFFFCC"/>
                    </a:solidFill>
                  </a:tcPr>
                </a:tc>
                <a:extLst>
                  <a:ext uri="{0D108BD9-81ED-4DB2-BD59-A6C34878D82A}">
                    <a16:rowId xmlns:a16="http://schemas.microsoft.com/office/drawing/2014/main" val="1879751482"/>
                  </a:ext>
                </a:extLst>
              </a:tr>
              <a:tr h="814742">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8  "which was &amp; is &amp; is to come"</a:t>
                      </a: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3  "The whole earth is full of His glory"</a:t>
                      </a:r>
                    </a:p>
                  </a:txBody>
                  <a:tcPr marL="24115" marR="24115" marT="24115" marB="24115" anchor="ctr">
                    <a:solidFill>
                      <a:srgbClr val="FFFFCC"/>
                    </a:solidFill>
                  </a:tcPr>
                </a:tc>
                <a:extLst>
                  <a:ext uri="{0D108BD9-81ED-4DB2-BD59-A6C34878D82A}">
                    <a16:rowId xmlns:a16="http://schemas.microsoft.com/office/drawing/2014/main" val="522504669"/>
                  </a:ext>
                </a:extLst>
              </a:tr>
              <a:tr h="305177">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a:solidFill>
                            <a:schemeClr val="tx1"/>
                          </a:solidFill>
                          <a:effectLst/>
                          <a:latin typeface="Calibri" panose="020F0502020204030204" pitchFamily="34" charset="0"/>
                          <a:ea typeface="+mn-ea"/>
                          <a:cs typeface="Calibri" panose="020F0502020204030204" pitchFamily="34" charset="0"/>
                        </a:rPr>
                        <a:t>v.  7  feet straight</a:t>
                      </a: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rgbClr val="FFFFCC"/>
                    </a:solidFill>
                  </a:tcPr>
                </a:tc>
                <a:extLst>
                  <a:ext uri="{0D108BD9-81ED-4DB2-BD59-A6C34878D82A}">
                    <a16:rowId xmlns:a16="http://schemas.microsoft.com/office/drawing/2014/main" val="3077347681"/>
                  </a:ext>
                </a:extLst>
              </a:tr>
              <a:tr h="305177">
                <a:tc>
                  <a:txBody>
                    <a:bodyPr/>
                    <a:lstStyle/>
                    <a:p>
                      <a:pPr marL="0" marR="0" algn="l">
                        <a:spcBef>
                          <a:spcPts val="0"/>
                        </a:spcBef>
                        <a:spcAft>
                          <a:spcPts val="0"/>
                        </a:spcAft>
                      </a:pPr>
                      <a:r>
                        <a:rPr lang="en-US" sz="1600">
                          <a:effectLst/>
                          <a:latin typeface="Calibri" panose="020F0502020204030204" pitchFamily="34" charset="0"/>
                          <a:cs typeface="Calibri" panose="020F0502020204030204" pitchFamily="34" charset="0"/>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  8  hands under wings</a:t>
                      </a: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rgbClr val="FFFFCC"/>
                    </a:solidFill>
                  </a:tcPr>
                </a:tc>
                <a:extLst>
                  <a:ext uri="{0D108BD9-81ED-4DB2-BD59-A6C34878D82A}">
                    <a16:rowId xmlns:a16="http://schemas.microsoft.com/office/drawing/2014/main" val="2625148642"/>
                  </a:ext>
                </a:extLst>
              </a:tr>
              <a:tr h="305177">
                <a:tc>
                  <a:txBody>
                    <a:bodyPr/>
                    <a:lstStyle/>
                    <a:p>
                      <a:pPr marL="0" marR="0" algn="l">
                        <a:spcBef>
                          <a:spcPts val="0"/>
                        </a:spcBef>
                        <a:spcAft>
                          <a:spcPts val="0"/>
                        </a:spcAft>
                      </a:pPr>
                      <a:r>
                        <a:rPr lang="en-US" sz="1600">
                          <a:effectLst/>
                          <a:latin typeface="Calibri" panose="020F0502020204030204" pitchFamily="34" charset="0"/>
                          <a:cs typeface="Calibri" panose="020F0502020204030204" pitchFamily="34" charset="0"/>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a:solidFill>
                            <a:schemeClr val="tx1"/>
                          </a:solidFill>
                          <a:effectLst/>
                          <a:latin typeface="Calibri" panose="020F0502020204030204" pitchFamily="34" charset="0"/>
                          <a:ea typeface="+mn-ea"/>
                          <a:cs typeface="Calibri" panose="020F0502020204030204" pitchFamily="34" charset="0"/>
                        </a:rPr>
                        <a:t>v.13  likeness of fire</a:t>
                      </a: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rgbClr val="FFFFCC"/>
                    </a:solidFill>
                  </a:tcPr>
                </a:tc>
                <a:extLst>
                  <a:ext uri="{0D108BD9-81ED-4DB2-BD59-A6C34878D82A}">
                    <a16:rowId xmlns:a16="http://schemas.microsoft.com/office/drawing/2014/main" val="4283539303"/>
                  </a:ext>
                </a:extLst>
              </a:tr>
              <a:tr h="305177">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112713" marR="0" indent="0" algn="l" defTabSz="914400" rtl="0" eaLnBrk="1" latinLnBrk="0" hangingPunct="1">
                        <a:spcBef>
                          <a:spcPts val="0"/>
                        </a:spcBef>
                        <a:spcAft>
                          <a:spcPts val="0"/>
                        </a:spcAft>
                      </a:pPr>
                      <a:r>
                        <a:rPr lang="en-US" sz="1600" kern="1200" dirty="0">
                          <a:solidFill>
                            <a:schemeClr val="tx1"/>
                          </a:solidFill>
                          <a:effectLst/>
                          <a:latin typeface="Calibri" panose="020F0502020204030204" pitchFamily="34" charset="0"/>
                          <a:ea typeface="+mn-ea"/>
                          <a:cs typeface="Calibri" panose="020F0502020204030204" pitchFamily="34" charset="0"/>
                        </a:rPr>
                        <a:t>v.16  wheels</a:t>
                      </a: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a:effectLst/>
                          <a:latin typeface="Calibri" panose="020F0502020204030204" pitchFamily="34" charset="0"/>
                          <a:cs typeface="Calibri" panose="020F0502020204030204" pitchFamily="34" charset="0"/>
                        </a:rPr>
                        <a:t> </a:t>
                      </a:r>
                      <a:endParaRPr lang="en-US" sz="160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chemeClr val="bg1">
                        <a:lumMod val="95000"/>
                      </a:schemeClr>
                    </a:solidFill>
                  </a:tcPr>
                </a:tc>
                <a:tc>
                  <a:txBody>
                    <a:bodyPr/>
                    <a:lstStyle/>
                    <a:p>
                      <a:pPr marL="0" marR="0" algn="l">
                        <a:spcBef>
                          <a:spcPts val="0"/>
                        </a:spcBef>
                        <a:spcAft>
                          <a:spcPts val="0"/>
                        </a:spcAft>
                      </a:pPr>
                      <a:r>
                        <a:rPr lang="en-US" sz="1600" dirty="0">
                          <a:effectLst/>
                          <a:latin typeface="Calibri" panose="020F0502020204030204" pitchFamily="34" charset="0"/>
                          <a:cs typeface="Calibri" panose="020F0502020204030204" pitchFamily="34" charset="0"/>
                        </a:rPr>
                        <a:t> </a:t>
                      </a: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solidFill>
                      <a:srgbClr val="FFFFCC"/>
                    </a:solidFill>
                  </a:tcPr>
                </a:tc>
                <a:extLst>
                  <a:ext uri="{0D108BD9-81ED-4DB2-BD59-A6C34878D82A}">
                    <a16:rowId xmlns:a16="http://schemas.microsoft.com/office/drawing/2014/main" val="2184955014"/>
                  </a:ext>
                </a:extLst>
              </a:tr>
              <a:tr h="548640">
                <a:tc gridSpan="4">
                  <a:txBody>
                    <a:bodyPr/>
                    <a:lstStyle/>
                    <a:p>
                      <a:pPr marL="0" marR="0" indent="0" algn="l">
                        <a:lnSpc>
                          <a:spcPct val="100000"/>
                        </a:lnSpc>
                        <a:spcBef>
                          <a:spcPts val="0"/>
                        </a:spcBef>
                        <a:spcAft>
                          <a:spcPts val="0"/>
                        </a:spcAft>
                        <a:buFont typeface="Arial" panose="020B0604020202020204" pitchFamily="34" charset="0"/>
                        <a:buNone/>
                      </a:pPr>
                      <a:r>
                        <a:rPr lang="en-US" sz="1200" dirty="0">
                          <a:effectLst/>
                          <a:latin typeface="Calibri" panose="020F0502020204030204" pitchFamily="34" charset="0"/>
                          <a:ea typeface="Times New Roman" panose="02020603050405020304" pitchFamily="18" charset="0"/>
                          <a:cs typeface="Calibri" panose="020F0502020204030204" pitchFamily="34" charset="0"/>
                        </a:rPr>
                        <a:t>* Not as in “baby-like”, but like one of the heavenly creatures called “cherubim”, mentioned in the Bible 27 times in the singular &amp; 67 times in the plural.</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effectLst/>
                          <a:latin typeface="Calibri" panose="020F0502020204030204" pitchFamily="34" charset="0"/>
                          <a:ea typeface="Times New Roman" panose="02020603050405020304" pitchFamily="18" charset="0"/>
                          <a:cs typeface="Calibri" panose="020F0502020204030204" pitchFamily="34" charset="0"/>
                        </a:rPr>
                        <a:t>Adapted from chart by John </a:t>
                      </a:r>
                      <a:r>
                        <a:rPr lang="en-US" sz="1200" dirty="0" err="1">
                          <a:effectLst/>
                          <a:latin typeface="Calibri" panose="020F0502020204030204" pitchFamily="34" charset="0"/>
                          <a:ea typeface="Times New Roman" panose="02020603050405020304" pitchFamily="18" charset="0"/>
                          <a:cs typeface="Calibri" panose="020F0502020204030204" pitchFamily="34" charset="0"/>
                        </a:rPr>
                        <a:t>Fok</a:t>
                      </a:r>
                      <a:r>
                        <a:rPr lang="en-US" sz="1200" dirty="0">
                          <a:effectLst/>
                          <a:latin typeface="Calibri" panose="020F0502020204030204" pitchFamily="34" charset="0"/>
                          <a:ea typeface="Times New Roman" panose="02020603050405020304" pitchFamily="18" charset="0"/>
                          <a:cs typeface="Calibri" panose="020F0502020204030204" pitchFamily="34" charset="0"/>
                        </a:rPr>
                        <a:t>, Moody Bible Institute student, formerly at http://home.hkstar.com/~johnfok1/</a:t>
                      </a:r>
                    </a:p>
                  </a:txBody>
                  <a:tcPr marL="24115" marR="24115" marT="24115" marB="24115" anchor="ctr">
                    <a:solidFill>
                      <a:schemeClr val="bg1">
                        <a:lumMod val="95000"/>
                      </a:schemeClr>
                    </a:solidFill>
                  </a:tcPr>
                </a:tc>
                <a:tc hMerge="1">
                  <a:txBody>
                    <a:bodyPr/>
                    <a:lstStyle/>
                    <a:p>
                      <a:pPr marL="0" marR="0" algn="l">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tc>
                <a:tc hMerge="1">
                  <a:txBody>
                    <a:bodyPr/>
                    <a:lstStyle/>
                    <a:p>
                      <a:pPr marL="0" marR="0" algn="l">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tc>
                <a:tc hMerge="1">
                  <a:txBody>
                    <a:bodyPr/>
                    <a:lstStyle/>
                    <a:p>
                      <a:pPr marL="0" marR="0" algn="l">
                        <a:spcBef>
                          <a:spcPts val="0"/>
                        </a:spcBef>
                        <a:spcAft>
                          <a:spcPts val="0"/>
                        </a:spcAft>
                      </a:pPr>
                      <a:endParaRPr lang="en-US" sz="1600" dirty="0">
                        <a:effectLst/>
                        <a:latin typeface="Calibri" panose="020F0502020204030204" pitchFamily="34" charset="0"/>
                        <a:ea typeface="Times New Roman" panose="02020603050405020304" pitchFamily="18" charset="0"/>
                        <a:cs typeface="Calibri" panose="020F0502020204030204" pitchFamily="34" charset="0"/>
                      </a:endParaRPr>
                    </a:p>
                  </a:txBody>
                  <a:tcPr marL="24115" marR="24115" marT="24115" marB="24115" anchor="ctr"/>
                </a:tc>
                <a:extLst>
                  <a:ext uri="{0D108BD9-81ED-4DB2-BD59-A6C34878D82A}">
                    <a16:rowId xmlns:a16="http://schemas.microsoft.com/office/drawing/2014/main" val="1486496373"/>
                  </a:ext>
                </a:extLst>
              </a:tr>
            </a:tbl>
          </a:graphicData>
        </a:graphic>
      </p:graphicFrame>
    </p:spTree>
    <p:extLst>
      <p:ext uri="{BB962C8B-B14F-4D97-AF65-F5344CB8AC3E}">
        <p14:creationId xmlns:p14="http://schemas.microsoft.com/office/powerpoint/2010/main" val="19484284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98" name="Group 90">
            <a:extLst>
              <a:ext uri="{FF2B5EF4-FFF2-40B4-BE49-F238E27FC236}">
                <a16:creationId xmlns:a16="http://schemas.microsoft.com/office/drawing/2014/main" id="{66C032C7-ACB0-4E2B-B0E6-740B72552C2D}"/>
              </a:ext>
            </a:extLst>
          </p:cNvPr>
          <p:cNvGraphicFramePr>
            <a:graphicFrameLocks noGrp="1"/>
          </p:cNvGraphicFramePr>
          <p:nvPr>
            <p:ph type="tbl" idx="1"/>
            <p:extLst>
              <p:ext uri="{D42A27DB-BD31-4B8C-83A1-F6EECF244321}">
                <p14:modId xmlns:p14="http://schemas.microsoft.com/office/powerpoint/2010/main" val="233917133"/>
              </p:ext>
            </p:extLst>
          </p:nvPr>
        </p:nvGraphicFramePr>
        <p:xfrm>
          <a:off x="76200" y="737616"/>
          <a:ext cx="8991600" cy="5891784"/>
        </p:xfrm>
        <a:graphic>
          <a:graphicData uri="http://schemas.openxmlformats.org/drawingml/2006/table">
            <a:tbl>
              <a:tblPr/>
              <a:tblGrid>
                <a:gridCol w="2287337">
                  <a:extLst>
                    <a:ext uri="{9D8B030D-6E8A-4147-A177-3AD203B41FA5}">
                      <a16:colId xmlns:a16="http://schemas.microsoft.com/office/drawing/2014/main" val="2384984159"/>
                    </a:ext>
                  </a:extLst>
                </a:gridCol>
                <a:gridCol w="1892968">
                  <a:extLst>
                    <a:ext uri="{9D8B030D-6E8A-4147-A177-3AD203B41FA5}">
                      <a16:colId xmlns:a16="http://schemas.microsoft.com/office/drawing/2014/main" val="1191371525"/>
                    </a:ext>
                  </a:extLst>
                </a:gridCol>
                <a:gridCol w="1814095">
                  <a:extLst>
                    <a:ext uri="{9D8B030D-6E8A-4147-A177-3AD203B41FA5}">
                      <a16:colId xmlns:a16="http://schemas.microsoft.com/office/drawing/2014/main" val="2292858117"/>
                    </a:ext>
                  </a:extLst>
                </a:gridCol>
                <a:gridCol w="1577474">
                  <a:extLst>
                    <a:ext uri="{9D8B030D-6E8A-4147-A177-3AD203B41FA5}">
                      <a16:colId xmlns:a16="http://schemas.microsoft.com/office/drawing/2014/main" val="4101659860"/>
                    </a:ext>
                  </a:extLst>
                </a:gridCol>
                <a:gridCol w="1419726">
                  <a:extLst>
                    <a:ext uri="{9D8B030D-6E8A-4147-A177-3AD203B41FA5}">
                      <a16:colId xmlns:a16="http://schemas.microsoft.com/office/drawing/2014/main" val="3227586722"/>
                    </a:ext>
                  </a:extLst>
                </a:gridCol>
              </a:tblGrid>
              <a:tr h="92990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Comparison &amp; Contrast in the Gospels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256838867"/>
                  </a:ext>
                </a:extLst>
              </a:tr>
              <a:tr h="7461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Book / Gospel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Matthew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Mark</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Luke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John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24408065"/>
                  </a:ext>
                </a:extLst>
              </a:tr>
              <a:tr h="118029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Readers / Audience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Romans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Greeks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All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79027683"/>
                  </a:ext>
                </a:extLst>
              </a:tr>
              <a:tr h="303544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Creature Symbol: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t>
                      </a:r>
                      <a:r>
                        <a:rPr kumimoji="0" lang="en-US" altLang="en-US" sz="2400" b="1" i="0"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Eze</a:t>
                      </a:r>
                      <a:r>
                        <a:rPr kumimoji="0" lang="en-US" alt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1 / Rev. 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Lion, as the Lion of Judah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Ox or Calf, as working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Man,  Jesus as man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Eagle, Jesus’  deity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51350738"/>
                  </a:ext>
                </a:extLst>
              </a:tr>
            </a:tbl>
          </a:graphicData>
        </a:graphic>
      </p:graphicFrame>
      <p:pic>
        <p:nvPicPr>
          <p:cNvPr id="43088" name="Picture 80" descr="LionBurgers">
            <a:extLst>
              <a:ext uri="{FF2B5EF4-FFF2-40B4-BE49-F238E27FC236}">
                <a16:creationId xmlns:a16="http://schemas.microsoft.com/office/drawing/2014/main" id="{5B0B04F8-6DE8-462F-9300-A202ED885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48" b="31035"/>
          <a:stretch>
            <a:fillRect/>
          </a:stretch>
        </p:blipFill>
        <p:spPr bwMode="auto">
          <a:xfrm>
            <a:off x="2590800" y="5105400"/>
            <a:ext cx="1533525" cy="1447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43090" name="Picture 82" descr="ox_yoke2">
            <a:extLst>
              <a:ext uri="{FF2B5EF4-FFF2-40B4-BE49-F238E27FC236}">
                <a16:creationId xmlns:a16="http://schemas.microsoft.com/office/drawing/2014/main" id="{F75EEE59-C349-444B-B95D-8F8D34EB3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105400"/>
            <a:ext cx="1447800" cy="144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92" name="Picture 84" descr="smiling-christ-large-image-zoom">
            <a:extLst>
              <a:ext uri="{FF2B5EF4-FFF2-40B4-BE49-F238E27FC236}">
                <a16:creationId xmlns:a16="http://schemas.microsoft.com/office/drawing/2014/main" id="{37882D32-13EB-4EF4-8507-E015FB129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85" r="5296" b="24001"/>
          <a:stretch>
            <a:fillRect/>
          </a:stretch>
        </p:blipFill>
        <p:spPr bwMode="auto">
          <a:xfrm>
            <a:off x="6248400" y="5105400"/>
            <a:ext cx="1219200" cy="1447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43094" name="Picture 86" descr="golden-eagle">
            <a:extLst>
              <a:ext uri="{FF2B5EF4-FFF2-40B4-BE49-F238E27FC236}">
                <a16:creationId xmlns:a16="http://schemas.microsoft.com/office/drawing/2014/main" id="{71BA27E4-89AD-444D-972E-EEAF86499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975" t="5170" r="14235" b="47415"/>
          <a:stretch>
            <a:fillRect/>
          </a:stretch>
        </p:blipFill>
        <p:spPr bwMode="auto">
          <a:xfrm>
            <a:off x="7696200" y="5105400"/>
            <a:ext cx="1341438" cy="1447800"/>
          </a:xfrm>
          <a:prstGeom prst="rect">
            <a:avLst/>
          </a:prstGeom>
          <a:noFill/>
          <a:extLst>
            <a:ext uri="{909E8E84-426E-40DD-AFC4-6F175D3DCCD1}">
              <a14:hiddenFill xmlns:a14="http://schemas.microsoft.com/office/drawing/2010/main">
                <a:solidFill>
                  <a:srgbClr val="FFFFFF"/>
                </a:solidFill>
              </a14:hiddenFill>
            </a:ext>
          </a:extLst>
        </p:spPr>
      </p:pic>
      <p:sp>
        <p:nvSpPr>
          <p:cNvPr id="43096" name="Rectangle 88">
            <a:extLst>
              <a:ext uri="{FF2B5EF4-FFF2-40B4-BE49-F238E27FC236}">
                <a16:creationId xmlns:a16="http://schemas.microsoft.com/office/drawing/2014/main" id="{A4C9CE8F-84CE-441F-839D-F599E07C5BDE}"/>
              </a:ext>
            </a:extLst>
          </p:cNvPr>
          <p:cNvSpPr>
            <a:spLocks noChangeArrowheads="1"/>
          </p:cNvSpPr>
          <p:nvPr/>
        </p:nvSpPr>
        <p:spPr bwMode="auto">
          <a:xfrm>
            <a:off x="2362200" y="2438400"/>
            <a:ext cx="1874838" cy="4191000"/>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FDE54D93-CAAA-4F08-BA07-164C9085740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98" name="Group 90">
            <a:extLst>
              <a:ext uri="{FF2B5EF4-FFF2-40B4-BE49-F238E27FC236}">
                <a16:creationId xmlns:a16="http://schemas.microsoft.com/office/drawing/2014/main" id="{66C032C7-ACB0-4E2B-B0E6-740B72552C2D}"/>
              </a:ext>
            </a:extLst>
          </p:cNvPr>
          <p:cNvGraphicFramePr>
            <a:graphicFrameLocks noGrp="1"/>
          </p:cNvGraphicFramePr>
          <p:nvPr>
            <p:ph type="tbl" idx="1"/>
            <p:extLst>
              <p:ext uri="{D42A27DB-BD31-4B8C-83A1-F6EECF244321}">
                <p14:modId xmlns:p14="http://schemas.microsoft.com/office/powerpoint/2010/main" val="1700010524"/>
              </p:ext>
            </p:extLst>
          </p:nvPr>
        </p:nvGraphicFramePr>
        <p:xfrm>
          <a:off x="76200" y="737616"/>
          <a:ext cx="8991600" cy="5891784"/>
        </p:xfrm>
        <a:graphic>
          <a:graphicData uri="http://schemas.openxmlformats.org/drawingml/2006/table">
            <a:tbl>
              <a:tblPr/>
              <a:tblGrid>
                <a:gridCol w="2287337">
                  <a:extLst>
                    <a:ext uri="{9D8B030D-6E8A-4147-A177-3AD203B41FA5}">
                      <a16:colId xmlns:a16="http://schemas.microsoft.com/office/drawing/2014/main" val="2384984159"/>
                    </a:ext>
                  </a:extLst>
                </a:gridCol>
                <a:gridCol w="1892968">
                  <a:extLst>
                    <a:ext uri="{9D8B030D-6E8A-4147-A177-3AD203B41FA5}">
                      <a16:colId xmlns:a16="http://schemas.microsoft.com/office/drawing/2014/main" val="1191371525"/>
                    </a:ext>
                  </a:extLst>
                </a:gridCol>
                <a:gridCol w="1814095">
                  <a:extLst>
                    <a:ext uri="{9D8B030D-6E8A-4147-A177-3AD203B41FA5}">
                      <a16:colId xmlns:a16="http://schemas.microsoft.com/office/drawing/2014/main" val="2292858117"/>
                    </a:ext>
                  </a:extLst>
                </a:gridCol>
                <a:gridCol w="1577474">
                  <a:extLst>
                    <a:ext uri="{9D8B030D-6E8A-4147-A177-3AD203B41FA5}">
                      <a16:colId xmlns:a16="http://schemas.microsoft.com/office/drawing/2014/main" val="4101659860"/>
                    </a:ext>
                  </a:extLst>
                </a:gridCol>
                <a:gridCol w="1419726">
                  <a:extLst>
                    <a:ext uri="{9D8B030D-6E8A-4147-A177-3AD203B41FA5}">
                      <a16:colId xmlns:a16="http://schemas.microsoft.com/office/drawing/2014/main" val="3227586722"/>
                    </a:ext>
                  </a:extLst>
                </a:gridCol>
              </a:tblGrid>
              <a:tr h="92990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Comparison &amp; Contrast in the Gospels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256838867"/>
                  </a:ext>
                </a:extLst>
              </a:tr>
              <a:tr h="7461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Book / Gospel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Matthew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Mark</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Luke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John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24408065"/>
                  </a:ext>
                </a:extLst>
              </a:tr>
              <a:tr h="118029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Readers / Audience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Romans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Greeks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All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79027683"/>
                  </a:ext>
                </a:extLst>
              </a:tr>
              <a:tr h="303544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Creature Symbol: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t>
                      </a:r>
                      <a:r>
                        <a:rPr kumimoji="0" lang="en-US" altLang="en-US" sz="2400" b="1" i="0"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Eze</a:t>
                      </a:r>
                      <a:r>
                        <a:rPr kumimoji="0" lang="en-US" alt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1 / Rev. 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Lion, as the Lion of Judah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Ox or Calf, as working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Man,  Jesus as man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Eagle, Jesus’  deity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51350738"/>
                  </a:ext>
                </a:extLst>
              </a:tr>
            </a:tbl>
          </a:graphicData>
        </a:graphic>
      </p:graphicFrame>
      <p:pic>
        <p:nvPicPr>
          <p:cNvPr id="43088" name="Picture 80" descr="LionBurgers">
            <a:extLst>
              <a:ext uri="{FF2B5EF4-FFF2-40B4-BE49-F238E27FC236}">
                <a16:creationId xmlns:a16="http://schemas.microsoft.com/office/drawing/2014/main" id="{5B0B04F8-6DE8-462F-9300-A202ED885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48" b="31035"/>
          <a:stretch>
            <a:fillRect/>
          </a:stretch>
        </p:blipFill>
        <p:spPr bwMode="auto">
          <a:xfrm>
            <a:off x="2590800" y="5105400"/>
            <a:ext cx="1533525" cy="1447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43090" name="Picture 82" descr="ox_yoke2">
            <a:extLst>
              <a:ext uri="{FF2B5EF4-FFF2-40B4-BE49-F238E27FC236}">
                <a16:creationId xmlns:a16="http://schemas.microsoft.com/office/drawing/2014/main" id="{F75EEE59-C349-444B-B95D-8F8D34EB3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105400"/>
            <a:ext cx="1447800" cy="144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92" name="Picture 84" descr="smiling-christ-large-image-zoom">
            <a:extLst>
              <a:ext uri="{FF2B5EF4-FFF2-40B4-BE49-F238E27FC236}">
                <a16:creationId xmlns:a16="http://schemas.microsoft.com/office/drawing/2014/main" id="{37882D32-13EB-4EF4-8507-E015FB129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85" r="5296" b="24001"/>
          <a:stretch>
            <a:fillRect/>
          </a:stretch>
        </p:blipFill>
        <p:spPr bwMode="auto">
          <a:xfrm>
            <a:off x="6248400" y="5105400"/>
            <a:ext cx="1219200" cy="1447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43094" name="Picture 86" descr="golden-eagle">
            <a:extLst>
              <a:ext uri="{FF2B5EF4-FFF2-40B4-BE49-F238E27FC236}">
                <a16:creationId xmlns:a16="http://schemas.microsoft.com/office/drawing/2014/main" id="{71BA27E4-89AD-444D-972E-EEAF86499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975" t="5170" r="14235" b="47415"/>
          <a:stretch>
            <a:fillRect/>
          </a:stretch>
        </p:blipFill>
        <p:spPr bwMode="auto">
          <a:xfrm>
            <a:off x="7696200" y="5105400"/>
            <a:ext cx="1341438" cy="1447800"/>
          </a:xfrm>
          <a:prstGeom prst="rect">
            <a:avLst/>
          </a:prstGeom>
          <a:noFill/>
          <a:extLst>
            <a:ext uri="{909E8E84-426E-40DD-AFC4-6F175D3DCCD1}">
              <a14:hiddenFill xmlns:a14="http://schemas.microsoft.com/office/drawing/2010/main">
                <a:solidFill>
                  <a:srgbClr val="FFFFFF"/>
                </a:solidFill>
              </a14:hiddenFill>
            </a:ext>
          </a:extLst>
        </p:spPr>
      </p:pic>
      <p:sp>
        <p:nvSpPr>
          <p:cNvPr id="43096" name="Rectangle 88">
            <a:extLst>
              <a:ext uri="{FF2B5EF4-FFF2-40B4-BE49-F238E27FC236}">
                <a16:creationId xmlns:a16="http://schemas.microsoft.com/office/drawing/2014/main" id="{A4C9CE8F-84CE-441F-839D-F599E07C5BDE}"/>
              </a:ext>
            </a:extLst>
          </p:cNvPr>
          <p:cNvSpPr>
            <a:spLocks noChangeArrowheads="1"/>
          </p:cNvSpPr>
          <p:nvPr/>
        </p:nvSpPr>
        <p:spPr bwMode="auto">
          <a:xfrm>
            <a:off x="4221162" y="2438400"/>
            <a:ext cx="1874838" cy="4191000"/>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FDE54D93-CAAA-4F08-BA07-164C9085740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extLst>
      <p:ext uri="{BB962C8B-B14F-4D97-AF65-F5344CB8AC3E}">
        <p14:creationId xmlns:p14="http://schemas.microsoft.com/office/powerpoint/2010/main" val="3556940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98" name="Group 90">
            <a:extLst>
              <a:ext uri="{FF2B5EF4-FFF2-40B4-BE49-F238E27FC236}">
                <a16:creationId xmlns:a16="http://schemas.microsoft.com/office/drawing/2014/main" id="{66C032C7-ACB0-4E2B-B0E6-740B72552C2D}"/>
              </a:ext>
            </a:extLst>
          </p:cNvPr>
          <p:cNvGraphicFramePr>
            <a:graphicFrameLocks noGrp="1"/>
          </p:cNvGraphicFramePr>
          <p:nvPr>
            <p:ph type="tbl" idx="1"/>
            <p:extLst>
              <p:ext uri="{D42A27DB-BD31-4B8C-83A1-F6EECF244321}">
                <p14:modId xmlns:p14="http://schemas.microsoft.com/office/powerpoint/2010/main" val="3827156952"/>
              </p:ext>
            </p:extLst>
          </p:nvPr>
        </p:nvGraphicFramePr>
        <p:xfrm>
          <a:off x="76200" y="737616"/>
          <a:ext cx="8991600" cy="5891784"/>
        </p:xfrm>
        <a:graphic>
          <a:graphicData uri="http://schemas.openxmlformats.org/drawingml/2006/table">
            <a:tbl>
              <a:tblPr/>
              <a:tblGrid>
                <a:gridCol w="2287337">
                  <a:extLst>
                    <a:ext uri="{9D8B030D-6E8A-4147-A177-3AD203B41FA5}">
                      <a16:colId xmlns:a16="http://schemas.microsoft.com/office/drawing/2014/main" val="2384984159"/>
                    </a:ext>
                  </a:extLst>
                </a:gridCol>
                <a:gridCol w="1892968">
                  <a:extLst>
                    <a:ext uri="{9D8B030D-6E8A-4147-A177-3AD203B41FA5}">
                      <a16:colId xmlns:a16="http://schemas.microsoft.com/office/drawing/2014/main" val="1191371525"/>
                    </a:ext>
                  </a:extLst>
                </a:gridCol>
                <a:gridCol w="1814095">
                  <a:extLst>
                    <a:ext uri="{9D8B030D-6E8A-4147-A177-3AD203B41FA5}">
                      <a16:colId xmlns:a16="http://schemas.microsoft.com/office/drawing/2014/main" val="2292858117"/>
                    </a:ext>
                  </a:extLst>
                </a:gridCol>
                <a:gridCol w="1577474">
                  <a:extLst>
                    <a:ext uri="{9D8B030D-6E8A-4147-A177-3AD203B41FA5}">
                      <a16:colId xmlns:a16="http://schemas.microsoft.com/office/drawing/2014/main" val="4101659860"/>
                    </a:ext>
                  </a:extLst>
                </a:gridCol>
                <a:gridCol w="1419726">
                  <a:extLst>
                    <a:ext uri="{9D8B030D-6E8A-4147-A177-3AD203B41FA5}">
                      <a16:colId xmlns:a16="http://schemas.microsoft.com/office/drawing/2014/main" val="3227586722"/>
                    </a:ext>
                  </a:extLst>
                </a:gridCol>
              </a:tblGrid>
              <a:tr h="92990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Comparison &amp; Contrast in the Gospels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256838867"/>
                  </a:ext>
                </a:extLst>
              </a:tr>
              <a:tr h="7461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Book / Gospel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Matthew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Mark</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Luke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John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24408065"/>
                  </a:ext>
                </a:extLst>
              </a:tr>
              <a:tr h="118029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Readers / Audience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Romans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Greeks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All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79027683"/>
                  </a:ext>
                </a:extLst>
              </a:tr>
              <a:tr h="303544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Creature Symbol: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t>
                      </a:r>
                      <a:r>
                        <a:rPr kumimoji="0" lang="en-US" altLang="en-US" sz="2400" b="1" i="0"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Eze</a:t>
                      </a:r>
                      <a:r>
                        <a:rPr kumimoji="0" lang="en-US" alt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1 / Rev. 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Lion, as the Lion of Judah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Ox or Calf, as working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Man,  Jesus as man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Eagle, Jesus’  deity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51350738"/>
                  </a:ext>
                </a:extLst>
              </a:tr>
            </a:tbl>
          </a:graphicData>
        </a:graphic>
      </p:graphicFrame>
      <p:pic>
        <p:nvPicPr>
          <p:cNvPr id="43088" name="Picture 80" descr="LionBurgers">
            <a:extLst>
              <a:ext uri="{FF2B5EF4-FFF2-40B4-BE49-F238E27FC236}">
                <a16:creationId xmlns:a16="http://schemas.microsoft.com/office/drawing/2014/main" id="{5B0B04F8-6DE8-462F-9300-A202ED885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48" b="31035"/>
          <a:stretch>
            <a:fillRect/>
          </a:stretch>
        </p:blipFill>
        <p:spPr bwMode="auto">
          <a:xfrm>
            <a:off x="2590800" y="5105400"/>
            <a:ext cx="1533525" cy="1447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43090" name="Picture 82" descr="ox_yoke2">
            <a:extLst>
              <a:ext uri="{FF2B5EF4-FFF2-40B4-BE49-F238E27FC236}">
                <a16:creationId xmlns:a16="http://schemas.microsoft.com/office/drawing/2014/main" id="{F75EEE59-C349-444B-B95D-8F8D34EB3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105400"/>
            <a:ext cx="1447800" cy="144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92" name="Picture 84" descr="smiling-christ-large-image-zoom">
            <a:extLst>
              <a:ext uri="{FF2B5EF4-FFF2-40B4-BE49-F238E27FC236}">
                <a16:creationId xmlns:a16="http://schemas.microsoft.com/office/drawing/2014/main" id="{37882D32-13EB-4EF4-8507-E015FB129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85" r="5296" b="24001"/>
          <a:stretch>
            <a:fillRect/>
          </a:stretch>
        </p:blipFill>
        <p:spPr bwMode="auto">
          <a:xfrm>
            <a:off x="6248400" y="5105400"/>
            <a:ext cx="1219200" cy="1447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43094" name="Picture 86" descr="golden-eagle">
            <a:extLst>
              <a:ext uri="{FF2B5EF4-FFF2-40B4-BE49-F238E27FC236}">
                <a16:creationId xmlns:a16="http://schemas.microsoft.com/office/drawing/2014/main" id="{71BA27E4-89AD-444D-972E-EEAF86499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975" t="5170" r="14235" b="47415"/>
          <a:stretch>
            <a:fillRect/>
          </a:stretch>
        </p:blipFill>
        <p:spPr bwMode="auto">
          <a:xfrm>
            <a:off x="7696200" y="5105400"/>
            <a:ext cx="1341438" cy="1447800"/>
          </a:xfrm>
          <a:prstGeom prst="rect">
            <a:avLst/>
          </a:prstGeom>
          <a:noFill/>
          <a:extLst>
            <a:ext uri="{909E8E84-426E-40DD-AFC4-6F175D3DCCD1}">
              <a14:hiddenFill xmlns:a14="http://schemas.microsoft.com/office/drawing/2010/main">
                <a:solidFill>
                  <a:srgbClr val="FFFFFF"/>
                </a:solidFill>
              </a14:hiddenFill>
            </a:ext>
          </a:extLst>
        </p:spPr>
      </p:pic>
      <p:sp>
        <p:nvSpPr>
          <p:cNvPr id="43096" name="Rectangle 88">
            <a:extLst>
              <a:ext uri="{FF2B5EF4-FFF2-40B4-BE49-F238E27FC236}">
                <a16:creationId xmlns:a16="http://schemas.microsoft.com/office/drawing/2014/main" id="{A4C9CE8F-84CE-441F-839D-F599E07C5BDE}"/>
              </a:ext>
            </a:extLst>
          </p:cNvPr>
          <p:cNvSpPr>
            <a:spLocks noChangeArrowheads="1"/>
          </p:cNvSpPr>
          <p:nvPr/>
        </p:nvSpPr>
        <p:spPr bwMode="auto">
          <a:xfrm>
            <a:off x="6086474" y="2438400"/>
            <a:ext cx="1533526" cy="4191000"/>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FDE54D93-CAAA-4F08-BA07-164C9085740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extLst>
      <p:ext uri="{BB962C8B-B14F-4D97-AF65-F5344CB8AC3E}">
        <p14:creationId xmlns:p14="http://schemas.microsoft.com/office/powerpoint/2010/main" val="294334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17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905256" y="1143000"/>
            <a:ext cx="7351776"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Purpose, Aim, and Objective</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Introduction to the Gospel of Matthew</a:t>
            </a:r>
            <a:endParaRPr kumimoji="0" lang="en-US" sz="3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General Information</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285804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98" name="Group 90">
            <a:extLst>
              <a:ext uri="{FF2B5EF4-FFF2-40B4-BE49-F238E27FC236}">
                <a16:creationId xmlns:a16="http://schemas.microsoft.com/office/drawing/2014/main" id="{66C032C7-ACB0-4E2B-B0E6-740B72552C2D}"/>
              </a:ext>
            </a:extLst>
          </p:cNvPr>
          <p:cNvGraphicFramePr>
            <a:graphicFrameLocks noGrp="1"/>
          </p:cNvGraphicFramePr>
          <p:nvPr>
            <p:ph type="tbl" idx="1"/>
            <p:extLst>
              <p:ext uri="{D42A27DB-BD31-4B8C-83A1-F6EECF244321}">
                <p14:modId xmlns:p14="http://schemas.microsoft.com/office/powerpoint/2010/main" val="2230600963"/>
              </p:ext>
            </p:extLst>
          </p:nvPr>
        </p:nvGraphicFramePr>
        <p:xfrm>
          <a:off x="76200" y="737616"/>
          <a:ext cx="8991600" cy="5891784"/>
        </p:xfrm>
        <a:graphic>
          <a:graphicData uri="http://schemas.openxmlformats.org/drawingml/2006/table">
            <a:tbl>
              <a:tblPr/>
              <a:tblGrid>
                <a:gridCol w="2287337">
                  <a:extLst>
                    <a:ext uri="{9D8B030D-6E8A-4147-A177-3AD203B41FA5}">
                      <a16:colId xmlns:a16="http://schemas.microsoft.com/office/drawing/2014/main" val="2384984159"/>
                    </a:ext>
                  </a:extLst>
                </a:gridCol>
                <a:gridCol w="1892968">
                  <a:extLst>
                    <a:ext uri="{9D8B030D-6E8A-4147-A177-3AD203B41FA5}">
                      <a16:colId xmlns:a16="http://schemas.microsoft.com/office/drawing/2014/main" val="1191371525"/>
                    </a:ext>
                  </a:extLst>
                </a:gridCol>
                <a:gridCol w="1814095">
                  <a:extLst>
                    <a:ext uri="{9D8B030D-6E8A-4147-A177-3AD203B41FA5}">
                      <a16:colId xmlns:a16="http://schemas.microsoft.com/office/drawing/2014/main" val="2292858117"/>
                    </a:ext>
                  </a:extLst>
                </a:gridCol>
                <a:gridCol w="1577474">
                  <a:extLst>
                    <a:ext uri="{9D8B030D-6E8A-4147-A177-3AD203B41FA5}">
                      <a16:colId xmlns:a16="http://schemas.microsoft.com/office/drawing/2014/main" val="4101659860"/>
                    </a:ext>
                  </a:extLst>
                </a:gridCol>
                <a:gridCol w="1419726">
                  <a:extLst>
                    <a:ext uri="{9D8B030D-6E8A-4147-A177-3AD203B41FA5}">
                      <a16:colId xmlns:a16="http://schemas.microsoft.com/office/drawing/2014/main" val="3227586722"/>
                    </a:ext>
                  </a:extLst>
                </a:gridCol>
              </a:tblGrid>
              <a:tr h="929908">
                <a:tc gridSpan="5">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32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Comparison &amp; Contrast in the Gospels</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hMerge="1">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altLang="en-US" sz="3200" b="0" i="0" u="none" strike="noStrike" cap="none" normalizeH="0" baseline="0" dirty="0">
                        <a:ln>
                          <a:noFill/>
                        </a:ln>
                        <a:solidFill>
                          <a:srgbClr val="0000FF"/>
                        </a:solidFill>
                        <a:effectLst/>
                        <a:latin typeface="Arial" panose="020B0604020202020204" pitchFamily="34"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2256838867"/>
                  </a:ext>
                </a:extLst>
              </a:tr>
              <a:tr h="746138">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Book / Gospel</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Matthew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Mark</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Luke</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John</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24408065"/>
                  </a:ext>
                </a:extLst>
              </a:tr>
              <a:tr h="1180291">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Readers / Audience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Jews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Romans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Greeks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All</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979027683"/>
                  </a:ext>
                </a:extLst>
              </a:tr>
              <a:tr h="303544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Creature Symbol: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t>
                      </a:r>
                      <a:r>
                        <a:rPr kumimoji="0" lang="en-US" altLang="en-US" sz="2400" b="1" i="0" u="none" strike="noStrike" kern="1200" cap="none" normalizeH="0" baseline="0" dirty="0" err="1">
                          <a:ln>
                            <a:noFill/>
                          </a:ln>
                          <a:solidFill>
                            <a:srgbClr val="0000CC"/>
                          </a:solidFill>
                          <a:effectLst/>
                          <a:latin typeface="Calibri" panose="020F0502020204030204" pitchFamily="34" charset="0"/>
                          <a:ea typeface="+mn-ea"/>
                          <a:cs typeface="Calibri" panose="020F0502020204030204" pitchFamily="34" charset="0"/>
                        </a:rPr>
                        <a:t>Eze</a:t>
                      </a:r>
                      <a:r>
                        <a:rPr kumimoji="0" lang="en-US" alt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 1 / Rev. 4)</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Lion, as the Lion of Judah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kern="1200" cap="none" normalizeH="0" baseline="0" dirty="0">
                          <a:ln>
                            <a:noFill/>
                          </a:ln>
                          <a:solidFill>
                            <a:schemeClr val="tx1"/>
                          </a:solidFill>
                          <a:effectLst/>
                          <a:latin typeface="Calibri" panose="020F0502020204030204" pitchFamily="34" charset="0"/>
                          <a:ea typeface="+mn-ea"/>
                          <a:cs typeface="Calibri" panose="020F0502020204030204" pitchFamily="34" charset="0"/>
                        </a:rPr>
                        <a:t>Ox or Calf, as working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Man,  Jesus as man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en-US" sz="2800"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Eagle, Jesus’  deity</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351350738"/>
                  </a:ext>
                </a:extLst>
              </a:tr>
            </a:tbl>
          </a:graphicData>
        </a:graphic>
      </p:graphicFrame>
      <p:pic>
        <p:nvPicPr>
          <p:cNvPr id="43088" name="Picture 80" descr="LionBurgers">
            <a:extLst>
              <a:ext uri="{FF2B5EF4-FFF2-40B4-BE49-F238E27FC236}">
                <a16:creationId xmlns:a16="http://schemas.microsoft.com/office/drawing/2014/main" id="{5B0B04F8-6DE8-462F-9300-A202ED8855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448" b="31035"/>
          <a:stretch>
            <a:fillRect/>
          </a:stretch>
        </p:blipFill>
        <p:spPr bwMode="auto">
          <a:xfrm>
            <a:off x="2590800" y="5105400"/>
            <a:ext cx="1533525" cy="1447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43090" name="Picture 82" descr="ox_yoke2">
            <a:extLst>
              <a:ext uri="{FF2B5EF4-FFF2-40B4-BE49-F238E27FC236}">
                <a16:creationId xmlns:a16="http://schemas.microsoft.com/office/drawing/2014/main" id="{F75EEE59-C349-444B-B95D-8F8D34EB3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5105400"/>
            <a:ext cx="1447800" cy="1447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92" name="Picture 84" descr="smiling-christ-large-image-zoom">
            <a:extLst>
              <a:ext uri="{FF2B5EF4-FFF2-40B4-BE49-F238E27FC236}">
                <a16:creationId xmlns:a16="http://schemas.microsoft.com/office/drawing/2014/main" id="{37882D32-13EB-4EF4-8507-E015FB1294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85" r="5296" b="24001"/>
          <a:stretch>
            <a:fillRect/>
          </a:stretch>
        </p:blipFill>
        <p:spPr bwMode="auto">
          <a:xfrm>
            <a:off x="6248400" y="5105400"/>
            <a:ext cx="1219200" cy="1447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pic>
        <p:nvPicPr>
          <p:cNvPr id="43094" name="Picture 86" descr="golden-eagle">
            <a:extLst>
              <a:ext uri="{FF2B5EF4-FFF2-40B4-BE49-F238E27FC236}">
                <a16:creationId xmlns:a16="http://schemas.microsoft.com/office/drawing/2014/main" id="{71BA27E4-89AD-444D-972E-EEAF864992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975" t="5170" r="14235" b="47415"/>
          <a:stretch>
            <a:fillRect/>
          </a:stretch>
        </p:blipFill>
        <p:spPr bwMode="auto">
          <a:xfrm>
            <a:off x="7696200" y="5105400"/>
            <a:ext cx="1341438" cy="1447800"/>
          </a:xfrm>
          <a:prstGeom prst="rect">
            <a:avLst/>
          </a:prstGeom>
          <a:noFill/>
          <a:extLst>
            <a:ext uri="{909E8E84-426E-40DD-AFC4-6F175D3DCCD1}">
              <a14:hiddenFill xmlns:a14="http://schemas.microsoft.com/office/drawing/2010/main">
                <a:solidFill>
                  <a:srgbClr val="FFFFFF"/>
                </a:solidFill>
              </a14:hiddenFill>
            </a:ext>
          </a:extLst>
        </p:spPr>
      </p:pic>
      <p:sp>
        <p:nvSpPr>
          <p:cNvPr id="43096" name="Rectangle 88">
            <a:extLst>
              <a:ext uri="{FF2B5EF4-FFF2-40B4-BE49-F238E27FC236}">
                <a16:creationId xmlns:a16="http://schemas.microsoft.com/office/drawing/2014/main" id="{A4C9CE8F-84CE-441F-839D-F599E07C5BDE}"/>
              </a:ext>
            </a:extLst>
          </p:cNvPr>
          <p:cNvSpPr>
            <a:spLocks noChangeArrowheads="1"/>
          </p:cNvSpPr>
          <p:nvPr/>
        </p:nvSpPr>
        <p:spPr bwMode="auto">
          <a:xfrm>
            <a:off x="7650162" y="2438400"/>
            <a:ext cx="1417638" cy="4191000"/>
          </a:xfrm>
          <a:prstGeom prst="rect">
            <a:avLst/>
          </a:prstGeom>
          <a:noFill/>
          <a:ln w="571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dirty="0">
              <a:latin typeface="Calibri" panose="020F0502020204030204" pitchFamily="34" charset="0"/>
              <a:cs typeface="Calibri" panose="020F0502020204030204" pitchFamily="34" charset="0"/>
            </a:endParaRPr>
          </a:p>
        </p:txBody>
      </p:sp>
      <p:sp>
        <p:nvSpPr>
          <p:cNvPr id="10" name="Text Box 4">
            <a:extLst>
              <a:ext uri="{FF2B5EF4-FFF2-40B4-BE49-F238E27FC236}">
                <a16:creationId xmlns:a16="http://schemas.microsoft.com/office/drawing/2014/main" id="{FDE54D93-CAAA-4F08-BA07-164C9085740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extLst>
      <p:ext uri="{BB962C8B-B14F-4D97-AF65-F5344CB8AC3E}">
        <p14:creationId xmlns:p14="http://schemas.microsoft.com/office/powerpoint/2010/main" val="4136469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FA26D80-0A0C-4953-8D79-C64EFB90C233}"/>
              </a:ext>
            </a:extLst>
          </p:cNvPr>
          <p:cNvSpPr>
            <a:spLocks noGrp="1" noChangeArrowheads="1"/>
          </p:cNvSpPr>
          <p:nvPr>
            <p:ph type="title"/>
          </p:nvPr>
        </p:nvSpPr>
        <p:spPr>
          <a:xfrm>
            <a:off x="685800" y="685800"/>
            <a:ext cx="7772400" cy="685800"/>
          </a:xfrm>
        </p:spPr>
        <p:txBody>
          <a:bodyPr/>
          <a:lstStyle/>
          <a:p>
            <a:r>
              <a:rPr lang="en-US" altLang="en-US" sz="3200" b="1" dirty="0">
                <a:solidFill>
                  <a:srgbClr val="0000CC"/>
                </a:solidFill>
                <a:ea typeface="+mn-ea"/>
              </a:rPr>
              <a:t>What? – Written to the Jews? </a:t>
            </a:r>
          </a:p>
        </p:txBody>
      </p:sp>
      <p:sp>
        <p:nvSpPr>
          <p:cNvPr id="12291" name="Rectangle 3">
            <a:extLst>
              <a:ext uri="{FF2B5EF4-FFF2-40B4-BE49-F238E27FC236}">
                <a16:creationId xmlns:a16="http://schemas.microsoft.com/office/drawing/2014/main" id="{1459A76D-D244-443C-8946-46A98795C039}"/>
              </a:ext>
            </a:extLst>
          </p:cNvPr>
          <p:cNvSpPr>
            <a:spLocks noGrp="1" noChangeArrowheads="1"/>
          </p:cNvSpPr>
          <p:nvPr>
            <p:ph type="body" sz="half" idx="1"/>
          </p:nvPr>
        </p:nvSpPr>
        <p:spPr>
          <a:xfrm>
            <a:off x="0" y="1600755"/>
            <a:ext cx="9144000" cy="1066245"/>
          </a:xfrm>
        </p:spPr>
        <p:txBody>
          <a:bodyPr/>
          <a:lstStyle/>
          <a:p>
            <a:pPr algn="just">
              <a:spcBef>
                <a:spcPts val="0"/>
              </a:spcBef>
              <a:spcAft>
                <a:spcPts val="1200"/>
              </a:spcAft>
            </a:pPr>
            <a:r>
              <a:rPr lang="en-US" altLang="en-US" sz="2800" dirty="0"/>
              <a:t>The Gospel written by Matthew shows </a:t>
            </a:r>
            <a:r>
              <a:rPr lang="en-US" altLang="en-US" sz="2800" b="1" dirty="0">
                <a:solidFill>
                  <a:srgbClr val="0000CC"/>
                </a:solidFill>
              </a:rPr>
              <a:t>evidence of being written to the people of Israel (the Jews).</a:t>
            </a:r>
          </a:p>
        </p:txBody>
      </p:sp>
      <p:pic>
        <p:nvPicPr>
          <p:cNvPr id="12296" name="Picture 8" descr="Jew squatting &amp; turning">
            <a:extLst>
              <a:ext uri="{FF2B5EF4-FFF2-40B4-BE49-F238E27FC236}">
                <a16:creationId xmlns:a16="http://schemas.microsoft.com/office/drawing/2014/main" id="{428A2418-BE2F-449E-9CD9-DC579E81A6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3352801"/>
            <a:ext cx="312506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7" name="Picture 9" descr="Jew_Orthodox man observing Feasts">
            <a:extLst>
              <a:ext uri="{FF2B5EF4-FFF2-40B4-BE49-F238E27FC236}">
                <a16:creationId xmlns:a16="http://schemas.microsoft.com/office/drawing/2014/main" id="{6304BA83-51F9-4912-AD42-447A58F57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8407" y="3352800"/>
            <a:ext cx="1627187"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8" name="Picture 10" descr="Inside the sacrifice area of the jewish-temple">
            <a:extLst>
              <a:ext uri="{FF2B5EF4-FFF2-40B4-BE49-F238E27FC236}">
                <a16:creationId xmlns:a16="http://schemas.microsoft.com/office/drawing/2014/main" id="{1CE8BAC9-6032-44BA-8C9F-489136E6300D}"/>
              </a:ext>
            </a:extLst>
          </p:cNvPr>
          <p:cNvPicPr>
            <a:picLocks noChangeAspect="1" noChangeArrowheads="1"/>
          </p:cNvPicPr>
          <p:nvPr/>
        </p:nvPicPr>
        <p:blipFill>
          <a:blip r:embed="rId5">
            <a:lum bright="18000" contrast="48000"/>
            <a:extLst>
              <a:ext uri="{28A0092B-C50C-407E-A947-70E740481C1C}">
                <a14:useLocalDpi xmlns:a14="http://schemas.microsoft.com/office/drawing/2010/main" val="0"/>
              </a:ext>
            </a:extLst>
          </a:blip>
          <a:srcRect/>
          <a:stretch>
            <a:fillRect/>
          </a:stretch>
        </p:blipFill>
        <p:spPr bwMode="auto">
          <a:xfrm>
            <a:off x="304800" y="3352800"/>
            <a:ext cx="3155540" cy="2286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4">
            <a:extLst>
              <a:ext uri="{FF2B5EF4-FFF2-40B4-BE49-F238E27FC236}">
                <a16:creationId xmlns:a16="http://schemas.microsoft.com/office/drawing/2014/main" id="{9AEBE3A3-75ED-42D4-9AB8-DB7058E0B897}"/>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3" name="Rectangle 3">
            <a:extLst>
              <a:ext uri="{FF2B5EF4-FFF2-40B4-BE49-F238E27FC236}">
                <a16:creationId xmlns:a16="http://schemas.microsoft.com/office/drawing/2014/main" id="{4CACE7AD-9D22-4AFA-9979-977684351589}"/>
              </a:ext>
            </a:extLst>
          </p:cNvPr>
          <p:cNvSpPr>
            <a:spLocks noGrp="1" noChangeArrowheads="1"/>
          </p:cNvSpPr>
          <p:nvPr>
            <p:ph type="body" sz="half" idx="1"/>
          </p:nvPr>
        </p:nvSpPr>
        <p:spPr>
          <a:xfrm>
            <a:off x="0" y="1600755"/>
            <a:ext cx="9144000" cy="913845"/>
          </a:xfrm>
        </p:spPr>
        <p:txBody>
          <a:bodyPr/>
          <a:lstStyle/>
          <a:p>
            <a:pPr algn="just">
              <a:lnSpc>
                <a:spcPct val="90000"/>
              </a:lnSpc>
              <a:spcBef>
                <a:spcPts val="0"/>
              </a:spcBef>
              <a:spcAft>
                <a:spcPts val="1200"/>
              </a:spcAft>
            </a:pPr>
            <a:r>
              <a:rPr lang="en-US" altLang="en-US" sz="2800" b="1" dirty="0">
                <a:solidFill>
                  <a:srgbClr val="0000CC"/>
                </a:solidFill>
              </a:rPr>
              <a:t>It begins with a very Jewish genealogy</a:t>
            </a:r>
            <a:r>
              <a:rPr lang="en-US" altLang="en-US" sz="2800" dirty="0"/>
              <a:t>, and no other gospel  begins with such a   Jewish genealogy.</a:t>
            </a:r>
          </a:p>
        </p:txBody>
      </p:sp>
      <p:sp>
        <p:nvSpPr>
          <p:cNvPr id="6" name="Text Box 4">
            <a:extLst>
              <a:ext uri="{FF2B5EF4-FFF2-40B4-BE49-F238E27FC236}">
                <a16:creationId xmlns:a16="http://schemas.microsoft.com/office/drawing/2014/main" id="{02EBA91A-A04B-4616-AAC4-F42192A3EDD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
        <p:nvSpPr>
          <p:cNvPr id="9" name="Rectangle 2">
            <a:extLst>
              <a:ext uri="{FF2B5EF4-FFF2-40B4-BE49-F238E27FC236}">
                <a16:creationId xmlns:a16="http://schemas.microsoft.com/office/drawing/2014/main" id="{59D325B7-A47A-4F37-B615-38FAF71EB268}"/>
              </a:ext>
            </a:extLst>
          </p:cNvPr>
          <p:cNvSpPr>
            <a:spLocks noGrp="1" noChangeArrowheads="1"/>
          </p:cNvSpPr>
          <p:nvPr>
            <p:ph type="title"/>
          </p:nvPr>
        </p:nvSpPr>
        <p:spPr>
          <a:xfrm>
            <a:off x="685800" y="685800"/>
            <a:ext cx="7772400" cy="685800"/>
          </a:xfrm>
        </p:spPr>
        <p:txBody>
          <a:bodyPr/>
          <a:lstStyle/>
          <a:p>
            <a:r>
              <a:rPr lang="en-US" altLang="en-US" sz="3200" b="1" dirty="0">
                <a:solidFill>
                  <a:srgbClr val="0000CC"/>
                </a:solidFill>
                <a:ea typeface="+mn-ea"/>
              </a:rPr>
              <a:t>What? – Written to the Jews? </a:t>
            </a:r>
          </a:p>
        </p:txBody>
      </p:sp>
      <p:pic>
        <p:nvPicPr>
          <p:cNvPr id="4" name="Picture 3">
            <a:extLst>
              <a:ext uri="{FF2B5EF4-FFF2-40B4-BE49-F238E27FC236}">
                <a16:creationId xmlns:a16="http://schemas.microsoft.com/office/drawing/2014/main" id="{B092CDAF-5FFF-4039-9457-D33D6C8A459C}"/>
              </a:ext>
            </a:extLst>
          </p:cNvPr>
          <p:cNvPicPr>
            <a:picLocks noChangeAspect="1"/>
          </p:cNvPicPr>
          <p:nvPr/>
        </p:nvPicPr>
        <p:blipFill>
          <a:blip r:embed="rId3"/>
          <a:stretch>
            <a:fillRect/>
          </a:stretch>
        </p:blipFill>
        <p:spPr>
          <a:xfrm>
            <a:off x="152406" y="2667000"/>
            <a:ext cx="3784349" cy="2743200"/>
          </a:xfrm>
          <a:prstGeom prst="rect">
            <a:avLst/>
          </a:prstGeom>
        </p:spPr>
      </p:pic>
      <p:sp>
        <p:nvSpPr>
          <p:cNvPr id="5" name="Rectangle 4">
            <a:extLst>
              <a:ext uri="{FF2B5EF4-FFF2-40B4-BE49-F238E27FC236}">
                <a16:creationId xmlns:a16="http://schemas.microsoft.com/office/drawing/2014/main" id="{E3C67998-0C98-4D46-922A-6A3177A9B9A9}"/>
              </a:ext>
            </a:extLst>
          </p:cNvPr>
          <p:cNvSpPr/>
          <p:nvPr/>
        </p:nvSpPr>
        <p:spPr>
          <a:xfrm>
            <a:off x="3936756" y="2480370"/>
            <a:ext cx="5207244" cy="3539430"/>
          </a:xfrm>
          <a:prstGeom prst="rect">
            <a:avLst/>
          </a:prstGeom>
        </p:spPr>
        <p:txBody>
          <a:bodyPr wrap="square">
            <a:spAutoFit/>
          </a:bodyPr>
          <a:lstStyle/>
          <a:p>
            <a:pPr marL="457200" indent="-457200" algn="just">
              <a:buFont typeface="Arial" panose="020B0604020202020204" pitchFamily="34" charset="0"/>
              <a:buChar char="•"/>
            </a:pPr>
            <a:r>
              <a:rPr lang="en-US" altLang="en-US" sz="2800" b="1" dirty="0">
                <a:solidFill>
                  <a:srgbClr val="0000CC"/>
                </a:solidFill>
                <a:latin typeface="Calibri" panose="020F0502020204030204" pitchFamily="34" charset="0"/>
                <a:cs typeface="Calibri" panose="020F0502020204030204" pitchFamily="34" charset="0"/>
              </a:rPr>
              <a:t>Jesus</a:t>
            </a:r>
            <a:r>
              <a:rPr lang="en-US" altLang="en-US" sz="2800" dirty="0">
                <a:latin typeface="Calibri" panose="020F0502020204030204" pitchFamily="34" charset="0"/>
                <a:cs typeface="Calibri" panose="020F0502020204030204" pitchFamily="34" charset="0"/>
              </a:rPr>
              <a:t> [</a:t>
            </a:r>
            <a:r>
              <a:rPr lang="en-US" altLang="en-US" sz="2800" i="1" dirty="0">
                <a:latin typeface="Calibri" panose="020F0502020204030204" pitchFamily="34" charset="0"/>
                <a:cs typeface="Calibri" panose="020F0502020204030204" pitchFamily="34" charset="0"/>
              </a:rPr>
              <a:t>Yeshua: God saves</a:t>
            </a:r>
            <a:r>
              <a:rPr lang="en-US" altLang="en-US" sz="2800" dirty="0">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altLang="en-US" sz="2800" b="1" dirty="0">
                <a:solidFill>
                  <a:srgbClr val="0000CC"/>
                </a:solidFill>
                <a:latin typeface="Calibri" panose="020F0502020204030204" pitchFamily="34" charset="0"/>
                <a:cs typeface="Calibri" panose="020F0502020204030204" pitchFamily="34" charset="0"/>
              </a:rPr>
              <a:t>Messiah</a:t>
            </a:r>
            <a:r>
              <a:rPr lang="en-US" altLang="en-US" sz="2800" dirty="0">
                <a:latin typeface="Calibri" panose="020F0502020204030204" pitchFamily="34" charset="0"/>
                <a:cs typeface="Calibri" panose="020F0502020204030204" pitchFamily="34" charset="0"/>
              </a:rPr>
              <a:t> [</a:t>
            </a:r>
            <a:r>
              <a:rPr lang="en-US" altLang="en-US" sz="2800" i="1" dirty="0">
                <a:latin typeface="Calibri" panose="020F0502020204030204" pitchFamily="34" charset="0"/>
                <a:cs typeface="Calibri" panose="020F0502020204030204" pitchFamily="34" charset="0"/>
              </a:rPr>
              <a:t>Christ: the Anointed One</a:t>
            </a:r>
            <a:r>
              <a:rPr lang="en-US" altLang="en-US" sz="2800" dirty="0">
                <a:latin typeface="Calibri" panose="020F0502020204030204" pitchFamily="34" charset="0"/>
                <a:cs typeface="Calibri" panose="020F0502020204030204" pitchFamily="34" charset="0"/>
              </a:rPr>
              <a:t>],</a:t>
            </a:r>
          </a:p>
          <a:p>
            <a:pPr marL="457200" indent="-457200" algn="just">
              <a:buFont typeface="Arial" panose="020B0604020202020204" pitchFamily="34" charset="0"/>
              <a:buChar char="•"/>
            </a:pPr>
            <a:r>
              <a:rPr lang="en-US" altLang="en-US" sz="2800" b="1" dirty="0">
                <a:solidFill>
                  <a:srgbClr val="0000CC"/>
                </a:solidFill>
                <a:latin typeface="Calibri" panose="020F0502020204030204" pitchFamily="34" charset="0"/>
                <a:cs typeface="Calibri" panose="020F0502020204030204" pitchFamily="34" charset="0"/>
              </a:rPr>
              <a:t>son of David</a:t>
            </a:r>
            <a:r>
              <a:rPr lang="en-US" altLang="en-US" sz="2800" dirty="0">
                <a:latin typeface="Calibri" panose="020F0502020204030204" pitchFamily="34" charset="0"/>
                <a:cs typeface="Calibri" panose="020F0502020204030204" pitchFamily="34" charset="0"/>
              </a:rPr>
              <a:t>, [</a:t>
            </a:r>
            <a:r>
              <a:rPr lang="en-US" altLang="en-US" sz="2800" i="1" dirty="0">
                <a:latin typeface="Calibri" panose="020F0502020204030204" pitchFamily="34" charset="0"/>
                <a:cs typeface="Calibri" panose="020F0502020204030204" pitchFamily="34" charset="0"/>
              </a:rPr>
              <a:t>his promised descendent</a:t>
            </a:r>
            <a:r>
              <a:rPr lang="en-US" altLang="en-US" sz="2800" dirty="0">
                <a:latin typeface="Calibri" panose="020F0502020204030204" pitchFamily="34" charset="0"/>
                <a:cs typeface="Calibri" panose="020F0502020204030204" pitchFamily="34" charset="0"/>
              </a:rPr>
              <a:t>] </a:t>
            </a:r>
          </a:p>
          <a:p>
            <a:pPr marL="457200" indent="-457200" algn="just">
              <a:buFont typeface="Arial" panose="020B0604020202020204" pitchFamily="34" charset="0"/>
              <a:buChar char="•"/>
            </a:pPr>
            <a:r>
              <a:rPr lang="en-US" altLang="en-US" sz="2800" b="1" dirty="0">
                <a:solidFill>
                  <a:srgbClr val="0000CC"/>
                </a:solidFill>
                <a:latin typeface="Calibri" panose="020F0502020204030204" pitchFamily="34" charset="0"/>
                <a:cs typeface="Calibri" panose="020F0502020204030204" pitchFamily="34" charset="0"/>
              </a:rPr>
              <a:t>son of Abraham</a:t>
            </a:r>
            <a:r>
              <a:rPr lang="en-US" altLang="en-US" sz="2800" dirty="0">
                <a:latin typeface="Calibri" panose="020F0502020204030204" pitchFamily="34" charset="0"/>
                <a:cs typeface="Calibri" panose="020F0502020204030204" pitchFamily="34" charset="0"/>
              </a:rPr>
              <a:t>: [</a:t>
            </a:r>
            <a:r>
              <a:rPr lang="en-US" altLang="en-US" sz="2800" i="1" dirty="0">
                <a:latin typeface="Calibri" panose="020F0502020204030204" pitchFamily="34" charset="0"/>
                <a:cs typeface="Calibri" panose="020F0502020204030204" pitchFamily="34" charset="0"/>
              </a:rPr>
              <a:t>of the lineage of Abraham, Isaac and Jacob</a:t>
            </a:r>
            <a:r>
              <a:rPr lang="en-US" altLang="en-US" sz="2800" dirty="0">
                <a:latin typeface="Calibri" panose="020F0502020204030204" pitchFamily="34" charset="0"/>
                <a:cs typeface="Calibri" panose="020F0502020204030204" pitchFamily="34" charset="0"/>
              </a:rPr>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4CDD7196-3B7D-4335-86DB-E54A12106F93}"/>
              </a:ext>
            </a:extLst>
          </p:cNvPr>
          <p:cNvSpPr>
            <a:spLocks noGrp="1" noChangeArrowheads="1"/>
          </p:cNvSpPr>
          <p:nvPr>
            <p:ph type="body" idx="1"/>
          </p:nvPr>
        </p:nvSpPr>
        <p:spPr>
          <a:xfrm>
            <a:off x="0" y="1600200"/>
            <a:ext cx="9144000" cy="1905000"/>
          </a:xfrm>
        </p:spPr>
        <p:txBody>
          <a:bodyPr/>
          <a:lstStyle/>
          <a:p>
            <a:pPr marL="0" indent="0" algn="just">
              <a:buFontTx/>
              <a:buNone/>
            </a:pPr>
            <a:r>
              <a:rPr lang="en-US" altLang="en-US" sz="2800" dirty="0"/>
              <a:t>Until the destruction of the temple in Jerusalem by the Romans, in 70 AD, the Jews could assemble and check genealogies from the detailed records kept and made available at the temple.</a:t>
            </a:r>
          </a:p>
        </p:txBody>
      </p:sp>
      <p:sp>
        <p:nvSpPr>
          <p:cNvPr id="5" name="Text Box 4">
            <a:extLst>
              <a:ext uri="{FF2B5EF4-FFF2-40B4-BE49-F238E27FC236}">
                <a16:creationId xmlns:a16="http://schemas.microsoft.com/office/drawing/2014/main" id="{982CAE69-09F7-46A0-A63F-0F420D6D551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
        <p:nvSpPr>
          <p:cNvPr id="7" name="Rectangle 2">
            <a:extLst>
              <a:ext uri="{FF2B5EF4-FFF2-40B4-BE49-F238E27FC236}">
                <a16:creationId xmlns:a16="http://schemas.microsoft.com/office/drawing/2014/main" id="{9EDF7860-F032-403A-8E4D-A1F2F206D5FD}"/>
              </a:ext>
            </a:extLst>
          </p:cNvPr>
          <p:cNvSpPr>
            <a:spLocks noGrp="1" noChangeArrowheads="1"/>
          </p:cNvSpPr>
          <p:nvPr>
            <p:ph type="title"/>
          </p:nvPr>
        </p:nvSpPr>
        <p:spPr>
          <a:xfrm>
            <a:off x="685800" y="685800"/>
            <a:ext cx="7772400" cy="685800"/>
          </a:xfrm>
        </p:spPr>
        <p:txBody>
          <a:bodyPr/>
          <a:lstStyle/>
          <a:p>
            <a:r>
              <a:rPr lang="en-US" altLang="en-US" sz="3200" b="1" dirty="0">
                <a:solidFill>
                  <a:srgbClr val="0000CC"/>
                </a:solidFill>
                <a:ea typeface="+mn-ea"/>
              </a:rPr>
              <a:t>What? – Written to the Jews? </a:t>
            </a:r>
          </a:p>
        </p:txBody>
      </p:sp>
      <p:pic>
        <p:nvPicPr>
          <p:cNvPr id="2" name="Picture 1">
            <a:extLst>
              <a:ext uri="{FF2B5EF4-FFF2-40B4-BE49-F238E27FC236}">
                <a16:creationId xmlns:a16="http://schemas.microsoft.com/office/drawing/2014/main" id="{D008295A-8933-4EE8-AAF5-D96F08913166}"/>
              </a:ext>
            </a:extLst>
          </p:cNvPr>
          <p:cNvPicPr>
            <a:picLocks noChangeAspect="1"/>
          </p:cNvPicPr>
          <p:nvPr/>
        </p:nvPicPr>
        <p:blipFill>
          <a:blip r:embed="rId3"/>
          <a:stretch>
            <a:fillRect/>
          </a:stretch>
        </p:blipFill>
        <p:spPr>
          <a:xfrm>
            <a:off x="1952625" y="3429000"/>
            <a:ext cx="5238750" cy="3286125"/>
          </a:xfrm>
          <a:prstGeom prst="rect">
            <a:avLst/>
          </a:prstGeom>
        </p:spPr>
      </p:pic>
      <p:pic>
        <p:nvPicPr>
          <p:cNvPr id="3" name="Picture 2">
            <a:extLst>
              <a:ext uri="{FF2B5EF4-FFF2-40B4-BE49-F238E27FC236}">
                <a16:creationId xmlns:a16="http://schemas.microsoft.com/office/drawing/2014/main" id="{B5D2EE18-E4B6-41BE-89C7-AB5E113B1ADF}"/>
              </a:ext>
            </a:extLst>
          </p:cNvPr>
          <p:cNvPicPr>
            <a:picLocks noChangeAspect="1"/>
          </p:cNvPicPr>
          <p:nvPr/>
        </p:nvPicPr>
        <p:blipFill>
          <a:blip r:embed="rId4"/>
          <a:stretch>
            <a:fillRect/>
          </a:stretch>
        </p:blipFill>
        <p:spPr>
          <a:xfrm>
            <a:off x="1476375" y="3438144"/>
            <a:ext cx="6191250" cy="319125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011B82-071C-4C45-88BA-74DE0B14EB32}"/>
              </a:ext>
            </a:extLst>
          </p:cNvPr>
          <p:cNvPicPr>
            <a:picLocks noChangeAspect="1"/>
          </p:cNvPicPr>
          <p:nvPr/>
        </p:nvPicPr>
        <p:blipFill>
          <a:blip r:embed="rId2"/>
          <a:stretch>
            <a:fillRect/>
          </a:stretch>
        </p:blipFill>
        <p:spPr>
          <a:xfrm>
            <a:off x="1577320" y="1828800"/>
            <a:ext cx="5989361" cy="4572000"/>
          </a:xfrm>
          <a:prstGeom prst="rect">
            <a:avLst/>
          </a:prstGeom>
        </p:spPr>
      </p:pic>
      <p:sp>
        <p:nvSpPr>
          <p:cNvPr id="7" name="Text Box 4">
            <a:extLst>
              <a:ext uri="{FF2B5EF4-FFF2-40B4-BE49-F238E27FC236}">
                <a16:creationId xmlns:a16="http://schemas.microsoft.com/office/drawing/2014/main" id="{CBFC55F6-4ECF-4251-9E34-194CE6E3E2D0}"/>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
        <p:nvSpPr>
          <p:cNvPr id="9" name="Rectangle 2">
            <a:extLst>
              <a:ext uri="{FF2B5EF4-FFF2-40B4-BE49-F238E27FC236}">
                <a16:creationId xmlns:a16="http://schemas.microsoft.com/office/drawing/2014/main" id="{25E859C7-17B4-497C-8029-BA110D7906FE}"/>
              </a:ext>
            </a:extLst>
          </p:cNvPr>
          <p:cNvSpPr txBox="1">
            <a:spLocks noChangeArrowheads="1"/>
          </p:cNvSpPr>
          <p:nvPr/>
        </p:nvSpPr>
        <p:spPr>
          <a:xfrm>
            <a:off x="685800" y="685800"/>
            <a:ext cx="7772400" cy="685800"/>
          </a:xfrm>
          <a:prstGeom prst="rect">
            <a:avLst/>
          </a:prstGeom>
        </p:spPr>
        <p:txBody>
          <a:bodyPr anchor="ct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What? – Written to the Jews?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3B3A4-E634-406E-B7BF-073FA64093E3}"/>
              </a:ext>
            </a:extLst>
          </p:cNvPr>
          <p:cNvPicPr>
            <a:picLocks noChangeAspect="1"/>
          </p:cNvPicPr>
          <p:nvPr/>
        </p:nvPicPr>
        <p:blipFill>
          <a:blip r:embed="rId3"/>
          <a:stretch>
            <a:fillRect/>
          </a:stretch>
        </p:blipFill>
        <p:spPr>
          <a:xfrm>
            <a:off x="0" y="0"/>
            <a:ext cx="9144000" cy="6857999"/>
          </a:xfrm>
          <a:prstGeom prst="rect">
            <a:avLst/>
          </a:prstGeom>
        </p:spPr>
      </p:pic>
      <p:sp>
        <p:nvSpPr>
          <p:cNvPr id="38914" name="Rectangle 2">
            <a:extLst>
              <a:ext uri="{FF2B5EF4-FFF2-40B4-BE49-F238E27FC236}">
                <a16:creationId xmlns:a16="http://schemas.microsoft.com/office/drawing/2014/main" id="{551EB6FC-1BBF-4553-AD4E-3E4F9F8B1CEC}"/>
              </a:ext>
            </a:extLst>
          </p:cNvPr>
          <p:cNvSpPr>
            <a:spLocks noGrp="1" noChangeArrowheads="1"/>
          </p:cNvSpPr>
          <p:nvPr>
            <p:ph type="body" idx="1"/>
          </p:nvPr>
        </p:nvSpPr>
        <p:spPr>
          <a:xfrm>
            <a:off x="0" y="0"/>
            <a:ext cx="9144000" cy="2895600"/>
          </a:xfrm>
        </p:spPr>
        <p:txBody>
          <a:bodyPr/>
          <a:lstStyle/>
          <a:p>
            <a:pPr marL="0" indent="0" algn="ctr">
              <a:spcBef>
                <a:spcPts val="0"/>
              </a:spcBef>
              <a:spcAft>
                <a:spcPts val="1200"/>
              </a:spcAft>
              <a:buFontTx/>
              <a:buNone/>
            </a:pPr>
            <a:r>
              <a:rPr lang="en-US" altLang="en-US" b="1" dirty="0">
                <a:solidFill>
                  <a:srgbClr val="0000CC"/>
                </a:solidFill>
              </a:rPr>
              <a:t>Hebrews 7:14</a:t>
            </a:r>
          </a:p>
          <a:p>
            <a:pPr marL="0" indent="0" algn="just">
              <a:spcBef>
                <a:spcPts val="0"/>
              </a:spcBef>
              <a:buFontTx/>
              <a:buNone/>
            </a:pPr>
            <a:r>
              <a:rPr lang="en-US" altLang="en-US" sz="2800" b="1" u="sng" dirty="0">
                <a:solidFill>
                  <a:srgbClr val="0000CC"/>
                </a:solidFill>
              </a:rPr>
              <a:t>For it is evident</a:t>
            </a:r>
            <a:r>
              <a:rPr lang="en-US" altLang="en-US" sz="2800" dirty="0"/>
              <a:t> that our Lord was descended from Judah, a tribe with reference to which Moses spoke nothing concerning priests.</a:t>
            </a:r>
          </a:p>
        </p:txBody>
      </p:sp>
      <p:pic>
        <p:nvPicPr>
          <p:cNvPr id="3" name="Picture 2">
            <a:extLst>
              <a:ext uri="{FF2B5EF4-FFF2-40B4-BE49-F238E27FC236}">
                <a16:creationId xmlns:a16="http://schemas.microsoft.com/office/drawing/2014/main" id="{24CD85CD-A791-4CA7-A021-D39BA5D60834}"/>
              </a:ext>
            </a:extLst>
          </p:cNvPr>
          <p:cNvPicPr>
            <a:picLocks noChangeAspect="1"/>
          </p:cNvPicPr>
          <p:nvPr/>
        </p:nvPicPr>
        <p:blipFill>
          <a:blip r:embed="rId4"/>
          <a:stretch>
            <a:fillRect/>
          </a:stretch>
        </p:blipFill>
        <p:spPr>
          <a:xfrm>
            <a:off x="3506908" y="2057400"/>
            <a:ext cx="2130185" cy="2926080"/>
          </a:xfrm>
          <a:prstGeom prst="rect">
            <a:avLst/>
          </a:prstGeom>
        </p:spPr>
      </p:pic>
    </p:spTree>
    <p:extLst>
      <p:ext uri="{BB962C8B-B14F-4D97-AF65-F5344CB8AC3E}">
        <p14:creationId xmlns:p14="http://schemas.microsoft.com/office/powerpoint/2010/main" val="15504818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3DB22F2F-23CE-4323-9BE3-B28F0E393C9D}"/>
              </a:ext>
            </a:extLst>
          </p:cNvPr>
          <p:cNvSpPr>
            <a:spLocks noGrp="1" noChangeArrowheads="1"/>
          </p:cNvSpPr>
          <p:nvPr>
            <p:ph type="title"/>
          </p:nvPr>
        </p:nvSpPr>
        <p:spPr>
          <a:xfrm>
            <a:off x="685800" y="685800"/>
            <a:ext cx="7772400" cy="685800"/>
          </a:xfrm>
        </p:spPr>
        <p:txBody>
          <a:bodyPr/>
          <a:lstStyle/>
          <a:p>
            <a:r>
              <a:rPr lang="en-US" altLang="en-US" sz="3200" b="1" dirty="0">
                <a:solidFill>
                  <a:srgbClr val="0000CC"/>
                </a:solidFill>
                <a:ea typeface="+mn-ea"/>
              </a:rPr>
              <a:t>What?  Written to the Jews? </a:t>
            </a:r>
          </a:p>
        </p:txBody>
      </p:sp>
      <p:sp>
        <p:nvSpPr>
          <p:cNvPr id="64516" name="Rectangle 4">
            <a:extLst>
              <a:ext uri="{FF2B5EF4-FFF2-40B4-BE49-F238E27FC236}">
                <a16:creationId xmlns:a16="http://schemas.microsoft.com/office/drawing/2014/main" id="{AD45787A-1537-4606-984D-6A5B549EEA81}"/>
              </a:ext>
            </a:extLst>
          </p:cNvPr>
          <p:cNvSpPr>
            <a:spLocks noGrp="1" noChangeArrowheads="1"/>
          </p:cNvSpPr>
          <p:nvPr>
            <p:ph type="body" sz="half" idx="2"/>
          </p:nvPr>
        </p:nvSpPr>
        <p:spPr>
          <a:xfrm>
            <a:off x="0" y="1600755"/>
            <a:ext cx="9144000" cy="1828245"/>
          </a:xfrm>
        </p:spPr>
        <p:txBody>
          <a:bodyPr/>
          <a:lstStyle/>
          <a:p>
            <a:pPr algn="just">
              <a:spcBef>
                <a:spcPts val="0"/>
              </a:spcBef>
              <a:spcAft>
                <a:spcPts val="1200"/>
              </a:spcAft>
            </a:pPr>
            <a:r>
              <a:rPr lang="en-US" altLang="en-US" sz="2800" dirty="0"/>
              <a:t>Jesus tells the 12 disciples to go </a:t>
            </a:r>
            <a:r>
              <a:rPr lang="en-US" altLang="en-US" sz="2800" b="1" dirty="0">
                <a:solidFill>
                  <a:srgbClr val="0000CC"/>
                </a:solidFill>
              </a:rPr>
              <a:t>only to “the lost sheep of the house of Israel” </a:t>
            </a:r>
            <a:r>
              <a:rPr lang="en-US" altLang="en-US" sz="2800" dirty="0"/>
              <a:t>(Matt. 10:1,5-6).</a:t>
            </a:r>
          </a:p>
          <a:p>
            <a:pPr algn="just">
              <a:spcBef>
                <a:spcPts val="0"/>
              </a:spcBef>
              <a:spcAft>
                <a:spcPts val="1200"/>
              </a:spcAft>
            </a:pPr>
            <a:r>
              <a:rPr lang="en-US" altLang="en-US" sz="2800" dirty="0"/>
              <a:t>Jesus says that </a:t>
            </a:r>
            <a:r>
              <a:rPr lang="en-US" altLang="en-US" sz="2800" b="1" dirty="0">
                <a:solidFill>
                  <a:srgbClr val="0000CC"/>
                </a:solidFill>
              </a:rPr>
              <a:t>He was “sent only to the lost sheep of  the house of Israel” </a:t>
            </a:r>
            <a:r>
              <a:rPr lang="en-US" altLang="en-US" sz="2800" dirty="0"/>
              <a:t>(Matt. 15:21-24). </a:t>
            </a:r>
          </a:p>
        </p:txBody>
      </p:sp>
      <p:pic>
        <p:nvPicPr>
          <p:cNvPr id="64519" name="Picture 7" descr="James Tissot Christ sending out disciples two by two">
            <a:extLst>
              <a:ext uri="{FF2B5EF4-FFF2-40B4-BE49-F238E27FC236}">
                <a16:creationId xmlns:a16="http://schemas.microsoft.com/office/drawing/2014/main" id="{04F23E28-114A-4282-B8B7-DA9F81CB1556}"/>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l="3348" r="12970" b="5293"/>
          <a:stretch>
            <a:fillRect/>
          </a:stretch>
        </p:blipFill>
        <p:spPr bwMode="auto">
          <a:xfrm>
            <a:off x="2743200" y="3733800"/>
            <a:ext cx="3657600"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4">
            <a:extLst>
              <a:ext uri="{FF2B5EF4-FFF2-40B4-BE49-F238E27FC236}">
                <a16:creationId xmlns:a16="http://schemas.microsoft.com/office/drawing/2014/main" id="{483D1B8C-ED8E-4871-9B9D-C9C247A55EED}"/>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3B3A4-E634-406E-B7BF-073FA64093E3}"/>
              </a:ext>
            </a:extLst>
          </p:cNvPr>
          <p:cNvPicPr>
            <a:picLocks noChangeAspect="1"/>
          </p:cNvPicPr>
          <p:nvPr/>
        </p:nvPicPr>
        <p:blipFill>
          <a:blip r:embed="rId3"/>
          <a:stretch>
            <a:fillRect/>
          </a:stretch>
        </p:blipFill>
        <p:spPr>
          <a:xfrm>
            <a:off x="0" y="0"/>
            <a:ext cx="9144000" cy="6857999"/>
          </a:xfrm>
          <a:prstGeom prst="rect">
            <a:avLst/>
          </a:prstGeom>
        </p:spPr>
      </p:pic>
      <p:sp>
        <p:nvSpPr>
          <p:cNvPr id="38914" name="Rectangle 2">
            <a:extLst>
              <a:ext uri="{FF2B5EF4-FFF2-40B4-BE49-F238E27FC236}">
                <a16:creationId xmlns:a16="http://schemas.microsoft.com/office/drawing/2014/main" id="{551EB6FC-1BBF-4553-AD4E-3E4F9F8B1CEC}"/>
              </a:ext>
            </a:extLst>
          </p:cNvPr>
          <p:cNvSpPr>
            <a:spLocks noGrp="1" noChangeArrowheads="1"/>
          </p:cNvSpPr>
          <p:nvPr>
            <p:ph type="body" idx="1"/>
          </p:nvPr>
        </p:nvSpPr>
        <p:spPr>
          <a:xfrm>
            <a:off x="0" y="0"/>
            <a:ext cx="9144000" cy="3810000"/>
          </a:xfrm>
        </p:spPr>
        <p:txBody>
          <a:bodyPr/>
          <a:lstStyle/>
          <a:p>
            <a:pPr marL="0" indent="0" algn="ctr">
              <a:spcBef>
                <a:spcPts val="0"/>
              </a:spcBef>
              <a:spcAft>
                <a:spcPts val="1200"/>
              </a:spcAft>
              <a:buFontTx/>
              <a:buNone/>
            </a:pPr>
            <a:r>
              <a:rPr lang="en-US" altLang="en-US" b="1" dirty="0">
                <a:solidFill>
                  <a:srgbClr val="0000CC"/>
                </a:solidFill>
              </a:rPr>
              <a:t>Matthew 10:1, 5-6</a:t>
            </a:r>
          </a:p>
          <a:p>
            <a:pPr marL="0" marR="0" indent="0" algn="just">
              <a:spcBef>
                <a:spcPts val="0"/>
              </a:spcBef>
              <a:spcAft>
                <a:spcPts val="1200"/>
              </a:spcAft>
              <a:buNone/>
            </a:pPr>
            <a:r>
              <a:rPr lang="en-US" sz="2400" baseline="30000" dirty="0"/>
              <a:t>1</a:t>
            </a:r>
            <a:r>
              <a:rPr lang="en-US" sz="2400" dirty="0"/>
              <a:t> </a:t>
            </a:r>
            <a:r>
              <a:rPr lang="en-US" sz="2800" dirty="0"/>
              <a:t>Jesus summoned His twelve disciples and gave them authority over unclean spirits, to cast them out, and to heal every kind of disease and every kind of sickness…</a:t>
            </a:r>
            <a:r>
              <a:rPr lang="en-US" sz="2400" dirty="0"/>
              <a:t> </a:t>
            </a:r>
            <a:r>
              <a:rPr lang="en-US" sz="2400" baseline="30000" dirty="0"/>
              <a:t>5</a:t>
            </a:r>
            <a:r>
              <a:rPr lang="en-US" sz="2400" dirty="0"/>
              <a:t> </a:t>
            </a:r>
            <a:r>
              <a:rPr lang="en-US" sz="2800" dirty="0"/>
              <a:t>These twelve Jesus sent out after instructing them: “Do not go in </a:t>
            </a:r>
            <a:r>
              <a:rPr lang="en-US" sz="2800" i="1" dirty="0"/>
              <a:t>the</a:t>
            </a:r>
            <a:r>
              <a:rPr lang="en-US" sz="2800" dirty="0"/>
              <a:t> way of </a:t>
            </a:r>
            <a:r>
              <a:rPr lang="en-US" sz="2800" i="1" dirty="0"/>
              <a:t>the</a:t>
            </a:r>
            <a:r>
              <a:rPr lang="en-US" sz="2800" dirty="0"/>
              <a:t> Gentiles, and do not enter </a:t>
            </a:r>
            <a:r>
              <a:rPr lang="en-US" sz="2800" i="1" dirty="0"/>
              <a:t>any</a:t>
            </a:r>
            <a:r>
              <a:rPr lang="en-US" sz="2800" dirty="0"/>
              <a:t> city of the Samaritans;</a:t>
            </a:r>
            <a:r>
              <a:rPr lang="en-US" sz="2400" dirty="0"/>
              <a:t> </a:t>
            </a:r>
            <a:r>
              <a:rPr lang="en-US" sz="2400" baseline="30000" dirty="0"/>
              <a:t>6</a:t>
            </a:r>
            <a:r>
              <a:rPr lang="en-US" sz="2400" dirty="0"/>
              <a:t> </a:t>
            </a:r>
            <a:r>
              <a:rPr lang="en-US" sz="2800" dirty="0"/>
              <a:t>but rather </a:t>
            </a:r>
            <a:r>
              <a:rPr lang="en-US" sz="2800" b="1" dirty="0">
                <a:solidFill>
                  <a:srgbClr val="0000CC"/>
                </a:solidFill>
              </a:rPr>
              <a:t>go to the lost sheep of the house of Israel</a:t>
            </a:r>
            <a:r>
              <a:rPr lang="en-US" sz="2800" dirty="0"/>
              <a:t>.</a:t>
            </a:r>
            <a:r>
              <a:rPr lang="en-US" sz="2400" dirty="0"/>
              <a:t> </a:t>
            </a:r>
            <a:endParaRPr lang="en-US" altLang="en-US" sz="2800" b="1" dirty="0">
              <a:solidFill>
                <a:srgbClr val="0000CC"/>
              </a:solidFill>
            </a:endParaRPr>
          </a:p>
        </p:txBody>
      </p:sp>
      <p:pic>
        <p:nvPicPr>
          <p:cNvPr id="5" name="Picture 7" descr="James Tissot Christ sending out disciples two by two">
            <a:extLst>
              <a:ext uri="{FF2B5EF4-FFF2-40B4-BE49-F238E27FC236}">
                <a16:creationId xmlns:a16="http://schemas.microsoft.com/office/drawing/2014/main" id="{D3F7E432-4956-4DE9-B434-5985EC6891A6}"/>
              </a:ext>
            </a:extLst>
          </p:cNvPr>
          <p:cNvPicPr>
            <a:picLocks noChangeAspect="1" noChangeArrowheads="1"/>
          </p:cNvPicPr>
          <p:nvPr/>
        </p:nvPicPr>
        <p:blipFill>
          <a:blip r:embed="rId4">
            <a:lum contrast="6000"/>
            <a:extLst>
              <a:ext uri="{28A0092B-C50C-407E-A947-70E740481C1C}">
                <a14:useLocalDpi xmlns:a14="http://schemas.microsoft.com/office/drawing/2010/main" val="0"/>
              </a:ext>
            </a:extLst>
          </a:blip>
          <a:srcRect l="3348" r="12970" b="5293"/>
          <a:stretch>
            <a:fillRect/>
          </a:stretch>
        </p:blipFill>
        <p:spPr bwMode="auto">
          <a:xfrm>
            <a:off x="3352800" y="3352800"/>
            <a:ext cx="2438400" cy="18288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8270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3B3A4-E634-406E-B7BF-073FA64093E3}"/>
              </a:ext>
            </a:extLst>
          </p:cNvPr>
          <p:cNvPicPr>
            <a:picLocks noChangeAspect="1"/>
          </p:cNvPicPr>
          <p:nvPr/>
        </p:nvPicPr>
        <p:blipFill>
          <a:blip r:embed="rId3"/>
          <a:stretch>
            <a:fillRect/>
          </a:stretch>
        </p:blipFill>
        <p:spPr>
          <a:xfrm>
            <a:off x="0" y="0"/>
            <a:ext cx="9144000" cy="6857999"/>
          </a:xfrm>
          <a:prstGeom prst="rect">
            <a:avLst/>
          </a:prstGeom>
        </p:spPr>
      </p:pic>
      <p:sp>
        <p:nvSpPr>
          <p:cNvPr id="38914" name="Rectangle 2">
            <a:extLst>
              <a:ext uri="{FF2B5EF4-FFF2-40B4-BE49-F238E27FC236}">
                <a16:creationId xmlns:a16="http://schemas.microsoft.com/office/drawing/2014/main" id="{551EB6FC-1BBF-4553-AD4E-3E4F9F8B1CEC}"/>
              </a:ext>
            </a:extLst>
          </p:cNvPr>
          <p:cNvSpPr>
            <a:spLocks noGrp="1" noChangeArrowheads="1"/>
          </p:cNvSpPr>
          <p:nvPr>
            <p:ph type="body" idx="1"/>
          </p:nvPr>
        </p:nvSpPr>
        <p:spPr>
          <a:xfrm>
            <a:off x="0" y="0"/>
            <a:ext cx="9144000" cy="6705600"/>
          </a:xfrm>
        </p:spPr>
        <p:txBody>
          <a:bodyPr/>
          <a:lstStyle/>
          <a:p>
            <a:pPr marL="0" marR="0" indent="0" algn="ctr">
              <a:spcBef>
                <a:spcPts val="0"/>
              </a:spcBef>
              <a:spcAft>
                <a:spcPts val="1200"/>
              </a:spcAft>
              <a:buNone/>
            </a:pPr>
            <a:r>
              <a:rPr lang="en-US" altLang="en-US" b="1" dirty="0">
                <a:solidFill>
                  <a:srgbClr val="0000CC"/>
                </a:solidFill>
              </a:rPr>
              <a:t>Matthew 15:21-24</a:t>
            </a:r>
          </a:p>
          <a:p>
            <a:pPr marL="0" indent="0" algn="just">
              <a:spcBef>
                <a:spcPts val="0"/>
              </a:spcBef>
              <a:spcAft>
                <a:spcPts val="1200"/>
              </a:spcAft>
              <a:buNone/>
            </a:pPr>
            <a:r>
              <a:rPr lang="en-US" sz="2800" baseline="30000" dirty="0"/>
              <a:t>21</a:t>
            </a:r>
            <a:r>
              <a:rPr lang="en-US" sz="2800" dirty="0"/>
              <a:t> Jesus went away from there, and withdrew into the district of </a:t>
            </a:r>
            <a:r>
              <a:rPr lang="en-US" sz="2800" dirty="0" err="1"/>
              <a:t>Tyre</a:t>
            </a:r>
            <a:r>
              <a:rPr lang="en-US" sz="2800" dirty="0"/>
              <a:t> and Sidon. </a:t>
            </a:r>
            <a:r>
              <a:rPr lang="en-US" sz="2800" baseline="30000" dirty="0"/>
              <a:t>22</a:t>
            </a:r>
            <a:r>
              <a:rPr lang="en-US" sz="2800" dirty="0"/>
              <a:t> And a Canaanite woman from that region came out and </a:t>
            </a:r>
            <a:r>
              <a:rPr lang="en-US" sz="2800" i="1" dirty="0"/>
              <a:t>began</a:t>
            </a:r>
            <a:r>
              <a:rPr lang="en-US" sz="2800" dirty="0"/>
              <a:t> to cry out, saying, “Have mercy on me, Lord, Son of David; my daughter is cruelly demon-possessed.” </a:t>
            </a:r>
            <a:r>
              <a:rPr lang="en-US" sz="2800" baseline="30000" dirty="0"/>
              <a:t>23</a:t>
            </a:r>
            <a:r>
              <a:rPr lang="en-US" sz="2800" dirty="0"/>
              <a:t> But He did not answer her a word. And His disciples came and implored Him, saying, “Send her away, because she keeps shouting at us.” </a:t>
            </a:r>
            <a:r>
              <a:rPr lang="en-US" sz="2800" baseline="30000" dirty="0"/>
              <a:t>24</a:t>
            </a:r>
            <a:r>
              <a:rPr lang="en-US" sz="2800" dirty="0"/>
              <a:t> </a:t>
            </a:r>
            <a:r>
              <a:rPr lang="en-US" sz="2800" b="1" dirty="0">
                <a:solidFill>
                  <a:srgbClr val="0000CC"/>
                </a:solidFill>
              </a:rPr>
              <a:t>But He answered and said, “I was sent only to the lost sheep of the house of Israel</a:t>
            </a:r>
            <a:r>
              <a:rPr lang="en-US" sz="2800" dirty="0"/>
              <a:t>.” </a:t>
            </a:r>
            <a:endParaRPr lang="en-US" altLang="en-US" sz="2800" b="1" dirty="0">
              <a:solidFill>
                <a:srgbClr val="0000CC"/>
              </a:solidFill>
            </a:endParaRPr>
          </a:p>
        </p:txBody>
      </p:sp>
    </p:spTree>
    <p:extLst>
      <p:ext uri="{BB962C8B-B14F-4D97-AF65-F5344CB8AC3E}">
        <p14:creationId xmlns:p14="http://schemas.microsoft.com/office/powerpoint/2010/main" val="23127368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D3B3A4-E634-406E-B7BF-073FA64093E3}"/>
              </a:ext>
            </a:extLst>
          </p:cNvPr>
          <p:cNvPicPr>
            <a:picLocks noChangeAspect="1"/>
          </p:cNvPicPr>
          <p:nvPr/>
        </p:nvPicPr>
        <p:blipFill>
          <a:blip r:embed="rId3"/>
          <a:stretch>
            <a:fillRect/>
          </a:stretch>
        </p:blipFill>
        <p:spPr>
          <a:xfrm>
            <a:off x="0" y="0"/>
            <a:ext cx="9144000" cy="6857999"/>
          </a:xfrm>
          <a:prstGeom prst="rect">
            <a:avLst/>
          </a:prstGeom>
        </p:spPr>
      </p:pic>
      <p:sp>
        <p:nvSpPr>
          <p:cNvPr id="38914" name="Rectangle 2">
            <a:extLst>
              <a:ext uri="{FF2B5EF4-FFF2-40B4-BE49-F238E27FC236}">
                <a16:creationId xmlns:a16="http://schemas.microsoft.com/office/drawing/2014/main" id="{551EB6FC-1BBF-4553-AD4E-3E4F9F8B1CEC}"/>
              </a:ext>
            </a:extLst>
          </p:cNvPr>
          <p:cNvSpPr>
            <a:spLocks noGrp="1" noChangeArrowheads="1"/>
          </p:cNvSpPr>
          <p:nvPr>
            <p:ph type="body" idx="1"/>
          </p:nvPr>
        </p:nvSpPr>
        <p:spPr>
          <a:xfrm>
            <a:off x="0" y="0"/>
            <a:ext cx="9144000" cy="2895600"/>
          </a:xfrm>
        </p:spPr>
        <p:txBody>
          <a:bodyPr/>
          <a:lstStyle/>
          <a:p>
            <a:pPr marL="0" indent="0" algn="ctr">
              <a:spcBef>
                <a:spcPts val="0"/>
              </a:spcBef>
              <a:spcAft>
                <a:spcPts val="1200"/>
              </a:spcAft>
              <a:buNone/>
            </a:pPr>
            <a:r>
              <a:rPr lang="en-US" altLang="en-US" b="1" dirty="0">
                <a:solidFill>
                  <a:srgbClr val="0000CC"/>
                </a:solidFill>
              </a:rPr>
              <a:t>Jeremiah 50:6</a:t>
            </a:r>
          </a:p>
          <a:p>
            <a:pPr marL="0" indent="0" algn="just">
              <a:spcBef>
                <a:spcPts val="0"/>
              </a:spcBef>
              <a:spcAft>
                <a:spcPts val="1200"/>
              </a:spcAft>
              <a:buFontTx/>
              <a:buNone/>
            </a:pPr>
            <a:r>
              <a:rPr lang="en-US" altLang="en-US" sz="2800" dirty="0"/>
              <a:t>“My people [Israel] have become </a:t>
            </a:r>
            <a:r>
              <a:rPr lang="en-US" altLang="en-US" sz="2800" b="1" dirty="0">
                <a:solidFill>
                  <a:srgbClr val="0000CC"/>
                </a:solidFill>
              </a:rPr>
              <a:t>lost sheep</a:t>
            </a:r>
            <a:r>
              <a:rPr lang="en-US" altLang="en-US" sz="2800" dirty="0"/>
              <a:t>; their shepherds have led them astray. They have made them turn aside on  the mountains; they have gone along from mountain to hill and have forgotten their  resting place.” (cf. </a:t>
            </a:r>
            <a:r>
              <a:rPr lang="en-US" altLang="en-US" sz="2800" dirty="0" err="1"/>
              <a:t>Eze</a:t>
            </a:r>
            <a:r>
              <a:rPr lang="en-US" altLang="en-US" sz="2800" dirty="0"/>
              <a:t>. 34)</a:t>
            </a:r>
            <a:endParaRPr lang="en-US" altLang="en-US" sz="2800" dirty="0">
              <a:solidFill>
                <a:srgbClr val="0000FF"/>
              </a:solidFill>
            </a:endParaRPr>
          </a:p>
        </p:txBody>
      </p:sp>
      <p:pic>
        <p:nvPicPr>
          <p:cNvPr id="4" name="Picture 3">
            <a:extLst>
              <a:ext uri="{FF2B5EF4-FFF2-40B4-BE49-F238E27FC236}">
                <a16:creationId xmlns:a16="http://schemas.microsoft.com/office/drawing/2014/main" id="{3F5A4295-BF08-49D9-B215-D4998A8A6347}"/>
              </a:ext>
            </a:extLst>
          </p:cNvPr>
          <p:cNvPicPr>
            <a:picLocks noChangeAspect="1"/>
          </p:cNvPicPr>
          <p:nvPr/>
        </p:nvPicPr>
        <p:blipFill>
          <a:blip r:embed="rId4"/>
          <a:stretch>
            <a:fillRect/>
          </a:stretch>
        </p:blipFill>
        <p:spPr>
          <a:xfrm>
            <a:off x="1991298" y="2895600"/>
            <a:ext cx="5161405" cy="219456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0" y="685800"/>
            <a:ext cx="9144000" cy="762000"/>
          </a:xfrm>
        </p:spPr>
        <p:txBody>
          <a:bodyPr/>
          <a:lstStyle/>
          <a:p>
            <a:pPr eaLnBrk="1" hangingPunct="1"/>
            <a:r>
              <a:rPr lang="en-US" altLang="en-US" sz="3600" b="1">
                <a:solidFill>
                  <a:srgbClr val="C00000"/>
                </a:solidFill>
                <a:latin typeface="Calibri" panose="020F0502020204030204" pitchFamily="34" charset="0"/>
                <a:cs typeface="Calibri" panose="020F0502020204030204" pitchFamily="34" charset="0"/>
              </a:rPr>
              <a:t>OUR PURPOSE, AIM AND OBJECTIVE</a:t>
            </a:r>
          </a:p>
        </p:txBody>
      </p:sp>
      <p:sp>
        <p:nvSpPr>
          <p:cNvPr id="10243" name="Content Placeholder 2"/>
          <p:cNvSpPr>
            <a:spLocks noGrp="1"/>
          </p:cNvSpPr>
          <p:nvPr>
            <p:ph idx="1"/>
          </p:nvPr>
        </p:nvSpPr>
        <p:spPr>
          <a:xfrm>
            <a:off x="3200400" y="1524000"/>
            <a:ext cx="5867400" cy="2971800"/>
          </a:xfrm>
        </p:spPr>
        <p:txBody>
          <a:bodyPr/>
          <a:lstStyle/>
          <a:p>
            <a:pPr marL="0" indent="0" algn="just" eaLnBrk="1" hangingPunct="1">
              <a:spcBef>
                <a:spcPts val="600"/>
              </a:spcBef>
              <a:spcAft>
                <a:spcPts val="600"/>
              </a:spcAft>
              <a:buFontTx/>
              <a:buNone/>
            </a:pPr>
            <a:r>
              <a:rPr lang="en-US" altLang="en-US" b="1" dirty="0">
                <a:latin typeface="Calibri" panose="020F0502020204030204" pitchFamily="34" charset="0"/>
                <a:cs typeface="Calibri" panose="020F0502020204030204" pitchFamily="34" charset="0"/>
              </a:rPr>
              <a:t>…is to Compare and Contrast </a:t>
            </a:r>
            <a:r>
              <a:rPr lang="en-US" altLang="en-US" b="1" dirty="0">
                <a:solidFill>
                  <a:srgbClr val="0000CC"/>
                </a:solidFill>
              </a:rPr>
              <a:t>Law</a:t>
            </a:r>
            <a:r>
              <a:rPr lang="en-US" altLang="en-US" b="1" dirty="0">
                <a:latin typeface="Calibri" panose="020F0502020204030204" pitchFamily="34" charset="0"/>
                <a:cs typeface="Calibri" panose="020F0502020204030204" pitchFamily="34" charset="0"/>
              </a:rPr>
              <a:t> and </a:t>
            </a:r>
            <a:r>
              <a:rPr lang="en-US" altLang="en-US" b="1" dirty="0">
                <a:solidFill>
                  <a:srgbClr val="C00000"/>
                </a:solidFill>
                <a:latin typeface="Calibri" panose="020F0502020204030204" pitchFamily="34" charset="0"/>
                <a:cs typeface="Calibri" panose="020F0502020204030204" pitchFamily="34" charset="0"/>
              </a:rPr>
              <a:t>Grace</a:t>
            </a:r>
            <a:r>
              <a:rPr lang="en-US" altLang="en-US" b="1" dirty="0">
                <a:latin typeface="Calibri" panose="020F0502020204030204" pitchFamily="34" charset="0"/>
                <a:cs typeface="Calibri" panose="020F0502020204030204" pitchFamily="34" charset="0"/>
              </a:rPr>
              <a:t> so as to properly understand these two important themes and </a:t>
            </a:r>
            <a:r>
              <a:rPr lang="en-US" altLang="en-US" b="1" i="1" dirty="0">
                <a:solidFill>
                  <a:srgbClr val="008000"/>
                </a:solidFill>
                <a:latin typeface="Calibri" panose="020F0502020204030204" pitchFamily="34" charset="0"/>
                <a:cs typeface="Calibri" panose="020F0502020204030204" pitchFamily="34" charset="0"/>
              </a:rPr>
              <a:t>how they are related to the life of the New Testament Believer</a:t>
            </a:r>
            <a:r>
              <a:rPr lang="en-US" altLang="en-US" b="1" dirty="0">
                <a:latin typeface="Calibri" panose="020F0502020204030204" pitchFamily="34" charset="0"/>
                <a:cs typeface="Calibri" panose="020F0502020204030204" pitchFamily="34" charset="0"/>
              </a:rPr>
              <a:t>.</a:t>
            </a:r>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598" y="1676400"/>
            <a:ext cx="2743201"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0245" name="Text Box 4"/>
          <p:cNvSpPr txBox="1">
            <a:spLocks noChangeArrowheads="1"/>
          </p:cNvSpPr>
          <p:nvPr/>
        </p:nvSpPr>
        <p:spPr bwMode="auto">
          <a:xfrm>
            <a:off x="0" y="239713"/>
            <a:ext cx="91440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Law and Grace</a:t>
            </a:r>
          </a:p>
        </p:txBody>
      </p:sp>
    </p:spTree>
    <p:extLst>
      <p:ext uri="{BB962C8B-B14F-4D97-AF65-F5344CB8AC3E}">
        <p14:creationId xmlns:p14="http://schemas.microsoft.com/office/powerpoint/2010/main" val="1544723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452369D-4A91-4904-A244-18C98F22592D}"/>
              </a:ext>
            </a:extLst>
          </p:cNvPr>
          <p:cNvPicPr>
            <a:picLocks noChangeAspect="1"/>
          </p:cNvPicPr>
          <p:nvPr/>
        </p:nvPicPr>
        <p:blipFill>
          <a:blip r:embed="rId3"/>
          <a:stretch>
            <a:fillRect/>
          </a:stretch>
        </p:blipFill>
        <p:spPr>
          <a:xfrm>
            <a:off x="0" y="0"/>
            <a:ext cx="9144000" cy="6857999"/>
          </a:xfrm>
          <a:prstGeom prst="rect">
            <a:avLst/>
          </a:prstGeom>
        </p:spPr>
      </p:pic>
      <p:sp>
        <p:nvSpPr>
          <p:cNvPr id="66562" name="Rectangle 2">
            <a:extLst>
              <a:ext uri="{FF2B5EF4-FFF2-40B4-BE49-F238E27FC236}">
                <a16:creationId xmlns:a16="http://schemas.microsoft.com/office/drawing/2014/main" id="{E98A081A-69E6-4357-929B-06D5266635A6}"/>
              </a:ext>
            </a:extLst>
          </p:cNvPr>
          <p:cNvSpPr>
            <a:spLocks noGrp="1" noChangeArrowheads="1"/>
          </p:cNvSpPr>
          <p:nvPr>
            <p:ph type="body" idx="1"/>
          </p:nvPr>
        </p:nvSpPr>
        <p:spPr>
          <a:xfrm>
            <a:off x="0" y="0"/>
            <a:ext cx="9144000" cy="2514600"/>
          </a:xfrm>
        </p:spPr>
        <p:txBody>
          <a:bodyPr/>
          <a:lstStyle/>
          <a:p>
            <a:pPr marL="0" indent="0" algn="ctr">
              <a:spcBef>
                <a:spcPts val="0"/>
              </a:spcBef>
              <a:spcAft>
                <a:spcPts val="1200"/>
              </a:spcAft>
              <a:buNone/>
            </a:pPr>
            <a:r>
              <a:rPr lang="en-US" altLang="en-US" b="1" dirty="0">
                <a:solidFill>
                  <a:srgbClr val="0000CC"/>
                </a:solidFill>
              </a:rPr>
              <a:t>Ezekiel 34:11, 16 </a:t>
            </a:r>
          </a:p>
          <a:p>
            <a:pPr marL="0" indent="0" algn="just">
              <a:spcBef>
                <a:spcPts val="0"/>
              </a:spcBef>
              <a:spcAft>
                <a:spcPts val="1200"/>
              </a:spcAft>
              <a:buFontTx/>
              <a:buNone/>
            </a:pPr>
            <a:r>
              <a:rPr lang="en-US" altLang="en-US" sz="2800" dirty="0"/>
              <a:t>'For thus says the Lord God, "Behold, I Myself will search for My sheep and seek them out… I will seek the </a:t>
            </a:r>
            <a:r>
              <a:rPr lang="en-US" altLang="en-US" sz="2800" b="1" dirty="0">
                <a:solidFill>
                  <a:srgbClr val="0000CC"/>
                </a:solidFill>
              </a:rPr>
              <a:t>lost</a:t>
            </a:r>
            <a:r>
              <a:rPr lang="en-US" altLang="en-US" sz="2800" dirty="0"/>
              <a:t>, bring back the scattered…"'</a:t>
            </a:r>
          </a:p>
        </p:txBody>
      </p:sp>
      <p:pic>
        <p:nvPicPr>
          <p:cNvPr id="66566" name="Picture 6" descr="alfred_soord_lost_sheep_scan">
            <a:extLst>
              <a:ext uri="{FF2B5EF4-FFF2-40B4-BE49-F238E27FC236}">
                <a16:creationId xmlns:a16="http://schemas.microsoft.com/office/drawing/2014/main" id="{3D763322-B083-43CE-A948-044C7027D2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50000" b="17647"/>
          <a:stretch>
            <a:fillRect/>
          </a:stretch>
        </p:blipFill>
        <p:spPr bwMode="auto">
          <a:xfrm>
            <a:off x="1852676" y="2895600"/>
            <a:ext cx="5438648" cy="219456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15D247C3-79C1-44D6-96FF-2837DABE10AF}"/>
              </a:ext>
            </a:extLst>
          </p:cNvPr>
          <p:cNvSpPr>
            <a:spLocks noGrp="1" noChangeArrowheads="1"/>
          </p:cNvSpPr>
          <p:nvPr>
            <p:ph type="title"/>
          </p:nvPr>
        </p:nvSpPr>
        <p:spPr>
          <a:xfrm>
            <a:off x="0" y="685800"/>
            <a:ext cx="9144000" cy="685800"/>
          </a:xfrm>
        </p:spPr>
        <p:txBody>
          <a:bodyPr/>
          <a:lstStyle/>
          <a:p>
            <a:r>
              <a:rPr lang="en-US" altLang="en-US" sz="3200" b="1" dirty="0">
                <a:solidFill>
                  <a:srgbClr val="0000CC"/>
                </a:solidFill>
                <a:ea typeface="+mn-ea"/>
              </a:rPr>
              <a:t>Only In the land of Israel and to people of Israel </a:t>
            </a:r>
          </a:p>
        </p:txBody>
      </p:sp>
      <p:sp>
        <p:nvSpPr>
          <p:cNvPr id="14339" name="Rectangle 3">
            <a:extLst>
              <a:ext uri="{FF2B5EF4-FFF2-40B4-BE49-F238E27FC236}">
                <a16:creationId xmlns:a16="http://schemas.microsoft.com/office/drawing/2014/main" id="{E8D782EC-9C98-476A-97D3-8DB49B161057}"/>
              </a:ext>
            </a:extLst>
          </p:cNvPr>
          <p:cNvSpPr>
            <a:spLocks noGrp="1" noChangeArrowheads="1"/>
          </p:cNvSpPr>
          <p:nvPr>
            <p:ph type="body" sz="half" idx="1"/>
          </p:nvPr>
        </p:nvSpPr>
        <p:spPr>
          <a:xfrm>
            <a:off x="0" y="1600200"/>
            <a:ext cx="5410200" cy="3124200"/>
          </a:xfrm>
        </p:spPr>
        <p:txBody>
          <a:bodyPr/>
          <a:lstStyle/>
          <a:p>
            <a:pPr algn="just">
              <a:spcBef>
                <a:spcPts val="0"/>
              </a:spcBef>
              <a:spcAft>
                <a:spcPts val="1200"/>
              </a:spcAft>
            </a:pPr>
            <a:r>
              <a:rPr lang="en-US" altLang="en-US" sz="2800" dirty="0"/>
              <a:t>Apart from His brief stay in Egypt as an infant (see Matthew 2:13-21), </a:t>
            </a:r>
            <a:r>
              <a:rPr lang="en-US" altLang="en-US" sz="2800" b="1" dirty="0">
                <a:solidFill>
                  <a:srgbClr val="0000CC"/>
                </a:solidFill>
              </a:rPr>
              <a:t>Christ is only said to be in the land</a:t>
            </a:r>
            <a:r>
              <a:rPr lang="en-US" altLang="en-US" sz="2800" dirty="0">
                <a:solidFill>
                  <a:srgbClr val="0000FF"/>
                </a:solidFill>
              </a:rPr>
              <a:t> </a:t>
            </a:r>
            <a:r>
              <a:rPr lang="en-US" altLang="en-US" sz="2800" b="1" i="1" dirty="0">
                <a:solidFill>
                  <a:srgbClr val="0000CC"/>
                </a:solidFill>
              </a:rPr>
              <a:t>designated for Israel from the beginning, </a:t>
            </a:r>
            <a:r>
              <a:rPr lang="en-US" altLang="en-US" sz="2800" b="1" dirty="0">
                <a:solidFill>
                  <a:srgbClr val="0000CC"/>
                </a:solidFill>
              </a:rPr>
              <a:t>and only for ministry to the people of Israel.</a:t>
            </a:r>
          </a:p>
        </p:txBody>
      </p:sp>
      <p:pic>
        <p:nvPicPr>
          <p:cNvPr id="14344" name="Picture 8" descr="Israel_Twelve tribes map">
            <a:extLst>
              <a:ext uri="{FF2B5EF4-FFF2-40B4-BE49-F238E27FC236}">
                <a16:creationId xmlns:a16="http://schemas.microsoft.com/office/drawing/2014/main" id="{DC220CA5-6B85-4578-9F86-8A28AA58D7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600200"/>
            <a:ext cx="3352800" cy="5029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A03AAD7D-9DE3-4FF0-A2E2-2086368AF15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Rectangle 4">
            <a:extLst>
              <a:ext uri="{FF2B5EF4-FFF2-40B4-BE49-F238E27FC236}">
                <a16:creationId xmlns:a16="http://schemas.microsoft.com/office/drawing/2014/main" id="{9C2B611D-2F9F-4236-894F-4109DB9C2369}"/>
              </a:ext>
            </a:extLst>
          </p:cNvPr>
          <p:cNvSpPr>
            <a:spLocks noGrp="1" noChangeArrowheads="1"/>
          </p:cNvSpPr>
          <p:nvPr>
            <p:ph type="body" sz="half" idx="2"/>
          </p:nvPr>
        </p:nvSpPr>
        <p:spPr>
          <a:xfrm>
            <a:off x="3024726" y="1600755"/>
            <a:ext cx="5966874" cy="3047445"/>
          </a:xfrm>
        </p:spPr>
        <p:txBody>
          <a:bodyPr/>
          <a:lstStyle/>
          <a:p>
            <a:pPr algn="just">
              <a:spcBef>
                <a:spcPts val="0"/>
              </a:spcBef>
              <a:spcAft>
                <a:spcPts val="1200"/>
              </a:spcAft>
            </a:pPr>
            <a:r>
              <a:rPr lang="en-US" altLang="en-US" sz="2800" dirty="0"/>
              <a:t>In Matthew, we will see that </a:t>
            </a:r>
            <a:r>
              <a:rPr lang="en-US" altLang="en-US" sz="2800" b="1" dirty="0">
                <a:solidFill>
                  <a:srgbClr val="0000CC"/>
                </a:solidFill>
              </a:rPr>
              <a:t>Christ will direct the people of Israel back to the original intent of the Law of Moses, and away from those traditions that added to or distorted the original Law as given by Moses (cf. Matt. 5:21, 27, 33, 38, and 43).</a:t>
            </a:r>
          </a:p>
          <a:p>
            <a:pPr algn="just">
              <a:spcBef>
                <a:spcPts val="0"/>
              </a:spcBef>
              <a:spcAft>
                <a:spcPts val="1200"/>
              </a:spcAft>
            </a:pPr>
            <a:endParaRPr lang="en-US" altLang="en-US" sz="2800" b="1" dirty="0">
              <a:solidFill>
                <a:srgbClr val="0000CC"/>
              </a:solidFill>
            </a:endParaRPr>
          </a:p>
        </p:txBody>
      </p:sp>
      <p:pic>
        <p:nvPicPr>
          <p:cNvPr id="68615" name="Picture 7" descr="Christ teaching on the Mount">
            <a:extLst>
              <a:ext uri="{FF2B5EF4-FFF2-40B4-BE49-F238E27FC236}">
                <a16:creationId xmlns:a16="http://schemas.microsoft.com/office/drawing/2014/main" id="{C146A4C1-E791-4D36-AA24-E9F58195C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9" y="1752600"/>
            <a:ext cx="2796117" cy="3200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C5A1E1F1-15EB-4C7F-9268-9518558EAE97}"/>
              </a:ext>
            </a:extLst>
          </p:cNvPr>
          <p:cNvSpPr>
            <a:spLocks noGrp="1" noChangeArrowheads="1"/>
          </p:cNvSpPr>
          <p:nvPr>
            <p:ph type="title"/>
          </p:nvPr>
        </p:nvSpPr>
        <p:spPr>
          <a:xfrm>
            <a:off x="0" y="685800"/>
            <a:ext cx="9144000" cy="685800"/>
          </a:xfrm>
        </p:spPr>
        <p:txBody>
          <a:bodyPr/>
          <a:lstStyle/>
          <a:p>
            <a:r>
              <a:rPr lang="en-US" altLang="en-US" sz="3200" b="1" dirty="0">
                <a:solidFill>
                  <a:srgbClr val="0000CC"/>
                </a:solidFill>
                <a:ea typeface="+mn-ea"/>
              </a:rPr>
              <a:t>Only In the land of Israel and to people of Israel </a:t>
            </a:r>
          </a:p>
        </p:txBody>
      </p:sp>
      <p:sp>
        <p:nvSpPr>
          <p:cNvPr id="9" name="Text Box 4">
            <a:extLst>
              <a:ext uri="{FF2B5EF4-FFF2-40B4-BE49-F238E27FC236}">
                <a16:creationId xmlns:a16="http://schemas.microsoft.com/office/drawing/2014/main" id="{E46F7BE3-98FC-4CF0-9C26-90EBA9F9CD50}"/>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pic>
        <p:nvPicPr>
          <p:cNvPr id="3" name="Picture 2">
            <a:extLst>
              <a:ext uri="{FF2B5EF4-FFF2-40B4-BE49-F238E27FC236}">
                <a16:creationId xmlns:a16="http://schemas.microsoft.com/office/drawing/2014/main" id="{B5E1842D-2434-4437-B45B-100629472472}"/>
              </a:ext>
            </a:extLst>
          </p:cNvPr>
          <p:cNvPicPr>
            <a:picLocks noChangeAspect="1"/>
          </p:cNvPicPr>
          <p:nvPr/>
        </p:nvPicPr>
        <p:blipFill>
          <a:blip r:embed="rId4"/>
          <a:stretch>
            <a:fillRect/>
          </a:stretch>
        </p:blipFill>
        <p:spPr>
          <a:xfrm>
            <a:off x="4254690" y="4800441"/>
            <a:ext cx="3670110" cy="1828959"/>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F569175-B5C0-4B62-99D9-7F17F734FBFA}"/>
              </a:ext>
            </a:extLst>
          </p:cNvPr>
          <p:cNvSpPr>
            <a:spLocks noGrp="1" noChangeArrowheads="1"/>
          </p:cNvSpPr>
          <p:nvPr>
            <p:ph type="title"/>
          </p:nvPr>
        </p:nvSpPr>
        <p:spPr>
          <a:xfrm>
            <a:off x="685800" y="685800"/>
            <a:ext cx="7772400" cy="685800"/>
          </a:xfrm>
        </p:spPr>
        <p:txBody>
          <a:bodyPr/>
          <a:lstStyle/>
          <a:p>
            <a:r>
              <a:rPr lang="en-US" altLang="en-US" sz="3200" b="1" dirty="0">
                <a:solidFill>
                  <a:srgbClr val="0000CC"/>
                </a:solidFill>
                <a:ea typeface="+mn-ea"/>
              </a:rPr>
              <a:t>Kingdom of God vs. Kingdom of Heaven </a:t>
            </a:r>
          </a:p>
        </p:txBody>
      </p:sp>
      <p:sp>
        <p:nvSpPr>
          <p:cNvPr id="16387" name="Rectangle 3">
            <a:extLst>
              <a:ext uri="{FF2B5EF4-FFF2-40B4-BE49-F238E27FC236}">
                <a16:creationId xmlns:a16="http://schemas.microsoft.com/office/drawing/2014/main" id="{06E30ADA-1C09-4BB1-B80B-C6702310C27C}"/>
              </a:ext>
            </a:extLst>
          </p:cNvPr>
          <p:cNvSpPr>
            <a:spLocks noGrp="1" noChangeArrowheads="1"/>
          </p:cNvSpPr>
          <p:nvPr>
            <p:ph type="body" sz="half" idx="1"/>
          </p:nvPr>
        </p:nvSpPr>
        <p:spPr>
          <a:xfrm>
            <a:off x="0" y="1600755"/>
            <a:ext cx="5181600" cy="3199845"/>
          </a:xfrm>
        </p:spPr>
        <p:txBody>
          <a:bodyPr/>
          <a:lstStyle/>
          <a:p>
            <a:pPr algn="just">
              <a:spcBef>
                <a:spcPts val="0"/>
              </a:spcBef>
              <a:spcAft>
                <a:spcPts val="1200"/>
              </a:spcAft>
            </a:pPr>
            <a:r>
              <a:rPr lang="en-US" altLang="en-US" sz="2800" b="1" u="sng" dirty="0">
                <a:solidFill>
                  <a:srgbClr val="0000CC"/>
                </a:solidFill>
              </a:rPr>
              <a:t>Only the Gospel of Matthew </a:t>
            </a:r>
            <a:r>
              <a:rPr lang="en-US" altLang="en-US" sz="2800" b="1" dirty="0">
                <a:solidFill>
                  <a:srgbClr val="0000CC"/>
                </a:solidFill>
              </a:rPr>
              <a:t>uses the term, ‘kingdom of heaven’, </a:t>
            </a:r>
            <a:r>
              <a:rPr lang="en-US" altLang="en-US" sz="2800" dirty="0"/>
              <a:t>which it does 32 times.</a:t>
            </a:r>
          </a:p>
          <a:p>
            <a:pPr algn="just">
              <a:spcBef>
                <a:spcPts val="0"/>
              </a:spcBef>
              <a:spcAft>
                <a:spcPts val="1200"/>
              </a:spcAft>
            </a:pPr>
            <a:r>
              <a:rPr lang="en-US" altLang="en-US" sz="2800" dirty="0"/>
              <a:t>We will take a closer look at the two terms for the kingdom later on  in our study.</a:t>
            </a:r>
          </a:p>
        </p:txBody>
      </p:sp>
      <p:sp>
        <p:nvSpPr>
          <p:cNvPr id="6" name="Text Box 4">
            <a:extLst>
              <a:ext uri="{FF2B5EF4-FFF2-40B4-BE49-F238E27FC236}">
                <a16:creationId xmlns:a16="http://schemas.microsoft.com/office/drawing/2014/main" id="{31E7187B-C143-458D-8C27-88650A2C0F17}"/>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pic>
        <p:nvPicPr>
          <p:cNvPr id="7" name="Picture 7" descr="Christ teaching on the Mount">
            <a:extLst>
              <a:ext uri="{FF2B5EF4-FFF2-40B4-BE49-F238E27FC236}">
                <a16:creationId xmlns:a16="http://schemas.microsoft.com/office/drawing/2014/main" id="{1E2DB374-E1B7-4131-8878-791B5AAA6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0393" y="1752600"/>
            <a:ext cx="3595007" cy="41148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a:extLst>
              <a:ext uri="{FF2B5EF4-FFF2-40B4-BE49-F238E27FC236}">
                <a16:creationId xmlns:a16="http://schemas.microsoft.com/office/drawing/2014/main" id="{10780EB7-C917-4BB6-869A-DFE8BAC7DC84}"/>
              </a:ext>
            </a:extLst>
          </p:cNvPr>
          <p:cNvSpPr>
            <a:spLocks noGrp="1" noChangeArrowheads="1"/>
          </p:cNvSpPr>
          <p:nvPr>
            <p:ph type="body" sz="half" idx="2"/>
          </p:nvPr>
        </p:nvSpPr>
        <p:spPr>
          <a:xfrm>
            <a:off x="3276600" y="1600755"/>
            <a:ext cx="5655672" cy="3047445"/>
          </a:xfrm>
        </p:spPr>
        <p:txBody>
          <a:bodyPr/>
          <a:lstStyle/>
          <a:p>
            <a:pPr algn="just"/>
            <a:r>
              <a:rPr lang="en-US" altLang="en-US" sz="2800" dirty="0"/>
              <a:t>The main reason Matthew replaced the usual expression ‘Kingdom of God’, with the *</a:t>
            </a:r>
            <a:r>
              <a:rPr lang="en-US" altLang="en-US" sz="2800" i="1" dirty="0"/>
              <a:t>euphemism</a:t>
            </a:r>
            <a:r>
              <a:rPr lang="en-US" altLang="en-US" sz="2800" b="1" dirty="0">
                <a:solidFill>
                  <a:srgbClr val="0000CC"/>
                </a:solidFill>
              </a:rPr>
              <a:t> ‘Kingdom of heaven’, </a:t>
            </a:r>
            <a:r>
              <a:rPr lang="en-US" altLang="en-US" sz="2800" dirty="0"/>
              <a:t>is due to the fact that the Jews didn’t want to risk saying the name of God [Yahweh] in vain.   </a:t>
            </a:r>
          </a:p>
        </p:txBody>
      </p:sp>
      <p:pic>
        <p:nvPicPr>
          <p:cNvPr id="70663" name="Picture 7" descr="Shocked lady with fingers over mouth">
            <a:extLst>
              <a:ext uri="{FF2B5EF4-FFF2-40B4-BE49-F238E27FC236}">
                <a16:creationId xmlns:a16="http://schemas.microsoft.com/office/drawing/2014/main" id="{974975DB-03E8-4252-974C-9D961CC66D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403" r="5882"/>
          <a:stretch>
            <a:fillRect/>
          </a:stretch>
        </p:blipFill>
        <p:spPr bwMode="auto">
          <a:xfrm>
            <a:off x="228600" y="1752600"/>
            <a:ext cx="2939145" cy="27432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D1435FB9-B86B-454A-9E00-F07C56BA3E98}"/>
              </a:ext>
            </a:extLst>
          </p:cNvPr>
          <p:cNvSpPr>
            <a:spLocks noGrp="1" noChangeArrowheads="1"/>
          </p:cNvSpPr>
          <p:nvPr>
            <p:ph type="title"/>
          </p:nvPr>
        </p:nvSpPr>
        <p:spPr>
          <a:xfrm>
            <a:off x="685800" y="685800"/>
            <a:ext cx="7772400" cy="685800"/>
          </a:xfrm>
        </p:spPr>
        <p:txBody>
          <a:bodyPr/>
          <a:lstStyle/>
          <a:p>
            <a:r>
              <a:rPr lang="en-US" altLang="en-US" sz="3200" b="1" dirty="0">
                <a:solidFill>
                  <a:srgbClr val="0000CC"/>
                </a:solidFill>
                <a:ea typeface="+mn-ea"/>
              </a:rPr>
              <a:t>Kingdom of God vs. Kingdom of Heaven </a:t>
            </a:r>
          </a:p>
        </p:txBody>
      </p:sp>
      <p:sp>
        <p:nvSpPr>
          <p:cNvPr id="9" name="Text Box 4">
            <a:extLst>
              <a:ext uri="{FF2B5EF4-FFF2-40B4-BE49-F238E27FC236}">
                <a16:creationId xmlns:a16="http://schemas.microsoft.com/office/drawing/2014/main" id="{606AABA7-1ED4-4457-87E5-3025ADD0AF3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
        <p:nvSpPr>
          <p:cNvPr id="2" name="Rectangle 1">
            <a:extLst>
              <a:ext uri="{FF2B5EF4-FFF2-40B4-BE49-F238E27FC236}">
                <a16:creationId xmlns:a16="http://schemas.microsoft.com/office/drawing/2014/main" id="{BE9B8690-AAFB-4CC5-A285-2886EEBA057D}"/>
              </a:ext>
            </a:extLst>
          </p:cNvPr>
          <p:cNvSpPr/>
          <p:nvPr/>
        </p:nvSpPr>
        <p:spPr>
          <a:xfrm>
            <a:off x="320584" y="5906869"/>
            <a:ext cx="8502833" cy="646331"/>
          </a:xfrm>
          <a:prstGeom prst="rect">
            <a:avLst/>
          </a:prstGeom>
        </p:spPr>
        <p:txBody>
          <a:bodyPr wrap="square">
            <a:spAutoFit/>
          </a:bodyPr>
          <a:lstStyle/>
          <a:p>
            <a:pPr algn="ctr"/>
            <a:r>
              <a:rPr lang="en-US" b="1" dirty="0"/>
              <a:t>* Definition of euphemism </a:t>
            </a:r>
            <a:r>
              <a:rPr lang="en-US" dirty="0"/>
              <a:t>– the substitution of an agreeable or inoffensive expression for one that may offend… Merriam-Webster Online Dictionary.</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62FECBD-FBF5-42B1-9BD9-527150F308DB}"/>
              </a:ext>
            </a:extLst>
          </p:cNvPr>
          <p:cNvSpPr>
            <a:spLocks noGrp="1" noChangeArrowheads="1"/>
          </p:cNvSpPr>
          <p:nvPr>
            <p:ph type="title"/>
          </p:nvPr>
        </p:nvSpPr>
        <p:spPr>
          <a:xfrm>
            <a:off x="342900" y="685800"/>
            <a:ext cx="8458200" cy="685800"/>
          </a:xfrm>
        </p:spPr>
        <p:txBody>
          <a:bodyPr/>
          <a:lstStyle/>
          <a:p>
            <a:r>
              <a:rPr lang="en-US" altLang="en-US" sz="3200" b="1" dirty="0">
                <a:solidFill>
                  <a:srgbClr val="0000CC"/>
                </a:solidFill>
                <a:ea typeface="+mn-ea"/>
              </a:rPr>
              <a:t>‘Heaven’ was and is a euphemism for ‘God’ </a:t>
            </a:r>
          </a:p>
        </p:txBody>
      </p:sp>
      <p:sp>
        <p:nvSpPr>
          <p:cNvPr id="18435" name="Rectangle 3">
            <a:extLst>
              <a:ext uri="{FF2B5EF4-FFF2-40B4-BE49-F238E27FC236}">
                <a16:creationId xmlns:a16="http://schemas.microsoft.com/office/drawing/2014/main" id="{EDC42A93-1F59-4DDD-AAE6-267DC196AF59}"/>
              </a:ext>
            </a:extLst>
          </p:cNvPr>
          <p:cNvSpPr>
            <a:spLocks noGrp="1" noChangeArrowheads="1"/>
          </p:cNvSpPr>
          <p:nvPr>
            <p:ph type="body" sz="half" idx="1"/>
          </p:nvPr>
        </p:nvSpPr>
        <p:spPr>
          <a:xfrm>
            <a:off x="0" y="1600755"/>
            <a:ext cx="9144000" cy="1828245"/>
          </a:xfrm>
        </p:spPr>
        <p:txBody>
          <a:bodyPr/>
          <a:lstStyle/>
          <a:p>
            <a:pPr algn="just">
              <a:spcBef>
                <a:spcPts val="0"/>
              </a:spcBef>
              <a:spcAft>
                <a:spcPts val="1200"/>
              </a:spcAft>
            </a:pPr>
            <a:r>
              <a:rPr lang="en-US" altLang="en-US" sz="2800" dirty="0"/>
              <a:t>Matthew alone used the </a:t>
            </a:r>
            <a:r>
              <a:rPr lang="en-US" altLang="en-US" sz="2800" i="1" dirty="0"/>
              <a:t>euphemism</a:t>
            </a:r>
            <a:r>
              <a:rPr lang="en-US" altLang="en-US" sz="2800" dirty="0"/>
              <a:t> ‘heaven’ to replace the name of God, </a:t>
            </a:r>
            <a:r>
              <a:rPr lang="en-US" altLang="en-US" sz="2800" b="1" dirty="0">
                <a:solidFill>
                  <a:srgbClr val="0000CC"/>
                </a:solidFill>
              </a:rPr>
              <a:t>which was a point  of habit and concern among the Jews, further indicating that Matthew was written to the Jews. </a:t>
            </a:r>
          </a:p>
        </p:txBody>
      </p:sp>
      <p:pic>
        <p:nvPicPr>
          <p:cNvPr id="18440" name="Picture 8" descr="Jews_2 in NT era garb">
            <a:extLst>
              <a:ext uri="{FF2B5EF4-FFF2-40B4-BE49-F238E27FC236}">
                <a16:creationId xmlns:a16="http://schemas.microsoft.com/office/drawing/2014/main" id="{F23497F6-40E5-4300-9867-B43063F30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7291" y="3429000"/>
            <a:ext cx="2969418" cy="32004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4DC2FE2E-A1BA-43CA-851B-17FEBB8B99E6}"/>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Rectangle 4">
            <a:extLst>
              <a:ext uri="{FF2B5EF4-FFF2-40B4-BE49-F238E27FC236}">
                <a16:creationId xmlns:a16="http://schemas.microsoft.com/office/drawing/2014/main" id="{66A60FC1-3AD3-4321-B5CA-85A139517E40}"/>
              </a:ext>
            </a:extLst>
          </p:cNvPr>
          <p:cNvSpPr>
            <a:spLocks noGrp="1" noChangeArrowheads="1"/>
          </p:cNvSpPr>
          <p:nvPr>
            <p:ph type="body" sz="half" idx="2"/>
          </p:nvPr>
        </p:nvSpPr>
        <p:spPr>
          <a:xfrm>
            <a:off x="3048000" y="1600755"/>
            <a:ext cx="6096000" cy="4952445"/>
          </a:xfrm>
        </p:spPr>
        <p:txBody>
          <a:bodyPr/>
          <a:lstStyle/>
          <a:p>
            <a:pPr algn="just">
              <a:spcBef>
                <a:spcPts val="0"/>
              </a:spcBef>
              <a:spcAft>
                <a:spcPts val="1200"/>
              </a:spcAft>
            </a:pPr>
            <a:r>
              <a:rPr lang="en-US" altLang="en-US" sz="2800" dirty="0"/>
              <a:t>We still carry on the same </a:t>
            </a:r>
            <a:r>
              <a:rPr lang="en-US" altLang="en-US" sz="2800" i="1" dirty="0"/>
              <a:t>euphemism</a:t>
            </a:r>
            <a:r>
              <a:rPr lang="en-US" altLang="en-US" sz="2800" dirty="0"/>
              <a:t> in our own language and culture today:</a:t>
            </a:r>
          </a:p>
          <a:p>
            <a:pPr algn="just">
              <a:spcBef>
                <a:spcPts val="0"/>
              </a:spcBef>
              <a:spcAft>
                <a:spcPts val="1200"/>
              </a:spcAft>
            </a:pPr>
            <a:r>
              <a:rPr lang="en-US" altLang="en-US" sz="2800" b="1" dirty="0">
                <a:solidFill>
                  <a:srgbClr val="0000CC"/>
                </a:solidFill>
              </a:rPr>
              <a:t>“Heaven knows…”</a:t>
            </a:r>
          </a:p>
          <a:p>
            <a:pPr algn="just">
              <a:spcBef>
                <a:spcPts val="0"/>
              </a:spcBef>
              <a:spcAft>
                <a:spcPts val="1200"/>
              </a:spcAft>
            </a:pPr>
            <a:r>
              <a:rPr lang="en-US" altLang="en-US" sz="2800" b="1" dirty="0">
                <a:solidFill>
                  <a:srgbClr val="0000CC"/>
                </a:solidFill>
              </a:rPr>
              <a:t>“For heaven’s sake”  </a:t>
            </a:r>
          </a:p>
          <a:p>
            <a:pPr algn="just">
              <a:spcBef>
                <a:spcPts val="0"/>
              </a:spcBef>
              <a:spcAft>
                <a:spcPts val="1200"/>
              </a:spcAft>
            </a:pPr>
            <a:r>
              <a:rPr lang="en-US" altLang="en-US" sz="2800" dirty="0"/>
              <a:t>“Oh, heavens!”, or “My heavens”, or “Oh my heavens!”</a:t>
            </a:r>
          </a:p>
        </p:txBody>
      </p:sp>
      <p:sp>
        <p:nvSpPr>
          <p:cNvPr id="9" name="Rectangle 2">
            <a:extLst>
              <a:ext uri="{FF2B5EF4-FFF2-40B4-BE49-F238E27FC236}">
                <a16:creationId xmlns:a16="http://schemas.microsoft.com/office/drawing/2014/main" id="{CC672D4A-B2C2-41B5-A566-433A224DBB81}"/>
              </a:ext>
            </a:extLst>
          </p:cNvPr>
          <p:cNvSpPr>
            <a:spLocks noGrp="1" noChangeArrowheads="1"/>
          </p:cNvSpPr>
          <p:nvPr>
            <p:ph type="title"/>
          </p:nvPr>
        </p:nvSpPr>
        <p:spPr>
          <a:xfrm>
            <a:off x="342900" y="685800"/>
            <a:ext cx="8458200" cy="685800"/>
          </a:xfrm>
        </p:spPr>
        <p:txBody>
          <a:bodyPr/>
          <a:lstStyle/>
          <a:p>
            <a:r>
              <a:rPr lang="en-US" altLang="en-US" sz="3200" b="1" dirty="0">
                <a:solidFill>
                  <a:srgbClr val="0000CC"/>
                </a:solidFill>
                <a:ea typeface="+mn-ea"/>
              </a:rPr>
              <a:t>‘Heaven’ was and is a euphemism for ‘God’ </a:t>
            </a:r>
          </a:p>
        </p:txBody>
      </p:sp>
      <p:sp>
        <p:nvSpPr>
          <p:cNvPr id="10" name="Text Box 4">
            <a:extLst>
              <a:ext uri="{FF2B5EF4-FFF2-40B4-BE49-F238E27FC236}">
                <a16:creationId xmlns:a16="http://schemas.microsoft.com/office/drawing/2014/main" id="{807F77C6-AE46-413E-BD11-34275DC609D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pic>
        <p:nvPicPr>
          <p:cNvPr id="2" name="Picture 1">
            <a:extLst>
              <a:ext uri="{FF2B5EF4-FFF2-40B4-BE49-F238E27FC236}">
                <a16:creationId xmlns:a16="http://schemas.microsoft.com/office/drawing/2014/main" id="{48C1FC77-15C2-4922-B9E4-7EC5BAC3A01F}"/>
              </a:ext>
            </a:extLst>
          </p:cNvPr>
          <p:cNvPicPr>
            <a:picLocks noChangeAspect="1"/>
          </p:cNvPicPr>
          <p:nvPr/>
        </p:nvPicPr>
        <p:blipFill>
          <a:blip r:embed="rId3"/>
          <a:stretch>
            <a:fillRect/>
          </a:stretch>
        </p:blipFill>
        <p:spPr>
          <a:xfrm>
            <a:off x="228605" y="1752600"/>
            <a:ext cx="2738220" cy="2286000"/>
          </a:xfrm>
          <a:prstGeom prst="rect">
            <a:avLst/>
          </a:prstGeom>
        </p:spPr>
      </p:pic>
      <p:pic>
        <p:nvPicPr>
          <p:cNvPr id="3" name="Picture 2">
            <a:extLst>
              <a:ext uri="{FF2B5EF4-FFF2-40B4-BE49-F238E27FC236}">
                <a16:creationId xmlns:a16="http://schemas.microsoft.com/office/drawing/2014/main" id="{C0468EEA-0544-4009-A7E0-1544BE8EE610}"/>
              </a:ext>
            </a:extLst>
          </p:cNvPr>
          <p:cNvPicPr>
            <a:picLocks noChangeAspect="1"/>
          </p:cNvPicPr>
          <p:nvPr/>
        </p:nvPicPr>
        <p:blipFill>
          <a:blip r:embed="rId4"/>
          <a:stretch>
            <a:fillRect/>
          </a:stretch>
        </p:blipFill>
        <p:spPr>
          <a:xfrm>
            <a:off x="228600" y="1743075"/>
            <a:ext cx="2738220" cy="312739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8D900AAD-5658-4354-9671-CD703BBEFF9A}"/>
              </a:ext>
            </a:extLst>
          </p:cNvPr>
          <p:cNvSpPr>
            <a:spLocks noGrp="1" noChangeArrowheads="1"/>
          </p:cNvSpPr>
          <p:nvPr>
            <p:ph type="title"/>
          </p:nvPr>
        </p:nvSpPr>
        <p:spPr>
          <a:xfrm>
            <a:off x="685800" y="685800"/>
            <a:ext cx="7772400" cy="914400"/>
          </a:xfrm>
        </p:spPr>
        <p:txBody>
          <a:bodyPr/>
          <a:lstStyle/>
          <a:p>
            <a:r>
              <a:rPr lang="en-US" altLang="en-US" sz="3200" b="1" dirty="0">
                <a:solidFill>
                  <a:srgbClr val="0000CC"/>
                </a:solidFill>
                <a:ea typeface="+mn-ea"/>
              </a:rPr>
              <a:t>So who was Matthew?</a:t>
            </a:r>
          </a:p>
        </p:txBody>
      </p:sp>
      <p:sp>
        <p:nvSpPr>
          <p:cNvPr id="74755" name="Rectangle 3">
            <a:extLst>
              <a:ext uri="{FF2B5EF4-FFF2-40B4-BE49-F238E27FC236}">
                <a16:creationId xmlns:a16="http://schemas.microsoft.com/office/drawing/2014/main" id="{010A57B9-8B09-4A7C-9359-D395B9EB2F8A}"/>
              </a:ext>
            </a:extLst>
          </p:cNvPr>
          <p:cNvSpPr>
            <a:spLocks noGrp="1" noChangeArrowheads="1"/>
          </p:cNvSpPr>
          <p:nvPr>
            <p:ph type="body" sz="half" idx="1"/>
          </p:nvPr>
        </p:nvSpPr>
        <p:spPr>
          <a:xfrm>
            <a:off x="0" y="1600200"/>
            <a:ext cx="9144000" cy="1981200"/>
          </a:xfrm>
        </p:spPr>
        <p:txBody>
          <a:bodyPr/>
          <a:lstStyle/>
          <a:p>
            <a:pPr algn="just">
              <a:spcBef>
                <a:spcPts val="0"/>
              </a:spcBef>
              <a:spcAft>
                <a:spcPts val="1200"/>
              </a:spcAft>
            </a:pPr>
            <a:r>
              <a:rPr lang="en-US" altLang="en-US" sz="2800" b="1" dirty="0">
                <a:solidFill>
                  <a:srgbClr val="0000CC"/>
                </a:solidFill>
              </a:rPr>
              <a:t>Matthew was one of Christ’s 12 disciples </a:t>
            </a:r>
            <a:r>
              <a:rPr lang="en-US" altLang="en-US" sz="2800" dirty="0"/>
              <a:t>whom He chose at the beginning of His 3 years of ministry.</a:t>
            </a:r>
          </a:p>
          <a:p>
            <a:pPr algn="just">
              <a:spcBef>
                <a:spcPts val="0"/>
              </a:spcBef>
              <a:spcAft>
                <a:spcPts val="1200"/>
              </a:spcAft>
            </a:pPr>
            <a:r>
              <a:rPr lang="en-US" altLang="en-US" sz="2800" b="1" dirty="0">
                <a:solidFill>
                  <a:srgbClr val="0000CC"/>
                </a:solidFill>
              </a:rPr>
              <a:t>The name ‘Matthew’ </a:t>
            </a:r>
            <a:r>
              <a:rPr lang="en-US" altLang="en-US" sz="2800" dirty="0"/>
              <a:t>is a contraction of ‘Mattathias’, which means "gift of God”.</a:t>
            </a:r>
          </a:p>
        </p:txBody>
      </p:sp>
      <p:pic>
        <p:nvPicPr>
          <p:cNvPr id="74761" name="Picture 9" descr="Matthew_Tax collector_called by Jesus">
            <a:extLst>
              <a:ext uri="{FF2B5EF4-FFF2-40B4-BE49-F238E27FC236}">
                <a16:creationId xmlns:a16="http://schemas.microsoft.com/office/drawing/2014/main" id="{BCE239DF-8864-47A1-BCC7-A8E0C14FEE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035"/>
          <a:stretch>
            <a:fillRect/>
          </a:stretch>
        </p:blipFill>
        <p:spPr bwMode="auto">
          <a:xfrm>
            <a:off x="3048504" y="3505200"/>
            <a:ext cx="3046993"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6" name="Text Box 4">
            <a:extLst>
              <a:ext uri="{FF2B5EF4-FFF2-40B4-BE49-F238E27FC236}">
                <a16:creationId xmlns:a16="http://schemas.microsoft.com/office/drawing/2014/main" id="{761F1F1B-34FE-4CF2-9A4D-B22E412DBC44}"/>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Rectangle 4">
            <a:extLst>
              <a:ext uri="{FF2B5EF4-FFF2-40B4-BE49-F238E27FC236}">
                <a16:creationId xmlns:a16="http://schemas.microsoft.com/office/drawing/2014/main" id="{A12F1CF0-ED44-4890-94A4-90FF7226381E}"/>
              </a:ext>
            </a:extLst>
          </p:cNvPr>
          <p:cNvSpPr>
            <a:spLocks noGrp="1" noChangeArrowheads="1"/>
          </p:cNvSpPr>
          <p:nvPr>
            <p:ph type="body" sz="half" idx="2"/>
          </p:nvPr>
        </p:nvSpPr>
        <p:spPr>
          <a:xfrm>
            <a:off x="4572000" y="1981200"/>
            <a:ext cx="4267200" cy="4572000"/>
          </a:xfrm>
        </p:spPr>
        <p:txBody>
          <a:bodyPr/>
          <a:lstStyle/>
          <a:p>
            <a:pPr algn="just">
              <a:spcBef>
                <a:spcPts val="0"/>
              </a:spcBef>
              <a:spcAft>
                <a:spcPts val="1200"/>
              </a:spcAft>
            </a:pPr>
            <a:r>
              <a:rPr lang="en-US" altLang="en-US" sz="2800" b="1" dirty="0">
                <a:solidFill>
                  <a:srgbClr val="0000CC"/>
                </a:solidFill>
              </a:rPr>
              <a:t>Matthew, who was also called ‘Levi’, </a:t>
            </a:r>
            <a:r>
              <a:rPr lang="en-US" altLang="en-US" sz="2800" dirty="0"/>
              <a:t>was a son of a man named Alphaeus (Mark 2:14).</a:t>
            </a:r>
          </a:p>
          <a:p>
            <a:pPr algn="just">
              <a:spcBef>
                <a:spcPts val="0"/>
              </a:spcBef>
              <a:spcAft>
                <a:spcPts val="1200"/>
              </a:spcAft>
            </a:pPr>
            <a:r>
              <a:rPr lang="en-US" altLang="en-US" sz="2800" b="1" dirty="0">
                <a:solidFill>
                  <a:srgbClr val="0000CC"/>
                </a:solidFill>
              </a:rPr>
              <a:t>Matthew had been a tax collector for the hated Romans </a:t>
            </a:r>
            <a:r>
              <a:rPr lang="en-US" altLang="en-US" sz="2800" dirty="0"/>
              <a:t>(Matthew 9:9).</a:t>
            </a:r>
          </a:p>
        </p:txBody>
      </p:sp>
      <p:pic>
        <p:nvPicPr>
          <p:cNvPr id="20489" name="Picture 9" descr="Roman-Gold-Coins-706909">
            <a:extLst>
              <a:ext uri="{FF2B5EF4-FFF2-40B4-BE49-F238E27FC236}">
                <a16:creationId xmlns:a16="http://schemas.microsoft.com/office/drawing/2014/main" id="{551D685A-DE5E-405C-AFEE-56A6811550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63750"/>
            <a:ext cx="3962400" cy="39465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EB1B65B8-7962-4894-A98E-A5E066753EDC}"/>
              </a:ext>
            </a:extLst>
          </p:cNvPr>
          <p:cNvSpPr>
            <a:spLocks noGrp="1" noChangeArrowheads="1"/>
          </p:cNvSpPr>
          <p:nvPr>
            <p:ph type="title"/>
          </p:nvPr>
        </p:nvSpPr>
        <p:spPr>
          <a:xfrm>
            <a:off x="685800" y="685800"/>
            <a:ext cx="7772400" cy="914400"/>
          </a:xfrm>
        </p:spPr>
        <p:txBody>
          <a:bodyPr/>
          <a:lstStyle/>
          <a:p>
            <a:r>
              <a:rPr lang="en-US" altLang="en-US" sz="3200" b="1" dirty="0">
                <a:solidFill>
                  <a:srgbClr val="0000CC"/>
                </a:solidFill>
                <a:ea typeface="+mn-ea"/>
              </a:rPr>
              <a:t>So who was Matthew?</a:t>
            </a:r>
          </a:p>
        </p:txBody>
      </p:sp>
      <p:sp>
        <p:nvSpPr>
          <p:cNvPr id="9" name="Text Box 4">
            <a:extLst>
              <a:ext uri="{FF2B5EF4-FFF2-40B4-BE49-F238E27FC236}">
                <a16:creationId xmlns:a16="http://schemas.microsoft.com/office/drawing/2014/main" id="{09233E4D-BC88-4182-AAF2-50C9FED9A562}"/>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DF5107-0F9F-45DD-8B7D-99A89AF3FBAB}"/>
              </a:ext>
            </a:extLst>
          </p:cNvPr>
          <p:cNvPicPr>
            <a:picLocks noChangeAspect="1"/>
          </p:cNvPicPr>
          <p:nvPr/>
        </p:nvPicPr>
        <p:blipFill>
          <a:blip r:embed="rId3"/>
          <a:stretch>
            <a:fillRect/>
          </a:stretch>
        </p:blipFill>
        <p:spPr>
          <a:xfrm>
            <a:off x="0" y="0"/>
            <a:ext cx="9144000" cy="6857999"/>
          </a:xfrm>
          <a:prstGeom prst="rect">
            <a:avLst/>
          </a:prstGeom>
        </p:spPr>
      </p:pic>
      <p:sp>
        <p:nvSpPr>
          <p:cNvPr id="40962" name="Rectangle 2">
            <a:extLst>
              <a:ext uri="{FF2B5EF4-FFF2-40B4-BE49-F238E27FC236}">
                <a16:creationId xmlns:a16="http://schemas.microsoft.com/office/drawing/2014/main" id="{A096D52A-737E-4A26-BD83-EDE36B036413}"/>
              </a:ext>
            </a:extLst>
          </p:cNvPr>
          <p:cNvSpPr>
            <a:spLocks noGrp="1" noChangeArrowheads="1"/>
          </p:cNvSpPr>
          <p:nvPr>
            <p:ph type="body" idx="1"/>
          </p:nvPr>
        </p:nvSpPr>
        <p:spPr>
          <a:xfrm>
            <a:off x="0" y="0"/>
            <a:ext cx="9144000" cy="2667000"/>
          </a:xfrm>
        </p:spPr>
        <p:txBody>
          <a:bodyPr/>
          <a:lstStyle/>
          <a:p>
            <a:pPr marL="0" indent="0" algn="ctr">
              <a:spcBef>
                <a:spcPts val="0"/>
              </a:spcBef>
              <a:spcAft>
                <a:spcPts val="1200"/>
              </a:spcAft>
              <a:buFontTx/>
              <a:buNone/>
            </a:pPr>
            <a:r>
              <a:rPr lang="en-US" altLang="en-US" b="1" dirty="0">
                <a:solidFill>
                  <a:srgbClr val="0000CC"/>
                </a:solidFill>
              </a:rPr>
              <a:t>Luke 5:27-32</a:t>
            </a:r>
          </a:p>
          <a:p>
            <a:pPr marL="0" indent="0" algn="just">
              <a:spcBef>
                <a:spcPts val="0"/>
              </a:spcBef>
              <a:spcAft>
                <a:spcPts val="1200"/>
              </a:spcAft>
              <a:buFontTx/>
              <a:buNone/>
            </a:pPr>
            <a:r>
              <a:rPr lang="en-US" altLang="en-US" sz="2800" baseline="30000" dirty="0"/>
              <a:t>27</a:t>
            </a:r>
            <a:r>
              <a:rPr lang="en-US" altLang="en-US" sz="2800" dirty="0"/>
              <a:t> After that He [Jesus] went out and noticed a </a:t>
            </a:r>
            <a:r>
              <a:rPr lang="en-US" altLang="en-US" sz="2800" b="1" dirty="0">
                <a:solidFill>
                  <a:srgbClr val="0000CC"/>
                </a:solidFill>
              </a:rPr>
              <a:t>tax collector </a:t>
            </a:r>
            <a:r>
              <a:rPr lang="en-US" altLang="en-US" sz="2800" dirty="0"/>
              <a:t>named Levi [Matthew] sitting in the tax booth, and He said to him, "Follow Me."  </a:t>
            </a:r>
            <a:r>
              <a:rPr lang="en-US" altLang="en-US" sz="2800" baseline="30000" dirty="0"/>
              <a:t>28</a:t>
            </a:r>
            <a:r>
              <a:rPr lang="en-US" altLang="en-US" sz="2800" dirty="0"/>
              <a:t> And he left everything behind, and got up and began to follow Him… </a:t>
            </a:r>
          </a:p>
        </p:txBody>
      </p:sp>
      <p:pic>
        <p:nvPicPr>
          <p:cNvPr id="4" name="Picture 3">
            <a:extLst>
              <a:ext uri="{FF2B5EF4-FFF2-40B4-BE49-F238E27FC236}">
                <a16:creationId xmlns:a16="http://schemas.microsoft.com/office/drawing/2014/main" id="{71C4CB2F-CB1C-402F-8386-7940ACAE5304}"/>
              </a:ext>
            </a:extLst>
          </p:cNvPr>
          <p:cNvPicPr>
            <a:picLocks noChangeAspect="1"/>
          </p:cNvPicPr>
          <p:nvPr/>
        </p:nvPicPr>
        <p:blipFill>
          <a:blip r:embed="rId4"/>
          <a:stretch>
            <a:fillRect/>
          </a:stretch>
        </p:blipFill>
        <p:spPr>
          <a:xfrm>
            <a:off x="1164040" y="2587534"/>
            <a:ext cx="6815919" cy="251786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259443"/>
            <a:ext cx="9144000" cy="5570756"/>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We have, most of us, been reared and now live under the influence of </a:t>
            </a: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Galatianism</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Protestant theology, alas, is for the most part, thoroughly </a:t>
            </a: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Galatianized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in that neither law nor grace are given their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distinct</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separated</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places, as in the counsels of God, but are mingled together in one incoherent system.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longer, as in the Divine intent, a ministration of death (2 Cor. 3:7), of cursing (Gal. 3:10), of conviction (Rom. 3:19), because we are taught that we must try to keep it, and that by Divine help we may</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p>
          <a:p>
            <a:pPr marL="0" marR="0" lvl="0" indent="0" algn="just" defTabSz="914400" rtl="0" eaLnBrk="1" fontAlgn="base" latinLnBrk="0" hangingPunct="1">
              <a:lnSpc>
                <a:spcPct val="100000"/>
              </a:lnSpc>
              <a:spcBef>
                <a:spcPct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Nor, on the other hand, does grace bring us blessed deliverance from the dominion of sin, for </a:t>
            </a:r>
            <a:r>
              <a:rPr kumimoji="0" lang="en-US" sz="24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we are kept under the law as a rule of life despite the plain declaration, “Sin shall not have dominion over you: for ye are not under the law, but under grace” (Rom. 6:14)</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r>
              <a:rPr kumimoji="0" lang="en-US" sz="2400" b="0"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(emphasis mine)</a:t>
            </a:r>
          </a:p>
        </p:txBody>
      </p:sp>
      <p:sp>
        <p:nvSpPr>
          <p:cNvPr id="2" name="Rectangle 1">
            <a:extLst>
              <a:ext uri="{FF2B5EF4-FFF2-40B4-BE49-F238E27FC236}">
                <a16:creationId xmlns:a16="http://schemas.microsoft.com/office/drawing/2014/main" id="{A634B74D-66F4-476B-A1C7-9EEF14FD73AD}"/>
              </a:ext>
            </a:extLst>
          </p:cNvPr>
          <p:cNvSpPr/>
          <p:nvPr/>
        </p:nvSpPr>
        <p:spPr>
          <a:xfrm>
            <a:off x="1181100" y="228600"/>
            <a:ext cx="6781800" cy="89255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 I. SCOFIELD, D. 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Grace of God</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Fundamentals Vol. 3, Chapter VII, p. 98</a:t>
            </a:r>
          </a:p>
        </p:txBody>
      </p:sp>
      <p:pic>
        <p:nvPicPr>
          <p:cNvPr id="3" name="Picture 2">
            <a:extLst>
              <a:ext uri="{FF2B5EF4-FFF2-40B4-BE49-F238E27FC236}">
                <a16:creationId xmlns:a16="http://schemas.microsoft.com/office/drawing/2014/main" id="{52E25DF6-13FF-4A1F-A2E2-D2C6E059FE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877824" cy="1097280"/>
          </a:xfrm>
          <a:prstGeom prst="rect">
            <a:avLst/>
          </a:prstGeom>
        </p:spPr>
      </p:pic>
    </p:spTree>
    <p:extLst>
      <p:ext uri="{BB962C8B-B14F-4D97-AF65-F5344CB8AC3E}">
        <p14:creationId xmlns:p14="http://schemas.microsoft.com/office/powerpoint/2010/main" val="3169562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9AF057D-D2A1-49F7-9019-DCF855EB2AE9}"/>
              </a:ext>
            </a:extLst>
          </p:cNvPr>
          <p:cNvPicPr>
            <a:picLocks noChangeAspect="1"/>
          </p:cNvPicPr>
          <p:nvPr/>
        </p:nvPicPr>
        <p:blipFill>
          <a:blip r:embed="rId3"/>
          <a:stretch>
            <a:fillRect/>
          </a:stretch>
        </p:blipFill>
        <p:spPr>
          <a:xfrm>
            <a:off x="0" y="1"/>
            <a:ext cx="9144000" cy="6857999"/>
          </a:xfrm>
          <a:prstGeom prst="rect">
            <a:avLst/>
          </a:prstGeom>
        </p:spPr>
      </p:pic>
      <p:sp>
        <p:nvSpPr>
          <p:cNvPr id="138242" name="Rectangle 2">
            <a:extLst>
              <a:ext uri="{FF2B5EF4-FFF2-40B4-BE49-F238E27FC236}">
                <a16:creationId xmlns:a16="http://schemas.microsoft.com/office/drawing/2014/main" id="{F3B5345D-486A-427B-89D2-A620A42E2252}"/>
              </a:ext>
            </a:extLst>
          </p:cNvPr>
          <p:cNvSpPr>
            <a:spLocks noGrp="1" noChangeArrowheads="1"/>
          </p:cNvSpPr>
          <p:nvPr>
            <p:ph type="body" idx="1"/>
          </p:nvPr>
        </p:nvSpPr>
        <p:spPr>
          <a:xfrm>
            <a:off x="0" y="0"/>
            <a:ext cx="9144000" cy="2438400"/>
          </a:xfrm>
        </p:spPr>
        <p:txBody>
          <a:bodyPr/>
          <a:lstStyle/>
          <a:p>
            <a:pPr marL="0" lvl="0" indent="0" algn="ctr">
              <a:spcBef>
                <a:spcPts val="0"/>
              </a:spcBef>
              <a:spcAft>
                <a:spcPts val="1200"/>
              </a:spcAft>
              <a:buNone/>
            </a:pPr>
            <a:r>
              <a:rPr lang="en-US" altLang="en-US" b="1" dirty="0">
                <a:solidFill>
                  <a:srgbClr val="0000CC"/>
                </a:solidFill>
              </a:rPr>
              <a:t>Luke 5:27-32</a:t>
            </a:r>
          </a:p>
          <a:p>
            <a:pPr marL="0" indent="0" algn="just">
              <a:spcBef>
                <a:spcPts val="0"/>
              </a:spcBef>
              <a:spcAft>
                <a:spcPts val="1200"/>
              </a:spcAft>
              <a:buFontTx/>
              <a:buNone/>
            </a:pPr>
            <a:r>
              <a:rPr lang="en-US" altLang="en-US" sz="2800" baseline="30000" dirty="0"/>
              <a:t>29</a:t>
            </a:r>
            <a:r>
              <a:rPr lang="en-US" altLang="en-US" sz="2800" dirty="0"/>
              <a:t> And Levi gave a big reception for Him in his house; and there was a great crowd of </a:t>
            </a:r>
            <a:r>
              <a:rPr lang="en-US" altLang="en-US" sz="2800" b="1" dirty="0">
                <a:solidFill>
                  <a:srgbClr val="0000CC"/>
                </a:solidFill>
              </a:rPr>
              <a:t>tax collectors </a:t>
            </a:r>
            <a:r>
              <a:rPr lang="en-US" altLang="en-US" sz="2800" dirty="0"/>
              <a:t>and other people who were reclining at the table with them… (cf. </a:t>
            </a:r>
            <a:r>
              <a:rPr lang="en-US" altLang="en-US" sz="2800" b="1" i="1" dirty="0">
                <a:solidFill>
                  <a:srgbClr val="0000CC"/>
                </a:solidFill>
              </a:rPr>
              <a:t>tax collectors and sinners</a:t>
            </a:r>
            <a:r>
              <a:rPr lang="en-US" altLang="en-US" sz="2800" dirty="0"/>
              <a:t> - Matt. 9:10-11; 11:19; Mark 2:15-16; Luke 5:30; 7:34; 15:1).</a:t>
            </a:r>
            <a:endParaRPr lang="en-US" altLang="en-US" sz="2800" dirty="0">
              <a:solidFill>
                <a:srgbClr val="000000"/>
              </a:solidFill>
            </a:endParaRPr>
          </a:p>
        </p:txBody>
      </p:sp>
      <p:pic>
        <p:nvPicPr>
          <p:cNvPr id="138245" name="Picture 5" descr="eating_feast scene">
            <a:extLst>
              <a:ext uri="{FF2B5EF4-FFF2-40B4-BE49-F238E27FC236}">
                <a16:creationId xmlns:a16="http://schemas.microsoft.com/office/drawing/2014/main" id="{701F3746-6991-41E3-A6E8-6816C997EF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8900" y="2654300"/>
            <a:ext cx="3886200" cy="2451100"/>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A6A759F-BF00-4569-9EC0-30E44AD1E299}"/>
              </a:ext>
            </a:extLst>
          </p:cNvPr>
          <p:cNvPicPr>
            <a:picLocks noChangeAspect="1"/>
          </p:cNvPicPr>
          <p:nvPr/>
        </p:nvPicPr>
        <p:blipFill>
          <a:blip r:embed="rId2"/>
          <a:stretch>
            <a:fillRect/>
          </a:stretch>
        </p:blipFill>
        <p:spPr>
          <a:xfrm>
            <a:off x="1216218" y="1524000"/>
            <a:ext cx="6711565" cy="5029200"/>
          </a:xfrm>
          <a:prstGeom prst="rect">
            <a:avLst/>
          </a:prstGeom>
        </p:spPr>
      </p:pic>
      <p:sp>
        <p:nvSpPr>
          <p:cNvPr id="11" name="Rectangle 2">
            <a:extLst>
              <a:ext uri="{FF2B5EF4-FFF2-40B4-BE49-F238E27FC236}">
                <a16:creationId xmlns:a16="http://schemas.microsoft.com/office/drawing/2014/main" id="{D9A80987-3D74-4D89-80FE-E6200C5E171C}"/>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Matthew was from where?</a:t>
            </a:r>
          </a:p>
        </p:txBody>
      </p:sp>
      <p:sp>
        <p:nvSpPr>
          <p:cNvPr id="12" name="Text Box 4">
            <a:extLst>
              <a:ext uri="{FF2B5EF4-FFF2-40B4-BE49-F238E27FC236}">
                <a16:creationId xmlns:a16="http://schemas.microsoft.com/office/drawing/2014/main" id="{8336DCE4-E7C1-4B76-A5ED-7D5DB488E69F}"/>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a:extLst>
              <a:ext uri="{FF2B5EF4-FFF2-40B4-BE49-F238E27FC236}">
                <a16:creationId xmlns:a16="http://schemas.microsoft.com/office/drawing/2014/main" id="{1ACFEAD7-1AF6-45D4-84B1-DB7092C150B6}"/>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Matthew was from where?</a:t>
            </a:r>
          </a:p>
        </p:txBody>
      </p:sp>
      <p:sp>
        <p:nvSpPr>
          <p:cNvPr id="11" name="Text Box 4">
            <a:extLst>
              <a:ext uri="{FF2B5EF4-FFF2-40B4-BE49-F238E27FC236}">
                <a16:creationId xmlns:a16="http://schemas.microsoft.com/office/drawing/2014/main" id="{D69BF295-5F09-44F4-A964-7B32A6B962AD}"/>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pic>
        <p:nvPicPr>
          <p:cNvPr id="4" name="Picture 3">
            <a:extLst>
              <a:ext uri="{FF2B5EF4-FFF2-40B4-BE49-F238E27FC236}">
                <a16:creationId xmlns:a16="http://schemas.microsoft.com/office/drawing/2014/main" id="{BDB343FF-2155-4D13-8CAB-ADEC644B565A}"/>
              </a:ext>
            </a:extLst>
          </p:cNvPr>
          <p:cNvPicPr>
            <a:picLocks noChangeAspect="1"/>
          </p:cNvPicPr>
          <p:nvPr/>
        </p:nvPicPr>
        <p:blipFill>
          <a:blip r:embed="rId2"/>
          <a:stretch>
            <a:fillRect/>
          </a:stretch>
        </p:blipFill>
        <p:spPr>
          <a:xfrm>
            <a:off x="995847" y="1524000"/>
            <a:ext cx="7152306" cy="50292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DB4107-7C23-4744-A4BF-74D3A0744AF2}"/>
              </a:ext>
            </a:extLst>
          </p:cNvPr>
          <p:cNvPicPr>
            <a:picLocks noChangeAspect="1"/>
          </p:cNvPicPr>
          <p:nvPr/>
        </p:nvPicPr>
        <p:blipFill>
          <a:blip r:embed="rId2"/>
          <a:stretch>
            <a:fillRect/>
          </a:stretch>
        </p:blipFill>
        <p:spPr>
          <a:xfrm>
            <a:off x="1219200" y="1524000"/>
            <a:ext cx="6705601" cy="5029200"/>
          </a:xfrm>
          <a:prstGeom prst="rect">
            <a:avLst/>
          </a:prstGeom>
        </p:spPr>
      </p:pic>
      <p:sp>
        <p:nvSpPr>
          <p:cNvPr id="7" name="Rectangle 2">
            <a:extLst>
              <a:ext uri="{FF2B5EF4-FFF2-40B4-BE49-F238E27FC236}">
                <a16:creationId xmlns:a16="http://schemas.microsoft.com/office/drawing/2014/main" id="{63B5B404-1E7B-4962-BB36-9D07FF9FC86D}"/>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Matthew was from where?</a:t>
            </a:r>
          </a:p>
        </p:txBody>
      </p:sp>
      <p:sp>
        <p:nvSpPr>
          <p:cNvPr id="8" name="Text Box 4">
            <a:extLst>
              <a:ext uri="{FF2B5EF4-FFF2-40B4-BE49-F238E27FC236}">
                <a16:creationId xmlns:a16="http://schemas.microsoft.com/office/drawing/2014/main" id="{DFA18046-34FE-4AC7-9DD7-78AF53E87FEC}"/>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C8789A-D074-4869-80E6-58D12374EFF2}"/>
              </a:ext>
            </a:extLst>
          </p:cNvPr>
          <p:cNvPicPr>
            <a:picLocks noChangeAspect="1"/>
          </p:cNvPicPr>
          <p:nvPr/>
        </p:nvPicPr>
        <p:blipFill>
          <a:blip r:embed="rId2"/>
          <a:stretch>
            <a:fillRect/>
          </a:stretch>
        </p:blipFill>
        <p:spPr>
          <a:xfrm>
            <a:off x="94968" y="1524000"/>
            <a:ext cx="8954065" cy="5029200"/>
          </a:xfrm>
          <a:prstGeom prst="rect">
            <a:avLst/>
          </a:prstGeom>
        </p:spPr>
      </p:pic>
      <p:sp>
        <p:nvSpPr>
          <p:cNvPr id="83973" name="Text Box 5">
            <a:extLst>
              <a:ext uri="{FF2B5EF4-FFF2-40B4-BE49-F238E27FC236}">
                <a16:creationId xmlns:a16="http://schemas.microsoft.com/office/drawing/2014/main" id="{33ABB367-494F-4046-AEC3-BF9ECC5F41A7}"/>
              </a:ext>
            </a:extLst>
          </p:cNvPr>
          <p:cNvSpPr txBox="1">
            <a:spLocks noChangeArrowheads="1"/>
          </p:cNvSpPr>
          <p:nvPr/>
        </p:nvSpPr>
        <p:spPr bwMode="auto">
          <a:xfrm>
            <a:off x="94966" y="1524000"/>
            <a:ext cx="895406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dirty="0">
                <a:solidFill>
                  <a:srgbClr val="FFFF00"/>
                </a:solidFill>
                <a:latin typeface="Calibri" panose="020F0502020204030204" pitchFamily="34" charset="0"/>
                <a:cs typeface="Calibri" panose="020F0502020204030204" pitchFamily="34" charset="0"/>
              </a:rPr>
              <a:t>Capernaum Archaeological Park</a:t>
            </a:r>
          </a:p>
        </p:txBody>
      </p:sp>
      <p:sp>
        <p:nvSpPr>
          <p:cNvPr id="5" name="Rectangle 2">
            <a:extLst>
              <a:ext uri="{FF2B5EF4-FFF2-40B4-BE49-F238E27FC236}">
                <a16:creationId xmlns:a16="http://schemas.microsoft.com/office/drawing/2014/main" id="{579E7F52-AE38-4657-BB4F-8033E72B525A}"/>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Matthew was from where?</a:t>
            </a:r>
          </a:p>
        </p:txBody>
      </p:sp>
      <p:sp>
        <p:nvSpPr>
          <p:cNvPr id="6" name="Text Box 4">
            <a:extLst>
              <a:ext uri="{FF2B5EF4-FFF2-40B4-BE49-F238E27FC236}">
                <a16:creationId xmlns:a16="http://schemas.microsoft.com/office/drawing/2014/main" id="{DE5A1022-5D46-427E-A210-09F930E6ACD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DA89156-018A-40E4-8C5C-1299B8C3DE06}"/>
              </a:ext>
            </a:extLst>
          </p:cNvPr>
          <p:cNvPicPr>
            <a:picLocks noChangeAspect="1"/>
          </p:cNvPicPr>
          <p:nvPr/>
        </p:nvPicPr>
        <p:blipFill>
          <a:blip r:embed="rId2"/>
          <a:stretch>
            <a:fillRect/>
          </a:stretch>
        </p:blipFill>
        <p:spPr>
          <a:xfrm>
            <a:off x="1334743" y="1524000"/>
            <a:ext cx="6474513" cy="5114987"/>
          </a:xfrm>
          <a:prstGeom prst="rect">
            <a:avLst/>
          </a:prstGeom>
        </p:spPr>
      </p:pic>
      <p:pic>
        <p:nvPicPr>
          <p:cNvPr id="7" name="Picture 6">
            <a:extLst>
              <a:ext uri="{FF2B5EF4-FFF2-40B4-BE49-F238E27FC236}">
                <a16:creationId xmlns:a16="http://schemas.microsoft.com/office/drawing/2014/main" id="{34FBEA56-E250-47E2-B877-DE115EDFE0BF}"/>
              </a:ext>
            </a:extLst>
          </p:cNvPr>
          <p:cNvPicPr>
            <a:picLocks noChangeAspect="1"/>
          </p:cNvPicPr>
          <p:nvPr/>
        </p:nvPicPr>
        <p:blipFill>
          <a:blip r:embed="rId3"/>
          <a:stretch>
            <a:fillRect/>
          </a:stretch>
        </p:blipFill>
        <p:spPr>
          <a:xfrm>
            <a:off x="1219200" y="1524000"/>
            <a:ext cx="6705600" cy="5029200"/>
          </a:xfrm>
          <a:prstGeom prst="rect">
            <a:avLst/>
          </a:prstGeom>
        </p:spPr>
      </p:pic>
      <p:pic>
        <p:nvPicPr>
          <p:cNvPr id="9" name="Picture 8">
            <a:extLst>
              <a:ext uri="{FF2B5EF4-FFF2-40B4-BE49-F238E27FC236}">
                <a16:creationId xmlns:a16="http://schemas.microsoft.com/office/drawing/2014/main" id="{400038D9-6FD2-4D9F-8CDC-4F9F662D1B71}"/>
              </a:ext>
            </a:extLst>
          </p:cNvPr>
          <p:cNvPicPr>
            <a:picLocks noChangeAspect="1"/>
          </p:cNvPicPr>
          <p:nvPr/>
        </p:nvPicPr>
        <p:blipFill>
          <a:blip r:embed="rId4"/>
          <a:stretch>
            <a:fillRect/>
          </a:stretch>
        </p:blipFill>
        <p:spPr>
          <a:xfrm>
            <a:off x="1219200" y="1524000"/>
            <a:ext cx="6705600" cy="5029200"/>
          </a:xfrm>
          <a:prstGeom prst="rect">
            <a:avLst/>
          </a:prstGeom>
        </p:spPr>
      </p:pic>
      <p:sp>
        <p:nvSpPr>
          <p:cNvPr id="5" name="Rectangle 2">
            <a:extLst>
              <a:ext uri="{FF2B5EF4-FFF2-40B4-BE49-F238E27FC236}">
                <a16:creationId xmlns:a16="http://schemas.microsoft.com/office/drawing/2014/main" id="{579E7F52-AE38-4657-BB4F-8033E72B525A}"/>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Matthew was from where?</a:t>
            </a:r>
          </a:p>
        </p:txBody>
      </p:sp>
      <p:sp>
        <p:nvSpPr>
          <p:cNvPr id="6" name="Text Box 4">
            <a:extLst>
              <a:ext uri="{FF2B5EF4-FFF2-40B4-BE49-F238E27FC236}">
                <a16:creationId xmlns:a16="http://schemas.microsoft.com/office/drawing/2014/main" id="{DE5A1022-5D46-427E-A210-09F930E6ACD1}"/>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extLst>
      <p:ext uri="{BB962C8B-B14F-4D97-AF65-F5344CB8AC3E}">
        <p14:creationId xmlns:p14="http://schemas.microsoft.com/office/powerpoint/2010/main" val="163310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7"/>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Rectangle 3">
            <a:extLst>
              <a:ext uri="{FF2B5EF4-FFF2-40B4-BE49-F238E27FC236}">
                <a16:creationId xmlns:a16="http://schemas.microsoft.com/office/drawing/2014/main" id="{864AC912-8BFB-49E5-B990-1C52256D6F65}"/>
              </a:ext>
            </a:extLst>
          </p:cNvPr>
          <p:cNvSpPr>
            <a:spLocks noGrp="1" noChangeArrowheads="1"/>
          </p:cNvSpPr>
          <p:nvPr>
            <p:ph type="body" sz="half" idx="1"/>
          </p:nvPr>
        </p:nvSpPr>
        <p:spPr>
          <a:xfrm>
            <a:off x="0" y="1600200"/>
            <a:ext cx="9144000" cy="990045"/>
          </a:xfrm>
        </p:spPr>
        <p:txBody>
          <a:bodyPr/>
          <a:lstStyle/>
          <a:p>
            <a:pPr algn="just">
              <a:spcBef>
                <a:spcPts val="0"/>
              </a:spcBef>
              <a:spcAft>
                <a:spcPts val="1200"/>
              </a:spcAft>
            </a:pPr>
            <a:r>
              <a:rPr lang="en-US" altLang="en-US" sz="2800" dirty="0"/>
              <a:t>Since </a:t>
            </a:r>
            <a:r>
              <a:rPr lang="en-US" altLang="en-US" sz="2800" b="1" dirty="0">
                <a:solidFill>
                  <a:srgbClr val="0000CC"/>
                </a:solidFill>
              </a:rPr>
              <a:t>Capernaum</a:t>
            </a:r>
            <a:r>
              <a:rPr lang="en-US" altLang="en-US" sz="2800" b="1" dirty="0">
                <a:solidFill>
                  <a:srgbClr val="0000FF"/>
                </a:solidFill>
              </a:rPr>
              <a:t> </a:t>
            </a:r>
            <a:r>
              <a:rPr lang="en-US" altLang="en-US" sz="2800" dirty="0"/>
              <a:t>was a trade center for Galilee’s fishing industry, </a:t>
            </a:r>
            <a:r>
              <a:rPr lang="en-US" altLang="en-US" sz="2800" b="1" dirty="0">
                <a:solidFill>
                  <a:srgbClr val="0000CC"/>
                </a:solidFill>
              </a:rPr>
              <a:t>Matthew collected taxes there.</a:t>
            </a:r>
          </a:p>
        </p:txBody>
      </p:sp>
      <p:pic>
        <p:nvPicPr>
          <p:cNvPr id="78853" name="Picture 5" descr="Matthew_Tax collector_called by Jesus">
            <a:extLst>
              <a:ext uri="{FF2B5EF4-FFF2-40B4-BE49-F238E27FC236}">
                <a16:creationId xmlns:a16="http://schemas.microsoft.com/office/drawing/2014/main" id="{9E6BB2BE-5CDE-4ED0-8640-7E66F2773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1035"/>
          <a:stretch>
            <a:fillRect/>
          </a:stretch>
        </p:blipFill>
        <p:spPr bwMode="auto">
          <a:xfrm>
            <a:off x="2830862" y="2819400"/>
            <a:ext cx="3482277" cy="36576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A54C7F1B-63EF-476C-A9C4-20F77A7C2C93}"/>
              </a:ext>
            </a:extLst>
          </p:cNvPr>
          <p:cNvSpPr txBox="1">
            <a:spLocks noChangeArrowheads="1"/>
          </p:cNvSpPr>
          <p:nvPr/>
        </p:nvSpPr>
        <p:spPr bwMode="auto">
          <a:xfrm>
            <a:off x="685800" y="685800"/>
            <a:ext cx="7772400" cy="685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Matthew was from where?</a:t>
            </a:r>
          </a:p>
        </p:txBody>
      </p:sp>
      <p:sp>
        <p:nvSpPr>
          <p:cNvPr id="9" name="Text Box 4">
            <a:extLst>
              <a:ext uri="{FF2B5EF4-FFF2-40B4-BE49-F238E27FC236}">
                <a16:creationId xmlns:a16="http://schemas.microsoft.com/office/drawing/2014/main" id="{C4CACBE3-22DF-4082-A166-CC062AC5476B}"/>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4" name="Rectangle 4">
            <a:extLst>
              <a:ext uri="{FF2B5EF4-FFF2-40B4-BE49-F238E27FC236}">
                <a16:creationId xmlns:a16="http://schemas.microsoft.com/office/drawing/2014/main" id="{7A222725-8347-42E1-A880-A0FA51F4EA4D}"/>
              </a:ext>
            </a:extLst>
          </p:cNvPr>
          <p:cNvSpPr>
            <a:spLocks noGrp="1" noChangeArrowheads="1"/>
          </p:cNvSpPr>
          <p:nvPr>
            <p:ph type="body" sz="half" idx="2"/>
          </p:nvPr>
        </p:nvSpPr>
        <p:spPr>
          <a:xfrm>
            <a:off x="0" y="1600200"/>
            <a:ext cx="9144000" cy="2209800"/>
          </a:xfrm>
        </p:spPr>
        <p:txBody>
          <a:bodyPr/>
          <a:lstStyle/>
          <a:p>
            <a:pPr algn="just"/>
            <a:r>
              <a:rPr lang="en-US" altLang="en-US" sz="2800" b="1" dirty="0">
                <a:solidFill>
                  <a:srgbClr val="0000CC"/>
                </a:solidFill>
              </a:rPr>
              <a:t>When Matthew was called by Christ to follow Him as His disciple</a:t>
            </a:r>
            <a:r>
              <a:rPr lang="en-US" altLang="en-US" sz="2800" dirty="0"/>
              <a:t>, Matthew seems to have left his place as a tax collector, and followed Christ as His disciple and </a:t>
            </a:r>
            <a:r>
              <a:rPr lang="en-US" altLang="en-US" sz="2800" b="1" dirty="0">
                <a:solidFill>
                  <a:srgbClr val="0000CC"/>
                </a:solidFill>
              </a:rPr>
              <a:t>then as an apostle in the church</a:t>
            </a:r>
            <a:r>
              <a:rPr lang="en-US" altLang="en-US" sz="2800" dirty="0"/>
              <a:t>. </a:t>
            </a:r>
          </a:p>
        </p:txBody>
      </p:sp>
      <p:pic>
        <p:nvPicPr>
          <p:cNvPr id="76809" name="Picture 9" descr="Jesus walking with a few disciples">
            <a:extLst>
              <a:ext uri="{FF2B5EF4-FFF2-40B4-BE49-F238E27FC236}">
                <a16:creationId xmlns:a16="http://schemas.microsoft.com/office/drawing/2014/main" id="{6B2B4383-AAC0-482D-A793-CFADFDDA1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11" t="1755" r="3743" b="1785"/>
          <a:stretch>
            <a:fillRect/>
          </a:stretch>
        </p:blipFill>
        <p:spPr bwMode="auto">
          <a:xfrm>
            <a:off x="2856224" y="3429000"/>
            <a:ext cx="3431553" cy="3200400"/>
          </a:xfrm>
          <a:prstGeom prst="rect">
            <a:avLst/>
          </a:prstGeom>
          <a:noFill/>
          <a:ln w="9525">
            <a:solidFill>
              <a:srgbClr val="663300"/>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C5251E56-307C-4A9A-848D-4818E6700C41}"/>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Matthew was from where?</a:t>
            </a:r>
          </a:p>
        </p:txBody>
      </p:sp>
      <p:sp>
        <p:nvSpPr>
          <p:cNvPr id="9" name="Text Box 4">
            <a:extLst>
              <a:ext uri="{FF2B5EF4-FFF2-40B4-BE49-F238E27FC236}">
                <a16:creationId xmlns:a16="http://schemas.microsoft.com/office/drawing/2014/main" id="{DDA64DB1-11DD-4B77-85AF-3BBAB5FE77F6}"/>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a:extLst>
              <a:ext uri="{FF2B5EF4-FFF2-40B4-BE49-F238E27FC236}">
                <a16:creationId xmlns:a16="http://schemas.microsoft.com/office/drawing/2014/main" id="{17B410D4-0C14-40C3-A758-64B646A98127}"/>
              </a:ext>
            </a:extLst>
          </p:cNvPr>
          <p:cNvSpPr>
            <a:spLocks noGrp="1" noChangeArrowheads="1"/>
          </p:cNvSpPr>
          <p:nvPr>
            <p:ph type="body" sz="half" idx="1"/>
          </p:nvPr>
        </p:nvSpPr>
        <p:spPr>
          <a:xfrm>
            <a:off x="0" y="1600754"/>
            <a:ext cx="9144000" cy="4495245"/>
          </a:xfrm>
        </p:spPr>
        <p:txBody>
          <a:bodyPr/>
          <a:lstStyle/>
          <a:p>
            <a:pPr marL="0" indent="0" algn="just">
              <a:buNone/>
            </a:pPr>
            <a:r>
              <a:rPr lang="en-US" altLang="en-US" sz="2400" b="1" dirty="0">
                <a:solidFill>
                  <a:srgbClr val="0000CC"/>
                </a:solidFill>
              </a:rPr>
              <a:t>Matthew’s references to Jerusalem and the Sadducees point to a date of composition before 70 A.D. when the Romans destroyed Jerusalem. </a:t>
            </a:r>
            <a:r>
              <a:rPr lang="en-US" altLang="en-US" sz="2400" dirty="0"/>
              <a:t>His references to Jerusalem assume its existence (e.g., 4:5; 27:53). Matthew recorded more warnings about the Sadducees than all the other New Testament writers combined, but after 70 A.D. they no longer existed as a significant authority in Israel. Consequently, </a:t>
            </a:r>
            <a:r>
              <a:rPr lang="en-US" altLang="en-US" sz="2400" b="1" dirty="0">
                <a:solidFill>
                  <a:srgbClr val="0000CC"/>
                </a:solidFill>
              </a:rPr>
              <a:t>Matthew probably wrote before 70 A.D.</a:t>
            </a:r>
          </a:p>
          <a:p>
            <a:pPr marL="0" indent="0" algn="just">
              <a:buNone/>
            </a:pPr>
            <a:r>
              <a:rPr lang="en-US" altLang="en-US" sz="2400" dirty="0"/>
              <a:t>References in the text to the customs of the Jews continuing “to this day” (27:8; 28:15) imply that some time had elapsed between the crucifixion of Jesus Christ and the composition of the Gospel. Since Jesus died in 33 A.D. Matthew may have composed his Gospel perhaps a decade or more later. </a:t>
            </a:r>
            <a:r>
              <a:rPr lang="en-US" altLang="en-US" sz="2400" b="1" dirty="0">
                <a:solidFill>
                  <a:srgbClr val="0000CC"/>
                </a:solidFill>
              </a:rPr>
              <a:t>A date between 40 and 70 A.D. is very probable.</a:t>
            </a:r>
          </a:p>
        </p:txBody>
      </p:sp>
      <p:sp>
        <p:nvSpPr>
          <p:cNvPr id="2" name="Rectangle 1">
            <a:extLst>
              <a:ext uri="{FF2B5EF4-FFF2-40B4-BE49-F238E27FC236}">
                <a16:creationId xmlns:a16="http://schemas.microsoft.com/office/drawing/2014/main" id="{B254030F-D666-46A4-8F1D-96FB541518D4}"/>
              </a:ext>
            </a:extLst>
          </p:cNvPr>
          <p:cNvSpPr/>
          <p:nvPr/>
        </p:nvSpPr>
        <p:spPr>
          <a:xfrm>
            <a:off x="0" y="6443246"/>
            <a:ext cx="9144000" cy="338554"/>
          </a:xfrm>
          <a:prstGeom prst="rect">
            <a:avLst/>
          </a:prstGeom>
        </p:spPr>
        <p:txBody>
          <a:bodyPr wrap="square">
            <a:spAutoFit/>
          </a:bodyPr>
          <a:lstStyle/>
          <a:p>
            <a:pPr algn="ctr"/>
            <a:r>
              <a:rPr lang="en-US" sz="1600" dirty="0"/>
              <a:t>Constable, T. (2003). Tom Constable’s Expository Notes on the Bible (Mal 4:6). </a:t>
            </a:r>
            <a:r>
              <a:rPr lang="en-US" sz="1600" dirty="0" err="1"/>
              <a:t>Galaxie</a:t>
            </a:r>
            <a:r>
              <a:rPr lang="en-US" sz="1600" dirty="0"/>
              <a:t> Software.</a:t>
            </a:r>
          </a:p>
        </p:txBody>
      </p:sp>
      <p:sp>
        <p:nvSpPr>
          <p:cNvPr id="8" name="Rectangle 2">
            <a:extLst>
              <a:ext uri="{FF2B5EF4-FFF2-40B4-BE49-F238E27FC236}">
                <a16:creationId xmlns:a16="http://schemas.microsoft.com/office/drawing/2014/main" id="{854BE6C3-BBC7-4ADB-8B27-ABB5BB476FC4}"/>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When and how did he write the book? </a:t>
            </a:r>
          </a:p>
        </p:txBody>
      </p:sp>
      <p:sp>
        <p:nvSpPr>
          <p:cNvPr id="9" name="Text Box 4">
            <a:extLst>
              <a:ext uri="{FF2B5EF4-FFF2-40B4-BE49-F238E27FC236}">
                <a16:creationId xmlns:a16="http://schemas.microsoft.com/office/drawing/2014/main" id="{4397DE4D-247F-4678-9CD2-466B8453F253}"/>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pic>
        <p:nvPicPr>
          <p:cNvPr id="10" name="Picture 9">
            <a:extLst>
              <a:ext uri="{FF2B5EF4-FFF2-40B4-BE49-F238E27FC236}">
                <a16:creationId xmlns:a16="http://schemas.microsoft.com/office/drawing/2014/main" id="{8D308759-4EF9-4333-976A-F956369BB580}"/>
              </a:ext>
            </a:extLst>
          </p:cNvPr>
          <p:cNvPicPr>
            <a:picLocks noChangeAspect="1"/>
          </p:cNvPicPr>
          <p:nvPr/>
        </p:nvPicPr>
        <p:blipFill>
          <a:blip r:embed="rId3"/>
          <a:stretch>
            <a:fillRect/>
          </a:stretch>
        </p:blipFill>
        <p:spPr>
          <a:xfrm>
            <a:off x="131460" y="106680"/>
            <a:ext cx="1240140" cy="731520"/>
          </a:xfrm>
          <a:prstGeom prst="round2Diag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Rectangle 4">
            <a:extLst>
              <a:ext uri="{FF2B5EF4-FFF2-40B4-BE49-F238E27FC236}">
                <a16:creationId xmlns:a16="http://schemas.microsoft.com/office/drawing/2014/main" id="{61C1D9F1-2F59-4EC5-B94E-D34AA12BB491}"/>
              </a:ext>
            </a:extLst>
          </p:cNvPr>
          <p:cNvSpPr>
            <a:spLocks noGrp="1" noChangeArrowheads="1"/>
          </p:cNvSpPr>
          <p:nvPr>
            <p:ph type="body" sz="half" idx="2"/>
          </p:nvPr>
        </p:nvSpPr>
        <p:spPr>
          <a:xfrm>
            <a:off x="0" y="1600755"/>
            <a:ext cx="9144000" cy="2818845"/>
          </a:xfrm>
        </p:spPr>
        <p:txBody>
          <a:bodyPr/>
          <a:lstStyle/>
          <a:p>
            <a:pPr algn="just">
              <a:spcBef>
                <a:spcPts val="0"/>
              </a:spcBef>
              <a:spcAft>
                <a:spcPts val="1200"/>
              </a:spcAft>
            </a:pPr>
            <a:r>
              <a:rPr lang="en-US" altLang="en-US" sz="2800" b="1" dirty="0">
                <a:solidFill>
                  <a:srgbClr val="0000CC"/>
                </a:solidFill>
              </a:rPr>
              <a:t>Matthew appears to have written in Greek </a:t>
            </a:r>
            <a:r>
              <a:rPr lang="en-US" altLang="en-US" sz="2800" dirty="0"/>
              <a:t>from some written records and some memorized sayings and histories from others. </a:t>
            </a:r>
          </a:p>
          <a:p>
            <a:pPr algn="just">
              <a:spcBef>
                <a:spcPts val="0"/>
              </a:spcBef>
              <a:spcAft>
                <a:spcPts val="1200"/>
              </a:spcAft>
            </a:pPr>
            <a:r>
              <a:rPr lang="en-US" altLang="en-US" sz="2800" dirty="0"/>
              <a:t>Translation from Hebrew and Aramaic is also apparent in some portions of the Gospel of Matthew, and very occasionally Latin as well.</a:t>
            </a:r>
          </a:p>
          <a:p>
            <a:pPr algn="just"/>
            <a:endParaRPr lang="en-US" altLang="en-US" sz="2800" dirty="0"/>
          </a:p>
        </p:txBody>
      </p:sp>
      <p:pic>
        <p:nvPicPr>
          <p:cNvPr id="85001" name="Picture 9">
            <a:extLst>
              <a:ext uri="{FF2B5EF4-FFF2-40B4-BE49-F238E27FC236}">
                <a16:creationId xmlns:a16="http://schemas.microsoft.com/office/drawing/2014/main" id="{C62AEDAA-C5A6-41C5-9C24-9989B9F071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1111" t="19177" r="33994" b="21461"/>
          <a:stretch>
            <a:fillRect/>
          </a:stretch>
        </p:blipFill>
        <p:spPr bwMode="auto">
          <a:xfrm>
            <a:off x="1828800" y="4419600"/>
            <a:ext cx="2430299" cy="2286000"/>
          </a:xfrm>
          <a:prstGeom prst="rect">
            <a:avLst/>
          </a:prstGeom>
          <a:noFill/>
          <a:ln w="9525">
            <a:solidFill>
              <a:srgbClr val="6633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5003" name="Text Box 11">
            <a:extLst>
              <a:ext uri="{FF2B5EF4-FFF2-40B4-BE49-F238E27FC236}">
                <a16:creationId xmlns:a16="http://schemas.microsoft.com/office/drawing/2014/main" id="{5BFB73BC-5AD8-465B-B04E-F7113C3048EE}"/>
              </a:ext>
            </a:extLst>
          </p:cNvPr>
          <p:cNvSpPr txBox="1">
            <a:spLocks noChangeArrowheads="1"/>
          </p:cNvSpPr>
          <p:nvPr/>
        </p:nvSpPr>
        <p:spPr bwMode="auto">
          <a:xfrm>
            <a:off x="4419600" y="5054768"/>
            <a:ext cx="2895600" cy="1015663"/>
          </a:xfrm>
          <a:prstGeom prst="rect">
            <a:avLst/>
          </a:prstGeom>
          <a:solidFill>
            <a:schemeClr val="bg1"/>
          </a:solidFill>
          <a:ln w="9525">
            <a:solidFill>
              <a:schemeClr val="tx1"/>
            </a:solidFill>
            <a:miter lim="800000"/>
            <a:headEnd/>
            <a:tailEnd/>
          </a:ln>
          <a:effectLst/>
          <a:extLst/>
        </p:spPr>
        <p:txBody>
          <a:bodyPr wrap="square">
            <a:spAutoFit/>
          </a:bodyPr>
          <a:lstStyle/>
          <a:p>
            <a:pPr algn="just">
              <a:spcBef>
                <a:spcPct val="50000"/>
              </a:spcBef>
            </a:pPr>
            <a:r>
              <a:rPr lang="en-US" altLang="en-US" sz="2000" dirty="0">
                <a:latin typeface="Calibri" panose="020F0502020204030204" pitchFamily="34" charset="0"/>
                <a:cs typeface="Calibri" panose="020F0502020204030204" pitchFamily="34" charset="0"/>
              </a:rPr>
              <a:t>A portion of Papyrus 37 of the Gospel of Matthew, 3</a:t>
            </a:r>
            <a:r>
              <a:rPr lang="en-US" altLang="en-US" sz="2000" baseline="30000" dirty="0">
                <a:latin typeface="Calibri" panose="020F0502020204030204" pitchFamily="34" charset="0"/>
                <a:cs typeface="Calibri" panose="020F0502020204030204" pitchFamily="34" charset="0"/>
              </a:rPr>
              <a:t>rd</a:t>
            </a:r>
            <a:r>
              <a:rPr lang="en-US" altLang="en-US" sz="2000" dirty="0">
                <a:latin typeface="Calibri" panose="020F0502020204030204" pitchFamily="34" charset="0"/>
                <a:cs typeface="Calibri" panose="020F0502020204030204" pitchFamily="34" charset="0"/>
              </a:rPr>
              <a:t> or 4</a:t>
            </a:r>
            <a:r>
              <a:rPr lang="en-US" altLang="en-US" sz="2000" baseline="30000" dirty="0">
                <a:latin typeface="Calibri" panose="020F0502020204030204" pitchFamily="34" charset="0"/>
                <a:cs typeface="Calibri" panose="020F0502020204030204" pitchFamily="34" charset="0"/>
              </a:rPr>
              <a:t>th</a:t>
            </a:r>
            <a:r>
              <a:rPr lang="en-US" altLang="en-US" sz="2000" dirty="0">
                <a:latin typeface="Calibri" panose="020F0502020204030204" pitchFamily="34" charset="0"/>
                <a:cs typeface="Calibri" panose="020F0502020204030204" pitchFamily="34" charset="0"/>
              </a:rPr>
              <a:t> century AD. </a:t>
            </a:r>
          </a:p>
        </p:txBody>
      </p:sp>
      <p:sp>
        <p:nvSpPr>
          <p:cNvPr id="11" name="Rectangle 2">
            <a:extLst>
              <a:ext uri="{FF2B5EF4-FFF2-40B4-BE49-F238E27FC236}">
                <a16:creationId xmlns:a16="http://schemas.microsoft.com/office/drawing/2014/main" id="{012F2CBB-A36E-4E58-85F0-A6BDAAAB3047}"/>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When and how did he write the book? </a:t>
            </a:r>
          </a:p>
        </p:txBody>
      </p:sp>
      <p:sp>
        <p:nvSpPr>
          <p:cNvPr id="12" name="Text Box 4">
            <a:extLst>
              <a:ext uri="{FF2B5EF4-FFF2-40B4-BE49-F238E27FC236}">
                <a16:creationId xmlns:a16="http://schemas.microsoft.com/office/drawing/2014/main" id="{5A964343-FAB7-40C4-B827-C57832D4DB14}"/>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209800" y="1542395"/>
            <a:ext cx="6771589" cy="4401205"/>
          </a:xfrm>
          <a:prstGeom prst="rect">
            <a:avLst/>
          </a:prstGeom>
          <a:noFill/>
          <a:ln>
            <a:noFill/>
          </a:ln>
        </p:spPr>
        <p:txBody>
          <a:bodyPr wrap="square">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It is because Reformed theology has kept us Gentiles under the Law,—if not as a means of righteousness, then as “a rule of life,” that all the trouble has arisen. </a:t>
            </a:r>
            <a:r>
              <a:rPr kumimoji="0" lang="en-US" sz="2800" b="1" i="1" u="none" strike="noStrike" kern="1200" cap="none" spc="0" normalizeH="0" baseline="0" noProof="0" dirty="0">
                <a:ln>
                  <a:noFill/>
                </a:ln>
                <a:solidFill>
                  <a:srgbClr val="0000CC"/>
                </a:solidFill>
                <a:effectLst/>
                <a:uLnTx/>
                <a:uFillTx/>
                <a:latin typeface="Calibri" panose="020F0502020204030204" pitchFamily="34" charset="0"/>
                <a:ea typeface="+mn-ea"/>
                <a:cs typeface="Calibri" panose="020F0502020204030204" pitchFamily="34" charset="0"/>
              </a:rPr>
              <a:t>The Law is no more a rule of life than it is a means of righteousness. </a:t>
            </a:r>
            <a:r>
              <a:rPr kumimoji="0" lang="en-US" sz="2800" b="1" i="1"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Walking in the Spirit has now taken the place of walking by ordinances. </a:t>
            </a:r>
            <a:r>
              <a:rPr kumimoji="0" lang="en-US" sz="2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God has another principle under which He has put his saints: “Ye are not under law, but, under grace!” (italics mine)</a:t>
            </a:r>
          </a:p>
        </p:txBody>
      </p:sp>
      <p:sp>
        <p:nvSpPr>
          <p:cNvPr id="2" name="Rectangle 1">
            <a:extLst>
              <a:ext uri="{FF2B5EF4-FFF2-40B4-BE49-F238E27FC236}">
                <a16:creationId xmlns:a16="http://schemas.microsoft.com/office/drawing/2014/main" id="{A634B74D-66F4-476B-A1C7-9EEF14FD73AD}"/>
              </a:ext>
            </a:extLst>
          </p:cNvPr>
          <p:cNvSpPr/>
          <p:nvPr/>
        </p:nvSpPr>
        <p:spPr>
          <a:xfrm>
            <a:off x="428625" y="228600"/>
            <a:ext cx="8286750" cy="1200329"/>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William R. Newell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Romans Verse-by-Verse </a:t>
            </a: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 274).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Grand Rapids, MI: Christian Classics Ethereal Library.</a:t>
            </a:r>
          </a:p>
        </p:txBody>
      </p:sp>
      <p:pic>
        <p:nvPicPr>
          <p:cNvPr id="4" name="Picture 3">
            <a:extLst>
              <a:ext uri="{FF2B5EF4-FFF2-40B4-BE49-F238E27FC236}">
                <a16:creationId xmlns:a16="http://schemas.microsoft.com/office/drawing/2014/main" id="{0B270E57-4D9A-4DEA-BC5C-A79F85DB962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2611" y="1654552"/>
            <a:ext cx="1894789" cy="2743200"/>
          </a:xfrm>
          <a:prstGeom prst="rect">
            <a:avLst/>
          </a:prstGeom>
        </p:spPr>
      </p:pic>
    </p:spTree>
    <p:extLst>
      <p:ext uri="{BB962C8B-B14F-4D97-AF65-F5344CB8AC3E}">
        <p14:creationId xmlns:p14="http://schemas.microsoft.com/office/powerpoint/2010/main" val="1735646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Rectangle 3">
            <a:extLst>
              <a:ext uri="{FF2B5EF4-FFF2-40B4-BE49-F238E27FC236}">
                <a16:creationId xmlns:a16="http://schemas.microsoft.com/office/drawing/2014/main" id="{4D99299F-A61B-45DB-B780-95C93A0A1526}"/>
              </a:ext>
            </a:extLst>
          </p:cNvPr>
          <p:cNvSpPr>
            <a:spLocks noGrp="1" noChangeArrowheads="1"/>
          </p:cNvSpPr>
          <p:nvPr>
            <p:ph type="body" sz="half" idx="1"/>
          </p:nvPr>
        </p:nvSpPr>
        <p:spPr>
          <a:xfrm>
            <a:off x="304800" y="1600755"/>
            <a:ext cx="5257800" cy="3733245"/>
          </a:xfrm>
        </p:spPr>
        <p:txBody>
          <a:bodyPr/>
          <a:lstStyle/>
          <a:p>
            <a:pPr algn="just">
              <a:spcBef>
                <a:spcPts val="0"/>
              </a:spcBef>
              <a:spcAft>
                <a:spcPts val="1200"/>
              </a:spcAft>
            </a:pPr>
            <a:r>
              <a:rPr lang="en-US" altLang="en-US" sz="2800" dirty="0"/>
              <a:t>Matthew was </a:t>
            </a:r>
            <a:r>
              <a:rPr lang="en-US" altLang="en-US" sz="2800" b="1" u="sng" dirty="0">
                <a:solidFill>
                  <a:srgbClr val="0000CC"/>
                </a:solidFill>
              </a:rPr>
              <a:t>last named</a:t>
            </a:r>
            <a:r>
              <a:rPr lang="en-US" altLang="en-US" sz="2800" b="1" dirty="0">
                <a:solidFill>
                  <a:srgbClr val="0000CC"/>
                </a:solidFill>
              </a:rPr>
              <a:t> </a:t>
            </a:r>
            <a:r>
              <a:rPr lang="en-US" altLang="en-US" sz="2800" dirty="0"/>
              <a:t>in the New Testament in Acts 1:13, </a:t>
            </a:r>
            <a:r>
              <a:rPr lang="en-US" altLang="en-US" sz="2800" b="1" dirty="0">
                <a:solidFill>
                  <a:srgbClr val="0000CC"/>
                </a:solidFill>
              </a:rPr>
              <a:t>by Luke, the physician.  </a:t>
            </a:r>
          </a:p>
          <a:p>
            <a:pPr algn="just">
              <a:spcBef>
                <a:spcPts val="0"/>
              </a:spcBef>
              <a:spcAft>
                <a:spcPts val="1200"/>
              </a:spcAft>
            </a:pPr>
            <a:r>
              <a:rPr lang="en-US" altLang="en-US" sz="2800" dirty="0"/>
              <a:t>After that he is only referred to as one of the apostles, </a:t>
            </a:r>
            <a:r>
              <a:rPr lang="en-US" altLang="en-US" sz="2800" b="1" u="sng" dirty="0">
                <a:solidFill>
                  <a:srgbClr val="0000CC"/>
                </a:solidFill>
              </a:rPr>
              <a:t>last mentioned</a:t>
            </a:r>
            <a:r>
              <a:rPr lang="en-US" altLang="en-US" sz="2800" b="1" dirty="0">
                <a:solidFill>
                  <a:srgbClr val="0000CC"/>
                </a:solidFill>
              </a:rPr>
              <a:t> </a:t>
            </a:r>
            <a:r>
              <a:rPr lang="en-US" altLang="en-US" sz="2800" dirty="0"/>
              <a:t>in the book of Revelation (Rev. 21:14). </a:t>
            </a:r>
          </a:p>
        </p:txBody>
      </p:sp>
      <p:pic>
        <p:nvPicPr>
          <p:cNvPr id="24584" name="Picture 8" descr="Luke physician">
            <a:extLst>
              <a:ext uri="{FF2B5EF4-FFF2-40B4-BE49-F238E27FC236}">
                <a16:creationId xmlns:a16="http://schemas.microsoft.com/office/drawing/2014/main" id="{172CD79A-C8DB-4126-8D3B-C9136D1E8E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405" r="13513"/>
          <a:stretch>
            <a:fillRect/>
          </a:stretch>
        </p:blipFill>
        <p:spPr bwMode="auto">
          <a:xfrm>
            <a:off x="5867400" y="2133600"/>
            <a:ext cx="2905633" cy="2743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DFC333E0-1BC0-442A-8C87-CCC3BAAAB4B8}"/>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What happened to Matthew later? </a:t>
            </a:r>
          </a:p>
        </p:txBody>
      </p:sp>
      <p:sp>
        <p:nvSpPr>
          <p:cNvPr id="8" name="Text Box 4">
            <a:extLst>
              <a:ext uri="{FF2B5EF4-FFF2-40B4-BE49-F238E27FC236}">
                <a16:creationId xmlns:a16="http://schemas.microsoft.com/office/drawing/2014/main" id="{B5618FBB-096B-43D8-AB94-657B8A242D06}"/>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4" name="Rectangle 4">
            <a:extLst>
              <a:ext uri="{FF2B5EF4-FFF2-40B4-BE49-F238E27FC236}">
                <a16:creationId xmlns:a16="http://schemas.microsoft.com/office/drawing/2014/main" id="{3720E1A6-9DAB-4EF1-98C2-C6853B60DD9C}"/>
              </a:ext>
            </a:extLst>
          </p:cNvPr>
          <p:cNvSpPr>
            <a:spLocks noGrp="1" noChangeArrowheads="1"/>
          </p:cNvSpPr>
          <p:nvPr>
            <p:ph type="body" sz="half" idx="2"/>
          </p:nvPr>
        </p:nvSpPr>
        <p:spPr>
          <a:xfrm>
            <a:off x="3505200" y="1600755"/>
            <a:ext cx="5638800" cy="3580845"/>
          </a:xfrm>
        </p:spPr>
        <p:txBody>
          <a:bodyPr/>
          <a:lstStyle/>
          <a:p>
            <a:pPr algn="just"/>
            <a:r>
              <a:rPr lang="en-US" altLang="en-US" sz="2800" b="1" dirty="0">
                <a:solidFill>
                  <a:srgbClr val="0000CC"/>
                </a:solidFill>
              </a:rPr>
              <a:t>Outside of the Bible, </a:t>
            </a:r>
            <a:r>
              <a:rPr lang="en-US" altLang="en-US" sz="2800" dirty="0"/>
              <a:t>Matthew was said to have gone to Parthia, where a number of Jews remained from the exile to Babylon, and died in Ethiopia by wooden stakes driven through him.  </a:t>
            </a:r>
          </a:p>
        </p:txBody>
      </p:sp>
      <p:pic>
        <p:nvPicPr>
          <p:cNvPr id="87047" name="Picture 7" descr="Roman Empire Map">
            <a:extLst>
              <a:ext uri="{FF2B5EF4-FFF2-40B4-BE49-F238E27FC236}">
                <a16:creationId xmlns:a16="http://schemas.microsoft.com/office/drawing/2014/main" id="{DD7ADCA0-71DC-4235-BE00-EF214E89E3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51639" t="29968"/>
          <a:stretch>
            <a:fillRect/>
          </a:stretch>
        </p:blipFill>
        <p:spPr bwMode="auto">
          <a:xfrm>
            <a:off x="152400" y="1752600"/>
            <a:ext cx="3309257" cy="34747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Rectangle 2">
            <a:extLst>
              <a:ext uri="{FF2B5EF4-FFF2-40B4-BE49-F238E27FC236}">
                <a16:creationId xmlns:a16="http://schemas.microsoft.com/office/drawing/2014/main" id="{C2664153-1410-4C87-A468-ED5818413953}"/>
              </a:ext>
            </a:extLst>
          </p:cNvPr>
          <p:cNvSpPr txBox="1">
            <a:spLocks noChangeArrowheads="1"/>
          </p:cNvSpPr>
          <p:nvPr/>
        </p:nvSpPr>
        <p:spPr bwMode="auto">
          <a:xfrm>
            <a:off x="685800" y="685800"/>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kern="1200">
                <a:solidFill>
                  <a:schemeClr val="tx2"/>
                </a:solidFill>
                <a:latin typeface="Calibri" panose="020F0502020204030204" pitchFamily="34" charset="0"/>
                <a:ea typeface="+mj-ea"/>
                <a:cs typeface="Calibri" panose="020F0502020204030204" pitchFamily="34" charset="0"/>
              </a:defRPr>
            </a:lvl1pPr>
            <a:lvl2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r>
              <a:rPr lang="en-US" altLang="en-US" sz="3200" b="1" dirty="0">
                <a:solidFill>
                  <a:srgbClr val="0000CC"/>
                </a:solidFill>
                <a:ea typeface="+mn-ea"/>
              </a:rPr>
              <a:t>What happened to Matthew later? </a:t>
            </a:r>
          </a:p>
        </p:txBody>
      </p:sp>
      <p:sp>
        <p:nvSpPr>
          <p:cNvPr id="9" name="Text Box 4">
            <a:extLst>
              <a:ext uri="{FF2B5EF4-FFF2-40B4-BE49-F238E27FC236}">
                <a16:creationId xmlns:a16="http://schemas.microsoft.com/office/drawing/2014/main" id="{74313844-DD52-4034-A17D-D868A764F16E}"/>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17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905256" y="1143000"/>
            <a:ext cx="7351776" cy="5410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Introduction to the Gospel of Matthew</a:t>
            </a:r>
            <a:endParaRPr lang="en-US" sz="3000" b="1" dirty="0">
              <a:solidFill>
                <a:srgbClr val="000000"/>
              </a:solidFill>
              <a:latin typeface="Calibri" panose="020F0502020204030204" pitchFamily="34" charset="0"/>
              <a:cs typeface="Calibri" panose="020F0502020204030204" pitchFamily="34" charset="0"/>
            </a:endParaRP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lang="en-US" sz="3000" b="1" dirty="0">
                <a:solidFill>
                  <a:srgbClr val="000000"/>
                </a:solidFill>
                <a:latin typeface="Calibri" panose="020F0502020204030204" pitchFamily="34" charset="0"/>
                <a:cs typeface="Calibri" panose="020F0502020204030204" pitchFamily="34" charset="0"/>
              </a:rPr>
              <a:t>General Information</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Concluding </a:t>
            </a:r>
            <a:r>
              <a:rPr lang="en-US" sz="3000" b="1" u="sng" dirty="0">
                <a:solidFill>
                  <a:srgbClr val="0000CC"/>
                </a:solidFill>
                <a:latin typeface="Calibri" panose="020F0502020204030204" pitchFamily="34" charset="0"/>
                <a:cs typeface="Calibri" panose="020F0502020204030204" pitchFamily="34" charset="0"/>
              </a:rPr>
              <a:t>Observations</a:t>
            </a:r>
            <a:endParaRPr lang="en-US" altLang="en-US" sz="3000" b="1" u="sng" dirty="0">
              <a:solidFill>
                <a:srgbClr val="0000CC"/>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407972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DC8701FE-6E0B-4B03-AD4A-8F87523C592A}"/>
              </a:ext>
            </a:extLst>
          </p:cNvPr>
          <p:cNvSpPr>
            <a:spLocks noGrp="1" noChangeArrowheads="1"/>
          </p:cNvSpPr>
          <p:nvPr>
            <p:ph type="title"/>
          </p:nvPr>
        </p:nvSpPr>
        <p:spPr>
          <a:xfrm>
            <a:off x="1714500" y="685800"/>
            <a:ext cx="5715000" cy="908050"/>
          </a:xfrm>
        </p:spPr>
        <p:txBody>
          <a:bodyPr/>
          <a:lstStyle/>
          <a:p>
            <a:r>
              <a:rPr lang="en-US" altLang="en-US" sz="3200" b="1" dirty="0">
                <a:solidFill>
                  <a:srgbClr val="0000CC"/>
                </a:solidFill>
                <a:ea typeface="+mn-ea"/>
              </a:rPr>
              <a:t>So what does the Gospel of Matthew have to do with us? </a:t>
            </a:r>
          </a:p>
        </p:txBody>
      </p:sp>
      <p:sp>
        <p:nvSpPr>
          <p:cNvPr id="146435" name="Rectangle 3">
            <a:extLst>
              <a:ext uri="{FF2B5EF4-FFF2-40B4-BE49-F238E27FC236}">
                <a16:creationId xmlns:a16="http://schemas.microsoft.com/office/drawing/2014/main" id="{3B94C578-B6E7-43D3-B8E4-B2C4BF3763B8}"/>
              </a:ext>
            </a:extLst>
          </p:cNvPr>
          <p:cNvSpPr>
            <a:spLocks noGrp="1" noChangeArrowheads="1"/>
          </p:cNvSpPr>
          <p:nvPr>
            <p:ph type="body" sz="half" idx="1"/>
          </p:nvPr>
        </p:nvSpPr>
        <p:spPr>
          <a:xfrm>
            <a:off x="0" y="1823005"/>
            <a:ext cx="9144000" cy="2215595"/>
          </a:xfrm>
        </p:spPr>
        <p:txBody>
          <a:bodyPr/>
          <a:lstStyle/>
          <a:p>
            <a:pPr algn="just">
              <a:spcBef>
                <a:spcPts val="0"/>
              </a:spcBef>
              <a:spcAft>
                <a:spcPts val="1200"/>
              </a:spcAft>
            </a:pPr>
            <a:r>
              <a:rPr lang="en-US" altLang="en-US" sz="2800" dirty="0"/>
              <a:t>The Gospel of Matthew was written to the Jews, about Jesus, who was sent to the Jews. </a:t>
            </a:r>
          </a:p>
          <a:p>
            <a:pPr algn="just">
              <a:spcBef>
                <a:spcPts val="0"/>
              </a:spcBef>
              <a:spcAft>
                <a:spcPts val="1200"/>
              </a:spcAft>
            </a:pPr>
            <a:r>
              <a:rPr lang="en-US" altLang="en-US" sz="2800" b="1" dirty="0">
                <a:solidFill>
                  <a:srgbClr val="0000CC"/>
                </a:solidFill>
              </a:rPr>
              <a:t>Only in the last part of the book does Jesus speak to, or about, the church,</a:t>
            </a:r>
            <a:r>
              <a:rPr lang="en-US" altLang="en-US" sz="2800" dirty="0"/>
              <a:t> as He speaks to His soon-to-be apostles.   </a:t>
            </a:r>
          </a:p>
        </p:txBody>
      </p:sp>
      <p:sp>
        <p:nvSpPr>
          <p:cNvPr id="7" name="Text Box 4">
            <a:extLst>
              <a:ext uri="{FF2B5EF4-FFF2-40B4-BE49-F238E27FC236}">
                <a16:creationId xmlns:a16="http://schemas.microsoft.com/office/drawing/2014/main" id="{1592927F-69CD-4731-BABC-F2F91FB2D707}"/>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pic>
        <p:nvPicPr>
          <p:cNvPr id="2" name="Picture 1">
            <a:extLst>
              <a:ext uri="{FF2B5EF4-FFF2-40B4-BE49-F238E27FC236}">
                <a16:creationId xmlns:a16="http://schemas.microsoft.com/office/drawing/2014/main" id="{171584E3-1CC3-4148-A59D-E82FC2E86E60}"/>
              </a:ext>
            </a:extLst>
          </p:cNvPr>
          <p:cNvPicPr>
            <a:picLocks noChangeAspect="1"/>
          </p:cNvPicPr>
          <p:nvPr/>
        </p:nvPicPr>
        <p:blipFill>
          <a:blip r:embed="rId3"/>
          <a:stretch>
            <a:fillRect/>
          </a:stretch>
        </p:blipFill>
        <p:spPr>
          <a:xfrm>
            <a:off x="1293653" y="4191000"/>
            <a:ext cx="6556695" cy="2286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4">
            <a:extLst>
              <a:ext uri="{FF2B5EF4-FFF2-40B4-BE49-F238E27FC236}">
                <a16:creationId xmlns:a16="http://schemas.microsoft.com/office/drawing/2014/main" id="{404B6777-3058-4ACD-AA41-2485DEC007A9}"/>
              </a:ext>
            </a:extLst>
          </p:cNvPr>
          <p:cNvSpPr>
            <a:spLocks noGrp="1" noChangeArrowheads="1"/>
          </p:cNvSpPr>
          <p:nvPr>
            <p:ph type="body" sz="half" idx="2"/>
          </p:nvPr>
        </p:nvSpPr>
        <p:spPr>
          <a:xfrm>
            <a:off x="0" y="1823005"/>
            <a:ext cx="9144000" cy="1986995"/>
          </a:xfrm>
        </p:spPr>
        <p:txBody>
          <a:bodyPr/>
          <a:lstStyle/>
          <a:p>
            <a:pPr algn="just">
              <a:spcBef>
                <a:spcPts val="0"/>
              </a:spcBef>
              <a:spcAft>
                <a:spcPts val="1200"/>
              </a:spcAft>
            </a:pPr>
            <a:r>
              <a:rPr lang="en-US" altLang="en-US" sz="2800" dirty="0"/>
              <a:t>This gospel that was written by the apostle Matthew is strategically placed at the head of all of the New Testament books, yet we could say </a:t>
            </a:r>
            <a:r>
              <a:rPr lang="en-US" altLang="en-US" sz="2800" b="1" dirty="0">
                <a:solidFill>
                  <a:srgbClr val="0000CC"/>
                </a:solidFill>
              </a:rPr>
              <a:t>the gospels are the last of the Old Testament books.  </a:t>
            </a:r>
          </a:p>
        </p:txBody>
      </p:sp>
      <p:sp>
        <p:nvSpPr>
          <p:cNvPr id="8" name="Rectangle 2">
            <a:extLst>
              <a:ext uri="{FF2B5EF4-FFF2-40B4-BE49-F238E27FC236}">
                <a16:creationId xmlns:a16="http://schemas.microsoft.com/office/drawing/2014/main" id="{6F5A9984-3790-4BCD-996C-F2BBE3AA236B}"/>
              </a:ext>
            </a:extLst>
          </p:cNvPr>
          <p:cNvSpPr>
            <a:spLocks noGrp="1" noChangeArrowheads="1"/>
          </p:cNvSpPr>
          <p:nvPr>
            <p:ph type="title"/>
          </p:nvPr>
        </p:nvSpPr>
        <p:spPr>
          <a:xfrm>
            <a:off x="1714500" y="685800"/>
            <a:ext cx="5715000" cy="908050"/>
          </a:xfrm>
        </p:spPr>
        <p:txBody>
          <a:bodyPr/>
          <a:lstStyle/>
          <a:p>
            <a:r>
              <a:rPr lang="en-US" altLang="en-US" sz="3200" b="1" dirty="0">
                <a:solidFill>
                  <a:srgbClr val="0000CC"/>
                </a:solidFill>
                <a:ea typeface="+mn-ea"/>
              </a:rPr>
              <a:t>So what does the Gospel of Matthew have to do with us? </a:t>
            </a:r>
          </a:p>
        </p:txBody>
      </p:sp>
      <p:sp>
        <p:nvSpPr>
          <p:cNvPr id="9" name="Text Box 4">
            <a:extLst>
              <a:ext uri="{FF2B5EF4-FFF2-40B4-BE49-F238E27FC236}">
                <a16:creationId xmlns:a16="http://schemas.microsoft.com/office/drawing/2014/main" id="{2EBE0389-9A4B-4A7A-9AA9-9A8D58F36F1A}"/>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pic>
        <p:nvPicPr>
          <p:cNvPr id="26" name="Picture 25">
            <a:extLst>
              <a:ext uri="{FF2B5EF4-FFF2-40B4-BE49-F238E27FC236}">
                <a16:creationId xmlns:a16="http://schemas.microsoft.com/office/drawing/2014/main" id="{412BAB32-5C87-4533-8D2F-C6DEB649B7AF}"/>
              </a:ext>
            </a:extLst>
          </p:cNvPr>
          <p:cNvPicPr>
            <a:picLocks noChangeAspect="1"/>
          </p:cNvPicPr>
          <p:nvPr/>
        </p:nvPicPr>
        <p:blipFill>
          <a:blip r:embed="rId3"/>
          <a:stretch>
            <a:fillRect/>
          </a:stretch>
        </p:blipFill>
        <p:spPr>
          <a:xfrm>
            <a:off x="2755234" y="3885962"/>
            <a:ext cx="3633531" cy="2743438"/>
          </a:xfrm>
          <a:prstGeom prst="rect">
            <a:avLst/>
          </a:prstGeom>
          <a:ln>
            <a:solidFill>
              <a:schemeClr val="tx1"/>
            </a:solid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7" name="Picture 7" descr="Cliffhanger">
            <a:extLst>
              <a:ext uri="{FF2B5EF4-FFF2-40B4-BE49-F238E27FC236}">
                <a16:creationId xmlns:a16="http://schemas.microsoft.com/office/drawing/2014/main" id="{D6A7C8EE-D519-43AB-880E-8A53A2F898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2209800"/>
            <a:ext cx="3657600" cy="2743200"/>
          </a:xfrm>
          <a:prstGeom prst="rect">
            <a:avLst/>
          </a:prstGeom>
          <a:noFill/>
          <a:extLst>
            <a:ext uri="{909E8E84-426E-40DD-AFC4-6F175D3DCCD1}">
              <a14:hiddenFill xmlns:a14="http://schemas.microsoft.com/office/drawing/2010/main">
                <a:solidFill>
                  <a:srgbClr val="FFFFFF"/>
                </a:solidFill>
              </a14:hiddenFill>
            </a:ext>
          </a:extLst>
        </p:spPr>
      </p:pic>
      <p:sp>
        <p:nvSpPr>
          <p:cNvPr id="148488" name="Text Box 8">
            <a:extLst>
              <a:ext uri="{FF2B5EF4-FFF2-40B4-BE49-F238E27FC236}">
                <a16:creationId xmlns:a16="http://schemas.microsoft.com/office/drawing/2014/main" id="{364DC97A-63FE-49EE-8353-13F398DBC715}"/>
              </a:ext>
            </a:extLst>
          </p:cNvPr>
          <p:cNvSpPr txBox="1">
            <a:spLocks noChangeArrowheads="1"/>
          </p:cNvSpPr>
          <p:nvPr/>
        </p:nvSpPr>
        <p:spPr bwMode="auto">
          <a:xfrm>
            <a:off x="304800" y="2057400"/>
            <a:ext cx="4724400" cy="2246769"/>
          </a:xfrm>
          <a:prstGeom prst="rect">
            <a:avLst/>
          </a:prstGeom>
          <a:noFill/>
          <a:ln w="38100">
            <a:noFill/>
            <a:miter lim="800000"/>
            <a:headEnd/>
            <a:tailEnd/>
          </a:ln>
          <a:effectLst/>
          <a:extLst/>
        </p:spPr>
        <p:txBody>
          <a:bodyPr wrap="square">
            <a:spAutoFit/>
          </a:bodyPr>
          <a:lstStyle/>
          <a:p>
            <a:pPr marL="342900" indent="-342900" algn="just">
              <a:spcBef>
                <a:spcPts val="0"/>
              </a:spcBef>
              <a:spcAft>
                <a:spcPts val="1200"/>
              </a:spcAft>
              <a:buChar char="•"/>
            </a:pPr>
            <a:r>
              <a:rPr lang="en-US" altLang="en-US" sz="2800" dirty="0">
                <a:latin typeface="Calibri" panose="020F0502020204030204" pitchFamily="34" charset="0"/>
                <a:cs typeface="Calibri" panose="020F0502020204030204" pitchFamily="34" charset="0"/>
              </a:rPr>
              <a:t>In our next session we will explore our approach to the Gospel of Matthew so that we know </a:t>
            </a:r>
            <a:r>
              <a:rPr lang="en-US" altLang="en-US" sz="2800" b="1" dirty="0">
                <a:solidFill>
                  <a:srgbClr val="0000CC"/>
                </a:solidFill>
                <a:latin typeface="Calibri" panose="020F0502020204030204" pitchFamily="34" charset="0"/>
                <a:cs typeface="Calibri" panose="020F0502020204030204" pitchFamily="34" charset="0"/>
              </a:rPr>
              <a:t>what</a:t>
            </a:r>
            <a:r>
              <a:rPr lang="en-US" altLang="en-US" sz="2800" dirty="0">
                <a:latin typeface="Calibri" panose="020F0502020204030204" pitchFamily="34" charset="0"/>
                <a:cs typeface="Calibri" panose="020F0502020204030204" pitchFamily="34" charset="0"/>
              </a:rPr>
              <a:t> and </a:t>
            </a:r>
            <a:r>
              <a:rPr lang="en-US" altLang="en-US" sz="2800" b="1" dirty="0">
                <a:solidFill>
                  <a:srgbClr val="0000CC"/>
                </a:solidFill>
                <a:latin typeface="Calibri" panose="020F0502020204030204" pitchFamily="34" charset="0"/>
                <a:cs typeface="Calibri" panose="020F0502020204030204" pitchFamily="34" charset="0"/>
              </a:rPr>
              <a:t>how</a:t>
            </a:r>
            <a:r>
              <a:rPr lang="en-US" altLang="en-US" sz="2800" dirty="0">
                <a:latin typeface="Calibri" panose="020F0502020204030204" pitchFamily="34" charset="0"/>
                <a:cs typeface="Calibri" panose="020F0502020204030204" pitchFamily="34" charset="0"/>
              </a:rPr>
              <a:t> to apply what is written there.</a:t>
            </a:r>
          </a:p>
        </p:txBody>
      </p:sp>
      <p:sp>
        <p:nvSpPr>
          <p:cNvPr id="6" name="Rectangle 2">
            <a:extLst>
              <a:ext uri="{FF2B5EF4-FFF2-40B4-BE49-F238E27FC236}">
                <a16:creationId xmlns:a16="http://schemas.microsoft.com/office/drawing/2014/main" id="{FBE59A05-29F9-4A36-89C8-F510500B97E6}"/>
              </a:ext>
            </a:extLst>
          </p:cNvPr>
          <p:cNvSpPr>
            <a:spLocks noGrp="1" noChangeArrowheads="1"/>
          </p:cNvSpPr>
          <p:nvPr>
            <p:ph type="title"/>
          </p:nvPr>
        </p:nvSpPr>
        <p:spPr>
          <a:xfrm>
            <a:off x="1714500" y="685800"/>
            <a:ext cx="5715000" cy="908050"/>
          </a:xfrm>
        </p:spPr>
        <p:txBody>
          <a:bodyPr/>
          <a:lstStyle/>
          <a:p>
            <a:r>
              <a:rPr lang="en-US" altLang="en-US" sz="3200" b="1" dirty="0">
                <a:solidFill>
                  <a:srgbClr val="0000CC"/>
                </a:solidFill>
                <a:ea typeface="+mn-ea"/>
              </a:rPr>
              <a:t>So what does the Gospel of Matthew have to do with us? </a:t>
            </a:r>
          </a:p>
        </p:txBody>
      </p:sp>
      <p:sp>
        <p:nvSpPr>
          <p:cNvPr id="7" name="Text Box 4">
            <a:extLst>
              <a:ext uri="{FF2B5EF4-FFF2-40B4-BE49-F238E27FC236}">
                <a16:creationId xmlns:a16="http://schemas.microsoft.com/office/drawing/2014/main" id="{D94EFDE0-137A-4C92-8F96-77D9E5DFE7AF}"/>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1178C8B0-A1EE-45D0-B413-247E82269985}"/>
              </a:ext>
            </a:extLst>
          </p:cNvPr>
          <p:cNvSpPr>
            <a:spLocks noGrp="1" noChangeArrowheads="1"/>
          </p:cNvSpPr>
          <p:nvPr>
            <p:ph type="title"/>
          </p:nvPr>
        </p:nvSpPr>
        <p:spPr>
          <a:xfrm>
            <a:off x="685800" y="640795"/>
            <a:ext cx="7772400" cy="775255"/>
          </a:xfrm>
        </p:spPr>
        <p:txBody>
          <a:bodyPr/>
          <a:lstStyle/>
          <a:p>
            <a:pPr algn="ctr" eaLnBrk="1" hangingPunct="1"/>
            <a:r>
              <a:rPr lang="en-US" altLang="en-US" sz="3200" b="1" dirty="0">
                <a:solidFill>
                  <a:srgbClr val="0000CC"/>
                </a:solidFill>
                <a:ea typeface="+mn-ea"/>
              </a:rPr>
              <a:t>Matthew’s Purposes</a:t>
            </a:r>
          </a:p>
        </p:txBody>
      </p:sp>
      <p:sp>
        <p:nvSpPr>
          <p:cNvPr id="17411" name="Rectangle 3">
            <a:extLst>
              <a:ext uri="{FF2B5EF4-FFF2-40B4-BE49-F238E27FC236}">
                <a16:creationId xmlns:a16="http://schemas.microsoft.com/office/drawing/2014/main" id="{570982F0-77C8-4C7A-B2D1-FA4F9BFE60A4}"/>
              </a:ext>
            </a:extLst>
          </p:cNvPr>
          <p:cNvSpPr>
            <a:spLocks noGrp="1" noChangeArrowheads="1"/>
          </p:cNvSpPr>
          <p:nvPr>
            <p:ph type="body" idx="1"/>
          </p:nvPr>
        </p:nvSpPr>
        <p:spPr>
          <a:xfrm>
            <a:off x="3276600" y="1600200"/>
            <a:ext cx="5753100" cy="4460875"/>
          </a:xfrm>
        </p:spPr>
        <p:txBody>
          <a:bodyPr/>
          <a:lstStyle/>
          <a:p>
            <a:pPr marL="457200" indent="-457200" algn="just" eaLnBrk="1" hangingPunct="1">
              <a:spcBef>
                <a:spcPts val="0"/>
              </a:spcBef>
              <a:spcAft>
                <a:spcPts val="2400"/>
              </a:spcAft>
              <a:defRPr/>
            </a:pPr>
            <a:r>
              <a:rPr lang="en-US" sz="2800" dirty="0"/>
              <a:t>To explain that Jesus in whom they had believed was the long-awaited Jewish Messiah</a:t>
            </a:r>
          </a:p>
          <a:p>
            <a:pPr marL="457200" indent="-457200" algn="just" eaLnBrk="1" hangingPunct="1">
              <a:spcBef>
                <a:spcPts val="0"/>
              </a:spcBef>
              <a:spcAft>
                <a:spcPts val="2400"/>
              </a:spcAft>
              <a:defRPr/>
            </a:pPr>
            <a:r>
              <a:rPr lang="en-US" sz="2800" dirty="0"/>
              <a:t>To explain why the kingdom had been postponed despite the fact that the king had arrived</a:t>
            </a:r>
          </a:p>
          <a:p>
            <a:pPr marL="457200" indent="-457200" algn="just" eaLnBrk="1" hangingPunct="1">
              <a:spcBef>
                <a:spcPts val="0"/>
              </a:spcBef>
              <a:spcAft>
                <a:spcPts val="2400"/>
              </a:spcAft>
              <a:defRPr/>
            </a:pPr>
            <a:r>
              <a:rPr lang="en-US" sz="2800" dirty="0"/>
              <a:t>To explain the interim program of God during the kingdom’s absence</a:t>
            </a:r>
          </a:p>
        </p:txBody>
      </p:sp>
      <p:sp>
        <p:nvSpPr>
          <p:cNvPr id="5" name="Text Box 4">
            <a:extLst>
              <a:ext uri="{FF2B5EF4-FFF2-40B4-BE49-F238E27FC236}">
                <a16:creationId xmlns:a16="http://schemas.microsoft.com/office/drawing/2014/main" id="{118C404D-E238-4AE9-A305-F999A98D4798}"/>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pic>
        <p:nvPicPr>
          <p:cNvPr id="6" name="Picture 4" descr="King_of_Kings[1]">
            <a:extLst>
              <a:ext uri="{FF2B5EF4-FFF2-40B4-BE49-F238E27FC236}">
                <a16:creationId xmlns:a16="http://schemas.microsoft.com/office/drawing/2014/main" id="{FE478C78-E320-437D-B5F4-EBFAF8365B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52600"/>
            <a:ext cx="30384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49104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Box 3">
            <a:extLst>
              <a:ext uri="{FF2B5EF4-FFF2-40B4-BE49-F238E27FC236}">
                <a16:creationId xmlns:a16="http://schemas.microsoft.com/office/drawing/2014/main" id="{39700B34-2BB4-44D2-9952-307DD5CAF05C}"/>
              </a:ext>
            </a:extLst>
          </p:cNvPr>
          <p:cNvSpPr txBox="1">
            <a:spLocks noChangeArrowheads="1"/>
          </p:cNvSpPr>
          <p:nvPr/>
        </p:nvSpPr>
        <p:spPr bwMode="auto">
          <a:xfrm>
            <a:off x="1333500" y="6459538"/>
            <a:ext cx="64770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Special thanks to Dr. Vern Peterman for access to his insights and resources.</a:t>
            </a:r>
          </a:p>
        </p:txBody>
      </p:sp>
      <p:sp>
        <p:nvSpPr>
          <p:cNvPr id="9" name="Title 1">
            <a:extLst>
              <a:ext uri="{FF2B5EF4-FFF2-40B4-BE49-F238E27FC236}">
                <a16:creationId xmlns:a16="http://schemas.microsoft.com/office/drawing/2014/main" id="{EE5848BF-B2BE-4A3C-A0BB-39B491A5C0FD}"/>
              </a:ext>
            </a:extLst>
          </p:cNvPr>
          <p:cNvSpPr txBox="1">
            <a:spLocks/>
          </p:cNvSpPr>
          <p:nvPr/>
        </p:nvSpPr>
        <p:spPr bwMode="auto">
          <a:xfrm>
            <a:off x="457200" y="241300"/>
            <a:ext cx="8229600"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rtl="0" eaLnBrk="0" fontAlgn="base" hangingPunct="0">
              <a:spcBef>
                <a:spcPct val="0"/>
              </a:spcBef>
              <a:spcAft>
                <a:spcPct val="0"/>
              </a:spcAft>
              <a:defRPr sz="4400">
                <a:solidFill>
                  <a:schemeClr val="tx2"/>
                </a:solidFill>
                <a:latin typeface="Calibri" panose="020F0502020204030204" pitchFamily="34" charset="0"/>
                <a:ea typeface="+mj-ea"/>
                <a:cs typeface="Calibri" panose="020F0502020204030204" pitchFamily="34" charset="0"/>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Law and Grace: An Overview</a:t>
            </a:r>
            <a:br>
              <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Jim McGowan, Th.D.</a:t>
            </a:r>
            <a:b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Sugar Land Bible Church</a:t>
            </a:r>
            <a:br>
              <a:rPr kumimoji="0" lang="en-US" altLang="en-US" sz="2000" b="1"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br>
            <a:r>
              <a:rPr kumimoji="0" lang="en-US" altLang="en-US" sz="2000" b="1" i="0" u="none" strike="noStrike" kern="0" cap="none" spc="0" normalizeH="0" baseline="0" noProof="0">
                <a:ln>
                  <a:noFill/>
                </a:ln>
                <a:solidFill>
                  <a:srgbClr val="000000"/>
                </a:solidFill>
                <a:effectLst/>
                <a:uLnTx/>
                <a:uFillTx/>
                <a:latin typeface="Calibri" panose="020F0502020204030204" pitchFamily="34" charset="0"/>
                <a:ea typeface="+mj-ea"/>
                <a:cs typeface="Calibri" panose="020F0502020204030204" pitchFamily="34" charset="0"/>
              </a:rPr>
              <a:t>02-10-2019</a:t>
            </a:r>
            <a:endParaRPr kumimoji="0" lang="en-US" sz="32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pic>
        <p:nvPicPr>
          <p:cNvPr id="10" name="Picture 2" descr="moses and the ten comandments">
            <a:extLst>
              <a:ext uri="{FF2B5EF4-FFF2-40B4-BE49-F238E27FC236}">
                <a16:creationId xmlns:a16="http://schemas.microsoft.com/office/drawing/2014/main" id="{D331BE39-6EFF-425D-A1DC-E2411873E9A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 y="1752600"/>
            <a:ext cx="34290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Picture 3" descr="Christ with boy - no edging">
            <a:extLst>
              <a:ext uri="{FF2B5EF4-FFF2-40B4-BE49-F238E27FC236}">
                <a16:creationId xmlns:a16="http://schemas.microsoft.com/office/drawing/2014/main" id="{5B00E311-93C1-440B-AAE4-B0823D81FDE6}"/>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57800" y="1759078"/>
            <a:ext cx="3429001"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Text Box 4">
            <a:extLst>
              <a:ext uri="{FF2B5EF4-FFF2-40B4-BE49-F238E27FC236}">
                <a16:creationId xmlns:a16="http://schemas.microsoft.com/office/drawing/2014/main" id="{CC02472F-5DAA-4F41-83F2-DE4E34CD8455}"/>
              </a:ext>
            </a:extLst>
          </p:cNvPr>
          <p:cNvSpPr txBox="1">
            <a:spLocks noChangeArrowheads="1"/>
          </p:cNvSpPr>
          <p:nvPr/>
        </p:nvSpPr>
        <p:spPr bwMode="auto">
          <a:xfrm>
            <a:off x="685800" y="5334000"/>
            <a:ext cx="3048000" cy="83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FF5050"/>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For the Law was given through Moses…</a:t>
            </a:r>
          </a:p>
        </p:txBody>
      </p:sp>
      <p:sp>
        <p:nvSpPr>
          <p:cNvPr id="7175" name="Text Box 4">
            <a:extLst>
              <a:ext uri="{FF2B5EF4-FFF2-40B4-BE49-F238E27FC236}">
                <a16:creationId xmlns:a16="http://schemas.microsoft.com/office/drawing/2014/main" id="{C772D085-726D-4481-B1C4-13C6A1B05202}"/>
              </a:ext>
            </a:extLst>
          </p:cNvPr>
          <p:cNvSpPr txBox="1">
            <a:spLocks noChangeArrowheads="1"/>
          </p:cNvSpPr>
          <p:nvPr/>
        </p:nvSpPr>
        <p:spPr bwMode="auto">
          <a:xfrm>
            <a:off x="5334000" y="5105400"/>
            <a:ext cx="3352800" cy="1200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1" u="none" strike="noStrike" kern="1200" cap="none" spc="0" normalizeH="0" baseline="0" noProof="0" dirty="0">
                <a:ln>
                  <a:noFill/>
                </a:ln>
                <a:solidFill>
                  <a:srgbClr val="00FFFF"/>
                </a:solidFill>
                <a:effectLst/>
                <a:uLnTx/>
                <a:uFillTx/>
                <a:latin typeface="Calibri" panose="020F0502020204030204" pitchFamily="34" charset="0"/>
                <a:ea typeface="+mn-ea"/>
                <a:cs typeface="Calibri" panose="020F0502020204030204" pitchFamily="34" charset="0"/>
              </a:rPr>
              <a:t>…but grace and truth were realized through Jesus Christ - John 1:17</a:t>
            </a:r>
          </a:p>
        </p:txBody>
      </p:sp>
    </p:spTree>
    <p:extLst>
      <p:ext uri="{BB962C8B-B14F-4D97-AF65-F5344CB8AC3E}">
        <p14:creationId xmlns:p14="http://schemas.microsoft.com/office/powerpoint/2010/main" val="20593983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515B33B-B39B-43E2-82FA-D9B230E09760}"/>
              </a:ext>
            </a:extLst>
          </p:cNvPr>
          <p:cNvSpPr txBox="1">
            <a:spLocks/>
          </p:cNvSpPr>
          <p:nvPr/>
        </p:nvSpPr>
        <p:spPr>
          <a:xfrm>
            <a:off x="457200" y="304800"/>
            <a:ext cx="8229600" cy="6096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Session 17 Outline</a:t>
            </a:r>
            <a:endPar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endParaRPr>
          </a:p>
        </p:txBody>
      </p:sp>
      <p:sp>
        <p:nvSpPr>
          <p:cNvPr id="7" name="Rectangle 3">
            <a:extLst>
              <a:ext uri="{FF2B5EF4-FFF2-40B4-BE49-F238E27FC236}">
                <a16:creationId xmlns:a16="http://schemas.microsoft.com/office/drawing/2014/main" id="{D7EAB081-A924-43CD-BBA8-F4B4A4CEEB6F}"/>
              </a:ext>
            </a:extLst>
          </p:cNvPr>
          <p:cNvSpPr txBox="1">
            <a:spLocks noChangeArrowheads="1"/>
          </p:cNvSpPr>
          <p:nvPr/>
        </p:nvSpPr>
        <p:spPr>
          <a:xfrm>
            <a:off x="905256" y="1143000"/>
            <a:ext cx="7351776" cy="2743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461963" lvl="1" indent="-461963" eaLnBrk="1" hangingPunct="1">
              <a:spcBef>
                <a:spcPts val="0"/>
              </a:spcBef>
              <a:spcAft>
                <a:spcPts val="1200"/>
              </a:spcAft>
              <a:buFont typeface="+mj-lt"/>
              <a:buAutoNum type="romanUcPeriod"/>
              <a:tabLst>
                <a:tab pos="1939925" algn="l"/>
              </a:tabLst>
              <a:defRPr/>
            </a:pPr>
            <a:r>
              <a:rPr lang="en-US" altLang="en-US" sz="3000" b="1" dirty="0">
                <a:solidFill>
                  <a:srgbClr val="000000"/>
                </a:solidFill>
                <a:latin typeface="Calibri" panose="020F0502020204030204" pitchFamily="34" charset="0"/>
                <a:cs typeface="Calibri" panose="020F0502020204030204" pitchFamily="34" charset="0"/>
              </a:rPr>
              <a:t>Purpose, Aim, and Objective</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lang="en-US" altLang="en-US" sz="3000" b="1" u="sng" dirty="0">
                <a:solidFill>
                  <a:srgbClr val="0000CC"/>
                </a:solidFill>
                <a:latin typeface="Calibri" panose="020F0502020204030204" pitchFamily="34" charset="0"/>
                <a:cs typeface="Calibri" panose="020F0502020204030204" pitchFamily="34" charset="0"/>
              </a:rPr>
              <a:t>Introduction to the Gospel of Matthew</a:t>
            </a:r>
            <a:endParaRPr lang="en-US" sz="3000" b="1" u="sng" dirty="0">
              <a:solidFill>
                <a:srgbClr val="0000CC"/>
              </a:solidFill>
              <a:latin typeface="Calibri" panose="020F0502020204030204" pitchFamily="34" charset="0"/>
              <a:cs typeface="Calibri" panose="020F0502020204030204" pitchFamily="34" charset="0"/>
            </a:endParaRPr>
          </a:p>
          <a:p>
            <a:pPr marL="914400" marR="0" lvl="2" indent="-452438" algn="l" defTabSz="914400" rtl="0" eaLnBrk="1" fontAlgn="base" latinLnBrk="0" hangingPunct="1">
              <a:lnSpc>
                <a:spcPct val="100000"/>
              </a:lnSpc>
              <a:spcBef>
                <a:spcPts val="0"/>
              </a:spcBef>
              <a:spcAft>
                <a:spcPts val="1200"/>
              </a:spcAft>
              <a:buClrTx/>
              <a:buSzTx/>
              <a:buFont typeface="+mj-lt"/>
              <a:buAutoNum type="alphaUcPeriod"/>
              <a:tabLst>
                <a:tab pos="1939925" algn="l"/>
              </a:tabLst>
              <a:defRPr/>
            </a:pP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General Information</a:t>
            </a:r>
          </a:p>
          <a:p>
            <a:pPr marL="461963" marR="0" lvl="1" indent="-461963" algn="l" defTabSz="914400" rtl="0" eaLnBrk="1" fontAlgn="base" latinLnBrk="0" hangingPunct="1">
              <a:lnSpc>
                <a:spcPct val="100000"/>
              </a:lnSpc>
              <a:spcBef>
                <a:spcPts val="0"/>
              </a:spcBef>
              <a:spcAft>
                <a:spcPts val="1200"/>
              </a:spcAft>
              <a:buClrTx/>
              <a:buSzTx/>
              <a:buFont typeface="+mj-lt"/>
              <a:buAutoNum type="romanUcPeriod"/>
              <a:tabLst>
                <a:tab pos="1939925" algn="l"/>
              </a:tabLst>
              <a:defRPr/>
            </a:pPr>
            <a:r>
              <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Concluding </a:t>
            </a:r>
            <a:r>
              <a:rPr kumimoji="0" 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Observations</a:t>
            </a:r>
            <a:endParaRPr kumimoji="0" lang="en-US" altLang="en-US" sz="30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55347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2DB903-F26F-4EEF-866D-347562928A88}"/>
              </a:ext>
            </a:extLst>
          </p:cNvPr>
          <p:cNvPicPr>
            <a:picLocks noChangeAspect="1"/>
          </p:cNvPicPr>
          <p:nvPr/>
        </p:nvPicPr>
        <p:blipFill>
          <a:blip r:embed="rId3"/>
          <a:stretch>
            <a:fillRect/>
          </a:stretch>
        </p:blipFill>
        <p:spPr>
          <a:xfrm>
            <a:off x="0" y="0"/>
            <a:ext cx="9144000" cy="6857999"/>
          </a:xfrm>
          <a:prstGeom prst="rect">
            <a:avLst/>
          </a:prstGeom>
        </p:spPr>
      </p:pic>
      <p:sp>
        <p:nvSpPr>
          <p:cNvPr id="48130" name="Rectangle 2">
            <a:extLst>
              <a:ext uri="{FF2B5EF4-FFF2-40B4-BE49-F238E27FC236}">
                <a16:creationId xmlns:a16="http://schemas.microsoft.com/office/drawing/2014/main" id="{A0465294-807F-4145-A0BB-C6AB2BB05939}"/>
              </a:ext>
            </a:extLst>
          </p:cNvPr>
          <p:cNvSpPr>
            <a:spLocks noGrp="1" noChangeArrowheads="1"/>
          </p:cNvSpPr>
          <p:nvPr>
            <p:ph type="body" idx="1"/>
          </p:nvPr>
        </p:nvSpPr>
        <p:spPr>
          <a:xfrm>
            <a:off x="0" y="0"/>
            <a:ext cx="9144000" cy="4648200"/>
          </a:xfrm>
        </p:spPr>
        <p:txBody>
          <a:bodyPr/>
          <a:lstStyle/>
          <a:p>
            <a:pPr marL="0" indent="0" algn="ctr">
              <a:spcBef>
                <a:spcPts val="0"/>
              </a:spcBef>
              <a:spcAft>
                <a:spcPts val="1200"/>
              </a:spcAft>
              <a:buFontTx/>
              <a:buNone/>
            </a:pPr>
            <a:r>
              <a:rPr lang="en-US" altLang="en-US" b="1" dirty="0">
                <a:solidFill>
                  <a:srgbClr val="0000CC"/>
                </a:solidFill>
              </a:rPr>
              <a:t>Matthew 10:1, 5-6</a:t>
            </a:r>
          </a:p>
          <a:p>
            <a:pPr marL="0" indent="0" algn="just">
              <a:spcBef>
                <a:spcPts val="0"/>
              </a:spcBef>
              <a:spcAft>
                <a:spcPts val="0"/>
              </a:spcAft>
              <a:buFontTx/>
              <a:buNone/>
            </a:pPr>
            <a:r>
              <a:rPr lang="en-US" altLang="en-US" sz="2800" baseline="30000" dirty="0"/>
              <a:t>1</a:t>
            </a:r>
            <a:r>
              <a:rPr lang="en-US" altLang="en-US" sz="2800" dirty="0"/>
              <a:t> Jesus summoned His twelve disciples and gave them authority over unclean spirits, to cast them out, and to heal every kind of disease and every kind of sickness… </a:t>
            </a:r>
            <a:r>
              <a:rPr lang="en-US" altLang="en-US" sz="2800" baseline="30000" dirty="0"/>
              <a:t>5</a:t>
            </a:r>
            <a:r>
              <a:rPr lang="en-US" altLang="en-US" sz="2800" dirty="0"/>
              <a:t> </a:t>
            </a:r>
            <a:r>
              <a:rPr lang="en-US" altLang="en-US" sz="2800" b="1" dirty="0">
                <a:solidFill>
                  <a:srgbClr val="0000CC"/>
                </a:solidFill>
              </a:rPr>
              <a:t>These twelve Jesus sent out after instructing them: "Do not go in the way of the Gentiles, and do not enter any city of the Samaritans</a:t>
            </a:r>
            <a:r>
              <a:rPr lang="en-US" altLang="en-US" sz="2800" dirty="0"/>
              <a:t>; </a:t>
            </a:r>
            <a:r>
              <a:rPr lang="en-US" altLang="en-US" sz="2800" baseline="30000" dirty="0"/>
              <a:t>6</a:t>
            </a:r>
            <a:r>
              <a:rPr lang="en-US" altLang="en-US" sz="2800" dirty="0"/>
              <a:t> </a:t>
            </a:r>
            <a:r>
              <a:rPr lang="en-US" altLang="en-US" sz="2800" b="1" dirty="0">
                <a:solidFill>
                  <a:srgbClr val="0000CC"/>
                </a:solidFill>
              </a:rPr>
              <a:t>but rather go to the lost sheep of the house of Israel</a:t>
            </a:r>
            <a:r>
              <a:rPr lang="en-US" altLang="en-US" sz="2800" dirty="0"/>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12CFC6-EF64-4D3C-811C-144161B6AD8C}"/>
              </a:ext>
            </a:extLst>
          </p:cNvPr>
          <p:cNvPicPr>
            <a:picLocks noChangeAspect="1"/>
          </p:cNvPicPr>
          <p:nvPr/>
        </p:nvPicPr>
        <p:blipFill>
          <a:blip r:embed="rId3"/>
          <a:stretch>
            <a:fillRect/>
          </a:stretch>
        </p:blipFill>
        <p:spPr>
          <a:xfrm>
            <a:off x="0" y="0"/>
            <a:ext cx="9144000" cy="6857999"/>
          </a:xfrm>
          <a:prstGeom prst="rect">
            <a:avLst/>
          </a:prstGeom>
        </p:spPr>
      </p:pic>
      <p:sp>
        <p:nvSpPr>
          <p:cNvPr id="50178" name="Rectangle 2">
            <a:extLst>
              <a:ext uri="{FF2B5EF4-FFF2-40B4-BE49-F238E27FC236}">
                <a16:creationId xmlns:a16="http://schemas.microsoft.com/office/drawing/2014/main" id="{0B09BD68-0833-4BAC-97F9-2502E6241C03}"/>
              </a:ext>
            </a:extLst>
          </p:cNvPr>
          <p:cNvSpPr>
            <a:spLocks noGrp="1" noChangeArrowheads="1"/>
          </p:cNvSpPr>
          <p:nvPr>
            <p:ph type="body" idx="1"/>
          </p:nvPr>
        </p:nvSpPr>
        <p:spPr>
          <a:xfrm>
            <a:off x="0" y="0"/>
            <a:ext cx="9144000" cy="5562600"/>
          </a:xfrm>
        </p:spPr>
        <p:txBody>
          <a:bodyPr/>
          <a:lstStyle/>
          <a:p>
            <a:pPr marL="0" indent="0" algn="ctr">
              <a:spcBef>
                <a:spcPts val="0"/>
              </a:spcBef>
              <a:spcAft>
                <a:spcPts val="1200"/>
              </a:spcAft>
              <a:buNone/>
            </a:pPr>
            <a:r>
              <a:rPr lang="en-US" altLang="en-US" b="1" dirty="0">
                <a:solidFill>
                  <a:srgbClr val="0000CC"/>
                </a:solidFill>
              </a:rPr>
              <a:t>Matthew 15:21-24</a:t>
            </a:r>
          </a:p>
          <a:p>
            <a:pPr marL="0" indent="0" algn="just">
              <a:spcBef>
                <a:spcPts val="0"/>
              </a:spcBef>
              <a:buFontTx/>
              <a:buNone/>
            </a:pPr>
            <a:r>
              <a:rPr lang="en-US" altLang="en-US" sz="2800" baseline="30000" dirty="0"/>
              <a:t>21</a:t>
            </a:r>
            <a:r>
              <a:rPr lang="en-US" altLang="en-US" sz="2800" dirty="0"/>
              <a:t> Jesus went away from there, and withdrew into the district of </a:t>
            </a:r>
            <a:r>
              <a:rPr lang="en-US" altLang="en-US" sz="2800" dirty="0" err="1"/>
              <a:t>Tyre</a:t>
            </a:r>
            <a:r>
              <a:rPr lang="en-US" altLang="en-US" sz="2800" dirty="0"/>
              <a:t> and Sidon. </a:t>
            </a:r>
            <a:r>
              <a:rPr lang="en-US" altLang="en-US" sz="2800" baseline="30000" dirty="0"/>
              <a:t>22</a:t>
            </a:r>
            <a:r>
              <a:rPr lang="en-US" altLang="en-US" sz="2800" dirty="0"/>
              <a:t> And a Canaanite woman from that region came out and began to cry out, saying, "Have mercy on me, Lord, Son of David; my daughter is cruelly demon-possessed." </a:t>
            </a:r>
            <a:r>
              <a:rPr lang="en-US" altLang="en-US" sz="2800" baseline="30000" dirty="0"/>
              <a:t>23</a:t>
            </a:r>
            <a:r>
              <a:rPr lang="en-US" altLang="en-US" sz="2800" dirty="0"/>
              <a:t> But He did not answer her a word.  And His disciples came and implored Him, saying, "Send her away, because she keeps shouting at us." </a:t>
            </a:r>
            <a:r>
              <a:rPr lang="en-US" altLang="en-US" sz="2800" baseline="30000" dirty="0"/>
              <a:t>24</a:t>
            </a:r>
            <a:r>
              <a:rPr lang="en-US" altLang="en-US" sz="2800" dirty="0"/>
              <a:t> </a:t>
            </a:r>
            <a:r>
              <a:rPr lang="en-US" altLang="en-US" sz="2800" b="1" dirty="0">
                <a:solidFill>
                  <a:srgbClr val="0000CC"/>
                </a:solidFill>
              </a:rPr>
              <a:t>But He answered and said, "I was sent only to the lost sheep of the house of Israel</a:t>
            </a:r>
            <a:r>
              <a:rPr lang="en-US" altLang="en-US" sz="2800" dirty="0"/>
              <a: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57856E-FC8F-4C3A-B1D8-29182412D7BD}"/>
              </a:ext>
            </a:extLst>
          </p:cNvPr>
          <p:cNvPicPr>
            <a:picLocks noChangeAspect="1"/>
          </p:cNvPicPr>
          <p:nvPr/>
        </p:nvPicPr>
        <p:blipFill>
          <a:blip r:embed="rId3"/>
          <a:stretch>
            <a:fillRect/>
          </a:stretch>
        </p:blipFill>
        <p:spPr>
          <a:xfrm>
            <a:off x="609600" y="685800"/>
            <a:ext cx="7924801" cy="5943600"/>
          </a:xfrm>
          <a:prstGeom prst="rect">
            <a:avLst/>
          </a:prstGeom>
        </p:spPr>
      </p:pic>
      <p:sp>
        <p:nvSpPr>
          <p:cNvPr id="10" name="Text Box 4">
            <a:extLst>
              <a:ext uri="{FF2B5EF4-FFF2-40B4-BE49-F238E27FC236}">
                <a16:creationId xmlns:a16="http://schemas.microsoft.com/office/drawing/2014/main" id="{D1632D82-D57D-48D6-AC9C-B1C77A47C915}"/>
              </a:ext>
            </a:extLst>
          </p:cNvPr>
          <p:cNvSpPr txBox="1">
            <a:spLocks noChangeArrowheads="1"/>
          </p:cNvSpPr>
          <p:nvPr/>
        </p:nvSpPr>
        <p:spPr bwMode="auto">
          <a:xfrm>
            <a:off x="1066800" y="87313"/>
            <a:ext cx="70104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Calibri" panose="020F0502020204030204" pitchFamily="34" charset="0"/>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cs typeface="Calibri" panose="020F0502020204030204" pitchFamily="34" charset="0"/>
              </a:defRPr>
            </a:lvl9pPr>
          </a:lstStyle>
          <a:p>
            <a:pPr algn="ctr" eaLnBrk="1" hangingPunct="1">
              <a:spcBef>
                <a:spcPct val="0"/>
              </a:spcBef>
              <a:buFontTx/>
              <a:buNone/>
            </a:pPr>
            <a:r>
              <a:rPr lang="en-US" altLang="en-US" sz="1800" b="1" dirty="0"/>
              <a:t>Law and Grace: Session 17</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2482</TotalTime>
  <Words>3444</Words>
  <Application>Microsoft Office PowerPoint</Application>
  <PresentationFormat>On-screen Show (4:3)</PresentationFormat>
  <Paragraphs>413</Paragraphs>
  <Slides>57</Slides>
  <Notes>42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57</vt:i4>
      </vt:variant>
    </vt:vector>
  </HeadingPairs>
  <TitlesOfParts>
    <vt:vector size="63" baseType="lpstr">
      <vt:lpstr>Arial</vt:lpstr>
      <vt:lpstr>Calibri</vt:lpstr>
      <vt:lpstr>Times New Roman</vt:lpstr>
      <vt:lpstr>Wingdings</vt:lpstr>
      <vt:lpstr>Default Design</vt:lpstr>
      <vt:lpstr>6_Default Design</vt:lpstr>
      <vt:lpstr>PowerPoint Presentation</vt:lpstr>
      <vt:lpstr>PowerPoint Presentation</vt:lpstr>
      <vt:lpstr>OUR PURPOSE, AIM AND OBJECTIVE</vt:lpstr>
      <vt:lpstr>PowerPoint Presentation</vt:lpstr>
      <vt:lpstr>PowerPoint Presentation</vt:lpstr>
      <vt:lpstr>PowerPoint Presentation</vt:lpstr>
      <vt:lpstr>PowerPoint Presentation</vt:lpstr>
      <vt:lpstr>PowerPoint Presentation</vt:lpstr>
      <vt:lpstr>PowerPoint Presentation</vt:lpstr>
      <vt:lpstr>Welcome to the gospel of Matthew </vt:lpstr>
      <vt:lpstr>Welcome to the gospel of Matthew </vt:lpstr>
      <vt:lpstr>Matthew’s Purposes</vt:lpstr>
      <vt:lpstr>Matthew &amp; the Kingdom</vt:lpstr>
      <vt:lpstr>Matthew’s Message</vt:lpstr>
      <vt:lpstr>PowerPoint Presentation</vt:lpstr>
      <vt:lpstr>PowerPoint Presentation</vt:lpstr>
      <vt:lpstr>PowerPoint Presentation</vt:lpstr>
      <vt:lpstr>PowerPoint Presentation</vt:lpstr>
      <vt:lpstr>PowerPoint Presentation</vt:lpstr>
      <vt:lpstr>PowerPoint Presentation</vt:lpstr>
      <vt:lpstr>What? – Written to the Jews? </vt:lpstr>
      <vt:lpstr>What? – Written to the Jews? </vt:lpstr>
      <vt:lpstr>What? – Written to the Jews? </vt:lpstr>
      <vt:lpstr>PowerPoint Presentation</vt:lpstr>
      <vt:lpstr>PowerPoint Presentation</vt:lpstr>
      <vt:lpstr>What?  Written to the Jews? </vt:lpstr>
      <vt:lpstr>PowerPoint Presentation</vt:lpstr>
      <vt:lpstr>PowerPoint Presentation</vt:lpstr>
      <vt:lpstr>PowerPoint Presentation</vt:lpstr>
      <vt:lpstr>PowerPoint Presentation</vt:lpstr>
      <vt:lpstr>Only In the land of Israel and to people of Israel </vt:lpstr>
      <vt:lpstr>Only In the land of Israel and to people of Israel </vt:lpstr>
      <vt:lpstr>Kingdom of God vs. Kingdom of Heaven </vt:lpstr>
      <vt:lpstr>Kingdom of God vs. Kingdom of Heaven </vt:lpstr>
      <vt:lpstr>‘Heaven’ was and is a euphemism for ‘God’ </vt:lpstr>
      <vt:lpstr>‘Heaven’ was and is a euphemism for ‘God’ </vt:lpstr>
      <vt:lpstr>So who was Matthew?</vt:lpstr>
      <vt:lpstr>So who was Matthew?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 what does the Gospel of Matthew have to do with us? </vt:lpstr>
      <vt:lpstr>So what does the Gospel of Matthew have to do with us? </vt:lpstr>
      <vt:lpstr>So what does the Gospel of Matthew have to do with us? </vt:lpstr>
      <vt:lpstr>Matthew’s Purposes</vt:lpstr>
      <vt:lpstr>PowerPoint Presentation</vt:lpstr>
    </vt:vector>
  </TitlesOfParts>
  <Company>HHBC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Dr. Jim McGowan / Dr. Vern Peterman</dc:creator>
  <cp:lastModifiedBy>Jim McGowan</cp:lastModifiedBy>
  <cp:revision>88</cp:revision>
  <cp:lastPrinted>2019-02-08T16:11:45Z</cp:lastPrinted>
  <dcterms:created xsi:type="dcterms:W3CDTF">2011-03-25T12:17:41Z</dcterms:created>
  <dcterms:modified xsi:type="dcterms:W3CDTF">2019-02-09T16:30:11Z</dcterms:modified>
</cp:coreProperties>
</file>