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0" r:id="rId2"/>
    <p:sldMasterId id="2147483722" r:id="rId3"/>
  </p:sldMasterIdLst>
  <p:notesMasterIdLst>
    <p:notesMasterId r:id="rId69"/>
  </p:notesMasterIdLst>
  <p:handoutMasterIdLst>
    <p:handoutMasterId r:id="rId70"/>
  </p:handoutMasterIdLst>
  <p:sldIdLst>
    <p:sldId id="368" r:id="rId4"/>
    <p:sldId id="386" r:id="rId5"/>
    <p:sldId id="388" r:id="rId6"/>
    <p:sldId id="389" r:id="rId7"/>
    <p:sldId id="391" r:id="rId8"/>
    <p:sldId id="387" r:id="rId9"/>
    <p:sldId id="256" r:id="rId10"/>
    <p:sldId id="276" r:id="rId11"/>
    <p:sldId id="278" r:id="rId12"/>
    <p:sldId id="279" r:id="rId13"/>
    <p:sldId id="280" r:id="rId14"/>
    <p:sldId id="281" r:id="rId15"/>
    <p:sldId id="263" r:id="rId16"/>
    <p:sldId id="283" r:id="rId17"/>
    <p:sldId id="475" r:id="rId18"/>
    <p:sldId id="316" r:id="rId19"/>
    <p:sldId id="314" r:id="rId20"/>
    <p:sldId id="348" r:id="rId21"/>
    <p:sldId id="472" r:id="rId22"/>
    <p:sldId id="474" r:id="rId23"/>
    <p:sldId id="320" r:id="rId24"/>
    <p:sldId id="318" r:id="rId25"/>
    <p:sldId id="265" r:id="rId26"/>
    <p:sldId id="485" r:id="rId27"/>
    <p:sldId id="321" r:id="rId28"/>
    <p:sldId id="486" r:id="rId29"/>
    <p:sldId id="487" r:id="rId30"/>
    <p:sldId id="489" r:id="rId31"/>
    <p:sldId id="490" r:id="rId32"/>
    <p:sldId id="296" r:id="rId33"/>
    <p:sldId id="322" r:id="rId34"/>
    <p:sldId id="483" r:id="rId35"/>
    <p:sldId id="299" r:id="rId36"/>
    <p:sldId id="266" r:id="rId37"/>
    <p:sldId id="323" r:id="rId38"/>
    <p:sldId id="267" r:id="rId39"/>
    <p:sldId id="261" r:id="rId40"/>
    <p:sldId id="324" r:id="rId41"/>
    <p:sldId id="262" r:id="rId42"/>
    <p:sldId id="268" r:id="rId43"/>
    <p:sldId id="491" r:id="rId44"/>
    <p:sldId id="492" r:id="rId45"/>
    <p:sldId id="325" r:id="rId46"/>
    <p:sldId id="326" r:id="rId47"/>
    <p:sldId id="476" r:id="rId48"/>
    <p:sldId id="288" r:id="rId49"/>
    <p:sldId id="477" r:id="rId50"/>
    <p:sldId id="478" r:id="rId51"/>
    <p:sldId id="479" r:id="rId52"/>
    <p:sldId id="290" r:id="rId53"/>
    <p:sldId id="493" r:id="rId54"/>
    <p:sldId id="495" r:id="rId55"/>
    <p:sldId id="494" r:id="rId56"/>
    <p:sldId id="480" r:id="rId57"/>
    <p:sldId id="496" r:id="rId58"/>
    <p:sldId id="484" r:id="rId59"/>
    <p:sldId id="481" r:id="rId60"/>
    <p:sldId id="293" r:id="rId61"/>
    <p:sldId id="328" r:id="rId62"/>
    <p:sldId id="294" r:id="rId63"/>
    <p:sldId id="329" r:id="rId64"/>
    <p:sldId id="295" r:id="rId65"/>
    <p:sldId id="330" r:id="rId66"/>
    <p:sldId id="482" r:id="rId67"/>
    <p:sldId id="392" r:id="rId68"/>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00"/>
    <a:srgbClr val="00FFFF"/>
    <a:srgbClr val="663300"/>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828"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180"/>
    </p:cViewPr>
  </p:sorterViewPr>
  <p:notesViewPr>
    <p:cSldViewPr>
      <p:cViewPr varScale="1">
        <p:scale>
          <a:sx n="79" d="100"/>
          <a:sy n="79" d="100"/>
        </p:scale>
        <p:origin x="3516"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 Type="http://schemas.openxmlformats.org/officeDocument/2006/relationships/slide" Target="slides/slide4.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E95BEE0-0A2A-468C-9DFF-27671E9A8A7A}"/>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dirty="0"/>
              <a:t>Sugar Land Bible Church</a:t>
            </a:r>
          </a:p>
        </p:txBody>
      </p:sp>
      <p:sp>
        <p:nvSpPr>
          <p:cNvPr id="5" name="Slide Number Placeholder 4">
            <a:extLst>
              <a:ext uri="{FF2B5EF4-FFF2-40B4-BE49-F238E27FC236}">
                <a16:creationId xmlns:a16="http://schemas.microsoft.com/office/drawing/2014/main" id="{9A8C82B9-4282-4283-80E1-006A406FF0EA}"/>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4083156A-AB6D-4311-8807-64D9A4E306E4}" type="slidenum">
              <a:rPr lang="en-US" smtClean="0"/>
              <a:t>‹#›</a:t>
            </a:fld>
            <a:endParaRPr lang="en-US"/>
          </a:p>
        </p:txBody>
      </p:sp>
      <p:sp>
        <p:nvSpPr>
          <p:cNvPr id="6" name="Header Placeholder 1">
            <a:extLst>
              <a:ext uri="{FF2B5EF4-FFF2-40B4-BE49-F238E27FC236}">
                <a16:creationId xmlns:a16="http://schemas.microsoft.com/office/drawing/2014/main" id="{AA0AC0A2-3FAB-46AA-9FB4-140CED4746C9}"/>
              </a:ext>
            </a:extLst>
          </p:cNvPr>
          <p:cNvSpPr>
            <a:spLocks noGrp="1"/>
          </p:cNvSpPr>
          <p:nvPr>
            <p:ph type="hdr" sz="quarter"/>
          </p:nvPr>
        </p:nvSpPr>
        <p:spPr>
          <a:xfrm>
            <a:off x="2072640" y="160020"/>
            <a:ext cx="3169920" cy="640080"/>
          </a:xfrm>
          <a:prstGeom prst="rect">
            <a:avLst/>
          </a:prstGeom>
        </p:spPr>
        <p:txBody>
          <a:bodyPr vert="horz" lIns="96661" tIns="48331" rIns="96661" bIns="48331" rtlCol="0"/>
          <a:lstStyle>
            <a:lvl1pPr algn="l">
              <a:defRPr sz="1300"/>
            </a:lvl1pPr>
          </a:lstStyle>
          <a:p>
            <a:pPr algn="ctr"/>
            <a:r>
              <a:rPr lang="en-US" dirty="0"/>
              <a:t>Jim McGowan, MTS, Th.D.</a:t>
            </a:r>
          </a:p>
          <a:p>
            <a:pPr algn="ctr"/>
            <a:r>
              <a:rPr lang="en-US" dirty="0"/>
              <a:t>Law &amp; Grace Session 15 </a:t>
            </a:r>
          </a:p>
          <a:p>
            <a:pPr algn="ctr"/>
            <a:r>
              <a:rPr lang="en-US" dirty="0"/>
              <a:t>11-11-2018</a:t>
            </a:r>
          </a:p>
        </p:txBody>
      </p:sp>
    </p:spTree>
    <p:extLst>
      <p:ext uri="{BB962C8B-B14F-4D97-AF65-F5344CB8AC3E}">
        <p14:creationId xmlns:p14="http://schemas.microsoft.com/office/powerpoint/2010/main" val="603799005"/>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36C7C721-23E5-4069-8156-298B0DF1542F}"/>
              </a:ext>
            </a:extLst>
          </p:cNvPr>
          <p:cNvSpPr>
            <a:spLocks noGrp="1" noChangeArrowheads="1"/>
          </p:cNvSpPr>
          <p:nvPr>
            <p:ph type="hdr" sz="quarter"/>
          </p:nvPr>
        </p:nvSpPr>
        <p:spPr bwMode="auto">
          <a:xfrm>
            <a:off x="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defRPr sz="1300">
                <a:latin typeface="Calibri" panose="020F0502020204030204" pitchFamily="34" charset="0"/>
                <a:cs typeface="Calibri" panose="020F0502020204030204" pitchFamily="34" charset="0"/>
              </a:defRPr>
            </a:lvl1pPr>
          </a:lstStyle>
          <a:p>
            <a:endParaRPr lang="en-US" altLang="en-US" dirty="0"/>
          </a:p>
        </p:txBody>
      </p:sp>
      <p:sp>
        <p:nvSpPr>
          <p:cNvPr id="4099" name="Rectangle 3">
            <a:extLst>
              <a:ext uri="{FF2B5EF4-FFF2-40B4-BE49-F238E27FC236}">
                <a16:creationId xmlns:a16="http://schemas.microsoft.com/office/drawing/2014/main" id="{55C363B8-CC8B-4AF5-B90E-0288A21EE07A}"/>
              </a:ext>
            </a:extLst>
          </p:cNvPr>
          <p:cNvSpPr>
            <a:spLocks noGrp="1" noChangeArrowheads="1"/>
          </p:cNvSpPr>
          <p:nvPr>
            <p:ph type="dt" idx="1"/>
          </p:nvPr>
        </p:nvSpPr>
        <p:spPr bwMode="auto">
          <a:xfrm>
            <a:off x="4143587"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a:defRPr sz="1300">
                <a:latin typeface="Calibri" panose="020F0502020204030204" pitchFamily="34" charset="0"/>
                <a:cs typeface="Calibri" panose="020F0502020204030204" pitchFamily="34" charset="0"/>
              </a:defRPr>
            </a:lvl1pPr>
          </a:lstStyle>
          <a:p>
            <a:r>
              <a:rPr lang="en-US" altLang="en-US"/>
              <a:t>11/11/2018</a:t>
            </a:r>
            <a:endParaRPr lang="en-US" altLang="en-US" dirty="0"/>
          </a:p>
        </p:txBody>
      </p:sp>
      <p:sp>
        <p:nvSpPr>
          <p:cNvPr id="4100" name="Rectangle 4">
            <a:extLst>
              <a:ext uri="{FF2B5EF4-FFF2-40B4-BE49-F238E27FC236}">
                <a16:creationId xmlns:a16="http://schemas.microsoft.com/office/drawing/2014/main" id="{722C5FCB-3112-4E83-B788-5396D3DEEF69}"/>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a:extLst>
              <a:ext uri="{FF2B5EF4-FFF2-40B4-BE49-F238E27FC236}">
                <a16:creationId xmlns:a16="http://schemas.microsoft.com/office/drawing/2014/main" id="{F0DFB80F-0F83-4035-934F-79F3C498508B}"/>
              </a:ext>
            </a:extLst>
          </p:cNvPr>
          <p:cNvSpPr>
            <a:spLocks noGrp="1" noChangeArrowheads="1"/>
          </p:cNvSpPr>
          <p:nvPr>
            <p:ph type="body" sz="quarter" idx="3"/>
          </p:nvPr>
        </p:nvSpPr>
        <p:spPr bwMode="auto">
          <a:xfrm>
            <a:off x="731520" y="4560570"/>
            <a:ext cx="5852160" cy="432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102" name="Rectangle 6">
            <a:extLst>
              <a:ext uri="{FF2B5EF4-FFF2-40B4-BE49-F238E27FC236}">
                <a16:creationId xmlns:a16="http://schemas.microsoft.com/office/drawing/2014/main" id="{522A3869-AF3B-4481-927E-130BE5C39F10}"/>
              </a:ext>
            </a:extLst>
          </p:cNvPr>
          <p:cNvSpPr>
            <a:spLocks noGrp="1" noChangeArrowheads="1"/>
          </p:cNvSpPr>
          <p:nvPr>
            <p:ph type="ftr" sz="quarter" idx="4"/>
          </p:nvPr>
        </p:nvSpPr>
        <p:spPr bwMode="auto">
          <a:xfrm>
            <a:off x="0"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defRPr sz="1300">
                <a:latin typeface="Calibri" panose="020F0502020204030204" pitchFamily="34" charset="0"/>
                <a:cs typeface="Calibri" panose="020F0502020204030204" pitchFamily="34" charset="0"/>
              </a:defRPr>
            </a:lvl1pPr>
          </a:lstStyle>
          <a:p>
            <a:endParaRPr lang="en-US" altLang="en-US" dirty="0"/>
          </a:p>
        </p:txBody>
      </p:sp>
      <p:sp>
        <p:nvSpPr>
          <p:cNvPr id="4103" name="Rectangle 7">
            <a:extLst>
              <a:ext uri="{FF2B5EF4-FFF2-40B4-BE49-F238E27FC236}">
                <a16:creationId xmlns:a16="http://schemas.microsoft.com/office/drawing/2014/main" id="{66CA3B5B-E066-4D9E-B21B-5E4FEE42169B}"/>
              </a:ext>
            </a:extLst>
          </p:cNvPr>
          <p:cNvSpPr>
            <a:spLocks noGrp="1" noChangeArrowheads="1"/>
          </p:cNvSpPr>
          <p:nvPr>
            <p:ph type="sldNum" sz="quarter" idx="5"/>
          </p:nvPr>
        </p:nvSpPr>
        <p:spPr bwMode="auto">
          <a:xfrm>
            <a:off x="4143587"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atin typeface="Calibri" panose="020F0502020204030204" pitchFamily="34" charset="0"/>
                <a:cs typeface="Calibri" panose="020F0502020204030204" pitchFamily="34" charset="0"/>
              </a:defRPr>
            </a:lvl1pPr>
          </a:lstStyle>
          <a:p>
            <a:fld id="{A8AD33CF-2D20-4BAF-8A7F-6B92AC68247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hf/>
  <p:notesStyle>
    <a:lvl1pPr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1pPr>
    <a:lvl2pPr marL="457200"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2pPr>
    <a:lvl3pPr marL="914400"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3pPr>
    <a:lvl4pPr marL="1371600"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4pPr>
    <a:lvl5pPr marL="1828800"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ECDEA37-6159-4318-9462-861CECF19AC6}"/>
              </a:ext>
            </a:extLst>
          </p:cNvPr>
          <p:cNvSpPr>
            <a:spLocks noGrp="1" noRot="1" noChangeAspect="1" noChangeArrowheads="1" noTextEdit="1"/>
          </p:cNvSpPr>
          <p:nvPr>
            <p:ph type="sldImg"/>
          </p:nvPr>
        </p:nvSpPr>
        <p:spPr>
          <a:ln/>
        </p:spPr>
      </p:sp>
      <p:sp>
        <p:nvSpPr>
          <p:cNvPr id="8195" name="Notes Placeholder 2">
            <a:extLst>
              <a:ext uri="{FF2B5EF4-FFF2-40B4-BE49-F238E27FC236}">
                <a16:creationId xmlns:a16="http://schemas.microsoft.com/office/drawing/2014/main" id="{AEBD1C38-F94D-4CB6-883B-9491C70D0A75}"/>
              </a:ext>
            </a:extLst>
          </p:cNvPr>
          <p:cNvSpPr>
            <a:spLocks noGrp="1" noChangeArrowheads="1"/>
          </p:cNvSpPr>
          <p:nvPr>
            <p:ph type="body" idx="1"/>
          </p:nvPr>
        </p:nvSpPr>
        <p:spPr>
          <a:noFill/>
        </p:spPr>
        <p:txBody>
          <a:bodyPr/>
          <a:lstStyle/>
          <a:p>
            <a:pPr eaLnBrk="1" hangingPunct="1"/>
            <a:endParaRPr lang="en-US" altLang="en-US"/>
          </a:p>
        </p:txBody>
      </p:sp>
      <p:sp>
        <p:nvSpPr>
          <p:cNvPr id="8196" name="Slide Number Placeholder 3">
            <a:extLst>
              <a:ext uri="{FF2B5EF4-FFF2-40B4-BE49-F238E27FC236}">
                <a16:creationId xmlns:a16="http://schemas.microsoft.com/office/drawing/2014/main" id="{46B4D04E-B822-479B-B6B9-8CC261EB9BE2}"/>
              </a:ext>
            </a:extLst>
          </p:cNvPr>
          <p:cNvSpPr>
            <a:spLocks noGrp="1"/>
          </p:cNvSpPr>
          <p:nvPr>
            <p:ph type="sldNum" sz="quarter" idx="5"/>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fld id="{A9B4F588-6FC3-4FC0-8679-64BDF9E71BF6}" type="slidenum">
              <a:rPr lang="en-US" altLang="en-US" sz="1700">
                <a:solidFill>
                  <a:srgbClr val="000000"/>
                </a:solidFill>
              </a:rPr>
              <a:pPr>
                <a:spcBef>
                  <a:spcPct val="0"/>
                </a:spcBef>
                <a:defRPr/>
              </a:pPr>
              <a:t>1</a:t>
            </a:fld>
            <a:endParaRPr lang="en-US" altLang="en-US" sz="1700">
              <a:solidFill>
                <a:srgbClr val="000000"/>
              </a:solidFill>
            </a:endParaRPr>
          </a:p>
        </p:txBody>
      </p:sp>
      <p:sp>
        <p:nvSpPr>
          <p:cNvPr id="8197" name="Footer Placeholder 4">
            <a:extLst>
              <a:ext uri="{FF2B5EF4-FFF2-40B4-BE49-F238E27FC236}">
                <a16:creationId xmlns:a16="http://schemas.microsoft.com/office/drawing/2014/main" id="{820B17F5-9265-4CF1-A6B4-5BB1F23D1AF7}"/>
              </a:ext>
            </a:extLst>
          </p:cNvPr>
          <p:cNvSpPr>
            <a:spLocks noGrp="1"/>
          </p:cNvSpPr>
          <p:nvPr>
            <p:ph type="ftr" sz="quarter" idx="4"/>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a:solidFill>
                  <a:srgbClr val="000000"/>
                </a:solidFill>
              </a:rPr>
              <a:t>Sugar Land Bible Church</a:t>
            </a:r>
          </a:p>
        </p:txBody>
      </p:sp>
      <p:sp>
        <p:nvSpPr>
          <p:cNvPr id="8198" name="Header Placeholder 5">
            <a:extLst>
              <a:ext uri="{FF2B5EF4-FFF2-40B4-BE49-F238E27FC236}">
                <a16:creationId xmlns:a16="http://schemas.microsoft.com/office/drawing/2014/main" id="{8E954D04-98AD-4EF3-BE88-B574D74C7183}"/>
              </a:ext>
            </a:extLst>
          </p:cNvPr>
          <p:cNvSpPr>
            <a:spLocks noGrp="1"/>
          </p:cNvSpPr>
          <p:nvPr>
            <p:ph type="hdr" sz="quarter"/>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dirty="0">
                <a:solidFill>
                  <a:srgbClr val="000000"/>
                </a:solidFill>
              </a:rPr>
              <a:t>Dr. Jim McGowan - Law and Grace Session 9</a:t>
            </a:r>
          </a:p>
        </p:txBody>
      </p:sp>
      <p:sp>
        <p:nvSpPr>
          <p:cNvPr id="8199" name="Date Placeholder 1">
            <a:extLst>
              <a:ext uri="{FF2B5EF4-FFF2-40B4-BE49-F238E27FC236}">
                <a16:creationId xmlns:a16="http://schemas.microsoft.com/office/drawing/2014/main" id="{277302C9-FADE-40C9-972B-73CE0E7FB3B4}"/>
              </a:ext>
            </a:extLst>
          </p:cNvPr>
          <p:cNvSpPr>
            <a:spLocks noGrp="1"/>
          </p:cNvSpPr>
          <p:nvPr>
            <p:ph type="dt" sz="quarter" idx="1"/>
          </p:nvPr>
        </p:nvSpPr>
        <p:spPr>
          <a:noFill/>
        </p:spPr>
        <p:txBody>
          <a:bodyPr/>
          <a:lstStyle>
            <a:lvl1pPr defTabSz="1020313">
              <a:defRPr>
                <a:solidFill>
                  <a:schemeClr val="tx1"/>
                </a:solidFill>
                <a:latin typeface="Arial" panose="020B0604020202020204" pitchFamily="34" charset="0"/>
                <a:cs typeface="Arial" panose="020B0604020202020204" pitchFamily="34" charset="0"/>
              </a:defRPr>
            </a:lvl1pPr>
            <a:lvl2pPr marL="785372" indent="-302066" defTabSz="1020313">
              <a:defRPr>
                <a:solidFill>
                  <a:schemeClr val="tx1"/>
                </a:solidFill>
                <a:latin typeface="Arial" panose="020B0604020202020204" pitchFamily="34" charset="0"/>
                <a:cs typeface="Arial" panose="020B0604020202020204" pitchFamily="34" charset="0"/>
              </a:defRPr>
            </a:lvl2pPr>
            <a:lvl3pPr marL="1208265" indent="-241653" defTabSz="1020313">
              <a:defRPr>
                <a:solidFill>
                  <a:schemeClr val="tx1"/>
                </a:solidFill>
                <a:latin typeface="Arial" panose="020B0604020202020204" pitchFamily="34" charset="0"/>
                <a:cs typeface="Arial" panose="020B0604020202020204" pitchFamily="34" charset="0"/>
              </a:defRPr>
            </a:lvl3pPr>
            <a:lvl4pPr marL="1691571" indent="-241653" defTabSz="1020313">
              <a:defRPr>
                <a:solidFill>
                  <a:schemeClr val="tx1"/>
                </a:solidFill>
                <a:latin typeface="Arial" panose="020B0604020202020204" pitchFamily="34" charset="0"/>
                <a:cs typeface="Arial" panose="020B0604020202020204" pitchFamily="34" charset="0"/>
              </a:defRPr>
            </a:lvl4pPr>
            <a:lvl5pPr marL="2174878" indent="-241653" defTabSz="1020313">
              <a:defRPr>
                <a:solidFill>
                  <a:schemeClr val="tx1"/>
                </a:solidFill>
                <a:latin typeface="Arial" panose="020B0604020202020204" pitchFamily="34" charset="0"/>
                <a:cs typeface="Arial" panose="020B0604020202020204" pitchFamily="34" charset="0"/>
              </a:defRPr>
            </a:lvl5pPr>
            <a:lvl6pPr marL="2658184"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1500">
                <a:solidFill>
                  <a:srgbClr val="000000"/>
                </a:solidFill>
                <a:latin typeface="Calibri" panose="020F0502020204030204" pitchFamily="34" charset="0"/>
                <a:cs typeface="Calibri" panose="020F0502020204030204" pitchFamily="34" charset="0"/>
              </a:rPr>
              <a:t>11/11/2018</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0850874-DE49-4491-847C-0A43BBB19575}"/>
              </a:ext>
            </a:extLst>
          </p:cNvPr>
          <p:cNvSpPr>
            <a:spLocks noGrp="1" noChangeArrowheads="1"/>
          </p:cNvSpPr>
          <p:nvPr>
            <p:ph type="sldNum" sz="quarter" idx="5"/>
          </p:nvPr>
        </p:nvSpPr>
        <p:spPr>
          <a:ln/>
        </p:spPr>
        <p:txBody>
          <a:bodyPr/>
          <a:lstStyle/>
          <a:p>
            <a:fld id="{D3718053-EF68-487D-B1D9-D8FBE0C6B59A}" type="slidenum">
              <a:rPr lang="en-US" altLang="en-US"/>
              <a:pPr/>
              <a:t>10</a:t>
            </a:fld>
            <a:endParaRPr lang="en-US" altLang="en-US"/>
          </a:p>
        </p:txBody>
      </p:sp>
      <p:sp>
        <p:nvSpPr>
          <p:cNvPr id="45058" name="Rectangle 2">
            <a:extLst>
              <a:ext uri="{FF2B5EF4-FFF2-40B4-BE49-F238E27FC236}">
                <a16:creationId xmlns:a16="http://schemas.microsoft.com/office/drawing/2014/main" id="{34A544CC-02F1-49ED-9E05-D13BAE91CAF3}"/>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809FB2C1-0EBE-40EE-8A4D-F7477936DD51}"/>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7A86CC97-E78D-4376-92A7-5C66C994205B}"/>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71FC7888-157C-4631-B0A3-9B3A7B97B1A5}"/>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FBB4141B-B0D6-4591-9138-4D0158D58C54}"/>
              </a:ext>
            </a:extLst>
          </p:cNvPr>
          <p:cNvSpPr>
            <a:spLocks noGrp="1"/>
          </p:cNvSpPr>
          <p:nvPr>
            <p:ph type="hdr" sz="quarter"/>
          </p:nvPr>
        </p:nvSpPr>
        <p:spPr/>
        <p:txBody>
          <a:bodyPr/>
          <a:lstStyle/>
          <a:p>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E51785E-4396-493C-8163-6D0EF392FDAC}"/>
              </a:ext>
            </a:extLst>
          </p:cNvPr>
          <p:cNvSpPr>
            <a:spLocks noGrp="1" noChangeArrowheads="1"/>
          </p:cNvSpPr>
          <p:nvPr>
            <p:ph type="sldNum" sz="quarter" idx="5"/>
          </p:nvPr>
        </p:nvSpPr>
        <p:spPr>
          <a:ln/>
        </p:spPr>
        <p:txBody>
          <a:bodyPr/>
          <a:lstStyle/>
          <a:p>
            <a:fld id="{2AA2EEE9-60C3-4252-AA42-36FC38CDFEE5}" type="slidenum">
              <a:rPr lang="en-US" altLang="en-US"/>
              <a:pPr/>
              <a:t>11</a:t>
            </a:fld>
            <a:endParaRPr lang="en-US" altLang="en-US"/>
          </a:p>
        </p:txBody>
      </p:sp>
      <p:sp>
        <p:nvSpPr>
          <p:cNvPr id="47106" name="Rectangle 2">
            <a:extLst>
              <a:ext uri="{FF2B5EF4-FFF2-40B4-BE49-F238E27FC236}">
                <a16:creationId xmlns:a16="http://schemas.microsoft.com/office/drawing/2014/main" id="{01CEEEED-4A8D-4A81-89B8-DE1FACA5ED51}"/>
              </a:ext>
            </a:extLst>
          </p:cNvPr>
          <p:cNvSpPr>
            <a:spLocks noGrp="1" noRot="1" noChangeAspect="1" noChangeArrowheads="1" noTextEdit="1"/>
          </p:cNvSpPr>
          <p:nvPr>
            <p:ph type="sldImg"/>
          </p:nvPr>
        </p:nvSpPr>
        <p:spPr>
          <a:ln/>
        </p:spPr>
      </p:sp>
      <p:sp>
        <p:nvSpPr>
          <p:cNvPr id="47107" name="Rectangle 3">
            <a:extLst>
              <a:ext uri="{FF2B5EF4-FFF2-40B4-BE49-F238E27FC236}">
                <a16:creationId xmlns:a16="http://schemas.microsoft.com/office/drawing/2014/main" id="{5FD8A58B-DCFE-4BD1-AA93-58599907084E}"/>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9B10984C-307D-439C-B9A9-50996B230E4C}"/>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C2F4C9F9-DD26-4869-B99D-6AE233FCB8EB}"/>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4C864E84-2A2E-4047-BF33-219BD012A9D5}"/>
              </a:ext>
            </a:extLst>
          </p:cNvPr>
          <p:cNvSpPr>
            <a:spLocks noGrp="1"/>
          </p:cNvSpPr>
          <p:nvPr>
            <p:ph type="hdr" sz="quarter"/>
          </p:nvPr>
        </p:nvSpPr>
        <p:spPr/>
        <p:txBody>
          <a:bodyPr/>
          <a:lstStyle/>
          <a:p>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F34C860-8684-4AE9-BABC-F4321869107B}"/>
              </a:ext>
            </a:extLst>
          </p:cNvPr>
          <p:cNvSpPr>
            <a:spLocks noGrp="1" noChangeArrowheads="1"/>
          </p:cNvSpPr>
          <p:nvPr>
            <p:ph type="sldNum" sz="quarter" idx="5"/>
          </p:nvPr>
        </p:nvSpPr>
        <p:spPr>
          <a:ln/>
        </p:spPr>
        <p:txBody>
          <a:bodyPr/>
          <a:lstStyle/>
          <a:p>
            <a:fld id="{6A5F19AA-986E-47EA-B62F-7013AEE117E8}" type="slidenum">
              <a:rPr lang="en-US" altLang="en-US"/>
              <a:pPr/>
              <a:t>12</a:t>
            </a:fld>
            <a:endParaRPr lang="en-US" altLang="en-US"/>
          </a:p>
        </p:txBody>
      </p:sp>
      <p:sp>
        <p:nvSpPr>
          <p:cNvPr id="49154" name="Rectangle 2">
            <a:extLst>
              <a:ext uri="{FF2B5EF4-FFF2-40B4-BE49-F238E27FC236}">
                <a16:creationId xmlns:a16="http://schemas.microsoft.com/office/drawing/2014/main" id="{0C61D34A-FD1A-4320-9565-143A72A9903D}"/>
              </a:ext>
            </a:extLst>
          </p:cNvPr>
          <p:cNvSpPr>
            <a:spLocks noGrp="1" noRot="1" noChangeAspect="1" noChangeArrowheads="1" noTextEdit="1"/>
          </p:cNvSpPr>
          <p:nvPr>
            <p:ph type="sldImg"/>
          </p:nvPr>
        </p:nvSpPr>
        <p:spPr>
          <a:ln/>
        </p:spPr>
      </p:sp>
      <p:sp>
        <p:nvSpPr>
          <p:cNvPr id="49155" name="Rectangle 3">
            <a:extLst>
              <a:ext uri="{FF2B5EF4-FFF2-40B4-BE49-F238E27FC236}">
                <a16:creationId xmlns:a16="http://schemas.microsoft.com/office/drawing/2014/main" id="{8E74F43D-5189-4A94-A09C-BD172B29C30D}"/>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749EAD3C-85A8-4D89-9B7C-8994A358ADAF}"/>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5AD87F05-857B-45BF-BBC3-B30106062A0E}"/>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AA9D1C7A-3CDE-4014-B242-216EB51F471D}"/>
              </a:ext>
            </a:extLst>
          </p:cNvPr>
          <p:cNvSpPr>
            <a:spLocks noGrp="1"/>
          </p:cNvSpPr>
          <p:nvPr>
            <p:ph type="hdr" sz="quarter"/>
          </p:nvPr>
        </p:nvSpPr>
        <p:spPr/>
        <p:txBody>
          <a:bodyPr/>
          <a:lstStyle/>
          <a:p>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1BD74BF-D3D4-4D0E-912B-D4D5691BBDBC}"/>
              </a:ext>
            </a:extLst>
          </p:cNvPr>
          <p:cNvSpPr>
            <a:spLocks noGrp="1" noChangeArrowheads="1"/>
          </p:cNvSpPr>
          <p:nvPr>
            <p:ph type="sldNum" sz="quarter" idx="5"/>
          </p:nvPr>
        </p:nvSpPr>
        <p:spPr>
          <a:ln/>
        </p:spPr>
        <p:txBody>
          <a:bodyPr/>
          <a:lstStyle/>
          <a:p>
            <a:fld id="{46717222-E847-4815-B581-9E3EAD7A501E}" type="slidenum">
              <a:rPr lang="en-US" altLang="en-US"/>
              <a:pPr/>
              <a:t>13</a:t>
            </a:fld>
            <a:endParaRPr lang="en-US" altLang="en-US"/>
          </a:p>
        </p:txBody>
      </p:sp>
      <p:sp>
        <p:nvSpPr>
          <p:cNvPr id="12290" name="Rectangle 2">
            <a:extLst>
              <a:ext uri="{FF2B5EF4-FFF2-40B4-BE49-F238E27FC236}">
                <a16:creationId xmlns:a16="http://schemas.microsoft.com/office/drawing/2014/main" id="{6EB79FDE-4837-4F08-B912-A108AA7FA6E3}"/>
              </a:ext>
            </a:extLst>
          </p:cNvPr>
          <p:cNvSpPr>
            <a:spLocks noGrp="1" noRot="1" noChangeAspect="1" noChangeArrowheads="1" noTextEdit="1"/>
          </p:cNvSpPr>
          <p:nvPr>
            <p:ph type="sldImg"/>
          </p:nvPr>
        </p:nvSpPr>
        <p:spPr>
          <a:ln/>
        </p:spPr>
      </p:sp>
      <p:sp>
        <p:nvSpPr>
          <p:cNvPr id="12291" name="Rectangle 3">
            <a:extLst>
              <a:ext uri="{FF2B5EF4-FFF2-40B4-BE49-F238E27FC236}">
                <a16:creationId xmlns:a16="http://schemas.microsoft.com/office/drawing/2014/main" id="{41F3B318-F25A-47B3-A9BD-D9BF643B74F1}"/>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4B87FF5C-21F6-422D-A4AF-A3F809900195}"/>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A0C90985-74BE-4F84-A5FD-172CA43170C5}"/>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C7C1EEAA-EBCA-4FD5-8D81-CA5BB4F5E84F}"/>
              </a:ext>
            </a:extLst>
          </p:cNvPr>
          <p:cNvSpPr>
            <a:spLocks noGrp="1"/>
          </p:cNvSpPr>
          <p:nvPr>
            <p:ph type="hdr" sz="quarter"/>
          </p:nvPr>
        </p:nvSpPr>
        <p:spPr/>
        <p:txBody>
          <a:bodyPr/>
          <a:lstStyle/>
          <a:p>
            <a:endParaRPr lang="en-US"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E50AF2B-F71D-4E6E-9E98-5B4BA1D1541C}"/>
              </a:ext>
            </a:extLst>
          </p:cNvPr>
          <p:cNvSpPr>
            <a:spLocks noGrp="1" noChangeArrowheads="1"/>
          </p:cNvSpPr>
          <p:nvPr>
            <p:ph type="sldNum" sz="quarter" idx="5"/>
          </p:nvPr>
        </p:nvSpPr>
        <p:spPr>
          <a:ln/>
        </p:spPr>
        <p:txBody>
          <a:bodyPr/>
          <a:lstStyle/>
          <a:p>
            <a:fld id="{1A0FD3AE-B9CB-4D7A-80D2-E157096230ED}" type="slidenum">
              <a:rPr lang="en-US" altLang="en-US"/>
              <a:pPr/>
              <a:t>16</a:t>
            </a:fld>
            <a:endParaRPr lang="en-US" altLang="en-US"/>
          </a:p>
        </p:txBody>
      </p:sp>
      <p:sp>
        <p:nvSpPr>
          <p:cNvPr id="118786" name="Rectangle 2">
            <a:extLst>
              <a:ext uri="{FF2B5EF4-FFF2-40B4-BE49-F238E27FC236}">
                <a16:creationId xmlns:a16="http://schemas.microsoft.com/office/drawing/2014/main" id="{196B9E7F-D473-4D2B-9DCD-4CEAFBFDD128}"/>
              </a:ext>
            </a:extLst>
          </p:cNvPr>
          <p:cNvSpPr>
            <a:spLocks noGrp="1" noRot="1" noChangeAspect="1" noChangeArrowheads="1" noTextEdit="1"/>
          </p:cNvSpPr>
          <p:nvPr>
            <p:ph type="sldImg"/>
          </p:nvPr>
        </p:nvSpPr>
        <p:spPr>
          <a:ln/>
        </p:spPr>
      </p:sp>
      <p:sp>
        <p:nvSpPr>
          <p:cNvPr id="118787" name="Rectangle 3">
            <a:extLst>
              <a:ext uri="{FF2B5EF4-FFF2-40B4-BE49-F238E27FC236}">
                <a16:creationId xmlns:a16="http://schemas.microsoft.com/office/drawing/2014/main" id="{C95251F9-4214-4E7F-A793-DDB95F457A24}"/>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E14BE9EE-0289-477C-9979-DCD9D550EB91}"/>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0C99677D-CDFD-43D3-BE7B-62D10416F2B7}"/>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FBCBD398-E0C5-4CCF-920B-75A289F777FF}"/>
              </a:ext>
            </a:extLst>
          </p:cNvPr>
          <p:cNvSpPr>
            <a:spLocks noGrp="1"/>
          </p:cNvSpPr>
          <p:nvPr>
            <p:ph type="hdr" sz="quarter"/>
          </p:nvPr>
        </p:nvSpPr>
        <p:spPr/>
        <p:txBody>
          <a:bodyPr/>
          <a:lstStyle/>
          <a:p>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582696F-1F1B-4B8B-9C92-CB5F5EA37C7A}"/>
              </a:ext>
            </a:extLst>
          </p:cNvPr>
          <p:cNvSpPr>
            <a:spLocks noGrp="1" noChangeArrowheads="1"/>
          </p:cNvSpPr>
          <p:nvPr>
            <p:ph type="sldNum" sz="quarter" idx="5"/>
          </p:nvPr>
        </p:nvSpPr>
        <p:spPr>
          <a:ln/>
        </p:spPr>
        <p:txBody>
          <a:bodyPr/>
          <a:lstStyle/>
          <a:p>
            <a:fld id="{4CC19A30-50CF-41F1-8691-82CB0013D739}" type="slidenum">
              <a:rPr lang="en-US" altLang="en-US"/>
              <a:pPr/>
              <a:t>17</a:t>
            </a:fld>
            <a:endParaRPr lang="en-US" altLang="en-US"/>
          </a:p>
        </p:txBody>
      </p:sp>
      <p:sp>
        <p:nvSpPr>
          <p:cNvPr id="114690" name="Rectangle 2">
            <a:extLst>
              <a:ext uri="{FF2B5EF4-FFF2-40B4-BE49-F238E27FC236}">
                <a16:creationId xmlns:a16="http://schemas.microsoft.com/office/drawing/2014/main" id="{C31F86DC-6D89-4481-A751-CF941CC80FE5}"/>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9DA6979A-B66B-42AF-958D-39F30D405AF5}"/>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70629E5E-D2BC-40FE-9348-D3EE0BED4F6D}"/>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038E2F71-EC6C-4EE2-85E4-5D48AC64F071}"/>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1E08A846-E325-48C7-BF9B-FC020E2563B1}"/>
              </a:ext>
            </a:extLst>
          </p:cNvPr>
          <p:cNvSpPr>
            <a:spLocks noGrp="1"/>
          </p:cNvSpPr>
          <p:nvPr>
            <p:ph type="hdr" sz="quarter"/>
          </p:nvPr>
        </p:nvSpPr>
        <p:spPr/>
        <p:txBody>
          <a:bodyPr/>
          <a:lstStyle/>
          <a:p>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rPr>
              <a:pPr defTabSz="966612">
                <a:defRPr/>
              </a:pPr>
              <a:t>19</a:t>
            </a:fld>
            <a:endParaRPr lang="en-US" sz="1400">
              <a:solidFill>
                <a:srgbClr val="000000"/>
              </a:solidFill>
            </a:endParaRPr>
          </a:p>
        </p:txBody>
      </p:sp>
      <p:sp>
        <p:nvSpPr>
          <p:cNvPr id="5" name="Date Placeholder 4"/>
          <p:cNvSpPr>
            <a:spLocks noGrp="1"/>
          </p:cNvSpPr>
          <p:nvPr>
            <p:ph type="dt" idx="11"/>
          </p:nvPr>
        </p:nvSpPr>
        <p:spPr/>
        <p:txBody>
          <a:bodyPr/>
          <a:lstStyle/>
          <a:p>
            <a:pPr defTabSz="966612">
              <a:defRPr/>
            </a:pPr>
            <a:r>
              <a:rPr lang="en-US" sz="1400">
                <a:solidFill>
                  <a:srgbClr val="000000"/>
                </a:solidFill>
              </a:rPr>
              <a:t>11/11/2018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rPr>
              <a:t>Sugar Land Bible Church</a:t>
            </a:r>
          </a:p>
        </p:txBody>
      </p:sp>
    </p:spTree>
    <p:extLst>
      <p:ext uri="{BB962C8B-B14F-4D97-AF65-F5344CB8AC3E}">
        <p14:creationId xmlns:p14="http://schemas.microsoft.com/office/powerpoint/2010/main" val="2576803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73FA476-0A42-4311-9715-0890A8C77D1B}"/>
              </a:ext>
            </a:extLst>
          </p:cNvPr>
          <p:cNvSpPr>
            <a:spLocks noGrp="1" noChangeArrowheads="1"/>
          </p:cNvSpPr>
          <p:nvPr>
            <p:ph type="sldNum" sz="quarter" idx="5"/>
          </p:nvPr>
        </p:nvSpPr>
        <p:spPr>
          <a:ln/>
        </p:spPr>
        <p:txBody>
          <a:bodyPr/>
          <a:lstStyle/>
          <a:p>
            <a:fld id="{1215077F-672D-46CE-96FF-1250CBCFC317}" type="slidenum">
              <a:rPr lang="en-US" altLang="en-US"/>
              <a:pPr/>
              <a:t>20</a:t>
            </a:fld>
            <a:endParaRPr lang="en-US" altLang="en-US"/>
          </a:p>
        </p:txBody>
      </p:sp>
      <p:sp>
        <p:nvSpPr>
          <p:cNvPr id="34818" name="Rectangle 2">
            <a:extLst>
              <a:ext uri="{FF2B5EF4-FFF2-40B4-BE49-F238E27FC236}">
                <a16:creationId xmlns:a16="http://schemas.microsoft.com/office/drawing/2014/main" id="{75B675DB-86CF-4E19-A71E-4CC541FF9CF9}"/>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1CE325C0-CA70-4190-AABE-1CE025F34FC3}"/>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09F8F3E1-67AE-404F-9CD2-96E7D8F93FF9}"/>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EDA6B585-610B-4A02-A45A-1CB4B9134196}"/>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6E0BFAE0-DFF5-4B6C-890B-75D9686A78A5}"/>
              </a:ext>
            </a:extLst>
          </p:cNvPr>
          <p:cNvSpPr>
            <a:spLocks noGrp="1"/>
          </p:cNvSpPr>
          <p:nvPr>
            <p:ph type="hdr" sz="quarter"/>
          </p:nvPr>
        </p:nvSpPr>
        <p:spPr/>
        <p:txBody>
          <a:bodyPr/>
          <a:lstStyle/>
          <a:p>
            <a:endParaRPr lang="en-US" altLang="en-US" dirty="0"/>
          </a:p>
        </p:txBody>
      </p:sp>
    </p:spTree>
    <p:extLst>
      <p:ext uri="{BB962C8B-B14F-4D97-AF65-F5344CB8AC3E}">
        <p14:creationId xmlns:p14="http://schemas.microsoft.com/office/powerpoint/2010/main" val="1128400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1478E48-3BD9-4904-9986-505F9B39D739}"/>
              </a:ext>
            </a:extLst>
          </p:cNvPr>
          <p:cNvSpPr>
            <a:spLocks noGrp="1" noChangeArrowheads="1"/>
          </p:cNvSpPr>
          <p:nvPr>
            <p:ph type="sldNum" sz="quarter" idx="5"/>
          </p:nvPr>
        </p:nvSpPr>
        <p:spPr>
          <a:ln/>
        </p:spPr>
        <p:txBody>
          <a:bodyPr/>
          <a:lstStyle/>
          <a:p>
            <a:fld id="{53731DD8-1DAB-45FD-AF71-4E0C7B921EA6}" type="slidenum">
              <a:rPr lang="en-US" altLang="en-US"/>
              <a:pPr/>
              <a:t>21</a:t>
            </a:fld>
            <a:endParaRPr lang="en-US" altLang="en-US"/>
          </a:p>
        </p:txBody>
      </p:sp>
      <p:sp>
        <p:nvSpPr>
          <p:cNvPr id="126978" name="Rectangle 2">
            <a:extLst>
              <a:ext uri="{FF2B5EF4-FFF2-40B4-BE49-F238E27FC236}">
                <a16:creationId xmlns:a16="http://schemas.microsoft.com/office/drawing/2014/main" id="{2565A6B0-EE56-4473-8227-2EEB430FD57A}"/>
              </a:ext>
            </a:extLst>
          </p:cNvPr>
          <p:cNvSpPr>
            <a:spLocks noGrp="1" noRot="1" noChangeAspect="1" noChangeArrowheads="1" noTextEdit="1"/>
          </p:cNvSpPr>
          <p:nvPr>
            <p:ph type="sldImg"/>
          </p:nvPr>
        </p:nvSpPr>
        <p:spPr>
          <a:ln/>
        </p:spPr>
      </p:sp>
      <p:sp>
        <p:nvSpPr>
          <p:cNvPr id="126979" name="Rectangle 3">
            <a:extLst>
              <a:ext uri="{FF2B5EF4-FFF2-40B4-BE49-F238E27FC236}">
                <a16:creationId xmlns:a16="http://schemas.microsoft.com/office/drawing/2014/main" id="{86ABEF11-4EB5-4BAC-81EC-92202521AB0C}"/>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30BB76E4-864A-4E41-B1FD-F2DCD4910EAB}"/>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E1379F6B-05BD-4763-97FF-1E8654FCE15E}"/>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EEDC0D8F-D129-46F5-8D00-B78E17AE7D7D}"/>
              </a:ext>
            </a:extLst>
          </p:cNvPr>
          <p:cNvSpPr>
            <a:spLocks noGrp="1"/>
          </p:cNvSpPr>
          <p:nvPr>
            <p:ph type="hdr" sz="quarter"/>
          </p:nvPr>
        </p:nvSpPr>
        <p:spPr/>
        <p:txBody>
          <a:bodyPr/>
          <a:lstStyle/>
          <a:p>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3CB951B-316D-460B-8AEC-2877D12E14D1}"/>
              </a:ext>
            </a:extLst>
          </p:cNvPr>
          <p:cNvSpPr>
            <a:spLocks noGrp="1" noChangeArrowheads="1"/>
          </p:cNvSpPr>
          <p:nvPr>
            <p:ph type="sldNum" sz="quarter" idx="5"/>
          </p:nvPr>
        </p:nvSpPr>
        <p:spPr>
          <a:ln/>
        </p:spPr>
        <p:txBody>
          <a:bodyPr/>
          <a:lstStyle/>
          <a:p>
            <a:fld id="{43D9DFC4-0981-4C2F-B32E-764A644D895B}" type="slidenum">
              <a:rPr lang="en-US" altLang="en-US"/>
              <a:pPr/>
              <a:t>22</a:t>
            </a:fld>
            <a:endParaRPr lang="en-US" altLang="en-US"/>
          </a:p>
        </p:txBody>
      </p:sp>
      <p:sp>
        <p:nvSpPr>
          <p:cNvPr id="122882" name="Rectangle 2">
            <a:extLst>
              <a:ext uri="{FF2B5EF4-FFF2-40B4-BE49-F238E27FC236}">
                <a16:creationId xmlns:a16="http://schemas.microsoft.com/office/drawing/2014/main" id="{4B66B21A-BEB8-4E4B-8559-8AB054C52A55}"/>
              </a:ext>
            </a:extLst>
          </p:cNvPr>
          <p:cNvSpPr>
            <a:spLocks noGrp="1" noRot="1" noChangeAspect="1" noChangeArrowheads="1" noTextEdit="1"/>
          </p:cNvSpPr>
          <p:nvPr>
            <p:ph type="sldImg"/>
          </p:nvPr>
        </p:nvSpPr>
        <p:spPr>
          <a:ln/>
        </p:spPr>
      </p:sp>
      <p:sp>
        <p:nvSpPr>
          <p:cNvPr id="122883" name="Rectangle 3">
            <a:extLst>
              <a:ext uri="{FF2B5EF4-FFF2-40B4-BE49-F238E27FC236}">
                <a16:creationId xmlns:a16="http://schemas.microsoft.com/office/drawing/2014/main" id="{7CC97B7D-71B6-4646-8C53-900C9AD88F3E}"/>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51EF8BAA-5B5F-474E-BA55-3A19ADF162A0}"/>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C5D453F0-593B-481B-9ACE-9C053F76A74C}"/>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EE4E3B30-BA9E-4BF5-B867-6F5AFB24AEF5}"/>
              </a:ext>
            </a:extLst>
          </p:cNvPr>
          <p:cNvSpPr>
            <a:spLocks noGrp="1"/>
          </p:cNvSpPr>
          <p:nvPr>
            <p:ph type="hdr" sz="quarter"/>
          </p:nvPr>
        </p:nvSpPr>
        <p:spPr/>
        <p:txBody>
          <a:bodyPr/>
          <a:lstStyle/>
          <a:p>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rPr>
              <a:pPr defTabSz="966612">
                <a:defRPr/>
              </a:pPr>
              <a:t>2</a:t>
            </a:fld>
            <a:endParaRPr lang="en-US" sz="1400">
              <a:solidFill>
                <a:srgbClr val="000000"/>
              </a:solidFill>
            </a:endParaRPr>
          </a:p>
        </p:txBody>
      </p:sp>
      <p:sp>
        <p:nvSpPr>
          <p:cNvPr id="5" name="Date Placeholder 4"/>
          <p:cNvSpPr>
            <a:spLocks noGrp="1"/>
          </p:cNvSpPr>
          <p:nvPr>
            <p:ph type="dt" idx="11"/>
          </p:nvPr>
        </p:nvSpPr>
        <p:spPr/>
        <p:txBody>
          <a:bodyPr/>
          <a:lstStyle/>
          <a:p>
            <a:pPr defTabSz="966612">
              <a:defRPr/>
            </a:pPr>
            <a:r>
              <a:rPr lang="en-US" sz="1400">
                <a:solidFill>
                  <a:srgbClr val="000000"/>
                </a:solidFill>
              </a:rPr>
              <a:t>11/11/2018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rPr>
              <a:t>Sugar Land Bible Church</a:t>
            </a:r>
          </a:p>
        </p:txBody>
      </p:sp>
    </p:spTree>
    <p:extLst>
      <p:ext uri="{BB962C8B-B14F-4D97-AF65-F5344CB8AC3E}">
        <p14:creationId xmlns:p14="http://schemas.microsoft.com/office/powerpoint/2010/main" val="3706058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29BE36A-6849-4C3C-9B7A-6D11EFC94F42}"/>
              </a:ext>
            </a:extLst>
          </p:cNvPr>
          <p:cNvSpPr>
            <a:spLocks noGrp="1" noChangeArrowheads="1"/>
          </p:cNvSpPr>
          <p:nvPr>
            <p:ph type="sldNum" sz="quarter" idx="5"/>
          </p:nvPr>
        </p:nvSpPr>
        <p:spPr>
          <a:ln/>
        </p:spPr>
        <p:txBody>
          <a:bodyPr/>
          <a:lstStyle/>
          <a:p>
            <a:fld id="{A394A6EF-C9F7-4307-94CB-38F2B1B0672E}" type="slidenum">
              <a:rPr lang="en-US" altLang="en-US"/>
              <a:pPr/>
              <a:t>23</a:t>
            </a:fld>
            <a:endParaRPr lang="en-US" altLang="en-US"/>
          </a:p>
        </p:txBody>
      </p:sp>
      <p:sp>
        <p:nvSpPr>
          <p:cNvPr id="16386" name="Rectangle 2">
            <a:extLst>
              <a:ext uri="{FF2B5EF4-FFF2-40B4-BE49-F238E27FC236}">
                <a16:creationId xmlns:a16="http://schemas.microsoft.com/office/drawing/2014/main" id="{59F2381E-7608-4AF5-B003-D57DBC1A02D6}"/>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04BCEC3D-1140-4D84-8A10-17E128543081}"/>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0DF6236A-B8A2-46BA-9681-7C84B934B7AB}"/>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5B416633-D3AC-4ED2-A6C2-C8B6F1AE03DD}"/>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3E8C18F2-74DA-45DA-9E34-4C184D0059AB}"/>
              </a:ext>
            </a:extLst>
          </p:cNvPr>
          <p:cNvSpPr>
            <a:spLocks noGrp="1"/>
          </p:cNvSpPr>
          <p:nvPr>
            <p:ph type="hdr" sz="quarter"/>
          </p:nvPr>
        </p:nvSpPr>
        <p:spPr/>
        <p:txBody>
          <a:bodyPr/>
          <a:lstStyle/>
          <a:p>
            <a:endParaRPr lang="en-US"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B1729A48-5BC1-4634-B03C-B0420C2C174F}"/>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fld id="{5288A9E8-1356-44DD-8E5C-27FFC2767DA3}" type="slidenum">
              <a:rPr lang="en-US" altLang="en-US">
                <a:solidFill>
                  <a:srgbClr val="000000"/>
                </a:solidFill>
                <a:latin typeface="Calibri" panose="020F0502020204030204" pitchFamily="34" charset="0"/>
                <a:cs typeface="Calibri" panose="020F0502020204030204" pitchFamily="34" charset="0"/>
              </a:rPr>
              <a:pPr defTabSz="966612">
                <a:defRPr/>
              </a:pPr>
              <a:t>24</a:t>
            </a:fld>
            <a:endParaRPr lang="en-US" altLang="en-US">
              <a:solidFill>
                <a:srgbClr val="000000"/>
              </a:solidFill>
              <a:latin typeface="Calibri" panose="020F0502020204030204" pitchFamily="34" charset="0"/>
              <a:cs typeface="Calibri" panose="020F0502020204030204" pitchFamily="34" charset="0"/>
            </a:endParaRPr>
          </a:p>
        </p:txBody>
      </p:sp>
      <p:sp>
        <p:nvSpPr>
          <p:cNvPr id="11267" name="Rectangle 2">
            <a:extLst>
              <a:ext uri="{FF2B5EF4-FFF2-40B4-BE49-F238E27FC236}">
                <a16:creationId xmlns:a16="http://schemas.microsoft.com/office/drawing/2014/main" id="{DC30F7DE-B07C-4257-B0A2-31BE8F76FEA9}"/>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F92AF7AC-7D51-4921-A203-460A28F999FD}"/>
              </a:ext>
            </a:extLst>
          </p:cNvPr>
          <p:cNvSpPr>
            <a:spLocks noGrp="1" noChangeArrowheads="1"/>
          </p:cNvSpPr>
          <p:nvPr>
            <p:ph type="body" idx="1"/>
          </p:nvPr>
        </p:nvSpPr>
        <p:spPr>
          <a:xfrm>
            <a:off x="975360" y="4560570"/>
            <a:ext cx="5364480" cy="4320540"/>
          </a:xfrm>
          <a:noFill/>
        </p:spPr>
        <p:txBody>
          <a:bodyPr/>
          <a:lstStyle/>
          <a:p>
            <a:pPr eaLnBrk="1" hangingPunct="1"/>
            <a:endParaRPr lang="en-US" altLang="en-US"/>
          </a:p>
        </p:txBody>
      </p:sp>
      <p:sp>
        <p:nvSpPr>
          <p:cNvPr id="2" name="Date Placeholder 1">
            <a:extLst>
              <a:ext uri="{FF2B5EF4-FFF2-40B4-BE49-F238E27FC236}">
                <a16:creationId xmlns:a16="http://schemas.microsoft.com/office/drawing/2014/main" id="{2A8D3B6A-9896-4465-B1E1-E8650D3A3F74}"/>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9588F99B-27BA-48B4-A628-6B7FE3FB94E8}"/>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2BF675E2-5715-4B42-BBFE-A176AB38705E}"/>
              </a:ext>
            </a:extLst>
          </p:cNvPr>
          <p:cNvSpPr>
            <a:spLocks noGrp="1"/>
          </p:cNvSpPr>
          <p:nvPr>
            <p:ph type="hdr" sz="quarter"/>
          </p:nvPr>
        </p:nvSpPr>
        <p:spPr/>
        <p:txBody>
          <a:bodyPr/>
          <a:lstStyle/>
          <a:p>
            <a:endParaRPr lang="en-US" altLang="en-US" dirty="0"/>
          </a:p>
        </p:txBody>
      </p:sp>
    </p:spTree>
    <p:extLst>
      <p:ext uri="{BB962C8B-B14F-4D97-AF65-F5344CB8AC3E}">
        <p14:creationId xmlns:p14="http://schemas.microsoft.com/office/powerpoint/2010/main" val="2462797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1E3999A-EE8B-4FEE-BF3B-3EBA0999F355}"/>
              </a:ext>
            </a:extLst>
          </p:cNvPr>
          <p:cNvSpPr>
            <a:spLocks noGrp="1" noChangeArrowheads="1"/>
          </p:cNvSpPr>
          <p:nvPr>
            <p:ph type="sldNum" sz="quarter" idx="5"/>
          </p:nvPr>
        </p:nvSpPr>
        <p:spPr>
          <a:ln/>
        </p:spPr>
        <p:txBody>
          <a:bodyPr/>
          <a:lstStyle/>
          <a:p>
            <a:fld id="{A351C500-4B6B-4027-87AD-42C15415248A}" type="slidenum">
              <a:rPr lang="en-US" altLang="en-US"/>
              <a:pPr/>
              <a:t>25</a:t>
            </a:fld>
            <a:endParaRPr lang="en-US" altLang="en-US"/>
          </a:p>
        </p:txBody>
      </p:sp>
      <p:sp>
        <p:nvSpPr>
          <p:cNvPr id="129026" name="Rectangle 2">
            <a:extLst>
              <a:ext uri="{FF2B5EF4-FFF2-40B4-BE49-F238E27FC236}">
                <a16:creationId xmlns:a16="http://schemas.microsoft.com/office/drawing/2014/main" id="{EF4A7DC7-D8DF-43DE-A746-D7D313BD8F19}"/>
              </a:ext>
            </a:extLst>
          </p:cNvPr>
          <p:cNvSpPr>
            <a:spLocks noGrp="1" noRot="1" noChangeAspect="1" noChangeArrowheads="1" noTextEdit="1"/>
          </p:cNvSpPr>
          <p:nvPr>
            <p:ph type="sldImg"/>
          </p:nvPr>
        </p:nvSpPr>
        <p:spPr>
          <a:ln/>
        </p:spPr>
      </p:sp>
      <p:sp>
        <p:nvSpPr>
          <p:cNvPr id="129027" name="Rectangle 3">
            <a:extLst>
              <a:ext uri="{FF2B5EF4-FFF2-40B4-BE49-F238E27FC236}">
                <a16:creationId xmlns:a16="http://schemas.microsoft.com/office/drawing/2014/main" id="{322F5338-FE34-4530-9954-174A2A148A03}"/>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DFE220A0-B677-4697-815C-9D498151CB48}"/>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4C3C500C-F029-4CD8-9F6F-9F59A1FC7AF9}"/>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B7A4CB84-5D09-4497-948D-ADC8FECAFD4E}"/>
              </a:ext>
            </a:extLst>
          </p:cNvPr>
          <p:cNvSpPr>
            <a:spLocks noGrp="1"/>
          </p:cNvSpPr>
          <p:nvPr>
            <p:ph type="hdr" sz="quarter"/>
          </p:nvPr>
        </p:nvSpPr>
        <p:spPr/>
        <p:txBody>
          <a:bodyPr/>
          <a:lstStyle/>
          <a:p>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B1729A48-5BC1-4634-B03C-B0420C2C174F}"/>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fld id="{5288A9E8-1356-44DD-8E5C-27FFC2767DA3}" type="slidenum">
              <a:rPr lang="en-US" altLang="en-US">
                <a:solidFill>
                  <a:srgbClr val="000000"/>
                </a:solidFill>
                <a:latin typeface="Calibri" panose="020F0502020204030204" pitchFamily="34" charset="0"/>
                <a:cs typeface="Calibri" panose="020F0502020204030204" pitchFamily="34" charset="0"/>
              </a:rPr>
              <a:pPr defTabSz="966612">
                <a:defRPr/>
              </a:pPr>
              <a:t>26</a:t>
            </a:fld>
            <a:endParaRPr lang="en-US" altLang="en-US">
              <a:solidFill>
                <a:srgbClr val="000000"/>
              </a:solidFill>
              <a:latin typeface="Calibri" panose="020F0502020204030204" pitchFamily="34" charset="0"/>
              <a:cs typeface="Calibri" panose="020F0502020204030204" pitchFamily="34" charset="0"/>
            </a:endParaRPr>
          </a:p>
        </p:txBody>
      </p:sp>
      <p:sp>
        <p:nvSpPr>
          <p:cNvPr id="11267" name="Rectangle 2">
            <a:extLst>
              <a:ext uri="{FF2B5EF4-FFF2-40B4-BE49-F238E27FC236}">
                <a16:creationId xmlns:a16="http://schemas.microsoft.com/office/drawing/2014/main" id="{DC30F7DE-B07C-4257-B0A2-31BE8F76FEA9}"/>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F92AF7AC-7D51-4921-A203-460A28F999FD}"/>
              </a:ext>
            </a:extLst>
          </p:cNvPr>
          <p:cNvSpPr>
            <a:spLocks noGrp="1" noChangeArrowheads="1"/>
          </p:cNvSpPr>
          <p:nvPr>
            <p:ph type="body" idx="1"/>
          </p:nvPr>
        </p:nvSpPr>
        <p:spPr>
          <a:xfrm>
            <a:off x="975360" y="4560570"/>
            <a:ext cx="5364480" cy="4320540"/>
          </a:xfrm>
          <a:noFill/>
        </p:spPr>
        <p:txBody>
          <a:bodyPr/>
          <a:lstStyle/>
          <a:p>
            <a:pPr eaLnBrk="1" hangingPunct="1"/>
            <a:endParaRPr lang="en-US" altLang="en-US"/>
          </a:p>
        </p:txBody>
      </p:sp>
      <p:sp>
        <p:nvSpPr>
          <p:cNvPr id="2" name="Date Placeholder 1">
            <a:extLst>
              <a:ext uri="{FF2B5EF4-FFF2-40B4-BE49-F238E27FC236}">
                <a16:creationId xmlns:a16="http://schemas.microsoft.com/office/drawing/2014/main" id="{5C733B50-DC57-4619-9784-872C962DDFEE}"/>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88978F2E-1E9C-4136-A38D-661F7431CB40}"/>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E5B9692D-4E1B-49BC-96BB-4F7AB63235AB}"/>
              </a:ext>
            </a:extLst>
          </p:cNvPr>
          <p:cNvSpPr>
            <a:spLocks noGrp="1"/>
          </p:cNvSpPr>
          <p:nvPr>
            <p:ph type="hdr" sz="quarter"/>
          </p:nvPr>
        </p:nvSpPr>
        <p:spPr/>
        <p:txBody>
          <a:bodyPr/>
          <a:lstStyle/>
          <a:p>
            <a:endParaRPr lang="en-US" altLang="en-US" dirty="0"/>
          </a:p>
        </p:txBody>
      </p:sp>
    </p:spTree>
    <p:extLst>
      <p:ext uri="{BB962C8B-B14F-4D97-AF65-F5344CB8AC3E}">
        <p14:creationId xmlns:p14="http://schemas.microsoft.com/office/powerpoint/2010/main" val="40152641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B1729A48-5BC1-4634-B03C-B0420C2C174F}"/>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fld id="{5288A9E8-1356-44DD-8E5C-27FFC2767DA3}" type="slidenum">
              <a:rPr lang="en-US" altLang="en-US">
                <a:solidFill>
                  <a:srgbClr val="000000"/>
                </a:solidFill>
                <a:latin typeface="Calibri" panose="020F0502020204030204" pitchFamily="34" charset="0"/>
                <a:cs typeface="Calibri" panose="020F0502020204030204" pitchFamily="34" charset="0"/>
              </a:rPr>
              <a:pPr defTabSz="966612">
                <a:defRPr/>
              </a:pPr>
              <a:t>27</a:t>
            </a:fld>
            <a:endParaRPr lang="en-US" altLang="en-US">
              <a:solidFill>
                <a:srgbClr val="000000"/>
              </a:solidFill>
              <a:latin typeface="Calibri" panose="020F0502020204030204" pitchFamily="34" charset="0"/>
              <a:cs typeface="Calibri" panose="020F0502020204030204" pitchFamily="34" charset="0"/>
            </a:endParaRPr>
          </a:p>
        </p:txBody>
      </p:sp>
      <p:sp>
        <p:nvSpPr>
          <p:cNvPr id="11267" name="Rectangle 2">
            <a:extLst>
              <a:ext uri="{FF2B5EF4-FFF2-40B4-BE49-F238E27FC236}">
                <a16:creationId xmlns:a16="http://schemas.microsoft.com/office/drawing/2014/main" id="{DC30F7DE-B07C-4257-B0A2-31BE8F76FEA9}"/>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F92AF7AC-7D51-4921-A203-460A28F999FD}"/>
              </a:ext>
            </a:extLst>
          </p:cNvPr>
          <p:cNvSpPr>
            <a:spLocks noGrp="1" noChangeArrowheads="1"/>
          </p:cNvSpPr>
          <p:nvPr>
            <p:ph type="body" idx="1"/>
          </p:nvPr>
        </p:nvSpPr>
        <p:spPr>
          <a:xfrm>
            <a:off x="975360" y="4560570"/>
            <a:ext cx="5364480" cy="4320540"/>
          </a:xfrm>
          <a:noFill/>
        </p:spPr>
        <p:txBody>
          <a:bodyPr/>
          <a:lstStyle/>
          <a:p>
            <a:pPr eaLnBrk="1" hangingPunct="1"/>
            <a:endParaRPr lang="en-US" altLang="en-US"/>
          </a:p>
        </p:txBody>
      </p:sp>
      <p:sp>
        <p:nvSpPr>
          <p:cNvPr id="2" name="Date Placeholder 1">
            <a:extLst>
              <a:ext uri="{FF2B5EF4-FFF2-40B4-BE49-F238E27FC236}">
                <a16:creationId xmlns:a16="http://schemas.microsoft.com/office/drawing/2014/main" id="{D4E8374B-58C1-4A66-B4D1-8211702708A0}"/>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2EDF2AC5-9FB7-482E-BEF1-F73EBF512284}"/>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0E09F412-96B6-461C-90E5-8B1294C0FF69}"/>
              </a:ext>
            </a:extLst>
          </p:cNvPr>
          <p:cNvSpPr>
            <a:spLocks noGrp="1"/>
          </p:cNvSpPr>
          <p:nvPr>
            <p:ph type="hdr" sz="quarter"/>
          </p:nvPr>
        </p:nvSpPr>
        <p:spPr/>
        <p:txBody>
          <a:bodyPr/>
          <a:lstStyle/>
          <a:p>
            <a:endParaRPr lang="en-US" altLang="en-US" dirty="0"/>
          </a:p>
        </p:txBody>
      </p:sp>
    </p:spTree>
    <p:extLst>
      <p:ext uri="{BB962C8B-B14F-4D97-AF65-F5344CB8AC3E}">
        <p14:creationId xmlns:p14="http://schemas.microsoft.com/office/powerpoint/2010/main" val="7824913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B1729A48-5BC1-4634-B03C-B0420C2C174F}"/>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fld id="{5288A9E8-1356-44DD-8E5C-27FFC2767DA3}" type="slidenum">
              <a:rPr lang="en-US" altLang="en-US">
                <a:solidFill>
                  <a:srgbClr val="000000"/>
                </a:solidFill>
                <a:latin typeface="Calibri" panose="020F0502020204030204" pitchFamily="34" charset="0"/>
                <a:cs typeface="Calibri" panose="020F0502020204030204" pitchFamily="34" charset="0"/>
              </a:rPr>
              <a:pPr defTabSz="966612">
                <a:defRPr/>
              </a:pPr>
              <a:t>28</a:t>
            </a:fld>
            <a:endParaRPr lang="en-US" altLang="en-US">
              <a:solidFill>
                <a:srgbClr val="000000"/>
              </a:solidFill>
              <a:latin typeface="Calibri" panose="020F0502020204030204" pitchFamily="34" charset="0"/>
              <a:cs typeface="Calibri" panose="020F0502020204030204" pitchFamily="34" charset="0"/>
            </a:endParaRPr>
          </a:p>
        </p:txBody>
      </p:sp>
      <p:sp>
        <p:nvSpPr>
          <p:cNvPr id="11267" name="Rectangle 2">
            <a:extLst>
              <a:ext uri="{FF2B5EF4-FFF2-40B4-BE49-F238E27FC236}">
                <a16:creationId xmlns:a16="http://schemas.microsoft.com/office/drawing/2014/main" id="{DC30F7DE-B07C-4257-B0A2-31BE8F76FEA9}"/>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F92AF7AC-7D51-4921-A203-460A28F999FD}"/>
              </a:ext>
            </a:extLst>
          </p:cNvPr>
          <p:cNvSpPr>
            <a:spLocks noGrp="1" noChangeArrowheads="1"/>
          </p:cNvSpPr>
          <p:nvPr>
            <p:ph type="body" idx="1"/>
          </p:nvPr>
        </p:nvSpPr>
        <p:spPr>
          <a:xfrm>
            <a:off x="975360" y="4560570"/>
            <a:ext cx="5364480" cy="4320540"/>
          </a:xfrm>
          <a:noFill/>
        </p:spPr>
        <p:txBody>
          <a:bodyPr/>
          <a:lstStyle/>
          <a:p>
            <a:pPr eaLnBrk="1" hangingPunct="1"/>
            <a:endParaRPr lang="en-US" altLang="en-US"/>
          </a:p>
        </p:txBody>
      </p:sp>
      <p:sp>
        <p:nvSpPr>
          <p:cNvPr id="2" name="Date Placeholder 1">
            <a:extLst>
              <a:ext uri="{FF2B5EF4-FFF2-40B4-BE49-F238E27FC236}">
                <a16:creationId xmlns:a16="http://schemas.microsoft.com/office/drawing/2014/main" id="{4B4BFC67-B62E-4455-9233-71266468ADAE}"/>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3ABBCA24-E32D-4332-AADC-C34335183C3D}"/>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D8078265-F036-4081-B206-DC0C37CAC5EA}"/>
              </a:ext>
            </a:extLst>
          </p:cNvPr>
          <p:cNvSpPr>
            <a:spLocks noGrp="1"/>
          </p:cNvSpPr>
          <p:nvPr>
            <p:ph type="hdr" sz="quarter"/>
          </p:nvPr>
        </p:nvSpPr>
        <p:spPr/>
        <p:txBody>
          <a:bodyPr/>
          <a:lstStyle/>
          <a:p>
            <a:endParaRPr lang="en-US" altLang="en-US" dirty="0"/>
          </a:p>
        </p:txBody>
      </p:sp>
    </p:spTree>
    <p:extLst>
      <p:ext uri="{BB962C8B-B14F-4D97-AF65-F5344CB8AC3E}">
        <p14:creationId xmlns:p14="http://schemas.microsoft.com/office/powerpoint/2010/main" val="665850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B1729A48-5BC1-4634-B03C-B0420C2C174F}"/>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fld id="{5288A9E8-1356-44DD-8E5C-27FFC2767DA3}" type="slidenum">
              <a:rPr lang="en-US" altLang="en-US">
                <a:solidFill>
                  <a:srgbClr val="000000"/>
                </a:solidFill>
                <a:latin typeface="Calibri" panose="020F0502020204030204" pitchFamily="34" charset="0"/>
                <a:cs typeface="Calibri" panose="020F0502020204030204" pitchFamily="34" charset="0"/>
              </a:rPr>
              <a:pPr defTabSz="966612">
                <a:defRPr/>
              </a:pPr>
              <a:t>29</a:t>
            </a:fld>
            <a:endParaRPr lang="en-US" altLang="en-US">
              <a:solidFill>
                <a:srgbClr val="000000"/>
              </a:solidFill>
              <a:latin typeface="Calibri" panose="020F0502020204030204" pitchFamily="34" charset="0"/>
              <a:cs typeface="Calibri" panose="020F0502020204030204" pitchFamily="34" charset="0"/>
            </a:endParaRPr>
          </a:p>
        </p:txBody>
      </p:sp>
      <p:sp>
        <p:nvSpPr>
          <p:cNvPr id="11267" name="Rectangle 2">
            <a:extLst>
              <a:ext uri="{FF2B5EF4-FFF2-40B4-BE49-F238E27FC236}">
                <a16:creationId xmlns:a16="http://schemas.microsoft.com/office/drawing/2014/main" id="{DC30F7DE-B07C-4257-B0A2-31BE8F76FEA9}"/>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F92AF7AC-7D51-4921-A203-460A28F999FD}"/>
              </a:ext>
            </a:extLst>
          </p:cNvPr>
          <p:cNvSpPr>
            <a:spLocks noGrp="1" noChangeArrowheads="1"/>
          </p:cNvSpPr>
          <p:nvPr>
            <p:ph type="body" idx="1"/>
          </p:nvPr>
        </p:nvSpPr>
        <p:spPr>
          <a:xfrm>
            <a:off x="975360" y="4560570"/>
            <a:ext cx="5364480" cy="4320540"/>
          </a:xfrm>
          <a:noFill/>
        </p:spPr>
        <p:txBody>
          <a:bodyPr/>
          <a:lstStyle/>
          <a:p>
            <a:pPr eaLnBrk="1" hangingPunct="1"/>
            <a:endParaRPr lang="en-US" altLang="en-US"/>
          </a:p>
        </p:txBody>
      </p:sp>
      <p:sp>
        <p:nvSpPr>
          <p:cNvPr id="2" name="Date Placeholder 1">
            <a:extLst>
              <a:ext uri="{FF2B5EF4-FFF2-40B4-BE49-F238E27FC236}">
                <a16:creationId xmlns:a16="http://schemas.microsoft.com/office/drawing/2014/main" id="{FE148A7B-4A39-462B-8D92-81272750F61F}"/>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9C8D8654-4B78-4FD6-BEAC-0C30DE5EE113}"/>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238766FC-58F8-4ADB-ACEA-47D25295172C}"/>
              </a:ext>
            </a:extLst>
          </p:cNvPr>
          <p:cNvSpPr>
            <a:spLocks noGrp="1"/>
          </p:cNvSpPr>
          <p:nvPr>
            <p:ph type="hdr" sz="quarter"/>
          </p:nvPr>
        </p:nvSpPr>
        <p:spPr/>
        <p:txBody>
          <a:bodyPr/>
          <a:lstStyle/>
          <a:p>
            <a:endParaRPr lang="en-US" altLang="en-US" dirty="0"/>
          </a:p>
        </p:txBody>
      </p:sp>
    </p:spTree>
    <p:extLst>
      <p:ext uri="{BB962C8B-B14F-4D97-AF65-F5344CB8AC3E}">
        <p14:creationId xmlns:p14="http://schemas.microsoft.com/office/powerpoint/2010/main" val="18051846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86C7EA8-FD3E-462A-BB0D-4A2A2668A515}"/>
              </a:ext>
            </a:extLst>
          </p:cNvPr>
          <p:cNvSpPr>
            <a:spLocks noGrp="1" noChangeArrowheads="1"/>
          </p:cNvSpPr>
          <p:nvPr>
            <p:ph type="sldNum" sz="quarter" idx="5"/>
          </p:nvPr>
        </p:nvSpPr>
        <p:spPr>
          <a:ln/>
        </p:spPr>
        <p:txBody>
          <a:bodyPr/>
          <a:lstStyle/>
          <a:p>
            <a:fld id="{29B33AFC-77C6-451C-8924-CA200DA6AC12}" type="slidenum">
              <a:rPr lang="en-US" altLang="en-US"/>
              <a:pPr/>
              <a:t>34</a:t>
            </a:fld>
            <a:endParaRPr lang="en-US" altLang="en-US"/>
          </a:p>
        </p:txBody>
      </p:sp>
      <p:sp>
        <p:nvSpPr>
          <p:cNvPr id="18434" name="Rectangle 2">
            <a:extLst>
              <a:ext uri="{FF2B5EF4-FFF2-40B4-BE49-F238E27FC236}">
                <a16:creationId xmlns:a16="http://schemas.microsoft.com/office/drawing/2014/main" id="{D2BBBF78-6300-4D3C-B6B7-C20B42C6136E}"/>
              </a:ext>
            </a:extLst>
          </p:cNvPr>
          <p:cNvSpPr>
            <a:spLocks noGrp="1" noRot="1" noChangeAspect="1" noChangeArrowheads="1" noTextEdit="1"/>
          </p:cNvSpPr>
          <p:nvPr>
            <p:ph type="sldImg"/>
          </p:nvPr>
        </p:nvSpPr>
        <p:spPr>
          <a:ln/>
        </p:spPr>
      </p:sp>
      <p:sp>
        <p:nvSpPr>
          <p:cNvPr id="18435" name="Rectangle 3">
            <a:extLst>
              <a:ext uri="{FF2B5EF4-FFF2-40B4-BE49-F238E27FC236}">
                <a16:creationId xmlns:a16="http://schemas.microsoft.com/office/drawing/2014/main" id="{A3D49998-FC18-4645-A17A-8F32F0643CF3}"/>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2B0F4A60-C12D-498F-A87E-FBD7786ED079}"/>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F7C11238-5710-4501-8B1B-53F15A5152EC}"/>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6E8EDD63-1C34-4ED3-9D02-D0D555BC0CC0}"/>
              </a:ext>
            </a:extLst>
          </p:cNvPr>
          <p:cNvSpPr>
            <a:spLocks noGrp="1"/>
          </p:cNvSpPr>
          <p:nvPr>
            <p:ph type="hdr" sz="quarter"/>
          </p:nvPr>
        </p:nvSpPr>
        <p:spPr/>
        <p:txBody>
          <a:bodyPr/>
          <a:lstStyle/>
          <a:p>
            <a:endParaRPr lang="en-US"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4B6F89A-2EF8-476E-A54E-16E920264BB4}"/>
              </a:ext>
            </a:extLst>
          </p:cNvPr>
          <p:cNvSpPr>
            <a:spLocks noGrp="1" noChangeArrowheads="1"/>
          </p:cNvSpPr>
          <p:nvPr>
            <p:ph type="sldNum" sz="quarter" idx="5"/>
          </p:nvPr>
        </p:nvSpPr>
        <p:spPr>
          <a:ln/>
        </p:spPr>
        <p:txBody>
          <a:bodyPr/>
          <a:lstStyle/>
          <a:p>
            <a:fld id="{0CDD873C-C729-4A70-8E65-723CB8B772AC}" type="slidenum">
              <a:rPr lang="en-US" altLang="en-US"/>
              <a:pPr/>
              <a:t>35</a:t>
            </a:fld>
            <a:endParaRPr lang="en-US" altLang="en-US"/>
          </a:p>
        </p:txBody>
      </p:sp>
      <p:sp>
        <p:nvSpPr>
          <p:cNvPr id="133122" name="Rectangle 2">
            <a:extLst>
              <a:ext uri="{FF2B5EF4-FFF2-40B4-BE49-F238E27FC236}">
                <a16:creationId xmlns:a16="http://schemas.microsoft.com/office/drawing/2014/main" id="{95C68DFB-248A-4497-8B96-2E87F49CE276}"/>
              </a:ext>
            </a:extLst>
          </p:cNvPr>
          <p:cNvSpPr>
            <a:spLocks noGrp="1" noRot="1" noChangeAspect="1" noChangeArrowheads="1" noTextEdit="1"/>
          </p:cNvSpPr>
          <p:nvPr>
            <p:ph type="sldImg"/>
          </p:nvPr>
        </p:nvSpPr>
        <p:spPr>
          <a:ln/>
        </p:spPr>
      </p:sp>
      <p:sp>
        <p:nvSpPr>
          <p:cNvPr id="133123" name="Rectangle 3">
            <a:extLst>
              <a:ext uri="{FF2B5EF4-FFF2-40B4-BE49-F238E27FC236}">
                <a16:creationId xmlns:a16="http://schemas.microsoft.com/office/drawing/2014/main" id="{E59452BB-C13D-43C3-A33D-3A66F1E2F7A6}"/>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47E91329-164A-4AE5-AD96-D9D673974C48}"/>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49F7445A-DFDC-4D20-A94D-022C831C1ACE}"/>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66CF2AED-D5C7-4B35-A56B-1183DBDA56DB}"/>
              </a:ext>
            </a:extLst>
          </p:cNvPr>
          <p:cNvSpPr>
            <a:spLocks noGrp="1"/>
          </p:cNvSpPr>
          <p:nvPr>
            <p:ph type="hdr" sz="quarter"/>
          </p:nvPr>
        </p:nvSpPr>
        <p:spPr/>
        <p:txBody>
          <a:bodyPr/>
          <a:lstStyle/>
          <a:p>
            <a:endParaRPr lang="en-US"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2EB8635-1D60-4560-BB76-C1D247E4DBB0}"/>
              </a:ext>
            </a:extLst>
          </p:cNvPr>
          <p:cNvSpPr>
            <a:spLocks noGrp="1" noChangeArrowheads="1"/>
          </p:cNvSpPr>
          <p:nvPr>
            <p:ph type="sldNum" sz="quarter" idx="5"/>
          </p:nvPr>
        </p:nvSpPr>
        <p:spPr>
          <a:ln/>
        </p:spPr>
        <p:txBody>
          <a:bodyPr/>
          <a:lstStyle/>
          <a:p>
            <a:fld id="{326E52CB-7FF1-452B-ACB3-62C56D36B31F}" type="slidenum">
              <a:rPr lang="en-US" altLang="en-US"/>
              <a:pPr/>
              <a:t>36</a:t>
            </a:fld>
            <a:endParaRPr lang="en-US" altLang="en-US"/>
          </a:p>
        </p:txBody>
      </p:sp>
      <p:sp>
        <p:nvSpPr>
          <p:cNvPr id="20482" name="Rectangle 2">
            <a:extLst>
              <a:ext uri="{FF2B5EF4-FFF2-40B4-BE49-F238E27FC236}">
                <a16:creationId xmlns:a16="http://schemas.microsoft.com/office/drawing/2014/main" id="{4AEC0CB4-569D-4CC6-AAED-25C400AA698E}"/>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AEDD3293-E6E2-4D8F-B621-182A8F77D16F}"/>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E030F046-3890-4567-B5FA-A9E1C43FCA7A}"/>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948FD354-F137-4D03-B45B-49993CD1B25F}"/>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5A44CD69-8226-465D-89B2-F0C815BC41FE}"/>
              </a:ext>
            </a:extLst>
          </p:cNvPr>
          <p:cNvSpPr>
            <a:spLocks noGrp="1"/>
          </p:cNvSpPr>
          <p:nvPr>
            <p:ph type="hdr" sz="quarter"/>
          </p:nvPr>
        </p:nvSpPr>
        <p:spPr/>
        <p:txBody>
          <a:bodyPr/>
          <a:lstStyle/>
          <a:p>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p:spPr>
        <p:txBody>
          <a:bodyPr/>
          <a:lstStyle/>
          <a:p>
            <a:pPr eaLnBrk="1" hangingPunct="1">
              <a:spcBef>
                <a:spcPct val="0"/>
              </a:spcBef>
            </a:pPr>
            <a:endParaRPr lang="en-US" altLang="en-US" dirty="0"/>
          </a:p>
        </p:txBody>
      </p:sp>
      <p:sp>
        <p:nvSpPr>
          <p:cNvPr id="11268" name="Slide Number Placeholder 3"/>
          <p:cNvSpPr>
            <a:spLocks noGrp="1"/>
          </p:cNvSpPr>
          <p:nvPr>
            <p:ph type="sldNum" sz="quarter" idx="5"/>
          </p:nvPr>
        </p:nvSpPr>
        <p:spPr>
          <a:noFill/>
        </p:spPr>
        <p:txBody>
          <a:bodyPr/>
          <a:lstStyle>
            <a:lvl1pPr>
              <a:spcBef>
                <a:spcPct val="30000"/>
              </a:spcBef>
              <a:defRPr sz="1700">
                <a:solidFill>
                  <a:schemeClr val="tx1"/>
                </a:solidFill>
                <a:latin typeface="Arial" panose="020B0604020202020204" pitchFamily="34" charset="0"/>
                <a:cs typeface="Arial" panose="020B0604020202020204" pitchFamily="34" charset="0"/>
              </a:defRPr>
            </a:lvl1pPr>
            <a:lvl2pPr marL="980708" indent="-377195">
              <a:spcBef>
                <a:spcPct val="30000"/>
              </a:spcBef>
              <a:defRPr sz="1700">
                <a:solidFill>
                  <a:schemeClr val="tx1"/>
                </a:solidFill>
                <a:latin typeface="Arial" panose="020B0604020202020204" pitchFamily="34" charset="0"/>
                <a:cs typeface="Arial" panose="020B0604020202020204" pitchFamily="34" charset="0"/>
              </a:defRPr>
            </a:lvl2pPr>
            <a:lvl3pPr marL="1508782" indent="-301756">
              <a:spcBef>
                <a:spcPct val="30000"/>
              </a:spcBef>
              <a:defRPr sz="1700">
                <a:solidFill>
                  <a:schemeClr val="tx1"/>
                </a:solidFill>
                <a:latin typeface="Arial" panose="020B0604020202020204" pitchFamily="34" charset="0"/>
                <a:cs typeface="Arial" panose="020B0604020202020204" pitchFamily="34" charset="0"/>
              </a:defRPr>
            </a:lvl3pPr>
            <a:lvl4pPr marL="2112295" indent="-301756">
              <a:spcBef>
                <a:spcPct val="30000"/>
              </a:spcBef>
              <a:defRPr sz="1700">
                <a:solidFill>
                  <a:schemeClr val="tx1"/>
                </a:solidFill>
                <a:latin typeface="Arial" panose="020B0604020202020204" pitchFamily="34" charset="0"/>
                <a:cs typeface="Arial" panose="020B0604020202020204" pitchFamily="34" charset="0"/>
              </a:defRPr>
            </a:lvl4pPr>
            <a:lvl5pPr marL="2715809" indent="-301756">
              <a:spcBef>
                <a:spcPct val="30000"/>
              </a:spcBef>
              <a:defRPr sz="1700">
                <a:solidFill>
                  <a:schemeClr val="tx1"/>
                </a:solidFill>
                <a:latin typeface="Arial" panose="020B0604020202020204" pitchFamily="34" charset="0"/>
                <a:cs typeface="Arial" panose="020B0604020202020204" pitchFamily="34" charset="0"/>
              </a:defRPr>
            </a:lvl5pPr>
            <a:lvl6pPr marL="3319321"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6pPr>
            <a:lvl7pPr marL="3922835"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7pPr>
            <a:lvl8pPr marL="4526347"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8pPr>
            <a:lvl9pPr marL="5129861"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9pPr>
          </a:lstStyle>
          <a:p>
            <a:pPr defTabSz="966612">
              <a:spcBef>
                <a:spcPct val="0"/>
              </a:spcBef>
              <a:defRPr/>
            </a:pPr>
            <a:fld id="{7C1CD5D1-B74C-498D-9E1E-07C88E9286BF}" type="slidenum">
              <a:rPr lang="en-US" altLang="en-US">
                <a:solidFill>
                  <a:srgbClr val="000000"/>
                </a:solidFill>
                <a:latin typeface="Calibri" panose="020F0502020204030204" pitchFamily="34" charset="0"/>
                <a:cs typeface="Calibri" panose="020F0502020204030204" pitchFamily="34" charset="0"/>
              </a:rPr>
              <a:pPr defTabSz="966612">
                <a:spcBef>
                  <a:spcPct val="0"/>
                </a:spcBef>
                <a:defRPr/>
              </a:pPr>
              <a:t>3</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11269" name="Footer Placeholder 4"/>
          <p:cNvSpPr>
            <a:spLocks noGrp="1"/>
          </p:cNvSpPr>
          <p:nvPr>
            <p:ph type="ftr" sz="quarter" idx="4"/>
          </p:nvPr>
        </p:nvSpPr>
        <p:spPr>
          <a:noFill/>
        </p:spPr>
        <p:txBody>
          <a:bodyPr/>
          <a:lstStyle>
            <a:lvl1pPr>
              <a:spcBef>
                <a:spcPct val="30000"/>
              </a:spcBef>
              <a:defRPr sz="1700">
                <a:solidFill>
                  <a:schemeClr val="tx1"/>
                </a:solidFill>
                <a:latin typeface="Arial" panose="020B0604020202020204" pitchFamily="34" charset="0"/>
                <a:cs typeface="Arial" panose="020B0604020202020204" pitchFamily="34" charset="0"/>
              </a:defRPr>
            </a:lvl1pPr>
            <a:lvl2pPr marL="980708" indent="-377195">
              <a:spcBef>
                <a:spcPct val="30000"/>
              </a:spcBef>
              <a:defRPr sz="1700">
                <a:solidFill>
                  <a:schemeClr val="tx1"/>
                </a:solidFill>
                <a:latin typeface="Arial" panose="020B0604020202020204" pitchFamily="34" charset="0"/>
                <a:cs typeface="Arial" panose="020B0604020202020204" pitchFamily="34" charset="0"/>
              </a:defRPr>
            </a:lvl2pPr>
            <a:lvl3pPr marL="1508782" indent="-301756">
              <a:spcBef>
                <a:spcPct val="30000"/>
              </a:spcBef>
              <a:defRPr sz="1700">
                <a:solidFill>
                  <a:schemeClr val="tx1"/>
                </a:solidFill>
                <a:latin typeface="Arial" panose="020B0604020202020204" pitchFamily="34" charset="0"/>
                <a:cs typeface="Arial" panose="020B0604020202020204" pitchFamily="34" charset="0"/>
              </a:defRPr>
            </a:lvl3pPr>
            <a:lvl4pPr marL="2112295" indent="-301756">
              <a:spcBef>
                <a:spcPct val="30000"/>
              </a:spcBef>
              <a:defRPr sz="1700">
                <a:solidFill>
                  <a:schemeClr val="tx1"/>
                </a:solidFill>
                <a:latin typeface="Arial" panose="020B0604020202020204" pitchFamily="34" charset="0"/>
                <a:cs typeface="Arial" panose="020B0604020202020204" pitchFamily="34" charset="0"/>
              </a:defRPr>
            </a:lvl4pPr>
            <a:lvl5pPr marL="2715809" indent="-301756">
              <a:spcBef>
                <a:spcPct val="30000"/>
              </a:spcBef>
              <a:defRPr sz="1700">
                <a:solidFill>
                  <a:schemeClr val="tx1"/>
                </a:solidFill>
                <a:latin typeface="Arial" panose="020B0604020202020204" pitchFamily="34" charset="0"/>
                <a:cs typeface="Arial" panose="020B0604020202020204" pitchFamily="34" charset="0"/>
              </a:defRPr>
            </a:lvl5pPr>
            <a:lvl6pPr marL="3319321"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6pPr>
            <a:lvl7pPr marL="3922835"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7pPr>
            <a:lvl8pPr marL="4526347"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8pPr>
            <a:lvl9pPr marL="5129861"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9pPr>
          </a:lstStyle>
          <a:p>
            <a:pPr defTabSz="966612">
              <a:spcBef>
                <a:spcPct val="0"/>
              </a:spcBef>
              <a:defRPr/>
            </a:pPr>
            <a:r>
              <a:rPr lang="en-US" altLang="en-US">
                <a:solidFill>
                  <a:srgbClr val="000000"/>
                </a:solidFill>
                <a:latin typeface="Calibri" panose="020F0502020204030204" pitchFamily="34" charset="0"/>
                <a:cs typeface="Calibri" panose="020F0502020204030204" pitchFamily="34" charset="0"/>
              </a:rPr>
              <a:t>Sugar Land Bible Church</a:t>
            </a:r>
            <a:endParaRPr lang="en-US" altLang="en-US" dirty="0">
              <a:solidFill>
                <a:srgbClr val="000000"/>
              </a:solidFill>
              <a:latin typeface="Calibri" panose="020F0502020204030204" pitchFamily="34" charset="0"/>
              <a:cs typeface="Calibri" panose="020F0502020204030204" pitchFamily="34" charset="0"/>
            </a:endParaRPr>
          </a:p>
        </p:txBody>
      </p:sp>
      <p:sp>
        <p:nvSpPr>
          <p:cNvPr id="11270" name="Header Placeholder 1"/>
          <p:cNvSpPr>
            <a:spLocks noGrp="1"/>
          </p:cNvSpPr>
          <p:nvPr>
            <p:ph type="hdr" sz="quarter"/>
          </p:nvPr>
        </p:nvSpPr>
        <p:spPr>
          <a:noFill/>
        </p:spPr>
        <p:txBody>
          <a:bodyPr/>
          <a:lstStyle>
            <a:lvl1pPr>
              <a:spcBef>
                <a:spcPct val="30000"/>
              </a:spcBef>
              <a:defRPr sz="1700">
                <a:solidFill>
                  <a:schemeClr val="tx1"/>
                </a:solidFill>
                <a:latin typeface="Arial" panose="020B0604020202020204" pitchFamily="34" charset="0"/>
                <a:cs typeface="Arial" panose="020B0604020202020204" pitchFamily="34" charset="0"/>
              </a:defRPr>
            </a:lvl1pPr>
            <a:lvl2pPr marL="980708" indent="-377195">
              <a:spcBef>
                <a:spcPct val="30000"/>
              </a:spcBef>
              <a:defRPr sz="1700">
                <a:solidFill>
                  <a:schemeClr val="tx1"/>
                </a:solidFill>
                <a:latin typeface="Arial" panose="020B0604020202020204" pitchFamily="34" charset="0"/>
                <a:cs typeface="Arial" panose="020B0604020202020204" pitchFamily="34" charset="0"/>
              </a:defRPr>
            </a:lvl2pPr>
            <a:lvl3pPr marL="1508782" indent="-301756">
              <a:spcBef>
                <a:spcPct val="30000"/>
              </a:spcBef>
              <a:defRPr sz="1700">
                <a:solidFill>
                  <a:schemeClr val="tx1"/>
                </a:solidFill>
                <a:latin typeface="Arial" panose="020B0604020202020204" pitchFamily="34" charset="0"/>
                <a:cs typeface="Arial" panose="020B0604020202020204" pitchFamily="34" charset="0"/>
              </a:defRPr>
            </a:lvl3pPr>
            <a:lvl4pPr marL="2112295" indent="-301756">
              <a:spcBef>
                <a:spcPct val="30000"/>
              </a:spcBef>
              <a:defRPr sz="1700">
                <a:solidFill>
                  <a:schemeClr val="tx1"/>
                </a:solidFill>
                <a:latin typeface="Arial" panose="020B0604020202020204" pitchFamily="34" charset="0"/>
                <a:cs typeface="Arial" panose="020B0604020202020204" pitchFamily="34" charset="0"/>
              </a:defRPr>
            </a:lvl4pPr>
            <a:lvl5pPr marL="2715809" indent="-301756">
              <a:spcBef>
                <a:spcPct val="30000"/>
              </a:spcBef>
              <a:defRPr sz="1700">
                <a:solidFill>
                  <a:schemeClr val="tx1"/>
                </a:solidFill>
                <a:latin typeface="Arial" panose="020B0604020202020204" pitchFamily="34" charset="0"/>
                <a:cs typeface="Arial" panose="020B0604020202020204" pitchFamily="34" charset="0"/>
              </a:defRPr>
            </a:lvl5pPr>
            <a:lvl6pPr marL="3319321"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6pPr>
            <a:lvl7pPr marL="3922835"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7pPr>
            <a:lvl8pPr marL="4526347"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8pPr>
            <a:lvl9pPr marL="5129861"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9pPr>
          </a:lstStyle>
          <a:p>
            <a:pPr defTabSz="966612">
              <a:spcBef>
                <a:spcPct val="0"/>
              </a:spcBef>
              <a:defRPr/>
            </a:pPr>
            <a:r>
              <a:rPr lang="en-US" altLang="en-US"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11271" name="Date Placeholder 2"/>
          <p:cNvSpPr>
            <a:spLocks noGrp="1"/>
          </p:cNvSpPr>
          <p:nvPr>
            <p:ph type="dt" sz="quarter" idx="1"/>
          </p:nvPr>
        </p:nvSpPr>
        <p:spPr>
          <a:noFill/>
        </p:spPr>
        <p:txBody>
          <a:bodyPr/>
          <a:lstStyle>
            <a:lvl1pPr>
              <a:spcBef>
                <a:spcPct val="30000"/>
              </a:spcBef>
              <a:defRPr sz="1700">
                <a:solidFill>
                  <a:schemeClr val="tx1"/>
                </a:solidFill>
                <a:latin typeface="Arial" panose="020B0604020202020204" pitchFamily="34" charset="0"/>
                <a:cs typeface="Arial" panose="020B0604020202020204" pitchFamily="34" charset="0"/>
              </a:defRPr>
            </a:lvl1pPr>
            <a:lvl2pPr marL="980708" indent="-377195">
              <a:spcBef>
                <a:spcPct val="30000"/>
              </a:spcBef>
              <a:defRPr sz="1700">
                <a:solidFill>
                  <a:schemeClr val="tx1"/>
                </a:solidFill>
                <a:latin typeface="Arial" panose="020B0604020202020204" pitchFamily="34" charset="0"/>
                <a:cs typeface="Arial" panose="020B0604020202020204" pitchFamily="34" charset="0"/>
              </a:defRPr>
            </a:lvl2pPr>
            <a:lvl3pPr marL="1508782" indent="-301756">
              <a:spcBef>
                <a:spcPct val="30000"/>
              </a:spcBef>
              <a:defRPr sz="1700">
                <a:solidFill>
                  <a:schemeClr val="tx1"/>
                </a:solidFill>
                <a:latin typeface="Arial" panose="020B0604020202020204" pitchFamily="34" charset="0"/>
                <a:cs typeface="Arial" panose="020B0604020202020204" pitchFamily="34" charset="0"/>
              </a:defRPr>
            </a:lvl3pPr>
            <a:lvl4pPr marL="2112295" indent="-301756">
              <a:spcBef>
                <a:spcPct val="30000"/>
              </a:spcBef>
              <a:defRPr sz="1700">
                <a:solidFill>
                  <a:schemeClr val="tx1"/>
                </a:solidFill>
                <a:latin typeface="Arial" panose="020B0604020202020204" pitchFamily="34" charset="0"/>
                <a:cs typeface="Arial" panose="020B0604020202020204" pitchFamily="34" charset="0"/>
              </a:defRPr>
            </a:lvl4pPr>
            <a:lvl5pPr marL="2715809" indent="-301756">
              <a:spcBef>
                <a:spcPct val="30000"/>
              </a:spcBef>
              <a:defRPr sz="1700">
                <a:solidFill>
                  <a:schemeClr val="tx1"/>
                </a:solidFill>
                <a:latin typeface="Arial" panose="020B0604020202020204" pitchFamily="34" charset="0"/>
                <a:cs typeface="Arial" panose="020B0604020202020204" pitchFamily="34" charset="0"/>
              </a:defRPr>
            </a:lvl5pPr>
            <a:lvl6pPr marL="3319321"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6pPr>
            <a:lvl7pPr marL="3922835"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7pPr>
            <a:lvl8pPr marL="4526347"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8pPr>
            <a:lvl9pPr marL="5129861"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9pPr>
          </a:lstStyle>
          <a:p>
            <a:pPr defTabSz="966612">
              <a:spcBef>
                <a:spcPct val="0"/>
              </a:spcBef>
              <a:defRPr/>
            </a:pPr>
            <a:r>
              <a:rPr lang="en-US" altLang="en-US">
                <a:solidFill>
                  <a:srgbClr val="000000"/>
                </a:solidFill>
                <a:latin typeface="Calibri" panose="020F0502020204030204" pitchFamily="34" charset="0"/>
                <a:cs typeface="Calibri" panose="020F0502020204030204" pitchFamily="34" charset="0"/>
              </a:rPr>
              <a:t>11/11/2018</a:t>
            </a:r>
            <a:endParaRPr lang="en-US" altLang="en-US"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9463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45F5F4D-6A8A-46B1-A661-2CC3B86CF042}"/>
              </a:ext>
            </a:extLst>
          </p:cNvPr>
          <p:cNvSpPr>
            <a:spLocks noGrp="1" noChangeArrowheads="1"/>
          </p:cNvSpPr>
          <p:nvPr>
            <p:ph type="sldNum" sz="quarter" idx="5"/>
          </p:nvPr>
        </p:nvSpPr>
        <p:spPr>
          <a:ln/>
        </p:spPr>
        <p:txBody>
          <a:bodyPr/>
          <a:lstStyle/>
          <a:p>
            <a:fld id="{AD42D214-9195-4577-A2F3-F1A9D7392D45}" type="slidenum">
              <a:rPr lang="en-US" altLang="en-US"/>
              <a:pPr/>
              <a:t>38</a:t>
            </a:fld>
            <a:endParaRPr lang="en-US" altLang="en-US"/>
          </a:p>
        </p:txBody>
      </p:sp>
      <p:sp>
        <p:nvSpPr>
          <p:cNvPr id="135170" name="Rectangle 2">
            <a:extLst>
              <a:ext uri="{FF2B5EF4-FFF2-40B4-BE49-F238E27FC236}">
                <a16:creationId xmlns:a16="http://schemas.microsoft.com/office/drawing/2014/main" id="{84BFE3C8-A8DD-498D-92D4-17D0017B25C0}"/>
              </a:ext>
            </a:extLst>
          </p:cNvPr>
          <p:cNvSpPr>
            <a:spLocks noGrp="1" noRot="1" noChangeAspect="1" noChangeArrowheads="1" noTextEdit="1"/>
          </p:cNvSpPr>
          <p:nvPr>
            <p:ph type="sldImg"/>
          </p:nvPr>
        </p:nvSpPr>
        <p:spPr>
          <a:ln/>
        </p:spPr>
      </p:sp>
      <p:sp>
        <p:nvSpPr>
          <p:cNvPr id="135171" name="Rectangle 3">
            <a:extLst>
              <a:ext uri="{FF2B5EF4-FFF2-40B4-BE49-F238E27FC236}">
                <a16:creationId xmlns:a16="http://schemas.microsoft.com/office/drawing/2014/main" id="{D2C92146-F201-48DD-9871-87D6B48F71F5}"/>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D621F915-EF83-4BE9-8226-7EDE2C39E025}"/>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0D0FEB0B-7D2C-457C-ADBF-A291EB280A72}"/>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374BD119-03E7-465E-93B5-6D452DA96F24}"/>
              </a:ext>
            </a:extLst>
          </p:cNvPr>
          <p:cNvSpPr>
            <a:spLocks noGrp="1"/>
          </p:cNvSpPr>
          <p:nvPr>
            <p:ph type="hdr" sz="quarter"/>
          </p:nvPr>
        </p:nvSpPr>
        <p:spPr/>
        <p:txBody>
          <a:bodyPr/>
          <a:lstStyle/>
          <a:p>
            <a:endParaRPr lang="en-US"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9340A4F-FC1E-4EAB-AB3D-0872028DEC52}"/>
              </a:ext>
            </a:extLst>
          </p:cNvPr>
          <p:cNvSpPr>
            <a:spLocks noGrp="1" noChangeArrowheads="1"/>
          </p:cNvSpPr>
          <p:nvPr>
            <p:ph type="sldNum" sz="quarter" idx="5"/>
          </p:nvPr>
        </p:nvSpPr>
        <p:spPr>
          <a:ln/>
        </p:spPr>
        <p:txBody>
          <a:bodyPr/>
          <a:lstStyle/>
          <a:p>
            <a:fld id="{CDE16C89-ECD0-45AC-BCAB-CB57E4C740F9}" type="slidenum">
              <a:rPr lang="en-US" altLang="en-US"/>
              <a:pPr/>
              <a:t>40</a:t>
            </a:fld>
            <a:endParaRPr lang="en-US" altLang="en-US"/>
          </a:p>
        </p:txBody>
      </p:sp>
      <p:sp>
        <p:nvSpPr>
          <p:cNvPr id="22530" name="Rectangle 2">
            <a:extLst>
              <a:ext uri="{FF2B5EF4-FFF2-40B4-BE49-F238E27FC236}">
                <a16:creationId xmlns:a16="http://schemas.microsoft.com/office/drawing/2014/main" id="{925BF9DE-020C-42EC-B09A-08C7B228BFDC}"/>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2028A82F-9F8E-48EA-BB18-C5FEC960BD22}"/>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4A6E9276-70DE-4246-B264-2A8273FEA346}"/>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B26E6B20-CF69-4718-9B9F-44D05E9A0489}"/>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3D226720-E184-4305-9AA8-73B257FD3CC1}"/>
              </a:ext>
            </a:extLst>
          </p:cNvPr>
          <p:cNvSpPr>
            <a:spLocks noGrp="1"/>
          </p:cNvSpPr>
          <p:nvPr>
            <p:ph type="hdr" sz="quarter"/>
          </p:nvPr>
        </p:nvSpPr>
        <p:spPr/>
        <p:txBody>
          <a:bodyPr/>
          <a:lstStyle/>
          <a:p>
            <a:endParaRPr lang="en-US"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B1729A48-5BC1-4634-B03C-B0420C2C174F}"/>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fld id="{5288A9E8-1356-44DD-8E5C-27FFC2767DA3}" type="slidenum">
              <a:rPr lang="en-US" altLang="en-US">
                <a:solidFill>
                  <a:srgbClr val="000000"/>
                </a:solidFill>
                <a:latin typeface="Calibri" panose="020F0502020204030204" pitchFamily="34" charset="0"/>
                <a:cs typeface="Calibri" panose="020F0502020204030204" pitchFamily="34" charset="0"/>
              </a:rPr>
              <a:pPr defTabSz="966612">
                <a:defRPr/>
              </a:pPr>
              <a:t>41</a:t>
            </a:fld>
            <a:endParaRPr lang="en-US" altLang="en-US">
              <a:solidFill>
                <a:srgbClr val="000000"/>
              </a:solidFill>
              <a:latin typeface="Calibri" panose="020F0502020204030204" pitchFamily="34" charset="0"/>
              <a:cs typeface="Calibri" panose="020F0502020204030204" pitchFamily="34" charset="0"/>
            </a:endParaRPr>
          </a:p>
        </p:txBody>
      </p:sp>
      <p:sp>
        <p:nvSpPr>
          <p:cNvPr id="11267" name="Rectangle 2">
            <a:extLst>
              <a:ext uri="{FF2B5EF4-FFF2-40B4-BE49-F238E27FC236}">
                <a16:creationId xmlns:a16="http://schemas.microsoft.com/office/drawing/2014/main" id="{DC30F7DE-B07C-4257-B0A2-31BE8F76FEA9}"/>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F92AF7AC-7D51-4921-A203-460A28F999FD}"/>
              </a:ext>
            </a:extLst>
          </p:cNvPr>
          <p:cNvSpPr>
            <a:spLocks noGrp="1" noChangeArrowheads="1"/>
          </p:cNvSpPr>
          <p:nvPr>
            <p:ph type="body" idx="1"/>
          </p:nvPr>
        </p:nvSpPr>
        <p:spPr>
          <a:xfrm>
            <a:off x="975360" y="4560570"/>
            <a:ext cx="5364480" cy="4320540"/>
          </a:xfrm>
          <a:noFill/>
        </p:spPr>
        <p:txBody>
          <a:bodyPr/>
          <a:lstStyle/>
          <a:p>
            <a:pPr eaLnBrk="1" hangingPunct="1"/>
            <a:endParaRPr lang="en-US" altLang="en-US"/>
          </a:p>
        </p:txBody>
      </p:sp>
      <p:sp>
        <p:nvSpPr>
          <p:cNvPr id="2" name="Date Placeholder 1">
            <a:extLst>
              <a:ext uri="{FF2B5EF4-FFF2-40B4-BE49-F238E27FC236}">
                <a16:creationId xmlns:a16="http://schemas.microsoft.com/office/drawing/2014/main" id="{E4764840-6FD9-4CB1-B882-93EB41C0C512}"/>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7EEE696E-688B-45B2-8FB1-27379AC132E4}"/>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3D5F6C24-5764-4369-9885-06AA136F41AE}"/>
              </a:ext>
            </a:extLst>
          </p:cNvPr>
          <p:cNvSpPr>
            <a:spLocks noGrp="1"/>
          </p:cNvSpPr>
          <p:nvPr>
            <p:ph type="hdr" sz="quarter"/>
          </p:nvPr>
        </p:nvSpPr>
        <p:spPr/>
        <p:txBody>
          <a:bodyPr/>
          <a:lstStyle/>
          <a:p>
            <a:endParaRPr lang="en-US" altLang="en-US" dirty="0"/>
          </a:p>
        </p:txBody>
      </p:sp>
    </p:spTree>
    <p:extLst>
      <p:ext uri="{BB962C8B-B14F-4D97-AF65-F5344CB8AC3E}">
        <p14:creationId xmlns:p14="http://schemas.microsoft.com/office/powerpoint/2010/main" val="33826717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B1729A48-5BC1-4634-B03C-B0420C2C174F}"/>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fld id="{5288A9E8-1356-44DD-8E5C-27FFC2767DA3}" type="slidenum">
              <a:rPr lang="en-US" altLang="en-US">
                <a:solidFill>
                  <a:srgbClr val="000000"/>
                </a:solidFill>
                <a:latin typeface="Calibri" panose="020F0502020204030204" pitchFamily="34" charset="0"/>
                <a:cs typeface="Calibri" panose="020F0502020204030204" pitchFamily="34" charset="0"/>
              </a:rPr>
              <a:pPr defTabSz="966612">
                <a:defRPr/>
              </a:pPr>
              <a:t>42</a:t>
            </a:fld>
            <a:endParaRPr lang="en-US" altLang="en-US">
              <a:solidFill>
                <a:srgbClr val="000000"/>
              </a:solidFill>
              <a:latin typeface="Calibri" panose="020F0502020204030204" pitchFamily="34" charset="0"/>
              <a:cs typeface="Calibri" panose="020F0502020204030204" pitchFamily="34" charset="0"/>
            </a:endParaRPr>
          </a:p>
        </p:txBody>
      </p:sp>
      <p:sp>
        <p:nvSpPr>
          <p:cNvPr id="11267" name="Rectangle 2">
            <a:extLst>
              <a:ext uri="{FF2B5EF4-FFF2-40B4-BE49-F238E27FC236}">
                <a16:creationId xmlns:a16="http://schemas.microsoft.com/office/drawing/2014/main" id="{DC30F7DE-B07C-4257-B0A2-31BE8F76FEA9}"/>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F92AF7AC-7D51-4921-A203-460A28F999FD}"/>
              </a:ext>
            </a:extLst>
          </p:cNvPr>
          <p:cNvSpPr>
            <a:spLocks noGrp="1" noChangeArrowheads="1"/>
          </p:cNvSpPr>
          <p:nvPr>
            <p:ph type="body" idx="1"/>
          </p:nvPr>
        </p:nvSpPr>
        <p:spPr>
          <a:xfrm>
            <a:off x="975360" y="4560570"/>
            <a:ext cx="5364480" cy="4320540"/>
          </a:xfrm>
          <a:noFill/>
        </p:spPr>
        <p:txBody>
          <a:bodyPr/>
          <a:lstStyle/>
          <a:p>
            <a:pPr eaLnBrk="1" hangingPunct="1"/>
            <a:endParaRPr lang="en-US" altLang="en-US"/>
          </a:p>
        </p:txBody>
      </p:sp>
      <p:sp>
        <p:nvSpPr>
          <p:cNvPr id="2" name="Date Placeholder 1">
            <a:extLst>
              <a:ext uri="{FF2B5EF4-FFF2-40B4-BE49-F238E27FC236}">
                <a16:creationId xmlns:a16="http://schemas.microsoft.com/office/drawing/2014/main" id="{18F09EC8-F3A0-4C4F-9CF1-1A9F2FE3A070}"/>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E0D1AEE8-C60F-4648-8946-CF47B2C22B40}"/>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5121A0CE-7092-4FC2-A0E9-34E18C8F3E0A}"/>
              </a:ext>
            </a:extLst>
          </p:cNvPr>
          <p:cNvSpPr>
            <a:spLocks noGrp="1"/>
          </p:cNvSpPr>
          <p:nvPr>
            <p:ph type="hdr" sz="quarter"/>
          </p:nvPr>
        </p:nvSpPr>
        <p:spPr/>
        <p:txBody>
          <a:bodyPr/>
          <a:lstStyle/>
          <a:p>
            <a:endParaRPr lang="en-US" altLang="en-US" dirty="0"/>
          </a:p>
        </p:txBody>
      </p:sp>
    </p:spTree>
    <p:extLst>
      <p:ext uri="{BB962C8B-B14F-4D97-AF65-F5344CB8AC3E}">
        <p14:creationId xmlns:p14="http://schemas.microsoft.com/office/powerpoint/2010/main" val="16308641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E007363-C6D9-4CFE-877B-6B6A71C99F38}"/>
              </a:ext>
            </a:extLst>
          </p:cNvPr>
          <p:cNvSpPr>
            <a:spLocks noGrp="1" noChangeArrowheads="1"/>
          </p:cNvSpPr>
          <p:nvPr>
            <p:ph type="sldNum" sz="quarter" idx="5"/>
          </p:nvPr>
        </p:nvSpPr>
        <p:spPr>
          <a:ln/>
        </p:spPr>
        <p:txBody>
          <a:bodyPr/>
          <a:lstStyle/>
          <a:p>
            <a:fld id="{74D127C4-50A3-46AF-B2E3-5F4B94949E23}" type="slidenum">
              <a:rPr lang="en-US" altLang="en-US"/>
              <a:pPr/>
              <a:t>43</a:t>
            </a:fld>
            <a:endParaRPr lang="en-US" altLang="en-US"/>
          </a:p>
        </p:txBody>
      </p:sp>
      <p:sp>
        <p:nvSpPr>
          <p:cNvPr id="137218" name="Rectangle 2">
            <a:extLst>
              <a:ext uri="{FF2B5EF4-FFF2-40B4-BE49-F238E27FC236}">
                <a16:creationId xmlns:a16="http://schemas.microsoft.com/office/drawing/2014/main" id="{8D8BFD5A-8ED1-4BB2-A72E-AFC2FA148773}"/>
              </a:ext>
            </a:extLst>
          </p:cNvPr>
          <p:cNvSpPr>
            <a:spLocks noGrp="1" noRot="1" noChangeAspect="1" noChangeArrowheads="1" noTextEdit="1"/>
          </p:cNvSpPr>
          <p:nvPr>
            <p:ph type="sldImg"/>
          </p:nvPr>
        </p:nvSpPr>
        <p:spPr>
          <a:ln/>
        </p:spPr>
      </p:sp>
      <p:sp>
        <p:nvSpPr>
          <p:cNvPr id="137219" name="Rectangle 3">
            <a:extLst>
              <a:ext uri="{FF2B5EF4-FFF2-40B4-BE49-F238E27FC236}">
                <a16:creationId xmlns:a16="http://schemas.microsoft.com/office/drawing/2014/main" id="{EF9709E6-2358-4444-9C0A-C7A5216CE77D}"/>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DD2F296A-9585-4807-8A5F-5614D1A59A4E}"/>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1F82D5AC-2E83-4B27-8255-9BD743816CA1}"/>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571C841B-03CD-4836-9507-4B74B4FC4F31}"/>
              </a:ext>
            </a:extLst>
          </p:cNvPr>
          <p:cNvSpPr>
            <a:spLocks noGrp="1"/>
          </p:cNvSpPr>
          <p:nvPr>
            <p:ph type="hdr" sz="quarter"/>
          </p:nvPr>
        </p:nvSpPr>
        <p:spPr/>
        <p:txBody>
          <a:bodyPr/>
          <a:lstStyle/>
          <a:p>
            <a:endParaRPr lang="en-US"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B1729A48-5BC1-4634-B03C-B0420C2C174F}"/>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fld id="{5288A9E8-1356-44DD-8E5C-27FFC2767DA3}" type="slidenum">
              <a:rPr lang="en-US" altLang="en-US">
                <a:solidFill>
                  <a:srgbClr val="000000"/>
                </a:solidFill>
                <a:latin typeface="Calibri" panose="020F0502020204030204" pitchFamily="34" charset="0"/>
                <a:cs typeface="Calibri" panose="020F0502020204030204" pitchFamily="34" charset="0"/>
              </a:rPr>
              <a:pPr defTabSz="966612">
                <a:defRPr/>
              </a:pPr>
              <a:t>45</a:t>
            </a:fld>
            <a:endParaRPr lang="en-US" altLang="en-US">
              <a:solidFill>
                <a:srgbClr val="000000"/>
              </a:solidFill>
              <a:latin typeface="Calibri" panose="020F0502020204030204" pitchFamily="34" charset="0"/>
              <a:cs typeface="Calibri" panose="020F0502020204030204" pitchFamily="34" charset="0"/>
            </a:endParaRPr>
          </a:p>
        </p:txBody>
      </p:sp>
      <p:sp>
        <p:nvSpPr>
          <p:cNvPr id="11267" name="Rectangle 2">
            <a:extLst>
              <a:ext uri="{FF2B5EF4-FFF2-40B4-BE49-F238E27FC236}">
                <a16:creationId xmlns:a16="http://schemas.microsoft.com/office/drawing/2014/main" id="{DC30F7DE-B07C-4257-B0A2-31BE8F76FEA9}"/>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F92AF7AC-7D51-4921-A203-460A28F999FD}"/>
              </a:ext>
            </a:extLst>
          </p:cNvPr>
          <p:cNvSpPr>
            <a:spLocks noGrp="1" noChangeArrowheads="1"/>
          </p:cNvSpPr>
          <p:nvPr>
            <p:ph type="body" idx="1"/>
          </p:nvPr>
        </p:nvSpPr>
        <p:spPr>
          <a:xfrm>
            <a:off x="975360" y="4560570"/>
            <a:ext cx="5364480" cy="4320540"/>
          </a:xfrm>
          <a:noFill/>
        </p:spPr>
        <p:txBody>
          <a:bodyPr/>
          <a:lstStyle/>
          <a:p>
            <a:pPr eaLnBrk="1" hangingPunct="1"/>
            <a:endParaRPr lang="en-US" altLang="en-US"/>
          </a:p>
        </p:txBody>
      </p:sp>
      <p:sp>
        <p:nvSpPr>
          <p:cNvPr id="2" name="Date Placeholder 1">
            <a:extLst>
              <a:ext uri="{FF2B5EF4-FFF2-40B4-BE49-F238E27FC236}">
                <a16:creationId xmlns:a16="http://schemas.microsoft.com/office/drawing/2014/main" id="{C4E524AD-9AC3-42F3-ADB9-28237D4E4E31}"/>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007C91F3-6227-4198-8D95-2B048EBB5D67}"/>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C58CBDF1-69C4-4AE4-A0CB-FE2681DE9490}"/>
              </a:ext>
            </a:extLst>
          </p:cNvPr>
          <p:cNvSpPr>
            <a:spLocks noGrp="1"/>
          </p:cNvSpPr>
          <p:nvPr>
            <p:ph type="hdr" sz="quarter"/>
          </p:nvPr>
        </p:nvSpPr>
        <p:spPr/>
        <p:txBody>
          <a:bodyPr/>
          <a:lstStyle/>
          <a:p>
            <a:endParaRPr lang="en-US" altLang="en-US" dirty="0"/>
          </a:p>
        </p:txBody>
      </p:sp>
    </p:spTree>
    <p:extLst>
      <p:ext uri="{BB962C8B-B14F-4D97-AF65-F5344CB8AC3E}">
        <p14:creationId xmlns:p14="http://schemas.microsoft.com/office/powerpoint/2010/main" val="9163606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B1729A48-5BC1-4634-B03C-B0420C2C174F}"/>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fld id="{5288A9E8-1356-44DD-8E5C-27FFC2767DA3}" type="slidenum">
              <a:rPr lang="en-US" altLang="en-US">
                <a:solidFill>
                  <a:srgbClr val="000000"/>
                </a:solidFill>
                <a:latin typeface="Calibri" panose="020F0502020204030204" pitchFamily="34" charset="0"/>
                <a:cs typeface="Calibri" panose="020F0502020204030204" pitchFamily="34" charset="0"/>
              </a:rPr>
              <a:pPr defTabSz="966612">
                <a:defRPr/>
              </a:pPr>
              <a:t>47</a:t>
            </a:fld>
            <a:endParaRPr lang="en-US" altLang="en-US">
              <a:solidFill>
                <a:srgbClr val="000000"/>
              </a:solidFill>
              <a:latin typeface="Calibri" panose="020F0502020204030204" pitchFamily="34" charset="0"/>
              <a:cs typeface="Calibri" panose="020F0502020204030204" pitchFamily="34" charset="0"/>
            </a:endParaRPr>
          </a:p>
        </p:txBody>
      </p:sp>
      <p:sp>
        <p:nvSpPr>
          <p:cNvPr id="11267" name="Rectangle 2">
            <a:extLst>
              <a:ext uri="{FF2B5EF4-FFF2-40B4-BE49-F238E27FC236}">
                <a16:creationId xmlns:a16="http://schemas.microsoft.com/office/drawing/2014/main" id="{DC30F7DE-B07C-4257-B0A2-31BE8F76FEA9}"/>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F92AF7AC-7D51-4921-A203-460A28F999FD}"/>
              </a:ext>
            </a:extLst>
          </p:cNvPr>
          <p:cNvSpPr>
            <a:spLocks noGrp="1" noChangeArrowheads="1"/>
          </p:cNvSpPr>
          <p:nvPr>
            <p:ph type="body" idx="1"/>
          </p:nvPr>
        </p:nvSpPr>
        <p:spPr>
          <a:xfrm>
            <a:off x="975360" y="4560570"/>
            <a:ext cx="5364480" cy="4320540"/>
          </a:xfrm>
          <a:noFill/>
        </p:spPr>
        <p:txBody>
          <a:bodyPr/>
          <a:lstStyle/>
          <a:p>
            <a:pPr eaLnBrk="1" hangingPunct="1"/>
            <a:endParaRPr lang="en-US" altLang="en-US"/>
          </a:p>
        </p:txBody>
      </p:sp>
      <p:sp>
        <p:nvSpPr>
          <p:cNvPr id="2" name="Date Placeholder 1">
            <a:extLst>
              <a:ext uri="{FF2B5EF4-FFF2-40B4-BE49-F238E27FC236}">
                <a16:creationId xmlns:a16="http://schemas.microsoft.com/office/drawing/2014/main" id="{668EACDF-7343-47BA-8689-621FCC200A29}"/>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0D08FC9B-6EA2-4871-9D3A-405F6A282C81}"/>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40691FC6-C64A-4F6C-8596-D07E703CE109}"/>
              </a:ext>
            </a:extLst>
          </p:cNvPr>
          <p:cNvSpPr>
            <a:spLocks noGrp="1"/>
          </p:cNvSpPr>
          <p:nvPr>
            <p:ph type="hdr" sz="quarter"/>
          </p:nvPr>
        </p:nvSpPr>
        <p:spPr/>
        <p:txBody>
          <a:bodyPr/>
          <a:lstStyle/>
          <a:p>
            <a:endParaRPr lang="en-US" altLang="en-US" dirty="0"/>
          </a:p>
        </p:txBody>
      </p:sp>
    </p:spTree>
    <p:extLst>
      <p:ext uri="{BB962C8B-B14F-4D97-AF65-F5344CB8AC3E}">
        <p14:creationId xmlns:p14="http://schemas.microsoft.com/office/powerpoint/2010/main" val="2772536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B1729A48-5BC1-4634-B03C-B0420C2C174F}"/>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fld id="{5288A9E8-1356-44DD-8E5C-27FFC2767DA3}" type="slidenum">
              <a:rPr lang="en-US" altLang="en-US">
                <a:solidFill>
                  <a:srgbClr val="000000"/>
                </a:solidFill>
                <a:latin typeface="Calibri" panose="020F0502020204030204" pitchFamily="34" charset="0"/>
                <a:cs typeface="Calibri" panose="020F0502020204030204" pitchFamily="34" charset="0"/>
              </a:rPr>
              <a:pPr defTabSz="966612">
                <a:defRPr/>
              </a:pPr>
              <a:t>48</a:t>
            </a:fld>
            <a:endParaRPr lang="en-US" altLang="en-US">
              <a:solidFill>
                <a:srgbClr val="000000"/>
              </a:solidFill>
              <a:latin typeface="Calibri" panose="020F0502020204030204" pitchFamily="34" charset="0"/>
              <a:cs typeface="Calibri" panose="020F0502020204030204" pitchFamily="34" charset="0"/>
            </a:endParaRPr>
          </a:p>
        </p:txBody>
      </p:sp>
      <p:sp>
        <p:nvSpPr>
          <p:cNvPr id="11267" name="Rectangle 2">
            <a:extLst>
              <a:ext uri="{FF2B5EF4-FFF2-40B4-BE49-F238E27FC236}">
                <a16:creationId xmlns:a16="http://schemas.microsoft.com/office/drawing/2014/main" id="{DC30F7DE-B07C-4257-B0A2-31BE8F76FEA9}"/>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F92AF7AC-7D51-4921-A203-460A28F999FD}"/>
              </a:ext>
            </a:extLst>
          </p:cNvPr>
          <p:cNvSpPr>
            <a:spLocks noGrp="1" noChangeArrowheads="1"/>
          </p:cNvSpPr>
          <p:nvPr>
            <p:ph type="body" idx="1"/>
          </p:nvPr>
        </p:nvSpPr>
        <p:spPr>
          <a:xfrm>
            <a:off x="975360" y="4560570"/>
            <a:ext cx="5364480" cy="4320540"/>
          </a:xfrm>
          <a:noFill/>
        </p:spPr>
        <p:txBody>
          <a:bodyPr/>
          <a:lstStyle/>
          <a:p>
            <a:pPr eaLnBrk="1" hangingPunct="1"/>
            <a:endParaRPr lang="en-US" altLang="en-US"/>
          </a:p>
        </p:txBody>
      </p:sp>
      <p:sp>
        <p:nvSpPr>
          <p:cNvPr id="2" name="Date Placeholder 1">
            <a:extLst>
              <a:ext uri="{FF2B5EF4-FFF2-40B4-BE49-F238E27FC236}">
                <a16:creationId xmlns:a16="http://schemas.microsoft.com/office/drawing/2014/main" id="{4BCF3892-3526-47E3-8933-012F9C4A8E29}"/>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24FD6FE6-292C-4C68-BEAD-BB197C47A855}"/>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DED1ACDF-8F58-439B-97B5-9B0451B27323}"/>
              </a:ext>
            </a:extLst>
          </p:cNvPr>
          <p:cNvSpPr>
            <a:spLocks noGrp="1"/>
          </p:cNvSpPr>
          <p:nvPr>
            <p:ph type="hdr" sz="quarter"/>
          </p:nvPr>
        </p:nvSpPr>
        <p:spPr/>
        <p:txBody>
          <a:bodyPr/>
          <a:lstStyle/>
          <a:p>
            <a:endParaRPr lang="en-US" altLang="en-US" dirty="0"/>
          </a:p>
        </p:txBody>
      </p:sp>
    </p:spTree>
    <p:extLst>
      <p:ext uri="{BB962C8B-B14F-4D97-AF65-F5344CB8AC3E}">
        <p14:creationId xmlns:p14="http://schemas.microsoft.com/office/powerpoint/2010/main" val="1859617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B1729A48-5BC1-4634-B03C-B0420C2C174F}"/>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fld id="{5288A9E8-1356-44DD-8E5C-27FFC2767DA3}" type="slidenum">
              <a:rPr lang="en-US" altLang="en-US">
                <a:solidFill>
                  <a:srgbClr val="000000"/>
                </a:solidFill>
                <a:latin typeface="Calibri" panose="020F0502020204030204" pitchFamily="34" charset="0"/>
                <a:cs typeface="Calibri" panose="020F0502020204030204" pitchFamily="34" charset="0"/>
              </a:rPr>
              <a:pPr defTabSz="966612">
                <a:defRPr/>
              </a:pPr>
              <a:t>51</a:t>
            </a:fld>
            <a:endParaRPr lang="en-US" altLang="en-US">
              <a:solidFill>
                <a:srgbClr val="000000"/>
              </a:solidFill>
              <a:latin typeface="Calibri" panose="020F0502020204030204" pitchFamily="34" charset="0"/>
              <a:cs typeface="Calibri" panose="020F0502020204030204" pitchFamily="34" charset="0"/>
            </a:endParaRPr>
          </a:p>
        </p:txBody>
      </p:sp>
      <p:sp>
        <p:nvSpPr>
          <p:cNvPr id="11267" name="Rectangle 2">
            <a:extLst>
              <a:ext uri="{FF2B5EF4-FFF2-40B4-BE49-F238E27FC236}">
                <a16:creationId xmlns:a16="http://schemas.microsoft.com/office/drawing/2014/main" id="{DC30F7DE-B07C-4257-B0A2-31BE8F76FEA9}"/>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F92AF7AC-7D51-4921-A203-460A28F999FD}"/>
              </a:ext>
            </a:extLst>
          </p:cNvPr>
          <p:cNvSpPr>
            <a:spLocks noGrp="1" noChangeArrowheads="1"/>
          </p:cNvSpPr>
          <p:nvPr>
            <p:ph type="body" idx="1"/>
          </p:nvPr>
        </p:nvSpPr>
        <p:spPr>
          <a:xfrm>
            <a:off x="975360" y="4560570"/>
            <a:ext cx="5364480" cy="4320540"/>
          </a:xfrm>
          <a:noFill/>
        </p:spPr>
        <p:txBody>
          <a:bodyPr/>
          <a:lstStyle/>
          <a:p>
            <a:pPr eaLnBrk="1" hangingPunct="1"/>
            <a:endParaRPr lang="en-US" altLang="en-US"/>
          </a:p>
        </p:txBody>
      </p:sp>
      <p:sp>
        <p:nvSpPr>
          <p:cNvPr id="2" name="Date Placeholder 1">
            <a:extLst>
              <a:ext uri="{FF2B5EF4-FFF2-40B4-BE49-F238E27FC236}">
                <a16:creationId xmlns:a16="http://schemas.microsoft.com/office/drawing/2014/main" id="{D77807B2-623D-4CF5-AE80-D27F0203BF36}"/>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08E48749-1341-4D87-AA69-F695ED17F02A}"/>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E3CF3763-EC7D-4CC1-B750-AFB1F2A2AAF8}"/>
              </a:ext>
            </a:extLst>
          </p:cNvPr>
          <p:cNvSpPr>
            <a:spLocks noGrp="1"/>
          </p:cNvSpPr>
          <p:nvPr>
            <p:ph type="hdr" sz="quarter"/>
          </p:nvPr>
        </p:nvSpPr>
        <p:spPr/>
        <p:txBody>
          <a:bodyPr/>
          <a:lstStyle/>
          <a:p>
            <a:endParaRPr lang="en-US" altLang="en-US" dirty="0"/>
          </a:p>
        </p:txBody>
      </p:sp>
    </p:spTree>
    <p:extLst>
      <p:ext uri="{BB962C8B-B14F-4D97-AF65-F5344CB8AC3E}">
        <p14:creationId xmlns:p14="http://schemas.microsoft.com/office/powerpoint/2010/main" val="34377032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B1729A48-5BC1-4634-B03C-B0420C2C174F}"/>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fld id="{5288A9E8-1356-44DD-8E5C-27FFC2767DA3}" type="slidenum">
              <a:rPr lang="en-US" altLang="en-US">
                <a:solidFill>
                  <a:srgbClr val="000000"/>
                </a:solidFill>
                <a:latin typeface="Calibri" panose="020F0502020204030204" pitchFamily="34" charset="0"/>
                <a:cs typeface="Calibri" panose="020F0502020204030204" pitchFamily="34" charset="0"/>
              </a:rPr>
              <a:pPr defTabSz="966612">
                <a:defRPr/>
              </a:pPr>
              <a:t>52</a:t>
            </a:fld>
            <a:endParaRPr lang="en-US" altLang="en-US">
              <a:solidFill>
                <a:srgbClr val="000000"/>
              </a:solidFill>
              <a:latin typeface="Calibri" panose="020F0502020204030204" pitchFamily="34" charset="0"/>
              <a:cs typeface="Calibri" panose="020F0502020204030204" pitchFamily="34" charset="0"/>
            </a:endParaRPr>
          </a:p>
        </p:txBody>
      </p:sp>
      <p:sp>
        <p:nvSpPr>
          <p:cNvPr id="11267" name="Rectangle 2">
            <a:extLst>
              <a:ext uri="{FF2B5EF4-FFF2-40B4-BE49-F238E27FC236}">
                <a16:creationId xmlns:a16="http://schemas.microsoft.com/office/drawing/2014/main" id="{DC30F7DE-B07C-4257-B0A2-31BE8F76FEA9}"/>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F92AF7AC-7D51-4921-A203-460A28F999FD}"/>
              </a:ext>
            </a:extLst>
          </p:cNvPr>
          <p:cNvSpPr>
            <a:spLocks noGrp="1" noChangeArrowheads="1"/>
          </p:cNvSpPr>
          <p:nvPr>
            <p:ph type="body" idx="1"/>
          </p:nvPr>
        </p:nvSpPr>
        <p:spPr>
          <a:xfrm>
            <a:off x="975360" y="4560570"/>
            <a:ext cx="5364480" cy="4320540"/>
          </a:xfrm>
          <a:noFill/>
        </p:spPr>
        <p:txBody>
          <a:bodyPr/>
          <a:lstStyle/>
          <a:p>
            <a:pPr eaLnBrk="1" hangingPunct="1"/>
            <a:endParaRPr lang="en-US" altLang="en-US"/>
          </a:p>
        </p:txBody>
      </p:sp>
      <p:sp>
        <p:nvSpPr>
          <p:cNvPr id="2" name="Date Placeholder 1">
            <a:extLst>
              <a:ext uri="{FF2B5EF4-FFF2-40B4-BE49-F238E27FC236}">
                <a16:creationId xmlns:a16="http://schemas.microsoft.com/office/drawing/2014/main" id="{EB1D991B-7C03-477A-B280-A4C6055B0B15}"/>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5BCE96C1-1292-4969-9C63-8A751B38F55D}"/>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C2B4F513-BE45-47EA-92E2-785DAC893844}"/>
              </a:ext>
            </a:extLst>
          </p:cNvPr>
          <p:cNvSpPr>
            <a:spLocks noGrp="1"/>
          </p:cNvSpPr>
          <p:nvPr>
            <p:ph type="hdr" sz="quarter"/>
          </p:nvPr>
        </p:nvSpPr>
        <p:spPr/>
        <p:txBody>
          <a:bodyPr/>
          <a:lstStyle/>
          <a:p>
            <a:endParaRPr lang="en-US" altLang="en-US" dirty="0"/>
          </a:p>
        </p:txBody>
      </p:sp>
    </p:spTree>
    <p:extLst>
      <p:ext uri="{BB962C8B-B14F-4D97-AF65-F5344CB8AC3E}">
        <p14:creationId xmlns:p14="http://schemas.microsoft.com/office/powerpoint/2010/main" val="3451882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700">
                <a:solidFill>
                  <a:schemeClr val="tx1"/>
                </a:solidFill>
                <a:latin typeface="Arial" charset="0"/>
                <a:cs typeface="Arial" charset="0"/>
              </a:defRPr>
            </a:lvl1pPr>
            <a:lvl2pPr marL="980708" indent="-377195" eaLnBrk="0" hangingPunct="0">
              <a:spcBef>
                <a:spcPct val="30000"/>
              </a:spcBef>
              <a:defRPr sz="1700">
                <a:solidFill>
                  <a:schemeClr val="tx1"/>
                </a:solidFill>
                <a:latin typeface="Arial" charset="0"/>
                <a:cs typeface="Arial" charset="0"/>
              </a:defRPr>
            </a:lvl2pPr>
            <a:lvl3pPr marL="1508782" indent="-301756" eaLnBrk="0" hangingPunct="0">
              <a:spcBef>
                <a:spcPct val="30000"/>
              </a:spcBef>
              <a:defRPr sz="1700">
                <a:solidFill>
                  <a:schemeClr val="tx1"/>
                </a:solidFill>
                <a:latin typeface="Arial" charset="0"/>
                <a:cs typeface="Arial" charset="0"/>
              </a:defRPr>
            </a:lvl3pPr>
            <a:lvl4pPr marL="2112295" indent="-301756" eaLnBrk="0" hangingPunct="0">
              <a:spcBef>
                <a:spcPct val="30000"/>
              </a:spcBef>
              <a:defRPr sz="1700">
                <a:solidFill>
                  <a:schemeClr val="tx1"/>
                </a:solidFill>
                <a:latin typeface="Arial" charset="0"/>
                <a:cs typeface="Arial" charset="0"/>
              </a:defRPr>
            </a:lvl4pPr>
            <a:lvl5pPr marL="2715809" indent="-301756" eaLnBrk="0" hangingPunct="0">
              <a:spcBef>
                <a:spcPct val="30000"/>
              </a:spcBef>
              <a:defRPr sz="1700">
                <a:solidFill>
                  <a:schemeClr val="tx1"/>
                </a:solidFill>
                <a:latin typeface="Arial" charset="0"/>
                <a:cs typeface="Arial" charset="0"/>
              </a:defRPr>
            </a:lvl5pPr>
            <a:lvl6pPr marL="3319321" indent="-301756" eaLnBrk="0" fontAlgn="base" hangingPunct="0">
              <a:spcBef>
                <a:spcPct val="30000"/>
              </a:spcBef>
              <a:spcAft>
                <a:spcPct val="0"/>
              </a:spcAft>
              <a:defRPr sz="1700">
                <a:solidFill>
                  <a:schemeClr val="tx1"/>
                </a:solidFill>
                <a:latin typeface="Arial" charset="0"/>
                <a:cs typeface="Arial" charset="0"/>
              </a:defRPr>
            </a:lvl6pPr>
            <a:lvl7pPr marL="3922835" indent="-301756" eaLnBrk="0" fontAlgn="base" hangingPunct="0">
              <a:spcBef>
                <a:spcPct val="30000"/>
              </a:spcBef>
              <a:spcAft>
                <a:spcPct val="0"/>
              </a:spcAft>
              <a:defRPr sz="1700">
                <a:solidFill>
                  <a:schemeClr val="tx1"/>
                </a:solidFill>
                <a:latin typeface="Arial" charset="0"/>
                <a:cs typeface="Arial" charset="0"/>
              </a:defRPr>
            </a:lvl7pPr>
            <a:lvl8pPr marL="4526347" indent="-301756" eaLnBrk="0" fontAlgn="base" hangingPunct="0">
              <a:spcBef>
                <a:spcPct val="30000"/>
              </a:spcBef>
              <a:spcAft>
                <a:spcPct val="0"/>
              </a:spcAft>
              <a:defRPr sz="1700">
                <a:solidFill>
                  <a:schemeClr val="tx1"/>
                </a:solidFill>
                <a:latin typeface="Arial" charset="0"/>
                <a:cs typeface="Arial" charset="0"/>
              </a:defRPr>
            </a:lvl8pPr>
            <a:lvl9pPr marL="5129861" indent="-301756" eaLnBrk="0" fontAlgn="base" hangingPunct="0">
              <a:spcBef>
                <a:spcPct val="30000"/>
              </a:spcBef>
              <a:spcAft>
                <a:spcPct val="0"/>
              </a:spcAft>
              <a:defRPr sz="1700">
                <a:solidFill>
                  <a:schemeClr val="tx1"/>
                </a:solidFill>
                <a:latin typeface="Arial" charset="0"/>
                <a:cs typeface="Arial" charset="0"/>
              </a:defRPr>
            </a:lvl9pPr>
          </a:lstStyle>
          <a:p>
            <a:pPr defTabSz="966612" eaLnBrk="1" hangingPunct="1">
              <a:spcBef>
                <a:spcPct val="0"/>
              </a:spcBef>
              <a:defRPr/>
            </a:pPr>
            <a:fld id="{312DE033-A0D6-4BE6-9757-342E30391FB3}" type="slidenum">
              <a:rPr lang="en-US" altLang="en-US">
                <a:solidFill>
                  <a:srgbClr val="000000"/>
                </a:solidFill>
                <a:latin typeface="Calibri" panose="020F0502020204030204" pitchFamily="34" charset="0"/>
                <a:cs typeface="Calibri" panose="020F0502020204030204" pitchFamily="34" charset="0"/>
              </a:rPr>
              <a:pPr defTabSz="966612" eaLnBrk="1" hangingPunct="1">
                <a:spcBef>
                  <a:spcPct val="0"/>
                </a:spcBef>
                <a:defRPr/>
              </a:pPr>
              <a:t>4</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1262641" y="5543404"/>
            <a:ext cx="6944525" cy="5251643"/>
          </a:xfrm>
          <a:noFill/>
        </p:spPr>
        <p:txBody>
          <a:bodyPr/>
          <a:lstStyle/>
          <a:p>
            <a:pPr>
              <a:spcBef>
                <a:spcPts val="0"/>
              </a:spcBef>
              <a:spcAft>
                <a:spcPts val="1319"/>
              </a:spcAft>
            </a:pPr>
            <a:endParaRPr lang="en-US" altLang="en-US" sz="1700" b="1" dirty="0">
              <a:latin typeface="+mn-lt"/>
            </a:endParaRPr>
          </a:p>
        </p:txBody>
      </p:sp>
      <p:sp>
        <p:nvSpPr>
          <p:cNvPr id="2" name="Date Placeholder 1"/>
          <p:cNvSpPr>
            <a:spLocks noGrp="1"/>
          </p:cNvSpPr>
          <p:nvPr>
            <p:ph type="dt" idx="10"/>
          </p:nvPr>
        </p:nvSpPr>
        <p:spPr/>
        <p:txBody>
          <a:bodyPr/>
          <a:lstStyle/>
          <a:p>
            <a:pPr defTabSz="966612">
              <a:defRPr/>
            </a:pPr>
            <a:r>
              <a:rPr lang="en-US" sz="1400">
                <a:solidFill>
                  <a:srgbClr val="000000"/>
                </a:solidFill>
              </a:rPr>
              <a:t>11/11/2018</a:t>
            </a:r>
          </a:p>
        </p:txBody>
      </p:sp>
      <p:sp>
        <p:nvSpPr>
          <p:cNvPr id="3" name="Header Placeholder 2"/>
          <p:cNvSpPr>
            <a:spLocks noGrp="1"/>
          </p:cNvSpPr>
          <p:nvPr>
            <p:ph type="hdr" sz="quarter" idx="11"/>
          </p:nvPr>
        </p:nvSpPr>
        <p:spPr/>
        <p:txBody>
          <a:bodyPr/>
          <a:lstStyle/>
          <a:p>
            <a:pPr defTabSz="966612">
              <a:defRPr/>
            </a:pPr>
            <a:r>
              <a:rPr lang="en-US" sz="1400" dirty="0">
                <a:solidFill>
                  <a:srgbClr val="000000"/>
                </a:solidFill>
              </a:rPr>
              <a:t>Dr. Jim McGowan - Law and Grace Session 9</a:t>
            </a:r>
          </a:p>
        </p:txBody>
      </p:sp>
      <p:sp>
        <p:nvSpPr>
          <p:cNvPr id="4" name="Footer Placeholder 3"/>
          <p:cNvSpPr>
            <a:spLocks noGrp="1"/>
          </p:cNvSpPr>
          <p:nvPr>
            <p:ph type="ftr" sz="quarter" idx="12"/>
          </p:nvPr>
        </p:nvSpPr>
        <p:spPr/>
        <p:txBody>
          <a:bodyPr/>
          <a:lstStyle/>
          <a:p>
            <a:pPr defTabSz="966612">
              <a:defRPr/>
            </a:pPr>
            <a:r>
              <a:rPr lang="en-US" sz="1400">
                <a:solidFill>
                  <a:srgbClr val="000000"/>
                </a:solidFill>
              </a:rPr>
              <a:t>Sugar Land Bible Church</a:t>
            </a:r>
          </a:p>
        </p:txBody>
      </p:sp>
    </p:spTree>
    <p:extLst>
      <p:ext uri="{BB962C8B-B14F-4D97-AF65-F5344CB8AC3E}">
        <p14:creationId xmlns:p14="http://schemas.microsoft.com/office/powerpoint/2010/main" val="31809809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B1729A48-5BC1-4634-B03C-B0420C2C174F}"/>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fld id="{5288A9E8-1356-44DD-8E5C-27FFC2767DA3}" type="slidenum">
              <a:rPr lang="en-US" altLang="en-US">
                <a:solidFill>
                  <a:srgbClr val="000000"/>
                </a:solidFill>
                <a:latin typeface="Calibri" panose="020F0502020204030204" pitchFamily="34" charset="0"/>
                <a:cs typeface="Calibri" panose="020F0502020204030204" pitchFamily="34" charset="0"/>
              </a:rPr>
              <a:pPr defTabSz="966612">
                <a:defRPr/>
              </a:pPr>
              <a:t>53</a:t>
            </a:fld>
            <a:endParaRPr lang="en-US" altLang="en-US">
              <a:solidFill>
                <a:srgbClr val="000000"/>
              </a:solidFill>
              <a:latin typeface="Calibri" panose="020F0502020204030204" pitchFamily="34" charset="0"/>
              <a:cs typeface="Calibri" panose="020F0502020204030204" pitchFamily="34" charset="0"/>
            </a:endParaRPr>
          </a:p>
        </p:txBody>
      </p:sp>
      <p:sp>
        <p:nvSpPr>
          <p:cNvPr id="11267" name="Rectangle 2">
            <a:extLst>
              <a:ext uri="{FF2B5EF4-FFF2-40B4-BE49-F238E27FC236}">
                <a16:creationId xmlns:a16="http://schemas.microsoft.com/office/drawing/2014/main" id="{DC30F7DE-B07C-4257-B0A2-31BE8F76FEA9}"/>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F92AF7AC-7D51-4921-A203-460A28F999FD}"/>
              </a:ext>
            </a:extLst>
          </p:cNvPr>
          <p:cNvSpPr>
            <a:spLocks noGrp="1" noChangeArrowheads="1"/>
          </p:cNvSpPr>
          <p:nvPr>
            <p:ph type="body" idx="1"/>
          </p:nvPr>
        </p:nvSpPr>
        <p:spPr>
          <a:xfrm>
            <a:off x="975360" y="4560570"/>
            <a:ext cx="5364480" cy="4320540"/>
          </a:xfrm>
          <a:noFill/>
        </p:spPr>
        <p:txBody>
          <a:bodyPr/>
          <a:lstStyle/>
          <a:p>
            <a:pPr eaLnBrk="1" hangingPunct="1"/>
            <a:endParaRPr lang="en-US" altLang="en-US"/>
          </a:p>
        </p:txBody>
      </p:sp>
      <p:sp>
        <p:nvSpPr>
          <p:cNvPr id="2" name="Date Placeholder 1">
            <a:extLst>
              <a:ext uri="{FF2B5EF4-FFF2-40B4-BE49-F238E27FC236}">
                <a16:creationId xmlns:a16="http://schemas.microsoft.com/office/drawing/2014/main" id="{291BCF56-3824-44AD-A28D-C61BF402E406}"/>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71AE4C31-24D5-420A-A465-8F90969B947A}"/>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D506A25C-6ECE-4962-B1A6-ACFBE4E5C810}"/>
              </a:ext>
            </a:extLst>
          </p:cNvPr>
          <p:cNvSpPr>
            <a:spLocks noGrp="1"/>
          </p:cNvSpPr>
          <p:nvPr>
            <p:ph type="hdr" sz="quarter"/>
          </p:nvPr>
        </p:nvSpPr>
        <p:spPr/>
        <p:txBody>
          <a:bodyPr/>
          <a:lstStyle/>
          <a:p>
            <a:endParaRPr lang="en-US" altLang="en-US" dirty="0"/>
          </a:p>
        </p:txBody>
      </p:sp>
    </p:spTree>
    <p:extLst>
      <p:ext uri="{BB962C8B-B14F-4D97-AF65-F5344CB8AC3E}">
        <p14:creationId xmlns:p14="http://schemas.microsoft.com/office/powerpoint/2010/main" val="27270824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rPr>
              <a:pPr defTabSz="966612">
                <a:defRPr/>
              </a:pPr>
              <a:t>57</a:t>
            </a:fld>
            <a:endParaRPr lang="en-US" sz="1400">
              <a:solidFill>
                <a:srgbClr val="000000"/>
              </a:solidFill>
            </a:endParaRPr>
          </a:p>
        </p:txBody>
      </p:sp>
      <p:sp>
        <p:nvSpPr>
          <p:cNvPr id="5" name="Date Placeholder 4"/>
          <p:cNvSpPr>
            <a:spLocks noGrp="1"/>
          </p:cNvSpPr>
          <p:nvPr>
            <p:ph type="dt" idx="11"/>
          </p:nvPr>
        </p:nvSpPr>
        <p:spPr/>
        <p:txBody>
          <a:bodyPr/>
          <a:lstStyle/>
          <a:p>
            <a:pPr defTabSz="966612">
              <a:defRPr/>
            </a:pPr>
            <a:r>
              <a:rPr lang="en-US" sz="1400">
                <a:solidFill>
                  <a:srgbClr val="000000"/>
                </a:solidFill>
              </a:rPr>
              <a:t>11/11/2018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rPr>
              <a:t>Sugar Land Bible Church</a:t>
            </a:r>
          </a:p>
        </p:txBody>
      </p:sp>
    </p:spTree>
    <p:extLst>
      <p:ext uri="{BB962C8B-B14F-4D97-AF65-F5344CB8AC3E}">
        <p14:creationId xmlns:p14="http://schemas.microsoft.com/office/powerpoint/2010/main" val="4893046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AE35680-E49C-4F27-A64B-ABAC0C739888}"/>
              </a:ext>
            </a:extLst>
          </p:cNvPr>
          <p:cNvSpPr>
            <a:spLocks noGrp="1" noChangeArrowheads="1"/>
          </p:cNvSpPr>
          <p:nvPr>
            <p:ph type="sldNum" sz="quarter" idx="5"/>
          </p:nvPr>
        </p:nvSpPr>
        <p:spPr>
          <a:ln/>
        </p:spPr>
        <p:txBody>
          <a:bodyPr/>
          <a:lstStyle/>
          <a:p>
            <a:fld id="{DEC0D822-DE3D-46B9-A852-F6E766893851}" type="slidenum">
              <a:rPr lang="en-US" altLang="en-US"/>
              <a:pPr/>
              <a:t>58</a:t>
            </a:fld>
            <a:endParaRPr lang="en-US" altLang="en-US"/>
          </a:p>
        </p:txBody>
      </p:sp>
      <p:sp>
        <p:nvSpPr>
          <p:cNvPr id="65538" name="Rectangle 2">
            <a:extLst>
              <a:ext uri="{FF2B5EF4-FFF2-40B4-BE49-F238E27FC236}">
                <a16:creationId xmlns:a16="http://schemas.microsoft.com/office/drawing/2014/main" id="{EA82735C-5C36-4852-87B1-FEE30ED01A51}"/>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E5B62CBE-690C-430C-992C-0C33CE919F0C}"/>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1AB0AF8C-F535-4280-915B-65533EF2F4F3}"/>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BF192B66-2011-43B9-8573-2C13985022CB}"/>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169635A1-C3C0-4DD6-B8F8-58A5242D0DC4}"/>
              </a:ext>
            </a:extLst>
          </p:cNvPr>
          <p:cNvSpPr>
            <a:spLocks noGrp="1"/>
          </p:cNvSpPr>
          <p:nvPr>
            <p:ph type="hdr" sz="quarter"/>
          </p:nvPr>
        </p:nvSpPr>
        <p:spPr/>
        <p:txBody>
          <a:bodyPr/>
          <a:lstStyle/>
          <a:p>
            <a:endParaRPr lang="en-US"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9F4E834-3785-4C2C-9B10-5BCFF1EE2F98}"/>
              </a:ext>
            </a:extLst>
          </p:cNvPr>
          <p:cNvSpPr>
            <a:spLocks noGrp="1" noChangeArrowheads="1"/>
          </p:cNvSpPr>
          <p:nvPr>
            <p:ph type="sldNum" sz="quarter" idx="5"/>
          </p:nvPr>
        </p:nvSpPr>
        <p:spPr>
          <a:ln/>
        </p:spPr>
        <p:txBody>
          <a:bodyPr/>
          <a:lstStyle/>
          <a:p>
            <a:fld id="{1D822E08-7FD8-47A1-A6EF-F69D3973B274}" type="slidenum">
              <a:rPr lang="en-US" altLang="en-US"/>
              <a:pPr/>
              <a:t>59</a:t>
            </a:fld>
            <a:endParaRPr lang="en-US" altLang="en-US"/>
          </a:p>
        </p:txBody>
      </p:sp>
      <p:sp>
        <p:nvSpPr>
          <p:cNvPr id="143362" name="Rectangle 2">
            <a:extLst>
              <a:ext uri="{FF2B5EF4-FFF2-40B4-BE49-F238E27FC236}">
                <a16:creationId xmlns:a16="http://schemas.microsoft.com/office/drawing/2014/main" id="{6C8B7DB1-929F-4D5F-B61C-1024B34DF7E8}"/>
              </a:ext>
            </a:extLst>
          </p:cNvPr>
          <p:cNvSpPr>
            <a:spLocks noGrp="1" noRot="1" noChangeAspect="1" noChangeArrowheads="1" noTextEdit="1"/>
          </p:cNvSpPr>
          <p:nvPr>
            <p:ph type="sldImg"/>
          </p:nvPr>
        </p:nvSpPr>
        <p:spPr>
          <a:ln/>
        </p:spPr>
      </p:sp>
      <p:sp>
        <p:nvSpPr>
          <p:cNvPr id="143363" name="Rectangle 3">
            <a:extLst>
              <a:ext uri="{FF2B5EF4-FFF2-40B4-BE49-F238E27FC236}">
                <a16:creationId xmlns:a16="http://schemas.microsoft.com/office/drawing/2014/main" id="{63154F17-2E65-4C22-8D1A-23359836A279}"/>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5FD17799-4D78-4A89-A998-E4E97046FADA}"/>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09EE4653-70B4-492A-AC2B-330A9A65BA22}"/>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5E5FA85B-3C11-4EA8-8B01-3351BECB3517}"/>
              </a:ext>
            </a:extLst>
          </p:cNvPr>
          <p:cNvSpPr>
            <a:spLocks noGrp="1"/>
          </p:cNvSpPr>
          <p:nvPr>
            <p:ph type="hdr" sz="quarter"/>
          </p:nvPr>
        </p:nvSpPr>
        <p:spPr/>
        <p:txBody>
          <a:bodyPr/>
          <a:lstStyle/>
          <a:p>
            <a:endParaRPr lang="en-US"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801A7DD-8DB2-423E-A67E-016F5DFD70A2}"/>
              </a:ext>
            </a:extLst>
          </p:cNvPr>
          <p:cNvSpPr>
            <a:spLocks noGrp="1" noChangeArrowheads="1"/>
          </p:cNvSpPr>
          <p:nvPr>
            <p:ph type="sldNum" sz="quarter" idx="5"/>
          </p:nvPr>
        </p:nvSpPr>
        <p:spPr>
          <a:ln/>
        </p:spPr>
        <p:txBody>
          <a:bodyPr/>
          <a:lstStyle/>
          <a:p>
            <a:fld id="{A505562D-E526-4659-8AD6-927713318F2F}" type="slidenum">
              <a:rPr lang="en-US" altLang="en-US"/>
              <a:pPr/>
              <a:t>60</a:t>
            </a:fld>
            <a:endParaRPr lang="en-US" altLang="en-US"/>
          </a:p>
        </p:txBody>
      </p:sp>
      <p:sp>
        <p:nvSpPr>
          <p:cNvPr id="67586" name="Rectangle 2">
            <a:extLst>
              <a:ext uri="{FF2B5EF4-FFF2-40B4-BE49-F238E27FC236}">
                <a16:creationId xmlns:a16="http://schemas.microsoft.com/office/drawing/2014/main" id="{4CE02152-34EE-41A9-9ABD-FCCEF93E165D}"/>
              </a:ext>
            </a:extLst>
          </p:cNvPr>
          <p:cNvSpPr>
            <a:spLocks noGrp="1" noRot="1" noChangeAspect="1" noChangeArrowheads="1" noTextEdit="1"/>
          </p:cNvSpPr>
          <p:nvPr>
            <p:ph type="sldImg"/>
          </p:nvPr>
        </p:nvSpPr>
        <p:spPr>
          <a:ln/>
        </p:spPr>
      </p:sp>
      <p:sp>
        <p:nvSpPr>
          <p:cNvPr id="67587" name="Rectangle 3">
            <a:extLst>
              <a:ext uri="{FF2B5EF4-FFF2-40B4-BE49-F238E27FC236}">
                <a16:creationId xmlns:a16="http://schemas.microsoft.com/office/drawing/2014/main" id="{5A1D4A70-0360-4D7A-B9F2-72A137EE390A}"/>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F34542EB-565E-453F-8528-4F78222272DA}"/>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5E6244F2-11B4-4866-B058-B7C7B7C6CAC5}"/>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F1B2AECD-1A2A-4C45-B26D-33F477AF3D94}"/>
              </a:ext>
            </a:extLst>
          </p:cNvPr>
          <p:cNvSpPr>
            <a:spLocks noGrp="1"/>
          </p:cNvSpPr>
          <p:nvPr>
            <p:ph type="hdr" sz="quarter"/>
          </p:nvPr>
        </p:nvSpPr>
        <p:spPr/>
        <p:txBody>
          <a:bodyPr/>
          <a:lstStyle/>
          <a:p>
            <a:endParaRPr lang="en-US"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632FAA7-44D1-4254-B744-9B40ACD20EF7}"/>
              </a:ext>
            </a:extLst>
          </p:cNvPr>
          <p:cNvSpPr>
            <a:spLocks noGrp="1" noChangeArrowheads="1"/>
          </p:cNvSpPr>
          <p:nvPr>
            <p:ph type="sldNum" sz="quarter" idx="5"/>
          </p:nvPr>
        </p:nvSpPr>
        <p:spPr>
          <a:ln/>
        </p:spPr>
        <p:txBody>
          <a:bodyPr/>
          <a:lstStyle/>
          <a:p>
            <a:fld id="{79749CE1-20B5-421E-B511-AA4D7368535F}" type="slidenum">
              <a:rPr lang="en-US" altLang="en-US"/>
              <a:pPr/>
              <a:t>61</a:t>
            </a:fld>
            <a:endParaRPr lang="en-US" altLang="en-US"/>
          </a:p>
        </p:txBody>
      </p:sp>
      <p:sp>
        <p:nvSpPr>
          <p:cNvPr id="145410" name="Rectangle 2">
            <a:extLst>
              <a:ext uri="{FF2B5EF4-FFF2-40B4-BE49-F238E27FC236}">
                <a16:creationId xmlns:a16="http://schemas.microsoft.com/office/drawing/2014/main" id="{3CF075C9-6B43-4F49-83F3-C79850ED74A5}"/>
              </a:ext>
            </a:extLst>
          </p:cNvPr>
          <p:cNvSpPr>
            <a:spLocks noGrp="1" noRot="1" noChangeAspect="1" noChangeArrowheads="1" noTextEdit="1"/>
          </p:cNvSpPr>
          <p:nvPr>
            <p:ph type="sldImg"/>
          </p:nvPr>
        </p:nvSpPr>
        <p:spPr>
          <a:ln/>
        </p:spPr>
      </p:sp>
      <p:sp>
        <p:nvSpPr>
          <p:cNvPr id="145411" name="Rectangle 3">
            <a:extLst>
              <a:ext uri="{FF2B5EF4-FFF2-40B4-BE49-F238E27FC236}">
                <a16:creationId xmlns:a16="http://schemas.microsoft.com/office/drawing/2014/main" id="{106787FC-70D8-4CF7-8FB5-EC01DE569856}"/>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7455BA1F-B530-494B-8A1B-B1C7A2DF760E}"/>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0C0AE646-A57E-4C25-827F-EB385352FE41}"/>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03D22876-F1B1-4F13-9E6B-E9BF7FA21935}"/>
              </a:ext>
            </a:extLst>
          </p:cNvPr>
          <p:cNvSpPr>
            <a:spLocks noGrp="1"/>
          </p:cNvSpPr>
          <p:nvPr>
            <p:ph type="hdr" sz="quarter"/>
          </p:nvPr>
        </p:nvSpPr>
        <p:spPr/>
        <p:txBody>
          <a:bodyPr/>
          <a:lstStyle/>
          <a:p>
            <a:endParaRPr lang="en-US"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496EC0F-A022-4E42-BA13-2E6D84A1E96B}"/>
              </a:ext>
            </a:extLst>
          </p:cNvPr>
          <p:cNvSpPr>
            <a:spLocks noGrp="1" noChangeArrowheads="1"/>
          </p:cNvSpPr>
          <p:nvPr>
            <p:ph type="sldNum" sz="quarter" idx="5"/>
          </p:nvPr>
        </p:nvSpPr>
        <p:spPr>
          <a:ln/>
        </p:spPr>
        <p:txBody>
          <a:bodyPr/>
          <a:lstStyle/>
          <a:p>
            <a:fld id="{6B5905FF-D2CD-4BD4-A3E5-392B5F6F64D4}" type="slidenum">
              <a:rPr lang="en-US" altLang="en-US"/>
              <a:pPr/>
              <a:t>62</a:t>
            </a:fld>
            <a:endParaRPr lang="en-US" altLang="en-US"/>
          </a:p>
        </p:txBody>
      </p:sp>
      <p:sp>
        <p:nvSpPr>
          <p:cNvPr id="69634" name="Rectangle 2">
            <a:extLst>
              <a:ext uri="{FF2B5EF4-FFF2-40B4-BE49-F238E27FC236}">
                <a16:creationId xmlns:a16="http://schemas.microsoft.com/office/drawing/2014/main" id="{5B019A34-FB76-4B80-B158-E247AE3CED32}"/>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46AACAE6-6BA5-4A9A-B8CC-E72A850B6F26}"/>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E453B606-ECD2-4815-9314-8792A0B9C2A6}"/>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2C194F0B-7D8A-4AB9-AE7C-B8B9B74254CD}"/>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CEECD116-37D7-4987-A73B-6B617A2FFC23}"/>
              </a:ext>
            </a:extLst>
          </p:cNvPr>
          <p:cNvSpPr>
            <a:spLocks noGrp="1"/>
          </p:cNvSpPr>
          <p:nvPr>
            <p:ph type="hdr" sz="quarter"/>
          </p:nvPr>
        </p:nvSpPr>
        <p:spPr/>
        <p:txBody>
          <a:bodyPr/>
          <a:lstStyle/>
          <a:p>
            <a:endParaRPr lang="en-US"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AE46A19-3D69-448E-84DB-80E778B9C4A4}"/>
              </a:ext>
            </a:extLst>
          </p:cNvPr>
          <p:cNvSpPr>
            <a:spLocks noGrp="1" noChangeArrowheads="1"/>
          </p:cNvSpPr>
          <p:nvPr>
            <p:ph type="sldNum" sz="quarter" idx="5"/>
          </p:nvPr>
        </p:nvSpPr>
        <p:spPr>
          <a:ln/>
        </p:spPr>
        <p:txBody>
          <a:bodyPr/>
          <a:lstStyle/>
          <a:p>
            <a:fld id="{B7F127BA-1CCD-4E7B-930F-52BFCC5D63AF}" type="slidenum">
              <a:rPr lang="en-US" altLang="en-US"/>
              <a:pPr/>
              <a:t>63</a:t>
            </a:fld>
            <a:endParaRPr lang="en-US" altLang="en-US"/>
          </a:p>
        </p:txBody>
      </p:sp>
      <p:sp>
        <p:nvSpPr>
          <p:cNvPr id="147458" name="Rectangle 2">
            <a:extLst>
              <a:ext uri="{FF2B5EF4-FFF2-40B4-BE49-F238E27FC236}">
                <a16:creationId xmlns:a16="http://schemas.microsoft.com/office/drawing/2014/main" id="{1CA66901-11CB-4A9C-A791-DC1EA1E722CC}"/>
              </a:ext>
            </a:extLst>
          </p:cNvPr>
          <p:cNvSpPr>
            <a:spLocks noGrp="1" noRot="1" noChangeAspect="1" noChangeArrowheads="1" noTextEdit="1"/>
          </p:cNvSpPr>
          <p:nvPr>
            <p:ph type="sldImg"/>
          </p:nvPr>
        </p:nvSpPr>
        <p:spPr>
          <a:ln/>
        </p:spPr>
      </p:sp>
      <p:sp>
        <p:nvSpPr>
          <p:cNvPr id="147459" name="Rectangle 3">
            <a:extLst>
              <a:ext uri="{FF2B5EF4-FFF2-40B4-BE49-F238E27FC236}">
                <a16:creationId xmlns:a16="http://schemas.microsoft.com/office/drawing/2014/main" id="{E32C3BE2-C3E5-429F-9472-9FC4EE5EF195}"/>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A7EC55A1-0BE8-4945-BC9D-595A23AC1A0E}"/>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EDE8F495-83CB-43D4-AC2E-28792DDFB5E4}"/>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26DFDFAE-B419-49F3-8578-E19F7F926CC1}"/>
              </a:ext>
            </a:extLst>
          </p:cNvPr>
          <p:cNvSpPr>
            <a:spLocks noGrp="1"/>
          </p:cNvSpPr>
          <p:nvPr>
            <p:ph type="hdr" sz="quarter"/>
          </p:nvPr>
        </p:nvSpPr>
        <p:spPr/>
        <p:txBody>
          <a:bodyPr/>
          <a:lstStyle/>
          <a:p>
            <a:endParaRPr lang="en-US" alt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B1729A48-5BC1-4634-B03C-B0420C2C174F}"/>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fld id="{5288A9E8-1356-44DD-8E5C-27FFC2767DA3}" type="slidenum">
              <a:rPr lang="en-US" altLang="en-US">
                <a:solidFill>
                  <a:srgbClr val="000000"/>
                </a:solidFill>
                <a:latin typeface="Calibri" panose="020F0502020204030204" pitchFamily="34" charset="0"/>
                <a:cs typeface="Calibri" panose="020F0502020204030204" pitchFamily="34" charset="0"/>
              </a:rPr>
              <a:pPr defTabSz="966612">
                <a:defRPr/>
              </a:pPr>
              <a:t>64</a:t>
            </a:fld>
            <a:endParaRPr lang="en-US" altLang="en-US">
              <a:solidFill>
                <a:srgbClr val="000000"/>
              </a:solidFill>
              <a:latin typeface="Calibri" panose="020F0502020204030204" pitchFamily="34" charset="0"/>
              <a:cs typeface="Calibri" panose="020F0502020204030204" pitchFamily="34" charset="0"/>
            </a:endParaRPr>
          </a:p>
        </p:txBody>
      </p:sp>
      <p:sp>
        <p:nvSpPr>
          <p:cNvPr id="11267" name="Rectangle 2">
            <a:extLst>
              <a:ext uri="{FF2B5EF4-FFF2-40B4-BE49-F238E27FC236}">
                <a16:creationId xmlns:a16="http://schemas.microsoft.com/office/drawing/2014/main" id="{DC30F7DE-B07C-4257-B0A2-31BE8F76FEA9}"/>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F92AF7AC-7D51-4921-A203-460A28F999FD}"/>
              </a:ext>
            </a:extLst>
          </p:cNvPr>
          <p:cNvSpPr>
            <a:spLocks noGrp="1" noChangeArrowheads="1"/>
          </p:cNvSpPr>
          <p:nvPr>
            <p:ph type="body" idx="1"/>
          </p:nvPr>
        </p:nvSpPr>
        <p:spPr>
          <a:xfrm>
            <a:off x="975360" y="4560570"/>
            <a:ext cx="5364480" cy="4320540"/>
          </a:xfrm>
          <a:noFill/>
        </p:spPr>
        <p:txBody>
          <a:bodyPr/>
          <a:lstStyle/>
          <a:p>
            <a:pPr eaLnBrk="1" hangingPunct="1"/>
            <a:endParaRPr lang="en-US" altLang="en-US"/>
          </a:p>
        </p:txBody>
      </p:sp>
      <p:sp>
        <p:nvSpPr>
          <p:cNvPr id="2" name="Date Placeholder 1">
            <a:extLst>
              <a:ext uri="{FF2B5EF4-FFF2-40B4-BE49-F238E27FC236}">
                <a16:creationId xmlns:a16="http://schemas.microsoft.com/office/drawing/2014/main" id="{AE4DC692-1025-48CC-928C-956D63E10F69}"/>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6BB19A4C-F86B-43D5-9409-A7587F36400E}"/>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45856F78-5286-4214-B3B7-8356EB0EF257}"/>
              </a:ext>
            </a:extLst>
          </p:cNvPr>
          <p:cNvSpPr>
            <a:spLocks noGrp="1"/>
          </p:cNvSpPr>
          <p:nvPr>
            <p:ph type="hdr" sz="quarter"/>
          </p:nvPr>
        </p:nvSpPr>
        <p:spPr/>
        <p:txBody>
          <a:bodyPr/>
          <a:lstStyle/>
          <a:p>
            <a:endParaRPr lang="en-US" altLang="en-US" dirty="0"/>
          </a:p>
        </p:txBody>
      </p:sp>
    </p:spTree>
    <p:extLst>
      <p:ext uri="{BB962C8B-B14F-4D97-AF65-F5344CB8AC3E}">
        <p14:creationId xmlns:p14="http://schemas.microsoft.com/office/powerpoint/2010/main" val="27942123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ECDEA37-6159-4318-9462-861CECF19AC6}"/>
              </a:ext>
            </a:extLst>
          </p:cNvPr>
          <p:cNvSpPr>
            <a:spLocks noGrp="1" noRot="1" noChangeAspect="1" noChangeArrowheads="1" noTextEdit="1"/>
          </p:cNvSpPr>
          <p:nvPr>
            <p:ph type="sldImg"/>
          </p:nvPr>
        </p:nvSpPr>
        <p:spPr>
          <a:ln/>
        </p:spPr>
      </p:sp>
      <p:sp>
        <p:nvSpPr>
          <p:cNvPr id="8195" name="Notes Placeholder 2">
            <a:extLst>
              <a:ext uri="{FF2B5EF4-FFF2-40B4-BE49-F238E27FC236}">
                <a16:creationId xmlns:a16="http://schemas.microsoft.com/office/drawing/2014/main" id="{AEBD1C38-F94D-4CB6-883B-9491C70D0A75}"/>
              </a:ext>
            </a:extLst>
          </p:cNvPr>
          <p:cNvSpPr>
            <a:spLocks noGrp="1" noChangeArrowheads="1"/>
          </p:cNvSpPr>
          <p:nvPr>
            <p:ph type="body" idx="1"/>
          </p:nvPr>
        </p:nvSpPr>
        <p:spPr>
          <a:noFill/>
        </p:spPr>
        <p:txBody>
          <a:bodyPr/>
          <a:lstStyle/>
          <a:p>
            <a:pPr eaLnBrk="1" hangingPunct="1"/>
            <a:endParaRPr lang="en-US" altLang="en-US"/>
          </a:p>
        </p:txBody>
      </p:sp>
      <p:sp>
        <p:nvSpPr>
          <p:cNvPr id="8196" name="Slide Number Placeholder 3">
            <a:extLst>
              <a:ext uri="{FF2B5EF4-FFF2-40B4-BE49-F238E27FC236}">
                <a16:creationId xmlns:a16="http://schemas.microsoft.com/office/drawing/2014/main" id="{46B4D04E-B822-479B-B6B9-8CC261EB9BE2}"/>
              </a:ext>
            </a:extLst>
          </p:cNvPr>
          <p:cNvSpPr>
            <a:spLocks noGrp="1"/>
          </p:cNvSpPr>
          <p:nvPr>
            <p:ph type="sldNum" sz="quarter" idx="5"/>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fld id="{A9B4F588-6FC3-4FC0-8679-64BDF9E71BF6}" type="slidenum">
              <a:rPr lang="en-US" altLang="en-US" sz="1700">
                <a:solidFill>
                  <a:srgbClr val="000000"/>
                </a:solidFill>
              </a:rPr>
              <a:pPr>
                <a:spcBef>
                  <a:spcPct val="0"/>
                </a:spcBef>
                <a:defRPr/>
              </a:pPr>
              <a:t>65</a:t>
            </a:fld>
            <a:endParaRPr lang="en-US" altLang="en-US" sz="1700">
              <a:solidFill>
                <a:srgbClr val="000000"/>
              </a:solidFill>
            </a:endParaRPr>
          </a:p>
        </p:txBody>
      </p:sp>
      <p:sp>
        <p:nvSpPr>
          <p:cNvPr id="8197" name="Footer Placeholder 4">
            <a:extLst>
              <a:ext uri="{FF2B5EF4-FFF2-40B4-BE49-F238E27FC236}">
                <a16:creationId xmlns:a16="http://schemas.microsoft.com/office/drawing/2014/main" id="{820B17F5-9265-4CF1-A6B4-5BB1F23D1AF7}"/>
              </a:ext>
            </a:extLst>
          </p:cNvPr>
          <p:cNvSpPr>
            <a:spLocks noGrp="1"/>
          </p:cNvSpPr>
          <p:nvPr>
            <p:ph type="ftr" sz="quarter" idx="4"/>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a:solidFill>
                  <a:srgbClr val="000000"/>
                </a:solidFill>
              </a:rPr>
              <a:t>Sugar Land Bible Church</a:t>
            </a:r>
          </a:p>
        </p:txBody>
      </p:sp>
      <p:sp>
        <p:nvSpPr>
          <p:cNvPr id="8198" name="Header Placeholder 5">
            <a:extLst>
              <a:ext uri="{FF2B5EF4-FFF2-40B4-BE49-F238E27FC236}">
                <a16:creationId xmlns:a16="http://schemas.microsoft.com/office/drawing/2014/main" id="{8E954D04-98AD-4EF3-BE88-B574D74C7183}"/>
              </a:ext>
            </a:extLst>
          </p:cNvPr>
          <p:cNvSpPr>
            <a:spLocks noGrp="1"/>
          </p:cNvSpPr>
          <p:nvPr>
            <p:ph type="hdr" sz="quarter"/>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dirty="0">
                <a:solidFill>
                  <a:srgbClr val="000000"/>
                </a:solidFill>
              </a:rPr>
              <a:t>Dr. Jim McGowan - Law and Grace Session 9</a:t>
            </a:r>
          </a:p>
        </p:txBody>
      </p:sp>
      <p:sp>
        <p:nvSpPr>
          <p:cNvPr id="8199" name="Date Placeholder 1">
            <a:extLst>
              <a:ext uri="{FF2B5EF4-FFF2-40B4-BE49-F238E27FC236}">
                <a16:creationId xmlns:a16="http://schemas.microsoft.com/office/drawing/2014/main" id="{277302C9-FADE-40C9-972B-73CE0E7FB3B4}"/>
              </a:ext>
            </a:extLst>
          </p:cNvPr>
          <p:cNvSpPr>
            <a:spLocks noGrp="1"/>
          </p:cNvSpPr>
          <p:nvPr>
            <p:ph type="dt" sz="quarter" idx="1"/>
          </p:nvPr>
        </p:nvSpPr>
        <p:spPr>
          <a:noFill/>
        </p:spPr>
        <p:txBody>
          <a:bodyPr/>
          <a:lstStyle>
            <a:lvl1pPr defTabSz="1020313">
              <a:defRPr>
                <a:solidFill>
                  <a:schemeClr val="tx1"/>
                </a:solidFill>
                <a:latin typeface="Arial" panose="020B0604020202020204" pitchFamily="34" charset="0"/>
                <a:cs typeface="Arial" panose="020B0604020202020204" pitchFamily="34" charset="0"/>
              </a:defRPr>
            </a:lvl1pPr>
            <a:lvl2pPr marL="785372" indent="-302066" defTabSz="1020313">
              <a:defRPr>
                <a:solidFill>
                  <a:schemeClr val="tx1"/>
                </a:solidFill>
                <a:latin typeface="Arial" panose="020B0604020202020204" pitchFamily="34" charset="0"/>
                <a:cs typeface="Arial" panose="020B0604020202020204" pitchFamily="34" charset="0"/>
              </a:defRPr>
            </a:lvl2pPr>
            <a:lvl3pPr marL="1208265" indent="-241653" defTabSz="1020313">
              <a:defRPr>
                <a:solidFill>
                  <a:schemeClr val="tx1"/>
                </a:solidFill>
                <a:latin typeface="Arial" panose="020B0604020202020204" pitchFamily="34" charset="0"/>
                <a:cs typeface="Arial" panose="020B0604020202020204" pitchFamily="34" charset="0"/>
              </a:defRPr>
            </a:lvl3pPr>
            <a:lvl4pPr marL="1691571" indent="-241653" defTabSz="1020313">
              <a:defRPr>
                <a:solidFill>
                  <a:schemeClr val="tx1"/>
                </a:solidFill>
                <a:latin typeface="Arial" panose="020B0604020202020204" pitchFamily="34" charset="0"/>
                <a:cs typeface="Arial" panose="020B0604020202020204" pitchFamily="34" charset="0"/>
              </a:defRPr>
            </a:lvl4pPr>
            <a:lvl5pPr marL="2174878" indent="-241653" defTabSz="1020313">
              <a:defRPr>
                <a:solidFill>
                  <a:schemeClr val="tx1"/>
                </a:solidFill>
                <a:latin typeface="Arial" panose="020B0604020202020204" pitchFamily="34" charset="0"/>
                <a:cs typeface="Arial" panose="020B0604020202020204" pitchFamily="34" charset="0"/>
              </a:defRPr>
            </a:lvl5pPr>
            <a:lvl6pPr marL="2658184"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1500">
                <a:solidFill>
                  <a:srgbClr val="000000"/>
                </a:solidFill>
                <a:latin typeface="Calibri" panose="020F0502020204030204" pitchFamily="34" charset="0"/>
                <a:cs typeface="Calibri" panose="020F0502020204030204" pitchFamily="34" charset="0"/>
              </a:rPr>
              <a:t>11/11/2018</a:t>
            </a:r>
          </a:p>
        </p:txBody>
      </p:sp>
    </p:spTree>
    <p:extLst>
      <p:ext uri="{BB962C8B-B14F-4D97-AF65-F5344CB8AC3E}">
        <p14:creationId xmlns:p14="http://schemas.microsoft.com/office/powerpoint/2010/main" val="1510603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700">
                <a:solidFill>
                  <a:schemeClr val="tx1"/>
                </a:solidFill>
                <a:latin typeface="Arial" charset="0"/>
                <a:cs typeface="Arial" charset="0"/>
              </a:defRPr>
            </a:lvl1pPr>
            <a:lvl2pPr marL="980708" indent="-377195" eaLnBrk="0" hangingPunct="0">
              <a:spcBef>
                <a:spcPct val="30000"/>
              </a:spcBef>
              <a:defRPr sz="1700">
                <a:solidFill>
                  <a:schemeClr val="tx1"/>
                </a:solidFill>
                <a:latin typeface="Arial" charset="0"/>
                <a:cs typeface="Arial" charset="0"/>
              </a:defRPr>
            </a:lvl2pPr>
            <a:lvl3pPr marL="1508782" indent="-301756" eaLnBrk="0" hangingPunct="0">
              <a:spcBef>
                <a:spcPct val="30000"/>
              </a:spcBef>
              <a:defRPr sz="1700">
                <a:solidFill>
                  <a:schemeClr val="tx1"/>
                </a:solidFill>
                <a:latin typeface="Arial" charset="0"/>
                <a:cs typeface="Arial" charset="0"/>
              </a:defRPr>
            </a:lvl3pPr>
            <a:lvl4pPr marL="2112295" indent="-301756" eaLnBrk="0" hangingPunct="0">
              <a:spcBef>
                <a:spcPct val="30000"/>
              </a:spcBef>
              <a:defRPr sz="1700">
                <a:solidFill>
                  <a:schemeClr val="tx1"/>
                </a:solidFill>
                <a:latin typeface="Arial" charset="0"/>
                <a:cs typeface="Arial" charset="0"/>
              </a:defRPr>
            </a:lvl4pPr>
            <a:lvl5pPr marL="2715809" indent="-301756" eaLnBrk="0" hangingPunct="0">
              <a:spcBef>
                <a:spcPct val="30000"/>
              </a:spcBef>
              <a:defRPr sz="1700">
                <a:solidFill>
                  <a:schemeClr val="tx1"/>
                </a:solidFill>
                <a:latin typeface="Arial" charset="0"/>
                <a:cs typeface="Arial" charset="0"/>
              </a:defRPr>
            </a:lvl5pPr>
            <a:lvl6pPr marL="3319321" indent="-301756" eaLnBrk="0" fontAlgn="base" hangingPunct="0">
              <a:spcBef>
                <a:spcPct val="30000"/>
              </a:spcBef>
              <a:spcAft>
                <a:spcPct val="0"/>
              </a:spcAft>
              <a:defRPr sz="1700">
                <a:solidFill>
                  <a:schemeClr val="tx1"/>
                </a:solidFill>
                <a:latin typeface="Arial" charset="0"/>
                <a:cs typeface="Arial" charset="0"/>
              </a:defRPr>
            </a:lvl6pPr>
            <a:lvl7pPr marL="3922835" indent="-301756" eaLnBrk="0" fontAlgn="base" hangingPunct="0">
              <a:spcBef>
                <a:spcPct val="30000"/>
              </a:spcBef>
              <a:spcAft>
                <a:spcPct val="0"/>
              </a:spcAft>
              <a:defRPr sz="1700">
                <a:solidFill>
                  <a:schemeClr val="tx1"/>
                </a:solidFill>
                <a:latin typeface="Arial" charset="0"/>
                <a:cs typeface="Arial" charset="0"/>
              </a:defRPr>
            </a:lvl7pPr>
            <a:lvl8pPr marL="4526347" indent="-301756" eaLnBrk="0" fontAlgn="base" hangingPunct="0">
              <a:spcBef>
                <a:spcPct val="30000"/>
              </a:spcBef>
              <a:spcAft>
                <a:spcPct val="0"/>
              </a:spcAft>
              <a:defRPr sz="1700">
                <a:solidFill>
                  <a:schemeClr val="tx1"/>
                </a:solidFill>
                <a:latin typeface="Arial" charset="0"/>
                <a:cs typeface="Arial" charset="0"/>
              </a:defRPr>
            </a:lvl8pPr>
            <a:lvl9pPr marL="5129861" indent="-301756" eaLnBrk="0" fontAlgn="base" hangingPunct="0">
              <a:spcBef>
                <a:spcPct val="30000"/>
              </a:spcBef>
              <a:spcAft>
                <a:spcPct val="0"/>
              </a:spcAft>
              <a:defRPr sz="1700">
                <a:solidFill>
                  <a:schemeClr val="tx1"/>
                </a:solidFill>
                <a:latin typeface="Arial" charset="0"/>
                <a:cs typeface="Arial" charset="0"/>
              </a:defRPr>
            </a:lvl9pPr>
          </a:lstStyle>
          <a:p>
            <a:pPr defTabSz="966612" eaLnBrk="1" hangingPunct="1">
              <a:spcBef>
                <a:spcPct val="0"/>
              </a:spcBef>
              <a:defRPr/>
            </a:pPr>
            <a:fld id="{312DE033-A0D6-4BE6-9757-342E30391FB3}" type="slidenum">
              <a:rPr lang="en-US" altLang="en-US">
                <a:solidFill>
                  <a:srgbClr val="000000"/>
                </a:solidFill>
                <a:latin typeface="Calibri" panose="020F0502020204030204" pitchFamily="34" charset="0"/>
                <a:cs typeface="Calibri" panose="020F0502020204030204" pitchFamily="34" charset="0"/>
              </a:rPr>
              <a:pPr defTabSz="966612" eaLnBrk="1" hangingPunct="1">
                <a:spcBef>
                  <a:spcPct val="0"/>
                </a:spcBef>
                <a:defRPr/>
              </a:pPr>
              <a:t>5</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1262641" y="5543404"/>
            <a:ext cx="6944525" cy="5251643"/>
          </a:xfrm>
          <a:noFill/>
        </p:spPr>
        <p:txBody>
          <a:bodyPr/>
          <a:lstStyle/>
          <a:p>
            <a:pPr>
              <a:spcBef>
                <a:spcPts val="0"/>
              </a:spcBef>
              <a:spcAft>
                <a:spcPts val="1319"/>
              </a:spcAft>
            </a:pPr>
            <a:endParaRPr lang="en-US" altLang="en-US" sz="1700" b="1" dirty="0">
              <a:latin typeface="+mn-lt"/>
            </a:endParaRPr>
          </a:p>
        </p:txBody>
      </p:sp>
      <p:sp>
        <p:nvSpPr>
          <p:cNvPr id="2" name="Date Placeholder 1"/>
          <p:cNvSpPr>
            <a:spLocks noGrp="1"/>
          </p:cNvSpPr>
          <p:nvPr>
            <p:ph type="dt" idx="10"/>
          </p:nvPr>
        </p:nvSpPr>
        <p:spPr/>
        <p:txBody>
          <a:bodyPr/>
          <a:lstStyle/>
          <a:p>
            <a:pPr defTabSz="966612">
              <a:defRPr/>
            </a:pPr>
            <a:r>
              <a:rPr lang="en-US" sz="1400">
                <a:solidFill>
                  <a:srgbClr val="000000"/>
                </a:solidFill>
              </a:rPr>
              <a:t>11/11/2018</a:t>
            </a:r>
          </a:p>
        </p:txBody>
      </p:sp>
      <p:sp>
        <p:nvSpPr>
          <p:cNvPr id="3" name="Header Placeholder 2"/>
          <p:cNvSpPr>
            <a:spLocks noGrp="1"/>
          </p:cNvSpPr>
          <p:nvPr>
            <p:ph type="hdr" sz="quarter" idx="11"/>
          </p:nvPr>
        </p:nvSpPr>
        <p:spPr/>
        <p:txBody>
          <a:bodyPr/>
          <a:lstStyle/>
          <a:p>
            <a:pPr defTabSz="966612">
              <a:defRPr/>
            </a:pPr>
            <a:r>
              <a:rPr lang="en-US" sz="1400" dirty="0">
                <a:solidFill>
                  <a:srgbClr val="000000"/>
                </a:solidFill>
              </a:rPr>
              <a:t>Dr. Jim McGowan - Law and Grace Session 9</a:t>
            </a:r>
          </a:p>
        </p:txBody>
      </p:sp>
      <p:sp>
        <p:nvSpPr>
          <p:cNvPr id="4" name="Footer Placeholder 3"/>
          <p:cNvSpPr>
            <a:spLocks noGrp="1"/>
          </p:cNvSpPr>
          <p:nvPr>
            <p:ph type="ftr" sz="quarter" idx="12"/>
          </p:nvPr>
        </p:nvSpPr>
        <p:spPr/>
        <p:txBody>
          <a:bodyPr/>
          <a:lstStyle/>
          <a:p>
            <a:pPr defTabSz="966612">
              <a:defRPr/>
            </a:pPr>
            <a:r>
              <a:rPr lang="en-US" sz="1400">
                <a:solidFill>
                  <a:srgbClr val="000000"/>
                </a:solidFill>
              </a:rPr>
              <a:t>Sugar Land Bible Church</a:t>
            </a:r>
          </a:p>
        </p:txBody>
      </p:sp>
    </p:spTree>
    <p:extLst>
      <p:ext uri="{BB962C8B-B14F-4D97-AF65-F5344CB8AC3E}">
        <p14:creationId xmlns:p14="http://schemas.microsoft.com/office/powerpoint/2010/main" val="2245582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rPr>
              <a:pPr defTabSz="966612">
                <a:defRPr/>
              </a:pPr>
              <a:t>6</a:t>
            </a:fld>
            <a:endParaRPr lang="en-US" sz="1400">
              <a:solidFill>
                <a:srgbClr val="000000"/>
              </a:solidFill>
            </a:endParaRPr>
          </a:p>
        </p:txBody>
      </p:sp>
      <p:sp>
        <p:nvSpPr>
          <p:cNvPr id="5" name="Date Placeholder 4"/>
          <p:cNvSpPr>
            <a:spLocks noGrp="1"/>
          </p:cNvSpPr>
          <p:nvPr>
            <p:ph type="dt" idx="11"/>
          </p:nvPr>
        </p:nvSpPr>
        <p:spPr/>
        <p:txBody>
          <a:bodyPr/>
          <a:lstStyle/>
          <a:p>
            <a:pPr defTabSz="966612">
              <a:defRPr/>
            </a:pPr>
            <a:r>
              <a:rPr lang="en-US" sz="1400">
                <a:solidFill>
                  <a:srgbClr val="000000"/>
                </a:solidFill>
              </a:rPr>
              <a:t>11/11/2018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rPr>
              <a:t>Sugar Land Bible Church</a:t>
            </a:r>
          </a:p>
        </p:txBody>
      </p:sp>
    </p:spTree>
    <p:extLst>
      <p:ext uri="{BB962C8B-B14F-4D97-AF65-F5344CB8AC3E}">
        <p14:creationId xmlns:p14="http://schemas.microsoft.com/office/powerpoint/2010/main" val="2072057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B1729A48-5BC1-4634-B03C-B0420C2C174F}"/>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66612">
              <a:defRPr/>
            </a:pPr>
            <a:fld id="{5288A9E8-1356-44DD-8E5C-27FFC2767DA3}" type="slidenum">
              <a:rPr lang="en-US" altLang="en-US">
                <a:solidFill>
                  <a:srgbClr val="000000"/>
                </a:solidFill>
                <a:latin typeface="Calibri" panose="020F0502020204030204" pitchFamily="34" charset="0"/>
                <a:cs typeface="Calibri" panose="020F0502020204030204" pitchFamily="34" charset="0"/>
              </a:rPr>
              <a:pPr defTabSz="966612">
                <a:defRPr/>
              </a:pPr>
              <a:t>7</a:t>
            </a:fld>
            <a:endParaRPr lang="en-US" altLang="en-US">
              <a:solidFill>
                <a:srgbClr val="000000"/>
              </a:solidFill>
              <a:latin typeface="Calibri" panose="020F0502020204030204" pitchFamily="34" charset="0"/>
              <a:cs typeface="Calibri" panose="020F0502020204030204" pitchFamily="34" charset="0"/>
            </a:endParaRPr>
          </a:p>
        </p:txBody>
      </p:sp>
      <p:sp>
        <p:nvSpPr>
          <p:cNvPr id="11267" name="Rectangle 2">
            <a:extLst>
              <a:ext uri="{FF2B5EF4-FFF2-40B4-BE49-F238E27FC236}">
                <a16:creationId xmlns:a16="http://schemas.microsoft.com/office/drawing/2014/main" id="{DC30F7DE-B07C-4257-B0A2-31BE8F76FEA9}"/>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F92AF7AC-7D51-4921-A203-460A28F999FD}"/>
              </a:ext>
            </a:extLst>
          </p:cNvPr>
          <p:cNvSpPr>
            <a:spLocks noGrp="1" noChangeArrowheads="1"/>
          </p:cNvSpPr>
          <p:nvPr>
            <p:ph type="body" idx="1"/>
          </p:nvPr>
        </p:nvSpPr>
        <p:spPr>
          <a:xfrm>
            <a:off x="975360" y="4560570"/>
            <a:ext cx="5364480" cy="4320540"/>
          </a:xfrm>
          <a:noFill/>
        </p:spPr>
        <p:txBody>
          <a:bodyPr/>
          <a:lstStyle/>
          <a:p>
            <a:pPr eaLnBrk="1" hangingPunct="1"/>
            <a:endParaRPr lang="en-US" altLang="en-US"/>
          </a:p>
        </p:txBody>
      </p:sp>
      <p:sp>
        <p:nvSpPr>
          <p:cNvPr id="2" name="Date Placeholder 1">
            <a:extLst>
              <a:ext uri="{FF2B5EF4-FFF2-40B4-BE49-F238E27FC236}">
                <a16:creationId xmlns:a16="http://schemas.microsoft.com/office/drawing/2014/main" id="{B1EDC7E2-910D-49F8-A44E-0306FDC57456}"/>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06B4EB67-BD80-4F97-9E23-A260446AEC9E}"/>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8261231F-B5B6-4A89-908A-10E9C40EADC8}"/>
              </a:ext>
            </a:extLst>
          </p:cNvPr>
          <p:cNvSpPr>
            <a:spLocks noGrp="1"/>
          </p:cNvSpPr>
          <p:nvPr>
            <p:ph type="hdr" sz="quarter"/>
          </p:nvPr>
        </p:nvSpPr>
        <p:spPr/>
        <p:txBody>
          <a:bodyPr/>
          <a:lstStyle/>
          <a:p>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B4122CB-FEF8-4C8B-A837-03802FB964B0}"/>
              </a:ext>
            </a:extLst>
          </p:cNvPr>
          <p:cNvSpPr>
            <a:spLocks noGrp="1" noChangeArrowheads="1"/>
          </p:cNvSpPr>
          <p:nvPr>
            <p:ph type="sldNum" sz="quarter" idx="5"/>
          </p:nvPr>
        </p:nvSpPr>
        <p:spPr>
          <a:ln/>
        </p:spPr>
        <p:txBody>
          <a:bodyPr/>
          <a:lstStyle/>
          <a:p>
            <a:fld id="{54482D08-5578-4F2F-B321-B093D5FF1C82}" type="slidenum">
              <a:rPr lang="en-US" altLang="en-US"/>
              <a:pPr/>
              <a:t>8</a:t>
            </a:fld>
            <a:endParaRPr lang="en-US" altLang="en-US"/>
          </a:p>
        </p:txBody>
      </p:sp>
      <p:sp>
        <p:nvSpPr>
          <p:cNvPr id="38914" name="Rectangle 2">
            <a:extLst>
              <a:ext uri="{FF2B5EF4-FFF2-40B4-BE49-F238E27FC236}">
                <a16:creationId xmlns:a16="http://schemas.microsoft.com/office/drawing/2014/main" id="{774C8BBF-CF10-423B-ADE1-F47B506D9DB0}"/>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B3B9BF4D-D858-4FB8-B7CF-1E6707D7FCAF}"/>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0D654E08-462D-45EB-8177-2282FC0D6C0B}"/>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EB8526D6-F7FA-43ED-AACF-34120929D2DA}"/>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5047CBFC-C74A-4EAF-8F47-F9F23565A160}"/>
              </a:ext>
            </a:extLst>
          </p:cNvPr>
          <p:cNvSpPr>
            <a:spLocks noGrp="1"/>
          </p:cNvSpPr>
          <p:nvPr>
            <p:ph type="hdr" sz="quarter"/>
          </p:nvPr>
        </p:nvSpPr>
        <p:spPr/>
        <p:txBody>
          <a:bodyPr/>
          <a:lstStyle/>
          <a:p>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2F2444B-E751-47EA-9CAB-E643E04E0B3B}"/>
              </a:ext>
            </a:extLst>
          </p:cNvPr>
          <p:cNvSpPr>
            <a:spLocks noGrp="1" noChangeArrowheads="1"/>
          </p:cNvSpPr>
          <p:nvPr>
            <p:ph type="sldNum" sz="quarter" idx="5"/>
          </p:nvPr>
        </p:nvSpPr>
        <p:spPr>
          <a:ln/>
        </p:spPr>
        <p:txBody>
          <a:bodyPr/>
          <a:lstStyle/>
          <a:p>
            <a:fld id="{7CAC8454-79FD-4A1F-88D0-EE77D59F0039}" type="slidenum">
              <a:rPr lang="en-US" altLang="en-US"/>
              <a:pPr/>
              <a:t>9</a:t>
            </a:fld>
            <a:endParaRPr lang="en-US" altLang="en-US"/>
          </a:p>
        </p:txBody>
      </p:sp>
      <p:sp>
        <p:nvSpPr>
          <p:cNvPr id="43010" name="Rectangle 2">
            <a:extLst>
              <a:ext uri="{FF2B5EF4-FFF2-40B4-BE49-F238E27FC236}">
                <a16:creationId xmlns:a16="http://schemas.microsoft.com/office/drawing/2014/main" id="{B7B1A5A6-E48E-4D57-9C20-2DB075C8CC32}"/>
              </a:ext>
            </a:extLst>
          </p:cNvPr>
          <p:cNvSpPr>
            <a:spLocks noGrp="1" noRot="1" noChangeAspect="1" noChangeArrowheads="1" noTextEdit="1"/>
          </p:cNvSpPr>
          <p:nvPr>
            <p:ph type="sldImg"/>
          </p:nvPr>
        </p:nvSpPr>
        <p:spPr>
          <a:ln/>
        </p:spPr>
      </p:sp>
      <p:sp>
        <p:nvSpPr>
          <p:cNvPr id="43011" name="Rectangle 3">
            <a:extLst>
              <a:ext uri="{FF2B5EF4-FFF2-40B4-BE49-F238E27FC236}">
                <a16:creationId xmlns:a16="http://schemas.microsoft.com/office/drawing/2014/main" id="{64338D01-3196-4A02-91AA-2B0612959509}"/>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F012D679-94F9-42C9-A4D9-7F67E975BE09}"/>
              </a:ext>
            </a:extLst>
          </p:cNvPr>
          <p:cNvSpPr>
            <a:spLocks noGrp="1"/>
          </p:cNvSpPr>
          <p:nvPr>
            <p:ph type="dt" idx="1"/>
          </p:nvPr>
        </p:nvSpPr>
        <p:spPr/>
        <p:txBody>
          <a:bodyPr/>
          <a:lstStyle/>
          <a:p>
            <a:r>
              <a:rPr lang="en-US" altLang="en-US"/>
              <a:t>11/11/2018</a:t>
            </a:r>
            <a:endParaRPr lang="en-US" altLang="en-US" dirty="0"/>
          </a:p>
        </p:txBody>
      </p:sp>
      <p:sp>
        <p:nvSpPr>
          <p:cNvPr id="3" name="Footer Placeholder 2">
            <a:extLst>
              <a:ext uri="{FF2B5EF4-FFF2-40B4-BE49-F238E27FC236}">
                <a16:creationId xmlns:a16="http://schemas.microsoft.com/office/drawing/2014/main" id="{F9ECBADD-809B-4351-A900-55E5F51ED738}"/>
              </a:ext>
            </a:extLst>
          </p:cNvPr>
          <p:cNvSpPr>
            <a:spLocks noGrp="1"/>
          </p:cNvSpPr>
          <p:nvPr>
            <p:ph type="ftr" sz="quarter" idx="4"/>
          </p:nvPr>
        </p:nvSpPr>
        <p:spPr/>
        <p:txBody>
          <a:bodyPr/>
          <a:lstStyle/>
          <a:p>
            <a:endParaRPr lang="en-US" altLang="en-US" dirty="0"/>
          </a:p>
        </p:txBody>
      </p:sp>
      <p:sp>
        <p:nvSpPr>
          <p:cNvPr id="4" name="Header Placeholder 3">
            <a:extLst>
              <a:ext uri="{FF2B5EF4-FFF2-40B4-BE49-F238E27FC236}">
                <a16:creationId xmlns:a16="http://schemas.microsoft.com/office/drawing/2014/main" id="{890BC55B-6E60-434C-AE06-FC4E3C76912D}"/>
              </a:ext>
            </a:extLst>
          </p:cNvPr>
          <p:cNvSpPr>
            <a:spLocks noGrp="1"/>
          </p:cNvSpPr>
          <p:nvPr>
            <p:ph type="hdr" sz="quarter"/>
          </p:nvPr>
        </p:nvSpPr>
        <p:spPr/>
        <p:txBody>
          <a:bodyPr/>
          <a:lstStyle/>
          <a:p>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F6D3-6A9A-4383-A167-A2E2C415B03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D1F72D-E11C-4634-98FB-B45E0CAEEFE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D06719-EB12-482E-942A-3AE806FB9B6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6374D41-7A6E-42B1-8E4D-AD2F34E0CFE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309D881-6ECE-47E9-9A53-64B3720B4975}"/>
              </a:ext>
            </a:extLst>
          </p:cNvPr>
          <p:cNvSpPr>
            <a:spLocks noGrp="1"/>
          </p:cNvSpPr>
          <p:nvPr>
            <p:ph type="sldNum" sz="quarter" idx="12"/>
          </p:nvPr>
        </p:nvSpPr>
        <p:spPr/>
        <p:txBody>
          <a:bodyPr/>
          <a:lstStyle>
            <a:lvl1pPr>
              <a:defRPr/>
            </a:lvl1pPr>
          </a:lstStyle>
          <a:p>
            <a:fld id="{D7B4FF48-59F6-483E-A59E-901354166EF9}" type="slidenum">
              <a:rPr lang="en-US" altLang="en-US"/>
              <a:pPr/>
              <a:t>‹#›</a:t>
            </a:fld>
            <a:endParaRPr lang="en-US" altLang="en-US"/>
          </a:p>
        </p:txBody>
      </p:sp>
    </p:spTree>
    <p:extLst>
      <p:ext uri="{BB962C8B-B14F-4D97-AF65-F5344CB8AC3E}">
        <p14:creationId xmlns:p14="http://schemas.microsoft.com/office/powerpoint/2010/main" val="3435228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D14A6-F5B7-45B2-9393-6BC6344CFF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18F9C5-7B7D-4CBB-BC6F-231AFF54ED6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2AD41-92ED-486A-B739-B3ED1779228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137202C-BEAB-4C93-8883-DE7E028EA4E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408534A-C296-4D59-A23C-1B3D7B5E1692}"/>
              </a:ext>
            </a:extLst>
          </p:cNvPr>
          <p:cNvSpPr>
            <a:spLocks noGrp="1"/>
          </p:cNvSpPr>
          <p:nvPr>
            <p:ph type="sldNum" sz="quarter" idx="12"/>
          </p:nvPr>
        </p:nvSpPr>
        <p:spPr/>
        <p:txBody>
          <a:bodyPr/>
          <a:lstStyle>
            <a:lvl1pPr>
              <a:defRPr/>
            </a:lvl1pPr>
          </a:lstStyle>
          <a:p>
            <a:fld id="{6DF33C0F-EF6A-4AD3-BBF2-9148CA77C2B1}" type="slidenum">
              <a:rPr lang="en-US" altLang="en-US"/>
              <a:pPr/>
              <a:t>‹#›</a:t>
            </a:fld>
            <a:endParaRPr lang="en-US" altLang="en-US"/>
          </a:p>
        </p:txBody>
      </p:sp>
    </p:spTree>
    <p:extLst>
      <p:ext uri="{BB962C8B-B14F-4D97-AF65-F5344CB8AC3E}">
        <p14:creationId xmlns:p14="http://schemas.microsoft.com/office/powerpoint/2010/main" val="1522802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332B0D-E891-4F31-92D2-37966B1A3178}"/>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6678FE-04AD-43A9-B682-AD023886E6A2}"/>
              </a:ext>
            </a:extLst>
          </p:cNvPr>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341D5-1AB1-435B-8A6F-AD916205B7F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CB5D4EE-408E-457F-BA96-3CAC97B7D5D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1340EBA-E07A-4060-B583-ED5BFE37FF61}"/>
              </a:ext>
            </a:extLst>
          </p:cNvPr>
          <p:cNvSpPr>
            <a:spLocks noGrp="1"/>
          </p:cNvSpPr>
          <p:nvPr>
            <p:ph type="sldNum" sz="quarter" idx="12"/>
          </p:nvPr>
        </p:nvSpPr>
        <p:spPr/>
        <p:txBody>
          <a:bodyPr/>
          <a:lstStyle>
            <a:lvl1pPr>
              <a:defRPr/>
            </a:lvl1pPr>
          </a:lstStyle>
          <a:p>
            <a:fld id="{161A7AC5-8145-4451-B667-8C6A81F7A9AD}" type="slidenum">
              <a:rPr lang="en-US" altLang="en-US"/>
              <a:pPr/>
              <a:t>‹#›</a:t>
            </a:fld>
            <a:endParaRPr lang="en-US" altLang="en-US"/>
          </a:p>
        </p:txBody>
      </p:sp>
    </p:spTree>
    <p:extLst>
      <p:ext uri="{BB962C8B-B14F-4D97-AF65-F5344CB8AC3E}">
        <p14:creationId xmlns:p14="http://schemas.microsoft.com/office/powerpoint/2010/main" val="2285654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D1B01-9043-4338-8488-9D9AD7009C1E}"/>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8EFC51-9D85-4F83-9579-F7E4B009880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8FDD49F4-F955-44C2-8058-CCA42004527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F9FE0E2-6667-4F8F-ADD6-F7550317CEA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64F8EA0-B254-43E2-AD3C-477558072C0A}"/>
              </a:ext>
            </a:extLst>
          </p:cNvPr>
          <p:cNvSpPr>
            <a:spLocks noGrp="1" noChangeArrowheads="1"/>
          </p:cNvSpPr>
          <p:nvPr>
            <p:ph type="sldNum" sz="quarter" idx="12"/>
          </p:nvPr>
        </p:nvSpPr>
        <p:spPr>
          <a:ln/>
        </p:spPr>
        <p:txBody>
          <a:bodyPr/>
          <a:lstStyle>
            <a:lvl1pPr>
              <a:defRPr/>
            </a:lvl1pPr>
          </a:lstStyle>
          <a:p>
            <a:pPr>
              <a:defRPr/>
            </a:pPr>
            <a:fld id="{4665BB15-6DF5-41A4-9756-413D3007302F}" type="slidenum">
              <a:rPr lang="en-US" altLang="en-US"/>
              <a:pPr>
                <a:defRPr/>
              </a:pPr>
              <a:t>‹#›</a:t>
            </a:fld>
            <a:endParaRPr lang="en-US" altLang="en-US"/>
          </a:p>
        </p:txBody>
      </p:sp>
    </p:spTree>
    <p:extLst>
      <p:ext uri="{BB962C8B-B14F-4D97-AF65-F5344CB8AC3E}">
        <p14:creationId xmlns:p14="http://schemas.microsoft.com/office/powerpoint/2010/main" val="3987413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EDC31-9F3F-4A1F-8370-F1F89321F0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CB0EE2-571C-4CB9-9F9C-97F350BAC8F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F1B3708-AF3B-4AC1-B202-0E67E4D8BD6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A1EB084-ADAA-4838-8E7D-5A1A6CA49AF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C0C0E8B-2034-4B15-AE03-0F0EE1AA6A88}"/>
              </a:ext>
            </a:extLst>
          </p:cNvPr>
          <p:cNvSpPr>
            <a:spLocks noGrp="1" noChangeArrowheads="1"/>
          </p:cNvSpPr>
          <p:nvPr>
            <p:ph type="sldNum" sz="quarter" idx="12"/>
          </p:nvPr>
        </p:nvSpPr>
        <p:spPr>
          <a:ln/>
        </p:spPr>
        <p:txBody>
          <a:bodyPr/>
          <a:lstStyle>
            <a:lvl1pPr>
              <a:defRPr/>
            </a:lvl1pPr>
          </a:lstStyle>
          <a:p>
            <a:pPr>
              <a:defRPr/>
            </a:pPr>
            <a:fld id="{FB70DE8E-C1DE-4D93-9ADB-61B375DD7737}" type="slidenum">
              <a:rPr lang="en-US" altLang="en-US"/>
              <a:pPr>
                <a:defRPr/>
              </a:pPr>
              <a:t>‹#›</a:t>
            </a:fld>
            <a:endParaRPr lang="en-US" altLang="en-US"/>
          </a:p>
        </p:txBody>
      </p:sp>
    </p:spTree>
    <p:extLst>
      <p:ext uri="{BB962C8B-B14F-4D97-AF65-F5344CB8AC3E}">
        <p14:creationId xmlns:p14="http://schemas.microsoft.com/office/powerpoint/2010/main" val="2360528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F311D-EAEE-49E9-815F-D90C8E125F53}"/>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884324-E673-45E4-B1B2-DACF5DBCA33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7297DEC2-8954-49B9-95A0-6768A62007E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782659D-1B1E-4964-8FC3-CE3E9CD003B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7C25406-8173-446D-A35F-0213D9FC211E}"/>
              </a:ext>
            </a:extLst>
          </p:cNvPr>
          <p:cNvSpPr>
            <a:spLocks noGrp="1" noChangeArrowheads="1"/>
          </p:cNvSpPr>
          <p:nvPr>
            <p:ph type="sldNum" sz="quarter" idx="12"/>
          </p:nvPr>
        </p:nvSpPr>
        <p:spPr>
          <a:ln/>
        </p:spPr>
        <p:txBody>
          <a:bodyPr/>
          <a:lstStyle>
            <a:lvl1pPr>
              <a:defRPr/>
            </a:lvl1pPr>
          </a:lstStyle>
          <a:p>
            <a:pPr>
              <a:defRPr/>
            </a:pPr>
            <a:fld id="{46484A30-B118-4A85-B851-2D7986385FAA}" type="slidenum">
              <a:rPr lang="en-US" altLang="en-US"/>
              <a:pPr>
                <a:defRPr/>
              </a:pPr>
              <a:t>‹#›</a:t>
            </a:fld>
            <a:endParaRPr lang="en-US" altLang="en-US"/>
          </a:p>
        </p:txBody>
      </p:sp>
    </p:spTree>
    <p:extLst>
      <p:ext uri="{BB962C8B-B14F-4D97-AF65-F5344CB8AC3E}">
        <p14:creationId xmlns:p14="http://schemas.microsoft.com/office/powerpoint/2010/main" val="3082990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7CC90-9E23-4431-8DF0-1FA765D6A2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9E46D7-EA82-4D2F-AE9D-F6BDE0474BF0}"/>
              </a:ext>
            </a:extLst>
          </p:cNvPr>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C46726-E629-4AE0-AE14-D32FF098C959}"/>
              </a:ext>
            </a:extLst>
          </p:cNvPr>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2B324FF-661F-439B-AC11-DD3F4DC4EF6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6A770B4-FF0C-4E81-BCC4-806DA68032F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CF3D617-788E-4B0A-BE23-B9910A4A960B}"/>
              </a:ext>
            </a:extLst>
          </p:cNvPr>
          <p:cNvSpPr>
            <a:spLocks noGrp="1" noChangeArrowheads="1"/>
          </p:cNvSpPr>
          <p:nvPr>
            <p:ph type="sldNum" sz="quarter" idx="12"/>
          </p:nvPr>
        </p:nvSpPr>
        <p:spPr>
          <a:ln/>
        </p:spPr>
        <p:txBody>
          <a:bodyPr/>
          <a:lstStyle>
            <a:lvl1pPr>
              <a:defRPr/>
            </a:lvl1pPr>
          </a:lstStyle>
          <a:p>
            <a:pPr>
              <a:defRPr/>
            </a:pPr>
            <a:fld id="{474E9258-94D2-4D57-AA29-19E80A12157F}" type="slidenum">
              <a:rPr lang="en-US" altLang="en-US"/>
              <a:pPr>
                <a:defRPr/>
              </a:pPr>
              <a:t>‹#›</a:t>
            </a:fld>
            <a:endParaRPr lang="en-US" altLang="en-US"/>
          </a:p>
        </p:txBody>
      </p:sp>
    </p:spTree>
    <p:extLst>
      <p:ext uri="{BB962C8B-B14F-4D97-AF65-F5344CB8AC3E}">
        <p14:creationId xmlns:p14="http://schemas.microsoft.com/office/powerpoint/2010/main" val="2593109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3FB55-BACE-4E77-9412-75699F5F050B}"/>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40753C-97FE-40B9-8E0D-52113702DB0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9ACBBBB-7FC0-4209-877A-AA5E65F65E9F}"/>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D403FD-AA41-4BD9-86C8-268FABC7708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24EBC28-8C76-4B15-84A2-7D443B897570}"/>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DBD1F9C-B2BA-4806-A253-3F53DB1FDE9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A05A5420-3B83-4E3A-8A6B-91B0E0B3747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B3AFFCB1-14AF-4B4E-8C00-9F55D9CCB550}"/>
              </a:ext>
            </a:extLst>
          </p:cNvPr>
          <p:cNvSpPr>
            <a:spLocks noGrp="1" noChangeArrowheads="1"/>
          </p:cNvSpPr>
          <p:nvPr>
            <p:ph type="sldNum" sz="quarter" idx="12"/>
          </p:nvPr>
        </p:nvSpPr>
        <p:spPr>
          <a:ln/>
        </p:spPr>
        <p:txBody>
          <a:bodyPr/>
          <a:lstStyle>
            <a:lvl1pPr>
              <a:defRPr/>
            </a:lvl1pPr>
          </a:lstStyle>
          <a:p>
            <a:pPr>
              <a:defRPr/>
            </a:pPr>
            <a:fld id="{6514F9B4-68A8-42D2-AD4E-030D558B1EA1}" type="slidenum">
              <a:rPr lang="en-US" altLang="en-US"/>
              <a:pPr>
                <a:defRPr/>
              </a:pPr>
              <a:t>‹#›</a:t>
            </a:fld>
            <a:endParaRPr lang="en-US" altLang="en-US"/>
          </a:p>
        </p:txBody>
      </p:sp>
    </p:spTree>
    <p:extLst>
      <p:ext uri="{BB962C8B-B14F-4D97-AF65-F5344CB8AC3E}">
        <p14:creationId xmlns:p14="http://schemas.microsoft.com/office/powerpoint/2010/main" val="570429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0A158-A3F9-40F1-A308-6B9791B8AFA1}"/>
              </a:ext>
            </a:extLst>
          </p:cNvPr>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5902EB0-42A7-4FAF-96AD-4174C0937D8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CCFCEE2C-707B-47A5-844B-A6A929DB89C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83CACB72-2AAB-42AB-BFB5-0455EE2BEBC6}"/>
              </a:ext>
            </a:extLst>
          </p:cNvPr>
          <p:cNvSpPr>
            <a:spLocks noGrp="1" noChangeArrowheads="1"/>
          </p:cNvSpPr>
          <p:nvPr>
            <p:ph type="sldNum" sz="quarter" idx="12"/>
          </p:nvPr>
        </p:nvSpPr>
        <p:spPr>
          <a:ln/>
        </p:spPr>
        <p:txBody>
          <a:bodyPr/>
          <a:lstStyle>
            <a:lvl1pPr>
              <a:defRPr/>
            </a:lvl1pPr>
          </a:lstStyle>
          <a:p>
            <a:pPr>
              <a:defRPr/>
            </a:pPr>
            <a:fld id="{535A0A48-F75E-4CCB-BF85-8D2E19257ED2}" type="slidenum">
              <a:rPr lang="en-US" altLang="en-US"/>
              <a:pPr>
                <a:defRPr/>
              </a:pPr>
              <a:t>‹#›</a:t>
            </a:fld>
            <a:endParaRPr lang="en-US" altLang="en-US"/>
          </a:p>
        </p:txBody>
      </p:sp>
    </p:spTree>
    <p:extLst>
      <p:ext uri="{BB962C8B-B14F-4D97-AF65-F5344CB8AC3E}">
        <p14:creationId xmlns:p14="http://schemas.microsoft.com/office/powerpoint/2010/main" val="3392242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F818AA3-8C41-4DAE-B617-3E020EBD832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9027DA4D-7922-49DC-8180-97097473343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5D4B76B9-8251-4E5F-BFC5-522CC95890F1}"/>
              </a:ext>
            </a:extLst>
          </p:cNvPr>
          <p:cNvSpPr>
            <a:spLocks noGrp="1" noChangeArrowheads="1"/>
          </p:cNvSpPr>
          <p:nvPr>
            <p:ph type="sldNum" sz="quarter" idx="12"/>
          </p:nvPr>
        </p:nvSpPr>
        <p:spPr>
          <a:ln/>
        </p:spPr>
        <p:txBody>
          <a:bodyPr/>
          <a:lstStyle>
            <a:lvl1pPr>
              <a:defRPr/>
            </a:lvl1pPr>
          </a:lstStyle>
          <a:p>
            <a:pPr>
              <a:defRPr/>
            </a:pPr>
            <a:fld id="{D166DB83-A167-4B05-820A-C8CF3D785458}" type="slidenum">
              <a:rPr lang="en-US" altLang="en-US"/>
              <a:pPr>
                <a:defRPr/>
              </a:pPr>
              <a:t>‹#›</a:t>
            </a:fld>
            <a:endParaRPr lang="en-US" altLang="en-US"/>
          </a:p>
        </p:txBody>
      </p:sp>
    </p:spTree>
    <p:extLst>
      <p:ext uri="{BB962C8B-B14F-4D97-AF65-F5344CB8AC3E}">
        <p14:creationId xmlns:p14="http://schemas.microsoft.com/office/powerpoint/2010/main" val="9322936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A7BDE-9A73-494A-A4D2-2E784D0C2BB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03AC99-AF0F-4134-BD0C-68F72E2309E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A9A733-D520-48F0-81F8-1357C712078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C5648455-9363-46EF-BD03-614C4CE0777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51702F0-848E-4EA5-A153-B3042517CDD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98E1A8E-7A9F-4EBE-85FB-06827792C8F8}"/>
              </a:ext>
            </a:extLst>
          </p:cNvPr>
          <p:cNvSpPr>
            <a:spLocks noGrp="1" noChangeArrowheads="1"/>
          </p:cNvSpPr>
          <p:nvPr>
            <p:ph type="sldNum" sz="quarter" idx="12"/>
          </p:nvPr>
        </p:nvSpPr>
        <p:spPr>
          <a:ln/>
        </p:spPr>
        <p:txBody>
          <a:bodyPr/>
          <a:lstStyle>
            <a:lvl1pPr>
              <a:defRPr/>
            </a:lvl1pPr>
          </a:lstStyle>
          <a:p>
            <a:pPr>
              <a:defRPr/>
            </a:pPr>
            <a:fld id="{F0D11940-6397-4698-84F4-D59183D07613}" type="slidenum">
              <a:rPr lang="en-US" altLang="en-US"/>
              <a:pPr>
                <a:defRPr/>
              </a:pPr>
              <a:t>‹#›</a:t>
            </a:fld>
            <a:endParaRPr lang="en-US" altLang="en-US"/>
          </a:p>
        </p:txBody>
      </p:sp>
    </p:spTree>
    <p:extLst>
      <p:ext uri="{BB962C8B-B14F-4D97-AF65-F5344CB8AC3E}">
        <p14:creationId xmlns:p14="http://schemas.microsoft.com/office/powerpoint/2010/main" val="3851853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0FDE6-3C6F-4DF1-8527-ABC78BC093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2977D4-5DDD-48B6-8E4F-E35D5DA8675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0AC7EA-17BC-4E0B-AA2F-855F4E9C7A1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38457BD-9BB8-433A-AE33-42B0F9DAF12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7F9F5C6-1077-4596-A84B-56F4DBC15367}"/>
              </a:ext>
            </a:extLst>
          </p:cNvPr>
          <p:cNvSpPr>
            <a:spLocks noGrp="1"/>
          </p:cNvSpPr>
          <p:nvPr>
            <p:ph type="sldNum" sz="quarter" idx="12"/>
          </p:nvPr>
        </p:nvSpPr>
        <p:spPr/>
        <p:txBody>
          <a:bodyPr/>
          <a:lstStyle>
            <a:lvl1pPr>
              <a:defRPr/>
            </a:lvl1pPr>
          </a:lstStyle>
          <a:p>
            <a:fld id="{C6A0DE3A-0495-4A95-B432-AB16030F66DB}" type="slidenum">
              <a:rPr lang="en-US" altLang="en-US"/>
              <a:pPr/>
              <a:t>‹#›</a:t>
            </a:fld>
            <a:endParaRPr lang="en-US" altLang="en-US"/>
          </a:p>
        </p:txBody>
      </p:sp>
    </p:spTree>
    <p:extLst>
      <p:ext uri="{BB962C8B-B14F-4D97-AF65-F5344CB8AC3E}">
        <p14:creationId xmlns:p14="http://schemas.microsoft.com/office/powerpoint/2010/main" val="19266252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2E8AE-3D23-4F11-B62D-E4AAF4FB0BB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1233A8-875F-4C0F-A578-9536A3F5C4C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id="{15FD5A0E-57F6-469D-AC1A-1C2B5D087B1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9371AA34-C8C0-450D-9780-C6DCE9ABEC3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4FBA22D-94A0-46FB-B108-A9390236EA5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4550548-AEB5-4627-93CC-BF72194B4036}"/>
              </a:ext>
            </a:extLst>
          </p:cNvPr>
          <p:cNvSpPr>
            <a:spLocks noGrp="1" noChangeArrowheads="1"/>
          </p:cNvSpPr>
          <p:nvPr>
            <p:ph type="sldNum" sz="quarter" idx="12"/>
          </p:nvPr>
        </p:nvSpPr>
        <p:spPr>
          <a:ln/>
        </p:spPr>
        <p:txBody>
          <a:bodyPr/>
          <a:lstStyle>
            <a:lvl1pPr>
              <a:defRPr/>
            </a:lvl1pPr>
          </a:lstStyle>
          <a:p>
            <a:pPr>
              <a:defRPr/>
            </a:pPr>
            <a:fld id="{F2FB1706-D45B-4D7E-84FA-2A8784D734BF}" type="slidenum">
              <a:rPr lang="en-US" altLang="en-US"/>
              <a:pPr>
                <a:defRPr/>
              </a:pPr>
              <a:t>‹#›</a:t>
            </a:fld>
            <a:endParaRPr lang="en-US" altLang="en-US"/>
          </a:p>
        </p:txBody>
      </p:sp>
    </p:spTree>
    <p:extLst>
      <p:ext uri="{BB962C8B-B14F-4D97-AF65-F5344CB8AC3E}">
        <p14:creationId xmlns:p14="http://schemas.microsoft.com/office/powerpoint/2010/main" val="16336155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B7BD-AE3B-4C86-9029-5008AF7E9E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8A0B2B-822E-4BC2-AA4E-11B676650C4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CE83FE3-020C-4B20-B26C-EFFFCD56987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D15D974-BA55-44F6-9BEA-59B48B4C790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C00BA09-5F4F-4003-97CF-D063D1619D0A}"/>
              </a:ext>
            </a:extLst>
          </p:cNvPr>
          <p:cNvSpPr>
            <a:spLocks noGrp="1" noChangeArrowheads="1"/>
          </p:cNvSpPr>
          <p:nvPr>
            <p:ph type="sldNum" sz="quarter" idx="12"/>
          </p:nvPr>
        </p:nvSpPr>
        <p:spPr>
          <a:ln/>
        </p:spPr>
        <p:txBody>
          <a:bodyPr/>
          <a:lstStyle>
            <a:lvl1pPr>
              <a:defRPr/>
            </a:lvl1pPr>
          </a:lstStyle>
          <a:p>
            <a:pPr>
              <a:defRPr/>
            </a:pPr>
            <a:fld id="{93D47961-179F-4996-BBEE-0638F8BE28C7}" type="slidenum">
              <a:rPr lang="en-US" altLang="en-US"/>
              <a:pPr>
                <a:defRPr/>
              </a:pPr>
              <a:t>‹#›</a:t>
            </a:fld>
            <a:endParaRPr lang="en-US" altLang="en-US"/>
          </a:p>
        </p:txBody>
      </p:sp>
    </p:spTree>
    <p:extLst>
      <p:ext uri="{BB962C8B-B14F-4D97-AF65-F5344CB8AC3E}">
        <p14:creationId xmlns:p14="http://schemas.microsoft.com/office/powerpoint/2010/main" val="606363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B7D00B-C29F-40BE-8282-D6F8632A4A0F}"/>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79FAB9-C7BA-47D2-8B9B-2A4F43AE163C}"/>
              </a:ext>
            </a:extLst>
          </p:cNvPr>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C49889D-3634-4D83-A357-4568DAA996D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6E986A6-DE61-4E1C-BFE2-AAB3135CCCE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6F2AC2E-DEDD-4281-9E40-E1C3455D5AB3}"/>
              </a:ext>
            </a:extLst>
          </p:cNvPr>
          <p:cNvSpPr>
            <a:spLocks noGrp="1" noChangeArrowheads="1"/>
          </p:cNvSpPr>
          <p:nvPr>
            <p:ph type="sldNum" sz="quarter" idx="12"/>
          </p:nvPr>
        </p:nvSpPr>
        <p:spPr>
          <a:ln/>
        </p:spPr>
        <p:txBody>
          <a:bodyPr/>
          <a:lstStyle>
            <a:lvl1pPr>
              <a:defRPr/>
            </a:lvl1pPr>
          </a:lstStyle>
          <a:p>
            <a:pPr>
              <a:defRPr/>
            </a:pPr>
            <a:fld id="{5855FB87-5603-4F8E-9A9E-617E20B3D4E1}" type="slidenum">
              <a:rPr lang="en-US" altLang="en-US"/>
              <a:pPr>
                <a:defRPr/>
              </a:pPr>
              <a:t>‹#›</a:t>
            </a:fld>
            <a:endParaRPr lang="en-US" altLang="en-US"/>
          </a:p>
        </p:txBody>
      </p:sp>
    </p:spTree>
    <p:extLst>
      <p:ext uri="{BB962C8B-B14F-4D97-AF65-F5344CB8AC3E}">
        <p14:creationId xmlns:p14="http://schemas.microsoft.com/office/powerpoint/2010/main" val="38707249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35DD4-CA4F-4198-913C-671E04D10AA3}"/>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06579F-8AF7-47B8-BF02-71647F0B59A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BE5D323B-996E-41EF-9914-793DE9CDCE7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347F80D-FE09-4153-860A-799F4B7B0D9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B547271-AAB7-4336-9CD9-F56D2E500D78}"/>
              </a:ext>
            </a:extLst>
          </p:cNvPr>
          <p:cNvSpPr>
            <a:spLocks noGrp="1" noChangeArrowheads="1"/>
          </p:cNvSpPr>
          <p:nvPr>
            <p:ph type="sldNum" sz="quarter" idx="12"/>
          </p:nvPr>
        </p:nvSpPr>
        <p:spPr>
          <a:ln/>
        </p:spPr>
        <p:txBody>
          <a:bodyPr/>
          <a:lstStyle>
            <a:lvl1pPr>
              <a:defRPr/>
            </a:lvl1pPr>
          </a:lstStyle>
          <a:p>
            <a:pPr>
              <a:defRPr/>
            </a:pPr>
            <a:fld id="{22FF78A4-2FCB-486E-877E-A4F84006B8C1}" type="slidenum">
              <a:rPr lang="en-US" altLang="en-US"/>
              <a:pPr>
                <a:defRPr/>
              </a:pPr>
              <a:t>‹#›</a:t>
            </a:fld>
            <a:endParaRPr lang="en-US" altLang="en-US" dirty="0"/>
          </a:p>
        </p:txBody>
      </p:sp>
    </p:spTree>
    <p:extLst>
      <p:ext uri="{BB962C8B-B14F-4D97-AF65-F5344CB8AC3E}">
        <p14:creationId xmlns:p14="http://schemas.microsoft.com/office/powerpoint/2010/main" val="37247968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D7108-2787-4699-BC7F-92FF77E6AD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18441B-B9EF-4AA9-884A-9FB241FA964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8AFEEC6-E4E1-4384-9C21-8A2E8A5750B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8F8EA3B-FCB2-47DB-9F92-241708062AD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B614CA5-581D-47E9-9032-63B95182E67C}"/>
              </a:ext>
            </a:extLst>
          </p:cNvPr>
          <p:cNvSpPr>
            <a:spLocks noGrp="1" noChangeArrowheads="1"/>
          </p:cNvSpPr>
          <p:nvPr>
            <p:ph type="sldNum" sz="quarter" idx="12"/>
          </p:nvPr>
        </p:nvSpPr>
        <p:spPr>
          <a:ln/>
        </p:spPr>
        <p:txBody>
          <a:bodyPr/>
          <a:lstStyle>
            <a:lvl1pPr>
              <a:defRPr/>
            </a:lvl1pPr>
          </a:lstStyle>
          <a:p>
            <a:pPr>
              <a:defRPr/>
            </a:pPr>
            <a:fld id="{CDE89CA4-E252-46E1-A2B6-A901E32C3667}" type="slidenum">
              <a:rPr lang="en-US" altLang="en-US"/>
              <a:pPr>
                <a:defRPr/>
              </a:pPr>
              <a:t>‹#›</a:t>
            </a:fld>
            <a:endParaRPr lang="en-US" altLang="en-US" dirty="0"/>
          </a:p>
        </p:txBody>
      </p:sp>
    </p:spTree>
    <p:extLst>
      <p:ext uri="{BB962C8B-B14F-4D97-AF65-F5344CB8AC3E}">
        <p14:creationId xmlns:p14="http://schemas.microsoft.com/office/powerpoint/2010/main" val="8249929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0B3DD-0B8C-43F8-93EC-7F7B80EA52F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1D1F26-0DEB-4AE0-9CD6-2EDE2D204519}"/>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4DC2FFBF-63D8-46FF-BD50-1E55E977CF1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3C8C2F5-BA32-4115-B525-E23328F6777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57EDC0A-EBD4-409A-BF01-2D0578F150EB}"/>
              </a:ext>
            </a:extLst>
          </p:cNvPr>
          <p:cNvSpPr>
            <a:spLocks noGrp="1" noChangeArrowheads="1"/>
          </p:cNvSpPr>
          <p:nvPr>
            <p:ph type="sldNum" sz="quarter" idx="12"/>
          </p:nvPr>
        </p:nvSpPr>
        <p:spPr>
          <a:ln/>
        </p:spPr>
        <p:txBody>
          <a:bodyPr/>
          <a:lstStyle>
            <a:lvl1pPr>
              <a:defRPr/>
            </a:lvl1pPr>
          </a:lstStyle>
          <a:p>
            <a:pPr>
              <a:defRPr/>
            </a:pPr>
            <a:fld id="{52992FE5-07CB-4BE2-8625-51B935C8193C}" type="slidenum">
              <a:rPr lang="en-US" altLang="en-US"/>
              <a:pPr>
                <a:defRPr/>
              </a:pPr>
              <a:t>‹#›</a:t>
            </a:fld>
            <a:endParaRPr lang="en-US" altLang="en-US" dirty="0"/>
          </a:p>
        </p:txBody>
      </p:sp>
    </p:spTree>
    <p:extLst>
      <p:ext uri="{BB962C8B-B14F-4D97-AF65-F5344CB8AC3E}">
        <p14:creationId xmlns:p14="http://schemas.microsoft.com/office/powerpoint/2010/main" val="14900774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F5AB8-6695-4476-A82D-E62BE59E4F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486191-3293-4DBA-8D27-1FD83D954A25}"/>
              </a:ext>
            </a:extLst>
          </p:cNvPr>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BDF52B-1FA9-4C19-9DCE-11D9C48A5754}"/>
              </a:ext>
            </a:extLst>
          </p:cNvPr>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3413327-19B2-4AD8-8A5A-026562DBCFF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F93DC0F-E2C1-4885-92A0-7A9763B0C96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36E2321-53BD-484D-8153-1728AC78F7BE}"/>
              </a:ext>
            </a:extLst>
          </p:cNvPr>
          <p:cNvSpPr>
            <a:spLocks noGrp="1" noChangeArrowheads="1"/>
          </p:cNvSpPr>
          <p:nvPr>
            <p:ph type="sldNum" sz="quarter" idx="12"/>
          </p:nvPr>
        </p:nvSpPr>
        <p:spPr>
          <a:ln/>
        </p:spPr>
        <p:txBody>
          <a:bodyPr/>
          <a:lstStyle>
            <a:lvl1pPr>
              <a:defRPr/>
            </a:lvl1pPr>
          </a:lstStyle>
          <a:p>
            <a:pPr>
              <a:defRPr/>
            </a:pPr>
            <a:fld id="{AB29F893-2BD5-4E55-BC1E-6F4C470B3E0C}" type="slidenum">
              <a:rPr lang="en-US" altLang="en-US"/>
              <a:pPr>
                <a:defRPr/>
              </a:pPr>
              <a:t>‹#›</a:t>
            </a:fld>
            <a:endParaRPr lang="en-US" altLang="en-US" dirty="0"/>
          </a:p>
        </p:txBody>
      </p:sp>
    </p:spTree>
    <p:extLst>
      <p:ext uri="{BB962C8B-B14F-4D97-AF65-F5344CB8AC3E}">
        <p14:creationId xmlns:p14="http://schemas.microsoft.com/office/powerpoint/2010/main" val="18409002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726DA-D722-4E6D-83FC-908734F09F2A}"/>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147107-562D-4648-A48C-198680B26C1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1B6DD96-9C0A-423C-9072-88D306EAB7F1}"/>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E6A3BC-6B15-43EF-8C88-AD8F95BDF464}"/>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A5423ED-4F78-4517-A846-5FDCE26E06BE}"/>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D5C0BFC-1229-41EA-B1AC-2EA1D5BAA8C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797CFF6F-B8F6-4FBE-ABFA-D393D6C682C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053DB353-5D92-4951-9979-953B6552D38E}"/>
              </a:ext>
            </a:extLst>
          </p:cNvPr>
          <p:cNvSpPr>
            <a:spLocks noGrp="1" noChangeArrowheads="1"/>
          </p:cNvSpPr>
          <p:nvPr>
            <p:ph type="sldNum" sz="quarter" idx="12"/>
          </p:nvPr>
        </p:nvSpPr>
        <p:spPr>
          <a:ln/>
        </p:spPr>
        <p:txBody>
          <a:bodyPr/>
          <a:lstStyle>
            <a:lvl1pPr>
              <a:defRPr/>
            </a:lvl1pPr>
          </a:lstStyle>
          <a:p>
            <a:pPr>
              <a:defRPr/>
            </a:pPr>
            <a:fld id="{087E4DC3-C60B-4F94-AE34-DA2EE29B86A2}" type="slidenum">
              <a:rPr lang="en-US" altLang="en-US"/>
              <a:pPr>
                <a:defRPr/>
              </a:pPr>
              <a:t>‹#›</a:t>
            </a:fld>
            <a:endParaRPr lang="en-US" altLang="en-US" dirty="0"/>
          </a:p>
        </p:txBody>
      </p:sp>
    </p:spTree>
    <p:extLst>
      <p:ext uri="{BB962C8B-B14F-4D97-AF65-F5344CB8AC3E}">
        <p14:creationId xmlns:p14="http://schemas.microsoft.com/office/powerpoint/2010/main" val="35130151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55BBF-9977-4C1F-A34F-C5CD4EA5048F}"/>
              </a:ext>
            </a:extLst>
          </p:cNvPr>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4CA447F-19C6-4486-B545-90B9FDF219A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F787FBA9-56D1-4FA4-9171-9F0742BBF57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FDFD16E9-D4D8-4412-A78D-F236A7C95863}"/>
              </a:ext>
            </a:extLst>
          </p:cNvPr>
          <p:cNvSpPr>
            <a:spLocks noGrp="1" noChangeArrowheads="1"/>
          </p:cNvSpPr>
          <p:nvPr>
            <p:ph type="sldNum" sz="quarter" idx="12"/>
          </p:nvPr>
        </p:nvSpPr>
        <p:spPr>
          <a:ln/>
        </p:spPr>
        <p:txBody>
          <a:bodyPr/>
          <a:lstStyle>
            <a:lvl1pPr>
              <a:defRPr/>
            </a:lvl1pPr>
          </a:lstStyle>
          <a:p>
            <a:pPr>
              <a:defRPr/>
            </a:pPr>
            <a:fld id="{BC706485-36FF-4C25-9560-B1BD2429BAEA}" type="slidenum">
              <a:rPr lang="en-US" altLang="en-US"/>
              <a:pPr>
                <a:defRPr/>
              </a:pPr>
              <a:t>‹#›</a:t>
            </a:fld>
            <a:endParaRPr lang="en-US" altLang="en-US" dirty="0"/>
          </a:p>
        </p:txBody>
      </p:sp>
    </p:spTree>
    <p:extLst>
      <p:ext uri="{BB962C8B-B14F-4D97-AF65-F5344CB8AC3E}">
        <p14:creationId xmlns:p14="http://schemas.microsoft.com/office/powerpoint/2010/main" val="3131152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321AB86-40CA-442C-A049-3FC9D8CB93E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44BBEB3E-3940-4FB7-8DD8-D3BE35F6692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75364B17-FA40-450F-961E-8B2524B928BA}"/>
              </a:ext>
            </a:extLst>
          </p:cNvPr>
          <p:cNvSpPr>
            <a:spLocks noGrp="1" noChangeArrowheads="1"/>
          </p:cNvSpPr>
          <p:nvPr>
            <p:ph type="sldNum" sz="quarter" idx="12"/>
          </p:nvPr>
        </p:nvSpPr>
        <p:spPr>
          <a:ln/>
        </p:spPr>
        <p:txBody>
          <a:bodyPr/>
          <a:lstStyle>
            <a:lvl1pPr>
              <a:defRPr/>
            </a:lvl1pPr>
          </a:lstStyle>
          <a:p>
            <a:pPr>
              <a:defRPr/>
            </a:pPr>
            <a:fld id="{1019AB62-E939-46A7-9309-D8834324D81B}" type="slidenum">
              <a:rPr lang="en-US" altLang="en-US"/>
              <a:pPr>
                <a:defRPr/>
              </a:pPr>
              <a:t>‹#›</a:t>
            </a:fld>
            <a:endParaRPr lang="en-US" altLang="en-US" dirty="0"/>
          </a:p>
        </p:txBody>
      </p:sp>
    </p:spTree>
    <p:extLst>
      <p:ext uri="{BB962C8B-B14F-4D97-AF65-F5344CB8AC3E}">
        <p14:creationId xmlns:p14="http://schemas.microsoft.com/office/powerpoint/2010/main" val="25079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6A120-F271-4709-A66B-5836E469D35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018BBF-3328-4201-B475-3DD2404C66B4}"/>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B7F42680-78E1-41AB-A8F3-D902DEEBA42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5D8C04B-645D-4A37-8062-075B3BD8495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9C28578-317F-4BC2-81A9-29D6DF610C3F}"/>
              </a:ext>
            </a:extLst>
          </p:cNvPr>
          <p:cNvSpPr>
            <a:spLocks noGrp="1"/>
          </p:cNvSpPr>
          <p:nvPr>
            <p:ph type="sldNum" sz="quarter" idx="12"/>
          </p:nvPr>
        </p:nvSpPr>
        <p:spPr/>
        <p:txBody>
          <a:bodyPr/>
          <a:lstStyle>
            <a:lvl1pPr>
              <a:defRPr/>
            </a:lvl1pPr>
          </a:lstStyle>
          <a:p>
            <a:fld id="{5461203E-78AF-4B21-9226-D890EC49355A}" type="slidenum">
              <a:rPr lang="en-US" altLang="en-US"/>
              <a:pPr/>
              <a:t>‹#›</a:t>
            </a:fld>
            <a:endParaRPr lang="en-US" altLang="en-US"/>
          </a:p>
        </p:txBody>
      </p:sp>
    </p:spTree>
    <p:extLst>
      <p:ext uri="{BB962C8B-B14F-4D97-AF65-F5344CB8AC3E}">
        <p14:creationId xmlns:p14="http://schemas.microsoft.com/office/powerpoint/2010/main" val="24369335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18492-DC33-48EF-8337-D5161152A9C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5BD04D-5F9E-4843-A60E-74CEDDE9A34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5BA0F2-440B-4F44-BF5D-2D98B8762BF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4C193FA8-FA09-4E06-A551-26021917C01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C229AEA-D7ED-4F88-92EC-FA877A56D83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BC8FD58-0445-4719-90C7-5EA46EA132CC}"/>
              </a:ext>
            </a:extLst>
          </p:cNvPr>
          <p:cNvSpPr>
            <a:spLocks noGrp="1" noChangeArrowheads="1"/>
          </p:cNvSpPr>
          <p:nvPr>
            <p:ph type="sldNum" sz="quarter" idx="12"/>
          </p:nvPr>
        </p:nvSpPr>
        <p:spPr>
          <a:ln/>
        </p:spPr>
        <p:txBody>
          <a:bodyPr/>
          <a:lstStyle>
            <a:lvl1pPr>
              <a:defRPr/>
            </a:lvl1pPr>
          </a:lstStyle>
          <a:p>
            <a:pPr>
              <a:defRPr/>
            </a:pPr>
            <a:fld id="{891C98AA-6FBD-408C-A673-9A93F86CA2BF}" type="slidenum">
              <a:rPr lang="en-US" altLang="en-US"/>
              <a:pPr>
                <a:defRPr/>
              </a:pPr>
              <a:t>‹#›</a:t>
            </a:fld>
            <a:endParaRPr lang="en-US" altLang="en-US" dirty="0"/>
          </a:p>
        </p:txBody>
      </p:sp>
    </p:spTree>
    <p:extLst>
      <p:ext uri="{BB962C8B-B14F-4D97-AF65-F5344CB8AC3E}">
        <p14:creationId xmlns:p14="http://schemas.microsoft.com/office/powerpoint/2010/main" val="37104732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A04AD-4D89-44A4-8390-A82EF62EE4E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BEB08C-B233-48F4-B6B7-FB624EA50014}"/>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id="{9BB90289-5AF6-4592-A968-01195886F38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C1598AEF-5371-41B9-958B-2DA5E4F8342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1CE17F6-EFC8-4201-BDF3-A77AE0ABDA7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DF0541D-052C-40D3-A01A-E304B2B3B15E}"/>
              </a:ext>
            </a:extLst>
          </p:cNvPr>
          <p:cNvSpPr>
            <a:spLocks noGrp="1" noChangeArrowheads="1"/>
          </p:cNvSpPr>
          <p:nvPr>
            <p:ph type="sldNum" sz="quarter" idx="12"/>
          </p:nvPr>
        </p:nvSpPr>
        <p:spPr>
          <a:ln/>
        </p:spPr>
        <p:txBody>
          <a:bodyPr/>
          <a:lstStyle>
            <a:lvl1pPr>
              <a:defRPr/>
            </a:lvl1pPr>
          </a:lstStyle>
          <a:p>
            <a:pPr>
              <a:defRPr/>
            </a:pPr>
            <a:fld id="{60598CBD-AA9A-401C-B5F0-AA91C636F571}" type="slidenum">
              <a:rPr lang="en-US" altLang="en-US"/>
              <a:pPr>
                <a:defRPr/>
              </a:pPr>
              <a:t>‹#›</a:t>
            </a:fld>
            <a:endParaRPr lang="en-US" altLang="en-US" dirty="0"/>
          </a:p>
        </p:txBody>
      </p:sp>
    </p:spTree>
    <p:extLst>
      <p:ext uri="{BB962C8B-B14F-4D97-AF65-F5344CB8AC3E}">
        <p14:creationId xmlns:p14="http://schemas.microsoft.com/office/powerpoint/2010/main" val="17964597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59F2E-643E-4AFB-A007-8DBA0ADD4C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B23CBD-1557-404C-8C88-555A89E3A72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D103087-748E-4BCE-948F-0588E5E0308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4A8A9F7-26C9-4F64-BD8A-CC7F1A44AB1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FB6CC53-4E17-46F5-BE96-6218D03193E8}"/>
              </a:ext>
            </a:extLst>
          </p:cNvPr>
          <p:cNvSpPr>
            <a:spLocks noGrp="1" noChangeArrowheads="1"/>
          </p:cNvSpPr>
          <p:nvPr>
            <p:ph type="sldNum" sz="quarter" idx="12"/>
          </p:nvPr>
        </p:nvSpPr>
        <p:spPr>
          <a:ln/>
        </p:spPr>
        <p:txBody>
          <a:bodyPr/>
          <a:lstStyle>
            <a:lvl1pPr>
              <a:defRPr/>
            </a:lvl1pPr>
          </a:lstStyle>
          <a:p>
            <a:pPr>
              <a:defRPr/>
            </a:pPr>
            <a:fld id="{198E6BFC-3940-4874-B76C-468566432AF4}" type="slidenum">
              <a:rPr lang="en-US" altLang="en-US"/>
              <a:pPr>
                <a:defRPr/>
              </a:pPr>
              <a:t>‹#›</a:t>
            </a:fld>
            <a:endParaRPr lang="en-US" altLang="en-US" dirty="0"/>
          </a:p>
        </p:txBody>
      </p:sp>
    </p:spTree>
    <p:extLst>
      <p:ext uri="{BB962C8B-B14F-4D97-AF65-F5344CB8AC3E}">
        <p14:creationId xmlns:p14="http://schemas.microsoft.com/office/powerpoint/2010/main" val="4715008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FCF354-E2E7-4919-B0B6-3F1064BCC8E4}"/>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32FB2E-0702-4165-9AE9-DF3826A0E656}"/>
              </a:ext>
            </a:extLst>
          </p:cNvPr>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8477BCE-B339-45ED-9287-DA4399653BC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22D452C-FB57-4DB4-8201-529310EE4BD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190A8D0-F47D-4E89-9653-F94BF70BF22F}"/>
              </a:ext>
            </a:extLst>
          </p:cNvPr>
          <p:cNvSpPr>
            <a:spLocks noGrp="1" noChangeArrowheads="1"/>
          </p:cNvSpPr>
          <p:nvPr>
            <p:ph type="sldNum" sz="quarter" idx="12"/>
          </p:nvPr>
        </p:nvSpPr>
        <p:spPr>
          <a:ln/>
        </p:spPr>
        <p:txBody>
          <a:bodyPr/>
          <a:lstStyle>
            <a:lvl1pPr>
              <a:defRPr/>
            </a:lvl1pPr>
          </a:lstStyle>
          <a:p>
            <a:pPr>
              <a:defRPr/>
            </a:pPr>
            <a:fld id="{7104FB40-D08C-4AB4-B14C-7557B3940E5B}" type="slidenum">
              <a:rPr lang="en-US" altLang="en-US"/>
              <a:pPr>
                <a:defRPr/>
              </a:pPr>
              <a:t>‹#›</a:t>
            </a:fld>
            <a:endParaRPr lang="en-US" altLang="en-US" dirty="0"/>
          </a:p>
        </p:txBody>
      </p:sp>
    </p:spTree>
    <p:extLst>
      <p:ext uri="{BB962C8B-B14F-4D97-AF65-F5344CB8AC3E}">
        <p14:creationId xmlns:p14="http://schemas.microsoft.com/office/powerpoint/2010/main" val="40182324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FB87B-C9C7-43B6-BC1C-A1EE7A68D268}"/>
              </a:ext>
            </a:extLst>
          </p:cNvPr>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a:extLst>
              <a:ext uri="{FF2B5EF4-FFF2-40B4-BE49-F238E27FC236}">
                <a16:creationId xmlns:a16="http://schemas.microsoft.com/office/drawing/2014/main" id="{467B4D9D-EC6B-4927-9E03-73279E1D0498}"/>
              </a:ext>
            </a:extLst>
          </p:cNvPr>
          <p:cNvSpPr>
            <a:spLocks noGrp="1"/>
          </p:cNvSpPr>
          <p:nvPr>
            <p:ph type="tbl" idx="1"/>
          </p:nvPr>
        </p:nvSpPr>
        <p:spPr>
          <a:xfrm>
            <a:off x="457200" y="1600200"/>
            <a:ext cx="8229600" cy="4525963"/>
          </a:xfrm>
        </p:spPr>
        <p:txBody>
          <a:bodyPr/>
          <a:lstStyle/>
          <a:p>
            <a:pPr lvl="0"/>
            <a:endParaRPr lang="en-US" noProof="0"/>
          </a:p>
        </p:txBody>
      </p:sp>
      <p:sp>
        <p:nvSpPr>
          <p:cNvPr id="4" name="Rectangle 4">
            <a:extLst>
              <a:ext uri="{FF2B5EF4-FFF2-40B4-BE49-F238E27FC236}">
                <a16:creationId xmlns:a16="http://schemas.microsoft.com/office/drawing/2014/main" id="{0A1DD5E8-12E7-49FF-B8DD-96821BDABAA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DF0F662-9C47-45B7-9BCF-A540AECF47A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E9E1FCD-9D5E-4F27-B99F-21B4EEB7326F}"/>
              </a:ext>
            </a:extLst>
          </p:cNvPr>
          <p:cNvSpPr>
            <a:spLocks noGrp="1" noChangeArrowheads="1"/>
          </p:cNvSpPr>
          <p:nvPr>
            <p:ph type="sldNum" sz="quarter" idx="12"/>
          </p:nvPr>
        </p:nvSpPr>
        <p:spPr>
          <a:ln/>
        </p:spPr>
        <p:txBody>
          <a:bodyPr/>
          <a:lstStyle>
            <a:lvl1pPr>
              <a:defRPr/>
            </a:lvl1pPr>
          </a:lstStyle>
          <a:p>
            <a:pPr>
              <a:defRPr/>
            </a:pPr>
            <a:fld id="{0EEB0A94-5BEE-425B-BE86-27979254E888}" type="slidenum">
              <a:rPr lang="en-US" altLang="en-US"/>
              <a:pPr>
                <a:defRPr/>
              </a:pPr>
              <a:t>‹#›</a:t>
            </a:fld>
            <a:endParaRPr lang="en-US" altLang="en-US" dirty="0"/>
          </a:p>
        </p:txBody>
      </p:sp>
    </p:spTree>
    <p:extLst>
      <p:ext uri="{BB962C8B-B14F-4D97-AF65-F5344CB8AC3E}">
        <p14:creationId xmlns:p14="http://schemas.microsoft.com/office/powerpoint/2010/main" val="1642794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44665-53A3-4473-ABC1-3EF9984D60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8B9A22-FA87-47E1-BE41-D93AFBD4DAFE}"/>
              </a:ext>
            </a:extLst>
          </p:cNvPr>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968200-6836-4224-A869-48BDE714A220}"/>
              </a:ext>
            </a:extLst>
          </p:cNvPr>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91C5CC-6B8B-4A89-ACCB-DA5E2F6AC8E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AE08AAB-2319-41DA-B805-565158072CD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96D9D75-1A11-4457-ACFB-60BAA457E31E}"/>
              </a:ext>
            </a:extLst>
          </p:cNvPr>
          <p:cNvSpPr>
            <a:spLocks noGrp="1"/>
          </p:cNvSpPr>
          <p:nvPr>
            <p:ph type="sldNum" sz="quarter" idx="12"/>
          </p:nvPr>
        </p:nvSpPr>
        <p:spPr/>
        <p:txBody>
          <a:bodyPr/>
          <a:lstStyle>
            <a:lvl1pPr>
              <a:defRPr/>
            </a:lvl1pPr>
          </a:lstStyle>
          <a:p>
            <a:fld id="{1848294E-6166-40DA-9CEA-E3C1FE404EA7}" type="slidenum">
              <a:rPr lang="en-US" altLang="en-US"/>
              <a:pPr/>
              <a:t>‹#›</a:t>
            </a:fld>
            <a:endParaRPr lang="en-US" altLang="en-US"/>
          </a:p>
        </p:txBody>
      </p:sp>
    </p:spTree>
    <p:extLst>
      <p:ext uri="{BB962C8B-B14F-4D97-AF65-F5344CB8AC3E}">
        <p14:creationId xmlns:p14="http://schemas.microsoft.com/office/powerpoint/2010/main" val="1359267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AD0DC-82D9-4FC3-B09C-2F7C7100AE58}"/>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27F11F-10FD-47F5-A356-6E1816E3CEE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FEE70AC-D863-44B4-ACDB-B00631679579}"/>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D8397C-37FE-400C-B0C0-A0D9EDE98FC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19D36AD-0F7A-4845-A14E-76C197D7D921}"/>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B09BF7-5207-4E22-A143-D5611A3D7618}"/>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1212B50D-61E2-475D-8304-AF55C939E875}"/>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C5C2A9BB-8BAE-42EB-AAF9-726E70E8D273}"/>
              </a:ext>
            </a:extLst>
          </p:cNvPr>
          <p:cNvSpPr>
            <a:spLocks noGrp="1"/>
          </p:cNvSpPr>
          <p:nvPr>
            <p:ph type="sldNum" sz="quarter" idx="12"/>
          </p:nvPr>
        </p:nvSpPr>
        <p:spPr/>
        <p:txBody>
          <a:bodyPr/>
          <a:lstStyle>
            <a:lvl1pPr>
              <a:defRPr/>
            </a:lvl1pPr>
          </a:lstStyle>
          <a:p>
            <a:fld id="{72597C0C-2E63-48CC-8641-DBE09E3D6E11}" type="slidenum">
              <a:rPr lang="en-US" altLang="en-US"/>
              <a:pPr/>
              <a:t>‹#›</a:t>
            </a:fld>
            <a:endParaRPr lang="en-US" altLang="en-US"/>
          </a:p>
        </p:txBody>
      </p:sp>
    </p:spTree>
    <p:extLst>
      <p:ext uri="{BB962C8B-B14F-4D97-AF65-F5344CB8AC3E}">
        <p14:creationId xmlns:p14="http://schemas.microsoft.com/office/powerpoint/2010/main" val="219344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38419-712E-4B58-8130-DEA3CD9D15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76D8F6-696C-4BDD-8709-59D900008453}"/>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0C6879C0-22D7-429A-808A-350B75DC4BFC}"/>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A09C4A1E-E6F2-40C3-A4E6-8568C2049A07}"/>
              </a:ext>
            </a:extLst>
          </p:cNvPr>
          <p:cNvSpPr>
            <a:spLocks noGrp="1"/>
          </p:cNvSpPr>
          <p:nvPr>
            <p:ph type="sldNum" sz="quarter" idx="12"/>
          </p:nvPr>
        </p:nvSpPr>
        <p:spPr/>
        <p:txBody>
          <a:bodyPr/>
          <a:lstStyle>
            <a:lvl1pPr>
              <a:defRPr/>
            </a:lvl1pPr>
          </a:lstStyle>
          <a:p>
            <a:fld id="{783D4EED-D50A-4C35-93B2-2CA8E878E0C2}" type="slidenum">
              <a:rPr lang="en-US" altLang="en-US"/>
              <a:pPr/>
              <a:t>‹#›</a:t>
            </a:fld>
            <a:endParaRPr lang="en-US" altLang="en-US"/>
          </a:p>
        </p:txBody>
      </p:sp>
    </p:spTree>
    <p:extLst>
      <p:ext uri="{BB962C8B-B14F-4D97-AF65-F5344CB8AC3E}">
        <p14:creationId xmlns:p14="http://schemas.microsoft.com/office/powerpoint/2010/main" val="1937640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D3B488-22F8-4F04-B91A-4E2A7F1B33B5}"/>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F7AD0F97-3515-4803-B483-21AB32465EAD}"/>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653E1129-3BD0-4FF8-A36A-076BE3CD4E38}"/>
              </a:ext>
            </a:extLst>
          </p:cNvPr>
          <p:cNvSpPr>
            <a:spLocks noGrp="1"/>
          </p:cNvSpPr>
          <p:nvPr>
            <p:ph type="sldNum" sz="quarter" idx="12"/>
          </p:nvPr>
        </p:nvSpPr>
        <p:spPr/>
        <p:txBody>
          <a:bodyPr/>
          <a:lstStyle>
            <a:lvl1pPr>
              <a:defRPr/>
            </a:lvl1pPr>
          </a:lstStyle>
          <a:p>
            <a:fld id="{4FDC5FEC-D5D7-4170-B594-722F6DB9D0D8}" type="slidenum">
              <a:rPr lang="en-US" altLang="en-US"/>
              <a:pPr/>
              <a:t>‹#›</a:t>
            </a:fld>
            <a:endParaRPr lang="en-US" altLang="en-US"/>
          </a:p>
        </p:txBody>
      </p:sp>
    </p:spTree>
    <p:extLst>
      <p:ext uri="{BB962C8B-B14F-4D97-AF65-F5344CB8AC3E}">
        <p14:creationId xmlns:p14="http://schemas.microsoft.com/office/powerpoint/2010/main" val="3099769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0AADD-2B9E-461C-B372-EEB183FEE50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379CE-017C-4CB6-9A70-B11BF9A109C0}"/>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42A25D-4400-4308-8748-96C58A0F039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2AC43C-8D0F-48FB-9ED9-56AAD7BB9B3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FEC5945-A7E0-4390-ABF4-29C6D874948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B01568C-B124-48A8-B8E7-C516862093E7}"/>
              </a:ext>
            </a:extLst>
          </p:cNvPr>
          <p:cNvSpPr>
            <a:spLocks noGrp="1"/>
          </p:cNvSpPr>
          <p:nvPr>
            <p:ph type="sldNum" sz="quarter" idx="12"/>
          </p:nvPr>
        </p:nvSpPr>
        <p:spPr/>
        <p:txBody>
          <a:bodyPr/>
          <a:lstStyle>
            <a:lvl1pPr>
              <a:defRPr/>
            </a:lvl1pPr>
          </a:lstStyle>
          <a:p>
            <a:fld id="{D55C71BA-781C-4FEC-8083-ED21FCA12214}" type="slidenum">
              <a:rPr lang="en-US" altLang="en-US"/>
              <a:pPr/>
              <a:t>‹#›</a:t>
            </a:fld>
            <a:endParaRPr lang="en-US" altLang="en-US"/>
          </a:p>
        </p:txBody>
      </p:sp>
    </p:spTree>
    <p:extLst>
      <p:ext uri="{BB962C8B-B14F-4D97-AF65-F5344CB8AC3E}">
        <p14:creationId xmlns:p14="http://schemas.microsoft.com/office/powerpoint/2010/main" val="1421823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FC312-DAEB-43E9-9C02-84672809EC5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6E53EB-1971-4CFF-9105-39851172070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D98DEA5-4EC4-4C80-A205-B737CA08B5E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962AB8F-36DF-4143-8768-3DC5934EF74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553FA42-3E02-4979-B157-CC56B7F92DD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FD31245-F1FC-49BF-8FCC-B063DF75C5C0}"/>
              </a:ext>
            </a:extLst>
          </p:cNvPr>
          <p:cNvSpPr>
            <a:spLocks noGrp="1"/>
          </p:cNvSpPr>
          <p:nvPr>
            <p:ph type="sldNum" sz="quarter" idx="12"/>
          </p:nvPr>
        </p:nvSpPr>
        <p:spPr/>
        <p:txBody>
          <a:bodyPr/>
          <a:lstStyle>
            <a:lvl1pPr>
              <a:defRPr/>
            </a:lvl1pPr>
          </a:lstStyle>
          <a:p>
            <a:fld id="{1AE85744-5710-4387-996B-2ACAE37A5534}" type="slidenum">
              <a:rPr lang="en-US" altLang="en-US"/>
              <a:pPr/>
              <a:t>‹#›</a:t>
            </a:fld>
            <a:endParaRPr lang="en-US" altLang="en-US"/>
          </a:p>
        </p:txBody>
      </p:sp>
    </p:spTree>
    <p:extLst>
      <p:ext uri="{BB962C8B-B14F-4D97-AF65-F5344CB8AC3E}">
        <p14:creationId xmlns:p14="http://schemas.microsoft.com/office/powerpoint/2010/main" val="1052990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4AFF60E-990D-41F3-8F6D-683E8CEB3C92}"/>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a:extLst>
              <a:ext uri="{FF2B5EF4-FFF2-40B4-BE49-F238E27FC236}">
                <a16:creationId xmlns:a16="http://schemas.microsoft.com/office/drawing/2014/main" id="{CB15881F-E961-4D41-BEFB-C63E918DF1D1}"/>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F776A5E7-5708-49ED-8637-ED33061DE1C2}"/>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Calibri" panose="020F0502020204030204" pitchFamily="34" charset="0"/>
                <a:cs typeface="Calibri" panose="020F0502020204030204" pitchFamily="34" charset="0"/>
              </a:defRPr>
            </a:lvl1pPr>
          </a:lstStyle>
          <a:p>
            <a:endParaRPr lang="en-US" altLang="en-US" dirty="0"/>
          </a:p>
        </p:txBody>
      </p:sp>
      <p:sp>
        <p:nvSpPr>
          <p:cNvPr id="1029" name="Rectangle 5">
            <a:extLst>
              <a:ext uri="{FF2B5EF4-FFF2-40B4-BE49-F238E27FC236}">
                <a16:creationId xmlns:a16="http://schemas.microsoft.com/office/drawing/2014/main" id="{A7143A4C-BC1B-48A8-B1DC-3EB7DC0F02F1}"/>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Calibri" panose="020F0502020204030204" pitchFamily="34" charset="0"/>
                <a:cs typeface="Calibri" panose="020F0502020204030204" pitchFamily="34" charset="0"/>
              </a:defRPr>
            </a:lvl1pPr>
          </a:lstStyle>
          <a:p>
            <a:endParaRPr lang="en-US" altLang="en-US" dirty="0"/>
          </a:p>
        </p:txBody>
      </p:sp>
      <p:sp>
        <p:nvSpPr>
          <p:cNvPr id="1030" name="Rectangle 6">
            <a:extLst>
              <a:ext uri="{FF2B5EF4-FFF2-40B4-BE49-F238E27FC236}">
                <a16:creationId xmlns:a16="http://schemas.microsoft.com/office/drawing/2014/main" id="{9BE2810B-5553-4AEC-A283-5AA3A1B8D4E1}"/>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cs typeface="Calibri" panose="020F0502020204030204" pitchFamily="34" charset="0"/>
              </a:defRPr>
            </a:lvl1pPr>
          </a:lstStyle>
          <a:p>
            <a:fld id="{797AB974-8359-4149-882E-73941C49B3CD}"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txStyles>
    <p:title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Calibri" panose="020F0502020204030204" pitchFamily="34" charset="0"/>
          <a:ea typeface="+mn-ea"/>
          <a:cs typeface="Calibri" panose="020F0502020204030204" pitchFamily="34" charset="0"/>
        </a:defRPr>
      </a:lvl1pPr>
      <a:lvl2pPr marL="742950" indent="-285750" algn="l" rtl="0" fontAlgn="base">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rtl="0" fontAlgn="base">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9F0C25DD-4C51-4821-A651-A42CE314E72A}"/>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a:extLst>
              <a:ext uri="{FF2B5EF4-FFF2-40B4-BE49-F238E27FC236}">
                <a16:creationId xmlns:a16="http://schemas.microsoft.com/office/drawing/2014/main" id="{43055B6E-DAFF-4BF1-8609-2DFFFA747E98}"/>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7220" name="Rectangle 4">
            <a:extLst>
              <a:ext uri="{FF2B5EF4-FFF2-40B4-BE49-F238E27FC236}">
                <a16:creationId xmlns:a16="http://schemas.microsoft.com/office/drawing/2014/main" id="{579A4F0B-0ADA-4124-A01A-92F3751244F8}"/>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b="0">
                <a:latin typeface="Times New Roman" panose="02020603050405020304" pitchFamily="18" charset="0"/>
                <a:cs typeface="Times New Roman" panose="02020603050405020304" pitchFamily="18" charset="0"/>
              </a:defRPr>
            </a:lvl1pPr>
          </a:lstStyle>
          <a:p>
            <a:pPr>
              <a:defRPr/>
            </a:pPr>
            <a:endParaRPr lang="en-US" altLang="en-US"/>
          </a:p>
        </p:txBody>
      </p:sp>
      <p:sp>
        <p:nvSpPr>
          <p:cNvPr id="137221" name="Rectangle 5">
            <a:extLst>
              <a:ext uri="{FF2B5EF4-FFF2-40B4-BE49-F238E27FC236}">
                <a16:creationId xmlns:a16="http://schemas.microsoft.com/office/drawing/2014/main" id="{56F845B1-8230-49C4-BD20-752C1DE64CD1}"/>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atin typeface="Times New Roman" panose="02020603050405020304" pitchFamily="18" charset="0"/>
                <a:cs typeface="Times New Roman" panose="02020603050405020304" pitchFamily="18" charset="0"/>
              </a:defRPr>
            </a:lvl1pPr>
          </a:lstStyle>
          <a:p>
            <a:pPr>
              <a:defRPr/>
            </a:pPr>
            <a:endParaRPr lang="en-US" altLang="en-US"/>
          </a:p>
        </p:txBody>
      </p:sp>
      <p:sp>
        <p:nvSpPr>
          <p:cNvPr id="137222" name="Rectangle 6">
            <a:extLst>
              <a:ext uri="{FF2B5EF4-FFF2-40B4-BE49-F238E27FC236}">
                <a16:creationId xmlns:a16="http://schemas.microsoft.com/office/drawing/2014/main" id="{2E372AAA-BD06-4CA8-B527-CD37DFAA8368}"/>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latin typeface="Times New Roman" panose="02020603050405020304" pitchFamily="18" charset="0"/>
                <a:cs typeface="Times New Roman" panose="02020603050405020304" pitchFamily="18" charset="0"/>
              </a:defRPr>
            </a:lvl1pPr>
          </a:lstStyle>
          <a:p>
            <a:pPr>
              <a:defRPr/>
            </a:pPr>
            <a:fld id="{B1474604-C9B0-4EEF-A598-FC367AA789D2}" type="slidenum">
              <a:rPr lang="en-US" altLang="en-US"/>
              <a:pPr>
                <a:defRPr/>
              </a:pPr>
              <a:t>‹#›</a:t>
            </a:fld>
            <a:endParaRPr lang="en-US" altLang="en-US"/>
          </a:p>
        </p:txBody>
      </p:sp>
    </p:spTree>
    <p:extLst>
      <p:ext uri="{BB962C8B-B14F-4D97-AF65-F5344CB8AC3E}">
        <p14:creationId xmlns:p14="http://schemas.microsoft.com/office/powerpoint/2010/main" val="143711721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2pPr>
      <a:lvl3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3pPr>
      <a:lvl4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4pPr>
      <a:lvl5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55DF520-59BF-49C2-8381-DB1CDC498A91}"/>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B565BC0-BD21-4CF1-BE2A-1D3F8AEE9524}"/>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66E8DE2-95D6-45A9-9417-6A3AF860D315}"/>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dirty="0">
                <a:latin typeface="Calibri" panose="020F0502020204030204" pitchFamily="34" charset="0"/>
                <a:cs typeface="Calibri" panose="020F0502020204030204" pitchFamily="34" charset="0"/>
              </a:defRPr>
            </a:lvl1pPr>
          </a:lstStyle>
          <a:p>
            <a:pPr>
              <a:defRPr/>
            </a:pPr>
            <a:endParaRPr lang="en-US" altLang="en-US"/>
          </a:p>
        </p:txBody>
      </p:sp>
      <p:sp>
        <p:nvSpPr>
          <p:cNvPr id="1029" name="Rectangle 5">
            <a:extLst>
              <a:ext uri="{FF2B5EF4-FFF2-40B4-BE49-F238E27FC236}">
                <a16:creationId xmlns:a16="http://schemas.microsoft.com/office/drawing/2014/main" id="{E7F6A3FC-79A2-43D8-BA53-B8105355F9F9}"/>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dirty="0">
                <a:latin typeface="Calibri" panose="020F0502020204030204" pitchFamily="34" charset="0"/>
                <a:cs typeface="Calibri" panose="020F0502020204030204" pitchFamily="34" charset="0"/>
              </a:defRPr>
            </a:lvl1pPr>
          </a:lstStyle>
          <a:p>
            <a:pPr>
              <a:defRPr/>
            </a:pPr>
            <a:endParaRPr lang="en-US" altLang="en-US"/>
          </a:p>
        </p:txBody>
      </p:sp>
      <p:sp>
        <p:nvSpPr>
          <p:cNvPr id="1030" name="Rectangle 6">
            <a:extLst>
              <a:ext uri="{FF2B5EF4-FFF2-40B4-BE49-F238E27FC236}">
                <a16:creationId xmlns:a16="http://schemas.microsoft.com/office/drawing/2014/main" id="{4D4CD14F-6051-4974-AC5D-6944617A68A6}"/>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F4535935-D370-4496-B6C0-5FC32D0FDAA8}" type="slidenum">
              <a:rPr lang="en-US" altLang="en-US"/>
              <a:pPr>
                <a:defRPr/>
              </a:pPr>
              <a:t>‹#›</a:t>
            </a:fld>
            <a:endParaRPr lang="en-US" altLang="en-US" dirty="0"/>
          </a:p>
        </p:txBody>
      </p:sp>
    </p:spTree>
    <p:extLst>
      <p:ext uri="{BB962C8B-B14F-4D97-AF65-F5344CB8AC3E}">
        <p14:creationId xmlns:p14="http://schemas.microsoft.com/office/powerpoint/2010/main" val="419663315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2pPr>
      <a:lvl3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3pPr>
      <a:lvl4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4pPr>
      <a:lvl5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6.gif"/><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5.gif"/></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5.gif"/></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50.jpeg"/></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9.xml"/><Relationship Id="rId1" Type="http://schemas.openxmlformats.org/officeDocument/2006/relationships/slideLayout" Target="../slideLayouts/slideLayout18.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39700B34-2BB4-44D2-9952-307DD5CAF05C}"/>
              </a:ext>
            </a:extLst>
          </p:cNvPr>
          <p:cNvSpPr txBox="1">
            <a:spLocks noChangeArrowheads="1"/>
          </p:cNvSpPr>
          <p:nvPr/>
        </p:nvSpPr>
        <p:spPr bwMode="auto">
          <a:xfrm>
            <a:off x="1333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457200" y="241300"/>
            <a:ext cx="82296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Law and Grace: An Overview</a:t>
            </a:r>
            <a:b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Jim McGowan, Th.D.</a:t>
            </a:r>
            <a:b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Sugar Land Bible Church</a:t>
            </a:r>
            <a:b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11-11-2018</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57800"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685800" y="5334000"/>
            <a:ext cx="3048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For the Law was given through Moses…</a:t>
            </a:r>
          </a:p>
        </p:txBody>
      </p:sp>
      <p:sp>
        <p:nvSpPr>
          <p:cNvPr id="7175" name="Text Box 4">
            <a:extLst>
              <a:ext uri="{FF2B5EF4-FFF2-40B4-BE49-F238E27FC236}">
                <a16:creationId xmlns:a16="http://schemas.microsoft.com/office/drawing/2014/main" id="{C772D085-726D-4481-B1C4-13C6A1B05202}"/>
              </a:ext>
            </a:extLst>
          </p:cNvPr>
          <p:cNvSpPr txBox="1">
            <a:spLocks noChangeArrowheads="1"/>
          </p:cNvSpPr>
          <p:nvPr/>
        </p:nvSpPr>
        <p:spPr bwMode="auto">
          <a:xfrm>
            <a:off x="5334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FFFF"/>
                </a:solidFill>
                <a:effectLst/>
                <a:uLnTx/>
                <a:uFillTx/>
                <a:latin typeface="Calibri" panose="020F0502020204030204" pitchFamily="34" charset="0"/>
                <a:ea typeface="+mn-ea"/>
                <a:cs typeface="Calibri" panose="020F0502020204030204" pitchFamily="34" charset="0"/>
              </a:rPr>
              <a:t>…but grace and truth were realized through Jesus Christ - John 1:17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CB109777-04BD-4E55-BE07-83D55FCEF776}"/>
              </a:ext>
            </a:extLst>
          </p:cNvPr>
          <p:cNvSpPr>
            <a:spLocks noGrp="1" noChangeArrowheads="1"/>
          </p:cNvSpPr>
          <p:nvPr>
            <p:ph type="title"/>
          </p:nvPr>
        </p:nvSpPr>
        <p:spPr>
          <a:xfrm>
            <a:off x="228600" y="685800"/>
            <a:ext cx="8686800" cy="914400"/>
          </a:xfrm>
        </p:spPr>
        <p:txBody>
          <a:bodyPr/>
          <a:lstStyle/>
          <a:p>
            <a:r>
              <a:rPr lang="en-US" altLang="en-US" sz="3200" b="1" dirty="0">
                <a:solidFill>
                  <a:srgbClr val="0000CC"/>
                </a:solidFill>
              </a:rPr>
              <a:t>Did Joshua learn how to predict, </a:t>
            </a:r>
            <a:br>
              <a:rPr lang="en-US" altLang="en-US" sz="3200" b="1" dirty="0">
                <a:solidFill>
                  <a:srgbClr val="0000CC"/>
                </a:solidFill>
              </a:rPr>
            </a:br>
            <a:r>
              <a:rPr lang="en-US" altLang="en-US" sz="3200" b="1" dirty="0">
                <a:solidFill>
                  <a:srgbClr val="0000CC"/>
                </a:solidFill>
              </a:rPr>
              <a:t>or </a:t>
            </a:r>
            <a:r>
              <a:rPr lang="en-US" altLang="en-US" sz="3200" b="1" i="1" dirty="0">
                <a:solidFill>
                  <a:srgbClr val="0000CC"/>
                </a:solidFill>
              </a:rPr>
              <a:t>cause</a:t>
            </a:r>
            <a:r>
              <a:rPr lang="en-US" altLang="en-US" sz="3200" b="1" dirty="0">
                <a:solidFill>
                  <a:srgbClr val="0000CC"/>
                </a:solidFill>
              </a:rPr>
              <a:t>, an </a:t>
            </a:r>
            <a:r>
              <a:rPr lang="en-US" altLang="en-US" sz="3200" b="1" u="sng" dirty="0">
                <a:solidFill>
                  <a:srgbClr val="0000CC"/>
                </a:solidFill>
              </a:rPr>
              <a:t>Earthquake</a:t>
            </a:r>
            <a:r>
              <a:rPr lang="en-US" altLang="en-US" sz="3200" b="1" dirty="0">
                <a:solidFill>
                  <a:srgbClr val="0000CC"/>
                </a:solidFill>
              </a:rPr>
              <a:t>?</a:t>
            </a:r>
          </a:p>
        </p:txBody>
      </p:sp>
      <p:pic>
        <p:nvPicPr>
          <p:cNvPr id="44035" name="Picture 3" descr="4058537265_dcec8c91ae_o">
            <a:extLst>
              <a:ext uri="{FF2B5EF4-FFF2-40B4-BE49-F238E27FC236}">
                <a16:creationId xmlns:a16="http://schemas.microsoft.com/office/drawing/2014/main" id="{C66BBF72-BBA2-4725-9202-AA517F2C38B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4094" y="1828800"/>
            <a:ext cx="8175812"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a:extLst>
              <a:ext uri="{FF2B5EF4-FFF2-40B4-BE49-F238E27FC236}">
                <a16:creationId xmlns:a16="http://schemas.microsoft.com/office/drawing/2014/main" id="{5F2D94C7-3B67-4C79-8D22-28893F62E1F4}"/>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Review: Law and Grace: Lesson 14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301A6C9E-8E0D-4170-A2F2-60E63B9ADA82}"/>
              </a:ext>
            </a:extLst>
          </p:cNvPr>
          <p:cNvSpPr>
            <a:spLocks noGrp="1" noChangeArrowheads="1"/>
          </p:cNvSpPr>
          <p:nvPr>
            <p:ph type="title"/>
          </p:nvPr>
        </p:nvSpPr>
        <p:spPr>
          <a:xfrm>
            <a:off x="228600" y="685800"/>
            <a:ext cx="8686800" cy="914400"/>
          </a:xfrm>
        </p:spPr>
        <p:txBody>
          <a:bodyPr/>
          <a:lstStyle/>
          <a:p>
            <a:r>
              <a:rPr lang="en-US" altLang="en-US" sz="3200" b="1" dirty="0">
                <a:solidFill>
                  <a:srgbClr val="0000CC"/>
                </a:solidFill>
              </a:rPr>
              <a:t>Did Joshua plan to take them out with superior </a:t>
            </a:r>
            <a:r>
              <a:rPr lang="en-US" altLang="en-US" sz="3200" b="1" i="1" u="sng" dirty="0">
                <a:solidFill>
                  <a:srgbClr val="0000CC"/>
                </a:solidFill>
              </a:rPr>
              <a:t>physical strength and firepower</a:t>
            </a:r>
            <a:r>
              <a:rPr lang="en-US" altLang="en-US" sz="3200" b="1" dirty="0">
                <a:solidFill>
                  <a:srgbClr val="0000CC"/>
                </a:solidFill>
              </a:rPr>
              <a:t>?</a:t>
            </a:r>
          </a:p>
        </p:txBody>
      </p:sp>
      <p:pic>
        <p:nvPicPr>
          <p:cNvPr id="46083" name="Picture 3" descr="Arnold shooting_animated">
            <a:extLst>
              <a:ext uri="{FF2B5EF4-FFF2-40B4-BE49-F238E27FC236}">
                <a16:creationId xmlns:a16="http://schemas.microsoft.com/office/drawing/2014/main" id="{33AFC851-0BF5-460A-97A4-1A3DE17A5774}"/>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84094" y="1905000"/>
            <a:ext cx="8175812"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a:extLst>
              <a:ext uri="{FF2B5EF4-FFF2-40B4-BE49-F238E27FC236}">
                <a16:creationId xmlns:a16="http://schemas.microsoft.com/office/drawing/2014/main" id="{7E825A90-154A-4F48-A651-E31ECD3E61BF}"/>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Review: Law and Grace: Lesson 14</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3" name="Picture 5">
            <a:extLst>
              <a:ext uri="{FF2B5EF4-FFF2-40B4-BE49-F238E27FC236}">
                <a16:creationId xmlns:a16="http://schemas.microsoft.com/office/drawing/2014/main" id="{762B2018-2B93-4C1B-B256-5642B4FEF65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0063" y="1752600"/>
            <a:ext cx="814387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5" name="Picture 7" descr="ark_of_covenant">
            <a:extLst>
              <a:ext uri="{FF2B5EF4-FFF2-40B4-BE49-F238E27FC236}">
                <a16:creationId xmlns:a16="http://schemas.microsoft.com/office/drawing/2014/main" id="{A6F19C07-2327-49B2-AB58-7B9836A61D2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38662" y="1752600"/>
            <a:ext cx="4071938" cy="4572000"/>
          </a:xfrm>
          <a:prstGeom prst="rect">
            <a:avLst/>
          </a:prstGeom>
          <a:noFill/>
          <a:extLst>
            <a:ext uri="{909E8E84-426E-40DD-AFC4-6F175D3DCCD1}">
              <a14:hiddenFill xmlns:a14="http://schemas.microsoft.com/office/drawing/2010/main">
                <a:solidFill>
                  <a:srgbClr val="FFFFFF"/>
                </a:solidFill>
              </a14:hiddenFill>
            </a:ext>
          </a:extLst>
        </p:spPr>
      </p:pic>
      <p:pic>
        <p:nvPicPr>
          <p:cNvPr id="48136" name="Picture 8" descr="worship-shofar-blower-talit-756042">
            <a:extLst>
              <a:ext uri="{FF2B5EF4-FFF2-40B4-BE49-F238E27FC236}">
                <a16:creationId xmlns:a16="http://schemas.microsoft.com/office/drawing/2014/main" id="{1BD1D1A1-59A2-4F9B-AD42-CE990831765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0062" y="1752600"/>
            <a:ext cx="4071938" cy="45720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48137" name="Picture 9" descr="Joshua at Jericho animated">
            <a:extLst>
              <a:ext uri="{FF2B5EF4-FFF2-40B4-BE49-F238E27FC236}">
                <a16:creationId xmlns:a16="http://schemas.microsoft.com/office/drawing/2014/main" id="{0B50C482-739E-4F7F-8CEE-9727611315AF}"/>
              </a:ext>
            </a:extLst>
          </p:cNvPr>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a:off x="500063" y="1752600"/>
            <a:ext cx="8143875" cy="4572000"/>
          </a:xfrm>
          <a:prstGeom prst="rect">
            <a:avLst/>
          </a:prstGeom>
          <a:noFill/>
          <a:extLst>
            <a:ext uri="{909E8E84-426E-40DD-AFC4-6F175D3DCCD1}">
              <a14:hiddenFill xmlns:a14="http://schemas.microsoft.com/office/drawing/2010/main">
                <a:solidFill>
                  <a:srgbClr val="FFFFFF"/>
                </a:solidFill>
              </a14:hiddenFill>
            </a:ext>
          </a:extLst>
        </p:spPr>
      </p:pic>
      <p:sp>
        <p:nvSpPr>
          <p:cNvPr id="48138" name="Text Box 10">
            <a:extLst>
              <a:ext uri="{FF2B5EF4-FFF2-40B4-BE49-F238E27FC236}">
                <a16:creationId xmlns:a16="http://schemas.microsoft.com/office/drawing/2014/main" id="{B8224686-267D-464C-B308-0F325FA92240}"/>
              </a:ext>
            </a:extLst>
          </p:cNvPr>
          <p:cNvSpPr txBox="1">
            <a:spLocks noChangeArrowheads="1"/>
          </p:cNvSpPr>
          <p:nvPr/>
        </p:nvSpPr>
        <p:spPr bwMode="auto">
          <a:xfrm>
            <a:off x="228600" y="721548"/>
            <a:ext cx="86868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ts val="0"/>
              </a:spcBef>
            </a:pPr>
            <a:r>
              <a:rPr lang="en-US" altLang="en-US" sz="3200" b="1" dirty="0">
                <a:solidFill>
                  <a:srgbClr val="0000CC"/>
                </a:solidFill>
                <a:latin typeface="Calibri" panose="020F0502020204030204" pitchFamily="34" charset="0"/>
                <a:ea typeface="+mj-ea"/>
                <a:cs typeface="Calibri" panose="020F0502020204030204" pitchFamily="34" charset="0"/>
              </a:rPr>
              <a:t>God had Joshua tell the Israelites to do this</a:t>
            </a:r>
          </a:p>
          <a:p>
            <a:pPr algn="ctr">
              <a:spcBef>
                <a:spcPts val="0"/>
              </a:spcBef>
            </a:pPr>
            <a:r>
              <a:rPr lang="en-US" altLang="en-US" sz="2800" b="1" dirty="0">
                <a:solidFill>
                  <a:srgbClr val="0000CC"/>
                </a:solidFill>
                <a:latin typeface="Calibri" panose="020F0502020204030204" pitchFamily="34" charset="0"/>
                <a:ea typeface="+mj-ea"/>
                <a:cs typeface="Calibri" panose="020F0502020204030204" pitchFamily="34" charset="0"/>
              </a:rPr>
              <a:t>Joshua 6:6-21 </a:t>
            </a:r>
          </a:p>
        </p:txBody>
      </p:sp>
      <p:sp>
        <p:nvSpPr>
          <p:cNvPr id="8" name="Text Box 4">
            <a:extLst>
              <a:ext uri="{FF2B5EF4-FFF2-40B4-BE49-F238E27FC236}">
                <a16:creationId xmlns:a16="http://schemas.microsoft.com/office/drawing/2014/main" id="{F95B68F6-D723-4F1C-B226-037C2BBF983F}"/>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Review: Law and Grace: Lesson 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8136"/>
                                        </p:tgtEl>
                                        <p:attrNameLst>
                                          <p:attrName>style.visibility</p:attrName>
                                        </p:attrNameLst>
                                      </p:cBhvr>
                                      <p:to>
                                        <p:strVal val="visible"/>
                                      </p:to>
                                    </p:set>
                                    <p:anim calcmode="lin" valueType="num">
                                      <p:cBhvr additive="base">
                                        <p:cTn id="7" dur="500" fill="hold"/>
                                        <p:tgtEl>
                                          <p:spTgt spid="48136"/>
                                        </p:tgtEl>
                                        <p:attrNameLst>
                                          <p:attrName>ppt_x</p:attrName>
                                        </p:attrNameLst>
                                      </p:cBhvr>
                                      <p:tavLst>
                                        <p:tav tm="0">
                                          <p:val>
                                            <p:strVal val="#ppt_x"/>
                                          </p:val>
                                        </p:tav>
                                        <p:tav tm="100000">
                                          <p:val>
                                            <p:strVal val="#ppt_x"/>
                                          </p:val>
                                        </p:tav>
                                      </p:tavLst>
                                    </p:anim>
                                    <p:anim calcmode="lin" valueType="num">
                                      <p:cBhvr additive="base">
                                        <p:cTn id="8" dur="500" fill="hold"/>
                                        <p:tgtEl>
                                          <p:spTgt spid="4813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8135"/>
                                        </p:tgtEl>
                                        <p:attrNameLst>
                                          <p:attrName>style.visibility</p:attrName>
                                        </p:attrNameLst>
                                      </p:cBhvr>
                                      <p:to>
                                        <p:strVal val="visible"/>
                                      </p:to>
                                    </p:set>
                                    <p:anim calcmode="lin" valueType="num">
                                      <p:cBhvr additive="base">
                                        <p:cTn id="13" dur="500" fill="hold"/>
                                        <p:tgtEl>
                                          <p:spTgt spid="48135"/>
                                        </p:tgtEl>
                                        <p:attrNameLst>
                                          <p:attrName>ppt_x</p:attrName>
                                        </p:attrNameLst>
                                      </p:cBhvr>
                                      <p:tavLst>
                                        <p:tav tm="0">
                                          <p:val>
                                            <p:strVal val="#ppt_x"/>
                                          </p:val>
                                        </p:tav>
                                        <p:tav tm="100000">
                                          <p:val>
                                            <p:strVal val="#ppt_x"/>
                                          </p:val>
                                        </p:tav>
                                      </p:tavLst>
                                    </p:anim>
                                    <p:anim calcmode="lin" valueType="num">
                                      <p:cBhvr additive="base">
                                        <p:cTn id="14" dur="500" fill="hold"/>
                                        <p:tgtEl>
                                          <p:spTgt spid="4813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8137"/>
                                        </p:tgtEl>
                                        <p:attrNameLst>
                                          <p:attrName>style.visibility</p:attrName>
                                        </p:attrNameLst>
                                      </p:cBhvr>
                                      <p:to>
                                        <p:strVal val="visible"/>
                                      </p:to>
                                    </p:set>
                                    <p:anim calcmode="lin" valueType="num">
                                      <p:cBhvr additive="base">
                                        <p:cTn id="19" dur="500" fill="hold"/>
                                        <p:tgtEl>
                                          <p:spTgt spid="48137"/>
                                        </p:tgtEl>
                                        <p:attrNameLst>
                                          <p:attrName>ppt_x</p:attrName>
                                        </p:attrNameLst>
                                      </p:cBhvr>
                                      <p:tavLst>
                                        <p:tav tm="0">
                                          <p:val>
                                            <p:strVal val="#ppt_x"/>
                                          </p:val>
                                        </p:tav>
                                        <p:tav tm="100000">
                                          <p:val>
                                            <p:strVal val="#ppt_x"/>
                                          </p:val>
                                        </p:tav>
                                      </p:tavLst>
                                    </p:anim>
                                    <p:anim calcmode="lin" valueType="num">
                                      <p:cBhvr additive="base">
                                        <p:cTn id="20" dur="500" fill="hold"/>
                                        <p:tgtEl>
                                          <p:spTgt spid="481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a:extLst>
              <a:ext uri="{FF2B5EF4-FFF2-40B4-BE49-F238E27FC236}">
                <a16:creationId xmlns:a16="http://schemas.microsoft.com/office/drawing/2014/main" id="{171AB8A2-ED5E-4563-B3DF-E651DE357DA1}"/>
              </a:ext>
            </a:extLst>
          </p:cNvPr>
          <p:cNvSpPr>
            <a:spLocks noGrp="1" noChangeArrowheads="1"/>
          </p:cNvSpPr>
          <p:nvPr>
            <p:ph type="body" sz="half" idx="1"/>
          </p:nvPr>
        </p:nvSpPr>
        <p:spPr>
          <a:xfrm>
            <a:off x="152400" y="1981200"/>
            <a:ext cx="8763000" cy="2057400"/>
          </a:xfrm>
        </p:spPr>
        <p:txBody>
          <a:bodyPr/>
          <a:lstStyle/>
          <a:p>
            <a:pPr algn="just">
              <a:spcBef>
                <a:spcPts val="0"/>
              </a:spcBef>
              <a:spcAft>
                <a:spcPts val="0"/>
              </a:spcAft>
            </a:pPr>
            <a:r>
              <a:rPr lang="en-US" sz="2800" dirty="0"/>
              <a:t>According to the principle of law, the Children of Israel  had to carefully follow God’s instructions every single time! </a:t>
            </a:r>
            <a:r>
              <a:rPr lang="en-US" altLang="en-US" sz="2800" dirty="0"/>
              <a:t>Failing to do </a:t>
            </a:r>
            <a:r>
              <a:rPr lang="en-US" altLang="en-US" sz="2800" i="1" dirty="0"/>
              <a:t>(even by only one person), </a:t>
            </a:r>
            <a:r>
              <a:rPr lang="en-US" altLang="en-US" sz="2800" dirty="0"/>
              <a:t>meant defeat in that battle and the death penalty for the one who offended.</a:t>
            </a:r>
          </a:p>
        </p:txBody>
      </p:sp>
      <p:pic>
        <p:nvPicPr>
          <p:cNvPr id="11275" name="Picture 11">
            <a:extLst>
              <a:ext uri="{FF2B5EF4-FFF2-40B4-BE49-F238E27FC236}">
                <a16:creationId xmlns:a16="http://schemas.microsoft.com/office/drawing/2014/main" id="{346F5371-CB19-44F6-AB48-9A689854096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91773" y="4191000"/>
            <a:ext cx="4084254" cy="2468880"/>
          </a:xfrm>
          <a:prstGeom prst="rect">
            <a:avLst/>
          </a:prstGeom>
          <a:noFill/>
          <a:ln w="9525">
            <a:solidFill>
              <a:srgbClr val="66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4">
            <a:extLst>
              <a:ext uri="{FF2B5EF4-FFF2-40B4-BE49-F238E27FC236}">
                <a16:creationId xmlns:a16="http://schemas.microsoft.com/office/drawing/2014/main" id="{168E36BC-1F22-4919-8A63-91DB5EAD5CBB}"/>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Review: Law and Grace: Lesson 14</a:t>
            </a:r>
          </a:p>
        </p:txBody>
      </p:sp>
      <p:sp>
        <p:nvSpPr>
          <p:cNvPr id="10" name="Rectangle 2">
            <a:extLst>
              <a:ext uri="{FF2B5EF4-FFF2-40B4-BE49-F238E27FC236}">
                <a16:creationId xmlns:a16="http://schemas.microsoft.com/office/drawing/2014/main" id="{5D0B52C3-62C2-43A5-9086-E80946A5FFDA}"/>
              </a:ext>
            </a:extLst>
          </p:cNvPr>
          <p:cNvSpPr>
            <a:spLocks noGrp="1" noChangeArrowheads="1"/>
          </p:cNvSpPr>
          <p:nvPr>
            <p:ph type="title"/>
          </p:nvPr>
        </p:nvSpPr>
        <p:spPr>
          <a:xfrm>
            <a:off x="1905000" y="685522"/>
            <a:ext cx="5334000" cy="1134134"/>
          </a:xfrm>
        </p:spPr>
        <p:txBody>
          <a:bodyPr/>
          <a:lstStyle/>
          <a:p>
            <a:pPr>
              <a:spcBef>
                <a:spcPts val="0"/>
              </a:spcBef>
            </a:pPr>
            <a:r>
              <a:rPr lang="en-US" altLang="en-US" sz="3200" b="1" dirty="0">
                <a:solidFill>
                  <a:srgbClr val="0000CC"/>
                </a:solidFill>
                <a:ea typeface="+mn-ea"/>
              </a:rPr>
              <a:t>God’s plan for the conquest of the land was not uniform!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a:extLst>
              <a:ext uri="{FF2B5EF4-FFF2-40B4-BE49-F238E27FC236}">
                <a16:creationId xmlns:a16="http://schemas.microsoft.com/office/drawing/2014/main" id="{1A738041-43C0-41FA-B0E8-59512CFADB68}"/>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Review: Law and Grace: Lesson 14</a:t>
            </a:r>
          </a:p>
        </p:txBody>
      </p:sp>
      <p:pic>
        <p:nvPicPr>
          <p:cNvPr id="8" name="Picture 2">
            <a:extLst>
              <a:ext uri="{FF2B5EF4-FFF2-40B4-BE49-F238E27FC236}">
                <a16:creationId xmlns:a16="http://schemas.microsoft.com/office/drawing/2014/main" id="{29827C14-F776-4EEC-84F7-1C399B8AD3C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9205" y="1828800"/>
            <a:ext cx="8317596"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3">
            <a:extLst>
              <a:ext uri="{FF2B5EF4-FFF2-40B4-BE49-F238E27FC236}">
                <a16:creationId xmlns:a16="http://schemas.microsoft.com/office/drawing/2014/main" id="{CCB6210D-3EAD-4C4B-9242-554A08CF6DE1}"/>
              </a:ext>
            </a:extLst>
          </p:cNvPr>
          <p:cNvSpPr txBox="1">
            <a:spLocks noChangeArrowheads="1"/>
          </p:cNvSpPr>
          <p:nvPr/>
        </p:nvSpPr>
        <p:spPr bwMode="auto">
          <a:xfrm>
            <a:off x="2895600" y="5385137"/>
            <a:ext cx="5155295" cy="1015663"/>
          </a:xfrm>
          <a:prstGeom prst="rect">
            <a:avLst/>
          </a:prstGeom>
          <a:solidFill>
            <a:schemeClr val="bg1"/>
          </a:solidFill>
          <a:ln>
            <a:noFill/>
          </a:ln>
          <a:effectLst/>
          <a:extLst/>
        </p:spPr>
        <p:txBody>
          <a:bodyPr wrap="square">
            <a:spAutoFit/>
          </a:bodyPr>
          <a:lstStyle/>
          <a:p>
            <a:pPr algn="ctr">
              <a:spcBef>
                <a:spcPct val="50000"/>
              </a:spcBef>
            </a:pPr>
            <a:r>
              <a:rPr lang="en-US" altLang="en-US" sz="2000" b="1" dirty="0"/>
              <a:t>The lower retaining wall &amp; mudbrick wall at Jericho at the time of the conquest (1406 BC) – Sectional view</a:t>
            </a:r>
          </a:p>
        </p:txBody>
      </p:sp>
      <p:sp>
        <p:nvSpPr>
          <p:cNvPr id="10" name="Line 4">
            <a:extLst>
              <a:ext uri="{FF2B5EF4-FFF2-40B4-BE49-F238E27FC236}">
                <a16:creationId xmlns:a16="http://schemas.microsoft.com/office/drawing/2014/main" id="{E99A369D-6409-4A7E-9236-7B167B0C97C2}"/>
              </a:ext>
            </a:extLst>
          </p:cNvPr>
          <p:cNvSpPr>
            <a:spLocks noChangeShapeType="1"/>
          </p:cNvSpPr>
          <p:nvPr/>
        </p:nvSpPr>
        <p:spPr bwMode="auto">
          <a:xfrm>
            <a:off x="838200" y="5791200"/>
            <a:ext cx="914400"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Rectangle 2">
            <a:extLst>
              <a:ext uri="{FF2B5EF4-FFF2-40B4-BE49-F238E27FC236}">
                <a16:creationId xmlns:a16="http://schemas.microsoft.com/office/drawing/2014/main" id="{40F2F8F8-5BDF-4E01-BAEB-83E1FC1C6F7F}"/>
              </a:ext>
            </a:extLst>
          </p:cNvPr>
          <p:cNvSpPr txBox="1">
            <a:spLocks noChangeArrowheads="1"/>
          </p:cNvSpPr>
          <p:nvPr/>
        </p:nvSpPr>
        <p:spPr>
          <a:xfrm>
            <a:off x="1905000" y="685522"/>
            <a:ext cx="5334000" cy="1134134"/>
          </a:xfrm>
          <a:prstGeom prst="rect">
            <a:avLst/>
          </a:prstGeom>
        </p:spPr>
        <p:txBody>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spcBef>
                <a:spcPts val="0"/>
              </a:spcBef>
            </a:pPr>
            <a:r>
              <a:rPr lang="en-US" altLang="en-US" sz="3200" b="1">
                <a:solidFill>
                  <a:srgbClr val="0000CC"/>
                </a:solidFill>
                <a:ea typeface="+mn-ea"/>
              </a:rPr>
              <a:t>God’s plan for the conquest of the land was not uniform!  </a:t>
            </a:r>
            <a:endParaRPr lang="en-US" altLang="en-US" sz="3200" b="1" dirty="0">
              <a:solidFill>
                <a:srgbClr val="0000CC"/>
              </a:solidFill>
              <a:ea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39333B-4CEF-46E2-BC14-21C9CA8430DB}"/>
              </a:ext>
            </a:extLst>
          </p:cNvPr>
          <p:cNvPicPr>
            <a:picLocks noChangeAspect="1"/>
          </p:cNvPicPr>
          <p:nvPr/>
        </p:nvPicPr>
        <p:blipFill>
          <a:blip r:embed="rId2"/>
          <a:stretch>
            <a:fillRect/>
          </a:stretch>
        </p:blipFill>
        <p:spPr>
          <a:xfrm>
            <a:off x="457714" y="1810324"/>
            <a:ext cx="8228571" cy="4590476"/>
          </a:xfrm>
          <a:prstGeom prst="rect">
            <a:avLst/>
          </a:prstGeom>
        </p:spPr>
      </p:pic>
      <p:sp>
        <p:nvSpPr>
          <p:cNvPr id="45059" name="Text Box 3">
            <a:extLst>
              <a:ext uri="{FF2B5EF4-FFF2-40B4-BE49-F238E27FC236}">
                <a16:creationId xmlns:a16="http://schemas.microsoft.com/office/drawing/2014/main" id="{C5895A2A-CC2C-44ED-981C-164F904C7BA0}"/>
              </a:ext>
            </a:extLst>
          </p:cNvPr>
          <p:cNvSpPr txBox="1">
            <a:spLocks noChangeArrowheads="1"/>
          </p:cNvSpPr>
          <p:nvPr/>
        </p:nvSpPr>
        <p:spPr bwMode="auto">
          <a:xfrm>
            <a:off x="3810000" y="5385137"/>
            <a:ext cx="4876800" cy="1015663"/>
          </a:xfrm>
          <a:prstGeom prst="rect">
            <a:avLst/>
          </a:prstGeom>
          <a:solidFill>
            <a:schemeClr val="bg1"/>
          </a:solidFill>
          <a:ln>
            <a:noFill/>
          </a:ln>
          <a:effectLst/>
          <a:extLst/>
        </p:spPr>
        <p:txBody>
          <a:bodyPr wrap="square">
            <a:spAutoFit/>
          </a:bodyPr>
          <a:lstStyle/>
          <a:p>
            <a:pPr algn="ctr">
              <a:spcBef>
                <a:spcPct val="50000"/>
              </a:spcBef>
            </a:pPr>
            <a:r>
              <a:rPr lang="en-US" altLang="en-US" sz="2000" b="1" dirty="0"/>
              <a:t>This is what each of the major archaeological excavations have found at Jericho.</a:t>
            </a:r>
          </a:p>
        </p:txBody>
      </p:sp>
      <p:sp>
        <p:nvSpPr>
          <p:cNvPr id="6" name="Text Box 4">
            <a:extLst>
              <a:ext uri="{FF2B5EF4-FFF2-40B4-BE49-F238E27FC236}">
                <a16:creationId xmlns:a16="http://schemas.microsoft.com/office/drawing/2014/main" id="{C6187BDE-5B59-4440-BAA7-9B7EAAC8ED5A}"/>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Review: Law and Grace: Lesson 14</a:t>
            </a:r>
          </a:p>
        </p:txBody>
      </p:sp>
      <p:sp>
        <p:nvSpPr>
          <p:cNvPr id="8" name="Rectangle 2">
            <a:extLst>
              <a:ext uri="{FF2B5EF4-FFF2-40B4-BE49-F238E27FC236}">
                <a16:creationId xmlns:a16="http://schemas.microsoft.com/office/drawing/2014/main" id="{3ABD3BFA-37A5-4535-B81B-61B976B2CAB1}"/>
              </a:ext>
            </a:extLst>
          </p:cNvPr>
          <p:cNvSpPr txBox="1">
            <a:spLocks noChangeArrowheads="1"/>
          </p:cNvSpPr>
          <p:nvPr/>
        </p:nvSpPr>
        <p:spPr>
          <a:xfrm>
            <a:off x="1905000" y="685522"/>
            <a:ext cx="5334000" cy="1134134"/>
          </a:xfrm>
          <a:prstGeom prst="rect">
            <a:avLst/>
          </a:prstGeom>
        </p:spPr>
        <p:txBody>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spcBef>
                <a:spcPts val="0"/>
              </a:spcBef>
            </a:pPr>
            <a:r>
              <a:rPr lang="en-US" altLang="en-US" sz="3200" b="1">
                <a:solidFill>
                  <a:srgbClr val="0000CC"/>
                </a:solidFill>
                <a:ea typeface="+mn-ea"/>
              </a:rPr>
              <a:t>God’s plan for the conquest of the land was not uniform!  </a:t>
            </a:r>
            <a:endParaRPr lang="en-US" altLang="en-US" sz="3200" b="1" dirty="0">
              <a:solidFill>
                <a:srgbClr val="0000CC"/>
              </a:solidFill>
              <a:ea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3">
            <a:extLst>
              <a:ext uri="{FF2B5EF4-FFF2-40B4-BE49-F238E27FC236}">
                <a16:creationId xmlns:a16="http://schemas.microsoft.com/office/drawing/2014/main" id="{098553BB-AF9B-4E36-83FD-C8C7F1FA755A}"/>
              </a:ext>
            </a:extLst>
          </p:cNvPr>
          <p:cNvSpPr>
            <a:spLocks noGrp="1" noChangeArrowheads="1"/>
          </p:cNvSpPr>
          <p:nvPr>
            <p:ph type="body" sz="half" idx="2"/>
          </p:nvPr>
        </p:nvSpPr>
        <p:spPr>
          <a:xfrm>
            <a:off x="152400" y="1981200"/>
            <a:ext cx="8839200" cy="1371600"/>
          </a:xfrm>
        </p:spPr>
        <p:txBody>
          <a:bodyPr/>
          <a:lstStyle/>
          <a:p>
            <a:pPr algn="just">
              <a:spcBef>
                <a:spcPts val="0"/>
              </a:spcBef>
              <a:spcAft>
                <a:spcPts val="1200"/>
              </a:spcAft>
            </a:pPr>
            <a:r>
              <a:rPr lang="en-US" altLang="en-US" sz="2800" dirty="0"/>
              <a:t>The collapse of the walls of Jericho would have taken out many of the soldiers of Jericho with it.</a:t>
            </a:r>
          </a:p>
        </p:txBody>
      </p:sp>
      <p:pic>
        <p:nvPicPr>
          <p:cNvPr id="2" name="Picture 1">
            <a:extLst>
              <a:ext uri="{FF2B5EF4-FFF2-40B4-BE49-F238E27FC236}">
                <a16:creationId xmlns:a16="http://schemas.microsoft.com/office/drawing/2014/main" id="{ADC84BE0-DBE2-4AFE-B13D-74BE4E9464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10600" y="2971800"/>
            <a:ext cx="6522800" cy="3657600"/>
          </a:xfrm>
          <a:prstGeom prst="rect">
            <a:avLst/>
          </a:prstGeom>
        </p:spPr>
      </p:pic>
      <p:sp>
        <p:nvSpPr>
          <p:cNvPr id="8" name="Text Box 4">
            <a:extLst>
              <a:ext uri="{FF2B5EF4-FFF2-40B4-BE49-F238E27FC236}">
                <a16:creationId xmlns:a16="http://schemas.microsoft.com/office/drawing/2014/main" id="{6C310667-67E4-4E77-A2AE-69907644E9B8}"/>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Review: Law and Grace: Lesson 14</a:t>
            </a:r>
          </a:p>
        </p:txBody>
      </p:sp>
      <p:sp>
        <p:nvSpPr>
          <p:cNvPr id="14" name="Rectangle 2">
            <a:extLst>
              <a:ext uri="{FF2B5EF4-FFF2-40B4-BE49-F238E27FC236}">
                <a16:creationId xmlns:a16="http://schemas.microsoft.com/office/drawing/2014/main" id="{E1B8F10A-2824-4256-9354-FC6BF2B3CAAE}"/>
              </a:ext>
            </a:extLst>
          </p:cNvPr>
          <p:cNvSpPr>
            <a:spLocks noGrp="1" noChangeArrowheads="1"/>
          </p:cNvSpPr>
          <p:nvPr>
            <p:ph type="title"/>
          </p:nvPr>
        </p:nvSpPr>
        <p:spPr>
          <a:xfrm>
            <a:off x="1905000" y="685522"/>
            <a:ext cx="5334000" cy="1134134"/>
          </a:xfrm>
        </p:spPr>
        <p:txBody>
          <a:bodyPr/>
          <a:lstStyle/>
          <a:p>
            <a:pPr>
              <a:spcBef>
                <a:spcPts val="0"/>
              </a:spcBef>
            </a:pPr>
            <a:r>
              <a:rPr lang="en-US" altLang="en-US" sz="3200" b="1" dirty="0">
                <a:solidFill>
                  <a:srgbClr val="0000CC"/>
                </a:solidFill>
                <a:ea typeface="+mn-ea"/>
              </a:rPr>
              <a:t>God’s plan for the conquest of the land was not uniform!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70" name="Text Box 6">
            <a:extLst>
              <a:ext uri="{FF2B5EF4-FFF2-40B4-BE49-F238E27FC236}">
                <a16:creationId xmlns:a16="http://schemas.microsoft.com/office/drawing/2014/main" id="{825C09D4-F3B1-42E5-813F-3ED003D79F46}"/>
              </a:ext>
            </a:extLst>
          </p:cNvPr>
          <p:cNvSpPr txBox="1">
            <a:spLocks noChangeArrowheads="1"/>
          </p:cNvSpPr>
          <p:nvPr/>
        </p:nvSpPr>
        <p:spPr bwMode="auto">
          <a:xfrm>
            <a:off x="381000" y="1981200"/>
            <a:ext cx="8382000" cy="954107"/>
          </a:xfrm>
          <a:prstGeom prst="rect">
            <a:avLst/>
          </a:prstGeom>
          <a:noFill/>
          <a:ln w="38100">
            <a:noFill/>
            <a:miter lim="800000"/>
            <a:headEnd/>
            <a:tailEnd/>
          </a:ln>
          <a:effectLst/>
          <a:extLst/>
        </p:spPr>
        <p:txBody>
          <a:bodyPr>
            <a:spAutoFit/>
          </a:bodyPr>
          <a:lstStyle/>
          <a:p>
            <a:pPr marL="342900" indent="-342900" algn="just">
              <a:spcBef>
                <a:spcPts val="0"/>
              </a:spcBef>
              <a:spcAft>
                <a:spcPts val="1200"/>
              </a:spcAft>
              <a:buChar char="•"/>
            </a:pPr>
            <a:r>
              <a:rPr lang="en-US" altLang="en-US" sz="2800" dirty="0">
                <a:latin typeface="Calibri" panose="020F0502020204030204" pitchFamily="34" charset="0"/>
                <a:cs typeface="Calibri" panose="020F0502020204030204" pitchFamily="34" charset="0"/>
              </a:rPr>
              <a:t>So did God tell the Israelites to attack every Canaanite city that way? </a:t>
            </a:r>
            <a:r>
              <a:rPr lang="en-US" altLang="en-US" sz="2800" b="1" i="1" dirty="0">
                <a:solidFill>
                  <a:srgbClr val="0000CC"/>
                </a:solidFill>
                <a:latin typeface="Calibri" panose="020F0502020204030204" pitchFamily="34" charset="0"/>
                <a:cs typeface="Calibri" panose="020F0502020204030204" pitchFamily="34" charset="0"/>
              </a:rPr>
              <a:t>No – never again!</a:t>
            </a:r>
          </a:p>
        </p:txBody>
      </p:sp>
      <p:pic>
        <p:nvPicPr>
          <p:cNvPr id="113675" name="Picture 11" descr="Jericho Recursion animated">
            <a:extLst>
              <a:ext uri="{FF2B5EF4-FFF2-40B4-BE49-F238E27FC236}">
                <a16:creationId xmlns:a16="http://schemas.microsoft.com/office/drawing/2014/main" id="{9CB38FAD-901F-4193-AD12-6D9DCE100DF8}"/>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81000" y="3048000"/>
            <a:ext cx="8382000" cy="3363913"/>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4">
            <a:extLst>
              <a:ext uri="{FF2B5EF4-FFF2-40B4-BE49-F238E27FC236}">
                <a16:creationId xmlns:a16="http://schemas.microsoft.com/office/drawing/2014/main" id="{3663B7F6-6A39-4FC4-AB06-804E607F06A2}"/>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Review: Law and Grace: Lesson 14</a:t>
            </a:r>
          </a:p>
        </p:txBody>
      </p:sp>
      <p:sp>
        <p:nvSpPr>
          <p:cNvPr id="10" name="Rectangle 2">
            <a:extLst>
              <a:ext uri="{FF2B5EF4-FFF2-40B4-BE49-F238E27FC236}">
                <a16:creationId xmlns:a16="http://schemas.microsoft.com/office/drawing/2014/main" id="{6806FED4-41EE-4B65-9F40-4D0F9AAA00CA}"/>
              </a:ext>
            </a:extLst>
          </p:cNvPr>
          <p:cNvSpPr>
            <a:spLocks noGrp="1" noChangeArrowheads="1"/>
          </p:cNvSpPr>
          <p:nvPr>
            <p:ph type="title"/>
          </p:nvPr>
        </p:nvSpPr>
        <p:spPr>
          <a:xfrm>
            <a:off x="1905000" y="685522"/>
            <a:ext cx="5334000" cy="1134134"/>
          </a:xfrm>
        </p:spPr>
        <p:txBody>
          <a:bodyPr/>
          <a:lstStyle/>
          <a:p>
            <a:pPr>
              <a:spcBef>
                <a:spcPts val="0"/>
              </a:spcBef>
            </a:pPr>
            <a:r>
              <a:rPr lang="en-US" altLang="en-US" sz="3200" b="1" dirty="0">
                <a:solidFill>
                  <a:srgbClr val="0000CC"/>
                </a:solidFill>
                <a:ea typeface="+mn-ea"/>
              </a:rPr>
              <a:t>God’s plan for the conquest of the land was not uniform!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7547DC-FBAC-4734-AD32-469798A51BE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28751" y="1143000"/>
            <a:ext cx="6286499" cy="4572000"/>
          </a:xfrm>
          <a:prstGeom prst="rect">
            <a:avLst/>
          </a:prstGeom>
        </p:spPr>
      </p:pic>
      <p:sp>
        <p:nvSpPr>
          <p:cNvPr id="4" name="Text Box 4">
            <a:extLst>
              <a:ext uri="{FF2B5EF4-FFF2-40B4-BE49-F238E27FC236}">
                <a16:creationId xmlns:a16="http://schemas.microsoft.com/office/drawing/2014/main" id="{42E8C9D2-E5B5-4E1B-8F6F-D8ABE5962D28}"/>
              </a:ext>
            </a:extLst>
          </p:cNvPr>
          <p:cNvSpPr txBox="1">
            <a:spLocks noChangeArrowheads="1"/>
          </p:cNvSpPr>
          <p:nvPr/>
        </p:nvSpPr>
        <p:spPr bwMode="auto">
          <a:xfrm>
            <a:off x="1066800" y="87868"/>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t>Review: Law and Grace: Lesson 14</a:t>
            </a:r>
          </a:p>
        </p:txBody>
      </p:sp>
    </p:spTree>
    <p:extLst>
      <p:ext uri="{BB962C8B-B14F-4D97-AF65-F5344CB8AC3E}">
        <p14:creationId xmlns:p14="http://schemas.microsoft.com/office/powerpoint/2010/main" val="1222573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Session 15 Outline</a:t>
            </a: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152400" y="1143000"/>
            <a:ext cx="8839200"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Review</a:t>
            </a:r>
            <a:endParaRPr lang="en-US" altLang="en-US" sz="3000" b="1" dirty="0">
              <a:solidFill>
                <a:srgbClr val="000000"/>
              </a:solidFill>
              <a:latin typeface="Calibri" panose="020F0502020204030204" pitchFamily="34" charset="0"/>
              <a:cs typeface="Calibri" panose="020F0502020204030204" pitchFamily="34" charset="0"/>
            </a:endParaRPr>
          </a:p>
          <a:p>
            <a:pPr marL="914400" marR="0" lvl="2" indent="-514350"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Purpose, Aim, and Objective</a:t>
            </a:r>
          </a:p>
          <a:p>
            <a:pPr marL="914400" marR="0" lvl="2" indent="-514350"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14</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Wipeout! (Joshua 24)</a:t>
            </a:r>
            <a:endParaRPr lang="en-US" sz="3000" b="1" dirty="0">
              <a:solidFill>
                <a:srgbClr val="0000CC"/>
              </a:solidFill>
              <a:latin typeface="Calibri" panose="020F0502020204030204" pitchFamily="34" charset="0"/>
              <a:cs typeface="Calibri" panose="020F0502020204030204" pitchFamily="34" charset="0"/>
            </a:endParaRPr>
          </a:p>
          <a:p>
            <a:pPr marL="914400" marR="0" lvl="2" indent="-514350"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sz="3000" b="1" u="sng" dirty="0">
                <a:solidFill>
                  <a:srgbClr val="0000CC"/>
                </a:solidFill>
                <a:latin typeface="Calibri" panose="020F0502020204030204" pitchFamily="34" charset="0"/>
                <a:cs typeface="Calibri" panose="020F0502020204030204" pitchFamily="34" charset="0"/>
              </a:rPr>
              <a:t>General Information</a:t>
            </a:r>
          </a:p>
          <a:p>
            <a:pPr marL="914400" marR="0" lvl="2" indent="-514350"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Comments and Commentary</a:t>
            </a:r>
          </a:p>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Concluding </a:t>
            </a: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Observations</a:t>
            </a:r>
            <a:endPar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48751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Session 15 Outline</a:t>
            </a: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152400" y="1143000"/>
            <a:ext cx="8839200"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kumimoji="0" lang="en-US" sz="3000" b="1" i="0"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Review</a:t>
            </a:r>
            <a:endParaRPr kumimoji="0" lang="en-US" altLang="en-US" sz="3000" b="1" i="0"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endParaRPr>
          </a:p>
          <a:p>
            <a:pPr marL="914400" marR="0" lvl="2" indent="-514350"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kumimoji="0" lang="en-US" altLang="en-US" sz="3000" b="1" i="0" u="sng"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Purpose, Aim, and Objective</a:t>
            </a:r>
          </a:p>
          <a:p>
            <a:pPr marL="914400" marR="0" lvl="2" indent="-514350"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Session 14</a:t>
            </a:r>
          </a:p>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Wipeout! (Joshua 24)</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914400" marR="0" lvl="2" indent="-514350"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General Information</a:t>
            </a:r>
          </a:p>
          <a:p>
            <a:pPr marL="914400" marR="0" lvl="2" indent="-514350"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Comments and Commentary</a:t>
            </a:r>
          </a:p>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Concluding </a:t>
            </a: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Observations</a:t>
            </a:r>
            <a:endPar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28580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C8AC59-4548-43A0-94C3-AF83CF15669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34036" y="1524000"/>
            <a:ext cx="6675929" cy="5029200"/>
          </a:xfrm>
          <a:prstGeom prst="rect">
            <a:avLst/>
          </a:prstGeom>
        </p:spPr>
      </p:pic>
      <p:sp>
        <p:nvSpPr>
          <p:cNvPr id="14" name="Text Box 4">
            <a:extLst>
              <a:ext uri="{FF2B5EF4-FFF2-40B4-BE49-F238E27FC236}">
                <a16:creationId xmlns:a16="http://schemas.microsoft.com/office/drawing/2014/main" id="{9CF34054-02F7-4678-9F55-E19B9B4F9462}"/>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Lesson 15 – WIPEOUT!</a:t>
            </a:r>
          </a:p>
        </p:txBody>
      </p:sp>
      <p:sp>
        <p:nvSpPr>
          <p:cNvPr id="15" name="Rectangle 2">
            <a:extLst>
              <a:ext uri="{FF2B5EF4-FFF2-40B4-BE49-F238E27FC236}">
                <a16:creationId xmlns:a16="http://schemas.microsoft.com/office/drawing/2014/main" id="{AF6112F7-AB32-4C69-9A12-EBB01A6C7C2F}"/>
              </a:ext>
            </a:extLst>
          </p:cNvPr>
          <p:cNvSpPr txBox="1">
            <a:spLocks noChangeArrowheads="1"/>
          </p:cNvSpPr>
          <p:nvPr/>
        </p:nvSpPr>
        <p:spPr>
          <a:xfrm>
            <a:off x="1114425" y="685800"/>
            <a:ext cx="6915150" cy="710184"/>
          </a:xfrm>
          <a:prstGeom prst="rect">
            <a:avLst/>
          </a:prstGeom>
        </p:spPr>
        <p:txBody>
          <a:bodyPr anchor="ct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2pPr>
            <a:lvl3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3pPr>
            <a:lvl4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4pPr>
            <a:lvl5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1" hangingPunct="1"/>
            <a:r>
              <a:rPr lang="en-US" altLang="en-US" sz="3200" b="1" dirty="0">
                <a:solidFill>
                  <a:srgbClr val="0000CC"/>
                </a:solidFill>
              </a:rPr>
              <a:t>Jericho and Ai</a:t>
            </a:r>
          </a:p>
        </p:txBody>
      </p:sp>
      <p:sp>
        <p:nvSpPr>
          <p:cNvPr id="3" name="Speech Bubble: Rectangle 2">
            <a:extLst>
              <a:ext uri="{FF2B5EF4-FFF2-40B4-BE49-F238E27FC236}">
                <a16:creationId xmlns:a16="http://schemas.microsoft.com/office/drawing/2014/main" id="{3B04E211-C542-497F-A12C-38207B476EEA}"/>
              </a:ext>
            </a:extLst>
          </p:cNvPr>
          <p:cNvSpPr/>
          <p:nvPr/>
        </p:nvSpPr>
        <p:spPr>
          <a:xfrm>
            <a:off x="5029200" y="1600200"/>
            <a:ext cx="1704975" cy="609600"/>
          </a:xfrm>
          <a:prstGeom prst="wedgeRectCallout">
            <a:avLst>
              <a:gd name="adj1" fmla="val -84118"/>
              <a:gd name="adj2" fmla="val 41897"/>
            </a:avLst>
          </a:prstGeom>
          <a:solidFill>
            <a:schemeClr val="accent1"/>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Calibri" panose="020F0502020204030204" pitchFamily="34" charset="0"/>
                <a:cs typeface="Calibri" panose="020F0502020204030204" pitchFamily="34" charset="0"/>
              </a:rPr>
              <a:t>Galilee</a:t>
            </a:r>
          </a:p>
        </p:txBody>
      </p:sp>
      <p:sp>
        <p:nvSpPr>
          <p:cNvPr id="19" name="Speech Bubble: Rectangle 18">
            <a:extLst>
              <a:ext uri="{FF2B5EF4-FFF2-40B4-BE49-F238E27FC236}">
                <a16:creationId xmlns:a16="http://schemas.microsoft.com/office/drawing/2014/main" id="{D0D20D7F-9733-4D22-9A82-85CC824DE444}"/>
              </a:ext>
            </a:extLst>
          </p:cNvPr>
          <p:cNvSpPr/>
          <p:nvPr/>
        </p:nvSpPr>
        <p:spPr>
          <a:xfrm>
            <a:off x="5895022" y="2658825"/>
            <a:ext cx="1953578" cy="609600"/>
          </a:xfrm>
          <a:prstGeom prst="wedgeRectCallout">
            <a:avLst>
              <a:gd name="adj1" fmla="val -77588"/>
              <a:gd name="adj2" fmla="val 32897"/>
            </a:avLst>
          </a:prstGeom>
          <a:solidFill>
            <a:schemeClr val="accent1"/>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Calibri" panose="020F0502020204030204" pitchFamily="34" charset="0"/>
                <a:cs typeface="Calibri" panose="020F0502020204030204" pitchFamily="34" charset="0"/>
              </a:rPr>
              <a:t>Jordan River</a:t>
            </a:r>
          </a:p>
        </p:txBody>
      </p:sp>
      <p:sp>
        <p:nvSpPr>
          <p:cNvPr id="20" name="Speech Bubble: Rectangle 19">
            <a:extLst>
              <a:ext uri="{FF2B5EF4-FFF2-40B4-BE49-F238E27FC236}">
                <a16:creationId xmlns:a16="http://schemas.microsoft.com/office/drawing/2014/main" id="{FEAD07F4-C74E-49F9-BDF9-649CC764C731}"/>
              </a:ext>
            </a:extLst>
          </p:cNvPr>
          <p:cNvSpPr/>
          <p:nvPr/>
        </p:nvSpPr>
        <p:spPr>
          <a:xfrm>
            <a:off x="6324600" y="3547387"/>
            <a:ext cx="1461135" cy="609600"/>
          </a:xfrm>
          <a:prstGeom prst="wedgeRectCallout">
            <a:avLst>
              <a:gd name="adj1" fmla="val -92699"/>
              <a:gd name="adj2" fmla="val 14897"/>
            </a:avLst>
          </a:prstGeom>
          <a:solidFill>
            <a:schemeClr val="accent1"/>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Calibri" panose="020F0502020204030204" pitchFamily="34" charset="0"/>
                <a:cs typeface="Calibri" panose="020F0502020204030204" pitchFamily="34" charset="0"/>
              </a:rPr>
              <a:t>Jericho</a:t>
            </a:r>
          </a:p>
        </p:txBody>
      </p:sp>
      <p:sp>
        <p:nvSpPr>
          <p:cNvPr id="21" name="Oval 12">
            <a:extLst>
              <a:ext uri="{FF2B5EF4-FFF2-40B4-BE49-F238E27FC236}">
                <a16:creationId xmlns:a16="http://schemas.microsoft.com/office/drawing/2014/main" id="{0DEA62DA-3EAB-4C30-A0B2-2036852BE3E0}"/>
              </a:ext>
            </a:extLst>
          </p:cNvPr>
          <p:cNvSpPr>
            <a:spLocks noChangeArrowheads="1"/>
          </p:cNvSpPr>
          <p:nvPr/>
        </p:nvSpPr>
        <p:spPr bwMode="auto">
          <a:xfrm>
            <a:off x="5334000" y="3810000"/>
            <a:ext cx="457200" cy="3048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Calibri" panose="020F0502020204030204" pitchFamily="34" charset="0"/>
              <a:cs typeface="Calibri" panose="020F0502020204030204" pitchFamily="34" charset="0"/>
            </a:endParaRPr>
          </a:p>
        </p:txBody>
      </p:sp>
      <p:sp>
        <p:nvSpPr>
          <p:cNvPr id="22" name="Speech Bubble: Rectangle 21">
            <a:extLst>
              <a:ext uri="{FF2B5EF4-FFF2-40B4-BE49-F238E27FC236}">
                <a16:creationId xmlns:a16="http://schemas.microsoft.com/office/drawing/2014/main" id="{C4B30609-D5E8-426D-992F-665C82371034}"/>
              </a:ext>
            </a:extLst>
          </p:cNvPr>
          <p:cNvSpPr/>
          <p:nvPr/>
        </p:nvSpPr>
        <p:spPr>
          <a:xfrm>
            <a:off x="3837622" y="5004816"/>
            <a:ext cx="2057400" cy="609600"/>
          </a:xfrm>
          <a:prstGeom prst="wedgeRectCallout">
            <a:avLst>
              <a:gd name="adj1" fmla="val 66856"/>
              <a:gd name="adj2" fmla="val -99103"/>
            </a:avLst>
          </a:prstGeom>
          <a:solidFill>
            <a:schemeClr val="accent1"/>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Calibri" panose="020F0502020204030204" pitchFamily="34" charset="0"/>
                <a:cs typeface="Calibri" panose="020F0502020204030204" pitchFamily="34" charset="0"/>
              </a:rPr>
              <a:t>Dead Sea</a:t>
            </a:r>
          </a:p>
        </p:txBody>
      </p:sp>
      <p:sp>
        <p:nvSpPr>
          <p:cNvPr id="23" name="Speech Bubble: Rectangle 22">
            <a:extLst>
              <a:ext uri="{FF2B5EF4-FFF2-40B4-BE49-F238E27FC236}">
                <a16:creationId xmlns:a16="http://schemas.microsoft.com/office/drawing/2014/main" id="{721C5DCA-CF73-4E71-BCCD-D4447966FA8C}"/>
              </a:ext>
            </a:extLst>
          </p:cNvPr>
          <p:cNvSpPr/>
          <p:nvPr/>
        </p:nvSpPr>
        <p:spPr>
          <a:xfrm>
            <a:off x="4509611" y="4440936"/>
            <a:ext cx="581978" cy="435864"/>
          </a:xfrm>
          <a:prstGeom prst="wedgeRectCallout">
            <a:avLst>
              <a:gd name="adj1" fmla="val 32816"/>
              <a:gd name="adj2" fmla="val -152946"/>
            </a:avLst>
          </a:prstGeom>
          <a:solidFill>
            <a:schemeClr val="accent1"/>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Calibri" panose="020F0502020204030204" pitchFamily="34" charset="0"/>
                <a:cs typeface="Calibri" panose="020F0502020204030204" pitchFamily="34" charset="0"/>
              </a:rPr>
              <a:t>Ai</a:t>
            </a:r>
          </a:p>
        </p:txBody>
      </p:sp>
      <p:sp>
        <p:nvSpPr>
          <p:cNvPr id="24" name="Oval 14">
            <a:extLst>
              <a:ext uri="{FF2B5EF4-FFF2-40B4-BE49-F238E27FC236}">
                <a16:creationId xmlns:a16="http://schemas.microsoft.com/office/drawing/2014/main" id="{D9B9C93D-9C83-4F94-B43C-D75E12234C75}"/>
              </a:ext>
            </a:extLst>
          </p:cNvPr>
          <p:cNvSpPr>
            <a:spLocks noChangeArrowheads="1"/>
          </p:cNvSpPr>
          <p:nvPr/>
        </p:nvSpPr>
        <p:spPr bwMode="auto">
          <a:xfrm>
            <a:off x="4800600" y="3733800"/>
            <a:ext cx="457200" cy="3048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Calibri" panose="020F0502020204030204" pitchFamily="34" charset="0"/>
              <a:cs typeface="Calibri" panose="020F0502020204030204" pitchFamily="34" charset="0"/>
            </a:endParaRPr>
          </a:p>
        </p:txBody>
      </p:sp>
      <p:sp>
        <p:nvSpPr>
          <p:cNvPr id="25" name="Text Box 11">
            <a:extLst>
              <a:ext uri="{FF2B5EF4-FFF2-40B4-BE49-F238E27FC236}">
                <a16:creationId xmlns:a16="http://schemas.microsoft.com/office/drawing/2014/main" id="{93E41857-2065-4051-8AD1-FC63A48C763F}"/>
              </a:ext>
            </a:extLst>
          </p:cNvPr>
          <p:cNvSpPr txBox="1">
            <a:spLocks noChangeArrowheads="1"/>
          </p:cNvSpPr>
          <p:nvPr/>
        </p:nvSpPr>
        <p:spPr bwMode="auto">
          <a:xfrm>
            <a:off x="2969871" y="2467681"/>
            <a:ext cx="1661566" cy="1569660"/>
          </a:xfrm>
          <a:prstGeom prst="rect">
            <a:avLst/>
          </a:prstGeom>
          <a:solidFill>
            <a:schemeClr val="accent1"/>
          </a:solidFill>
          <a:ln w="38100">
            <a:solidFill>
              <a:srgbClr val="FFFF00"/>
            </a:solidFill>
            <a:miter lim="800000"/>
            <a:headEnd/>
            <a:tailEnd/>
          </a:ln>
          <a:effectLst/>
          <a:extLst/>
        </p:spPr>
        <p:txBody>
          <a:bodyPr wrap="square">
            <a:spAutoFit/>
          </a:bodyPr>
          <a:lstStyle/>
          <a:p>
            <a:pPr algn="ctr">
              <a:spcBef>
                <a:spcPct val="50000"/>
              </a:spcBef>
            </a:pPr>
            <a:r>
              <a:rPr lang="en-US" altLang="en-US" sz="2400" b="1" dirty="0">
                <a:latin typeface="Calibri" panose="020F0502020204030204" pitchFamily="34" charset="0"/>
                <a:cs typeface="Calibri" panose="020F0502020204030204" pitchFamily="34" charset="0"/>
              </a:rPr>
              <a:t>Canaan: the Promised Land</a:t>
            </a:r>
          </a:p>
        </p:txBody>
      </p:sp>
    </p:spTree>
    <p:extLst>
      <p:ext uri="{BB962C8B-B14F-4D97-AF65-F5344CB8AC3E}">
        <p14:creationId xmlns:p14="http://schemas.microsoft.com/office/powerpoint/2010/main" val="34467890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B7894016-4EB5-4D62-9800-1DFB4E1FD4FB}"/>
              </a:ext>
            </a:extLst>
          </p:cNvPr>
          <p:cNvSpPr>
            <a:spLocks noGrp="1" noChangeArrowheads="1"/>
          </p:cNvSpPr>
          <p:nvPr>
            <p:ph type="title"/>
          </p:nvPr>
        </p:nvSpPr>
        <p:spPr>
          <a:xfrm>
            <a:off x="571500" y="685800"/>
            <a:ext cx="8001000" cy="636587"/>
          </a:xfrm>
        </p:spPr>
        <p:txBody>
          <a:bodyPr/>
          <a:lstStyle/>
          <a:p>
            <a:r>
              <a:rPr lang="en-US" altLang="en-US" sz="3200" b="1" dirty="0">
                <a:solidFill>
                  <a:srgbClr val="0000CC"/>
                </a:solidFill>
                <a:ea typeface="+mn-ea"/>
              </a:rPr>
              <a:t>God had the Israelites burn the city of Jericho </a:t>
            </a:r>
          </a:p>
        </p:txBody>
      </p:sp>
      <p:sp>
        <p:nvSpPr>
          <p:cNvPr id="125961" name="Rectangle 9">
            <a:extLst>
              <a:ext uri="{FF2B5EF4-FFF2-40B4-BE49-F238E27FC236}">
                <a16:creationId xmlns:a16="http://schemas.microsoft.com/office/drawing/2014/main" id="{B064E57E-CCF9-4817-8A4C-F90E620AE09C}"/>
              </a:ext>
            </a:extLst>
          </p:cNvPr>
          <p:cNvSpPr>
            <a:spLocks noGrp="1" noChangeArrowheads="1"/>
          </p:cNvSpPr>
          <p:nvPr>
            <p:ph type="body" sz="half" idx="1"/>
          </p:nvPr>
        </p:nvSpPr>
        <p:spPr>
          <a:xfrm>
            <a:off x="228600" y="1557638"/>
            <a:ext cx="8763000" cy="2590800"/>
          </a:xfrm>
          <a:noFill/>
          <a:ln/>
        </p:spPr>
        <p:txBody>
          <a:bodyPr/>
          <a:lstStyle/>
          <a:p>
            <a:pPr algn="just">
              <a:spcBef>
                <a:spcPts val="0"/>
              </a:spcBef>
              <a:spcAft>
                <a:spcPts val="1200"/>
              </a:spcAft>
            </a:pPr>
            <a:r>
              <a:rPr lang="en-US" altLang="en-US" sz="2800" dirty="0"/>
              <a:t>So, is that what God had the Israelites do to all the cities they attacked?</a:t>
            </a:r>
          </a:p>
          <a:p>
            <a:pPr algn="just">
              <a:spcBef>
                <a:spcPts val="0"/>
              </a:spcBef>
              <a:spcAft>
                <a:spcPts val="1200"/>
              </a:spcAft>
            </a:pPr>
            <a:r>
              <a:rPr lang="en-US" altLang="en-US" sz="2800" dirty="0"/>
              <a:t>Or did God never again have the Israelites burn any of the cities they encountered?</a:t>
            </a:r>
          </a:p>
          <a:p>
            <a:pPr algn="just">
              <a:spcBef>
                <a:spcPts val="0"/>
              </a:spcBef>
              <a:spcAft>
                <a:spcPts val="1200"/>
              </a:spcAft>
            </a:pPr>
            <a:r>
              <a:rPr lang="en-US" altLang="en-US" sz="2800" dirty="0"/>
              <a:t>No, and no.</a:t>
            </a:r>
          </a:p>
        </p:txBody>
      </p:sp>
      <p:pic>
        <p:nvPicPr>
          <p:cNvPr id="125963" name="Picture 11" descr="Judge Judy woth head shaking &amp; arms_animated">
            <a:extLst>
              <a:ext uri="{FF2B5EF4-FFF2-40B4-BE49-F238E27FC236}">
                <a16:creationId xmlns:a16="http://schemas.microsoft.com/office/drawing/2014/main" id="{A12ECBAD-DD1F-45E6-90D2-324EFAB54BC8}"/>
              </a:ext>
            </a:extLst>
          </p:cNvPr>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53905" y="4343400"/>
            <a:ext cx="3036190" cy="2286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4">
            <a:extLst>
              <a:ext uri="{FF2B5EF4-FFF2-40B4-BE49-F238E27FC236}">
                <a16:creationId xmlns:a16="http://schemas.microsoft.com/office/drawing/2014/main" id="{C67C440D-3C56-4CC8-8084-4BA607C27407}"/>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Lesson 15 – WIPEOUT!</a:t>
            </a:r>
          </a:p>
        </p:txBody>
      </p:sp>
      <p:pic>
        <p:nvPicPr>
          <p:cNvPr id="6" name="Picture 8" descr="Camp_Fire_animated">
            <a:extLst>
              <a:ext uri="{FF2B5EF4-FFF2-40B4-BE49-F238E27FC236}">
                <a16:creationId xmlns:a16="http://schemas.microsoft.com/office/drawing/2014/main" id="{C9B7DB9C-81CF-4591-9BFA-B6D77D527A8B}"/>
              </a:ext>
            </a:extLst>
          </p:cNvPr>
          <p:cNvPicPr>
            <a:picLocks noChangeAspect="1" noChangeArrowheads="1" noCrop="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31029" y="3736109"/>
            <a:ext cx="2481943" cy="2895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596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5963"/>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E84FCDF-6E49-4854-AE09-058B1553CE82}"/>
              </a:ext>
            </a:extLst>
          </p:cNvPr>
          <p:cNvPicPr>
            <a:picLocks noChangeAspect="1"/>
          </p:cNvPicPr>
          <p:nvPr/>
        </p:nvPicPr>
        <p:blipFill>
          <a:blip r:embed="rId3"/>
          <a:stretch>
            <a:fillRect/>
          </a:stretch>
        </p:blipFill>
        <p:spPr>
          <a:xfrm>
            <a:off x="152400" y="1322387"/>
            <a:ext cx="4285714" cy="534285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1860" name="Rectangle 4">
            <a:extLst>
              <a:ext uri="{FF2B5EF4-FFF2-40B4-BE49-F238E27FC236}">
                <a16:creationId xmlns:a16="http://schemas.microsoft.com/office/drawing/2014/main" id="{A6A7EAE5-7DB3-40CE-A02C-D2265E9CD358}"/>
              </a:ext>
            </a:extLst>
          </p:cNvPr>
          <p:cNvSpPr>
            <a:spLocks noGrp="1" noChangeArrowheads="1"/>
          </p:cNvSpPr>
          <p:nvPr>
            <p:ph type="body" sz="half" idx="2"/>
          </p:nvPr>
        </p:nvSpPr>
        <p:spPr>
          <a:xfrm>
            <a:off x="4572000" y="1524000"/>
            <a:ext cx="4419600" cy="2133600"/>
          </a:xfrm>
        </p:spPr>
        <p:txBody>
          <a:bodyPr/>
          <a:lstStyle/>
          <a:p>
            <a:pPr algn="just">
              <a:spcBef>
                <a:spcPts val="0"/>
              </a:spcBef>
              <a:spcAft>
                <a:spcPts val="1200"/>
              </a:spcAft>
            </a:pPr>
            <a:r>
              <a:rPr lang="en-US" altLang="en-US" sz="2800" dirty="0"/>
              <a:t>Of all the cities of Canaan, the Israelites were only directed to burn the cities of Jericho, Ai and Hazor.  </a:t>
            </a:r>
          </a:p>
        </p:txBody>
      </p:sp>
      <p:sp>
        <p:nvSpPr>
          <p:cNvPr id="11" name="Rectangle 2">
            <a:extLst>
              <a:ext uri="{FF2B5EF4-FFF2-40B4-BE49-F238E27FC236}">
                <a16:creationId xmlns:a16="http://schemas.microsoft.com/office/drawing/2014/main" id="{F40E8A09-6076-45D7-9189-C215609DE8D1}"/>
              </a:ext>
            </a:extLst>
          </p:cNvPr>
          <p:cNvSpPr>
            <a:spLocks noGrp="1" noChangeArrowheads="1"/>
          </p:cNvSpPr>
          <p:nvPr>
            <p:ph type="title"/>
          </p:nvPr>
        </p:nvSpPr>
        <p:spPr>
          <a:xfrm>
            <a:off x="571500" y="685800"/>
            <a:ext cx="8001000" cy="636587"/>
          </a:xfrm>
        </p:spPr>
        <p:txBody>
          <a:bodyPr/>
          <a:lstStyle/>
          <a:p>
            <a:r>
              <a:rPr lang="en-US" altLang="en-US" sz="3200" b="1" dirty="0">
                <a:solidFill>
                  <a:srgbClr val="0000CC"/>
                </a:solidFill>
                <a:ea typeface="+mn-ea"/>
              </a:rPr>
              <a:t>God had the Israelites burn Ai and Hazor too! </a:t>
            </a:r>
          </a:p>
        </p:txBody>
      </p:sp>
      <p:sp>
        <p:nvSpPr>
          <p:cNvPr id="12" name="Text Box 4">
            <a:extLst>
              <a:ext uri="{FF2B5EF4-FFF2-40B4-BE49-F238E27FC236}">
                <a16:creationId xmlns:a16="http://schemas.microsoft.com/office/drawing/2014/main" id="{C7C24AEE-574B-4975-8BD3-A8C8971C9C74}"/>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Lesson 15 – WIPEOUT!</a:t>
            </a:r>
          </a:p>
        </p:txBody>
      </p:sp>
      <p:sp>
        <p:nvSpPr>
          <p:cNvPr id="18" name="Speech Bubble: Rectangle 17">
            <a:extLst>
              <a:ext uri="{FF2B5EF4-FFF2-40B4-BE49-F238E27FC236}">
                <a16:creationId xmlns:a16="http://schemas.microsoft.com/office/drawing/2014/main" id="{3D0CE9A2-8EC8-417F-96C9-3CE064DAEBB9}"/>
              </a:ext>
            </a:extLst>
          </p:cNvPr>
          <p:cNvSpPr/>
          <p:nvPr/>
        </p:nvSpPr>
        <p:spPr>
          <a:xfrm>
            <a:off x="1798337" y="1940686"/>
            <a:ext cx="808863" cy="356448"/>
          </a:xfrm>
          <a:prstGeom prst="wedgeRectCallout">
            <a:avLst>
              <a:gd name="adj1" fmla="val 121593"/>
              <a:gd name="adj2" fmla="val -30930"/>
            </a:avLst>
          </a:prstGeom>
          <a:solidFill>
            <a:srgbClr val="FFC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alibri" panose="020F0502020204030204" pitchFamily="34" charset="0"/>
                <a:cs typeface="Calibri" panose="020F0502020204030204" pitchFamily="34" charset="0"/>
              </a:rPr>
              <a:t>Hazor</a:t>
            </a:r>
            <a:endParaRPr lang="en-US" sz="2400" b="1" dirty="0">
              <a:solidFill>
                <a:schemeClr val="tx1"/>
              </a:solidFill>
              <a:latin typeface="Calibri" panose="020F0502020204030204" pitchFamily="34" charset="0"/>
              <a:cs typeface="Calibri" panose="020F0502020204030204" pitchFamily="34" charset="0"/>
            </a:endParaRPr>
          </a:p>
        </p:txBody>
      </p:sp>
      <p:sp>
        <p:nvSpPr>
          <p:cNvPr id="19" name="Speech Bubble: Rectangle 18">
            <a:extLst>
              <a:ext uri="{FF2B5EF4-FFF2-40B4-BE49-F238E27FC236}">
                <a16:creationId xmlns:a16="http://schemas.microsoft.com/office/drawing/2014/main" id="{2012BADE-27B3-4B89-9975-A9017E41BC51}"/>
              </a:ext>
            </a:extLst>
          </p:cNvPr>
          <p:cNvSpPr/>
          <p:nvPr/>
        </p:nvSpPr>
        <p:spPr>
          <a:xfrm>
            <a:off x="3410872" y="4648200"/>
            <a:ext cx="983457" cy="381000"/>
          </a:xfrm>
          <a:prstGeom prst="wedgeRectCallout">
            <a:avLst>
              <a:gd name="adj1" fmla="val -70184"/>
              <a:gd name="adj2" fmla="val -42103"/>
            </a:avLst>
          </a:prstGeom>
          <a:solidFill>
            <a:srgbClr val="FFC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alibri" panose="020F0502020204030204" pitchFamily="34" charset="0"/>
                <a:cs typeface="Calibri" panose="020F0502020204030204" pitchFamily="34" charset="0"/>
              </a:rPr>
              <a:t>Jericho</a:t>
            </a:r>
            <a:endParaRPr lang="en-US" sz="2400" b="1" dirty="0">
              <a:solidFill>
                <a:schemeClr val="tx1"/>
              </a:solidFill>
              <a:latin typeface="Calibri" panose="020F0502020204030204" pitchFamily="34" charset="0"/>
              <a:cs typeface="Calibri" panose="020F0502020204030204" pitchFamily="34" charset="0"/>
            </a:endParaRPr>
          </a:p>
        </p:txBody>
      </p:sp>
      <p:sp>
        <p:nvSpPr>
          <p:cNvPr id="20" name="Speech Bubble: Rectangle 19">
            <a:extLst>
              <a:ext uri="{FF2B5EF4-FFF2-40B4-BE49-F238E27FC236}">
                <a16:creationId xmlns:a16="http://schemas.microsoft.com/office/drawing/2014/main" id="{9D08D261-CF31-4623-AB05-A946149B3B33}"/>
              </a:ext>
            </a:extLst>
          </p:cNvPr>
          <p:cNvSpPr/>
          <p:nvPr/>
        </p:nvSpPr>
        <p:spPr>
          <a:xfrm>
            <a:off x="2057400" y="3737016"/>
            <a:ext cx="457200" cy="356448"/>
          </a:xfrm>
          <a:prstGeom prst="wedgeRectCallout">
            <a:avLst>
              <a:gd name="adj1" fmla="val 68366"/>
              <a:gd name="adj2" fmla="val 131616"/>
            </a:avLst>
          </a:prstGeom>
          <a:solidFill>
            <a:srgbClr val="FFC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alibri" panose="020F0502020204030204" pitchFamily="34" charset="0"/>
                <a:cs typeface="Calibri" panose="020F0502020204030204" pitchFamily="34" charset="0"/>
              </a:rPr>
              <a:t>Ai</a:t>
            </a:r>
            <a:endParaRPr lang="en-US" sz="2400" b="1" dirty="0">
              <a:solidFill>
                <a:schemeClr val="tx1"/>
              </a:solidFill>
              <a:latin typeface="Calibri" panose="020F0502020204030204" pitchFamily="34" charset="0"/>
              <a:cs typeface="Calibri" panose="020F0502020204030204" pitchFamily="34" charset="0"/>
            </a:endParaRPr>
          </a:p>
        </p:txBody>
      </p:sp>
      <p:pic>
        <p:nvPicPr>
          <p:cNvPr id="23" name="Picture 8" descr="Camp_Fire_animated">
            <a:extLst>
              <a:ext uri="{FF2B5EF4-FFF2-40B4-BE49-F238E27FC236}">
                <a16:creationId xmlns:a16="http://schemas.microsoft.com/office/drawing/2014/main" id="{B65D07AC-3C74-4DDF-8B43-62FBDD50F716}"/>
              </a:ext>
            </a:extLst>
          </p:cNvPr>
          <p:cNvPicPr>
            <a:picLocks noChangeAspect="1" noChangeArrowheads="1" noCrop="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29453" y="3731989"/>
            <a:ext cx="2514219" cy="29332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38C5683E-0D25-455D-8BE8-570945E9C183}"/>
              </a:ext>
            </a:extLst>
          </p:cNvPr>
          <p:cNvSpPr>
            <a:spLocks noGrp="1" noChangeArrowheads="1"/>
          </p:cNvSpPr>
          <p:nvPr>
            <p:ph type="title"/>
          </p:nvPr>
        </p:nvSpPr>
        <p:spPr>
          <a:xfrm>
            <a:off x="685800" y="685245"/>
            <a:ext cx="7772400" cy="914955"/>
          </a:xfrm>
        </p:spPr>
        <p:txBody>
          <a:bodyPr/>
          <a:lstStyle/>
          <a:p>
            <a:r>
              <a:rPr lang="en-US" altLang="en-US" sz="3200" b="1" dirty="0">
                <a:solidFill>
                  <a:srgbClr val="0000CC"/>
                </a:solidFill>
                <a:ea typeface="+mn-ea"/>
              </a:rPr>
              <a:t>After Jericho</a:t>
            </a:r>
            <a:br>
              <a:rPr lang="en-US" altLang="en-US" sz="3200" b="1" dirty="0">
                <a:solidFill>
                  <a:srgbClr val="0000CC"/>
                </a:solidFill>
                <a:ea typeface="+mn-ea"/>
              </a:rPr>
            </a:br>
            <a:r>
              <a:rPr lang="en-US" altLang="en-US" sz="2800" b="1" dirty="0">
                <a:solidFill>
                  <a:srgbClr val="0000CC"/>
                </a:solidFill>
                <a:ea typeface="+mn-ea"/>
              </a:rPr>
              <a:t>Joshua 7 </a:t>
            </a:r>
            <a:endParaRPr lang="en-US" altLang="en-US" sz="3200" b="1" dirty="0">
              <a:solidFill>
                <a:srgbClr val="0000CC"/>
              </a:solidFill>
              <a:ea typeface="+mn-ea"/>
            </a:endParaRPr>
          </a:p>
        </p:txBody>
      </p:sp>
      <p:sp>
        <p:nvSpPr>
          <p:cNvPr id="15363" name="Rectangle 3">
            <a:extLst>
              <a:ext uri="{FF2B5EF4-FFF2-40B4-BE49-F238E27FC236}">
                <a16:creationId xmlns:a16="http://schemas.microsoft.com/office/drawing/2014/main" id="{11D53984-330D-4BB4-B435-A1DF3D730652}"/>
              </a:ext>
            </a:extLst>
          </p:cNvPr>
          <p:cNvSpPr>
            <a:spLocks noGrp="1" noChangeArrowheads="1"/>
          </p:cNvSpPr>
          <p:nvPr>
            <p:ph type="body" sz="half" idx="1"/>
          </p:nvPr>
        </p:nvSpPr>
        <p:spPr>
          <a:xfrm>
            <a:off x="247435" y="1828800"/>
            <a:ext cx="4629365" cy="3505200"/>
          </a:xfrm>
        </p:spPr>
        <p:txBody>
          <a:bodyPr/>
          <a:lstStyle/>
          <a:p>
            <a:pPr algn="just">
              <a:spcBef>
                <a:spcPts val="0"/>
              </a:spcBef>
              <a:spcAft>
                <a:spcPts val="1200"/>
              </a:spcAft>
            </a:pPr>
            <a:r>
              <a:rPr lang="en-US" altLang="en-US" sz="2800" dirty="0"/>
              <a:t>After Jericho, God had the Israelites go to Ai, which was higher in elevation and to the west.</a:t>
            </a:r>
          </a:p>
          <a:p>
            <a:pPr algn="just">
              <a:spcBef>
                <a:spcPts val="0"/>
              </a:spcBef>
              <a:spcAft>
                <a:spcPts val="1200"/>
              </a:spcAft>
            </a:pPr>
            <a:r>
              <a:rPr lang="en-US" altLang="en-US" sz="2800" dirty="0"/>
              <a:t>But though the ‘battle’ for Jericho went very well, at first the battle for Ai did not go well. </a:t>
            </a:r>
          </a:p>
        </p:txBody>
      </p:sp>
      <p:sp>
        <p:nvSpPr>
          <p:cNvPr id="9" name="Text Box 4">
            <a:extLst>
              <a:ext uri="{FF2B5EF4-FFF2-40B4-BE49-F238E27FC236}">
                <a16:creationId xmlns:a16="http://schemas.microsoft.com/office/drawing/2014/main" id="{9C6DDA55-323E-4735-9C1C-6C8ACBB2AE22}"/>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Lesson 15 – WIPEOUT!</a:t>
            </a:r>
          </a:p>
        </p:txBody>
      </p:sp>
      <p:pic>
        <p:nvPicPr>
          <p:cNvPr id="2" name="Picture 1">
            <a:extLst>
              <a:ext uri="{FF2B5EF4-FFF2-40B4-BE49-F238E27FC236}">
                <a16:creationId xmlns:a16="http://schemas.microsoft.com/office/drawing/2014/main" id="{850C6231-445F-40BC-9100-68F0D8C659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53000" y="1981200"/>
            <a:ext cx="3943565" cy="41148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a:extLst>
              <a:ext uri="{FF2B5EF4-FFF2-40B4-BE49-F238E27FC236}">
                <a16:creationId xmlns:a16="http://schemas.microsoft.com/office/drawing/2014/main" id="{EF6260D1-E5E2-4A1C-8370-D35DEF0D6FA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a:extLst>
              <a:ext uri="{FF2B5EF4-FFF2-40B4-BE49-F238E27FC236}">
                <a16:creationId xmlns:a16="http://schemas.microsoft.com/office/drawing/2014/main" id="{55DBAB3C-ACB9-495E-B9D6-F611AEEC202D}"/>
              </a:ext>
            </a:extLst>
          </p:cNvPr>
          <p:cNvSpPr>
            <a:spLocks noGrp="1" noChangeArrowheads="1"/>
          </p:cNvSpPr>
          <p:nvPr>
            <p:ph type="body" idx="1"/>
          </p:nvPr>
        </p:nvSpPr>
        <p:spPr>
          <a:xfrm>
            <a:off x="0" y="0"/>
            <a:ext cx="9144000" cy="5105400"/>
          </a:xfrm>
        </p:spPr>
        <p:txBody>
          <a:bodyPr/>
          <a:lstStyle/>
          <a:p>
            <a:pPr marL="0" indent="0" algn="ctr">
              <a:spcBef>
                <a:spcPct val="0"/>
              </a:spcBef>
              <a:spcAft>
                <a:spcPts val="1200"/>
              </a:spcAft>
              <a:buNone/>
            </a:pPr>
            <a:r>
              <a:rPr lang="en-US" altLang="en-US" b="1" dirty="0">
                <a:solidFill>
                  <a:srgbClr val="0000CC"/>
                </a:solidFill>
              </a:rPr>
              <a:t>Joshua 7:2-5</a:t>
            </a:r>
          </a:p>
          <a:p>
            <a:pPr marL="0" marR="0" indent="0" algn="just">
              <a:spcBef>
                <a:spcPts val="0"/>
              </a:spcBef>
              <a:spcAft>
                <a:spcPts val="0"/>
              </a:spcAft>
              <a:buNone/>
            </a:pPr>
            <a:r>
              <a:rPr lang="en-US" sz="2800" baseline="30000" dirty="0"/>
              <a:t>2</a:t>
            </a:r>
            <a:r>
              <a:rPr lang="en-US" sz="2800" dirty="0"/>
              <a:t> Now Joshua sent men from Jericho to Ai, which is near Beth-</a:t>
            </a:r>
            <a:r>
              <a:rPr lang="en-US" sz="2800" dirty="0" err="1"/>
              <a:t>aven</a:t>
            </a:r>
            <a:r>
              <a:rPr lang="en-US" sz="2800" dirty="0"/>
              <a:t>, east of Bethel, and said to them, “Go up and spy out the land.” So the men went up and spied out Ai. </a:t>
            </a:r>
            <a:r>
              <a:rPr lang="en-US" sz="2800" baseline="30000" dirty="0"/>
              <a:t>3</a:t>
            </a:r>
            <a:r>
              <a:rPr lang="en-US" sz="2800" dirty="0"/>
              <a:t> They returned to Joshua and said to him, “Do not let all the people go up; </a:t>
            </a:r>
            <a:r>
              <a:rPr lang="en-US" sz="2800" i="1" dirty="0"/>
              <a:t>only</a:t>
            </a:r>
            <a:r>
              <a:rPr lang="en-US" sz="2800" dirty="0"/>
              <a:t> about two or three thousand men need go up to Ai; do not make all the people toil up there, for they are few.” </a:t>
            </a:r>
            <a:r>
              <a:rPr lang="en-US" sz="2800" baseline="30000" dirty="0"/>
              <a:t>4</a:t>
            </a:r>
            <a:r>
              <a:rPr lang="en-US" sz="2800" dirty="0"/>
              <a:t> So about three thousand men from the people went up there, but </a:t>
            </a:r>
            <a:r>
              <a:rPr lang="en-US" sz="2800" b="1" u="sng" dirty="0">
                <a:solidFill>
                  <a:srgbClr val="0000CC"/>
                </a:solidFill>
              </a:rPr>
              <a:t>they fled from the men of Ai</a:t>
            </a:r>
            <a:r>
              <a:rPr lang="en-US" sz="2800" dirty="0"/>
              <a:t>. </a:t>
            </a:r>
            <a:r>
              <a:rPr lang="en-US" sz="2800" baseline="30000" dirty="0"/>
              <a:t>5</a:t>
            </a:r>
            <a:r>
              <a:rPr lang="en-US" sz="2800" dirty="0"/>
              <a:t> </a:t>
            </a:r>
            <a:r>
              <a:rPr lang="en-US" sz="2800" b="1" u="sng" dirty="0">
                <a:solidFill>
                  <a:srgbClr val="0000CC"/>
                </a:solidFill>
              </a:rPr>
              <a:t>The men of Ai struck down about thirty-six of their men, and pursued them from the gate as far as </a:t>
            </a:r>
            <a:r>
              <a:rPr lang="en-US" sz="2800" b="1" u="sng" dirty="0" err="1">
                <a:solidFill>
                  <a:srgbClr val="0000CC"/>
                </a:solidFill>
              </a:rPr>
              <a:t>Shebarim</a:t>
            </a:r>
            <a:r>
              <a:rPr lang="en-US" sz="2800" b="1" u="sng" dirty="0">
                <a:solidFill>
                  <a:srgbClr val="0000CC"/>
                </a:solidFill>
              </a:rPr>
              <a:t> and struck them down on the descent</a:t>
            </a:r>
            <a:r>
              <a:rPr lang="en-US" sz="2800" dirty="0"/>
              <a:t>, so the hearts of the people melted and became as water. </a:t>
            </a:r>
          </a:p>
        </p:txBody>
      </p:sp>
    </p:spTree>
    <p:extLst>
      <p:ext uri="{BB962C8B-B14F-4D97-AF65-F5344CB8AC3E}">
        <p14:creationId xmlns:p14="http://schemas.microsoft.com/office/powerpoint/2010/main" val="2522177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4" name="Rectangle 4">
            <a:extLst>
              <a:ext uri="{FF2B5EF4-FFF2-40B4-BE49-F238E27FC236}">
                <a16:creationId xmlns:a16="http://schemas.microsoft.com/office/drawing/2014/main" id="{4D4301DF-18E0-4513-954C-8C041E86715D}"/>
              </a:ext>
            </a:extLst>
          </p:cNvPr>
          <p:cNvSpPr>
            <a:spLocks noGrp="1" noChangeArrowheads="1"/>
          </p:cNvSpPr>
          <p:nvPr>
            <p:ph type="body" sz="half" idx="2"/>
          </p:nvPr>
        </p:nvSpPr>
        <p:spPr>
          <a:xfrm>
            <a:off x="4495800" y="1981200"/>
            <a:ext cx="4343400" cy="3352800"/>
          </a:xfrm>
        </p:spPr>
        <p:txBody>
          <a:bodyPr/>
          <a:lstStyle/>
          <a:p>
            <a:pPr algn="just">
              <a:spcBef>
                <a:spcPts val="0"/>
              </a:spcBef>
              <a:spcAft>
                <a:spcPts val="1200"/>
              </a:spcAft>
            </a:pPr>
            <a:r>
              <a:rPr lang="en-US" altLang="en-US" sz="2800" dirty="0"/>
              <a:t>The soldiers of Ai soundly defeated the Israelites, so Joshua went to the Lord to seek  the reason for the defeat.</a:t>
            </a:r>
          </a:p>
        </p:txBody>
      </p:sp>
      <p:pic>
        <p:nvPicPr>
          <p:cNvPr id="128011" name="Picture 11" descr="biblebattles08-l">
            <a:extLst>
              <a:ext uri="{FF2B5EF4-FFF2-40B4-BE49-F238E27FC236}">
                <a16:creationId xmlns:a16="http://schemas.microsoft.com/office/drawing/2014/main" id="{04745F1E-6E06-4730-ABCD-DC473EB1BF1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8345" y="1981200"/>
            <a:ext cx="3918855" cy="41148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2">
            <a:extLst>
              <a:ext uri="{FF2B5EF4-FFF2-40B4-BE49-F238E27FC236}">
                <a16:creationId xmlns:a16="http://schemas.microsoft.com/office/drawing/2014/main" id="{C9E7DF25-2455-498D-BEA8-0312A5320B36}"/>
              </a:ext>
            </a:extLst>
          </p:cNvPr>
          <p:cNvSpPr>
            <a:spLocks noGrp="1" noChangeArrowheads="1"/>
          </p:cNvSpPr>
          <p:nvPr>
            <p:ph type="title"/>
          </p:nvPr>
        </p:nvSpPr>
        <p:spPr>
          <a:xfrm>
            <a:off x="685800" y="685245"/>
            <a:ext cx="7772400" cy="914955"/>
          </a:xfrm>
        </p:spPr>
        <p:txBody>
          <a:bodyPr/>
          <a:lstStyle/>
          <a:p>
            <a:r>
              <a:rPr lang="en-US" altLang="en-US" sz="3200" b="1" dirty="0">
                <a:solidFill>
                  <a:srgbClr val="0000CC"/>
                </a:solidFill>
                <a:ea typeface="+mn-ea"/>
              </a:rPr>
              <a:t>After Jericho</a:t>
            </a:r>
            <a:br>
              <a:rPr lang="en-US" altLang="en-US" sz="3200" b="1" dirty="0">
                <a:solidFill>
                  <a:srgbClr val="0000CC"/>
                </a:solidFill>
                <a:ea typeface="+mn-ea"/>
              </a:rPr>
            </a:br>
            <a:r>
              <a:rPr lang="en-US" altLang="en-US" sz="2800" b="1" dirty="0">
                <a:solidFill>
                  <a:srgbClr val="0000CC"/>
                </a:solidFill>
                <a:ea typeface="+mn-ea"/>
              </a:rPr>
              <a:t>Joshua 7 </a:t>
            </a:r>
            <a:endParaRPr lang="en-US" altLang="en-US" sz="3200" b="1" dirty="0">
              <a:solidFill>
                <a:srgbClr val="0000CC"/>
              </a:solidFill>
              <a:ea typeface="+mn-ea"/>
            </a:endParaRPr>
          </a:p>
        </p:txBody>
      </p:sp>
      <p:sp>
        <p:nvSpPr>
          <p:cNvPr id="11" name="Text Box 4">
            <a:extLst>
              <a:ext uri="{FF2B5EF4-FFF2-40B4-BE49-F238E27FC236}">
                <a16:creationId xmlns:a16="http://schemas.microsoft.com/office/drawing/2014/main" id="{036813FE-F225-455E-82C5-AEC147B2B95C}"/>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Lesson 15 – WIPEOUT!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a:extLst>
              <a:ext uri="{FF2B5EF4-FFF2-40B4-BE49-F238E27FC236}">
                <a16:creationId xmlns:a16="http://schemas.microsoft.com/office/drawing/2014/main" id="{EF6260D1-E5E2-4A1C-8370-D35DEF0D6FA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a:extLst>
              <a:ext uri="{FF2B5EF4-FFF2-40B4-BE49-F238E27FC236}">
                <a16:creationId xmlns:a16="http://schemas.microsoft.com/office/drawing/2014/main" id="{55DBAB3C-ACB9-495E-B9D6-F611AEEC202D}"/>
              </a:ext>
            </a:extLst>
          </p:cNvPr>
          <p:cNvSpPr>
            <a:spLocks noGrp="1" noChangeArrowheads="1"/>
          </p:cNvSpPr>
          <p:nvPr>
            <p:ph type="body" idx="1"/>
          </p:nvPr>
        </p:nvSpPr>
        <p:spPr>
          <a:xfrm>
            <a:off x="0" y="0"/>
            <a:ext cx="9144000" cy="3124200"/>
          </a:xfrm>
        </p:spPr>
        <p:txBody>
          <a:bodyPr/>
          <a:lstStyle/>
          <a:p>
            <a:pPr marL="0" indent="0" algn="ctr">
              <a:spcBef>
                <a:spcPct val="0"/>
              </a:spcBef>
              <a:spcAft>
                <a:spcPts val="1200"/>
              </a:spcAft>
              <a:buNone/>
            </a:pPr>
            <a:r>
              <a:rPr lang="en-US" altLang="en-US" b="1" dirty="0">
                <a:solidFill>
                  <a:srgbClr val="0000CC"/>
                </a:solidFill>
              </a:rPr>
              <a:t>Joshua 7:1</a:t>
            </a:r>
          </a:p>
          <a:p>
            <a:pPr marL="0" marR="0" indent="0" algn="just">
              <a:spcBef>
                <a:spcPts val="0"/>
              </a:spcBef>
              <a:spcAft>
                <a:spcPts val="0"/>
              </a:spcAft>
              <a:buNone/>
            </a:pPr>
            <a:r>
              <a:rPr lang="en-US" sz="2800" baseline="30000" dirty="0"/>
              <a:t>1</a:t>
            </a:r>
            <a:r>
              <a:rPr lang="en-US" sz="2800" dirty="0"/>
              <a:t> But </a:t>
            </a:r>
            <a:r>
              <a:rPr lang="en-US" sz="2800" b="1" u="sng" dirty="0">
                <a:solidFill>
                  <a:srgbClr val="0000CC"/>
                </a:solidFill>
              </a:rPr>
              <a:t>the sons of Israel acted unfaithfully</a:t>
            </a:r>
            <a:r>
              <a:rPr lang="en-US" sz="2800" b="1" dirty="0">
                <a:solidFill>
                  <a:srgbClr val="0000CC"/>
                </a:solidFill>
              </a:rPr>
              <a:t> </a:t>
            </a:r>
            <a:r>
              <a:rPr lang="en-US" sz="2800" dirty="0"/>
              <a:t>in regard to the things under the ban, for </a:t>
            </a:r>
            <a:r>
              <a:rPr lang="en-US" sz="2800" b="1" u="sng" dirty="0" err="1">
                <a:solidFill>
                  <a:srgbClr val="0000CC"/>
                </a:solidFill>
              </a:rPr>
              <a:t>Achan</a:t>
            </a:r>
            <a:r>
              <a:rPr lang="en-US" sz="2800" b="1" dirty="0">
                <a:solidFill>
                  <a:srgbClr val="0000CC"/>
                </a:solidFill>
              </a:rPr>
              <a:t>, the son of Carmi, the son of </a:t>
            </a:r>
            <a:r>
              <a:rPr lang="en-US" sz="2800" b="1" dirty="0" err="1">
                <a:solidFill>
                  <a:srgbClr val="0000CC"/>
                </a:solidFill>
              </a:rPr>
              <a:t>Zabdi</a:t>
            </a:r>
            <a:r>
              <a:rPr lang="en-US" sz="2800" b="1" dirty="0">
                <a:solidFill>
                  <a:srgbClr val="0000CC"/>
                </a:solidFill>
              </a:rPr>
              <a:t>, the son of Zerah, from the tribe of Judah, took some of the things under the ban</a:t>
            </a:r>
            <a:r>
              <a:rPr lang="en-US" sz="2800" dirty="0"/>
              <a:t>, therefore the anger of the </a:t>
            </a:r>
            <a:r>
              <a:rPr lang="en-US" sz="2800" cap="small" dirty="0"/>
              <a:t>Lord</a:t>
            </a:r>
            <a:r>
              <a:rPr lang="en-US" sz="2800" dirty="0"/>
              <a:t> burned against</a:t>
            </a:r>
            <a:r>
              <a:rPr lang="en-US" sz="2800" b="1" dirty="0">
                <a:solidFill>
                  <a:srgbClr val="0000CC"/>
                </a:solidFill>
              </a:rPr>
              <a:t> </a:t>
            </a:r>
            <a:r>
              <a:rPr lang="en-US" sz="2800" b="1" u="sng" dirty="0">
                <a:solidFill>
                  <a:srgbClr val="0000CC"/>
                </a:solidFill>
              </a:rPr>
              <a:t>the sons of Israel</a:t>
            </a:r>
            <a:r>
              <a:rPr lang="en-US" sz="2800" dirty="0"/>
              <a:t>. </a:t>
            </a:r>
          </a:p>
        </p:txBody>
      </p:sp>
      <p:pic>
        <p:nvPicPr>
          <p:cNvPr id="5" name="Picture 4" descr="A close up of a logo&#10;&#10;Description automatically generated">
            <a:extLst>
              <a:ext uri="{FF2B5EF4-FFF2-40B4-BE49-F238E27FC236}">
                <a16:creationId xmlns:a16="http://schemas.microsoft.com/office/drawing/2014/main" id="{EEB6F176-941E-4F3E-B179-E0AEE6D467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12519" y="3276600"/>
            <a:ext cx="2718962" cy="1828800"/>
          </a:xfrm>
          <a:prstGeom prst="rect">
            <a:avLst/>
          </a:prstGeom>
        </p:spPr>
      </p:pic>
    </p:spTree>
    <p:extLst>
      <p:ext uri="{BB962C8B-B14F-4D97-AF65-F5344CB8AC3E}">
        <p14:creationId xmlns:p14="http://schemas.microsoft.com/office/powerpoint/2010/main" val="33598751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a:extLst>
              <a:ext uri="{FF2B5EF4-FFF2-40B4-BE49-F238E27FC236}">
                <a16:creationId xmlns:a16="http://schemas.microsoft.com/office/drawing/2014/main" id="{EF6260D1-E5E2-4A1C-8370-D35DEF0D6FA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a:extLst>
              <a:ext uri="{FF2B5EF4-FFF2-40B4-BE49-F238E27FC236}">
                <a16:creationId xmlns:a16="http://schemas.microsoft.com/office/drawing/2014/main" id="{55DBAB3C-ACB9-495E-B9D6-F611AEEC202D}"/>
              </a:ext>
            </a:extLst>
          </p:cNvPr>
          <p:cNvSpPr>
            <a:spLocks noGrp="1" noChangeArrowheads="1"/>
          </p:cNvSpPr>
          <p:nvPr>
            <p:ph type="body" idx="1"/>
          </p:nvPr>
        </p:nvSpPr>
        <p:spPr>
          <a:xfrm>
            <a:off x="0" y="0"/>
            <a:ext cx="9144000" cy="3124200"/>
          </a:xfrm>
        </p:spPr>
        <p:txBody>
          <a:bodyPr/>
          <a:lstStyle/>
          <a:p>
            <a:pPr marL="0" indent="0" algn="ctr">
              <a:spcBef>
                <a:spcPct val="0"/>
              </a:spcBef>
              <a:spcAft>
                <a:spcPts val="1200"/>
              </a:spcAft>
              <a:buNone/>
            </a:pPr>
            <a:r>
              <a:rPr lang="en-US" altLang="en-US" b="1" dirty="0">
                <a:solidFill>
                  <a:srgbClr val="0000CC"/>
                </a:solidFill>
              </a:rPr>
              <a:t>Joshua 7:19-22</a:t>
            </a:r>
          </a:p>
          <a:p>
            <a:pPr marL="0" marR="0" indent="0" algn="just">
              <a:spcBef>
                <a:spcPts val="0"/>
              </a:spcBef>
              <a:spcAft>
                <a:spcPts val="0"/>
              </a:spcAft>
              <a:buNone/>
            </a:pPr>
            <a:r>
              <a:rPr lang="en-US" sz="2400" baseline="30000" dirty="0">
                <a:ea typeface="Calibri" panose="020F0502020204030204" pitchFamily="34" charset="0"/>
                <a:cs typeface="Times New Roman" panose="02020603050405020304" pitchFamily="18" charset="0"/>
              </a:rPr>
              <a:t>19</a:t>
            </a:r>
            <a:r>
              <a:rPr lang="en-US" sz="2400" dirty="0">
                <a:ea typeface="Calibri" panose="020F0502020204030204" pitchFamily="34" charset="0"/>
                <a:cs typeface="Times New Roman" panose="02020603050405020304" pitchFamily="18" charset="0"/>
              </a:rPr>
              <a:t> Then Joshua said to </a:t>
            </a:r>
            <a:r>
              <a:rPr lang="en-US" sz="2400" dirty="0" err="1">
                <a:ea typeface="Calibri" panose="020F0502020204030204" pitchFamily="34" charset="0"/>
                <a:cs typeface="Times New Roman" panose="02020603050405020304" pitchFamily="18" charset="0"/>
              </a:rPr>
              <a:t>Achan</a:t>
            </a:r>
            <a:r>
              <a:rPr lang="en-US" sz="2400" dirty="0">
                <a:ea typeface="Calibri" panose="020F0502020204030204" pitchFamily="34" charset="0"/>
                <a:cs typeface="Times New Roman" panose="02020603050405020304" pitchFamily="18" charset="0"/>
              </a:rPr>
              <a:t>, “My son,…tell me now what you have done…</a:t>
            </a:r>
            <a:r>
              <a:rPr lang="en-US" sz="2400" baseline="30000" dirty="0">
                <a:ea typeface="Calibri" panose="020F0502020204030204" pitchFamily="34" charset="0"/>
                <a:cs typeface="Times New Roman" panose="02020603050405020304" pitchFamily="18" charset="0"/>
              </a:rPr>
              <a:t>20</a:t>
            </a:r>
            <a:r>
              <a:rPr lang="en-US" sz="2400" dirty="0">
                <a:ea typeface="Calibri" panose="020F0502020204030204" pitchFamily="34" charset="0"/>
                <a:cs typeface="Times New Roman" panose="02020603050405020304" pitchFamily="18" charset="0"/>
              </a:rPr>
              <a:t> So </a:t>
            </a:r>
            <a:r>
              <a:rPr lang="en-US" sz="2400" dirty="0" err="1">
                <a:ea typeface="Calibri" panose="020F0502020204030204" pitchFamily="34" charset="0"/>
                <a:cs typeface="Times New Roman" panose="02020603050405020304" pitchFamily="18" charset="0"/>
              </a:rPr>
              <a:t>Achan</a:t>
            </a:r>
            <a:r>
              <a:rPr lang="en-US" sz="2400" dirty="0">
                <a:ea typeface="Calibri" panose="020F0502020204030204" pitchFamily="34" charset="0"/>
                <a:cs typeface="Times New Roman" panose="02020603050405020304" pitchFamily="18" charset="0"/>
              </a:rPr>
              <a:t>…said, “Truly, I have sinned against the Lord, the God of Israel,…when I saw among the spoil a beautiful mantle from Shinar and two hundred shekels of silver and a bar of gold fifty shekels in weight, then </a:t>
            </a:r>
            <a:r>
              <a:rPr lang="en-US" sz="2400" b="1" u="sng" dirty="0">
                <a:solidFill>
                  <a:srgbClr val="0000CC"/>
                </a:solidFill>
              </a:rPr>
              <a:t>I coveted them and took them; and behold, they are concealed in the earth inside my tent</a:t>
            </a:r>
            <a:r>
              <a:rPr lang="en-US" sz="2400" dirty="0">
                <a:ea typeface="Calibri" panose="020F0502020204030204" pitchFamily="34" charset="0"/>
                <a:cs typeface="Times New Roman" panose="02020603050405020304" pitchFamily="18" charset="0"/>
              </a:rPr>
              <a:t>…</a:t>
            </a:r>
            <a:r>
              <a:rPr lang="en-US" sz="2400" baseline="30000" dirty="0">
                <a:ea typeface="Calibri" panose="020F0502020204030204" pitchFamily="34" charset="0"/>
                <a:cs typeface="Times New Roman" panose="02020603050405020304" pitchFamily="18" charset="0"/>
              </a:rPr>
              <a:t>22</a:t>
            </a:r>
            <a:r>
              <a:rPr lang="en-US" sz="2400" dirty="0">
                <a:ea typeface="Calibri" panose="020F0502020204030204" pitchFamily="34" charset="0"/>
                <a:cs typeface="Times New Roman" panose="02020603050405020304" pitchFamily="18" charset="0"/>
              </a:rPr>
              <a:t> So Joshua sent messengers, and they ran to the tent; and behold, it was concealed in his tent...</a:t>
            </a:r>
            <a:endParaRPr lang="en-US" sz="2400" dirty="0"/>
          </a:p>
        </p:txBody>
      </p:sp>
      <p:pic>
        <p:nvPicPr>
          <p:cNvPr id="7" name="Picture 6">
            <a:extLst>
              <a:ext uri="{FF2B5EF4-FFF2-40B4-BE49-F238E27FC236}">
                <a16:creationId xmlns:a16="http://schemas.microsoft.com/office/drawing/2014/main" id="{23AF88A7-664A-47B4-8507-C02F8A095BE2}"/>
              </a:ext>
            </a:extLst>
          </p:cNvPr>
          <p:cNvPicPr>
            <a:picLocks noChangeAspect="1"/>
          </p:cNvPicPr>
          <p:nvPr/>
        </p:nvPicPr>
        <p:blipFill>
          <a:blip r:embed="rId4" cstate="email">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a:ext>
            </a:extLst>
          </a:blip>
          <a:stretch>
            <a:fillRect/>
          </a:stretch>
        </p:blipFill>
        <p:spPr>
          <a:xfrm>
            <a:off x="3265715" y="3276600"/>
            <a:ext cx="2612571" cy="1828800"/>
          </a:xfrm>
          <a:prstGeom prst="rect">
            <a:avLst/>
          </a:prstGeom>
        </p:spPr>
      </p:pic>
    </p:spTree>
    <p:extLst>
      <p:ext uri="{BB962C8B-B14F-4D97-AF65-F5344CB8AC3E}">
        <p14:creationId xmlns:p14="http://schemas.microsoft.com/office/powerpoint/2010/main" val="1134223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a:extLst>
              <a:ext uri="{FF2B5EF4-FFF2-40B4-BE49-F238E27FC236}">
                <a16:creationId xmlns:a16="http://schemas.microsoft.com/office/drawing/2014/main" id="{EF6260D1-E5E2-4A1C-8370-D35DEF0D6FA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a:extLst>
              <a:ext uri="{FF2B5EF4-FFF2-40B4-BE49-F238E27FC236}">
                <a16:creationId xmlns:a16="http://schemas.microsoft.com/office/drawing/2014/main" id="{55DBAB3C-ACB9-495E-B9D6-F611AEEC202D}"/>
              </a:ext>
            </a:extLst>
          </p:cNvPr>
          <p:cNvSpPr>
            <a:spLocks noGrp="1" noChangeArrowheads="1"/>
          </p:cNvSpPr>
          <p:nvPr>
            <p:ph type="body" idx="1"/>
          </p:nvPr>
        </p:nvSpPr>
        <p:spPr>
          <a:xfrm>
            <a:off x="0" y="0"/>
            <a:ext cx="9144000" cy="3352800"/>
          </a:xfrm>
        </p:spPr>
        <p:txBody>
          <a:bodyPr/>
          <a:lstStyle/>
          <a:p>
            <a:pPr marL="0" indent="0" algn="ctr">
              <a:spcBef>
                <a:spcPct val="0"/>
              </a:spcBef>
              <a:spcAft>
                <a:spcPts val="1200"/>
              </a:spcAft>
              <a:buNone/>
            </a:pPr>
            <a:r>
              <a:rPr lang="en-US" altLang="en-US" b="1" dirty="0">
                <a:solidFill>
                  <a:srgbClr val="0000CC"/>
                </a:solidFill>
              </a:rPr>
              <a:t>Joshua 7:24-26</a:t>
            </a:r>
          </a:p>
          <a:p>
            <a:pPr marL="0" marR="0" indent="0" algn="just">
              <a:spcBef>
                <a:spcPts val="0"/>
              </a:spcBef>
              <a:spcAft>
                <a:spcPts val="0"/>
              </a:spcAft>
              <a:buNone/>
            </a:pPr>
            <a:r>
              <a:rPr lang="en-US" sz="2400" baseline="30000" dirty="0"/>
              <a:t>24</a:t>
            </a:r>
            <a:r>
              <a:rPr lang="en-US" sz="2400" dirty="0"/>
              <a:t> Then Joshua and all Israel with him, took </a:t>
            </a:r>
            <a:r>
              <a:rPr lang="en-US" sz="2400" b="1" u="sng" dirty="0" err="1">
                <a:solidFill>
                  <a:srgbClr val="0000CC"/>
                </a:solidFill>
              </a:rPr>
              <a:t>Achan</a:t>
            </a:r>
            <a:r>
              <a:rPr lang="en-US" sz="2400" b="1" u="sng" dirty="0">
                <a:solidFill>
                  <a:srgbClr val="0000CC"/>
                </a:solidFill>
              </a:rPr>
              <a:t> the son of Zerah, the silver, the mantle, the bar of gold, his sons, his daughters, his oxen, his donkeys, his sheep, his tent and all that belonged to him</a:t>
            </a:r>
            <a:r>
              <a:rPr lang="en-US" sz="2400" dirty="0"/>
              <a:t>; and they brought them up to the valley of </a:t>
            </a:r>
            <a:r>
              <a:rPr lang="en-US" sz="2400" dirty="0" err="1"/>
              <a:t>Achor</a:t>
            </a:r>
            <a:r>
              <a:rPr lang="en-US" sz="2400" dirty="0"/>
              <a:t>. </a:t>
            </a:r>
            <a:r>
              <a:rPr lang="en-US" sz="2400" baseline="30000" dirty="0"/>
              <a:t>25</a:t>
            </a:r>
            <a:r>
              <a:rPr lang="en-US" sz="2400" dirty="0"/>
              <a:t> …And all Israel stoned them with stones; and they burned them with fire... </a:t>
            </a:r>
            <a:r>
              <a:rPr lang="en-US" sz="2400" baseline="30000" dirty="0"/>
              <a:t>26</a:t>
            </a:r>
            <a:r>
              <a:rPr lang="en-US" sz="2400" dirty="0"/>
              <a:t> They raised over him a great heap of stones that stands to this day, </a:t>
            </a:r>
            <a:r>
              <a:rPr lang="en-US" sz="2400" b="1" u="sng" dirty="0">
                <a:solidFill>
                  <a:srgbClr val="0000CC"/>
                </a:solidFill>
              </a:rPr>
              <a:t>and the Lord turned from the fierceness of His anger</a:t>
            </a:r>
            <a:r>
              <a:rPr lang="en-US" sz="2400" dirty="0"/>
              <a:t>... </a:t>
            </a:r>
          </a:p>
        </p:txBody>
      </p:sp>
      <p:pic>
        <p:nvPicPr>
          <p:cNvPr id="5" name="Picture 4">
            <a:extLst>
              <a:ext uri="{FF2B5EF4-FFF2-40B4-BE49-F238E27FC236}">
                <a16:creationId xmlns:a16="http://schemas.microsoft.com/office/drawing/2014/main" id="{4907431D-AEC3-484A-B6CB-00E1F56E46D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44845" y="3276600"/>
            <a:ext cx="2054311" cy="1905000"/>
          </a:xfrm>
          <a:prstGeom prst="rect">
            <a:avLst/>
          </a:prstGeom>
        </p:spPr>
      </p:pic>
    </p:spTree>
    <p:extLst>
      <p:ext uri="{BB962C8B-B14F-4D97-AF65-F5344CB8AC3E}">
        <p14:creationId xmlns:p14="http://schemas.microsoft.com/office/powerpoint/2010/main" val="33133967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a:extLst>
              <a:ext uri="{FF2B5EF4-FFF2-40B4-BE49-F238E27FC236}">
                <a16:creationId xmlns:a16="http://schemas.microsoft.com/office/drawing/2014/main" id="{EF6260D1-E5E2-4A1C-8370-D35DEF0D6FA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a:extLst>
              <a:ext uri="{FF2B5EF4-FFF2-40B4-BE49-F238E27FC236}">
                <a16:creationId xmlns:a16="http://schemas.microsoft.com/office/drawing/2014/main" id="{55DBAB3C-ACB9-495E-B9D6-F611AEEC202D}"/>
              </a:ext>
            </a:extLst>
          </p:cNvPr>
          <p:cNvSpPr>
            <a:spLocks noGrp="1" noChangeArrowheads="1"/>
          </p:cNvSpPr>
          <p:nvPr>
            <p:ph type="body" idx="1"/>
          </p:nvPr>
        </p:nvSpPr>
        <p:spPr>
          <a:xfrm>
            <a:off x="0" y="0"/>
            <a:ext cx="9144000" cy="3733800"/>
          </a:xfrm>
        </p:spPr>
        <p:txBody>
          <a:bodyPr/>
          <a:lstStyle/>
          <a:p>
            <a:pPr marL="0" indent="0" algn="ctr" eaLnBrk="1" hangingPunct="1">
              <a:spcBef>
                <a:spcPct val="0"/>
              </a:spcBef>
              <a:spcAft>
                <a:spcPts val="1200"/>
              </a:spcAft>
              <a:buFontTx/>
              <a:buNone/>
            </a:pPr>
            <a:r>
              <a:rPr lang="en-US" altLang="en-US" b="1" dirty="0">
                <a:solidFill>
                  <a:srgbClr val="0000CC"/>
                </a:solidFill>
              </a:rPr>
              <a:t>Joshua 1:16-18</a:t>
            </a:r>
          </a:p>
          <a:p>
            <a:pPr marL="0" marR="0" indent="0" algn="just">
              <a:spcBef>
                <a:spcPts val="0"/>
              </a:spcBef>
              <a:spcAft>
                <a:spcPts val="1000"/>
              </a:spcAft>
              <a:buNone/>
            </a:pPr>
            <a:r>
              <a:rPr lang="en-US" sz="2800" baseline="30000" dirty="0"/>
              <a:t>16</a:t>
            </a:r>
            <a:r>
              <a:rPr lang="en-US" sz="2800" dirty="0"/>
              <a:t> They answered Joshua, saying, “All that </a:t>
            </a:r>
            <a:r>
              <a:rPr lang="en-US" sz="2800" b="1" u="sng" dirty="0">
                <a:solidFill>
                  <a:srgbClr val="0000CC"/>
                </a:solidFill>
              </a:rPr>
              <a:t>you have commanded</a:t>
            </a:r>
            <a:r>
              <a:rPr lang="en-US" sz="2800" dirty="0"/>
              <a:t> us we will do, and </a:t>
            </a:r>
            <a:r>
              <a:rPr lang="en-US" sz="2800" b="1" u="sng" dirty="0">
                <a:solidFill>
                  <a:srgbClr val="0000CC"/>
                </a:solidFill>
              </a:rPr>
              <a:t>wherever you send us</a:t>
            </a:r>
            <a:r>
              <a:rPr lang="en-US" sz="2800" dirty="0"/>
              <a:t> we will go. </a:t>
            </a:r>
            <a:r>
              <a:rPr lang="en-US" sz="2800" baseline="30000" dirty="0"/>
              <a:t>17</a:t>
            </a:r>
            <a:r>
              <a:rPr lang="en-US" sz="2800" dirty="0"/>
              <a:t> “Just as we obeyed Moses in all things, so </a:t>
            </a:r>
            <a:r>
              <a:rPr lang="en-US" sz="2800" b="1" u="sng" dirty="0">
                <a:solidFill>
                  <a:srgbClr val="0000CC"/>
                </a:solidFill>
              </a:rPr>
              <a:t>we will obey you</a:t>
            </a:r>
            <a:r>
              <a:rPr lang="en-US" sz="2800" dirty="0"/>
              <a:t>; only may the </a:t>
            </a:r>
            <a:r>
              <a:rPr lang="en-US" sz="2800" cap="small" dirty="0"/>
              <a:t>Lord</a:t>
            </a:r>
            <a:r>
              <a:rPr lang="en-US" sz="2800" dirty="0"/>
              <a:t> your God be with you as He was with Moses. </a:t>
            </a:r>
            <a:r>
              <a:rPr lang="en-US" sz="2800" baseline="30000" dirty="0"/>
              <a:t>18</a:t>
            </a:r>
            <a:r>
              <a:rPr lang="en-US" sz="2800" dirty="0"/>
              <a:t> “Anyone who rebels against </a:t>
            </a:r>
            <a:r>
              <a:rPr lang="en-US" sz="2800" b="1" u="sng" dirty="0">
                <a:solidFill>
                  <a:srgbClr val="0000CC"/>
                </a:solidFill>
              </a:rPr>
              <a:t>your</a:t>
            </a:r>
            <a:r>
              <a:rPr lang="en-US" sz="2800" dirty="0"/>
              <a:t> </a:t>
            </a:r>
            <a:r>
              <a:rPr lang="en-US" sz="2800" b="1" u="sng" dirty="0">
                <a:solidFill>
                  <a:srgbClr val="0000CC"/>
                </a:solidFill>
              </a:rPr>
              <a:t>command</a:t>
            </a:r>
            <a:r>
              <a:rPr lang="en-US" sz="2800" dirty="0"/>
              <a:t> and does not obey </a:t>
            </a:r>
            <a:r>
              <a:rPr lang="en-US" sz="2800" b="1" u="sng" dirty="0">
                <a:solidFill>
                  <a:srgbClr val="0000CC"/>
                </a:solidFill>
              </a:rPr>
              <a:t>your words</a:t>
            </a:r>
            <a:r>
              <a:rPr lang="en-US" sz="2800" dirty="0"/>
              <a:t> in all that </a:t>
            </a:r>
            <a:r>
              <a:rPr lang="en-US" sz="2800" b="1" u="sng" dirty="0">
                <a:solidFill>
                  <a:srgbClr val="0000CC"/>
                </a:solidFill>
              </a:rPr>
              <a:t>you command</a:t>
            </a:r>
            <a:r>
              <a:rPr lang="en-US" sz="2800" dirty="0"/>
              <a:t> him, </a:t>
            </a:r>
            <a:r>
              <a:rPr lang="en-US" sz="2800" b="1" u="sng" dirty="0">
                <a:solidFill>
                  <a:srgbClr val="0000CC"/>
                </a:solidFill>
              </a:rPr>
              <a:t>shall be put to death</a:t>
            </a:r>
            <a:r>
              <a:rPr lang="en-US" sz="2800" dirty="0"/>
              <a:t>; only be strong and courageous.” </a:t>
            </a:r>
          </a:p>
        </p:txBody>
      </p:sp>
      <p:pic>
        <p:nvPicPr>
          <p:cNvPr id="4" name="Picture 3">
            <a:extLst>
              <a:ext uri="{FF2B5EF4-FFF2-40B4-BE49-F238E27FC236}">
                <a16:creationId xmlns:a16="http://schemas.microsoft.com/office/drawing/2014/main" id="{D746BF47-8965-4EF5-8495-4E216BB9905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33341" y="3657600"/>
            <a:ext cx="2077318" cy="1554480"/>
          </a:xfrm>
          <a:prstGeom prst="rect">
            <a:avLst/>
          </a:prstGeom>
        </p:spPr>
      </p:pic>
    </p:spTree>
    <p:extLst>
      <p:ext uri="{BB962C8B-B14F-4D97-AF65-F5344CB8AC3E}">
        <p14:creationId xmlns:p14="http://schemas.microsoft.com/office/powerpoint/2010/main" val="3479958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685800"/>
            <a:ext cx="9144000" cy="762000"/>
          </a:xfrm>
        </p:spPr>
        <p:txBody>
          <a:bodyPr/>
          <a:lstStyle/>
          <a:p>
            <a:pPr eaLnBrk="1" hangingPunct="1"/>
            <a:r>
              <a:rPr lang="en-US" altLang="en-US" sz="3600" b="1">
                <a:solidFill>
                  <a:srgbClr val="C00000"/>
                </a:solidFill>
                <a:latin typeface="Calibri" panose="020F0502020204030204" pitchFamily="34" charset="0"/>
                <a:cs typeface="Calibri" panose="020F0502020204030204" pitchFamily="34" charset="0"/>
              </a:rPr>
              <a:t>OUR PURPOSE, AIM AND OBJECTIVE</a:t>
            </a:r>
          </a:p>
        </p:txBody>
      </p:sp>
      <p:sp>
        <p:nvSpPr>
          <p:cNvPr id="10243" name="Content Placeholder 2"/>
          <p:cNvSpPr>
            <a:spLocks noGrp="1"/>
          </p:cNvSpPr>
          <p:nvPr>
            <p:ph idx="1"/>
          </p:nvPr>
        </p:nvSpPr>
        <p:spPr>
          <a:xfrm>
            <a:off x="3200400" y="1524000"/>
            <a:ext cx="5867400" cy="2971800"/>
          </a:xfrm>
        </p:spPr>
        <p:txBody>
          <a:bodyPr/>
          <a:lstStyle/>
          <a:p>
            <a:pPr marL="0" indent="0" algn="just" eaLnBrk="1" hangingPunct="1">
              <a:spcBef>
                <a:spcPts val="600"/>
              </a:spcBef>
              <a:spcAft>
                <a:spcPts val="600"/>
              </a:spcAft>
              <a:buFontTx/>
              <a:buNone/>
            </a:pPr>
            <a:r>
              <a:rPr lang="en-US" altLang="en-US" b="1" dirty="0">
                <a:latin typeface="Calibri" panose="020F0502020204030204" pitchFamily="34" charset="0"/>
                <a:cs typeface="Calibri" panose="020F0502020204030204" pitchFamily="34" charset="0"/>
              </a:rPr>
              <a:t>…is to Compare and Contrast </a:t>
            </a:r>
            <a:r>
              <a:rPr lang="en-US" altLang="en-US" b="1" dirty="0">
                <a:solidFill>
                  <a:srgbClr val="0000CC"/>
                </a:solidFill>
              </a:rPr>
              <a:t>Law</a:t>
            </a:r>
            <a:r>
              <a:rPr lang="en-US" altLang="en-US" b="1" dirty="0">
                <a:latin typeface="Calibri" panose="020F0502020204030204" pitchFamily="34" charset="0"/>
                <a:cs typeface="Calibri" panose="020F0502020204030204" pitchFamily="34" charset="0"/>
              </a:rPr>
              <a:t> and </a:t>
            </a:r>
            <a:r>
              <a:rPr lang="en-US" altLang="en-US" b="1" dirty="0">
                <a:solidFill>
                  <a:srgbClr val="C00000"/>
                </a:solidFill>
                <a:latin typeface="Calibri" panose="020F0502020204030204" pitchFamily="34" charset="0"/>
                <a:cs typeface="Calibri" panose="020F0502020204030204" pitchFamily="34" charset="0"/>
              </a:rPr>
              <a:t>Grace</a:t>
            </a:r>
            <a:r>
              <a:rPr lang="en-US" altLang="en-US" b="1" dirty="0">
                <a:latin typeface="Calibri" panose="020F0502020204030204" pitchFamily="34" charset="0"/>
                <a:cs typeface="Calibri" panose="020F0502020204030204" pitchFamily="34" charset="0"/>
              </a:rPr>
              <a:t> so as to properly understand these two important themes and </a:t>
            </a:r>
            <a:r>
              <a:rPr lang="en-US" altLang="en-US" b="1" i="1" dirty="0">
                <a:solidFill>
                  <a:srgbClr val="008000"/>
                </a:solidFill>
                <a:latin typeface="Calibri" panose="020F0502020204030204" pitchFamily="34" charset="0"/>
                <a:cs typeface="Calibri" panose="020F0502020204030204" pitchFamily="34" charset="0"/>
              </a:rPr>
              <a:t>how they are related to the life of the New Testament Believer</a:t>
            </a:r>
            <a:r>
              <a:rPr lang="en-US" altLang="en-US" b="1" dirty="0">
                <a:latin typeface="Calibri" panose="020F0502020204030204" pitchFamily="34" charset="0"/>
                <a:cs typeface="Calibri" panose="020F0502020204030204" pitchFamily="34" charset="0"/>
              </a:rPr>
              <a:t>.</a:t>
            </a:r>
          </a:p>
        </p:txBody>
      </p:sp>
      <p:pic>
        <p:nvPicPr>
          <p:cNvPr id="890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598" y="1676400"/>
            <a:ext cx="2743201"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0245"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a:t>
            </a:r>
          </a:p>
        </p:txBody>
      </p:sp>
    </p:spTree>
    <p:extLst>
      <p:ext uri="{BB962C8B-B14F-4D97-AF65-F5344CB8AC3E}">
        <p14:creationId xmlns:p14="http://schemas.microsoft.com/office/powerpoint/2010/main" val="1544723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Text Box 3">
            <a:extLst>
              <a:ext uri="{FF2B5EF4-FFF2-40B4-BE49-F238E27FC236}">
                <a16:creationId xmlns:a16="http://schemas.microsoft.com/office/drawing/2014/main" id="{021FDBB4-22C5-4015-8FE3-32751069828A}"/>
              </a:ext>
            </a:extLst>
          </p:cNvPr>
          <p:cNvSpPr txBox="1">
            <a:spLocks noChangeArrowheads="1"/>
          </p:cNvSpPr>
          <p:nvPr/>
        </p:nvSpPr>
        <p:spPr bwMode="auto">
          <a:xfrm>
            <a:off x="228600" y="1600200"/>
            <a:ext cx="86868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457200" indent="-457200">
              <a:spcBef>
                <a:spcPct val="50000"/>
              </a:spcBef>
              <a:buFont typeface="Arial" panose="020B0604020202020204" pitchFamily="34" charset="0"/>
              <a:buChar char="•"/>
            </a:pPr>
            <a:r>
              <a:rPr lang="en-US" altLang="en-US" sz="2800" dirty="0" err="1">
                <a:latin typeface="Calibri" panose="020F0502020204030204" pitchFamily="34" charset="0"/>
                <a:cs typeface="Calibri" panose="020F0502020204030204" pitchFamily="34" charset="0"/>
              </a:rPr>
              <a:t>Youtube</a:t>
            </a:r>
            <a:r>
              <a:rPr lang="en-US" altLang="en-US" sz="2800" dirty="0">
                <a:latin typeface="Calibri" panose="020F0502020204030204" pitchFamily="34" charset="0"/>
                <a:cs typeface="Calibri" panose="020F0502020204030204" pitchFamily="34" charset="0"/>
              </a:rPr>
              <a:t>: </a:t>
            </a:r>
            <a:r>
              <a:rPr lang="en-US" altLang="en-US" sz="2800" dirty="0">
                <a:solidFill>
                  <a:srgbClr val="0000FF"/>
                </a:solidFill>
                <a:latin typeface="Calibri" panose="020F0502020204030204" pitchFamily="34" charset="0"/>
                <a:cs typeface="Calibri" panose="020F0502020204030204" pitchFamily="34" charset="0"/>
              </a:rPr>
              <a:t>Jericho and Archaeology</a:t>
            </a:r>
            <a:r>
              <a:rPr lang="en-US" altLang="en-US" sz="2800" dirty="0">
                <a:latin typeface="Calibri" panose="020F0502020204030204" pitchFamily="34" charset="0"/>
                <a:cs typeface="Calibri" panose="020F0502020204030204" pitchFamily="34" charset="0"/>
              </a:rPr>
              <a:t>, by Dr. Bryant Wood </a:t>
            </a:r>
          </a:p>
          <a:p>
            <a:pPr marL="457200" indent="-457200">
              <a:spcBef>
                <a:spcPct val="50000"/>
              </a:spcBef>
              <a:buFont typeface="Arial" panose="020B0604020202020204" pitchFamily="34" charset="0"/>
              <a:buChar char="•"/>
            </a:pPr>
            <a:r>
              <a:rPr lang="en-US" altLang="en-US" sz="2800" dirty="0" err="1">
                <a:latin typeface="Calibri" panose="020F0502020204030204" pitchFamily="34" charset="0"/>
                <a:cs typeface="Calibri" panose="020F0502020204030204" pitchFamily="34" charset="0"/>
              </a:rPr>
              <a:t>Youtube</a:t>
            </a:r>
            <a:r>
              <a:rPr lang="en-US" altLang="en-US" sz="2800" dirty="0">
                <a:latin typeface="Calibri" panose="020F0502020204030204" pitchFamily="34" charset="0"/>
                <a:cs typeface="Calibri" panose="020F0502020204030204" pitchFamily="34" charset="0"/>
              </a:rPr>
              <a:t>: </a:t>
            </a:r>
            <a:r>
              <a:rPr lang="en-US" altLang="en-US" sz="2800" dirty="0">
                <a:solidFill>
                  <a:srgbClr val="0000FF"/>
                </a:solidFill>
                <a:latin typeface="Calibri" panose="020F0502020204030204" pitchFamily="34" charset="0"/>
                <a:cs typeface="Calibri" panose="020F0502020204030204" pitchFamily="34" charset="0"/>
              </a:rPr>
              <a:t>Finding the Lost City of Ai:</a:t>
            </a:r>
            <a:r>
              <a:rPr lang="en-US" altLang="en-US" sz="2800" dirty="0">
                <a:latin typeface="Calibri" panose="020F0502020204030204" pitchFamily="34" charset="0"/>
                <a:cs typeface="Calibri" panose="020F0502020204030204" pitchFamily="34" charset="0"/>
              </a:rPr>
              <a:t> Joshua 7-8 with Dr. Bryant Wood  (Parts One – Eight) </a:t>
            </a:r>
          </a:p>
          <a:p>
            <a:pPr marL="457200" indent="-457200">
              <a:spcBef>
                <a:spcPct val="50000"/>
              </a:spcBef>
              <a:buFont typeface="Arial" panose="020B0604020202020204" pitchFamily="34" charset="0"/>
              <a:buChar char="•"/>
            </a:pPr>
            <a:r>
              <a:rPr lang="en-US" altLang="en-US" sz="2800" dirty="0">
                <a:latin typeface="Calibri" panose="020F0502020204030204" pitchFamily="34" charset="0"/>
                <a:cs typeface="Calibri" panose="020F0502020204030204" pitchFamily="34" charset="0"/>
              </a:rPr>
              <a:t>Videos and articles: </a:t>
            </a:r>
            <a:r>
              <a:rPr lang="en-US" altLang="en-US" sz="2800" dirty="0">
                <a:solidFill>
                  <a:srgbClr val="0000FF"/>
                </a:solidFill>
                <a:latin typeface="Calibri" panose="020F0502020204030204" pitchFamily="34" charset="0"/>
                <a:cs typeface="Calibri" panose="020F0502020204030204" pitchFamily="34" charset="0"/>
              </a:rPr>
              <a:t>www.biblearchaeology.org</a:t>
            </a:r>
          </a:p>
        </p:txBody>
      </p:sp>
      <p:sp>
        <p:nvSpPr>
          <p:cNvPr id="70660" name="Text Box 4">
            <a:extLst>
              <a:ext uri="{FF2B5EF4-FFF2-40B4-BE49-F238E27FC236}">
                <a16:creationId xmlns:a16="http://schemas.microsoft.com/office/drawing/2014/main" id="{1EC2F1AA-F8D4-4D1C-AA86-F7858ADFC68B}"/>
              </a:ext>
            </a:extLst>
          </p:cNvPr>
          <p:cNvSpPr txBox="1">
            <a:spLocks noChangeArrowheads="1"/>
          </p:cNvSpPr>
          <p:nvPr/>
        </p:nvSpPr>
        <p:spPr bwMode="auto">
          <a:xfrm>
            <a:off x="0" y="685800"/>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b="1" dirty="0">
                <a:solidFill>
                  <a:srgbClr val="0000CC"/>
                </a:solidFill>
                <a:latin typeface="Calibri" panose="020F0502020204030204" pitchFamily="34" charset="0"/>
                <a:cs typeface="Calibri" panose="020F0502020204030204" pitchFamily="34" charset="0"/>
              </a:rPr>
              <a:t>Archeology Resources on the Conquest of Canaan</a:t>
            </a:r>
          </a:p>
        </p:txBody>
      </p:sp>
      <p:sp>
        <p:nvSpPr>
          <p:cNvPr id="6" name="Text Box 4">
            <a:extLst>
              <a:ext uri="{FF2B5EF4-FFF2-40B4-BE49-F238E27FC236}">
                <a16:creationId xmlns:a16="http://schemas.microsoft.com/office/drawing/2014/main" id="{5E75199B-A1A1-4CA4-ADD4-B1EBE36A200E}"/>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Lesson 15 – WIPEOUT!</a:t>
            </a:r>
          </a:p>
        </p:txBody>
      </p:sp>
      <p:pic>
        <p:nvPicPr>
          <p:cNvPr id="3" name="Picture 2">
            <a:extLst>
              <a:ext uri="{FF2B5EF4-FFF2-40B4-BE49-F238E27FC236}">
                <a16:creationId xmlns:a16="http://schemas.microsoft.com/office/drawing/2014/main" id="{DAB5F7AC-52F2-46D2-A9C8-CF007C5C532F}"/>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538540" y="3810000"/>
            <a:ext cx="4066920" cy="27432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4" name="Text Box 6">
            <a:extLst>
              <a:ext uri="{FF2B5EF4-FFF2-40B4-BE49-F238E27FC236}">
                <a16:creationId xmlns:a16="http://schemas.microsoft.com/office/drawing/2014/main" id="{55EC4FDE-3079-4A2F-8F81-18E7BB4BA9E8}"/>
              </a:ext>
            </a:extLst>
          </p:cNvPr>
          <p:cNvSpPr txBox="1">
            <a:spLocks noChangeArrowheads="1"/>
          </p:cNvSpPr>
          <p:nvPr/>
        </p:nvSpPr>
        <p:spPr bwMode="auto">
          <a:xfrm>
            <a:off x="1066800" y="685800"/>
            <a:ext cx="7010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b="1" dirty="0" err="1">
                <a:solidFill>
                  <a:srgbClr val="0000CC"/>
                </a:solidFill>
                <a:latin typeface="Calibri" panose="020F0502020204030204" pitchFamily="34" charset="0"/>
                <a:cs typeface="Calibri" panose="020F0502020204030204" pitchFamily="34" charset="0"/>
              </a:rPr>
              <a:t>Khitbet</a:t>
            </a:r>
            <a:r>
              <a:rPr lang="en-US" altLang="en-US" sz="3200" b="1" dirty="0">
                <a:solidFill>
                  <a:srgbClr val="0000CC"/>
                </a:solidFill>
                <a:latin typeface="Calibri" panose="020F0502020204030204" pitchFamily="34" charset="0"/>
                <a:cs typeface="Calibri" panose="020F0502020204030204" pitchFamily="34" charset="0"/>
              </a:rPr>
              <a:t> El-</a:t>
            </a:r>
            <a:r>
              <a:rPr lang="en-US" altLang="en-US" sz="3200" b="1" dirty="0" err="1">
                <a:solidFill>
                  <a:srgbClr val="0000CC"/>
                </a:solidFill>
                <a:latin typeface="Calibri" panose="020F0502020204030204" pitchFamily="34" charset="0"/>
                <a:cs typeface="Calibri" panose="020F0502020204030204" pitchFamily="34" charset="0"/>
              </a:rPr>
              <a:t>Maqatir</a:t>
            </a:r>
            <a:r>
              <a:rPr lang="en-US" altLang="en-US" sz="3200" b="1" dirty="0">
                <a:solidFill>
                  <a:srgbClr val="0000CC"/>
                </a:solidFill>
                <a:latin typeface="Calibri" panose="020F0502020204030204" pitchFamily="34" charset="0"/>
                <a:cs typeface="Calibri" panose="020F0502020204030204" pitchFamily="34" charset="0"/>
              </a:rPr>
              <a:t> (Ai?) has been under excavation for the last decade</a:t>
            </a:r>
          </a:p>
        </p:txBody>
      </p:sp>
      <p:pic>
        <p:nvPicPr>
          <p:cNvPr id="130056" name="Picture 8" descr="image">
            <a:extLst>
              <a:ext uri="{FF2B5EF4-FFF2-40B4-BE49-F238E27FC236}">
                <a16:creationId xmlns:a16="http://schemas.microsoft.com/office/drawing/2014/main" id="{A673CD21-B410-4147-82F8-F2386AA6DF5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2527" y="1981200"/>
            <a:ext cx="7218947" cy="45720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130059" name="Picture 11" descr="image">
            <a:extLst>
              <a:ext uri="{FF2B5EF4-FFF2-40B4-BE49-F238E27FC236}">
                <a16:creationId xmlns:a16="http://schemas.microsoft.com/office/drawing/2014/main" id="{724AB1EA-A8B2-4501-82F8-783CA8B0B51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73436" y="3124200"/>
            <a:ext cx="2327564" cy="1828800"/>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4">
            <a:extLst>
              <a:ext uri="{FF2B5EF4-FFF2-40B4-BE49-F238E27FC236}">
                <a16:creationId xmlns:a16="http://schemas.microsoft.com/office/drawing/2014/main" id="{C71555D6-91DA-4052-8598-E81796EA1904}"/>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Lesson 15 – WIPEOUT!</a:t>
            </a:r>
          </a:p>
        </p:txBody>
      </p:sp>
      <p:sp>
        <p:nvSpPr>
          <p:cNvPr id="2" name="Callout: Line 1">
            <a:extLst>
              <a:ext uri="{FF2B5EF4-FFF2-40B4-BE49-F238E27FC236}">
                <a16:creationId xmlns:a16="http://schemas.microsoft.com/office/drawing/2014/main" id="{98AB673F-055B-41CB-885A-B4340A3506A8}"/>
              </a:ext>
            </a:extLst>
          </p:cNvPr>
          <p:cNvSpPr/>
          <p:nvPr/>
        </p:nvSpPr>
        <p:spPr>
          <a:xfrm>
            <a:off x="5638800" y="2209800"/>
            <a:ext cx="1066800" cy="482025"/>
          </a:xfrm>
          <a:prstGeom prst="borderCallout1">
            <a:avLst>
              <a:gd name="adj1" fmla="val 47180"/>
              <a:gd name="adj2" fmla="val 98045"/>
              <a:gd name="adj3" fmla="val 101955"/>
              <a:gd name="adj4" fmla="val 135339"/>
            </a:avLst>
          </a:prstGeom>
          <a:solidFill>
            <a:srgbClr val="FFFFCC"/>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400" dirty="0">
                <a:solidFill>
                  <a:schemeClr val="tx1"/>
                </a:solidFill>
                <a:latin typeface="Calibri" panose="020F0502020204030204" pitchFamily="34" charset="0"/>
                <a:cs typeface="Calibri" panose="020F0502020204030204" pitchFamily="34" charset="0"/>
              </a:rPr>
              <a:t>Bethel</a:t>
            </a:r>
            <a:endParaRPr lang="en-US" sz="3200" dirty="0">
              <a:solidFill>
                <a:schemeClr val="tx1"/>
              </a:solidFill>
              <a:latin typeface="Calibri" panose="020F0502020204030204" pitchFamily="34" charset="0"/>
              <a:cs typeface="Calibri" panose="020F0502020204030204" pitchFamily="34" charset="0"/>
            </a:endParaRPr>
          </a:p>
        </p:txBody>
      </p:sp>
      <p:sp>
        <p:nvSpPr>
          <p:cNvPr id="11" name="Callout: Line 10">
            <a:extLst>
              <a:ext uri="{FF2B5EF4-FFF2-40B4-BE49-F238E27FC236}">
                <a16:creationId xmlns:a16="http://schemas.microsoft.com/office/drawing/2014/main" id="{21F345A4-00D2-4F7E-965F-1B1C0EDB520D}"/>
              </a:ext>
            </a:extLst>
          </p:cNvPr>
          <p:cNvSpPr/>
          <p:nvPr/>
        </p:nvSpPr>
        <p:spPr>
          <a:xfrm>
            <a:off x="1066800" y="2691825"/>
            <a:ext cx="2514600" cy="813375"/>
          </a:xfrm>
          <a:prstGeom prst="borderCallout1">
            <a:avLst>
              <a:gd name="adj1" fmla="val 1254"/>
              <a:gd name="adj2" fmla="val 49775"/>
              <a:gd name="adj3" fmla="val -34800"/>
              <a:gd name="adj4" fmla="val 62436"/>
            </a:avLst>
          </a:prstGeom>
          <a:solidFill>
            <a:srgbClr val="FFFFCC"/>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400" dirty="0">
                <a:solidFill>
                  <a:schemeClr val="tx1"/>
                </a:solidFill>
                <a:latin typeface="Calibri" panose="020F0502020204030204" pitchFamily="34" charset="0"/>
                <a:cs typeface="Calibri" panose="020F0502020204030204" pitchFamily="34" charset="0"/>
              </a:rPr>
              <a:t>Khirbet El-</a:t>
            </a:r>
            <a:r>
              <a:rPr lang="en-US" altLang="en-US" sz="2400" dirty="0" err="1">
                <a:solidFill>
                  <a:schemeClr val="tx1"/>
                </a:solidFill>
                <a:latin typeface="Calibri" panose="020F0502020204030204" pitchFamily="34" charset="0"/>
                <a:cs typeface="Calibri" panose="020F0502020204030204" pitchFamily="34" charset="0"/>
              </a:rPr>
              <a:t>Maqatir</a:t>
            </a:r>
            <a:r>
              <a:rPr lang="en-US" altLang="en-US" sz="2400" dirty="0">
                <a:solidFill>
                  <a:schemeClr val="tx1"/>
                </a:solidFill>
                <a:latin typeface="Calibri" panose="020F0502020204030204" pitchFamily="34" charset="0"/>
                <a:cs typeface="Calibri" panose="020F0502020204030204" pitchFamily="34" charset="0"/>
              </a:rPr>
              <a:t> (Ai?)</a:t>
            </a:r>
            <a:endParaRPr lang="en-US" sz="2400" dirty="0">
              <a:solidFill>
                <a:schemeClr val="tx1"/>
              </a:solidFill>
              <a:latin typeface="Calibri" panose="020F0502020204030204" pitchFamily="34" charset="0"/>
              <a:cs typeface="Calibri" panose="020F0502020204030204" pitchFamily="34" charset="0"/>
            </a:endParaRPr>
          </a:p>
        </p:txBody>
      </p:sp>
      <p:pic>
        <p:nvPicPr>
          <p:cNvPr id="130061" name="Picture 13" descr="image">
            <a:extLst>
              <a:ext uri="{FF2B5EF4-FFF2-40B4-BE49-F238E27FC236}">
                <a16:creationId xmlns:a16="http://schemas.microsoft.com/office/drawing/2014/main" id="{3589FBA5-11B6-46F4-B023-2BBFA2CB6F4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66800" y="3962400"/>
            <a:ext cx="2260674" cy="1828800"/>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4" name="Text Box 6">
            <a:extLst>
              <a:ext uri="{FF2B5EF4-FFF2-40B4-BE49-F238E27FC236}">
                <a16:creationId xmlns:a16="http://schemas.microsoft.com/office/drawing/2014/main" id="{55EC4FDE-3079-4A2F-8F81-18E7BB4BA9E8}"/>
              </a:ext>
            </a:extLst>
          </p:cNvPr>
          <p:cNvSpPr txBox="1">
            <a:spLocks noChangeArrowheads="1"/>
          </p:cNvSpPr>
          <p:nvPr/>
        </p:nvSpPr>
        <p:spPr bwMode="auto">
          <a:xfrm>
            <a:off x="18661" y="685800"/>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dirty="0">
                <a:solidFill>
                  <a:srgbClr val="0000CC"/>
                </a:solidFill>
                <a:latin typeface="Calibri" panose="020F0502020204030204" pitchFamily="34" charset="0"/>
                <a:cs typeface="Calibri" panose="020F0502020204030204" pitchFamily="34" charset="0"/>
              </a:rPr>
              <a:t>City Gate Structure – </a:t>
            </a:r>
            <a:r>
              <a:rPr lang="en-US" altLang="en-US" sz="3200" b="1" dirty="0" err="1">
                <a:solidFill>
                  <a:srgbClr val="0000CC"/>
                </a:solidFill>
                <a:latin typeface="Calibri" panose="020F0502020204030204" pitchFamily="34" charset="0"/>
                <a:cs typeface="Calibri" panose="020F0502020204030204" pitchFamily="34" charset="0"/>
              </a:rPr>
              <a:t>Khitbet</a:t>
            </a:r>
            <a:r>
              <a:rPr lang="en-US" altLang="en-US" sz="3200" b="1" dirty="0">
                <a:solidFill>
                  <a:srgbClr val="0000CC"/>
                </a:solidFill>
                <a:latin typeface="Calibri" panose="020F0502020204030204" pitchFamily="34" charset="0"/>
                <a:cs typeface="Calibri" panose="020F0502020204030204" pitchFamily="34" charset="0"/>
              </a:rPr>
              <a:t> El-</a:t>
            </a:r>
            <a:r>
              <a:rPr lang="en-US" altLang="en-US" sz="3200" b="1" dirty="0" err="1">
                <a:solidFill>
                  <a:srgbClr val="0000CC"/>
                </a:solidFill>
                <a:latin typeface="Calibri" panose="020F0502020204030204" pitchFamily="34" charset="0"/>
                <a:cs typeface="Calibri" panose="020F0502020204030204" pitchFamily="34" charset="0"/>
              </a:rPr>
              <a:t>Maqatir</a:t>
            </a:r>
            <a:r>
              <a:rPr lang="en-US" altLang="en-US" sz="3200" b="1" dirty="0">
                <a:solidFill>
                  <a:srgbClr val="0000CC"/>
                </a:solidFill>
                <a:latin typeface="Calibri" panose="020F0502020204030204" pitchFamily="34" charset="0"/>
                <a:cs typeface="Calibri" panose="020F0502020204030204" pitchFamily="34" charset="0"/>
              </a:rPr>
              <a:t> (Ai?)</a:t>
            </a:r>
          </a:p>
        </p:txBody>
      </p:sp>
      <p:sp>
        <p:nvSpPr>
          <p:cNvPr id="8" name="Text Box 4">
            <a:extLst>
              <a:ext uri="{FF2B5EF4-FFF2-40B4-BE49-F238E27FC236}">
                <a16:creationId xmlns:a16="http://schemas.microsoft.com/office/drawing/2014/main" id="{C71555D6-91DA-4052-8598-E81796EA1904}"/>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Lesson 15 – WIPEOUT!</a:t>
            </a:r>
          </a:p>
        </p:txBody>
      </p:sp>
      <p:pic>
        <p:nvPicPr>
          <p:cNvPr id="2" name="Picture 1">
            <a:extLst>
              <a:ext uri="{FF2B5EF4-FFF2-40B4-BE49-F238E27FC236}">
                <a16:creationId xmlns:a16="http://schemas.microsoft.com/office/drawing/2014/main" id="{AE399FB4-D42C-4022-A4A8-1C729CEAB40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83642" y="1447800"/>
            <a:ext cx="4776717"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1EBDF3BD-39B8-4241-99B0-3366DF3C68F3}"/>
              </a:ext>
            </a:extLst>
          </p:cNvPr>
          <p:cNvSpPr/>
          <p:nvPr/>
        </p:nvSpPr>
        <p:spPr>
          <a:xfrm>
            <a:off x="18661" y="4800600"/>
            <a:ext cx="9125339" cy="1938992"/>
          </a:xfrm>
          <a:prstGeom prst="rect">
            <a:avLst/>
          </a:prstGeom>
        </p:spPr>
        <p:txBody>
          <a:bodyPr wrap="square">
            <a:spAutoFit/>
          </a:bodyPr>
          <a:lstStyle/>
          <a:p>
            <a:pPr algn="just"/>
            <a:r>
              <a:rPr lang="en-US" sz="2000" b="1" dirty="0">
                <a:latin typeface="Calibri" panose="020F0502020204030204" pitchFamily="34" charset="0"/>
                <a:ea typeface="Calibri" panose="020F0502020204030204" pitchFamily="34" charset="0"/>
                <a:cs typeface="Times New Roman" panose="02020603050405020304" pitchFamily="18" charset="0"/>
              </a:rPr>
              <a:t>‘In 1996 the west chamber of the gate of the fortress of Joshua’s time [</a:t>
            </a:r>
            <a:r>
              <a:rPr lang="en-US" b="1" dirty="0"/>
              <a:t>KHITBET EL-MAQATIR (</a:t>
            </a:r>
            <a:r>
              <a:rPr lang="en-US" sz="2000" b="1" dirty="0">
                <a:latin typeface="Calibri" panose="020F0502020204030204" pitchFamily="34" charset="0"/>
                <a:ea typeface="Calibri" panose="020F0502020204030204" pitchFamily="34" charset="0"/>
                <a:cs typeface="Times New Roman" panose="02020603050405020304" pitchFamily="18" charset="0"/>
              </a:rPr>
              <a:t>Ai?)] was excavated. </a:t>
            </a:r>
            <a:r>
              <a:rPr lang="en-US" sz="2000" b="1" u="sng" dirty="0">
                <a:latin typeface="Calibri" panose="020F0502020204030204" pitchFamily="34" charset="0"/>
                <a:ea typeface="Calibri" panose="020F0502020204030204" pitchFamily="34" charset="0"/>
                <a:cs typeface="Times New Roman" panose="02020603050405020304" pitchFamily="18" charset="0"/>
              </a:rPr>
              <a:t>Much evidence for fire</a:t>
            </a:r>
            <a:r>
              <a:rPr lang="en-US" sz="2000" b="1" dirty="0">
                <a:latin typeface="Calibri" panose="020F0502020204030204" pitchFamily="34" charset="0"/>
                <a:ea typeface="Calibri" panose="020F0502020204030204" pitchFamily="34" charset="0"/>
                <a:cs typeface="Times New Roman" panose="02020603050405020304" pitchFamily="18" charset="0"/>
              </a:rPr>
              <a:t> in the form of </a:t>
            </a:r>
            <a:r>
              <a:rPr lang="en-US" sz="2000" b="1" u="sng" dirty="0">
                <a:latin typeface="Calibri" panose="020F0502020204030204" pitchFamily="34" charset="0"/>
                <a:ea typeface="Calibri" panose="020F0502020204030204" pitchFamily="34" charset="0"/>
                <a:cs typeface="Times New Roman" panose="02020603050405020304" pitchFamily="18" charset="0"/>
              </a:rPr>
              <a:t>burned stones and calcined bedrock </a:t>
            </a:r>
            <a:r>
              <a:rPr lang="en-US" sz="2000" b="1" dirty="0">
                <a:latin typeface="Calibri" panose="020F0502020204030204" pitchFamily="34" charset="0"/>
                <a:ea typeface="Calibri" panose="020F0502020204030204" pitchFamily="34" charset="0"/>
                <a:cs typeface="Times New Roman" panose="02020603050405020304" pitchFamily="18" charset="0"/>
              </a:rPr>
              <a:t>was found. In 2009, the gate passageway was excavated to bedrock. The bedrock throughout the passageway is </a:t>
            </a:r>
            <a:r>
              <a:rPr lang="en-US" sz="2000" b="1" u="sng" dirty="0">
                <a:latin typeface="Calibri" panose="020F0502020204030204" pitchFamily="34" charset="0"/>
                <a:ea typeface="Calibri" panose="020F0502020204030204" pitchFamily="34" charset="0"/>
                <a:cs typeface="Times New Roman" panose="02020603050405020304" pitchFamily="18" charset="0"/>
              </a:rPr>
              <a:t>fractured and disintegrated, and the clay and bedrock are red in color</a:t>
            </a:r>
            <a:r>
              <a:rPr lang="en-US" sz="2000" b="1" dirty="0">
                <a:latin typeface="Calibri" panose="020F0502020204030204" pitchFamily="34" charset="0"/>
                <a:ea typeface="Calibri" panose="020F0502020204030204" pitchFamily="34" charset="0"/>
                <a:cs typeface="Times New Roman" panose="02020603050405020304" pitchFamily="18" charset="0"/>
              </a:rPr>
              <a:t>. All of this appears to be </a:t>
            </a:r>
            <a:r>
              <a:rPr lang="en-US" sz="2000" b="1" u="sng" dirty="0">
                <a:latin typeface="Calibri" panose="020F0502020204030204" pitchFamily="34" charset="0"/>
                <a:ea typeface="Calibri" panose="020F0502020204030204" pitchFamily="34" charset="0"/>
                <a:cs typeface="Times New Roman" panose="02020603050405020304" pitchFamily="18" charset="0"/>
              </a:rPr>
              <a:t>the result of an intense fire</a:t>
            </a:r>
            <a:r>
              <a:rPr lang="en-US" sz="2000" b="1" dirty="0">
                <a:latin typeface="Calibri" panose="020F0502020204030204" pitchFamily="34" charset="0"/>
                <a:ea typeface="Calibri" panose="020F0502020204030204" pitchFamily="34" charset="0"/>
                <a:cs typeface="Times New Roman" panose="02020603050405020304" pitchFamily="18" charset="0"/>
              </a:rPr>
              <a:t> most likely from the burning of Ai recorded in Joshua 8:28.’</a:t>
            </a:r>
            <a:endParaRPr lang="en-US" sz="2000" b="1" dirty="0"/>
          </a:p>
        </p:txBody>
      </p:sp>
    </p:spTree>
    <p:extLst>
      <p:ext uri="{BB962C8B-B14F-4D97-AF65-F5344CB8AC3E}">
        <p14:creationId xmlns:p14="http://schemas.microsoft.com/office/powerpoint/2010/main" val="42661660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542-archbi10">
            <a:extLst>
              <a:ext uri="{FF2B5EF4-FFF2-40B4-BE49-F238E27FC236}">
                <a16:creationId xmlns:a16="http://schemas.microsoft.com/office/drawing/2014/main" id="{D9C6D358-18C1-4E57-B137-2018FFAC595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47800" y="1338263"/>
            <a:ext cx="2744601" cy="22431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4755" name="Picture 3" descr="542-archbi8">
            <a:extLst>
              <a:ext uri="{FF2B5EF4-FFF2-40B4-BE49-F238E27FC236}">
                <a16:creationId xmlns:a16="http://schemas.microsoft.com/office/drawing/2014/main" id="{110F396F-FE1D-4A49-A5F2-2530C5642A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43233" y="3672840"/>
            <a:ext cx="5843567" cy="3108960"/>
          </a:xfrm>
          <a:prstGeom prst="rect">
            <a:avLst/>
          </a:prstGeom>
          <a:noFill/>
          <a:extLst>
            <a:ext uri="{909E8E84-426E-40DD-AFC4-6F175D3DCCD1}">
              <a14:hiddenFill xmlns:a14="http://schemas.microsoft.com/office/drawing/2010/main">
                <a:solidFill>
                  <a:srgbClr val="FFFFFF"/>
                </a:solidFill>
              </a14:hiddenFill>
            </a:ext>
          </a:extLst>
        </p:spPr>
      </p:pic>
      <p:pic>
        <p:nvPicPr>
          <p:cNvPr id="74756" name="Picture 4" descr="542-archbi9">
            <a:extLst>
              <a:ext uri="{FF2B5EF4-FFF2-40B4-BE49-F238E27FC236}">
                <a16:creationId xmlns:a16="http://schemas.microsoft.com/office/drawing/2014/main" id="{6A5B5457-86D9-4EBF-8F04-C56BC9F8439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75248" y="1338262"/>
            <a:ext cx="3397152" cy="22431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4757" name="Picture 5" descr="sling-pst1">
            <a:extLst>
              <a:ext uri="{FF2B5EF4-FFF2-40B4-BE49-F238E27FC236}">
                <a16:creationId xmlns:a16="http://schemas.microsoft.com/office/drawing/2014/main" id="{C1CC9DB8-706F-4C38-A019-D1E55C2ECA0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11162" y="3733800"/>
            <a:ext cx="1798638" cy="30480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74759" name="Rectangle 7">
            <a:extLst>
              <a:ext uri="{FF2B5EF4-FFF2-40B4-BE49-F238E27FC236}">
                <a16:creationId xmlns:a16="http://schemas.microsoft.com/office/drawing/2014/main" id="{9E02193F-24BD-44C1-BDDE-E09CADB832DF}"/>
              </a:ext>
            </a:extLst>
          </p:cNvPr>
          <p:cNvSpPr>
            <a:spLocks noChangeArrowheads="1"/>
          </p:cNvSpPr>
          <p:nvPr/>
        </p:nvSpPr>
        <p:spPr bwMode="auto">
          <a:xfrm>
            <a:off x="1525401" y="1390650"/>
            <a:ext cx="102322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bg1"/>
                </a:solidFill>
                <a:latin typeface="Calibri" panose="020F0502020204030204" pitchFamily="34" charset="0"/>
                <a:cs typeface="Calibri" panose="020F0502020204030204" pitchFamily="34" charset="0"/>
              </a:rPr>
              <a:t>Sling </a:t>
            </a:r>
          </a:p>
          <a:p>
            <a:r>
              <a:rPr lang="en-US" altLang="en-US" sz="2400" dirty="0">
                <a:solidFill>
                  <a:schemeClr val="bg1"/>
                </a:solidFill>
                <a:latin typeface="Calibri" panose="020F0502020204030204" pitchFamily="34" charset="0"/>
                <a:cs typeface="Calibri" panose="020F0502020204030204" pitchFamily="34" charset="0"/>
              </a:rPr>
              <a:t>Stones</a:t>
            </a:r>
          </a:p>
        </p:txBody>
      </p:sp>
      <p:sp>
        <p:nvSpPr>
          <p:cNvPr id="9" name="Text Box 6">
            <a:extLst>
              <a:ext uri="{FF2B5EF4-FFF2-40B4-BE49-F238E27FC236}">
                <a16:creationId xmlns:a16="http://schemas.microsoft.com/office/drawing/2014/main" id="{68B84A8C-C05E-41C7-A29E-76B8ECC27ECA}"/>
              </a:ext>
            </a:extLst>
          </p:cNvPr>
          <p:cNvSpPr txBox="1">
            <a:spLocks noChangeArrowheads="1"/>
          </p:cNvSpPr>
          <p:nvPr/>
        </p:nvSpPr>
        <p:spPr bwMode="auto">
          <a:xfrm>
            <a:off x="18661" y="685800"/>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dirty="0">
                <a:solidFill>
                  <a:srgbClr val="0000CC"/>
                </a:solidFill>
                <a:latin typeface="Calibri" panose="020F0502020204030204" pitchFamily="34" charset="0"/>
                <a:cs typeface="Calibri" panose="020F0502020204030204" pitchFamily="34" charset="0"/>
              </a:rPr>
              <a:t>Artifacts found at </a:t>
            </a:r>
            <a:r>
              <a:rPr lang="en-US" altLang="en-US" sz="3200" b="1" dirty="0" err="1">
                <a:solidFill>
                  <a:srgbClr val="0000CC"/>
                </a:solidFill>
                <a:latin typeface="Calibri" panose="020F0502020204030204" pitchFamily="34" charset="0"/>
                <a:cs typeface="Calibri" panose="020F0502020204030204" pitchFamily="34" charset="0"/>
              </a:rPr>
              <a:t>Khitbet</a:t>
            </a:r>
            <a:r>
              <a:rPr lang="en-US" altLang="en-US" sz="3200" b="1" dirty="0">
                <a:solidFill>
                  <a:srgbClr val="0000CC"/>
                </a:solidFill>
                <a:latin typeface="Calibri" panose="020F0502020204030204" pitchFamily="34" charset="0"/>
                <a:cs typeface="Calibri" panose="020F0502020204030204" pitchFamily="34" charset="0"/>
              </a:rPr>
              <a:t> El-</a:t>
            </a:r>
            <a:r>
              <a:rPr lang="en-US" altLang="en-US" sz="3200" b="1" dirty="0" err="1">
                <a:solidFill>
                  <a:srgbClr val="0000CC"/>
                </a:solidFill>
                <a:latin typeface="Calibri" panose="020F0502020204030204" pitchFamily="34" charset="0"/>
                <a:cs typeface="Calibri" panose="020F0502020204030204" pitchFamily="34" charset="0"/>
              </a:rPr>
              <a:t>Maqatir</a:t>
            </a:r>
            <a:r>
              <a:rPr lang="en-US" altLang="en-US" sz="3200" b="1" dirty="0">
                <a:solidFill>
                  <a:srgbClr val="0000CC"/>
                </a:solidFill>
                <a:latin typeface="Calibri" panose="020F0502020204030204" pitchFamily="34" charset="0"/>
                <a:cs typeface="Calibri" panose="020F0502020204030204" pitchFamily="34" charset="0"/>
              </a:rPr>
              <a:t> (Ai?) </a:t>
            </a:r>
          </a:p>
        </p:txBody>
      </p:sp>
      <p:sp>
        <p:nvSpPr>
          <p:cNvPr id="10" name="Text Box 4">
            <a:extLst>
              <a:ext uri="{FF2B5EF4-FFF2-40B4-BE49-F238E27FC236}">
                <a16:creationId xmlns:a16="http://schemas.microsoft.com/office/drawing/2014/main" id="{573551DD-7CEE-4C76-97C4-98120AE4F146}"/>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Lesson 15 – WIPEOUT!</a:t>
            </a:r>
          </a:p>
        </p:txBody>
      </p:sp>
      <p:pic>
        <p:nvPicPr>
          <p:cNvPr id="74761" name="Picture 9" descr="etruscan-sling-2">
            <a:extLst>
              <a:ext uri="{FF2B5EF4-FFF2-40B4-BE49-F238E27FC236}">
                <a16:creationId xmlns:a16="http://schemas.microsoft.com/office/drawing/2014/main" id="{2111490D-70BF-4EFF-B4E8-3CFAE95F7F3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1000" y="1295400"/>
            <a:ext cx="8382000" cy="2343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7475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475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475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74761"/>
                                        </p:tgtEl>
                                        <p:attrNameLst>
                                          <p:attrName>style.visibility</p:attrName>
                                        </p:attrNameLst>
                                      </p:cBhvr>
                                      <p:to>
                                        <p:strVal val="visible"/>
                                      </p:to>
                                    </p:set>
                                    <p:anim calcmode="lin" valueType="num">
                                      <p:cBhvr additive="base">
                                        <p:cTn id="17" dur="1000" fill="hold"/>
                                        <p:tgtEl>
                                          <p:spTgt spid="74761"/>
                                        </p:tgtEl>
                                        <p:attrNameLst>
                                          <p:attrName>ppt_x</p:attrName>
                                        </p:attrNameLst>
                                      </p:cBhvr>
                                      <p:tavLst>
                                        <p:tav tm="0">
                                          <p:val>
                                            <p:strVal val="0-#ppt_w/2"/>
                                          </p:val>
                                        </p:tav>
                                        <p:tav tm="100000">
                                          <p:val>
                                            <p:strVal val="#ppt_x"/>
                                          </p:val>
                                        </p:tav>
                                      </p:tavLst>
                                    </p:anim>
                                    <p:anim calcmode="lin" valueType="num">
                                      <p:cBhvr additive="base">
                                        <p:cTn id="18" dur="1000" fill="hold"/>
                                        <p:tgtEl>
                                          <p:spTgt spid="747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FBC366B0-DCBA-4965-8FD3-C3881449AC3C}"/>
              </a:ext>
            </a:extLst>
          </p:cNvPr>
          <p:cNvSpPr>
            <a:spLocks noGrp="1" noChangeArrowheads="1"/>
          </p:cNvSpPr>
          <p:nvPr>
            <p:ph type="title"/>
          </p:nvPr>
        </p:nvSpPr>
        <p:spPr>
          <a:xfrm>
            <a:off x="685800" y="675204"/>
            <a:ext cx="7772400" cy="1153596"/>
          </a:xfrm>
        </p:spPr>
        <p:txBody>
          <a:bodyPr/>
          <a:lstStyle/>
          <a:p>
            <a:r>
              <a:rPr lang="en-US" altLang="en-US" sz="3200" b="1" dirty="0">
                <a:solidFill>
                  <a:srgbClr val="0000CC"/>
                </a:solidFill>
                <a:ea typeface="+mn-ea"/>
              </a:rPr>
              <a:t>On to Ai</a:t>
            </a:r>
            <a:br>
              <a:rPr lang="en-US" altLang="en-US" sz="3200" b="1" dirty="0">
                <a:solidFill>
                  <a:srgbClr val="0000CC"/>
                </a:solidFill>
                <a:ea typeface="+mn-ea"/>
              </a:rPr>
            </a:br>
            <a:r>
              <a:rPr lang="en-US" altLang="en-US" sz="2800" b="1" dirty="0">
                <a:solidFill>
                  <a:srgbClr val="0000CC"/>
                </a:solidFill>
                <a:ea typeface="+mn-ea"/>
              </a:rPr>
              <a:t>Joshua 8</a:t>
            </a:r>
          </a:p>
        </p:txBody>
      </p:sp>
      <p:sp>
        <p:nvSpPr>
          <p:cNvPr id="17411" name="Rectangle 3">
            <a:extLst>
              <a:ext uri="{FF2B5EF4-FFF2-40B4-BE49-F238E27FC236}">
                <a16:creationId xmlns:a16="http://schemas.microsoft.com/office/drawing/2014/main" id="{B5E3F3E6-2266-44DE-9D21-7BC315FC3ED1}"/>
              </a:ext>
            </a:extLst>
          </p:cNvPr>
          <p:cNvSpPr>
            <a:spLocks noGrp="1" noChangeArrowheads="1"/>
          </p:cNvSpPr>
          <p:nvPr>
            <p:ph type="body" sz="half" idx="1"/>
          </p:nvPr>
        </p:nvSpPr>
        <p:spPr>
          <a:xfrm>
            <a:off x="304800" y="1981200"/>
            <a:ext cx="4876800" cy="3352800"/>
          </a:xfrm>
        </p:spPr>
        <p:txBody>
          <a:bodyPr/>
          <a:lstStyle/>
          <a:p>
            <a:pPr algn="just">
              <a:spcBef>
                <a:spcPts val="0"/>
              </a:spcBef>
              <a:spcAft>
                <a:spcPts val="1200"/>
              </a:spcAft>
            </a:pPr>
            <a:r>
              <a:rPr lang="en-US" altLang="en-US" sz="2800" dirty="0"/>
              <a:t>This 2</a:t>
            </a:r>
            <a:r>
              <a:rPr lang="en-US" altLang="en-US" sz="2800" baseline="30000" dirty="0"/>
              <a:t>nd</a:t>
            </a:r>
            <a:r>
              <a:rPr lang="en-US" altLang="en-US" sz="2800" dirty="0"/>
              <a:t> time Joshua set up the Israelites to make it appear to the men of Ai that this time would be just like the last rout.</a:t>
            </a:r>
          </a:p>
          <a:p>
            <a:pPr algn="just">
              <a:spcBef>
                <a:spcPts val="0"/>
              </a:spcBef>
              <a:spcAft>
                <a:spcPts val="1200"/>
              </a:spcAft>
            </a:pPr>
            <a:r>
              <a:rPr lang="en-US" altLang="en-US" sz="2800" dirty="0"/>
              <a:t>Some of the men of  Israel drew the men of Ai out of the city.</a:t>
            </a:r>
          </a:p>
        </p:txBody>
      </p:sp>
      <p:pic>
        <p:nvPicPr>
          <p:cNvPr id="17416" name="Picture 8">
            <a:extLst>
              <a:ext uri="{FF2B5EF4-FFF2-40B4-BE49-F238E27FC236}">
                <a16:creationId xmlns:a16="http://schemas.microsoft.com/office/drawing/2014/main" id="{1637B01E-834D-4917-A046-E0C1B55DA07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33889" y="2036763"/>
            <a:ext cx="3352911" cy="3200400"/>
          </a:xfrm>
          <a:prstGeom prst="rect">
            <a:avLst/>
          </a:prstGeom>
          <a:noFill/>
          <a:ln w="9525">
            <a:solidFill>
              <a:srgbClr val="66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4">
            <a:extLst>
              <a:ext uri="{FF2B5EF4-FFF2-40B4-BE49-F238E27FC236}">
                <a16:creationId xmlns:a16="http://schemas.microsoft.com/office/drawing/2014/main" id="{4EC43617-EC8B-4696-A973-209E33746BC8}"/>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Lesson 15 – WIPEOUT!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00" name="Rectangle 4">
            <a:extLst>
              <a:ext uri="{FF2B5EF4-FFF2-40B4-BE49-F238E27FC236}">
                <a16:creationId xmlns:a16="http://schemas.microsoft.com/office/drawing/2014/main" id="{7F393D20-F3A0-4E00-8C3F-5926BF6E10CF}"/>
              </a:ext>
            </a:extLst>
          </p:cNvPr>
          <p:cNvSpPr>
            <a:spLocks noGrp="1" noChangeArrowheads="1"/>
          </p:cNvSpPr>
          <p:nvPr>
            <p:ph type="body" sz="half" idx="2"/>
          </p:nvPr>
        </p:nvSpPr>
        <p:spPr>
          <a:xfrm>
            <a:off x="3810000" y="1981200"/>
            <a:ext cx="5029200" cy="4572000"/>
          </a:xfrm>
        </p:spPr>
        <p:txBody>
          <a:bodyPr/>
          <a:lstStyle/>
          <a:p>
            <a:pPr algn="just">
              <a:spcBef>
                <a:spcPts val="0"/>
              </a:spcBef>
              <a:spcAft>
                <a:spcPts val="1200"/>
              </a:spcAft>
            </a:pPr>
            <a:r>
              <a:rPr lang="en-US" altLang="en-US" sz="2800" dirty="0"/>
              <a:t>At that, the other soldiers of Israel rushed the city and took it, burning  the city.</a:t>
            </a:r>
          </a:p>
          <a:p>
            <a:pPr algn="just">
              <a:spcBef>
                <a:spcPts val="0"/>
              </a:spcBef>
              <a:spcAft>
                <a:spcPts val="1200"/>
              </a:spcAft>
            </a:pPr>
            <a:r>
              <a:rPr lang="en-US" altLang="en-US" sz="2800" dirty="0"/>
              <a:t>After defeating Ai, Joshua read the Law of Moses to all of the people of Israel. </a:t>
            </a:r>
          </a:p>
        </p:txBody>
      </p:sp>
      <p:pic>
        <p:nvPicPr>
          <p:cNvPr id="132105" name="Picture 9" descr="BurningNewYork">
            <a:extLst>
              <a:ext uri="{FF2B5EF4-FFF2-40B4-BE49-F238E27FC236}">
                <a16:creationId xmlns:a16="http://schemas.microsoft.com/office/drawing/2014/main" id="{9524462F-173B-4821-8BAB-36F0AAA4CD9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7300" y="2060575"/>
            <a:ext cx="3320300" cy="32004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735CA14D-96B3-46AC-A9E2-94D629CC96BD}"/>
              </a:ext>
            </a:extLst>
          </p:cNvPr>
          <p:cNvSpPr>
            <a:spLocks noGrp="1" noChangeArrowheads="1"/>
          </p:cNvSpPr>
          <p:nvPr>
            <p:ph type="title"/>
          </p:nvPr>
        </p:nvSpPr>
        <p:spPr>
          <a:xfrm>
            <a:off x="685800" y="685800"/>
            <a:ext cx="7772400" cy="1133475"/>
          </a:xfrm>
        </p:spPr>
        <p:txBody>
          <a:bodyPr/>
          <a:lstStyle/>
          <a:p>
            <a:r>
              <a:rPr lang="en-US" altLang="en-US" sz="3200" b="1" dirty="0">
                <a:solidFill>
                  <a:srgbClr val="0000CC"/>
                </a:solidFill>
                <a:ea typeface="+mn-ea"/>
              </a:rPr>
              <a:t>On to Ai</a:t>
            </a:r>
            <a:br>
              <a:rPr lang="en-US" altLang="en-US" sz="3200" b="1" dirty="0">
                <a:solidFill>
                  <a:srgbClr val="0000CC"/>
                </a:solidFill>
                <a:ea typeface="+mn-ea"/>
              </a:rPr>
            </a:br>
            <a:r>
              <a:rPr lang="en-US" altLang="en-US" sz="2800" b="1" dirty="0">
                <a:solidFill>
                  <a:srgbClr val="0000CC"/>
                </a:solidFill>
                <a:ea typeface="+mn-ea"/>
              </a:rPr>
              <a:t>Joshua 8</a:t>
            </a:r>
          </a:p>
        </p:txBody>
      </p:sp>
      <p:sp>
        <p:nvSpPr>
          <p:cNvPr id="10" name="Text Box 4">
            <a:extLst>
              <a:ext uri="{FF2B5EF4-FFF2-40B4-BE49-F238E27FC236}">
                <a16:creationId xmlns:a16="http://schemas.microsoft.com/office/drawing/2014/main" id="{51A5F5BF-6593-4DEC-B23E-FBA93C42DEC7}"/>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Lesson 15 – WIPEOUT!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26B9837-123A-4351-945D-928999AB14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4345" y="1981200"/>
            <a:ext cx="3578420" cy="3733800"/>
          </a:xfrm>
          <a:prstGeom prst="rect">
            <a:avLst/>
          </a:prstGeom>
        </p:spPr>
      </p:pic>
      <p:sp>
        <p:nvSpPr>
          <p:cNvPr id="19458" name="Rectangle 2">
            <a:extLst>
              <a:ext uri="{FF2B5EF4-FFF2-40B4-BE49-F238E27FC236}">
                <a16:creationId xmlns:a16="http://schemas.microsoft.com/office/drawing/2014/main" id="{495350CE-B48C-4946-BA9D-7CFF82A4BB1E}"/>
              </a:ext>
            </a:extLst>
          </p:cNvPr>
          <p:cNvSpPr>
            <a:spLocks noGrp="1" noChangeArrowheads="1"/>
          </p:cNvSpPr>
          <p:nvPr>
            <p:ph type="title"/>
          </p:nvPr>
        </p:nvSpPr>
        <p:spPr>
          <a:xfrm>
            <a:off x="685800" y="685800"/>
            <a:ext cx="7772400" cy="1143000"/>
          </a:xfrm>
        </p:spPr>
        <p:txBody>
          <a:bodyPr/>
          <a:lstStyle/>
          <a:p>
            <a:r>
              <a:rPr lang="en-US" altLang="en-US" sz="3200" b="1" dirty="0">
                <a:solidFill>
                  <a:srgbClr val="0000CC"/>
                </a:solidFill>
                <a:ea typeface="+mn-ea"/>
              </a:rPr>
              <a:t>After defeating Ai</a:t>
            </a:r>
            <a:br>
              <a:rPr lang="en-US" altLang="en-US" sz="3200" b="1" dirty="0">
                <a:solidFill>
                  <a:srgbClr val="0000CC"/>
                </a:solidFill>
                <a:ea typeface="+mn-ea"/>
              </a:rPr>
            </a:br>
            <a:r>
              <a:rPr lang="en-US" altLang="en-US" sz="2800" b="1" dirty="0">
                <a:solidFill>
                  <a:srgbClr val="0000CC"/>
                </a:solidFill>
                <a:ea typeface="+mn-ea"/>
              </a:rPr>
              <a:t>Joshua 9-24 </a:t>
            </a:r>
          </a:p>
        </p:txBody>
      </p:sp>
      <p:sp>
        <p:nvSpPr>
          <p:cNvPr id="19459" name="Rectangle 3">
            <a:extLst>
              <a:ext uri="{FF2B5EF4-FFF2-40B4-BE49-F238E27FC236}">
                <a16:creationId xmlns:a16="http://schemas.microsoft.com/office/drawing/2014/main" id="{255C2DAE-C7AD-47ED-A1B1-357FD4FC5E4B}"/>
              </a:ext>
            </a:extLst>
          </p:cNvPr>
          <p:cNvSpPr>
            <a:spLocks noGrp="1" noChangeArrowheads="1"/>
          </p:cNvSpPr>
          <p:nvPr>
            <p:ph type="body" sz="half" idx="1"/>
          </p:nvPr>
        </p:nvSpPr>
        <p:spPr>
          <a:xfrm>
            <a:off x="171235" y="1981200"/>
            <a:ext cx="5086565" cy="4572000"/>
          </a:xfrm>
        </p:spPr>
        <p:txBody>
          <a:bodyPr/>
          <a:lstStyle/>
          <a:p>
            <a:pPr algn="just">
              <a:spcBef>
                <a:spcPts val="0"/>
              </a:spcBef>
              <a:spcAft>
                <a:spcPts val="1200"/>
              </a:spcAft>
            </a:pPr>
            <a:r>
              <a:rPr lang="en-US" altLang="en-US" sz="2800" dirty="0"/>
              <a:t>Joshua led multiple campaigns farther into the land of Canaan.</a:t>
            </a:r>
          </a:p>
          <a:p>
            <a:pPr algn="just">
              <a:spcBef>
                <a:spcPts val="0"/>
              </a:spcBef>
              <a:spcAft>
                <a:spcPts val="1200"/>
              </a:spcAft>
            </a:pPr>
            <a:r>
              <a:rPr lang="en-US" altLang="en-US" sz="2800" dirty="0"/>
              <a:t>One campaign led the Israelites to the south, and driving off the Canaanites from the land.</a:t>
            </a:r>
          </a:p>
        </p:txBody>
      </p:sp>
      <p:sp>
        <p:nvSpPr>
          <p:cNvPr id="19468" name="Line 12">
            <a:extLst>
              <a:ext uri="{FF2B5EF4-FFF2-40B4-BE49-F238E27FC236}">
                <a16:creationId xmlns:a16="http://schemas.microsoft.com/office/drawing/2014/main" id="{8A79C563-7AFE-4451-8526-8A9B467CF686}"/>
              </a:ext>
            </a:extLst>
          </p:cNvPr>
          <p:cNvSpPr>
            <a:spLocks noChangeShapeType="1"/>
          </p:cNvSpPr>
          <p:nvPr/>
        </p:nvSpPr>
        <p:spPr bwMode="auto">
          <a:xfrm flipH="1">
            <a:off x="5410200" y="3657600"/>
            <a:ext cx="1066800" cy="23622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cs typeface="Calibri" panose="020F0502020204030204" pitchFamily="34" charset="0"/>
            </a:endParaRPr>
          </a:p>
        </p:txBody>
      </p:sp>
      <p:sp>
        <p:nvSpPr>
          <p:cNvPr id="11" name="Text Box 4">
            <a:extLst>
              <a:ext uri="{FF2B5EF4-FFF2-40B4-BE49-F238E27FC236}">
                <a16:creationId xmlns:a16="http://schemas.microsoft.com/office/drawing/2014/main" id="{91FFE141-3B7F-4CBA-8627-82A9653500ED}"/>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Lesson 15 – WIPEOUT!</a:t>
            </a:r>
          </a:p>
        </p:txBody>
      </p:sp>
      <p:sp>
        <p:nvSpPr>
          <p:cNvPr id="13" name="Line 12">
            <a:extLst>
              <a:ext uri="{FF2B5EF4-FFF2-40B4-BE49-F238E27FC236}">
                <a16:creationId xmlns:a16="http://schemas.microsoft.com/office/drawing/2014/main" id="{FBEAADB6-ED9E-4620-A052-9504A17977FF}"/>
              </a:ext>
            </a:extLst>
          </p:cNvPr>
          <p:cNvSpPr>
            <a:spLocks noChangeShapeType="1"/>
          </p:cNvSpPr>
          <p:nvPr/>
        </p:nvSpPr>
        <p:spPr bwMode="auto">
          <a:xfrm flipH="1" flipV="1">
            <a:off x="6705600" y="3657600"/>
            <a:ext cx="457200" cy="2286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cs typeface="Calibri" panose="020F050202020403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3F33C4-FD54-4EE2-8D92-5A5EDF93AD8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609600"/>
            <a:ext cx="7924801"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 Box 4">
            <a:extLst>
              <a:ext uri="{FF2B5EF4-FFF2-40B4-BE49-F238E27FC236}">
                <a16:creationId xmlns:a16="http://schemas.microsoft.com/office/drawing/2014/main" id="{7221F3A1-5A66-48F5-802F-3CAAB77F3FC9}"/>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Lesson 15 – WIPEOUT!</a:t>
            </a:r>
          </a:p>
        </p:txBody>
      </p:sp>
    </p:spTree>
    <p:extLst>
      <p:ext uri="{BB962C8B-B14F-4D97-AF65-F5344CB8AC3E}">
        <p14:creationId xmlns:p14="http://schemas.microsoft.com/office/powerpoint/2010/main" val="33665598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8" name="Rectangle 4">
            <a:extLst>
              <a:ext uri="{FF2B5EF4-FFF2-40B4-BE49-F238E27FC236}">
                <a16:creationId xmlns:a16="http://schemas.microsoft.com/office/drawing/2014/main" id="{9F5B2EEE-BE3C-408E-B58F-473A2D82F3BE}"/>
              </a:ext>
            </a:extLst>
          </p:cNvPr>
          <p:cNvSpPr>
            <a:spLocks noGrp="1" noChangeArrowheads="1"/>
          </p:cNvSpPr>
          <p:nvPr>
            <p:ph type="body" sz="half" idx="2"/>
          </p:nvPr>
        </p:nvSpPr>
        <p:spPr>
          <a:xfrm>
            <a:off x="4648200" y="1981200"/>
            <a:ext cx="4343400" cy="4572000"/>
          </a:xfrm>
        </p:spPr>
        <p:txBody>
          <a:bodyPr/>
          <a:lstStyle/>
          <a:p>
            <a:pPr algn="just">
              <a:spcBef>
                <a:spcPts val="0"/>
              </a:spcBef>
              <a:spcAft>
                <a:spcPts val="1200"/>
              </a:spcAft>
            </a:pPr>
            <a:r>
              <a:rPr lang="en-US" altLang="en-US" sz="2800" dirty="0"/>
              <a:t>Another campaign went to the north, also driving off the Canaanites.</a:t>
            </a:r>
          </a:p>
          <a:p>
            <a:pPr algn="just">
              <a:spcBef>
                <a:spcPts val="0"/>
              </a:spcBef>
              <a:spcAft>
                <a:spcPts val="1200"/>
              </a:spcAft>
            </a:pPr>
            <a:r>
              <a:rPr lang="en-US" altLang="en-US" sz="2800" dirty="0"/>
              <a:t>After Ai, only the city of Hazor was burned – most of the cities, orchards, and crops remained.  </a:t>
            </a:r>
          </a:p>
        </p:txBody>
      </p:sp>
      <p:sp>
        <p:nvSpPr>
          <p:cNvPr id="10" name="Rectangle 2">
            <a:extLst>
              <a:ext uri="{FF2B5EF4-FFF2-40B4-BE49-F238E27FC236}">
                <a16:creationId xmlns:a16="http://schemas.microsoft.com/office/drawing/2014/main" id="{2B77A702-E798-4CAF-B785-FB160D942990}"/>
              </a:ext>
            </a:extLst>
          </p:cNvPr>
          <p:cNvSpPr>
            <a:spLocks noGrp="1" noChangeArrowheads="1"/>
          </p:cNvSpPr>
          <p:nvPr>
            <p:ph type="title"/>
          </p:nvPr>
        </p:nvSpPr>
        <p:spPr>
          <a:xfrm>
            <a:off x="685800" y="685800"/>
            <a:ext cx="7772400" cy="1143000"/>
          </a:xfrm>
        </p:spPr>
        <p:txBody>
          <a:bodyPr/>
          <a:lstStyle/>
          <a:p>
            <a:r>
              <a:rPr lang="en-US" altLang="en-US" sz="3200" b="1" dirty="0">
                <a:solidFill>
                  <a:srgbClr val="0000CC"/>
                </a:solidFill>
                <a:ea typeface="+mn-ea"/>
              </a:rPr>
              <a:t>After defeating Ai</a:t>
            </a:r>
            <a:br>
              <a:rPr lang="en-US" altLang="en-US" sz="3200" b="1" dirty="0">
                <a:solidFill>
                  <a:srgbClr val="0000CC"/>
                </a:solidFill>
                <a:ea typeface="+mn-ea"/>
              </a:rPr>
            </a:br>
            <a:r>
              <a:rPr lang="en-US" altLang="en-US" sz="2800" b="1" dirty="0">
                <a:solidFill>
                  <a:srgbClr val="0000CC"/>
                </a:solidFill>
                <a:ea typeface="+mn-ea"/>
              </a:rPr>
              <a:t>Joshua 9-24 </a:t>
            </a:r>
          </a:p>
        </p:txBody>
      </p:sp>
      <p:sp>
        <p:nvSpPr>
          <p:cNvPr id="11" name="Text Box 4">
            <a:extLst>
              <a:ext uri="{FF2B5EF4-FFF2-40B4-BE49-F238E27FC236}">
                <a16:creationId xmlns:a16="http://schemas.microsoft.com/office/drawing/2014/main" id="{EEAAF7C5-AE0E-46FD-980E-626658D0E909}"/>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Lesson 15 – WIPEOUT!</a:t>
            </a:r>
          </a:p>
        </p:txBody>
      </p:sp>
      <p:pic>
        <p:nvPicPr>
          <p:cNvPr id="4" name="Picture 3">
            <a:extLst>
              <a:ext uri="{FF2B5EF4-FFF2-40B4-BE49-F238E27FC236}">
                <a16:creationId xmlns:a16="http://schemas.microsoft.com/office/drawing/2014/main" id="{F5C58BC1-94C7-48AF-97D9-0ED2F147B4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900" y="1981200"/>
            <a:ext cx="3922325" cy="411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414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414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8"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3A01EB-F8E2-4625-9C9D-39F9EAA022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609600"/>
            <a:ext cx="7924801"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 Box 4">
            <a:extLst>
              <a:ext uri="{FF2B5EF4-FFF2-40B4-BE49-F238E27FC236}">
                <a16:creationId xmlns:a16="http://schemas.microsoft.com/office/drawing/2014/main" id="{569363B1-A409-4A37-A40D-4A85ADD3E44F}"/>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Lesson 15 – WIPEOUT!</a:t>
            </a:r>
          </a:p>
        </p:txBody>
      </p:sp>
    </p:spTree>
    <p:extLst>
      <p:ext uri="{BB962C8B-B14F-4D97-AF65-F5344CB8AC3E}">
        <p14:creationId xmlns:p14="http://schemas.microsoft.com/office/powerpoint/2010/main" val="3218466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259443"/>
            <a:ext cx="9144000" cy="5570756"/>
          </a:xfrm>
          <a:prstGeom prst="rect">
            <a:avLst/>
          </a:prstGeom>
          <a:noFill/>
          <a:ln>
            <a:noFill/>
          </a:ln>
        </p:spPr>
        <p:txBody>
          <a:bodyPr wrap="square">
            <a:spAutoFit/>
          </a:bodyPr>
          <a:lstStyle/>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We have, most of us, been reared and now live under the influence of </a:t>
            </a:r>
            <a:r>
              <a:rPr kumimoji="0" lang="en-US" sz="24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Galatianism</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Protestant theology, alas, is for the most part, thoroughly </a:t>
            </a:r>
            <a:r>
              <a:rPr kumimoji="0" lang="en-US" sz="24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Galatianized</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that neither law nor grace are given their </a:t>
            </a:r>
            <a:r>
              <a:rPr kumimoji="0" lang="en-US" sz="24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distinct</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and </a:t>
            </a:r>
            <a:r>
              <a:rPr kumimoji="0" lang="en-US" sz="24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separated</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places, as in the counsels of God, but are mingled together in one incoherent system. </a:t>
            </a:r>
          </a:p>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4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The law is no longer, as in the Divine intent, a ministration of death (2 Cor. 3:7), of cursing (Gal. 3:10), of conviction (Rom. 3:19), because we are taught that we must try to keep it, and that by Divine help we may</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Nor, on the other hand, does grace bring us blessed deliverance from the dominion of sin, for </a:t>
            </a:r>
            <a:r>
              <a:rPr kumimoji="0" lang="en-US" sz="24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we are kept under the law as a rule of life despite the plain declaration, “Sin shall not have dominion over you: for ye are not under the law, but under grace” (Rom. 6:14)</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400" b="0"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(emphasis mine)</a:t>
            </a:r>
          </a:p>
        </p:txBody>
      </p:sp>
      <p:sp>
        <p:nvSpPr>
          <p:cNvPr id="2" name="Rectangle 1">
            <a:extLst>
              <a:ext uri="{FF2B5EF4-FFF2-40B4-BE49-F238E27FC236}">
                <a16:creationId xmlns:a16="http://schemas.microsoft.com/office/drawing/2014/main" id="{A634B74D-66F4-476B-A1C7-9EEF14FD73AD}"/>
              </a:ext>
            </a:extLst>
          </p:cNvPr>
          <p:cNvSpPr/>
          <p:nvPr/>
        </p:nvSpPr>
        <p:spPr>
          <a:xfrm>
            <a:off x="1181100" y="228600"/>
            <a:ext cx="6781800" cy="89255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I. SCOFIELD, D. 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Grace of God</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The Fundamentals Vol. 3, Chapter VII, p. 98</a:t>
            </a:r>
          </a:p>
        </p:txBody>
      </p:sp>
      <p:pic>
        <p:nvPicPr>
          <p:cNvPr id="3" name="Picture 2">
            <a:extLst>
              <a:ext uri="{FF2B5EF4-FFF2-40B4-BE49-F238E27FC236}">
                <a16:creationId xmlns:a16="http://schemas.microsoft.com/office/drawing/2014/main" id="{52E25DF6-13FF-4A1F-A2E2-D2C6E059FE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877824" cy="1097280"/>
          </a:xfrm>
          <a:prstGeom prst="rect">
            <a:avLst/>
          </a:prstGeom>
        </p:spPr>
      </p:pic>
    </p:spTree>
    <p:extLst>
      <p:ext uri="{BB962C8B-B14F-4D97-AF65-F5344CB8AC3E}">
        <p14:creationId xmlns:p14="http://schemas.microsoft.com/office/powerpoint/2010/main" val="31695623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13509C44-3565-4C90-A914-8B7AA92ABFE5}"/>
              </a:ext>
            </a:extLst>
          </p:cNvPr>
          <p:cNvSpPr>
            <a:spLocks noGrp="1" noChangeArrowheads="1"/>
          </p:cNvSpPr>
          <p:nvPr>
            <p:ph type="title"/>
          </p:nvPr>
        </p:nvSpPr>
        <p:spPr>
          <a:xfrm>
            <a:off x="381000" y="685800"/>
            <a:ext cx="8382000" cy="1143000"/>
          </a:xfrm>
        </p:spPr>
        <p:txBody>
          <a:bodyPr/>
          <a:lstStyle/>
          <a:p>
            <a:r>
              <a:rPr lang="en-US" altLang="en-US" sz="3200" b="1" dirty="0">
                <a:solidFill>
                  <a:srgbClr val="0000CC"/>
                </a:solidFill>
                <a:ea typeface="+mn-ea"/>
              </a:rPr>
              <a:t>But the Israelites did not conquer all of the land</a:t>
            </a:r>
            <a:br>
              <a:rPr lang="en-US" altLang="en-US" sz="3200" b="1" dirty="0">
                <a:solidFill>
                  <a:srgbClr val="0000CC"/>
                </a:solidFill>
                <a:ea typeface="+mn-ea"/>
              </a:rPr>
            </a:br>
            <a:r>
              <a:rPr lang="en-US" altLang="en-US" sz="2800" b="1" dirty="0">
                <a:solidFill>
                  <a:srgbClr val="0000CC"/>
                </a:solidFill>
                <a:ea typeface="+mn-ea"/>
              </a:rPr>
              <a:t>Joshua 24  </a:t>
            </a:r>
            <a:endParaRPr lang="en-US" altLang="en-US" sz="3200" b="1" dirty="0">
              <a:solidFill>
                <a:srgbClr val="0000CC"/>
              </a:solidFill>
              <a:ea typeface="+mn-ea"/>
            </a:endParaRPr>
          </a:p>
        </p:txBody>
      </p:sp>
      <p:sp>
        <p:nvSpPr>
          <p:cNvPr id="21507" name="Rectangle 3">
            <a:extLst>
              <a:ext uri="{FF2B5EF4-FFF2-40B4-BE49-F238E27FC236}">
                <a16:creationId xmlns:a16="http://schemas.microsoft.com/office/drawing/2014/main" id="{C6509BE1-ECFF-4282-9B39-B71EA185EA37}"/>
              </a:ext>
            </a:extLst>
          </p:cNvPr>
          <p:cNvSpPr>
            <a:spLocks noGrp="1" noChangeArrowheads="1"/>
          </p:cNvSpPr>
          <p:nvPr>
            <p:ph type="body" sz="half" idx="1"/>
          </p:nvPr>
        </p:nvSpPr>
        <p:spPr>
          <a:xfrm>
            <a:off x="228600" y="1981200"/>
            <a:ext cx="5181600" cy="4038600"/>
          </a:xfrm>
        </p:spPr>
        <p:txBody>
          <a:bodyPr/>
          <a:lstStyle/>
          <a:p>
            <a:pPr algn="just">
              <a:spcBef>
                <a:spcPts val="0"/>
              </a:spcBef>
              <a:spcAft>
                <a:spcPts val="1200"/>
              </a:spcAft>
            </a:pPr>
            <a:r>
              <a:rPr lang="en-US" altLang="en-US" sz="2800" dirty="0"/>
              <a:t>They failed to conquer all the land because they refused to follow the principle of law that God had given them regarding the inhabitants of the land and their abominable practices. This disobedience set the Israelites up for centuries of painful consequences. </a:t>
            </a:r>
          </a:p>
        </p:txBody>
      </p:sp>
      <p:pic>
        <p:nvPicPr>
          <p:cNvPr id="21514" name="Picture 10" descr="step-parent-bible-story-mordecai-and-esther">
            <a:extLst>
              <a:ext uri="{FF2B5EF4-FFF2-40B4-BE49-F238E27FC236}">
                <a16:creationId xmlns:a16="http://schemas.microsoft.com/office/drawing/2014/main" id="{2A5831B8-1366-4EEE-AAE8-420BD509611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8800" y="2628900"/>
            <a:ext cx="3204447" cy="27432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4">
            <a:extLst>
              <a:ext uri="{FF2B5EF4-FFF2-40B4-BE49-F238E27FC236}">
                <a16:creationId xmlns:a16="http://schemas.microsoft.com/office/drawing/2014/main" id="{2480C143-172B-4070-A8DA-F3768F8C242C}"/>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Lesson 15 – WIPEOUT!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a:extLst>
              <a:ext uri="{FF2B5EF4-FFF2-40B4-BE49-F238E27FC236}">
                <a16:creationId xmlns:a16="http://schemas.microsoft.com/office/drawing/2014/main" id="{EF6260D1-E5E2-4A1C-8370-D35DEF0D6FA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a:extLst>
              <a:ext uri="{FF2B5EF4-FFF2-40B4-BE49-F238E27FC236}">
                <a16:creationId xmlns:a16="http://schemas.microsoft.com/office/drawing/2014/main" id="{55DBAB3C-ACB9-495E-B9D6-F611AEEC202D}"/>
              </a:ext>
            </a:extLst>
          </p:cNvPr>
          <p:cNvSpPr>
            <a:spLocks noGrp="1" noChangeArrowheads="1"/>
          </p:cNvSpPr>
          <p:nvPr>
            <p:ph type="body" idx="1"/>
          </p:nvPr>
        </p:nvSpPr>
        <p:spPr>
          <a:xfrm>
            <a:off x="0" y="0"/>
            <a:ext cx="9144000" cy="3124200"/>
          </a:xfrm>
        </p:spPr>
        <p:txBody>
          <a:bodyPr/>
          <a:lstStyle/>
          <a:p>
            <a:pPr marL="0" marR="0" indent="0" algn="ctr">
              <a:spcBef>
                <a:spcPct val="0"/>
              </a:spcBef>
              <a:spcAft>
                <a:spcPts val="1200"/>
              </a:spcAft>
              <a:buNone/>
            </a:pPr>
            <a:r>
              <a:rPr lang="en-US" sz="3600" b="1" dirty="0">
                <a:solidFill>
                  <a:srgbClr val="0000CC"/>
                </a:solidFill>
              </a:rPr>
              <a:t>Deuteronomy 25:17–19</a:t>
            </a:r>
          </a:p>
          <a:p>
            <a:pPr marL="0" marR="0" indent="0" algn="just">
              <a:spcBef>
                <a:spcPts val="0"/>
              </a:spcBef>
              <a:spcAft>
                <a:spcPts val="0"/>
              </a:spcAft>
              <a:buNone/>
            </a:pPr>
            <a:r>
              <a:rPr lang="en-US" sz="2800" baseline="30000" dirty="0"/>
              <a:t>17</a:t>
            </a:r>
            <a:r>
              <a:rPr lang="en-US" sz="2800" dirty="0"/>
              <a:t> “Remember what Amalek did to you along the way when you came out from Egypt, </a:t>
            </a:r>
            <a:r>
              <a:rPr lang="en-US" sz="2800" baseline="30000" dirty="0"/>
              <a:t>18</a:t>
            </a:r>
            <a:r>
              <a:rPr lang="en-US" sz="2800" dirty="0"/>
              <a:t> how he met you along the way and attacked among you all the stragglers at your rear when you were faint and weary; and he did not fear God. </a:t>
            </a:r>
            <a:r>
              <a:rPr lang="en-US" sz="2800" baseline="30000" dirty="0"/>
              <a:t>19</a:t>
            </a:r>
            <a:r>
              <a:rPr lang="en-US" sz="2800" dirty="0"/>
              <a:t> “Therefore it shall come about when the </a:t>
            </a:r>
            <a:r>
              <a:rPr lang="en-US" sz="2800" cap="small" dirty="0"/>
              <a:t>Lord</a:t>
            </a:r>
            <a:r>
              <a:rPr lang="en-US" sz="2800" dirty="0"/>
              <a:t> your God has given you rest from all your surrounding enemies, in the land which the </a:t>
            </a:r>
            <a:r>
              <a:rPr lang="en-US" sz="2800" cap="small" dirty="0"/>
              <a:t>Lord</a:t>
            </a:r>
            <a:r>
              <a:rPr lang="en-US" sz="2800" dirty="0"/>
              <a:t> your God gives you as an inheritance to possess, </a:t>
            </a:r>
            <a:r>
              <a:rPr lang="en-US" sz="2800" b="1" dirty="0">
                <a:solidFill>
                  <a:srgbClr val="0000CC"/>
                </a:solidFill>
              </a:rPr>
              <a:t>you shall blot out the memory of Amalek from under heaven; </a:t>
            </a:r>
            <a:r>
              <a:rPr lang="en-US" sz="2800" b="1" u="sng" dirty="0">
                <a:solidFill>
                  <a:srgbClr val="0000CC"/>
                </a:solidFill>
              </a:rPr>
              <a:t>you must not forget</a:t>
            </a:r>
            <a:r>
              <a:rPr lang="en-US" sz="2800" dirty="0"/>
              <a:t>. </a:t>
            </a:r>
          </a:p>
        </p:txBody>
      </p:sp>
    </p:spTree>
    <p:extLst>
      <p:ext uri="{BB962C8B-B14F-4D97-AF65-F5344CB8AC3E}">
        <p14:creationId xmlns:p14="http://schemas.microsoft.com/office/powerpoint/2010/main" val="24524436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a:extLst>
              <a:ext uri="{FF2B5EF4-FFF2-40B4-BE49-F238E27FC236}">
                <a16:creationId xmlns:a16="http://schemas.microsoft.com/office/drawing/2014/main" id="{EF6260D1-E5E2-4A1C-8370-D35DEF0D6FA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a:extLst>
              <a:ext uri="{FF2B5EF4-FFF2-40B4-BE49-F238E27FC236}">
                <a16:creationId xmlns:a16="http://schemas.microsoft.com/office/drawing/2014/main" id="{55DBAB3C-ACB9-495E-B9D6-F611AEEC202D}"/>
              </a:ext>
            </a:extLst>
          </p:cNvPr>
          <p:cNvSpPr>
            <a:spLocks noGrp="1" noChangeArrowheads="1"/>
          </p:cNvSpPr>
          <p:nvPr>
            <p:ph type="body" idx="1"/>
          </p:nvPr>
        </p:nvSpPr>
        <p:spPr>
          <a:xfrm>
            <a:off x="0" y="0"/>
            <a:ext cx="9144000" cy="4267200"/>
          </a:xfrm>
        </p:spPr>
        <p:txBody>
          <a:bodyPr/>
          <a:lstStyle/>
          <a:p>
            <a:pPr marL="0" indent="0" algn="ctr">
              <a:spcBef>
                <a:spcPct val="0"/>
              </a:spcBef>
              <a:spcAft>
                <a:spcPts val="1200"/>
              </a:spcAft>
              <a:buNone/>
            </a:pPr>
            <a:r>
              <a:rPr lang="en-US" sz="3600" b="1" dirty="0">
                <a:solidFill>
                  <a:srgbClr val="0000CC"/>
                </a:solidFill>
              </a:rPr>
              <a:t>1 Samuel 15:1–3</a:t>
            </a:r>
          </a:p>
          <a:p>
            <a:pPr marL="0" marR="0" indent="0" algn="just">
              <a:spcBef>
                <a:spcPts val="0"/>
              </a:spcBef>
              <a:spcAft>
                <a:spcPts val="1000"/>
              </a:spcAft>
              <a:buNone/>
            </a:pPr>
            <a:r>
              <a:rPr lang="en-US" sz="2400" baseline="30000" dirty="0"/>
              <a:t>1</a:t>
            </a:r>
            <a:r>
              <a:rPr lang="en-US" sz="2400" dirty="0"/>
              <a:t> </a:t>
            </a:r>
            <a:r>
              <a:rPr lang="en-US" sz="2800" dirty="0"/>
              <a:t>Then Samuel said to Saul, “The </a:t>
            </a:r>
            <a:r>
              <a:rPr lang="en-US" sz="2800" cap="small" dirty="0"/>
              <a:t>Lord</a:t>
            </a:r>
            <a:r>
              <a:rPr lang="en-US" sz="2800" dirty="0"/>
              <a:t> sent me to anoint you as king over His people, over Israel; now therefore, listen to the words of the </a:t>
            </a:r>
            <a:r>
              <a:rPr lang="en-US" sz="2800" cap="small" dirty="0"/>
              <a:t>Lord</a:t>
            </a:r>
            <a:r>
              <a:rPr lang="en-US" sz="2800" dirty="0"/>
              <a:t>.</a:t>
            </a:r>
            <a:r>
              <a:rPr lang="en-US" sz="2400" dirty="0"/>
              <a:t> </a:t>
            </a:r>
            <a:r>
              <a:rPr lang="en-US" sz="2400" baseline="30000" dirty="0"/>
              <a:t>2</a:t>
            </a:r>
            <a:r>
              <a:rPr lang="en-US" sz="2400" dirty="0"/>
              <a:t> </a:t>
            </a:r>
            <a:r>
              <a:rPr lang="en-US" sz="2800" dirty="0"/>
              <a:t>“Thus says the </a:t>
            </a:r>
            <a:r>
              <a:rPr lang="en-US" sz="2800" cap="small" dirty="0"/>
              <a:t>Lord</a:t>
            </a:r>
            <a:r>
              <a:rPr lang="en-US" sz="2800" dirty="0"/>
              <a:t> of hosts, ‘I will punish Amalek </a:t>
            </a:r>
            <a:r>
              <a:rPr lang="en-US" sz="2800" i="1" dirty="0"/>
              <a:t>for</a:t>
            </a:r>
            <a:r>
              <a:rPr lang="en-US" sz="2800" dirty="0"/>
              <a:t> what he did to Israel, how he set himself against him on the way while he was coming up from Egypt.</a:t>
            </a:r>
            <a:r>
              <a:rPr lang="en-US" sz="2400" dirty="0"/>
              <a:t> </a:t>
            </a:r>
            <a:r>
              <a:rPr lang="en-US" sz="2400" baseline="30000" dirty="0"/>
              <a:t>3</a:t>
            </a:r>
            <a:r>
              <a:rPr lang="en-US" sz="2400" dirty="0"/>
              <a:t> </a:t>
            </a:r>
            <a:r>
              <a:rPr lang="en-US" sz="2800" dirty="0"/>
              <a:t>‘Now go and strike Amalek and </a:t>
            </a:r>
            <a:r>
              <a:rPr lang="en-US" sz="2800" b="1" u="sng" dirty="0">
                <a:solidFill>
                  <a:srgbClr val="0000CC"/>
                </a:solidFill>
              </a:rPr>
              <a:t>utterly destroy all that he has, and do not spare him</a:t>
            </a:r>
            <a:r>
              <a:rPr lang="en-US" sz="2800" dirty="0"/>
              <a:t>; but put to death both man and woman, child and infant, ox and sheep, camel and donkey.’ ”</a:t>
            </a:r>
            <a:r>
              <a:rPr lang="en-US" sz="2400" dirty="0"/>
              <a:t> </a:t>
            </a:r>
          </a:p>
        </p:txBody>
      </p:sp>
    </p:spTree>
    <p:extLst>
      <p:ext uri="{BB962C8B-B14F-4D97-AF65-F5344CB8AC3E}">
        <p14:creationId xmlns:p14="http://schemas.microsoft.com/office/powerpoint/2010/main" val="11609708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a:extLst>
              <a:ext uri="{FF2B5EF4-FFF2-40B4-BE49-F238E27FC236}">
                <a16:creationId xmlns:a16="http://schemas.microsoft.com/office/drawing/2014/main" id="{174FE723-6E17-4892-B606-4E64752BCEC4}"/>
              </a:ext>
            </a:extLst>
          </p:cNvPr>
          <p:cNvSpPr>
            <a:spLocks noGrp="1" noChangeArrowheads="1"/>
          </p:cNvSpPr>
          <p:nvPr>
            <p:ph type="body" sz="half" idx="2"/>
          </p:nvPr>
        </p:nvSpPr>
        <p:spPr>
          <a:xfrm>
            <a:off x="3276600" y="1981200"/>
            <a:ext cx="5638800" cy="3810000"/>
          </a:xfrm>
        </p:spPr>
        <p:txBody>
          <a:bodyPr/>
          <a:lstStyle/>
          <a:p>
            <a:pPr algn="just">
              <a:spcBef>
                <a:spcPts val="0"/>
              </a:spcBef>
              <a:spcAft>
                <a:spcPts val="1200"/>
              </a:spcAft>
            </a:pPr>
            <a:r>
              <a:rPr lang="en-US" altLang="en-US" sz="2800" dirty="0"/>
              <a:t>The B</a:t>
            </a:r>
            <a:r>
              <a:rPr lang="en-US" sz="2800" dirty="0"/>
              <a:t>ook of Judges in fact, is all about the ‘</a:t>
            </a:r>
            <a:r>
              <a:rPr lang="en-US" altLang="en-US" sz="2800" dirty="0"/>
              <a:t>judges’ who God raised up to save the Israelites from the people groups who should have previously been driven off or killed.</a:t>
            </a:r>
          </a:p>
          <a:p>
            <a:pPr algn="just">
              <a:spcBef>
                <a:spcPts val="0"/>
              </a:spcBef>
              <a:spcAft>
                <a:spcPts val="1200"/>
              </a:spcAft>
            </a:pPr>
            <a:r>
              <a:rPr lang="en-US" altLang="en-US" sz="2800" dirty="0"/>
              <a:t>Israel’s kings fought them, and the pagan morals, rituals and idol ‘deities’ polluted the Israelites.  </a:t>
            </a:r>
          </a:p>
        </p:txBody>
      </p:sp>
      <p:pic>
        <p:nvPicPr>
          <p:cNvPr id="136201" name="Picture 9" descr="samson-pillars">
            <a:extLst>
              <a:ext uri="{FF2B5EF4-FFF2-40B4-BE49-F238E27FC236}">
                <a16:creationId xmlns:a16="http://schemas.microsoft.com/office/drawing/2014/main" id="{52BD044B-2722-439E-B5F4-F2A9285B60C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2057400"/>
            <a:ext cx="2814145" cy="27432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136202" name="Picture 10" descr="Sacrifice to Molech">
            <a:extLst>
              <a:ext uri="{FF2B5EF4-FFF2-40B4-BE49-F238E27FC236}">
                <a16:creationId xmlns:a16="http://schemas.microsoft.com/office/drawing/2014/main" id="{978AB817-A2F4-45B1-A4F2-5C02F3CEE22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4800" y="2057400"/>
            <a:ext cx="2790497" cy="27432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2">
            <a:extLst>
              <a:ext uri="{FF2B5EF4-FFF2-40B4-BE49-F238E27FC236}">
                <a16:creationId xmlns:a16="http://schemas.microsoft.com/office/drawing/2014/main" id="{452E1D08-AEA5-415F-BBF3-15F05F85A5D9}"/>
              </a:ext>
            </a:extLst>
          </p:cNvPr>
          <p:cNvSpPr>
            <a:spLocks noGrp="1" noChangeArrowheads="1"/>
          </p:cNvSpPr>
          <p:nvPr>
            <p:ph type="title"/>
          </p:nvPr>
        </p:nvSpPr>
        <p:spPr>
          <a:xfrm>
            <a:off x="381000" y="685800"/>
            <a:ext cx="8382000" cy="1143000"/>
          </a:xfrm>
        </p:spPr>
        <p:txBody>
          <a:bodyPr/>
          <a:lstStyle/>
          <a:p>
            <a:r>
              <a:rPr lang="en-US" altLang="en-US" sz="3200" b="1" dirty="0">
                <a:solidFill>
                  <a:srgbClr val="0000CC"/>
                </a:solidFill>
                <a:ea typeface="+mn-ea"/>
              </a:rPr>
              <a:t>But the Israelites did not conquer all of the land</a:t>
            </a:r>
            <a:br>
              <a:rPr lang="en-US" altLang="en-US" sz="3200" b="1" dirty="0">
                <a:solidFill>
                  <a:srgbClr val="0000CC"/>
                </a:solidFill>
                <a:ea typeface="+mn-ea"/>
              </a:rPr>
            </a:br>
            <a:r>
              <a:rPr lang="en-US" altLang="en-US" sz="2800" b="1" dirty="0">
                <a:solidFill>
                  <a:srgbClr val="0000CC"/>
                </a:solidFill>
                <a:ea typeface="+mn-ea"/>
              </a:rPr>
              <a:t>Joshua 24  </a:t>
            </a:r>
            <a:endParaRPr lang="en-US" altLang="en-US" sz="3200" b="1" dirty="0">
              <a:solidFill>
                <a:srgbClr val="0000CC"/>
              </a:solidFill>
              <a:ea typeface="+mn-ea"/>
            </a:endParaRPr>
          </a:p>
        </p:txBody>
      </p:sp>
      <p:sp>
        <p:nvSpPr>
          <p:cNvPr id="11" name="Text Box 4">
            <a:extLst>
              <a:ext uri="{FF2B5EF4-FFF2-40B4-BE49-F238E27FC236}">
                <a16:creationId xmlns:a16="http://schemas.microsoft.com/office/drawing/2014/main" id="{92A9E563-2621-4456-BBB3-308E8CFFBDF1}"/>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Lesson 15 – WIPEOUT!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619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619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6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6"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5" name="Picture 5" descr="Question Mark_Jewish">
            <a:extLst>
              <a:ext uri="{FF2B5EF4-FFF2-40B4-BE49-F238E27FC236}">
                <a16:creationId xmlns:a16="http://schemas.microsoft.com/office/drawing/2014/main" id="{8ABE584F-BB9A-4E25-828C-0E2C3F282F4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54797" y="1828800"/>
            <a:ext cx="4234406"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9E0119B5-003C-4C79-B529-F00BA7CAC5A4}"/>
              </a:ext>
            </a:extLst>
          </p:cNvPr>
          <p:cNvSpPr txBox="1">
            <a:spLocks noChangeArrowheads="1"/>
          </p:cNvSpPr>
          <p:nvPr/>
        </p:nvSpPr>
        <p:spPr>
          <a:xfrm>
            <a:off x="381000" y="685800"/>
            <a:ext cx="8382000" cy="1143000"/>
          </a:xfrm>
          <a:prstGeom prst="rect">
            <a:avLst/>
          </a:prstGeom>
        </p:spPr>
        <p:txBody>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Was God’s Command merely Genocide?</a:t>
            </a:r>
            <a:br>
              <a:rPr lang="en-US" altLang="en-US" sz="3200" b="1" dirty="0">
                <a:solidFill>
                  <a:srgbClr val="0000CC"/>
                </a:solidFill>
                <a:ea typeface="+mn-ea"/>
              </a:rPr>
            </a:br>
            <a:r>
              <a:rPr lang="en-US" altLang="en-US" sz="2800" b="1" dirty="0">
                <a:solidFill>
                  <a:srgbClr val="0000CC"/>
                </a:solidFill>
                <a:ea typeface="+mn-ea"/>
              </a:rPr>
              <a:t>Joshua</a:t>
            </a:r>
            <a:endParaRPr lang="en-US" altLang="en-US" sz="3200" b="1" dirty="0">
              <a:solidFill>
                <a:srgbClr val="0000CC"/>
              </a:solidFill>
              <a:ea typeface="+mn-ea"/>
            </a:endParaRPr>
          </a:p>
        </p:txBody>
      </p:sp>
      <p:sp>
        <p:nvSpPr>
          <p:cNvPr id="5" name="Text Box 4">
            <a:extLst>
              <a:ext uri="{FF2B5EF4-FFF2-40B4-BE49-F238E27FC236}">
                <a16:creationId xmlns:a16="http://schemas.microsoft.com/office/drawing/2014/main" id="{BA0E7542-808B-41B6-B5E4-C570417BB41C}"/>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Lesson 15 – WIPEOUT!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a:extLst>
              <a:ext uri="{FF2B5EF4-FFF2-40B4-BE49-F238E27FC236}">
                <a16:creationId xmlns:a16="http://schemas.microsoft.com/office/drawing/2014/main" id="{EF6260D1-E5E2-4A1C-8370-D35DEF0D6FA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a:extLst>
              <a:ext uri="{FF2B5EF4-FFF2-40B4-BE49-F238E27FC236}">
                <a16:creationId xmlns:a16="http://schemas.microsoft.com/office/drawing/2014/main" id="{55DBAB3C-ACB9-495E-B9D6-F611AEEC202D}"/>
              </a:ext>
            </a:extLst>
          </p:cNvPr>
          <p:cNvSpPr>
            <a:spLocks noGrp="1" noChangeArrowheads="1"/>
          </p:cNvSpPr>
          <p:nvPr>
            <p:ph type="body" idx="1"/>
          </p:nvPr>
        </p:nvSpPr>
        <p:spPr>
          <a:xfrm>
            <a:off x="0" y="0"/>
            <a:ext cx="9144000" cy="3124200"/>
          </a:xfrm>
        </p:spPr>
        <p:txBody>
          <a:bodyPr/>
          <a:lstStyle/>
          <a:p>
            <a:pPr marL="0" indent="0" algn="ctr" eaLnBrk="1" hangingPunct="1">
              <a:spcBef>
                <a:spcPct val="0"/>
              </a:spcBef>
              <a:spcAft>
                <a:spcPts val="1200"/>
              </a:spcAft>
              <a:buFontTx/>
              <a:buNone/>
            </a:pPr>
            <a:r>
              <a:rPr lang="en-US" altLang="en-US" sz="3600" b="1" dirty="0">
                <a:solidFill>
                  <a:srgbClr val="0000CC"/>
                </a:solidFill>
              </a:rPr>
              <a:t>Numbers 33:51-52</a:t>
            </a:r>
          </a:p>
          <a:p>
            <a:pPr marL="0" marR="0" indent="0" algn="just">
              <a:spcBef>
                <a:spcPts val="0"/>
              </a:spcBef>
              <a:spcAft>
                <a:spcPts val="1000"/>
              </a:spcAft>
              <a:buNone/>
            </a:pPr>
            <a:r>
              <a:rPr lang="en-US" sz="2800" baseline="30000" dirty="0"/>
              <a:t>51</a:t>
            </a:r>
            <a:r>
              <a:rPr lang="en-US" sz="2800" dirty="0"/>
              <a:t> </a:t>
            </a:r>
            <a:r>
              <a:rPr lang="en-US" sz="2800" b="1" dirty="0">
                <a:solidFill>
                  <a:srgbClr val="0000CC"/>
                </a:solidFill>
              </a:rPr>
              <a:t>“Speak to the sons of Israel and say to them, ‘When you cross over the Jordan into the land of Canaan, </a:t>
            </a:r>
            <a:r>
              <a:rPr lang="en-US" sz="2800" baseline="30000" dirty="0"/>
              <a:t>52</a:t>
            </a:r>
            <a:r>
              <a:rPr lang="en-US" sz="2800" dirty="0"/>
              <a:t> </a:t>
            </a:r>
            <a:r>
              <a:rPr lang="en-US" sz="2800" b="1" dirty="0">
                <a:solidFill>
                  <a:srgbClr val="0000CC"/>
                </a:solidFill>
              </a:rPr>
              <a:t>then you shall </a:t>
            </a:r>
            <a:r>
              <a:rPr lang="en-US" sz="2800" b="1" u="sng" dirty="0">
                <a:solidFill>
                  <a:srgbClr val="0000CC"/>
                </a:solidFill>
              </a:rPr>
              <a:t>drive out all the inhabitants</a:t>
            </a:r>
            <a:r>
              <a:rPr lang="en-US" sz="2800" b="1" dirty="0">
                <a:solidFill>
                  <a:srgbClr val="0000CC"/>
                </a:solidFill>
              </a:rPr>
              <a:t> of the land from before you</a:t>
            </a:r>
            <a:r>
              <a:rPr lang="en-US" sz="2800" dirty="0"/>
              <a:t>, and destroy all their figured stones, and destroy all their molten images and demolish all their high places; </a:t>
            </a:r>
          </a:p>
        </p:txBody>
      </p:sp>
      <p:pic>
        <p:nvPicPr>
          <p:cNvPr id="3" name="Picture 2">
            <a:extLst>
              <a:ext uri="{FF2B5EF4-FFF2-40B4-BE49-F238E27FC236}">
                <a16:creationId xmlns:a16="http://schemas.microsoft.com/office/drawing/2014/main" id="{2D876158-F31D-415C-9886-4DF3179DA5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91821" y="2971800"/>
            <a:ext cx="3560358" cy="2286000"/>
          </a:xfrm>
          <a:prstGeom prst="rect">
            <a:avLst/>
          </a:prstGeom>
        </p:spPr>
      </p:pic>
    </p:spTree>
    <p:extLst>
      <p:ext uri="{BB962C8B-B14F-4D97-AF65-F5344CB8AC3E}">
        <p14:creationId xmlns:p14="http://schemas.microsoft.com/office/powerpoint/2010/main" val="25021245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F2BC3D69-4DE2-4C6F-B888-8D9AE964AD1F}"/>
              </a:ext>
            </a:extLst>
          </p:cNvPr>
          <p:cNvSpPr>
            <a:spLocks noGrp="1" noChangeArrowheads="1"/>
          </p:cNvSpPr>
          <p:nvPr>
            <p:ph type="title"/>
          </p:nvPr>
        </p:nvSpPr>
        <p:spPr>
          <a:xfrm>
            <a:off x="304800" y="685800"/>
            <a:ext cx="8534400" cy="914400"/>
          </a:xfrm>
        </p:spPr>
        <p:txBody>
          <a:bodyPr/>
          <a:lstStyle/>
          <a:p>
            <a:r>
              <a:rPr lang="en-US" altLang="en-US" sz="3200" b="1" dirty="0">
                <a:solidFill>
                  <a:srgbClr val="0000CC"/>
                </a:solidFill>
                <a:ea typeface="+mn-ea"/>
              </a:rPr>
              <a:t>We ought to consider…</a:t>
            </a:r>
          </a:p>
        </p:txBody>
      </p:sp>
      <p:sp>
        <p:nvSpPr>
          <p:cNvPr id="58372" name="Rectangle 4">
            <a:extLst>
              <a:ext uri="{FF2B5EF4-FFF2-40B4-BE49-F238E27FC236}">
                <a16:creationId xmlns:a16="http://schemas.microsoft.com/office/drawing/2014/main" id="{E5A17046-3493-4198-BF2F-118EBFDEE20D}"/>
              </a:ext>
            </a:extLst>
          </p:cNvPr>
          <p:cNvSpPr>
            <a:spLocks noGrp="1" noChangeArrowheads="1"/>
          </p:cNvSpPr>
          <p:nvPr>
            <p:ph type="body" sz="half" idx="2"/>
          </p:nvPr>
        </p:nvSpPr>
        <p:spPr>
          <a:xfrm>
            <a:off x="228600" y="1600200"/>
            <a:ext cx="8686800" cy="4191000"/>
          </a:xfrm>
        </p:spPr>
        <p:txBody>
          <a:bodyPr/>
          <a:lstStyle/>
          <a:p>
            <a:pPr algn="just">
              <a:spcBef>
                <a:spcPts val="0"/>
              </a:spcBef>
              <a:spcAft>
                <a:spcPts val="1200"/>
              </a:spcAft>
            </a:pPr>
            <a:r>
              <a:rPr lang="en-US" altLang="en-US" sz="2800" dirty="0"/>
              <a:t>The Canaanites were spiritually and morally corrupt in the extreme.</a:t>
            </a:r>
          </a:p>
          <a:p>
            <a:pPr algn="just">
              <a:spcBef>
                <a:spcPts val="0"/>
              </a:spcBef>
              <a:spcAft>
                <a:spcPts val="1200"/>
              </a:spcAft>
            </a:pPr>
            <a:r>
              <a:rPr lang="en-US" altLang="en-US" sz="2800" dirty="0"/>
              <a:t>These kinds of spiritually corrupt practices are targeted in the rest of Numbers 33:52. </a:t>
            </a:r>
          </a:p>
        </p:txBody>
      </p:sp>
      <p:sp>
        <p:nvSpPr>
          <p:cNvPr id="6" name="Text Box 4">
            <a:extLst>
              <a:ext uri="{FF2B5EF4-FFF2-40B4-BE49-F238E27FC236}">
                <a16:creationId xmlns:a16="http://schemas.microsoft.com/office/drawing/2014/main" id="{780755E3-4047-4DDA-95E5-C3D49F4FB7C9}"/>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Lesson 15 – WIPEOUT!</a:t>
            </a:r>
          </a:p>
        </p:txBody>
      </p:sp>
      <p:pic>
        <p:nvPicPr>
          <p:cNvPr id="2" name="Picture 1">
            <a:extLst>
              <a:ext uri="{FF2B5EF4-FFF2-40B4-BE49-F238E27FC236}">
                <a16:creationId xmlns:a16="http://schemas.microsoft.com/office/drawing/2014/main" id="{35467868-C4BB-4F76-9F24-6112A20ECD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43047" y="3733800"/>
            <a:ext cx="2457907" cy="27432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a:extLst>
              <a:ext uri="{FF2B5EF4-FFF2-40B4-BE49-F238E27FC236}">
                <a16:creationId xmlns:a16="http://schemas.microsoft.com/office/drawing/2014/main" id="{EF6260D1-E5E2-4A1C-8370-D35DEF0D6FA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a:extLst>
              <a:ext uri="{FF2B5EF4-FFF2-40B4-BE49-F238E27FC236}">
                <a16:creationId xmlns:a16="http://schemas.microsoft.com/office/drawing/2014/main" id="{55DBAB3C-ACB9-495E-B9D6-F611AEEC202D}"/>
              </a:ext>
            </a:extLst>
          </p:cNvPr>
          <p:cNvSpPr>
            <a:spLocks noGrp="1" noChangeArrowheads="1"/>
          </p:cNvSpPr>
          <p:nvPr>
            <p:ph type="body" idx="1"/>
          </p:nvPr>
        </p:nvSpPr>
        <p:spPr>
          <a:xfrm>
            <a:off x="0" y="0"/>
            <a:ext cx="9144000" cy="3276600"/>
          </a:xfrm>
        </p:spPr>
        <p:txBody>
          <a:bodyPr/>
          <a:lstStyle/>
          <a:p>
            <a:pPr marL="0" indent="0" algn="ctr" eaLnBrk="1" hangingPunct="1">
              <a:spcBef>
                <a:spcPct val="0"/>
              </a:spcBef>
              <a:spcAft>
                <a:spcPts val="1200"/>
              </a:spcAft>
              <a:buFontTx/>
              <a:buNone/>
            </a:pPr>
            <a:r>
              <a:rPr lang="en-US" altLang="en-US" sz="3600" b="1" dirty="0">
                <a:solidFill>
                  <a:srgbClr val="0000CC"/>
                </a:solidFill>
              </a:rPr>
              <a:t>Numbers 33:51-52</a:t>
            </a:r>
          </a:p>
          <a:p>
            <a:pPr marL="0" marR="0" indent="0" algn="just">
              <a:spcBef>
                <a:spcPts val="0"/>
              </a:spcBef>
              <a:spcAft>
                <a:spcPts val="1000"/>
              </a:spcAft>
              <a:buNone/>
            </a:pPr>
            <a:r>
              <a:rPr lang="en-US" sz="2800" baseline="30000" dirty="0"/>
              <a:t>51</a:t>
            </a:r>
            <a:r>
              <a:rPr lang="en-US" sz="2800" dirty="0"/>
              <a:t> “Speak to the sons of Israel and say to them, ‘When you cross over the Jordan into the land of Canaan, </a:t>
            </a:r>
            <a:r>
              <a:rPr lang="en-US" sz="2800" baseline="30000" dirty="0"/>
              <a:t>52</a:t>
            </a:r>
            <a:r>
              <a:rPr lang="en-US" sz="2800" dirty="0"/>
              <a:t> then you shall drive out all the inhabitants of the land from before you, </a:t>
            </a:r>
            <a:r>
              <a:rPr lang="en-US" sz="2800" b="1" dirty="0">
                <a:solidFill>
                  <a:srgbClr val="0000CC"/>
                </a:solidFill>
              </a:rPr>
              <a:t>and </a:t>
            </a:r>
            <a:r>
              <a:rPr lang="en-US" sz="2800" b="1" u="sng" dirty="0">
                <a:solidFill>
                  <a:srgbClr val="0000CC"/>
                </a:solidFill>
              </a:rPr>
              <a:t>destroy</a:t>
            </a:r>
            <a:r>
              <a:rPr lang="en-US" sz="2800" b="1" dirty="0">
                <a:solidFill>
                  <a:srgbClr val="0000CC"/>
                </a:solidFill>
              </a:rPr>
              <a:t> all their figured stones, and </a:t>
            </a:r>
            <a:r>
              <a:rPr lang="en-US" sz="2800" b="1" u="sng" dirty="0">
                <a:solidFill>
                  <a:srgbClr val="0000CC"/>
                </a:solidFill>
              </a:rPr>
              <a:t>destroy</a:t>
            </a:r>
            <a:r>
              <a:rPr lang="en-US" sz="2800" b="1" dirty="0">
                <a:solidFill>
                  <a:srgbClr val="0000CC"/>
                </a:solidFill>
              </a:rPr>
              <a:t> all their molten images and </a:t>
            </a:r>
            <a:r>
              <a:rPr lang="en-US" sz="2800" b="1" u="sng" dirty="0">
                <a:solidFill>
                  <a:srgbClr val="0000CC"/>
                </a:solidFill>
              </a:rPr>
              <a:t>demolish</a:t>
            </a:r>
            <a:r>
              <a:rPr lang="en-US" sz="2800" b="1" dirty="0">
                <a:solidFill>
                  <a:srgbClr val="0000CC"/>
                </a:solidFill>
              </a:rPr>
              <a:t> all their high places; </a:t>
            </a:r>
          </a:p>
        </p:txBody>
      </p:sp>
      <p:pic>
        <p:nvPicPr>
          <p:cNvPr id="2" name="Picture 1">
            <a:extLst>
              <a:ext uri="{FF2B5EF4-FFF2-40B4-BE49-F238E27FC236}">
                <a16:creationId xmlns:a16="http://schemas.microsoft.com/office/drawing/2014/main" id="{A2F356D3-6D2D-4424-AB05-5A8974FAB2A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49672" y="2895600"/>
            <a:ext cx="2044656" cy="2286000"/>
          </a:xfrm>
          <a:prstGeom prst="rect">
            <a:avLst/>
          </a:prstGeom>
        </p:spPr>
      </p:pic>
    </p:spTree>
    <p:extLst>
      <p:ext uri="{BB962C8B-B14F-4D97-AF65-F5344CB8AC3E}">
        <p14:creationId xmlns:p14="http://schemas.microsoft.com/office/powerpoint/2010/main" val="7370292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a:extLst>
              <a:ext uri="{FF2B5EF4-FFF2-40B4-BE49-F238E27FC236}">
                <a16:creationId xmlns:a16="http://schemas.microsoft.com/office/drawing/2014/main" id="{EF6260D1-E5E2-4A1C-8370-D35DEF0D6FA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a:extLst>
              <a:ext uri="{FF2B5EF4-FFF2-40B4-BE49-F238E27FC236}">
                <a16:creationId xmlns:a16="http://schemas.microsoft.com/office/drawing/2014/main" id="{55DBAB3C-ACB9-495E-B9D6-F611AEEC202D}"/>
              </a:ext>
            </a:extLst>
          </p:cNvPr>
          <p:cNvSpPr>
            <a:spLocks noGrp="1" noChangeArrowheads="1"/>
          </p:cNvSpPr>
          <p:nvPr>
            <p:ph type="body" idx="1"/>
          </p:nvPr>
        </p:nvSpPr>
        <p:spPr>
          <a:xfrm>
            <a:off x="0" y="0"/>
            <a:ext cx="9144000" cy="5029200"/>
          </a:xfrm>
        </p:spPr>
        <p:txBody>
          <a:bodyPr/>
          <a:lstStyle/>
          <a:p>
            <a:pPr marL="0" marR="0" indent="0" algn="ctr">
              <a:spcBef>
                <a:spcPct val="0"/>
              </a:spcBef>
              <a:spcAft>
                <a:spcPts val="1200"/>
              </a:spcAft>
              <a:buNone/>
            </a:pPr>
            <a:r>
              <a:rPr lang="en-US" b="1" dirty="0">
                <a:solidFill>
                  <a:srgbClr val="0000CC"/>
                </a:solidFill>
              </a:rPr>
              <a:t>Deuteronomy 12:29–31</a:t>
            </a:r>
          </a:p>
          <a:p>
            <a:pPr marL="0" marR="0" indent="0" algn="just">
              <a:spcBef>
                <a:spcPts val="0"/>
              </a:spcBef>
              <a:spcAft>
                <a:spcPts val="1000"/>
              </a:spcAft>
              <a:buNone/>
            </a:pPr>
            <a:r>
              <a:rPr lang="en-US" sz="2400" baseline="30000" dirty="0"/>
              <a:t>29</a:t>
            </a:r>
            <a:r>
              <a:rPr lang="en-US" sz="2400" dirty="0"/>
              <a:t> </a:t>
            </a:r>
            <a:r>
              <a:rPr lang="en-US" sz="2800" dirty="0"/>
              <a:t>“When the </a:t>
            </a:r>
            <a:r>
              <a:rPr lang="en-US" sz="2800" cap="small" dirty="0"/>
              <a:t>Lord</a:t>
            </a:r>
            <a:r>
              <a:rPr lang="en-US" sz="2800" dirty="0"/>
              <a:t> your God cuts off before you the nations which you are going in to dispossess, and you dispossess them and dwell in their land,</a:t>
            </a:r>
            <a:r>
              <a:rPr lang="en-US" sz="2400" dirty="0"/>
              <a:t> </a:t>
            </a:r>
            <a:r>
              <a:rPr lang="en-US" sz="2400" baseline="30000" dirty="0"/>
              <a:t>30</a:t>
            </a:r>
            <a:r>
              <a:rPr lang="en-US" sz="2400" dirty="0"/>
              <a:t> </a:t>
            </a:r>
            <a:r>
              <a:rPr lang="en-US" sz="2800" b="1" dirty="0">
                <a:solidFill>
                  <a:srgbClr val="0000CC"/>
                </a:solidFill>
              </a:rPr>
              <a:t>beware that you are not ensnared to follow them, after they are destroyed before you, and that you do not inquire after their gods</a:t>
            </a:r>
            <a:r>
              <a:rPr lang="en-US" sz="2800" dirty="0"/>
              <a:t>, saying, ‘How do these nations serve their gods, that I also may do likewise?’</a:t>
            </a:r>
            <a:r>
              <a:rPr lang="en-US" sz="2400" dirty="0"/>
              <a:t> </a:t>
            </a:r>
            <a:r>
              <a:rPr lang="en-US" sz="2400" baseline="30000" dirty="0"/>
              <a:t>31</a:t>
            </a:r>
            <a:r>
              <a:rPr lang="en-US" sz="2400" dirty="0"/>
              <a:t> </a:t>
            </a:r>
            <a:r>
              <a:rPr lang="en-US" sz="2800" b="1" dirty="0">
                <a:solidFill>
                  <a:srgbClr val="0000CC"/>
                </a:solidFill>
              </a:rPr>
              <a:t>“You shall not behave thus toward the Lord your God, </a:t>
            </a:r>
            <a:r>
              <a:rPr lang="en-US" sz="2800" b="1" u="sng" dirty="0">
                <a:solidFill>
                  <a:srgbClr val="0000CC"/>
                </a:solidFill>
              </a:rPr>
              <a:t>for every abominable act which the Lord hates they have done for their gods</a:t>
            </a:r>
            <a:r>
              <a:rPr lang="en-US" sz="2800" b="1" dirty="0">
                <a:solidFill>
                  <a:srgbClr val="0000CC"/>
                </a:solidFill>
              </a:rPr>
              <a:t>; for </a:t>
            </a:r>
            <a:r>
              <a:rPr lang="en-US" sz="2800" b="1" u="sng" dirty="0">
                <a:solidFill>
                  <a:srgbClr val="0000CC"/>
                </a:solidFill>
              </a:rPr>
              <a:t>they even burn their sons and daughters in the fire</a:t>
            </a:r>
            <a:r>
              <a:rPr lang="en-US" sz="2800" b="1" dirty="0">
                <a:solidFill>
                  <a:srgbClr val="0000CC"/>
                </a:solidFill>
              </a:rPr>
              <a:t> to their gods. </a:t>
            </a:r>
          </a:p>
        </p:txBody>
      </p:sp>
    </p:spTree>
    <p:extLst>
      <p:ext uri="{BB962C8B-B14F-4D97-AF65-F5344CB8AC3E}">
        <p14:creationId xmlns:p14="http://schemas.microsoft.com/office/powerpoint/2010/main" val="17330299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D2E84142-2753-4827-9AC8-EF0DCEC7EA7E}"/>
              </a:ext>
            </a:extLst>
          </p:cNvPr>
          <p:cNvSpPr>
            <a:spLocks noGrp="1" noChangeArrowheads="1"/>
          </p:cNvSpPr>
          <p:nvPr>
            <p:ph type="body" sz="half" idx="1"/>
          </p:nvPr>
        </p:nvSpPr>
        <p:spPr>
          <a:xfrm>
            <a:off x="167463" y="1856820"/>
            <a:ext cx="5699937" cy="4010580"/>
          </a:xfrm>
        </p:spPr>
        <p:txBody>
          <a:bodyPr/>
          <a:lstStyle/>
          <a:p>
            <a:pPr algn="just">
              <a:spcBef>
                <a:spcPts val="0"/>
              </a:spcBef>
              <a:spcAft>
                <a:spcPts val="1200"/>
              </a:spcAft>
            </a:pPr>
            <a:r>
              <a:rPr lang="en-US" altLang="en-US" sz="2800" dirty="0"/>
              <a:t>Child sacrifice – some of it in fire…infants would be sacrificed to the pagan god </a:t>
            </a:r>
            <a:r>
              <a:rPr lang="en-US" altLang="en-US" sz="2800" dirty="0" err="1"/>
              <a:t>Molech</a:t>
            </a:r>
            <a:r>
              <a:rPr lang="en-US" altLang="en-US" sz="2800" dirty="0"/>
              <a:t> – burned alive.</a:t>
            </a:r>
          </a:p>
          <a:p>
            <a:pPr algn="just">
              <a:spcBef>
                <a:spcPts val="0"/>
              </a:spcBef>
              <a:spcAft>
                <a:spcPts val="1200"/>
              </a:spcAft>
            </a:pPr>
            <a:r>
              <a:rPr lang="en-US" altLang="en-US" sz="2800" dirty="0"/>
              <a:t>Incest </a:t>
            </a:r>
          </a:p>
          <a:p>
            <a:pPr algn="just">
              <a:spcBef>
                <a:spcPts val="0"/>
              </a:spcBef>
              <a:spcAft>
                <a:spcPts val="1200"/>
              </a:spcAft>
            </a:pPr>
            <a:r>
              <a:rPr lang="en-US" altLang="en-US" sz="2800" dirty="0"/>
              <a:t>Bestiality (very common) </a:t>
            </a:r>
          </a:p>
          <a:p>
            <a:pPr algn="just">
              <a:spcBef>
                <a:spcPts val="0"/>
              </a:spcBef>
              <a:spcAft>
                <a:spcPts val="1200"/>
              </a:spcAft>
            </a:pPr>
            <a:r>
              <a:rPr lang="en-US" altLang="en-US" sz="2800" dirty="0"/>
              <a:t>Homosexuality </a:t>
            </a:r>
          </a:p>
          <a:p>
            <a:pPr algn="just">
              <a:spcBef>
                <a:spcPts val="0"/>
              </a:spcBef>
              <a:spcAft>
                <a:spcPts val="1200"/>
              </a:spcAft>
            </a:pPr>
            <a:r>
              <a:rPr lang="en-US" altLang="en-US" sz="2800" dirty="0"/>
              <a:t>Male and female  cultic prostitution</a:t>
            </a:r>
          </a:p>
        </p:txBody>
      </p:sp>
      <p:sp>
        <p:nvSpPr>
          <p:cNvPr id="7" name="Rectangle 2">
            <a:extLst>
              <a:ext uri="{FF2B5EF4-FFF2-40B4-BE49-F238E27FC236}">
                <a16:creationId xmlns:a16="http://schemas.microsoft.com/office/drawing/2014/main" id="{F5F5AAFE-D70C-4813-824E-1C32C56A2F6C}"/>
              </a:ext>
            </a:extLst>
          </p:cNvPr>
          <p:cNvSpPr txBox="1">
            <a:spLocks noChangeArrowheads="1"/>
          </p:cNvSpPr>
          <p:nvPr/>
        </p:nvSpPr>
        <p:spPr>
          <a:xfrm>
            <a:off x="381000" y="685800"/>
            <a:ext cx="8382000" cy="1143000"/>
          </a:xfrm>
          <a:prstGeom prst="rect">
            <a:avLst/>
          </a:prstGeom>
        </p:spPr>
        <p:txBody>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Canaanite "religious" rituals</a:t>
            </a:r>
          </a:p>
          <a:p>
            <a:r>
              <a:rPr lang="en-US" altLang="en-US" sz="2800" b="1" dirty="0">
                <a:solidFill>
                  <a:srgbClr val="0000CC"/>
                </a:solidFill>
                <a:ea typeface="+mn-ea"/>
              </a:rPr>
              <a:t>Joshua</a:t>
            </a:r>
            <a:endParaRPr lang="en-US" altLang="en-US" sz="3200" b="1" dirty="0">
              <a:solidFill>
                <a:srgbClr val="0000CC"/>
              </a:solidFill>
              <a:ea typeface="+mn-ea"/>
            </a:endParaRPr>
          </a:p>
        </p:txBody>
      </p:sp>
      <p:sp>
        <p:nvSpPr>
          <p:cNvPr id="8" name="Text Box 4">
            <a:extLst>
              <a:ext uri="{FF2B5EF4-FFF2-40B4-BE49-F238E27FC236}">
                <a16:creationId xmlns:a16="http://schemas.microsoft.com/office/drawing/2014/main" id="{7EC5B0E5-E0BF-4E5A-8828-6BEC5F63D5BA}"/>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Lesson 15 – WIPEOUT!</a:t>
            </a:r>
          </a:p>
        </p:txBody>
      </p:sp>
      <p:pic>
        <p:nvPicPr>
          <p:cNvPr id="3" name="Picture 2">
            <a:extLst>
              <a:ext uri="{FF2B5EF4-FFF2-40B4-BE49-F238E27FC236}">
                <a16:creationId xmlns:a16="http://schemas.microsoft.com/office/drawing/2014/main" id="{852C58D0-BA85-4DBE-A2E2-D860521C97F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13296" y="1981199"/>
            <a:ext cx="3063241" cy="3429001"/>
          </a:xfrm>
          <a:prstGeom prst="rect">
            <a:avLst/>
          </a:prstGeom>
        </p:spPr>
      </p:pic>
    </p:spTree>
    <p:extLst>
      <p:ext uri="{BB962C8B-B14F-4D97-AF65-F5344CB8AC3E}">
        <p14:creationId xmlns:p14="http://schemas.microsoft.com/office/powerpoint/2010/main" val="623946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09800" y="1542395"/>
            <a:ext cx="6771589" cy="4401205"/>
          </a:xfrm>
          <a:prstGeom prst="rect">
            <a:avLst/>
          </a:prstGeom>
          <a:noFill/>
          <a:ln>
            <a:noFill/>
          </a:ln>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It is because Reformed theology has kept us Gentiles under the Law,—if not as a means of righteousness, then as “a rule of life,” that all the trouble has arisen.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The Law is no more a rule of life than it is a means of righteousness.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Walking in the Spirit has now taken the place of walking by ordinances. </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God has another principle under which He has put his saints: “Ye are not under law, but, under grace!” (italics mine)</a:t>
            </a:r>
          </a:p>
        </p:txBody>
      </p:sp>
      <p:sp>
        <p:nvSpPr>
          <p:cNvPr id="2" name="Rectangle 1">
            <a:extLst>
              <a:ext uri="{FF2B5EF4-FFF2-40B4-BE49-F238E27FC236}">
                <a16:creationId xmlns:a16="http://schemas.microsoft.com/office/drawing/2014/main" id="{A634B74D-66F4-476B-A1C7-9EEF14FD73AD}"/>
              </a:ext>
            </a:extLst>
          </p:cNvPr>
          <p:cNvSpPr/>
          <p:nvPr/>
        </p:nvSpPr>
        <p:spPr>
          <a:xfrm>
            <a:off x="428625" y="228600"/>
            <a:ext cx="8286750" cy="120032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William R. Newell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Romans Verse-by-Verse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 274).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Grand Rapids, MI: Christian Classics Ethereal Library.</a:t>
            </a:r>
          </a:p>
        </p:txBody>
      </p:sp>
      <p:pic>
        <p:nvPicPr>
          <p:cNvPr id="4" name="Picture 3">
            <a:extLst>
              <a:ext uri="{FF2B5EF4-FFF2-40B4-BE49-F238E27FC236}">
                <a16:creationId xmlns:a16="http://schemas.microsoft.com/office/drawing/2014/main" id="{0B270E57-4D9A-4DEA-BC5C-A79F85DB96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2611" y="1654552"/>
            <a:ext cx="1894789" cy="2743200"/>
          </a:xfrm>
          <a:prstGeom prst="rect">
            <a:avLst/>
          </a:prstGeom>
        </p:spPr>
      </p:pic>
    </p:spTree>
    <p:extLst>
      <p:ext uri="{BB962C8B-B14F-4D97-AF65-F5344CB8AC3E}">
        <p14:creationId xmlns:p14="http://schemas.microsoft.com/office/powerpoint/2010/main" val="17356469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9" name="Rectangle 3">
            <a:extLst>
              <a:ext uri="{FF2B5EF4-FFF2-40B4-BE49-F238E27FC236}">
                <a16:creationId xmlns:a16="http://schemas.microsoft.com/office/drawing/2014/main" id="{DF068404-E98E-4D38-BA66-C663BDB2ECB7}"/>
              </a:ext>
            </a:extLst>
          </p:cNvPr>
          <p:cNvSpPr>
            <a:spLocks noGrp="1" noChangeArrowheads="1"/>
          </p:cNvSpPr>
          <p:nvPr>
            <p:ph type="body" sz="half" idx="1"/>
          </p:nvPr>
        </p:nvSpPr>
        <p:spPr>
          <a:xfrm>
            <a:off x="152400" y="1828800"/>
            <a:ext cx="8915400" cy="2087385"/>
          </a:xfrm>
        </p:spPr>
        <p:txBody>
          <a:bodyPr/>
          <a:lstStyle/>
          <a:p>
            <a:pPr algn="just">
              <a:spcBef>
                <a:spcPts val="0"/>
              </a:spcBef>
              <a:spcAft>
                <a:spcPts val="1200"/>
              </a:spcAft>
            </a:pPr>
            <a:r>
              <a:rPr lang="en-US" altLang="en-US" sz="2800" dirty="0"/>
              <a:t>A large portion of  the Mosaic Law forbids all of the many socially and morally destructive practices that were </a:t>
            </a:r>
            <a:r>
              <a:rPr lang="en-US" altLang="en-US" sz="2800" b="1" dirty="0">
                <a:solidFill>
                  <a:srgbClr val="0000CC"/>
                </a:solidFill>
              </a:rPr>
              <a:t>ingrained</a:t>
            </a:r>
            <a:r>
              <a:rPr lang="en-US" altLang="en-US" sz="2800" dirty="0"/>
              <a:t> in the Canaanite culture (e.g., Deu. 9:5–6; 18:12; 23:17) </a:t>
            </a:r>
          </a:p>
        </p:txBody>
      </p:sp>
      <p:sp>
        <p:nvSpPr>
          <p:cNvPr id="8" name="Text Box 4">
            <a:extLst>
              <a:ext uri="{FF2B5EF4-FFF2-40B4-BE49-F238E27FC236}">
                <a16:creationId xmlns:a16="http://schemas.microsoft.com/office/drawing/2014/main" id="{6C32275C-9AF7-44CB-AEB9-9E9B7B5E24FD}"/>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Lesson 15 – WIPEOUT!</a:t>
            </a:r>
          </a:p>
        </p:txBody>
      </p:sp>
      <p:sp>
        <p:nvSpPr>
          <p:cNvPr id="11" name="Rectangle 2">
            <a:extLst>
              <a:ext uri="{FF2B5EF4-FFF2-40B4-BE49-F238E27FC236}">
                <a16:creationId xmlns:a16="http://schemas.microsoft.com/office/drawing/2014/main" id="{DD9292DD-CCA2-47E0-A35F-ED4549B38428}"/>
              </a:ext>
            </a:extLst>
          </p:cNvPr>
          <p:cNvSpPr txBox="1">
            <a:spLocks noChangeArrowheads="1"/>
          </p:cNvSpPr>
          <p:nvPr/>
        </p:nvSpPr>
        <p:spPr>
          <a:xfrm>
            <a:off x="381000" y="685800"/>
            <a:ext cx="8382000" cy="1143000"/>
          </a:xfrm>
          <a:prstGeom prst="rect">
            <a:avLst/>
          </a:prstGeom>
        </p:spPr>
        <p:txBody>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The Canaanites</a:t>
            </a:r>
          </a:p>
          <a:p>
            <a:r>
              <a:rPr lang="en-US" altLang="en-US" sz="2800" b="1" dirty="0">
                <a:solidFill>
                  <a:srgbClr val="0000CC"/>
                </a:solidFill>
                <a:ea typeface="+mn-ea"/>
              </a:rPr>
              <a:t>Joshua</a:t>
            </a:r>
            <a:endParaRPr lang="en-US" altLang="en-US" sz="3200" b="1" dirty="0">
              <a:solidFill>
                <a:srgbClr val="0000CC"/>
              </a:solidFill>
              <a:ea typeface="+mn-ea"/>
            </a:endParaRPr>
          </a:p>
        </p:txBody>
      </p:sp>
      <p:pic>
        <p:nvPicPr>
          <p:cNvPr id="6" name="Picture 5">
            <a:extLst>
              <a:ext uri="{FF2B5EF4-FFF2-40B4-BE49-F238E27FC236}">
                <a16:creationId xmlns:a16="http://schemas.microsoft.com/office/drawing/2014/main" id="{2501B62C-5795-45C5-979C-C8EA6B8828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39420" y="3581400"/>
            <a:ext cx="2465160" cy="301752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a:extLst>
              <a:ext uri="{FF2B5EF4-FFF2-40B4-BE49-F238E27FC236}">
                <a16:creationId xmlns:a16="http://schemas.microsoft.com/office/drawing/2014/main" id="{EF6260D1-E5E2-4A1C-8370-D35DEF0D6FA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a:extLst>
              <a:ext uri="{FF2B5EF4-FFF2-40B4-BE49-F238E27FC236}">
                <a16:creationId xmlns:a16="http://schemas.microsoft.com/office/drawing/2014/main" id="{55DBAB3C-ACB9-495E-B9D6-F611AEEC202D}"/>
              </a:ext>
            </a:extLst>
          </p:cNvPr>
          <p:cNvSpPr>
            <a:spLocks noGrp="1" noChangeArrowheads="1"/>
          </p:cNvSpPr>
          <p:nvPr>
            <p:ph type="body" idx="1"/>
          </p:nvPr>
        </p:nvSpPr>
        <p:spPr>
          <a:xfrm>
            <a:off x="0" y="0"/>
            <a:ext cx="9144000" cy="5029200"/>
          </a:xfrm>
        </p:spPr>
        <p:txBody>
          <a:bodyPr/>
          <a:lstStyle/>
          <a:p>
            <a:pPr marL="0" indent="0" algn="ctr">
              <a:spcBef>
                <a:spcPct val="0"/>
              </a:spcBef>
              <a:spcAft>
                <a:spcPts val="1200"/>
              </a:spcAft>
              <a:buNone/>
            </a:pPr>
            <a:r>
              <a:rPr lang="en-US" b="1" dirty="0">
                <a:solidFill>
                  <a:srgbClr val="0000CC"/>
                </a:solidFill>
              </a:rPr>
              <a:t>Deuteronomy 9:5–6</a:t>
            </a:r>
          </a:p>
          <a:p>
            <a:pPr marL="0" marR="0" indent="0" algn="just">
              <a:spcBef>
                <a:spcPts val="0"/>
              </a:spcBef>
              <a:spcAft>
                <a:spcPts val="1000"/>
              </a:spcAft>
              <a:buNone/>
            </a:pPr>
            <a:r>
              <a:rPr lang="en-US" sz="2800" baseline="30000" dirty="0"/>
              <a:t>5</a:t>
            </a:r>
            <a:r>
              <a:rPr lang="en-US" sz="2800" dirty="0"/>
              <a:t> “It is not for your righteousness or for the uprightness of your heart that you are going to possess their land, but </a:t>
            </a:r>
            <a:r>
              <a:rPr lang="en-US" sz="2800" i="1" dirty="0"/>
              <a:t>it is</a:t>
            </a:r>
            <a:r>
              <a:rPr lang="en-US" sz="2800" dirty="0"/>
              <a:t> </a:t>
            </a:r>
            <a:r>
              <a:rPr lang="en-US" sz="2800" b="1" u="sng" dirty="0">
                <a:solidFill>
                  <a:srgbClr val="0000CC"/>
                </a:solidFill>
              </a:rPr>
              <a:t>because of the wickedness of these nations </a:t>
            </a:r>
            <a:r>
              <a:rPr lang="en-US" sz="2800" b="1" i="1" u="sng" dirty="0">
                <a:solidFill>
                  <a:srgbClr val="0000CC"/>
                </a:solidFill>
              </a:rPr>
              <a:t>that</a:t>
            </a:r>
            <a:r>
              <a:rPr lang="en-US" sz="2800" b="1" u="sng" dirty="0">
                <a:solidFill>
                  <a:srgbClr val="0000CC"/>
                </a:solidFill>
              </a:rPr>
              <a:t> the Lord your God is driving them out before you</a:t>
            </a:r>
            <a:r>
              <a:rPr lang="en-US" sz="2800" dirty="0"/>
              <a:t>, in order to confirm the oath which the </a:t>
            </a:r>
            <a:r>
              <a:rPr lang="en-US" sz="2800" cap="small" dirty="0"/>
              <a:t>Lord</a:t>
            </a:r>
            <a:r>
              <a:rPr lang="en-US" sz="2800" dirty="0"/>
              <a:t> swore to your fathers, to Abraham, Isaac and Jacob. </a:t>
            </a:r>
            <a:r>
              <a:rPr lang="en-US" sz="2800" baseline="30000" dirty="0"/>
              <a:t>6</a:t>
            </a:r>
            <a:r>
              <a:rPr lang="en-US" sz="2800" dirty="0"/>
              <a:t> “Know, then, </a:t>
            </a:r>
            <a:r>
              <a:rPr lang="en-US" sz="2800" i="1" dirty="0"/>
              <a:t>it is</a:t>
            </a:r>
            <a:r>
              <a:rPr lang="en-US" sz="2800" dirty="0"/>
              <a:t> not because of your righteousness </a:t>
            </a:r>
            <a:r>
              <a:rPr lang="en-US" sz="2800" i="1" dirty="0"/>
              <a:t>that</a:t>
            </a:r>
            <a:r>
              <a:rPr lang="en-US" sz="2800" dirty="0"/>
              <a:t> the </a:t>
            </a:r>
            <a:r>
              <a:rPr lang="en-US" sz="2800" cap="small" dirty="0"/>
              <a:t>Lord</a:t>
            </a:r>
            <a:r>
              <a:rPr lang="en-US" sz="2800" dirty="0"/>
              <a:t> your God is giving you this good land to possess, for you are a stubborn people. </a:t>
            </a:r>
          </a:p>
        </p:txBody>
      </p:sp>
    </p:spTree>
    <p:extLst>
      <p:ext uri="{BB962C8B-B14F-4D97-AF65-F5344CB8AC3E}">
        <p14:creationId xmlns:p14="http://schemas.microsoft.com/office/powerpoint/2010/main" val="31941274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a:extLst>
              <a:ext uri="{FF2B5EF4-FFF2-40B4-BE49-F238E27FC236}">
                <a16:creationId xmlns:a16="http://schemas.microsoft.com/office/drawing/2014/main" id="{EF6260D1-E5E2-4A1C-8370-D35DEF0D6FA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a:extLst>
              <a:ext uri="{FF2B5EF4-FFF2-40B4-BE49-F238E27FC236}">
                <a16:creationId xmlns:a16="http://schemas.microsoft.com/office/drawing/2014/main" id="{55DBAB3C-ACB9-495E-B9D6-F611AEEC202D}"/>
              </a:ext>
            </a:extLst>
          </p:cNvPr>
          <p:cNvSpPr>
            <a:spLocks noGrp="1" noChangeArrowheads="1"/>
          </p:cNvSpPr>
          <p:nvPr>
            <p:ph type="body" idx="1"/>
          </p:nvPr>
        </p:nvSpPr>
        <p:spPr>
          <a:xfrm>
            <a:off x="0" y="0"/>
            <a:ext cx="9144000" cy="5029200"/>
          </a:xfrm>
        </p:spPr>
        <p:txBody>
          <a:bodyPr/>
          <a:lstStyle/>
          <a:p>
            <a:pPr marL="0" indent="0" algn="ctr">
              <a:spcBef>
                <a:spcPct val="0"/>
              </a:spcBef>
              <a:spcAft>
                <a:spcPts val="1200"/>
              </a:spcAft>
              <a:buNone/>
            </a:pPr>
            <a:r>
              <a:rPr lang="en-US" b="1" dirty="0">
                <a:solidFill>
                  <a:srgbClr val="0000CC"/>
                </a:solidFill>
              </a:rPr>
              <a:t>Deuteronomy 18:9–12</a:t>
            </a:r>
          </a:p>
          <a:p>
            <a:pPr marL="0" marR="0" indent="0" algn="just">
              <a:spcBef>
                <a:spcPts val="0"/>
              </a:spcBef>
              <a:spcAft>
                <a:spcPts val="1000"/>
              </a:spcAft>
              <a:buNone/>
            </a:pPr>
            <a:r>
              <a:rPr lang="en-US" sz="2800" baseline="30000" dirty="0"/>
              <a:t>9</a:t>
            </a:r>
            <a:r>
              <a:rPr lang="en-US" sz="2800" dirty="0"/>
              <a:t> “When you enter the land which the </a:t>
            </a:r>
            <a:r>
              <a:rPr lang="en-US" sz="2800" cap="small" dirty="0"/>
              <a:t>Lord</a:t>
            </a:r>
            <a:r>
              <a:rPr lang="en-US" sz="2800" dirty="0"/>
              <a:t> your God gives you, </a:t>
            </a:r>
            <a:r>
              <a:rPr lang="en-US" sz="2800" b="1" dirty="0">
                <a:solidFill>
                  <a:srgbClr val="0000CC"/>
                </a:solidFill>
              </a:rPr>
              <a:t>you shall not learn to imitate the </a:t>
            </a:r>
            <a:r>
              <a:rPr lang="en-US" sz="2800" b="1" u="sng" dirty="0">
                <a:solidFill>
                  <a:srgbClr val="0000CC"/>
                </a:solidFill>
              </a:rPr>
              <a:t>detestable</a:t>
            </a:r>
            <a:r>
              <a:rPr lang="en-US" sz="2800" b="1" dirty="0">
                <a:solidFill>
                  <a:srgbClr val="0000CC"/>
                </a:solidFill>
              </a:rPr>
              <a:t> things of those nations</a:t>
            </a:r>
            <a:r>
              <a:rPr lang="en-US" sz="2800" dirty="0"/>
              <a:t>. </a:t>
            </a:r>
            <a:r>
              <a:rPr lang="en-US" sz="2800" baseline="30000" dirty="0"/>
              <a:t>10</a:t>
            </a:r>
            <a:r>
              <a:rPr lang="en-US" sz="2800" dirty="0"/>
              <a:t> “There shall not be found among you anyone who makes his son or his daughter pass through the fire, one who uses divination, one who practices witchcraft, or one who interprets omens, or a sorcerer, </a:t>
            </a:r>
            <a:r>
              <a:rPr lang="en-US" sz="2800" baseline="30000" dirty="0"/>
              <a:t>11</a:t>
            </a:r>
            <a:r>
              <a:rPr lang="en-US" sz="2800" dirty="0"/>
              <a:t> or one who casts a spell, or a medium, or a </a:t>
            </a:r>
            <a:r>
              <a:rPr lang="en-US" sz="2800" dirty="0" err="1"/>
              <a:t>spiritist</a:t>
            </a:r>
            <a:r>
              <a:rPr lang="en-US" sz="2800" dirty="0"/>
              <a:t>, or one who calls up the dead. </a:t>
            </a:r>
            <a:r>
              <a:rPr lang="en-US" sz="2800" baseline="30000" dirty="0"/>
              <a:t>12</a:t>
            </a:r>
            <a:r>
              <a:rPr lang="en-US" sz="2800" dirty="0"/>
              <a:t> </a:t>
            </a:r>
            <a:r>
              <a:rPr lang="en-US" sz="2800" b="1" dirty="0">
                <a:solidFill>
                  <a:srgbClr val="0000CC"/>
                </a:solidFill>
              </a:rPr>
              <a:t>“For whoever does these things is </a:t>
            </a:r>
            <a:r>
              <a:rPr lang="en-US" sz="2800" b="1" u="sng" dirty="0">
                <a:solidFill>
                  <a:srgbClr val="0000CC"/>
                </a:solidFill>
              </a:rPr>
              <a:t>detestable</a:t>
            </a:r>
            <a:r>
              <a:rPr lang="en-US" sz="2800" b="1" dirty="0">
                <a:solidFill>
                  <a:srgbClr val="0000CC"/>
                </a:solidFill>
              </a:rPr>
              <a:t> to the Lord; and because of these </a:t>
            </a:r>
            <a:r>
              <a:rPr lang="en-US" sz="2800" b="1" u="sng" dirty="0">
                <a:solidFill>
                  <a:srgbClr val="0000CC"/>
                </a:solidFill>
              </a:rPr>
              <a:t>detestable</a:t>
            </a:r>
            <a:r>
              <a:rPr lang="en-US" sz="2800" b="1" dirty="0">
                <a:solidFill>
                  <a:srgbClr val="0000CC"/>
                </a:solidFill>
              </a:rPr>
              <a:t> things the Lord your God will drive them out before you</a:t>
            </a:r>
            <a:r>
              <a:rPr lang="en-US" sz="2800" dirty="0"/>
              <a:t>. </a:t>
            </a:r>
          </a:p>
        </p:txBody>
      </p:sp>
    </p:spTree>
    <p:extLst>
      <p:ext uri="{BB962C8B-B14F-4D97-AF65-F5344CB8AC3E}">
        <p14:creationId xmlns:p14="http://schemas.microsoft.com/office/powerpoint/2010/main" val="40026928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a:extLst>
              <a:ext uri="{FF2B5EF4-FFF2-40B4-BE49-F238E27FC236}">
                <a16:creationId xmlns:a16="http://schemas.microsoft.com/office/drawing/2014/main" id="{EF6260D1-E5E2-4A1C-8370-D35DEF0D6FA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a:extLst>
              <a:ext uri="{FF2B5EF4-FFF2-40B4-BE49-F238E27FC236}">
                <a16:creationId xmlns:a16="http://schemas.microsoft.com/office/drawing/2014/main" id="{55DBAB3C-ACB9-495E-B9D6-F611AEEC202D}"/>
              </a:ext>
            </a:extLst>
          </p:cNvPr>
          <p:cNvSpPr>
            <a:spLocks noGrp="1" noChangeArrowheads="1"/>
          </p:cNvSpPr>
          <p:nvPr>
            <p:ph type="body" idx="1"/>
          </p:nvPr>
        </p:nvSpPr>
        <p:spPr>
          <a:xfrm>
            <a:off x="0" y="0"/>
            <a:ext cx="9144000" cy="3048000"/>
          </a:xfrm>
        </p:spPr>
        <p:txBody>
          <a:bodyPr/>
          <a:lstStyle/>
          <a:p>
            <a:pPr marL="0" indent="0" algn="ctr">
              <a:spcBef>
                <a:spcPct val="0"/>
              </a:spcBef>
              <a:spcAft>
                <a:spcPts val="1200"/>
              </a:spcAft>
              <a:buNone/>
            </a:pPr>
            <a:r>
              <a:rPr lang="en-US" b="1" dirty="0">
                <a:solidFill>
                  <a:srgbClr val="0000CC"/>
                </a:solidFill>
              </a:rPr>
              <a:t>Deuteronomy 23:17–18 </a:t>
            </a:r>
          </a:p>
          <a:p>
            <a:pPr marL="0" marR="0" indent="0" algn="just">
              <a:spcBef>
                <a:spcPts val="0"/>
              </a:spcBef>
              <a:spcAft>
                <a:spcPts val="1000"/>
              </a:spcAft>
              <a:buNone/>
            </a:pPr>
            <a:r>
              <a:rPr lang="en-US" sz="2400" baseline="30000" dirty="0"/>
              <a:t>17</a:t>
            </a:r>
            <a:r>
              <a:rPr lang="en-US" sz="2400" dirty="0"/>
              <a:t> </a:t>
            </a:r>
            <a:r>
              <a:rPr lang="en-US" sz="2800" dirty="0"/>
              <a:t>“None of the daughters of Israel shall be a </a:t>
            </a:r>
            <a:r>
              <a:rPr lang="en-US" sz="2800" b="1" dirty="0">
                <a:solidFill>
                  <a:srgbClr val="0000CC"/>
                </a:solidFill>
              </a:rPr>
              <a:t>cult prostitute</a:t>
            </a:r>
            <a:r>
              <a:rPr lang="en-US" sz="2800" dirty="0"/>
              <a:t>, nor shall any of the sons of Israel be a </a:t>
            </a:r>
            <a:r>
              <a:rPr lang="en-US" sz="2800" b="1" dirty="0">
                <a:solidFill>
                  <a:srgbClr val="0000CC"/>
                </a:solidFill>
              </a:rPr>
              <a:t>cult prostitute</a:t>
            </a:r>
            <a:r>
              <a:rPr lang="en-US" sz="2800" dirty="0"/>
              <a:t>.</a:t>
            </a:r>
            <a:r>
              <a:rPr lang="en-US" sz="2400" dirty="0"/>
              <a:t> </a:t>
            </a:r>
            <a:r>
              <a:rPr lang="en-US" sz="2400" baseline="30000" dirty="0"/>
              <a:t>18</a:t>
            </a:r>
            <a:r>
              <a:rPr lang="en-US" sz="2400" dirty="0"/>
              <a:t> </a:t>
            </a:r>
            <a:r>
              <a:rPr lang="en-US" sz="2800" dirty="0"/>
              <a:t>“You shall not bring the hire of </a:t>
            </a:r>
            <a:r>
              <a:rPr lang="en-US" sz="2800" b="1" dirty="0">
                <a:solidFill>
                  <a:srgbClr val="0000CC"/>
                </a:solidFill>
              </a:rPr>
              <a:t>a harlot </a:t>
            </a:r>
            <a:r>
              <a:rPr lang="en-US" sz="2800" dirty="0"/>
              <a:t>or the wages of </a:t>
            </a:r>
            <a:r>
              <a:rPr lang="en-US" sz="2800" b="1" dirty="0">
                <a:solidFill>
                  <a:srgbClr val="0000CC"/>
                </a:solidFill>
              </a:rPr>
              <a:t>a dog </a:t>
            </a:r>
            <a:r>
              <a:rPr lang="en-US" sz="2800" dirty="0"/>
              <a:t>into the house of the </a:t>
            </a:r>
            <a:r>
              <a:rPr lang="en-US" sz="2800" cap="small" dirty="0"/>
              <a:t>Lord</a:t>
            </a:r>
            <a:r>
              <a:rPr lang="en-US" sz="2800" dirty="0"/>
              <a:t> your God for any votive offering, for both of </a:t>
            </a:r>
            <a:r>
              <a:rPr lang="en-US" sz="2800" b="1" u="sng" dirty="0">
                <a:solidFill>
                  <a:srgbClr val="0000CC"/>
                </a:solidFill>
              </a:rPr>
              <a:t>these are an abomination</a:t>
            </a:r>
            <a:r>
              <a:rPr lang="en-US" sz="2800" dirty="0"/>
              <a:t> to the </a:t>
            </a:r>
            <a:r>
              <a:rPr lang="en-US" sz="2800" cap="small" dirty="0"/>
              <a:t>Lord</a:t>
            </a:r>
            <a:r>
              <a:rPr lang="en-US" sz="2800" dirty="0"/>
              <a:t> your God.</a:t>
            </a:r>
            <a:r>
              <a:rPr lang="en-US" sz="2400" dirty="0"/>
              <a:t> </a:t>
            </a:r>
          </a:p>
        </p:txBody>
      </p:sp>
      <p:pic>
        <p:nvPicPr>
          <p:cNvPr id="2" name="Picture 1">
            <a:extLst>
              <a:ext uri="{FF2B5EF4-FFF2-40B4-BE49-F238E27FC236}">
                <a16:creationId xmlns:a16="http://schemas.microsoft.com/office/drawing/2014/main" id="{353D2B96-B39F-43D2-9E7B-4A51C19AA805}"/>
              </a:ext>
            </a:extLst>
          </p:cNvPr>
          <p:cNvPicPr>
            <a:picLocks noChangeAspect="1"/>
          </p:cNvPicPr>
          <p:nvPr/>
        </p:nvPicPr>
        <p:blipFill>
          <a:blip r:embed="rId4"/>
          <a:stretch>
            <a:fillRect/>
          </a:stretch>
        </p:blipFill>
        <p:spPr>
          <a:xfrm>
            <a:off x="1970201" y="3429000"/>
            <a:ext cx="5203598" cy="1371600"/>
          </a:xfrm>
          <a:prstGeom prst="rect">
            <a:avLst/>
          </a:prstGeom>
        </p:spPr>
      </p:pic>
    </p:spTree>
    <p:extLst>
      <p:ext uri="{BB962C8B-B14F-4D97-AF65-F5344CB8AC3E}">
        <p14:creationId xmlns:p14="http://schemas.microsoft.com/office/powerpoint/2010/main" val="18788158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20" name="Rectangle 4">
            <a:extLst>
              <a:ext uri="{FF2B5EF4-FFF2-40B4-BE49-F238E27FC236}">
                <a16:creationId xmlns:a16="http://schemas.microsoft.com/office/drawing/2014/main" id="{7F20E345-30BC-443E-B63B-3AFD12D69F0E}"/>
              </a:ext>
            </a:extLst>
          </p:cNvPr>
          <p:cNvSpPr>
            <a:spLocks noGrp="1" noChangeArrowheads="1"/>
          </p:cNvSpPr>
          <p:nvPr>
            <p:ph type="body" sz="half" idx="2"/>
          </p:nvPr>
        </p:nvSpPr>
        <p:spPr>
          <a:xfrm>
            <a:off x="215900" y="1828800"/>
            <a:ext cx="8699500" cy="1752600"/>
          </a:xfrm>
        </p:spPr>
        <p:txBody>
          <a:bodyPr/>
          <a:lstStyle/>
          <a:p>
            <a:pPr algn="just">
              <a:spcBef>
                <a:spcPts val="0"/>
              </a:spcBef>
              <a:spcAft>
                <a:spcPts val="1200"/>
              </a:spcAft>
            </a:pPr>
            <a:r>
              <a:rPr lang="en-US" altLang="en-US" sz="2800" dirty="0"/>
              <a:t>The historical books of the Old Testament record the assaults against and seductions of Canaanite religion, to the extent that the Israelites had failed to drive out all of the Canaanites (Gideon-Judges 6:25-32; Solomon-1 Kings 3:2). </a:t>
            </a:r>
          </a:p>
        </p:txBody>
      </p:sp>
      <p:sp>
        <p:nvSpPr>
          <p:cNvPr id="8" name="Text Box 4">
            <a:extLst>
              <a:ext uri="{FF2B5EF4-FFF2-40B4-BE49-F238E27FC236}">
                <a16:creationId xmlns:a16="http://schemas.microsoft.com/office/drawing/2014/main" id="{6C32275C-9AF7-44CB-AEB9-9E9B7B5E24FD}"/>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Lesson 15 – WIPEOUT!</a:t>
            </a:r>
          </a:p>
        </p:txBody>
      </p:sp>
      <p:sp>
        <p:nvSpPr>
          <p:cNvPr id="11" name="Rectangle 2">
            <a:extLst>
              <a:ext uri="{FF2B5EF4-FFF2-40B4-BE49-F238E27FC236}">
                <a16:creationId xmlns:a16="http://schemas.microsoft.com/office/drawing/2014/main" id="{DD9292DD-CCA2-47E0-A35F-ED4549B38428}"/>
              </a:ext>
            </a:extLst>
          </p:cNvPr>
          <p:cNvSpPr txBox="1">
            <a:spLocks noChangeArrowheads="1"/>
          </p:cNvSpPr>
          <p:nvPr/>
        </p:nvSpPr>
        <p:spPr>
          <a:xfrm>
            <a:off x="381000" y="685800"/>
            <a:ext cx="8382000" cy="1143000"/>
          </a:xfrm>
          <a:prstGeom prst="rect">
            <a:avLst/>
          </a:prstGeom>
        </p:spPr>
        <p:txBody>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The Canaanites</a:t>
            </a:r>
          </a:p>
          <a:p>
            <a:r>
              <a:rPr lang="en-US" altLang="en-US" sz="2800" b="1" dirty="0">
                <a:solidFill>
                  <a:srgbClr val="0000CC"/>
                </a:solidFill>
                <a:ea typeface="+mn-ea"/>
              </a:rPr>
              <a:t>Joshua</a:t>
            </a:r>
            <a:endParaRPr lang="en-US" altLang="en-US" sz="3200" b="1" dirty="0">
              <a:solidFill>
                <a:srgbClr val="0000CC"/>
              </a:solidFill>
              <a:ea typeface="+mn-ea"/>
            </a:endParaRPr>
          </a:p>
        </p:txBody>
      </p:sp>
      <p:pic>
        <p:nvPicPr>
          <p:cNvPr id="10" name="Picture 9">
            <a:extLst>
              <a:ext uri="{FF2B5EF4-FFF2-40B4-BE49-F238E27FC236}">
                <a16:creationId xmlns:a16="http://schemas.microsoft.com/office/drawing/2014/main" id="{F2717EA3-B7FE-4479-92BA-C2F330195F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39420" y="3581400"/>
            <a:ext cx="2465160" cy="3017520"/>
          </a:xfrm>
          <a:prstGeom prst="rect">
            <a:avLst/>
          </a:prstGeom>
        </p:spPr>
      </p:pic>
    </p:spTree>
    <p:extLst>
      <p:ext uri="{BB962C8B-B14F-4D97-AF65-F5344CB8AC3E}">
        <p14:creationId xmlns:p14="http://schemas.microsoft.com/office/powerpoint/2010/main" val="14849344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0CA281-4636-4590-816A-BCCFC166C8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pic>
        <p:nvPicPr>
          <p:cNvPr id="77826" name="Picture 2" descr="israel-pic-1024x857">
            <a:extLst>
              <a:ext uri="{FF2B5EF4-FFF2-40B4-BE49-F238E27FC236}">
                <a16:creationId xmlns:a16="http://schemas.microsoft.com/office/drawing/2014/main" id="{220911C5-7195-4EA7-AB73-F6CF99B2F6D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51208" y="2209800"/>
            <a:ext cx="3641584" cy="2743200"/>
          </a:xfrm>
          <a:prstGeom prst="rect">
            <a:avLst/>
          </a:prstGeom>
          <a:noFill/>
          <a:extLst>
            <a:ext uri="{909E8E84-426E-40DD-AFC4-6F175D3DCCD1}">
              <a14:hiddenFill xmlns:a14="http://schemas.microsoft.com/office/drawing/2010/main">
                <a:solidFill>
                  <a:srgbClr val="FFFFFF"/>
                </a:solidFill>
              </a14:hiddenFill>
            </a:ext>
          </a:extLst>
        </p:spPr>
      </p:pic>
      <p:sp>
        <p:nvSpPr>
          <p:cNvPr id="77827" name="Text Box 3">
            <a:extLst>
              <a:ext uri="{FF2B5EF4-FFF2-40B4-BE49-F238E27FC236}">
                <a16:creationId xmlns:a16="http://schemas.microsoft.com/office/drawing/2014/main" id="{0683FF2B-FF18-4081-A019-8751D21D73D8}"/>
              </a:ext>
            </a:extLst>
          </p:cNvPr>
          <p:cNvSpPr txBox="1">
            <a:spLocks noChangeArrowheads="1"/>
          </p:cNvSpPr>
          <p:nvPr/>
        </p:nvSpPr>
        <p:spPr bwMode="auto">
          <a:xfrm>
            <a:off x="0" y="0"/>
            <a:ext cx="9144000" cy="2031325"/>
          </a:xfrm>
          <a:prstGeom prst="rect">
            <a:avLst/>
          </a:prstGeom>
          <a:noFill/>
          <a:ln w="38100">
            <a:noFill/>
            <a:miter lim="800000"/>
            <a:headEnd/>
            <a:tailEnd/>
          </a:ln>
          <a:effectLst/>
          <a:extLst/>
        </p:spPr>
        <p:txBody>
          <a:bodyPr wrap="square">
            <a:spAutoFit/>
          </a:bodyPr>
          <a:lstStyle/>
          <a:p>
            <a:pPr algn="ctr">
              <a:spcAft>
                <a:spcPts val="1200"/>
              </a:spcAft>
            </a:pPr>
            <a:r>
              <a:rPr lang="en-US" altLang="en-US" sz="3200" b="1" dirty="0">
                <a:solidFill>
                  <a:srgbClr val="0000CC"/>
                </a:solidFill>
                <a:latin typeface="Calibri" panose="020F0502020204030204" pitchFamily="34" charset="0"/>
                <a:cs typeface="Calibri" panose="020F0502020204030204" pitchFamily="34" charset="0"/>
              </a:rPr>
              <a:t>Joshua 24:31</a:t>
            </a:r>
          </a:p>
          <a:p>
            <a:pPr marL="0" marR="0" algn="just">
              <a:spcBef>
                <a:spcPts val="0"/>
              </a:spcBef>
              <a:spcAft>
                <a:spcPts val="1000"/>
              </a:spcAft>
            </a:pPr>
            <a:r>
              <a:rPr lang="en-US" sz="2400" baseline="30000" dirty="0">
                <a:latin typeface="Calibri" panose="020F0502020204030204" pitchFamily="34" charset="0"/>
              </a:rPr>
              <a:t>31</a:t>
            </a:r>
            <a:r>
              <a:rPr lang="en-US" sz="2400" dirty="0">
                <a:latin typeface="Calibri" panose="020F0502020204030204" pitchFamily="34" charset="0"/>
              </a:rPr>
              <a:t> </a:t>
            </a:r>
            <a:r>
              <a:rPr lang="en-US" sz="2800" dirty="0">
                <a:latin typeface="Calibri" panose="020F0502020204030204" pitchFamily="34" charset="0"/>
              </a:rPr>
              <a:t>Israel served the </a:t>
            </a:r>
            <a:r>
              <a:rPr lang="en-US" sz="2800" cap="small" dirty="0">
                <a:latin typeface="Calibri" panose="020F0502020204030204" pitchFamily="34" charset="0"/>
              </a:rPr>
              <a:t>Lord</a:t>
            </a:r>
            <a:r>
              <a:rPr lang="en-US" sz="2800" dirty="0">
                <a:latin typeface="Calibri" panose="020F0502020204030204" pitchFamily="34" charset="0"/>
              </a:rPr>
              <a:t> all the days of Joshua and all the days of the elders who survived Joshua, and had known all the deeds of the </a:t>
            </a:r>
            <a:r>
              <a:rPr lang="en-US" sz="2800" cap="small" dirty="0">
                <a:latin typeface="Calibri" panose="020F0502020204030204" pitchFamily="34" charset="0"/>
              </a:rPr>
              <a:t>Lord</a:t>
            </a:r>
            <a:r>
              <a:rPr lang="en-US" sz="2800" dirty="0">
                <a:latin typeface="Calibri" panose="020F0502020204030204" pitchFamily="34" charset="0"/>
              </a:rPr>
              <a:t> which He had done for Israel.</a:t>
            </a:r>
            <a:r>
              <a:rPr lang="en-US" sz="2400" dirty="0">
                <a:latin typeface="Calibri" panose="020F0502020204030204" pitchFamily="34" charset="0"/>
              </a:rPr>
              <a:t> </a:t>
            </a:r>
          </a:p>
        </p:txBody>
      </p:sp>
    </p:spTree>
    <p:extLst>
      <p:ext uri="{BB962C8B-B14F-4D97-AF65-F5344CB8AC3E}">
        <p14:creationId xmlns:p14="http://schemas.microsoft.com/office/powerpoint/2010/main" val="25043318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0CA281-4636-4590-816A-BCCFC166C8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77827" name="Text Box 3">
            <a:extLst>
              <a:ext uri="{FF2B5EF4-FFF2-40B4-BE49-F238E27FC236}">
                <a16:creationId xmlns:a16="http://schemas.microsoft.com/office/drawing/2014/main" id="{0683FF2B-FF18-4081-A019-8751D21D73D8}"/>
              </a:ext>
            </a:extLst>
          </p:cNvPr>
          <p:cNvSpPr txBox="1">
            <a:spLocks noChangeArrowheads="1"/>
          </p:cNvSpPr>
          <p:nvPr/>
        </p:nvSpPr>
        <p:spPr bwMode="auto">
          <a:xfrm>
            <a:off x="0" y="0"/>
            <a:ext cx="9144000" cy="5909310"/>
          </a:xfrm>
          <a:prstGeom prst="rect">
            <a:avLst/>
          </a:prstGeom>
          <a:noFill/>
          <a:ln w="38100">
            <a:noFill/>
            <a:miter lim="800000"/>
            <a:headEnd/>
            <a:tailEnd/>
          </a:ln>
          <a:effectLst/>
          <a:extLst/>
        </p:spPr>
        <p:txBody>
          <a:bodyPr wrap="square">
            <a:spAutoFit/>
          </a:bodyPr>
          <a:lstStyle/>
          <a:p>
            <a:pPr marL="0" marR="0" algn="ctr">
              <a:spcAft>
                <a:spcPts val="1200"/>
              </a:spcAft>
            </a:pPr>
            <a:r>
              <a:rPr lang="en-US" sz="3200" b="1" dirty="0">
                <a:solidFill>
                  <a:srgbClr val="0000CC"/>
                </a:solidFill>
                <a:latin typeface="Calibri" panose="020F0502020204030204" pitchFamily="34" charset="0"/>
                <a:cs typeface="Calibri" panose="020F0502020204030204" pitchFamily="34" charset="0"/>
              </a:rPr>
              <a:t>1 Kings 11:1–7</a:t>
            </a:r>
          </a:p>
          <a:p>
            <a:pPr marL="0" marR="0" algn="just">
              <a:spcBef>
                <a:spcPts val="0"/>
              </a:spcBef>
              <a:spcAft>
                <a:spcPts val="1000"/>
              </a:spcAft>
            </a:pPr>
            <a:r>
              <a:rPr lang="en-US" sz="2800" baseline="30000" dirty="0">
                <a:latin typeface="Calibri" panose="020F0502020204030204" pitchFamily="34" charset="0"/>
              </a:rPr>
              <a:t>1</a:t>
            </a:r>
            <a:r>
              <a:rPr lang="en-US" sz="2800" dirty="0">
                <a:latin typeface="Calibri" panose="020F0502020204030204" pitchFamily="34" charset="0"/>
              </a:rPr>
              <a:t> Now King Solomon loved many foreign women along with the daughter of Pharaoh: Moabite, Ammonite, Edomite, Sidonian, and Hittite women, </a:t>
            </a:r>
            <a:r>
              <a:rPr lang="en-US" sz="2800" baseline="30000" dirty="0">
                <a:latin typeface="Calibri" panose="020F0502020204030204" pitchFamily="34" charset="0"/>
              </a:rPr>
              <a:t>2</a:t>
            </a:r>
            <a:r>
              <a:rPr lang="en-US" sz="2800" dirty="0">
                <a:latin typeface="Calibri" panose="020F0502020204030204" pitchFamily="34" charset="0"/>
              </a:rPr>
              <a:t> from the nations concerning which the </a:t>
            </a:r>
            <a:r>
              <a:rPr lang="en-US" sz="2800" cap="small" dirty="0">
                <a:latin typeface="Calibri" panose="020F0502020204030204" pitchFamily="34" charset="0"/>
              </a:rPr>
              <a:t>Lord</a:t>
            </a:r>
            <a:r>
              <a:rPr lang="en-US" sz="2800" dirty="0">
                <a:latin typeface="Calibri" panose="020F0502020204030204" pitchFamily="34" charset="0"/>
              </a:rPr>
              <a:t> had said …, “You shall not associate with them, nor shall they associate with you, </a:t>
            </a:r>
            <a:r>
              <a:rPr lang="en-US" sz="2800" i="1" dirty="0">
                <a:latin typeface="Calibri" panose="020F0502020204030204" pitchFamily="34" charset="0"/>
              </a:rPr>
              <a:t>for</a:t>
            </a:r>
            <a:r>
              <a:rPr lang="en-US" sz="2800" dirty="0">
                <a:latin typeface="Calibri" panose="020F0502020204030204" pitchFamily="34" charset="0"/>
              </a:rPr>
              <a:t> </a:t>
            </a:r>
            <a:r>
              <a:rPr lang="en-US" sz="2800" b="1" dirty="0">
                <a:solidFill>
                  <a:srgbClr val="0000CC"/>
                </a:solidFill>
                <a:latin typeface="Calibri" panose="020F0502020204030204" pitchFamily="34" charset="0"/>
                <a:cs typeface="Calibri" panose="020F0502020204030204" pitchFamily="34" charset="0"/>
              </a:rPr>
              <a:t>they will surely turn your heart</a:t>
            </a:r>
            <a:r>
              <a:rPr lang="en-US" sz="2800" dirty="0">
                <a:latin typeface="Calibri" panose="020F0502020204030204" pitchFamily="34" charset="0"/>
              </a:rPr>
              <a:t> away after their gods.”…</a:t>
            </a:r>
            <a:r>
              <a:rPr lang="en-US" sz="2800" baseline="30000" dirty="0">
                <a:latin typeface="Calibri" panose="020F0502020204030204" pitchFamily="34" charset="0"/>
              </a:rPr>
              <a:t>3</a:t>
            </a:r>
            <a:r>
              <a:rPr lang="en-US" sz="2800" dirty="0">
                <a:latin typeface="Calibri" panose="020F0502020204030204" pitchFamily="34" charset="0"/>
              </a:rPr>
              <a:t> …and </a:t>
            </a:r>
            <a:r>
              <a:rPr lang="en-US" sz="2800" b="1" dirty="0">
                <a:solidFill>
                  <a:srgbClr val="0000CC"/>
                </a:solidFill>
                <a:latin typeface="Calibri" panose="020F0502020204030204" pitchFamily="34" charset="0"/>
                <a:cs typeface="Calibri" panose="020F0502020204030204" pitchFamily="34" charset="0"/>
              </a:rPr>
              <a:t>his wives turned his heart away</a:t>
            </a:r>
            <a:r>
              <a:rPr lang="en-US" sz="2800" dirty="0">
                <a:latin typeface="Calibri" panose="020F0502020204030204" pitchFamily="34" charset="0"/>
              </a:rPr>
              <a:t>. </a:t>
            </a:r>
            <a:r>
              <a:rPr lang="en-US" sz="2800" baseline="30000" dirty="0">
                <a:latin typeface="Calibri" panose="020F0502020204030204" pitchFamily="34" charset="0"/>
              </a:rPr>
              <a:t>4</a:t>
            </a:r>
            <a:r>
              <a:rPr lang="en-US" sz="2800" dirty="0">
                <a:latin typeface="Calibri" panose="020F0502020204030204" pitchFamily="34" charset="0"/>
              </a:rPr>
              <a:t> …</a:t>
            </a:r>
            <a:r>
              <a:rPr lang="en-US" sz="2800" b="1" dirty="0">
                <a:solidFill>
                  <a:srgbClr val="0000CC"/>
                </a:solidFill>
                <a:latin typeface="Calibri" panose="020F0502020204030204" pitchFamily="34" charset="0"/>
                <a:cs typeface="Calibri" panose="020F0502020204030204" pitchFamily="34" charset="0"/>
              </a:rPr>
              <a:t>his wives turned his heart away</a:t>
            </a:r>
            <a:r>
              <a:rPr lang="en-US" sz="2800" dirty="0">
                <a:latin typeface="Calibri" panose="020F0502020204030204" pitchFamily="34" charset="0"/>
              </a:rPr>
              <a:t> after other gods;…</a:t>
            </a:r>
            <a:r>
              <a:rPr lang="en-US" sz="2800" baseline="30000" dirty="0">
                <a:latin typeface="Calibri" panose="020F0502020204030204" pitchFamily="34" charset="0"/>
              </a:rPr>
              <a:t>5</a:t>
            </a:r>
            <a:r>
              <a:rPr lang="en-US" sz="2800" dirty="0">
                <a:latin typeface="Calibri" panose="020F0502020204030204" pitchFamily="34" charset="0"/>
              </a:rPr>
              <a:t> For Solomon went after </a:t>
            </a:r>
            <a:r>
              <a:rPr lang="en-US" sz="2800" b="1" dirty="0">
                <a:solidFill>
                  <a:srgbClr val="0000CC"/>
                </a:solidFill>
                <a:latin typeface="Calibri" panose="020F0502020204030204" pitchFamily="34" charset="0"/>
                <a:cs typeface="Calibri" panose="020F0502020204030204" pitchFamily="34" charset="0"/>
              </a:rPr>
              <a:t>Ashtoreth</a:t>
            </a:r>
            <a:r>
              <a:rPr lang="en-US" sz="2800" dirty="0">
                <a:latin typeface="Calibri" panose="020F0502020204030204" pitchFamily="34" charset="0"/>
              </a:rPr>
              <a:t> …and after </a:t>
            </a:r>
            <a:r>
              <a:rPr lang="en-US" sz="2800" b="1" dirty="0" err="1">
                <a:solidFill>
                  <a:srgbClr val="0000CC"/>
                </a:solidFill>
                <a:latin typeface="Calibri" panose="020F0502020204030204" pitchFamily="34" charset="0"/>
                <a:cs typeface="Calibri" panose="020F0502020204030204" pitchFamily="34" charset="0"/>
              </a:rPr>
              <a:t>Milcom</a:t>
            </a:r>
            <a:r>
              <a:rPr lang="en-US" sz="2800" dirty="0">
                <a:latin typeface="Calibri" panose="020F0502020204030204" pitchFamily="34" charset="0"/>
              </a:rPr>
              <a:t> the </a:t>
            </a:r>
            <a:r>
              <a:rPr lang="en-US" sz="2800" b="1" u="sng" dirty="0">
                <a:solidFill>
                  <a:srgbClr val="0000CC"/>
                </a:solidFill>
                <a:latin typeface="Calibri" panose="020F0502020204030204" pitchFamily="34" charset="0"/>
                <a:cs typeface="Calibri" panose="020F0502020204030204" pitchFamily="34" charset="0"/>
              </a:rPr>
              <a:t>detestable</a:t>
            </a:r>
            <a:r>
              <a:rPr lang="en-US" sz="2800" dirty="0">
                <a:latin typeface="Calibri" panose="020F0502020204030204" pitchFamily="34" charset="0"/>
              </a:rPr>
              <a:t> idol of the Ammonites….</a:t>
            </a:r>
            <a:r>
              <a:rPr lang="en-US" sz="2800" baseline="30000" dirty="0">
                <a:latin typeface="Calibri" panose="020F0502020204030204" pitchFamily="34" charset="0"/>
              </a:rPr>
              <a:t>7</a:t>
            </a:r>
            <a:r>
              <a:rPr lang="en-US" sz="2800" dirty="0">
                <a:latin typeface="Calibri" panose="020F0502020204030204" pitchFamily="34" charset="0"/>
              </a:rPr>
              <a:t> Solomon built a high place for </a:t>
            </a:r>
            <a:r>
              <a:rPr lang="en-US" sz="2800" b="1" dirty="0" err="1">
                <a:solidFill>
                  <a:srgbClr val="0000CC"/>
                </a:solidFill>
                <a:latin typeface="Calibri" panose="020F0502020204030204" pitchFamily="34" charset="0"/>
                <a:cs typeface="Calibri" panose="020F0502020204030204" pitchFamily="34" charset="0"/>
              </a:rPr>
              <a:t>Chemosh</a:t>
            </a:r>
            <a:r>
              <a:rPr lang="en-US" sz="2800" dirty="0">
                <a:latin typeface="Calibri" panose="020F0502020204030204" pitchFamily="34" charset="0"/>
              </a:rPr>
              <a:t> the </a:t>
            </a:r>
            <a:r>
              <a:rPr lang="en-US" sz="2800" b="1" u="sng" dirty="0">
                <a:solidFill>
                  <a:srgbClr val="0000CC"/>
                </a:solidFill>
                <a:latin typeface="Calibri" panose="020F0502020204030204" pitchFamily="34" charset="0"/>
                <a:cs typeface="Calibri" panose="020F0502020204030204" pitchFamily="34" charset="0"/>
              </a:rPr>
              <a:t>detestable</a:t>
            </a:r>
            <a:r>
              <a:rPr lang="en-US" sz="2800" dirty="0">
                <a:latin typeface="Calibri" panose="020F0502020204030204" pitchFamily="34" charset="0"/>
              </a:rPr>
              <a:t> idol of Moab, …and for </a:t>
            </a:r>
            <a:r>
              <a:rPr lang="en-US" sz="2800" b="1" dirty="0" err="1">
                <a:solidFill>
                  <a:srgbClr val="0000CC"/>
                </a:solidFill>
                <a:latin typeface="Calibri" panose="020F0502020204030204" pitchFamily="34" charset="0"/>
                <a:cs typeface="Calibri" panose="020F0502020204030204" pitchFamily="34" charset="0"/>
              </a:rPr>
              <a:t>Molech</a:t>
            </a:r>
            <a:r>
              <a:rPr lang="en-US" sz="2800" dirty="0">
                <a:latin typeface="Calibri" panose="020F0502020204030204" pitchFamily="34" charset="0"/>
              </a:rPr>
              <a:t> the </a:t>
            </a:r>
            <a:r>
              <a:rPr lang="en-US" sz="2800" b="1" u="sng" dirty="0">
                <a:solidFill>
                  <a:srgbClr val="0000CC"/>
                </a:solidFill>
                <a:latin typeface="Calibri" panose="020F0502020204030204" pitchFamily="34" charset="0"/>
                <a:cs typeface="Calibri" panose="020F0502020204030204" pitchFamily="34" charset="0"/>
              </a:rPr>
              <a:t>detestable</a:t>
            </a:r>
            <a:r>
              <a:rPr lang="en-US" sz="2800" dirty="0">
                <a:latin typeface="Calibri" panose="020F0502020204030204" pitchFamily="34" charset="0"/>
              </a:rPr>
              <a:t> idol of the sons of Ammon. </a:t>
            </a:r>
          </a:p>
        </p:txBody>
      </p:sp>
    </p:spTree>
    <p:extLst>
      <p:ext uri="{BB962C8B-B14F-4D97-AF65-F5344CB8AC3E}">
        <p14:creationId xmlns:p14="http://schemas.microsoft.com/office/powerpoint/2010/main" val="38981956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Session 15 Outline</a:t>
            </a: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152400" y="1143000"/>
            <a:ext cx="8839200"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Review</a:t>
            </a:r>
            <a:endParaRPr lang="en-US" altLang="en-US" sz="3000" b="1" dirty="0">
              <a:solidFill>
                <a:srgbClr val="000000"/>
              </a:solidFill>
              <a:latin typeface="Calibri" panose="020F0502020204030204" pitchFamily="34" charset="0"/>
              <a:cs typeface="Calibri" panose="020F0502020204030204" pitchFamily="34" charset="0"/>
            </a:endParaRPr>
          </a:p>
          <a:p>
            <a:pPr marL="914400" marR="0" lvl="2" indent="-514350"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Purpose, Aim, and Objective</a:t>
            </a:r>
          </a:p>
          <a:p>
            <a:pPr marL="914400" marR="0" lvl="2" indent="-514350"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14</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Wipeout! (Joshua 24)</a:t>
            </a:r>
            <a:endParaRPr lang="en-US" sz="3000" b="1" dirty="0">
              <a:solidFill>
                <a:srgbClr val="000000"/>
              </a:solidFill>
              <a:latin typeface="Calibri" panose="020F0502020204030204" pitchFamily="34" charset="0"/>
              <a:cs typeface="Calibri" panose="020F0502020204030204" pitchFamily="34" charset="0"/>
            </a:endParaRPr>
          </a:p>
          <a:p>
            <a:pPr marL="914400" marR="0" lvl="2" indent="-514350"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General Information</a:t>
            </a:r>
          </a:p>
          <a:p>
            <a:pPr marL="914400" marR="0" lvl="2" indent="-514350"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Comments and Commentary</a:t>
            </a:r>
          </a:p>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Concluding </a:t>
            </a:r>
            <a:r>
              <a:rPr lang="en-US" sz="3000" b="1" dirty="0">
                <a:solidFill>
                  <a:srgbClr val="0000CC"/>
                </a:solidFill>
                <a:latin typeface="Calibri" panose="020F0502020204030204" pitchFamily="34" charset="0"/>
                <a:cs typeface="Calibri" panose="020F0502020204030204" pitchFamily="34" charset="0"/>
              </a:rPr>
              <a:t>Observations</a:t>
            </a:r>
            <a:endParaRPr lang="en-US" altLang="en-US" sz="3000" b="1" dirty="0">
              <a:solidFill>
                <a:srgbClr val="0000C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35016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3">
            <a:extLst>
              <a:ext uri="{FF2B5EF4-FFF2-40B4-BE49-F238E27FC236}">
                <a16:creationId xmlns:a16="http://schemas.microsoft.com/office/drawing/2014/main" id="{C1E082E3-8FE6-48E4-A52E-8B1AB9569373}"/>
              </a:ext>
            </a:extLst>
          </p:cNvPr>
          <p:cNvSpPr>
            <a:spLocks noGrp="1" noChangeArrowheads="1"/>
          </p:cNvSpPr>
          <p:nvPr>
            <p:ph type="body" sz="half" idx="1"/>
          </p:nvPr>
        </p:nvSpPr>
        <p:spPr>
          <a:xfrm>
            <a:off x="304800" y="1600200"/>
            <a:ext cx="8686800" cy="1371600"/>
          </a:xfrm>
        </p:spPr>
        <p:txBody>
          <a:bodyPr/>
          <a:lstStyle/>
          <a:p>
            <a:pPr algn="just">
              <a:spcBef>
                <a:spcPts val="0"/>
              </a:spcBef>
              <a:spcAft>
                <a:spcPts val="1200"/>
              </a:spcAft>
            </a:pPr>
            <a:r>
              <a:rPr lang="en-US" altLang="en-US" sz="2800" dirty="0"/>
              <a:t>We who are in the Body of Christ are not called to live under </a:t>
            </a:r>
            <a:r>
              <a:rPr lang="en-US" altLang="en-US" sz="2800" b="1" dirty="0">
                <a:solidFill>
                  <a:srgbClr val="0000CC"/>
                </a:solidFill>
              </a:rPr>
              <a:t>the Law of Moses</a:t>
            </a:r>
            <a:r>
              <a:rPr lang="en-US" altLang="en-US" sz="2800" dirty="0"/>
              <a:t>, nor to take a land </a:t>
            </a:r>
            <a:r>
              <a:rPr lang="en-US" altLang="en-US" sz="2800" b="1" dirty="0">
                <a:solidFill>
                  <a:srgbClr val="0000CC"/>
                </a:solidFill>
              </a:rPr>
              <a:t>by killing some and driving out the other inhabitants</a:t>
            </a:r>
            <a:r>
              <a:rPr lang="en-US" altLang="en-US" sz="2800" dirty="0"/>
              <a:t>.  </a:t>
            </a:r>
          </a:p>
        </p:txBody>
      </p:sp>
      <p:pic>
        <p:nvPicPr>
          <p:cNvPr id="64520" name="Picture 8" descr="biblebattles08-l">
            <a:extLst>
              <a:ext uri="{FF2B5EF4-FFF2-40B4-BE49-F238E27FC236}">
                <a16:creationId xmlns:a16="http://schemas.microsoft.com/office/drawing/2014/main" id="{91105AC1-7B71-4F34-9C6B-820B48CCE97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0" y="3276600"/>
            <a:ext cx="3048001" cy="32004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4">
            <a:extLst>
              <a:ext uri="{FF2B5EF4-FFF2-40B4-BE49-F238E27FC236}">
                <a16:creationId xmlns:a16="http://schemas.microsoft.com/office/drawing/2014/main" id="{3940C692-4BE1-4FBF-BA24-9F3AFB1887F0}"/>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Lesson 15 – WIPEOUT!</a:t>
            </a:r>
          </a:p>
        </p:txBody>
      </p:sp>
      <p:sp>
        <p:nvSpPr>
          <p:cNvPr id="7" name="Rectangle 2">
            <a:extLst>
              <a:ext uri="{FF2B5EF4-FFF2-40B4-BE49-F238E27FC236}">
                <a16:creationId xmlns:a16="http://schemas.microsoft.com/office/drawing/2014/main" id="{D6202EE0-429E-4044-AF1F-AC505E0737B0}"/>
              </a:ext>
            </a:extLst>
          </p:cNvPr>
          <p:cNvSpPr txBox="1">
            <a:spLocks noChangeArrowheads="1"/>
          </p:cNvSpPr>
          <p:nvPr/>
        </p:nvSpPr>
        <p:spPr>
          <a:xfrm>
            <a:off x="381000" y="685800"/>
            <a:ext cx="8382000" cy="685800"/>
          </a:xfrm>
          <a:prstGeom prst="rect">
            <a:avLst/>
          </a:prstGeom>
        </p:spPr>
        <p:txBody>
          <a:bodyPr anchor="ct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Grace holds forth several contrasts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0" name="Rectangle 4">
            <a:extLst>
              <a:ext uri="{FF2B5EF4-FFF2-40B4-BE49-F238E27FC236}">
                <a16:creationId xmlns:a16="http://schemas.microsoft.com/office/drawing/2014/main" id="{72668BF3-10DD-4BA3-A904-34D3A6D7E0ED}"/>
              </a:ext>
            </a:extLst>
          </p:cNvPr>
          <p:cNvSpPr>
            <a:spLocks noGrp="1" noChangeArrowheads="1"/>
          </p:cNvSpPr>
          <p:nvPr>
            <p:ph type="body" sz="half" idx="2"/>
          </p:nvPr>
        </p:nvSpPr>
        <p:spPr>
          <a:xfrm>
            <a:off x="3124200" y="1600200"/>
            <a:ext cx="5943600" cy="4495800"/>
          </a:xfrm>
        </p:spPr>
        <p:txBody>
          <a:bodyPr/>
          <a:lstStyle/>
          <a:p>
            <a:pPr algn="just"/>
            <a:r>
              <a:rPr lang="en-US" altLang="en-US" sz="2800" dirty="0"/>
              <a:t>The death Christ died for us was not a result of invading armies but rather from Him voluntarily taking our sins upon Himself.</a:t>
            </a:r>
          </a:p>
          <a:p>
            <a:pPr algn="just"/>
            <a:r>
              <a:rPr lang="en-US" altLang="en-US" sz="2800" b="1" dirty="0">
                <a:solidFill>
                  <a:srgbClr val="0000CC"/>
                </a:solidFill>
              </a:rPr>
              <a:t>Grace</a:t>
            </a:r>
            <a:r>
              <a:rPr lang="en-US" altLang="en-US" sz="2800" dirty="0"/>
              <a:t> gives us the motive, means and the opportunity to offer</a:t>
            </a:r>
            <a:r>
              <a:rPr lang="en-US" altLang="en-US" sz="2800" b="1" dirty="0">
                <a:solidFill>
                  <a:srgbClr val="0000CC"/>
                </a:solidFill>
              </a:rPr>
              <a:t> life</a:t>
            </a:r>
            <a:r>
              <a:rPr lang="en-US" altLang="en-US" sz="2800" dirty="0"/>
              <a:t> instead of death, </a:t>
            </a:r>
            <a:r>
              <a:rPr lang="en-US" altLang="en-US" sz="2800" b="1" dirty="0">
                <a:solidFill>
                  <a:srgbClr val="0000CC"/>
                </a:solidFill>
              </a:rPr>
              <a:t>forgiveness</a:t>
            </a:r>
            <a:r>
              <a:rPr lang="en-US" altLang="en-US" sz="2800" dirty="0"/>
              <a:t> instead of penalty, and </a:t>
            </a:r>
            <a:r>
              <a:rPr lang="en-US" altLang="en-US" sz="2800" b="1" dirty="0">
                <a:solidFill>
                  <a:srgbClr val="0000CC"/>
                </a:solidFill>
              </a:rPr>
              <a:t>unconditional love and blessing</a:t>
            </a:r>
            <a:r>
              <a:rPr lang="en-US" altLang="en-US" sz="2800" dirty="0"/>
              <a:t>.  </a:t>
            </a:r>
          </a:p>
          <a:p>
            <a:pPr algn="just"/>
            <a:endParaRPr lang="en-US" altLang="en-US" sz="2800" dirty="0"/>
          </a:p>
        </p:txBody>
      </p:sp>
      <p:sp>
        <p:nvSpPr>
          <p:cNvPr id="142344" name="Text Box 8">
            <a:extLst>
              <a:ext uri="{FF2B5EF4-FFF2-40B4-BE49-F238E27FC236}">
                <a16:creationId xmlns:a16="http://schemas.microsoft.com/office/drawing/2014/main" id="{80BDA746-67E9-46FB-9F40-5A1969C678B7}"/>
              </a:ext>
            </a:extLst>
          </p:cNvPr>
          <p:cNvSpPr txBox="1">
            <a:spLocks noChangeArrowheads="1"/>
          </p:cNvSpPr>
          <p:nvPr/>
        </p:nvSpPr>
        <p:spPr bwMode="auto">
          <a:xfrm>
            <a:off x="76200" y="1600200"/>
            <a:ext cx="2971800"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ts val="0"/>
              </a:spcBef>
            </a:pPr>
            <a:r>
              <a:rPr lang="en-US" altLang="en-US" sz="4400" b="1" dirty="0">
                <a:solidFill>
                  <a:srgbClr val="00B050"/>
                </a:solidFill>
                <a:latin typeface="Calibri" panose="020F0502020204030204" pitchFamily="34" charset="0"/>
                <a:cs typeface="Calibri" panose="020F0502020204030204" pitchFamily="34" charset="0"/>
              </a:rPr>
              <a:t>Grace</a:t>
            </a:r>
          </a:p>
          <a:p>
            <a:pPr algn="r">
              <a:spcBef>
                <a:spcPts val="0"/>
              </a:spcBef>
            </a:pPr>
            <a:r>
              <a:rPr lang="en-US" altLang="en-US" sz="4400" b="1" dirty="0">
                <a:solidFill>
                  <a:srgbClr val="00B050"/>
                </a:solidFill>
                <a:latin typeface="Calibri" panose="020F0502020204030204" pitchFamily="34" charset="0"/>
                <a:cs typeface="Calibri" panose="020F0502020204030204" pitchFamily="34" charset="0"/>
              </a:rPr>
              <a:t>Life</a:t>
            </a:r>
          </a:p>
          <a:p>
            <a:pPr algn="r">
              <a:spcBef>
                <a:spcPts val="0"/>
              </a:spcBef>
            </a:pPr>
            <a:r>
              <a:rPr lang="en-US" altLang="en-US" sz="4400" b="1" dirty="0">
                <a:solidFill>
                  <a:srgbClr val="00B050"/>
                </a:solidFill>
                <a:latin typeface="Calibri" panose="020F0502020204030204" pitchFamily="34" charset="0"/>
                <a:cs typeface="Calibri" panose="020F0502020204030204" pitchFamily="34" charset="0"/>
              </a:rPr>
              <a:t>Forgiveness Love</a:t>
            </a:r>
          </a:p>
          <a:p>
            <a:pPr algn="r">
              <a:spcBef>
                <a:spcPts val="0"/>
              </a:spcBef>
            </a:pPr>
            <a:r>
              <a:rPr lang="en-US" altLang="en-US" sz="4400" b="1" dirty="0">
                <a:solidFill>
                  <a:srgbClr val="00B050"/>
                </a:solidFill>
                <a:latin typeface="Calibri" panose="020F0502020204030204" pitchFamily="34" charset="0"/>
                <a:cs typeface="Calibri" panose="020F0502020204030204" pitchFamily="34" charset="0"/>
              </a:rPr>
              <a:t>Blessing</a:t>
            </a:r>
          </a:p>
        </p:txBody>
      </p:sp>
      <p:sp>
        <p:nvSpPr>
          <p:cNvPr id="9" name="Text Box 4">
            <a:extLst>
              <a:ext uri="{FF2B5EF4-FFF2-40B4-BE49-F238E27FC236}">
                <a16:creationId xmlns:a16="http://schemas.microsoft.com/office/drawing/2014/main" id="{B5ABF748-A874-4929-BA6C-F765226BA3A1}"/>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Lesson 15 – WIPEOUT!</a:t>
            </a:r>
          </a:p>
        </p:txBody>
      </p:sp>
      <p:sp>
        <p:nvSpPr>
          <p:cNvPr id="10" name="Rectangle 2">
            <a:extLst>
              <a:ext uri="{FF2B5EF4-FFF2-40B4-BE49-F238E27FC236}">
                <a16:creationId xmlns:a16="http://schemas.microsoft.com/office/drawing/2014/main" id="{A80A0051-3416-4A1E-9F14-D4316A01C620}"/>
              </a:ext>
            </a:extLst>
          </p:cNvPr>
          <p:cNvSpPr txBox="1">
            <a:spLocks noChangeArrowheads="1"/>
          </p:cNvSpPr>
          <p:nvPr/>
        </p:nvSpPr>
        <p:spPr>
          <a:xfrm>
            <a:off x="381000" y="685800"/>
            <a:ext cx="8382000" cy="685800"/>
          </a:xfrm>
          <a:prstGeom prst="rect">
            <a:avLst/>
          </a:prstGeom>
        </p:spPr>
        <p:txBody>
          <a:bodyPr anchor="ct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Grace holds forth several contrasts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Session 15 Outline</a:t>
            </a: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152400" y="1143000"/>
            <a:ext cx="8839200"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kumimoji="0" lang="en-US" sz="3000" b="1" i="0"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Review</a:t>
            </a:r>
            <a:endParaRPr kumimoji="0" lang="en-US" altLang="en-US" sz="3000" b="1" i="0"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endParaRPr>
          </a:p>
          <a:p>
            <a:pPr marL="914400" marR="0" lvl="2" indent="-514350"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Purpose, Aim, and Objective</a:t>
            </a:r>
          </a:p>
          <a:p>
            <a:pPr marL="914400" marR="0" lvl="2" indent="-514350"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kumimoji="0" lang="en-US" altLang="en-US" sz="3000" b="1" i="0" u="sng"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Session 14</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Wipeout! (Joshua 24)</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914400" marR="0" lvl="2" indent="-514350"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General Information</a:t>
            </a:r>
          </a:p>
          <a:p>
            <a:pPr marL="914400" marR="0" lvl="2" indent="-514350"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Comments and Commentary</a:t>
            </a:r>
          </a:p>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Concluding </a:t>
            </a: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Observations</a:t>
            </a:r>
            <a:endPar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956253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a:extLst>
              <a:ext uri="{FF2B5EF4-FFF2-40B4-BE49-F238E27FC236}">
                <a16:creationId xmlns:a16="http://schemas.microsoft.com/office/drawing/2014/main" id="{DA4E1471-D8D6-40B3-8CD9-2E194A34CB70}"/>
              </a:ext>
            </a:extLst>
          </p:cNvPr>
          <p:cNvSpPr>
            <a:spLocks noGrp="1" noChangeArrowheads="1"/>
          </p:cNvSpPr>
          <p:nvPr>
            <p:ph type="body" sz="half" idx="1"/>
          </p:nvPr>
        </p:nvSpPr>
        <p:spPr>
          <a:xfrm>
            <a:off x="304800" y="1981200"/>
            <a:ext cx="4191000" cy="2743200"/>
          </a:xfrm>
        </p:spPr>
        <p:txBody>
          <a:bodyPr/>
          <a:lstStyle/>
          <a:p>
            <a:pPr algn="just">
              <a:spcBef>
                <a:spcPts val="0"/>
              </a:spcBef>
              <a:spcAft>
                <a:spcPts val="1200"/>
              </a:spcAft>
            </a:pPr>
            <a:r>
              <a:rPr lang="en-US" altLang="en-US" sz="2800" dirty="0"/>
              <a:t>And instead of someone else dying because  they deserve it, so that we can  have the land... </a:t>
            </a:r>
          </a:p>
        </p:txBody>
      </p:sp>
      <p:pic>
        <p:nvPicPr>
          <p:cNvPr id="66569" name="Picture 9" descr="biblebattles01-l">
            <a:extLst>
              <a:ext uri="{FF2B5EF4-FFF2-40B4-BE49-F238E27FC236}">
                <a16:creationId xmlns:a16="http://schemas.microsoft.com/office/drawing/2014/main" id="{91DB6E3F-3B30-4893-BBDA-487E3F93C33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81600" y="2057400"/>
            <a:ext cx="3556000" cy="32004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4">
            <a:extLst>
              <a:ext uri="{FF2B5EF4-FFF2-40B4-BE49-F238E27FC236}">
                <a16:creationId xmlns:a16="http://schemas.microsoft.com/office/drawing/2014/main" id="{0CDDD810-E5CB-4D45-80A7-63E05F77690B}"/>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Lesson 15 – WIPEOUT!</a:t>
            </a:r>
          </a:p>
        </p:txBody>
      </p:sp>
      <p:sp>
        <p:nvSpPr>
          <p:cNvPr id="7" name="Rectangle 2">
            <a:extLst>
              <a:ext uri="{FF2B5EF4-FFF2-40B4-BE49-F238E27FC236}">
                <a16:creationId xmlns:a16="http://schemas.microsoft.com/office/drawing/2014/main" id="{1950B413-5510-40A3-ADDB-34B9AF15CAED}"/>
              </a:ext>
            </a:extLst>
          </p:cNvPr>
          <p:cNvSpPr txBox="1">
            <a:spLocks noChangeArrowheads="1"/>
          </p:cNvSpPr>
          <p:nvPr/>
        </p:nvSpPr>
        <p:spPr>
          <a:xfrm>
            <a:off x="381000" y="685800"/>
            <a:ext cx="8382000" cy="685800"/>
          </a:xfrm>
          <a:prstGeom prst="rect">
            <a:avLst/>
          </a:prstGeom>
        </p:spPr>
        <p:txBody>
          <a:bodyPr anchor="ct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This is a life and death issue!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8" name="Rectangle 4">
            <a:extLst>
              <a:ext uri="{FF2B5EF4-FFF2-40B4-BE49-F238E27FC236}">
                <a16:creationId xmlns:a16="http://schemas.microsoft.com/office/drawing/2014/main" id="{2F6232BE-EC92-4256-815A-560BF1930CA5}"/>
              </a:ext>
            </a:extLst>
          </p:cNvPr>
          <p:cNvSpPr>
            <a:spLocks noGrp="1" noChangeArrowheads="1"/>
          </p:cNvSpPr>
          <p:nvPr>
            <p:ph type="body" sz="half" idx="2"/>
          </p:nvPr>
        </p:nvSpPr>
        <p:spPr>
          <a:xfrm>
            <a:off x="2743200" y="1676400"/>
            <a:ext cx="6248400" cy="3733800"/>
          </a:xfrm>
        </p:spPr>
        <p:txBody>
          <a:bodyPr/>
          <a:lstStyle/>
          <a:p>
            <a:pPr algn="just">
              <a:spcBef>
                <a:spcPts val="0"/>
              </a:spcBef>
              <a:spcAft>
                <a:spcPts val="1200"/>
              </a:spcAft>
            </a:pPr>
            <a:r>
              <a:rPr lang="en-US" altLang="en-US" sz="2800" dirty="0"/>
              <a:t>Christ, who didn’t deserve it, died for us, so that we can have a home with Him that displaces nobody on earth. </a:t>
            </a:r>
          </a:p>
          <a:p>
            <a:pPr algn="just">
              <a:spcBef>
                <a:spcPts val="0"/>
              </a:spcBef>
              <a:spcAft>
                <a:spcPts val="1200"/>
              </a:spcAft>
            </a:pPr>
            <a:r>
              <a:rPr lang="en-US" altLang="en-US" sz="2800" dirty="0"/>
              <a:t>The source of our life here on earth was begun by our having been identified with Christ’s death on earth, so that we are blessed in the heavenlies, there with Him.  </a:t>
            </a:r>
          </a:p>
        </p:txBody>
      </p:sp>
      <p:pic>
        <p:nvPicPr>
          <p:cNvPr id="144392" name="Picture 8" descr="Cross in silhouette">
            <a:extLst>
              <a:ext uri="{FF2B5EF4-FFF2-40B4-BE49-F238E27FC236}">
                <a16:creationId xmlns:a16="http://schemas.microsoft.com/office/drawing/2014/main" id="{92A03A02-15F0-4BE8-AE36-C5020CFB15C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6118" y="1905000"/>
            <a:ext cx="2188482" cy="2286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4">
            <a:extLst>
              <a:ext uri="{FF2B5EF4-FFF2-40B4-BE49-F238E27FC236}">
                <a16:creationId xmlns:a16="http://schemas.microsoft.com/office/drawing/2014/main" id="{1C0FAA18-F5F7-4C45-BAC6-93ADA6E01D3E}"/>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Lesson 15 – WIPEOUT!</a:t>
            </a:r>
          </a:p>
        </p:txBody>
      </p:sp>
      <p:sp>
        <p:nvSpPr>
          <p:cNvPr id="10" name="Rectangle 2">
            <a:extLst>
              <a:ext uri="{FF2B5EF4-FFF2-40B4-BE49-F238E27FC236}">
                <a16:creationId xmlns:a16="http://schemas.microsoft.com/office/drawing/2014/main" id="{1BBB0F05-9FF3-4ACF-A22C-0D4BCFAB45B2}"/>
              </a:ext>
            </a:extLst>
          </p:cNvPr>
          <p:cNvSpPr txBox="1">
            <a:spLocks noChangeArrowheads="1"/>
          </p:cNvSpPr>
          <p:nvPr/>
        </p:nvSpPr>
        <p:spPr>
          <a:xfrm>
            <a:off x="381000" y="685800"/>
            <a:ext cx="8382000" cy="685800"/>
          </a:xfrm>
          <a:prstGeom prst="rect">
            <a:avLst/>
          </a:prstGeom>
        </p:spPr>
        <p:txBody>
          <a:bodyPr anchor="ct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This is a life and death issue!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a:extLst>
              <a:ext uri="{FF2B5EF4-FFF2-40B4-BE49-F238E27FC236}">
                <a16:creationId xmlns:a16="http://schemas.microsoft.com/office/drawing/2014/main" id="{8907D742-9B87-405D-BD6D-F36C2E628AC4}"/>
              </a:ext>
            </a:extLst>
          </p:cNvPr>
          <p:cNvSpPr>
            <a:spLocks noGrp="1" noChangeArrowheads="1"/>
          </p:cNvSpPr>
          <p:nvPr>
            <p:ph type="body" sz="half" idx="1"/>
          </p:nvPr>
        </p:nvSpPr>
        <p:spPr>
          <a:xfrm>
            <a:off x="0" y="1600755"/>
            <a:ext cx="8915400" cy="1371045"/>
          </a:xfrm>
        </p:spPr>
        <p:txBody>
          <a:bodyPr/>
          <a:lstStyle/>
          <a:p>
            <a:pPr algn="just">
              <a:spcBef>
                <a:spcPts val="0"/>
              </a:spcBef>
              <a:spcAft>
                <a:spcPts val="1200"/>
              </a:spcAft>
            </a:pPr>
            <a:r>
              <a:rPr lang="en-US" altLang="en-US" sz="2800" dirty="0"/>
              <a:t>The principle of law that applied to the people of Israel required them to aggressively do many things in order to take and capture the land of Canaan.  </a:t>
            </a:r>
          </a:p>
        </p:txBody>
      </p:sp>
      <p:pic>
        <p:nvPicPr>
          <p:cNvPr id="68615" name="Picture 7" descr="Joshua leads the Israelite soldiers">
            <a:extLst>
              <a:ext uri="{FF2B5EF4-FFF2-40B4-BE49-F238E27FC236}">
                <a16:creationId xmlns:a16="http://schemas.microsoft.com/office/drawing/2014/main" id="{E31F0A51-17E0-4C40-8FF0-0CC145EAD50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61481" y="2971800"/>
            <a:ext cx="2621038" cy="3657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4">
            <a:extLst>
              <a:ext uri="{FF2B5EF4-FFF2-40B4-BE49-F238E27FC236}">
                <a16:creationId xmlns:a16="http://schemas.microsoft.com/office/drawing/2014/main" id="{697B36D1-ACDC-4FC2-A139-4F0786F21343}"/>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Lesson 15 – WIPEOUT!</a:t>
            </a:r>
          </a:p>
        </p:txBody>
      </p:sp>
      <p:sp>
        <p:nvSpPr>
          <p:cNvPr id="7" name="Rectangle 2">
            <a:extLst>
              <a:ext uri="{FF2B5EF4-FFF2-40B4-BE49-F238E27FC236}">
                <a16:creationId xmlns:a16="http://schemas.microsoft.com/office/drawing/2014/main" id="{8558B14A-22F0-4055-9C98-62974DC40EF5}"/>
              </a:ext>
            </a:extLst>
          </p:cNvPr>
          <p:cNvSpPr txBox="1">
            <a:spLocks noChangeArrowheads="1"/>
          </p:cNvSpPr>
          <p:nvPr/>
        </p:nvSpPr>
        <p:spPr>
          <a:xfrm>
            <a:off x="381000" y="685800"/>
            <a:ext cx="8382000" cy="685800"/>
          </a:xfrm>
          <a:prstGeom prst="rect">
            <a:avLst/>
          </a:prstGeom>
        </p:spPr>
        <p:txBody>
          <a:bodyPr anchor="ct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Don’t just do something – stand there!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6" name="Rectangle 4">
            <a:extLst>
              <a:ext uri="{FF2B5EF4-FFF2-40B4-BE49-F238E27FC236}">
                <a16:creationId xmlns:a16="http://schemas.microsoft.com/office/drawing/2014/main" id="{28BF737A-11EB-40DD-9066-75CDF37D5C6C}"/>
              </a:ext>
            </a:extLst>
          </p:cNvPr>
          <p:cNvSpPr>
            <a:spLocks noGrp="1" noChangeArrowheads="1"/>
          </p:cNvSpPr>
          <p:nvPr>
            <p:ph type="body" sz="half" idx="2"/>
          </p:nvPr>
        </p:nvSpPr>
        <p:spPr>
          <a:xfrm>
            <a:off x="152400" y="1600755"/>
            <a:ext cx="8763000" cy="1447245"/>
          </a:xfrm>
        </p:spPr>
        <p:txBody>
          <a:bodyPr/>
          <a:lstStyle/>
          <a:p>
            <a:pPr algn="just"/>
            <a:r>
              <a:rPr lang="en-US" altLang="en-US" sz="2800" dirty="0"/>
              <a:t>But for us in the body of Christ, the ‘right thing to do’ is to take our </a:t>
            </a:r>
            <a:r>
              <a:rPr lang="en-US" altLang="en-US" sz="2800" b="1" i="1" dirty="0">
                <a:solidFill>
                  <a:srgbClr val="0000CC"/>
                </a:solidFill>
              </a:rPr>
              <a:t>stand</a:t>
            </a:r>
            <a:r>
              <a:rPr lang="en-US" altLang="en-US" sz="2800" dirty="0"/>
              <a:t> in all of the spiritual accomplishments  of Christ, our primary armor being who we are in Jesus Christ.</a:t>
            </a:r>
          </a:p>
        </p:txBody>
      </p:sp>
      <p:pic>
        <p:nvPicPr>
          <p:cNvPr id="146440" name="Picture 8" descr="Roman Soldiers in armor less pilum">
            <a:extLst>
              <a:ext uri="{FF2B5EF4-FFF2-40B4-BE49-F238E27FC236}">
                <a16:creationId xmlns:a16="http://schemas.microsoft.com/office/drawing/2014/main" id="{4DE97414-C3F1-4671-A249-A117ADFC5E9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73398" y="3200400"/>
            <a:ext cx="2997205" cy="32004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4">
            <a:extLst>
              <a:ext uri="{FF2B5EF4-FFF2-40B4-BE49-F238E27FC236}">
                <a16:creationId xmlns:a16="http://schemas.microsoft.com/office/drawing/2014/main" id="{9998C3B4-48FE-48F0-B74B-BE77722DE321}"/>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Lesson 15 – WIPEOUT!</a:t>
            </a:r>
          </a:p>
        </p:txBody>
      </p:sp>
      <p:sp>
        <p:nvSpPr>
          <p:cNvPr id="10" name="Rectangle 2">
            <a:extLst>
              <a:ext uri="{FF2B5EF4-FFF2-40B4-BE49-F238E27FC236}">
                <a16:creationId xmlns:a16="http://schemas.microsoft.com/office/drawing/2014/main" id="{7A1BB652-A8DB-4C42-BF04-1194E60B2EDC}"/>
              </a:ext>
            </a:extLst>
          </p:cNvPr>
          <p:cNvSpPr txBox="1">
            <a:spLocks noChangeArrowheads="1"/>
          </p:cNvSpPr>
          <p:nvPr/>
        </p:nvSpPr>
        <p:spPr>
          <a:xfrm>
            <a:off x="381000" y="685800"/>
            <a:ext cx="8382000" cy="685800"/>
          </a:xfrm>
          <a:prstGeom prst="rect">
            <a:avLst/>
          </a:prstGeom>
        </p:spPr>
        <p:txBody>
          <a:bodyPr anchor="ct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Don’t just do something – stand there!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a:extLst>
              <a:ext uri="{FF2B5EF4-FFF2-40B4-BE49-F238E27FC236}">
                <a16:creationId xmlns:a16="http://schemas.microsoft.com/office/drawing/2014/main" id="{EF6260D1-E5E2-4A1C-8370-D35DEF0D6FA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a:extLst>
              <a:ext uri="{FF2B5EF4-FFF2-40B4-BE49-F238E27FC236}">
                <a16:creationId xmlns:a16="http://schemas.microsoft.com/office/drawing/2014/main" id="{55DBAB3C-ACB9-495E-B9D6-F611AEEC202D}"/>
              </a:ext>
            </a:extLst>
          </p:cNvPr>
          <p:cNvSpPr>
            <a:spLocks noGrp="1" noChangeArrowheads="1"/>
          </p:cNvSpPr>
          <p:nvPr>
            <p:ph type="body" idx="1"/>
          </p:nvPr>
        </p:nvSpPr>
        <p:spPr>
          <a:xfrm>
            <a:off x="0" y="0"/>
            <a:ext cx="9144000" cy="5029200"/>
          </a:xfrm>
        </p:spPr>
        <p:txBody>
          <a:bodyPr/>
          <a:lstStyle/>
          <a:p>
            <a:pPr marL="0" marR="0" indent="0" algn="ctr">
              <a:spcBef>
                <a:spcPct val="0"/>
              </a:spcBef>
              <a:spcAft>
                <a:spcPts val="1200"/>
              </a:spcAft>
              <a:buNone/>
            </a:pPr>
            <a:r>
              <a:rPr lang="en-US" b="1" dirty="0">
                <a:solidFill>
                  <a:srgbClr val="0000CC"/>
                </a:solidFill>
              </a:rPr>
              <a:t>Ephesians 6:11, 13-14</a:t>
            </a:r>
          </a:p>
          <a:p>
            <a:pPr marL="0" marR="0" indent="0" algn="just">
              <a:spcBef>
                <a:spcPts val="0"/>
              </a:spcBef>
              <a:spcAft>
                <a:spcPts val="1000"/>
              </a:spcAft>
              <a:buNone/>
            </a:pPr>
            <a:r>
              <a:rPr lang="en-US" sz="2800" baseline="30000" dirty="0"/>
              <a:t>11</a:t>
            </a:r>
            <a:r>
              <a:rPr lang="en-US" sz="2800" dirty="0"/>
              <a:t> Put on the full armor of God, so that you will be able to </a:t>
            </a:r>
            <a:r>
              <a:rPr lang="en-US" sz="2800" b="1" u="sng" dirty="0">
                <a:solidFill>
                  <a:srgbClr val="0000CC"/>
                </a:solidFill>
              </a:rPr>
              <a:t>stand firm</a:t>
            </a:r>
            <a:r>
              <a:rPr lang="en-US" sz="2800" b="1" dirty="0">
                <a:solidFill>
                  <a:srgbClr val="0000CC"/>
                </a:solidFill>
              </a:rPr>
              <a:t> </a:t>
            </a:r>
            <a:r>
              <a:rPr lang="en-US" sz="2800" dirty="0"/>
              <a:t>against the schemes of the devil. </a:t>
            </a:r>
            <a:r>
              <a:rPr lang="en-US" sz="2800" baseline="30000" dirty="0"/>
              <a:t>12</a:t>
            </a:r>
            <a:r>
              <a:rPr lang="en-US" sz="2800" dirty="0"/>
              <a:t> For our struggle is not against flesh and blood, but against the rulers, against the powers, against the world forces of this darkness, against the spiritual </a:t>
            </a:r>
            <a:r>
              <a:rPr lang="en-US" sz="2800" i="1" dirty="0"/>
              <a:t>forces</a:t>
            </a:r>
            <a:r>
              <a:rPr lang="en-US" sz="2800" dirty="0"/>
              <a:t> of wickedness in the heavenly </a:t>
            </a:r>
            <a:r>
              <a:rPr lang="en-US" sz="2800" i="1" dirty="0"/>
              <a:t>places.</a:t>
            </a:r>
            <a:r>
              <a:rPr lang="en-US" sz="2800" dirty="0"/>
              <a:t> </a:t>
            </a:r>
            <a:r>
              <a:rPr lang="en-US" sz="2800" baseline="30000" dirty="0"/>
              <a:t>13</a:t>
            </a:r>
            <a:r>
              <a:rPr lang="en-US" sz="2800" dirty="0"/>
              <a:t> Therefore, take up the full armor of God, so that you will be able to resist in the evil day, and having done everything, </a:t>
            </a:r>
            <a:r>
              <a:rPr lang="en-US" sz="2800" b="1" u="sng" dirty="0">
                <a:solidFill>
                  <a:srgbClr val="0000CC"/>
                </a:solidFill>
              </a:rPr>
              <a:t>to stand firm</a:t>
            </a:r>
            <a:r>
              <a:rPr lang="en-US" sz="2800" dirty="0"/>
              <a:t>. </a:t>
            </a:r>
            <a:r>
              <a:rPr lang="en-US" sz="2800" baseline="30000" dirty="0"/>
              <a:t>14</a:t>
            </a:r>
            <a:r>
              <a:rPr lang="en-US" sz="2800" dirty="0"/>
              <a:t> </a:t>
            </a:r>
            <a:r>
              <a:rPr lang="en-US" sz="2800" b="1" u="sng" dirty="0">
                <a:solidFill>
                  <a:srgbClr val="0000CC"/>
                </a:solidFill>
              </a:rPr>
              <a:t>Stand firm</a:t>
            </a:r>
            <a:r>
              <a:rPr lang="en-US" sz="2800" dirty="0"/>
              <a:t> therefore, </a:t>
            </a:r>
            <a:r>
              <a:rPr lang="en-US" sz="2800" cap="small" dirty="0"/>
              <a:t>having girded your loins with truth</a:t>
            </a:r>
            <a:r>
              <a:rPr lang="en-US" sz="2800" dirty="0"/>
              <a:t>, and </a:t>
            </a:r>
            <a:r>
              <a:rPr lang="en-US" sz="2800" cap="small" dirty="0"/>
              <a:t>having</a:t>
            </a:r>
            <a:r>
              <a:rPr lang="en-US" sz="2800" dirty="0"/>
              <a:t> </a:t>
            </a:r>
            <a:r>
              <a:rPr lang="en-US" sz="2800" cap="small" dirty="0"/>
              <a:t>put on the breastplate of righteousness</a:t>
            </a:r>
            <a:r>
              <a:rPr lang="en-US" sz="2800" dirty="0"/>
              <a:t>, </a:t>
            </a:r>
          </a:p>
        </p:txBody>
      </p:sp>
    </p:spTree>
    <p:extLst>
      <p:ext uri="{BB962C8B-B14F-4D97-AF65-F5344CB8AC3E}">
        <p14:creationId xmlns:p14="http://schemas.microsoft.com/office/powerpoint/2010/main" val="15260254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39700B34-2BB4-44D2-9952-307DD5CAF05C}"/>
              </a:ext>
            </a:extLst>
          </p:cNvPr>
          <p:cNvSpPr txBox="1">
            <a:spLocks noChangeArrowheads="1"/>
          </p:cNvSpPr>
          <p:nvPr/>
        </p:nvSpPr>
        <p:spPr bwMode="auto">
          <a:xfrm>
            <a:off x="1333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457200" y="241300"/>
            <a:ext cx="82296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Law and Grace: An Overview</a:t>
            </a:r>
            <a:b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Jim McGowan, Th.D.</a:t>
            </a:r>
            <a:b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Sugar Land Bible Church</a:t>
            </a:r>
            <a:b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11-11-2018</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57800"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685800" y="5334000"/>
            <a:ext cx="3048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For the Law was given through Moses…</a:t>
            </a:r>
          </a:p>
        </p:txBody>
      </p:sp>
      <p:sp>
        <p:nvSpPr>
          <p:cNvPr id="7175" name="Text Box 4">
            <a:extLst>
              <a:ext uri="{FF2B5EF4-FFF2-40B4-BE49-F238E27FC236}">
                <a16:creationId xmlns:a16="http://schemas.microsoft.com/office/drawing/2014/main" id="{C772D085-726D-4481-B1C4-13C6A1B05202}"/>
              </a:ext>
            </a:extLst>
          </p:cNvPr>
          <p:cNvSpPr txBox="1">
            <a:spLocks noChangeArrowheads="1"/>
          </p:cNvSpPr>
          <p:nvPr/>
        </p:nvSpPr>
        <p:spPr bwMode="auto">
          <a:xfrm>
            <a:off x="5334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FFFF"/>
                </a:solidFill>
                <a:effectLst/>
                <a:uLnTx/>
                <a:uFillTx/>
                <a:latin typeface="Calibri" panose="020F0502020204030204" pitchFamily="34" charset="0"/>
                <a:ea typeface="+mn-ea"/>
                <a:cs typeface="Calibri" panose="020F0502020204030204" pitchFamily="34" charset="0"/>
              </a:rPr>
              <a:t>…but grace and truth were realized through Jesus Christ - John 1:17</a:t>
            </a:r>
          </a:p>
        </p:txBody>
      </p:sp>
    </p:spTree>
    <p:extLst>
      <p:ext uri="{BB962C8B-B14F-4D97-AF65-F5344CB8AC3E}">
        <p14:creationId xmlns:p14="http://schemas.microsoft.com/office/powerpoint/2010/main" val="677631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a:extLst>
              <a:ext uri="{FF2B5EF4-FFF2-40B4-BE49-F238E27FC236}">
                <a16:creationId xmlns:a16="http://schemas.microsoft.com/office/drawing/2014/main" id="{EF6260D1-E5E2-4A1C-8370-D35DEF0D6FA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a:extLst>
              <a:ext uri="{FF2B5EF4-FFF2-40B4-BE49-F238E27FC236}">
                <a16:creationId xmlns:a16="http://schemas.microsoft.com/office/drawing/2014/main" id="{55DBAB3C-ACB9-495E-B9D6-F611AEEC202D}"/>
              </a:ext>
            </a:extLst>
          </p:cNvPr>
          <p:cNvSpPr>
            <a:spLocks noGrp="1" noChangeArrowheads="1"/>
          </p:cNvSpPr>
          <p:nvPr>
            <p:ph type="body" idx="1"/>
          </p:nvPr>
        </p:nvSpPr>
        <p:spPr>
          <a:xfrm>
            <a:off x="0" y="0"/>
            <a:ext cx="9144000" cy="3733800"/>
          </a:xfrm>
        </p:spPr>
        <p:txBody>
          <a:bodyPr/>
          <a:lstStyle/>
          <a:p>
            <a:pPr marL="0" indent="0" algn="ctr" eaLnBrk="1" hangingPunct="1">
              <a:spcBef>
                <a:spcPct val="0"/>
              </a:spcBef>
              <a:spcAft>
                <a:spcPts val="1200"/>
              </a:spcAft>
              <a:buFontTx/>
              <a:buNone/>
            </a:pPr>
            <a:r>
              <a:rPr lang="en-US" altLang="en-US" b="1" dirty="0">
                <a:solidFill>
                  <a:srgbClr val="0000CC"/>
                </a:solidFill>
              </a:rPr>
              <a:t>Joshua 1:16-18</a:t>
            </a:r>
          </a:p>
          <a:p>
            <a:pPr marL="0" marR="0" indent="0" algn="just">
              <a:spcBef>
                <a:spcPts val="0"/>
              </a:spcBef>
              <a:spcAft>
                <a:spcPts val="1000"/>
              </a:spcAft>
              <a:buNone/>
            </a:pPr>
            <a:r>
              <a:rPr lang="en-US" sz="2800" baseline="30000" dirty="0"/>
              <a:t>16</a:t>
            </a:r>
            <a:r>
              <a:rPr lang="en-US" sz="2800" dirty="0"/>
              <a:t> They answered Joshua, saying, “All that </a:t>
            </a:r>
            <a:r>
              <a:rPr lang="en-US" sz="2800" b="1" u="sng" dirty="0">
                <a:solidFill>
                  <a:srgbClr val="0000CC"/>
                </a:solidFill>
              </a:rPr>
              <a:t>you have commanded</a:t>
            </a:r>
            <a:r>
              <a:rPr lang="en-US" sz="2800" dirty="0"/>
              <a:t> us we will do, and </a:t>
            </a:r>
            <a:r>
              <a:rPr lang="en-US" sz="2800" b="1" u="sng" dirty="0">
                <a:solidFill>
                  <a:srgbClr val="0000CC"/>
                </a:solidFill>
              </a:rPr>
              <a:t>wherever you send us</a:t>
            </a:r>
            <a:r>
              <a:rPr lang="en-US" sz="2800" dirty="0"/>
              <a:t> we will go. </a:t>
            </a:r>
            <a:r>
              <a:rPr lang="en-US" sz="2800" baseline="30000" dirty="0"/>
              <a:t>17</a:t>
            </a:r>
            <a:r>
              <a:rPr lang="en-US" sz="2800" dirty="0"/>
              <a:t> “Just as we obeyed Moses in all things, so </a:t>
            </a:r>
            <a:r>
              <a:rPr lang="en-US" sz="2800" b="1" u="sng" dirty="0">
                <a:solidFill>
                  <a:srgbClr val="0000CC"/>
                </a:solidFill>
              </a:rPr>
              <a:t>we will obey you</a:t>
            </a:r>
            <a:r>
              <a:rPr lang="en-US" sz="2800" dirty="0"/>
              <a:t>; only may the </a:t>
            </a:r>
            <a:r>
              <a:rPr lang="en-US" sz="2800" cap="small" dirty="0"/>
              <a:t>Lord</a:t>
            </a:r>
            <a:r>
              <a:rPr lang="en-US" sz="2800" dirty="0"/>
              <a:t> your God be with you as He was with Moses. </a:t>
            </a:r>
            <a:r>
              <a:rPr lang="en-US" sz="2800" baseline="30000" dirty="0"/>
              <a:t>18</a:t>
            </a:r>
            <a:r>
              <a:rPr lang="en-US" sz="2800" dirty="0"/>
              <a:t> “Anyone who rebels against </a:t>
            </a:r>
            <a:r>
              <a:rPr lang="en-US" sz="2800" b="1" u="sng" dirty="0">
                <a:solidFill>
                  <a:srgbClr val="0000CC"/>
                </a:solidFill>
              </a:rPr>
              <a:t>your</a:t>
            </a:r>
            <a:r>
              <a:rPr lang="en-US" sz="2800" dirty="0"/>
              <a:t> </a:t>
            </a:r>
            <a:r>
              <a:rPr lang="en-US" sz="2800" b="1" u="sng" dirty="0">
                <a:solidFill>
                  <a:srgbClr val="0000CC"/>
                </a:solidFill>
              </a:rPr>
              <a:t>command</a:t>
            </a:r>
            <a:r>
              <a:rPr lang="en-US" sz="2800" dirty="0"/>
              <a:t> and does not obey </a:t>
            </a:r>
            <a:r>
              <a:rPr lang="en-US" sz="2800" b="1" u="sng" dirty="0">
                <a:solidFill>
                  <a:srgbClr val="0000CC"/>
                </a:solidFill>
              </a:rPr>
              <a:t>your words</a:t>
            </a:r>
            <a:r>
              <a:rPr lang="en-US" sz="2800" dirty="0"/>
              <a:t> in all that </a:t>
            </a:r>
            <a:r>
              <a:rPr lang="en-US" sz="2800" b="1" u="sng" dirty="0">
                <a:solidFill>
                  <a:srgbClr val="0000CC"/>
                </a:solidFill>
              </a:rPr>
              <a:t>you command</a:t>
            </a:r>
            <a:r>
              <a:rPr lang="en-US" sz="2800" dirty="0"/>
              <a:t> him, </a:t>
            </a:r>
            <a:r>
              <a:rPr lang="en-US" sz="2800" b="1" u="sng" dirty="0">
                <a:solidFill>
                  <a:srgbClr val="0000CC"/>
                </a:solidFill>
              </a:rPr>
              <a:t>shall be put to death</a:t>
            </a:r>
            <a:r>
              <a:rPr lang="en-US" sz="2800" dirty="0"/>
              <a:t>; only be strong and courageous.” </a:t>
            </a:r>
          </a:p>
        </p:txBody>
      </p:sp>
      <p:pic>
        <p:nvPicPr>
          <p:cNvPr id="6" name="Picture 5">
            <a:extLst>
              <a:ext uri="{FF2B5EF4-FFF2-40B4-BE49-F238E27FC236}">
                <a16:creationId xmlns:a16="http://schemas.microsoft.com/office/drawing/2014/main" id="{B7A26DB1-B60E-495C-A552-CD951C3F07D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33341" y="3657600"/>
            <a:ext cx="2077318" cy="155448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3835E550-D7C1-4E86-A979-B2248636AA50}"/>
              </a:ext>
            </a:extLst>
          </p:cNvPr>
          <p:cNvSpPr>
            <a:spLocks noGrp="1" noChangeArrowheads="1"/>
          </p:cNvSpPr>
          <p:nvPr>
            <p:ph type="title"/>
          </p:nvPr>
        </p:nvSpPr>
        <p:spPr>
          <a:xfrm>
            <a:off x="1104900" y="685800"/>
            <a:ext cx="6934200" cy="914400"/>
          </a:xfrm>
        </p:spPr>
        <p:txBody>
          <a:bodyPr/>
          <a:lstStyle/>
          <a:p>
            <a:r>
              <a:rPr lang="en-US" altLang="en-US" sz="3200" b="1" dirty="0">
                <a:solidFill>
                  <a:srgbClr val="0000CC"/>
                </a:solidFill>
                <a:latin typeface="Calibri" panose="020F0502020204030204" pitchFamily="34" charset="0"/>
                <a:cs typeface="Calibri" panose="020F0502020204030204" pitchFamily="34" charset="0"/>
              </a:rPr>
              <a:t>Israel was under both the Law of Moses </a:t>
            </a:r>
            <a:r>
              <a:rPr lang="en-US" altLang="en-US" sz="3200" b="1" i="1" u="sng" dirty="0">
                <a:solidFill>
                  <a:srgbClr val="0000CC"/>
                </a:solidFill>
                <a:latin typeface="Calibri" panose="020F0502020204030204" pitchFamily="34" charset="0"/>
                <a:cs typeface="Calibri" panose="020F0502020204030204" pitchFamily="34" charset="0"/>
              </a:rPr>
              <a:t>and</a:t>
            </a:r>
            <a:r>
              <a:rPr lang="en-US" altLang="en-US" sz="3200" b="1" dirty="0">
                <a:solidFill>
                  <a:srgbClr val="0000CC"/>
                </a:solidFill>
                <a:latin typeface="Calibri" panose="020F0502020204030204" pitchFamily="34" charset="0"/>
                <a:cs typeface="Calibri" panose="020F0502020204030204" pitchFamily="34" charset="0"/>
              </a:rPr>
              <a:t> a Principle of Law </a:t>
            </a:r>
          </a:p>
        </p:txBody>
      </p:sp>
      <p:sp>
        <p:nvSpPr>
          <p:cNvPr id="37891" name="Rectangle 3">
            <a:extLst>
              <a:ext uri="{FF2B5EF4-FFF2-40B4-BE49-F238E27FC236}">
                <a16:creationId xmlns:a16="http://schemas.microsoft.com/office/drawing/2014/main" id="{C7F95D91-4BE9-4085-8424-A8AEF84E62F7}"/>
              </a:ext>
            </a:extLst>
          </p:cNvPr>
          <p:cNvSpPr>
            <a:spLocks noGrp="1" noChangeArrowheads="1"/>
          </p:cNvSpPr>
          <p:nvPr>
            <p:ph type="body" sz="half" idx="1"/>
          </p:nvPr>
        </p:nvSpPr>
        <p:spPr>
          <a:xfrm>
            <a:off x="152400" y="2057400"/>
            <a:ext cx="5486400" cy="4343400"/>
          </a:xfrm>
        </p:spPr>
        <p:txBody>
          <a:bodyPr/>
          <a:lstStyle/>
          <a:p>
            <a:pPr algn="just"/>
            <a:r>
              <a:rPr lang="en-US" altLang="en-US" sz="2800" dirty="0"/>
              <a:t>As Israel entered the promised land they were to go into battle, living under the entire Law of Moses, and  they were to follow directions on how to go about the battle, what to destroy and keep.</a:t>
            </a:r>
          </a:p>
          <a:p>
            <a:pPr algn="just"/>
            <a:r>
              <a:rPr lang="en-US" altLang="en-US" sz="2800" dirty="0"/>
              <a:t>Failing to follow the specific orders from God for the battle meant both defeat  and death penalty. </a:t>
            </a:r>
          </a:p>
        </p:txBody>
      </p:sp>
      <p:pic>
        <p:nvPicPr>
          <p:cNvPr id="37894" name="Picture 6">
            <a:extLst>
              <a:ext uri="{FF2B5EF4-FFF2-40B4-BE49-F238E27FC236}">
                <a16:creationId xmlns:a16="http://schemas.microsoft.com/office/drawing/2014/main" id="{5C4E1F7C-681C-49ED-B54C-BBF13DF7DE3C}"/>
              </a:ext>
            </a:extLst>
          </p:cNvPr>
          <p:cNvPicPr>
            <a:picLocks noChangeAspect="1" noChangeArrowheads="1"/>
          </p:cNvPicPr>
          <p:nvPr/>
        </p:nvPicPr>
        <p:blipFill>
          <a:blip r:embed="rId3" cstate="email">
            <a:lum bright="24000" contrast="30000"/>
            <a:extLst>
              <a:ext uri="{28A0092B-C50C-407E-A947-70E740481C1C}">
                <a14:useLocalDpi xmlns:a14="http://schemas.microsoft.com/office/drawing/2010/main"/>
              </a:ext>
            </a:extLst>
          </a:blip>
          <a:srcRect/>
          <a:stretch>
            <a:fillRect/>
          </a:stretch>
        </p:blipFill>
        <p:spPr bwMode="auto">
          <a:xfrm>
            <a:off x="5796366" y="2159793"/>
            <a:ext cx="3195234" cy="2945607"/>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4">
            <a:extLst>
              <a:ext uri="{FF2B5EF4-FFF2-40B4-BE49-F238E27FC236}">
                <a16:creationId xmlns:a16="http://schemas.microsoft.com/office/drawing/2014/main" id="{72FAAC39-D487-4413-B579-B687DF44E370}"/>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Review: Law and Grace: Lesson 14</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7E5636DD-7B3C-42D3-B38B-FB47ABA8B106}"/>
              </a:ext>
            </a:extLst>
          </p:cNvPr>
          <p:cNvSpPr>
            <a:spLocks noGrp="1" noChangeArrowheads="1"/>
          </p:cNvSpPr>
          <p:nvPr>
            <p:ph type="title"/>
          </p:nvPr>
        </p:nvSpPr>
        <p:spPr>
          <a:xfrm>
            <a:off x="1066800" y="674686"/>
            <a:ext cx="7010400" cy="924959"/>
          </a:xfrm>
        </p:spPr>
        <p:txBody>
          <a:bodyPr/>
          <a:lstStyle/>
          <a:p>
            <a:r>
              <a:rPr lang="en-US" altLang="en-US" sz="3200" b="1" dirty="0">
                <a:solidFill>
                  <a:srgbClr val="0000CC"/>
                </a:solidFill>
              </a:rPr>
              <a:t>Did Joshua gain the upper hand through a study of </a:t>
            </a:r>
            <a:r>
              <a:rPr lang="en-US" altLang="en-US" sz="3200" b="1" u="sng" dirty="0">
                <a:solidFill>
                  <a:srgbClr val="0000CC"/>
                </a:solidFill>
              </a:rPr>
              <a:t>Military Strategy</a:t>
            </a:r>
            <a:r>
              <a:rPr lang="en-US" altLang="en-US" sz="3200" b="1" dirty="0">
                <a:solidFill>
                  <a:srgbClr val="0000CC"/>
                </a:solidFill>
              </a:rPr>
              <a:t>?</a:t>
            </a:r>
          </a:p>
        </p:txBody>
      </p:sp>
      <p:pic>
        <p:nvPicPr>
          <p:cNvPr id="41988" name="Picture 4" descr="tumblr_lhhvxsKvFj1qb82q8o1_500">
            <a:extLst>
              <a:ext uri="{FF2B5EF4-FFF2-40B4-BE49-F238E27FC236}">
                <a16:creationId xmlns:a16="http://schemas.microsoft.com/office/drawing/2014/main" id="{AF3383FA-D4F7-4D44-AC63-DD2FF8A70AA8}"/>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04036" y="1828800"/>
            <a:ext cx="8135929" cy="457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a:extLst>
              <a:ext uri="{FF2B5EF4-FFF2-40B4-BE49-F238E27FC236}">
                <a16:creationId xmlns:a16="http://schemas.microsoft.com/office/drawing/2014/main" id="{011FB28D-FD74-4E86-BADD-39FC298C8DDA}"/>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Review: Law and Grace: Lesson 14</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3095</TotalTime>
  <Words>4187</Words>
  <Application>Microsoft Office PowerPoint</Application>
  <PresentationFormat>On-screen Show (4:3)</PresentationFormat>
  <Paragraphs>344</Paragraphs>
  <Slides>65</Slides>
  <Notes>49</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65</vt:i4>
      </vt:variant>
    </vt:vector>
  </HeadingPairs>
  <TitlesOfParts>
    <vt:vector size="71" baseType="lpstr">
      <vt:lpstr>Arial</vt:lpstr>
      <vt:lpstr>Calibri</vt:lpstr>
      <vt:lpstr>Times New Roman</vt:lpstr>
      <vt:lpstr>Default Design</vt:lpstr>
      <vt:lpstr>6_Default Design</vt:lpstr>
      <vt:lpstr>1_Default Design</vt:lpstr>
      <vt:lpstr>PowerPoint Presentation</vt:lpstr>
      <vt:lpstr>PowerPoint Presentation</vt:lpstr>
      <vt:lpstr>OUR PURPOSE, AIM AND OBJECTIVE</vt:lpstr>
      <vt:lpstr>PowerPoint Presentation</vt:lpstr>
      <vt:lpstr>PowerPoint Presentation</vt:lpstr>
      <vt:lpstr>PowerPoint Presentation</vt:lpstr>
      <vt:lpstr>PowerPoint Presentation</vt:lpstr>
      <vt:lpstr>Israel was under both the Law of Moses and a Principle of Law </vt:lpstr>
      <vt:lpstr>Did Joshua gain the upper hand through a study of Military Strategy?</vt:lpstr>
      <vt:lpstr>Did Joshua learn how to predict,  or cause, an Earthquake?</vt:lpstr>
      <vt:lpstr>Did Joshua plan to take them out with superior physical strength and firepower?</vt:lpstr>
      <vt:lpstr>PowerPoint Presentation</vt:lpstr>
      <vt:lpstr>God’s plan for the conquest of the land was not uniform!  </vt:lpstr>
      <vt:lpstr>PowerPoint Presentation</vt:lpstr>
      <vt:lpstr>PowerPoint Presentation</vt:lpstr>
      <vt:lpstr>God’s plan for the conquest of the land was not uniform!  </vt:lpstr>
      <vt:lpstr>God’s plan for the conquest of the land was not uniform!  </vt:lpstr>
      <vt:lpstr>PowerPoint Presentation</vt:lpstr>
      <vt:lpstr>PowerPoint Presentation</vt:lpstr>
      <vt:lpstr>PowerPoint Presentation</vt:lpstr>
      <vt:lpstr>God had the Israelites burn the city of Jericho </vt:lpstr>
      <vt:lpstr>God had the Israelites burn Ai and Hazor too! </vt:lpstr>
      <vt:lpstr>After Jericho Joshua 7 </vt:lpstr>
      <vt:lpstr>PowerPoint Presentation</vt:lpstr>
      <vt:lpstr>After Jericho Joshua 7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 to Ai Joshua 8</vt:lpstr>
      <vt:lpstr>On to Ai Joshua 8</vt:lpstr>
      <vt:lpstr>After defeating Ai Joshua 9-24 </vt:lpstr>
      <vt:lpstr>PowerPoint Presentation</vt:lpstr>
      <vt:lpstr>After defeating Ai Joshua 9-24 </vt:lpstr>
      <vt:lpstr>PowerPoint Presentation</vt:lpstr>
      <vt:lpstr>But the Israelites did not conquer all of the land Joshua 24  </vt:lpstr>
      <vt:lpstr>PowerPoint Presentation</vt:lpstr>
      <vt:lpstr>PowerPoint Presentation</vt:lpstr>
      <vt:lpstr>But the Israelites did not conquer all of the land Joshua 24  </vt:lpstr>
      <vt:lpstr>PowerPoint Presentation</vt:lpstr>
      <vt:lpstr>PowerPoint Presentation</vt:lpstr>
      <vt:lpstr>We ought to consider…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HHBC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Law &amp; Grace</dc:subject>
  <dc:creator>Dr. Jim McGowan / Dr. Vern Peterman</dc:creator>
  <cp:lastModifiedBy>Jim McGowan</cp:lastModifiedBy>
  <cp:revision>134</cp:revision>
  <cp:lastPrinted>2018-11-09T20:00:20Z</cp:lastPrinted>
  <dcterms:created xsi:type="dcterms:W3CDTF">2011-03-12T01:50:39Z</dcterms:created>
  <dcterms:modified xsi:type="dcterms:W3CDTF">2018-11-11T12:52:19Z</dcterms:modified>
</cp:coreProperties>
</file>