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92" r:id="rId3"/>
    <p:sldId id="267" r:id="rId4"/>
    <p:sldId id="400" r:id="rId5"/>
    <p:sldId id="402" r:id="rId6"/>
    <p:sldId id="424" r:id="rId7"/>
    <p:sldId id="364" r:id="rId8"/>
    <p:sldId id="404" r:id="rId9"/>
    <p:sldId id="405" r:id="rId10"/>
    <p:sldId id="406" r:id="rId11"/>
    <p:sldId id="407" r:id="rId12"/>
    <p:sldId id="409" r:id="rId13"/>
    <p:sldId id="368" r:id="rId14"/>
    <p:sldId id="429" r:id="rId15"/>
    <p:sldId id="426" r:id="rId16"/>
    <p:sldId id="427" r:id="rId17"/>
    <p:sldId id="430" r:id="rId18"/>
    <p:sldId id="431" r:id="rId19"/>
    <p:sldId id="432" r:id="rId20"/>
    <p:sldId id="433" r:id="rId21"/>
    <p:sldId id="428" r:id="rId22"/>
    <p:sldId id="410" r:id="rId23"/>
    <p:sldId id="434" r:id="rId24"/>
    <p:sldId id="435" r:id="rId25"/>
    <p:sldId id="436" r:id="rId26"/>
    <p:sldId id="437" r:id="rId27"/>
    <p:sldId id="412" r:id="rId28"/>
    <p:sldId id="270" r:id="rId29"/>
    <p:sldId id="419" r:id="rId30"/>
    <p:sldId id="438" r:id="rId31"/>
    <p:sldId id="439" r:id="rId32"/>
    <p:sldId id="422" r:id="rId33"/>
    <p:sldId id="44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1303D6-20ED-4EE1-B56B-E9AB4F447A37}" v="137" dt="2018-11-04T02:10:35.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75" d="100"/>
          <a:sy n="75" d="100"/>
        </p:scale>
        <p:origin x="96" y="8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 Morris" userId="b27f8b3fe71fb418" providerId="LiveId" clId="{1E8DA56A-BBB3-4D6B-831A-D25ECCEE71B4}"/>
    <pc:docChg chg="undo redo custSel mod addSld delSld modSld sldOrd">
      <pc:chgData name="Gabriel Morris" userId="b27f8b3fe71fb418" providerId="LiveId" clId="{1E8DA56A-BBB3-4D6B-831A-D25ECCEE71B4}" dt="2018-11-04T02:10:18.213" v="2185"/>
      <pc:docMkLst>
        <pc:docMk/>
      </pc:docMkLst>
      <pc:sldChg chg="modSp">
        <pc:chgData name="Gabriel Morris" userId="b27f8b3fe71fb418" providerId="LiveId" clId="{1E8DA56A-BBB3-4D6B-831A-D25ECCEE71B4}" dt="2018-11-04T02:10:18.213" v="2185"/>
        <pc:sldMkLst>
          <pc:docMk/>
          <pc:sldMk cId="1443440861" sldId="256"/>
        </pc:sldMkLst>
        <pc:spChg chg="mod">
          <ac:chgData name="Gabriel Morris" userId="b27f8b3fe71fb418" providerId="LiveId" clId="{1E8DA56A-BBB3-4D6B-831A-D25ECCEE71B4}" dt="2018-11-04T02:10:18.213" v="2185"/>
          <ac:spMkLst>
            <pc:docMk/>
            <pc:sldMk cId="1443440861" sldId="256"/>
            <ac:spMk id="2" creationId="{E9B5D44E-AD92-40F4-A251-188412F9DE8E}"/>
          </ac:spMkLst>
        </pc:spChg>
      </pc:sldChg>
      <pc:sldChg chg="modSp">
        <pc:chgData name="Gabriel Morris" userId="b27f8b3fe71fb418" providerId="LiveId" clId="{1E8DA56A-BBB3-4D6B-831A-D25ECCEE71B4}" dt="2018-11-04T02:10:18.213" v="2185"/>
        <pc:sldMkLst>
          <pc:docMk/>
          <pc:sldMk cId="1880230119" sldId="267"/>
        </pc:sldMkLst>
        <pc:spChg chg="mod">
          <ac:chgData name="Gabriel Morris" userId="b27f8b3fe71fb418" providerId="LiveId" clId="{1E8DA56A-BBB3-4D6B-831A-D25ECCEE71B4}" dt="2018-11-04T02:10:18.213" v="2185"/>
          <ac:spMkLst>
            <pc:docMk/>
            <pc:sldMk cId="1880230119" sldId="267"/>
            <ac:spMk id="7" creationId="{3D6C11E0-B6F0-499D-9633-833E263A7DC7}"/>
          </ac:spMkLst>
        </pc:spChg>
      </pc:sldChg>
      <pc:sldChg chg="addSp delSp modSp">
        <pc:chgData name="Gabriel Morris" userId="b27f8b3fe71fb418" providerId="LiveId" clId="{1E8DA56A-BBB3-4D6B-831A-D25ECCEE71B4}" dt="2018-11-04T01:27:28.211" v="2137" actId="20577"/>
        <pc:sldMkLst>
          <pc:docMk/>
          <pc:sldMk cId="3330297777" sldId="270"/>
        </pc:sldMkLst>
        <pc:spChg chg="mod">
          <ac:chgData name="Gabriel Morris" userId="b27f8b3fe71fb418" providerId="LiveId" clId="{1E8DA56A-BBB3-4D6B-831A-D25ECCEE71B4}" dt="2018-11-03T18:02:34.505" v="349" actId="20577"/>
          <ac:spMkLst>
            <pc:docMk/>
            <pc:sldMk cId="3330297777" sldId="270"/>
            <ac:spMk id="2" creationId="{77D81D2A-8853-4D6B-AD5D-0A0C98EADF63}"/>
          </ac:spMkLst>
        </pc:spChg>
        <pc:spChg chg="del mod">
          <ac:chgData name="Gabriel Morris" userId="b27f8b3fe71fb418" providerId="LiveId" clId="{1E8DA56A-BBB3-4D6B-831A-D25ECCEE71B4}" dt="2018-11-03T18:12:40.234" v="1143" actId="478"/>
          <ac:spMkLst>
            <pc:docMk/>
            <pc:sldMk cId="3330297777" sldId="270"/>
            <ac:spMk id="4" creationId="{6EB91935-F266-4DD4-A07C-DAB6992FE6C9}"/>
          </ac:spMkLst>
        </pc:spChg>
        <pc:spChg chg="add mod">
          <ac:chgData name="Gabriel Morris" userId="b27f8b3fe71fb418" providerId="LiveId" clId="{1E8DA56A-BBB3-4D6B-831A-D25ECCEE71B4}" dt="2018-11-03T18:12:59.870" v="1155" actId="20577"/>
          <ac:spMkLst>
            <pc:docMk/>
            <pc:sldMk cId="3330297777" sldId="270"/>
            <ac:spMk id="5" creationId="{FC708E7B-13FE-4A8F-ADD5-880E2DBFC0FE}"/>
          </ac:spMkLst>
        </pc:spChg>
        <pc:graphicFrameChg chg="add del mod modGraphic">
          <ac:chgData name="Gabriel Morris" userId="b27f8b3fe71fb418" providerId="LiveId" clId="{1E8DA56A-BBB3-4D6B-831A-D25ECCEE71B4}" dt="2018-11-04T01:27:28.211" v="2137" actId="20577"/>
          <ac:graphicFrameMkLst>
            <pc:docMk/>
            <pc:sldMk cId="3330297777" sldId="270"/>
            <ac:graphicFrameMk id="3" creationId="{5D1832D8-9A44-4284-BEED-22E4AA9926DA}"/>
          </ac:graphicFrameMkLst>
        </pc:graphicFrameChg>
      </pc:sldChg>
      <pc:sldChg chg="del">
        <pc:chgData name="Gabriel Morris" userId="b27f8b3fe71fb418" providerId="LiveId" clId="{1E8DA56A-BBB3-4D6B-831A-D25ECCEE71B4}" dt="2018-11-04T02:05:53.451" v="2161" actId="2696"/>
        <pc:sldMkLst>
          <pc:docMk/>
          <pc:sldMk cId="3859534105" sldId="353"/>
        </pc:sldMkLst>
      </pc:sldChg>
      <pc:sldChg chg="del ord">
        <pc:chgData name="Gabriel Morris" userId="b27f8b3fe71fb418" providerId="LiveId" clId="{1E8DA56A-BBB3-4D6B-831A-D25ECCEE71B4}" dt="2018-11-03T16:54:31.321" v="11" actId="2696"/>
        <pc:sldMkLst>
          <pc:docMk/>
          <pc:sldMk cId="282185084" sldId="355"/>
        </pc:sldMkLst>
      </pc:sldChg>
      <pc:sldChg chg="del">
        <pc:chgData name="Gabriel Morris" userId="b27f8b3fe71fb418" providerId="LiveId" clId="{1E8DA56A-BBB3-4D6B-831A-D25ECCEE71B4}" dt="2018-11-04T01:08:46.655" v="2070" actId="2696"/>
        <pc:sldMkLst>
          <pc:docMk/>
          <pc:sldMk cId="3456669708" sldId="361"/>
        </pc:sldMkLst>
      </pc:sldChg>
      <pc:sldChg chg="addSp delSp modSp mod ord setBg setClrOvrMap">
        <pc:chgData name="Gabriel Morris" userId="b27f8b3fe71fb418" providerId="LiveId" clId="{1E8DA56A-BBB3-4D6B-831A-D25ECCEE71B4}" dt="2018-11-04T00:54:24.195" v="1953" actId="403"/>
        <pc:sldMkLst>
          <pc:docMk/>
          <pc:sldMk cId="3997227414" sldId="364"/>
        </pc:sldMkLst>
        <pc:spChg chg="mod">
          <ac:chgData name="Gabriel Morris" userId="b27f8b3fe71fb418" providerId="LiveId" clId="{1E8DA56A-BBB3-4D6B-831A-D25ECCEE71B4}" dt="2018-11-04T00:53:49.467" v="1945" actId="20577"/>
          <ac:spMkLst>
            <pc:docMk/>
            <pc:sldMk cId="3997227414" sldId="364"/>
            <ac:spMk id="4" creationId="{3F101DD2-8284-49E6-A1F4-2420F4D03267}"/>
          </ac:spMkLst>
        </pc:spChg>
        <pc:spChg chg="mod">
          <ac:chgData name="Gabriel Morris" userId="b27f8b3fe71fb418" providerId="LiveId" clId="{1E8DA56A-BBB3-4D6B-831A-D25ECCEE71B4}" dt="2018-11-04T00:54:24.195" v="1953" actId="403"/>
          <ac:spMkLst>
            <pc:docMk/>
            <pc:sldMk cId="3997227414" sldId="364"/>
            <ac:spMk id="5" creationId="{A294D976-94C7-430A-A6F1-F8D0F026FC39}"/>
          </ac:spMkLst>
        </pc:spChg>
        <pc:spChg chg="add del">
          <ac:chgData name="Gabriel Morris" userId="b27f8b3fe71fb418" providerId="LiveId" clId="{1E8DA56A-BBB3-4D6B-831A-D25ECCEE71B4}" dt="2018-11-04T00:43:45.713" v="1791" actId="26606"/>
          <ac:spMkLst>
            <pc:docMk/>
            <pc:sldMk cId="3997227414" sldId="364"/>
            <ac:spMk id="14" creationId="{F79FF99C-BAA9-404F-9C96-6DD456B4F795}"/>
          </ac:spMkLst>
        </pc:spChg>
        <pc:spChg chg="add del">
          <ac:chgData name="Gabriel Morris" userId="b27f8b3fe71fb418" providerId="LiveId" clId="{1E8DA56A-BBB3-4D6B-831A-D25ECCEE71B4}" dt="2018-11-04T00:43:45.713" v="1791" actId="26606"/>
          <ac:spMkLst>
            <pc:docMk/>
            <pc:sldMk cId="3997227414" sldId="364"/>
            <ac:spMk id="16" creationId="{49C44AFD-C72D-4D9C-84C6-73E615CED884}"/>
          </ac:spMkLst>
        </pc:spChg>
        <pc:spChg chg="add del">
          <ac:chgData name="Gabriel Morris" userId="b27f8b3fe71fb418" providerId="LiveId" clId="{1E8DA56A-BBB3-4D6B-831A-D25ECCEE71B4}" dt="2018-11-04T00:43:51.959" v="1793" actId="26606"/>
          <ac:spMkLst>
            <pc:docMk/>
            <pc:sldMk cId="3997227414" sldId="364"/>
            <ac:spMk id="23" creationId="{F79FF99C-BAA9-404F-9C96-6DD456B4F795}"/>
          </ac:spMkLst>
        </pc:spChg>
        <pc:spChg chg="add del">
          <ac:chgData name="Gabriel Morris" userId="b27f8b3fe71fb418" providerId="LiveId" clId="{1E8DA56A-BBB3-4D6B-831A-D25ECCEE71B4}" dt="2018-11-04T00:43:51.959" v="1793" actId="26606"/>
          <ac:spMkLst>
            <pc:docMk/>
            <pc:sldMk cId="3997227414" sldId="364"/>
            <ac:spMk id="24" creationId="{49C44AFD-C72D-4D9C-84C6-73E615CED884}"/>
          </ac:spMkLst>
        </pc:spChg>
        <pc:spChg chg="add del">
          <ac:chgData name="Gabriel Morris" userId="b27f8b3fe71fb418" providerId="LiveId" clId="{1E8DA56A-BBB3-4D6B-831A-D25ECCEE71B4}" dt="2018-11-04T00:44:00.295" v="1795" actId="26606"/>
          <ac:spMkLst>
            <pc:docMk/>
            <pc:sldMk cId="3997227414" sldId="364"/>
            <ac:spMk id="28" creationId="{F79FF99C-BAA9-404F-9C96-6DD456B4F795}"/>
          </ac:spMkLst>
        </pc:spChg>
        <pc:spChg chg="add del">
          <ac:chgData name="Gabriel Morris" userId="b27f8b3fe71fb418" providerId="LiveId" clId="{1E8DA56A-BBB3-4D6B-831A-D25ECCEE71B4}" dt="2018-11-04T00:44:00.295" v="1795" actId="26606"/>
          <ac:spMkLst>
            <pc:docMk/>
            <pc:sldMk cId="3997227414" sldId="364"/>
            <ac:spMk id="29" creationId="{49C44AFD-C72D-4D9C-84C6-73E615CED884}"/>
          </ac:spMkLst>
        </pc:spChg>
        <pc:spChg chg="add del">
          <ac:chgData name="Gabriel Morris" userId="b27f8b3fe71fb418" providerId="LiveId" clId="{1E8DA56A-BBB3-4D6B-831A-D25ECCEE71B4}" dt="2018-11-04T00:44:06.056" v="1797" actId="26606"/>
          <ac:spMkLst>
            <pc:docMk/>
            <pc:sldMk cId="3997227414" sldId="364"/>
            <ac:spMk id="33" creationId="{CCF043BA-0C52-4068-BCF5-2B2D89BA9D36}"/>
          </ac:spMkLst>
        </pc:spChg>
        <pc:spChg chg="add del">
          <ac:chgData name="Gabriel Morris" userId="b27f8b3fe71fb418" providerId="LiveId" clId="{1E8DA56A-BBB3-4D6B-831A-D25ECCEE71B4}" dt="2018-11-04T00:44:56.796" v="1801" actId="26606"/>
          <ac:spMkLst>
            <pc:docMk/>
            <pc:sldMk cId="3997227414" sldId="364"/>
            <ac:spMk id="38" creationId="{A943D298-0548-4C7A-870B-7594104F8214}"/>
          </ac:spMkLst>
        </pc:spChg>
        <pc:spChg chg="add del">
          <ac:chgData name="Gabriel Morris" userId="b27f8b3fe71fb418" providerId="LiveId" clId="{1E8DA56A-BBB3-4D6B-831A-D25ECCEE71B4}" dt="2018-11-04T00:44:56.796" v="1801" actId="26606"/>
          <ac:spMkLst>
            <pc:docMk/>
            <pc:sldMk cId="3997227414" sldId="364"/>
            <ac:spMk id="39" creationId="{FF7B26C5-D249-4988-B86B-5A3D9E7BD900}"/>
          </ac:spMkLst>
        </pc:spChg>
        <pc:spChg chg="add">
          <ac:chgData name="Gabriel Morris" userId="b27f8b3fe71fb418" providerId="LiveId" clId="{1E8DA56A-BBB3-4D6B-831A-D25ECCEE71B4}" dt="2018-11-04T00:44:56.796" v="1801" actId="26606"/>
          <ac:spMkLst>
            <pc:docMk/>
            <pc:sldMk cId="3997227414" sldId="364"/>
            <ac:spMk id="49" creationId="{F79FF99C-BAA9-404F-9C96-6DD456B4F795}"/>
          </ac:spMkLst>
        </pc:spChg>
        <pc:spChg chg="add">
          <ac:chgData name="Gabriel Morris" userId="b27f8b3fe71fb418" providerId="LiveId" clId="{1E8DA56A-BBB3-4D6B-831A-D25ECCEE71B4}" dt="2018-11-04T00:44:56.796" v="1801" actId="26606"/>
          <ac:spMkLst>
            <pc:docMk/>
            <pc:sldMk cId="3997227414" sldId="364"/>
            <ac:spMk id="51" creationId="{49C44AFD-C72D-4D9C-84C6-73E615CED884}"/>
          </ac:spMkLst>
        </pc:spChg>
        <pc:grpChg chg="add del">
          <ac:chgData name="Gabriel Morris" userId="b27f8b3fe71fb418" providerId="LiveId" clId="{1E8DA56A-BBB3-4D6B-831A-D25ECCEE71B4}" dt="2018-11-04T00:43:45.713" v="1791" actId="26606"/>
          <ac:grpSpMkLst>
            <pc:docMk/>
            <pc:sldMk cId="3997227414" sldId="364"/>
            <ac:grpSpMk id="10" creationId="{6C3F9269-B51E-4556-9221-44C750789B47}"/>
          </ac:grpSpMkLst>
        </pc:grpChg>
        <pc:grpChg chg="add del">
          <ac:chgData name="Gabriel Morris" userId="b27f8b3fe71fb418" providerId="LiveId" clId="{1E8DA56A-BBB3-4D6B-831A-D25ECCEE71B4}" dt="2018-11-04T00:43:45.713" v="1791" actId="26606"/>
          <ac:grpSpMkLst>
            <pc:docMk/>
            <pc:sldMk cId="3997227414" sldId="364"/>
            <ac:grpSpMk id="18" creationId="{1D25B14F-36E0-41E8-956F-CABEF1ADD65F}"/>
          </ac:grpSpMkLst>
        </pc:grpChg>
        <pc:grpChg chg="add del">
          <ac:chgData name="Gabriel Morris" userId="b27f8b3fe71fb418" providerId="LiveId" clId="{1E8DA56A-BBB3-4D6B-831A-D25ECCEE71B4}" dt="2018-11-04T00:43:51.959" v="1793" actId="26606"/>
          <ac:grpSpMkLst>
            <pc:docMk/>
            <pc:sldMk cId="3997227414" sldId="364"/>
            <ac:grpSpMk id="22" creationId="{6C3F9269-B51E-4556-9221-44C750789B47}"/>
          </ac:grpSpMkLst>
        </pc:grpChg>
        <pc:grpChg chg="add del">
          <ac:chgData name="Gabriel Morris" userId="b27f8b3fe71fb418" providerId="LiveId" clId="{1E8DA56A-BBB3-4D6B-831A-D25ECCEE71B4}" dt="2018-11-04T00:43:51.959" v="1793" actId="26606"/>
          <ac:grpSpMkLst>
            <pc:docMk/>
            <pc:sldMk cId="3997227414" sldId="364"/>
            <ac:grpSpMk id="25" creationId="{1D25B14F-36E0-41E8-956F-CABEF1ADD65F}"/>
          </ac:grpSpMkLst>
        </pc:grpChg>
        <pc:grpChg chg="add del">
          <ac:chgData name="Gabriel Morris" userId="b27f8b3fe71fb418" providerId="LiveId" clId="{1E8DA56A-BBB3-4D6B-831A-D25ECCEE71B4}" dt="2018-11-04T00:44:00.295" v="1795" actId="26606"/>
          <ac:grpSpMkLst>
            <pc:docMk/>
            <pc:sldMk cId="3997227414" sldId="364"/>
            <ac:grpSpMk id="27" creationId="{6C3F9269-B51E-4556-9221-44C750789B47}"/>
          </ac:grpSpMkLst>
        </pc:grpChg>
        <pc:grpChg chg="add del">
          <ac:chgData name="Gabriel Morris" userId="b27f8b3fe71fb418" providerId="LiveId" clId="{1E8DA56A-BBB3-4D6B-831A-D25ECCEE71B4}" dt="2018-11-04T00:44:00.295" v="1795" actId="26606"/>
          <ac:grpSpMkLst>
            <pc:docMk/>
            <pc:sldMk cId="3997227414" sldId="364"/>
            <ac:grpSpMk id="30" creationId="{1D25B14F-36E0-41E8-956F-CABEF1ADD65F}"/>
          </ac:grpSpMkLst>
        </pc:grpChg>
        <pc:grpChg chg="add del">
          <ac:chgData name="Gabriel Morris" userId="b27f8b3fe71fb418" providerId="LiveId" clId="{1E8DA56A-BBB3-4D6B-831A-D25ECCEE71B4}" dt="2018-11-04T00:44:06.056" v="1797" actId="26606"/>
          <ac:grpSpMkLst>
            <pc:docMk/>
            <pc:sldMk cId="3997227414" sldId="364"/>
            <ac:grpSpMk id="32" creationId="{6C3F9269-B51E-4556-9221-44C750789B47}"/>
          </ac:grpSpMkLst>
        </pc:grpChg>
        <pc:grpChg chg="add del">
          <ac:chgData name="Gabriel Morris" userId="b27f8b3fe71fb418" providerId="LiveId" clId="{1E8DA56A-BBB3-4D6B-831A-D25ECCEE71B4}" dt="2018-11-04T00:44:06.056" v="1797" actId="26606"/>
          <ac:grpSpMkLst>
            <pc:docMk/>
            <pc:sldMk cId="3997227414" sldId="364"/>
            <ac:grpSpMk id="34" creationId="{789ACCC8-A635-400E-B9C0-AD9CA57109CE}"/>
          </ac:grpSpMkLst>
        </pc:grpChg>
        <pc:grpChg chg="add del">
          <ac:chgData name="Gabriel Morris" userId="b27f8b3fe71fb418" providerId="LiveId" clId="{1E8DA56A-BBB3-4D6B-831A-D25ECCEE71B4}" dt="2018-11-04T00:44:56.796" v="1801" actId="26606"/>
          <ac:grpSpMkLst>
            <pc:docMk/>
            <pc:sldMk cId="3997227414" sldId="364"/>
            <ac:grpSpMk id="37" creationId="{6C3F9269-B51E-4556-9221-44C750789B47}"/>
          </ac:grpSpMkLst>
        </pc:grpChg>
        <pc:grpChg chg="add del">
          <ac:chgData name="Gabriel Morris" userId="b27f8b3fe71fb418" providerId="LiveId" clId="{1E8DA56A-BBB3-4D6B-831A-D25ECCEE71B4}" dt="2018-11-04T00:44:56.796" v="1801" actId="26606"/>
          <ac:grpSpMkLst>
            <pc:docMk/>
            <pc:sldMk cId="3997227414" sldId="364"/>
            <ac:grpSpMk id="40" creationId="{46FDAED0-8B04-4181-B3D3-EA0A93C6659B}"/>
          </ac:grpSpMkLst>
        </pc:grpChg>
        <pc:grpChg chg="add">
          <ac:chgData name="Gabriel Morris" userId="b27f8b3fe71fb418" providerId="LiveId" clId="{1E8DA56A-BBB3-4D6B-831A-D25ECCEE71B4}" dt="2018-11-04T00:44:56.796" v="1801" actId="26606"/>
          <ac:grpSpMkLst>
            <pc:docMk/>
            <pc:sldMk cId="3997227414" sldId="364"/>
            <ac:grpSpMk id="45" creationId="{6C3F9269-B51E-4556-9221-44C750789B47}"/>
          </ac:grpSpMkLst>
        </pc:grpChg>
        <pc:grpChg chg="add">
          <ac:chgData name="Gabriel Morris" userId="b27f8b3fe71fb418" providerId="LiveId" clId="{1E8DA56A-BBB3-4D6B-831A-D25ECCEE71B4}" dt="2018-11-04T00:44:56.796" v="1801" actId="26606"/>
          <ac:grpSpMkLst>
            <pc:docMk/>
            <pc:sldMk cId="3997227414" sldId="364"/>
            <ac:grpSpMk id="53" creationId="{1D25B14F-36E0-41E8-956F-CABEF1ADD65F}"/>
          </ac:grpSpMkLst>
        </pc:grpChg>
        <pc:picChg chg="mod ord">
          <ac:chgData name="Gabriel Morris" userId="b27f8b3fe71fb418" providerId="LiveId" clId="{1E8DA56A-BBB3-4D6B-831A-D25ECCEE71B4}" dt="2018-11-04T00:44:56.796" v="1801" actId="26606"/>
          <ac:picMkLst>
            <pc:docMk/>
            <pc:sldMk cId="3997227414" sldId="364"/>
            <ac:picMk id="2" creationId="{D34A7D22-FFBF-4FB5-A4C3-1B41C5EB6308}"/>
          </ac:picMkLst>
        </pc:picChg>
      </pc:sldChg>
      <pc:sldChg chg="addSp delSp modSp mod ord setBg">
        <pc:chgData name="Gabriel Morris" userId="b27f8b3fe71fb418" providerId="LiveId" clId="{1E8DA56A-BBB3-4D6B-831A-D25ECCEE71B4}" dt="2018-11-03T16:01:14.742" v="8"/>
        <pc:sldMkLst>
          <pc:docMk/>
          <pc:sldMk cId="2544421364" sldId="368"/>
        </pc:sldMkLst>
        <pc:spChg chg="add">
          <ac:chgData name="Gabriel Morris" userId="b27f8b3fe71fb418" providerId="LiveId" clId="{1E8DA56A-BBB3-4D6B-831A-D25ECCEE71B4}" dt="2018-11-02T22:25:44.850" v="4" actId="26606"/>
          <ac:spMkLst>
            <pc:docMk/>
            <pc:sldMk cId="2544421364" sldId="368"/>
            <ac:spMk id="8" creationId="{9C5EC292-991E-4C8F-9F55-D72971A4BB9C}"/>
          </ac:spMkLst>
        </pc:spChg>
        <pc:spChg chg="add">
          <ac:chgData name="Gabriel Morris" userId="b27f8b3fe71fb418" providerId="LiveId" clId="{1E8DA56A-BBB3-4D6B-831A-D25ECCEE71B4}" dt="2018-11-02T22:25:44.850" v="4" actId="26606"/>
          <ac:spMkLst>
            <pc:docMk/>
            <pc:sldMk cId="2544421364" sldId="368"/>
            <ac:spMk id="10" creationId="{F90B7573-D2CD-4589-B099-E8254726ACC0}"/>
          </ac:spMkLst>
        </pc:spChg>
        <pc:spChg chg="add">
          <ac:chgData name="Gabriel Morris" userId="b27f8b3fe71fb418" providerId="LiveId" clId="{1E8DA56A-BBB3-4D6B-831A-D25ECCEE71B4}" dt="2018-11-02T22:25:44.850" v="4" actId="26606"/>
          <ac:spMkLst>
            <pc:docMk/>
            <pc:sldMk cId="2544421364" sldId="368"/>
            <ac:spMk id="12" creationId="{C26A041F-C32D-4E9C-AD9A-6F8F9710D957}"/>
          </ac:spMkLst>
        </pc:spChg>
        <pc:picChg chg="del">
          <ac:chgData name="Gabriel Morris" userId="b27f8b3fe71fb418" providerId="LiveId" clId="{1E8DA56A-BBB3-4D6B-831A-D25ECCEE71B4}" dt="2018-11-02T22:25:26.528" v="0" actId="478"/>
          <ac:picMkLst>
            <pc:docMk/>
            <pc:sldMk cId="2544421364" sldId="368"/>
            <ac:picMk id="2" creationId="{B46F6171-3BD1-4D26-8D05-6BF9FA92965F}"/>
          </ac:picMkLst>
        </pc:picChg>
        <pc:picChg chg="add mod">
          <ac:chgData name="Gabriel Morris" userId="b27f8b3fe71fb418" providerId="LiveId" clId="{1E8DA56A-BBB3-4D6B-831A-D25ECCEE71B4}" dt="2018-11-02T22:25:50.895" v="5" actId="27614"/>
          <ac:picMkLst>
            <pc:docMk/>
            <pc:sldMk cId="2544421364" sldId="368"/>
            <ac:picMk id="3" creationId="{350422CF-357E-4338-867D-3A09F4B80A38}"/>
          </ac:picMkLst>
        </pc:picChg>
      </pc:sldChg>
      <pc:sldChg chg="del">
        <pc:chgData name="Gabriel Morris" userId="b27f8b3fe71fb418" providerId="LiveId" clId="{1E8DA56A-BBB3-4D6B-831A-D25ECCEE71B4}" dt="2018-11-03T22:57:07.781" v="1596" actId="2696"/>
        <pc:sldMkLst>
          <pc:docMk/>
          <pc:sldMk cId="707065313" sldId="380"/>
        </pc:sldMkLst>
      </pc:sldChg>
      <pc:sldChg chg="del">
        <pc:chgData name="Gabriel Morris" userId="b27f8b3fe71fb418" providerId="LiveId" clId="{1E8DA56A-BBB3-4D6B-831A-D25ECCEE71B4}" dt="2018-11-04T02:05:53.365" v="2154" actId="2696"/>
        <pc:sldMkLst>
          <pc:docMk/>
          <pc:sldMk cId="1852466059" sldId="381"/>
        </pc:sldMkLst>
      </pc:sldChg>
      <pc:sldChg chg="del">
        <pc:chgData name="Gabriel Morris" userId="b27f8b3fe71fb418" providerId="LiveId" clId="{1E8DA56A-BBB3-4D6B-831A-D25ECCEE71B4}" dt="2018-11-04T02:05:53.409" v="2158" actId="2696"/>
        <pc:sldMkLst>
          <pc:docMk/>
          <pc:sldMk cId="962198456" sldId="383"/>
        </pc:sldMkLst>
      </pc:sldChg>
      <pc:sldChg chg="delSp modSp del ord">
        <pc:chgData name="Gabriel Morris" userId="b27f8b3fe71fb418" providerId="LiveId" clId="{1E8DA56A-BBB3-4D6B-831A-D25ECCEE71B4}" dt="2018-11-04T01:09:39.414" v="2080" actId="2696"/>
        <pc:sldMkLst>
          <pc:docMk/>
          <pc:sldMk cId="1693527485" sldId="385"/>
        </pc:sldMkLst>
        <pc:spChg chg="mod">
          <ac:chgData name="Gabriel Morris" userId="b27f8b3fe71fb418" providerId="LiveId" clId="{1E8DA56A-BBB3-4D6B-831A-D25ECCEE71B4}" dt="2018-11-03T16:56:33.048" v="61" actId="20577"/>
          <ac:spMkLst>
            <pc:docMk/>
            <pc:sldMk cId="1693527485" sldId="385"/>
            <ac:spMk id="4" creationId="{3F101DD2-8284-49E6-A1F4-2420F4D03267}"/>
          </ac:spMkLst>
        </pc:spChg>
        <pc:spChg chg="del mod">
          <ac:chgData name="Gabriel Morris" userId="b27f8b3fe71fb418" providerId="LiveId" clId="{1E8DA56A-BBB3-4D6B-831A-D25ECCEE71B4}" dt="2018-11-04T01:09:20.864" v="2076"/>
          <ac:spMkLst>
            <pc:docMk/>
            <pc:sldMk cId="1693527485" sldId="385"/>
            <ac:spMk id="5" creationId="{A294D976-94C7-430A-A6F1-F8D0F026FC39}"/>
          </ac:spMkLst>
        </pc:spChg>
      </pc:sldChg>
      <pc:sldChg chg="del">
        <pc:chgData name="Gabriel Morris" userId="b27f8b3fe71fb418" providerId="LiveId" clId="{1E8DA56A-BBB3-4D6B-831A-D25ECCEE71B4}" dt="2018-11-04T02:05:53.373" v="2155" actId="2696"/>
        <pc:sldMkLst>
          <pc:docMk/>
          <pc:sldMk cId="3696404764" sldId="386"/>
        </pc:sldMkLst>
      </pc:sldChg>
      <pc:sldChg chg="del">
        <pc:chgData name="Gabriel Morris" userId="b27f8b3fe71fb418" providerId="LiveId" clId="{1E8DA56A-BBB3-4D6B-831A-D25ECCEE71B4}" dt="2018-11-04T02:05:53.379" v="2156" actId="2696"/>
        <pc:sldMkLst>
          <pc:docMk/>
          <pc:sldMk cId="2212128480" sldId="387"/>
        </pc:sldMkLst>
      </pc:sldChg>
      <pc:sldChg chg="del">
        <pc:chgData name="Gabriel Morris" userId="b27f8b3fe71fb418" providerId="LiveId" clId="{1E8DA56A-BBB3-4D6B-831A-D25ECCEE71B4}" dt="2018-11-04T02:05:53.388" v="2157" actId="2696"/>
        <pc:sldMkLst>
          <pc:docMk/>
          <pc:sldMk cId="1637313958" sldId="388"/>
        </pc:sldMkLst>
      </pc:sldChg>
      <pc:sldChg chg="del">
        <pc:chgData name="Gabriel Morris" userId="b27f8b3fe71fb418" providerId="LiveId" clId="{1E8DA56A-BBB3-4D6B-831A-D25ECCEE71B4}" dt="2018-11-04T02:05:53.420" v="2159" actId="2696"/>
        <pc:sldMkLst>
          <pc:docMk/>
          <pc:sldMk cId="2558275032" sldId="389"/>
        </pc:sldMkLst>
      </pc:sldChg>
      <pc:sldChg chg="del">
        <pc:chgData name="Gabriel Morris" userId="b27f8b3fe71fb418" providerId="LiveId" clId="{1E8DA56A-BBB3-4D6B-831A-D25ECCEE71B4}" dt="2018-11-04T02:05:53.442" v="2160" actId="2696"/>
        <pc:sldMkLst>
          <pc:docMk/>
          <pc:sldMk cId="3469453687" sldId="390"/>
        </pc:sldMkLst>
      </pc:sldChg>
      <pc:sldChg chg="del">
        <pc:chgData name="Gabriel Morris" userId="b27f8b3fe71fb418" providerId="LiveId" clId="{1E8DA56A-BBB3-4D6B-831A-D25ECCEE71B4}" dt="2018-11-04T02:05:53.483" v="2164" actId="2696"/>
        <pc:sldMkLst>
          <pc:docMk/>
          <pc:sldMk cId="1552718117" sldId="391"/>
        </pc:sldMkLst>
      </pc:sldChg>
      <pc:sldChg chg="del">
        <pc:chgData name="Gabriel Morris" userId="b27f8b3fe71fb418" providerId="LiveId" clId="{1E8DA56A-BBB3-4D6B-831A-D25ECCEE71B4}" dt="2018-11-04T02:05:53.457" v="2162" actId="2696"/>
        <pc:sldMkLst>
          <pc:docMk/>
          <pc:sldMk cId="3672047368" sldId="392"/>
        </pc:sldMkLst>
      </pc:sldChg>
      <pc:sldChg chg="del">
        <pc:chgData name="Gabriel Morris" userId="b27f8b3fe71fb418" providerId="LiveId" clId="{1E8DA56A-BBB3-4D6B-831A-D25ECCEE71B4}" dt="2018-11-04T02:05:53.475" v="2163" actId="2696"/>
        <pc:sldMkLst>
          <pc:docMk/>
          <pc:sldMk cId="1992750593" sldId="393"/>
        </pc:sldMkLst>
      </pc:sldChg>
      <pc:sldChg chg="del">
        <pc:chgData name="Gabriel Morris" userId="b27f8b3fe71fb418" providerId="LiveId" clId="{1E8DA56A-BBB3-4D6B-831A-D25ECCEE71B4}" dt="2018-11-04T02:05:53.497" v="2165" actId="2696"/>
        <pc:sldMkLst>
          <pc:docMk/>
          <pc:sldMk cId="3415830405" sldId="394"/>
        </pc:sldMkLst>
      </pc:sldChg>
      <pc:sldChg chg="del">
        <pc:chgData name="Gabriel Morris" userId="b27f8b3fe71fb418" providerId="LiveId" clId="{1E8DA56A-BBB3-4D6B-831A-D25ECCEE71B4}" dt="2018-11-04T02:05:53.507" v="2166" actId="2696"/>
        <pc:sldMkLst>
          <pc:docMk/>
          <pc:sldMk cId="1816214467" sldId="395"/>
        </pc:sldMkLst>
      </pc:sldChg>
      <pc:sldChg chg="del">
        <pc:chgData name="Gabriel Morris" userId="b27f8b3fe71fb418" providerId="LiveId" clId="{1E8DA56A-BBB3-4D6B-831A-D25ECCEE71B4}" dt="2018-11-04T02:05:53.516" v="2167" actId="2696"/>
        <pc:sldMkLst>
          <pc:docMk/>
          <pc:sldMk cId="4069110906" sldId="396"/>
        </pc:sldMkLst>
      </pc:sldChg>
      <pc:sldChg chg="del">
        <pc:chgData name="Gabriel Morris" userId="b27f8b3fe71fb418" providerId="LiveId" clId="{1E8DA56A-BBB3-4D6B-831A-D25ECCEE71B4}" dt="2018-11-04T02:05:53.541" v="2168" actId="2696"/>
        <pc:sldMkLst>
          <pc:docMk/>
          <pc:sldMk cId="2907551218" sldId="397"/>
        </pc:sldMkLst>
      </pc:sldChg>
      <pc:sldChg chg="del">
        <pc:chgData name="Gabriel Morris" userId="b27f8b3fe71fb418" providerId="LiveId" clId="{1E8DA56A-BBB3-4D6B-831A-D25ECCEE71B4}" dt="2018-11-04T02:05:57.703" v="2169" actId="2696"/>
        <pc:sldMkLst>
          <pc:docMk/>
          <pc:sldMk cId="1841864343" sldId="398"/>
        </pc:sldMkLst>
      </pc:sldChg>
      <pc:sldChg chg="modSp del">
        <pc:chgData name="Gabriel Morris" userId="b27f8b3fe71fb418" providerId="LiveId" clId="{1E8DA56A-BBB3-4D6B-831A-D25ECCEE71B4}" dt="2018-11-04T02:06:25.621" v="2184" actId="2696"/>
        <pc:sldMkLst>
          <pc:docMk/>
          <pc:sldMk cId="1067958259" sldId="399"/>
        </pc:sldMkLst>
        <pc:spChg chg="mod">
          <ac:chgData name="Gabriel Morris" userId="b27f8b3fe71fb418" providerId="LiveId" clId="{1E8DA56A-BBB3-4D6B-831A-D25ECCEE71B4}" dt="2018-11-04T02:06:04.987" v="2181" actId="20577"/>
          <ac:spMkLst>
            <pc:docMk/>
            <pc:sldMk cId="1067958259" sldId="399"/>
            <ac:spMk id="3" creationId="{BD8380D3-E3E2-4DFB-AA17-BE008D71FE56}"/>
          </ac:spMkLst>
        </pc:spChg>
      </pc:sldChg>
      <pc:sldChg chg="modSp">
        <pc:chgData name="Gabriel Morris" userId="b27f8b3fe71fb418" providerId="LiveId" clId="{1E8DA56A-BBB3-4D6B-831A-D25ECCEE71B4}" dt="2018-11-04T02:10:18.213" v="2185"/>
        <pc:sldMkLst>
          <pc:docMk/>
          <pc:sldMk cId="3308661744" sldId="400"/>
        </pc:sldMkLst>
        <pc:spChg chg="mod">
          <ac:chgData name="Gabriel Morris" userId="b27f8b3fe71fb418" providerId="LiveId" clId="{1E8DA56A-BBB3-4D6B-831A-D25ECCEE71B4}" dt="2018-11-04T02:10:18.213" v="2185"/>
          <ac:spMkLst>
            <pc:docMk/>
            <pc:sldMk cId="3308661744" sldId="400"/>
            <ac:spMk id="7" creationId="{3D6C11E0-B6F0-499D-9633-833E263A7DC7}"/>
          </ac:spMkLst>
        </pc:spChg>
      </pc:sldChg>
      <pc:sldChg chg="del">
        <pc:chgData name="Gabriel Morris" userId="b27f8b3fe71fb418" providerId="LiveId" clId="{1E8DA56A-BBB3-4D6B-831A-D25ECCEE71B4}" dt="2018-11-04T00:27:20.886" v="1604" actId="2696"/>
        <pc:sldMkLst>
          <pc:docMk/>
          <pc:sldMk cId="3866840565" sldId="401"/>
        </pc:sldMkLst>
      </pc:sldChg>
      <pc:sldChg chg="modSp">
        <pc:chgData name="Gabriel Morris" userId="b27f8b3fe71fb418" providerId="LiveId" clId="{1E8DA56A-BBB3-4D6B-831A-D25ECCEE71B4}" dt="2018-11-04T02:10:18.213" v="2185"/>
        <pc:sldMkLst>
          <pc:docMk/>
          <pc:sldMk cId="292457508" sldId="402"/>
        </pc:sldMkLst>
        <pc:spChg chg="mod">
          <ac:chgData name="Gabriel Morris" userId="b27f8b3fe71fb418" providerId="LiveId" clId="{1E8DA56A-BBB3-4D6B-831A-D25ECCEE71B4}" dt="2018-11-04T02:10:18.213" v="2185"/>
          <ac:spMkLst>
            <pc:docMk/>
            <pc:sldMk cId="292457508" sldId="402"/>
            <ac:spMk id="7" creationId="{3D6C11E0-B6F0-499D-9633-833E263A7DC7}"/>
          </ac:spMkLst>
        </pc:spChg>
        <pc:spChg chg="mod">
          <ac:chgData name="Gabriel Morris" userId="b27f8b3fe71fb418" providerId="LiveId" clId="{1E8DA56A-BBB3-4D6B-831A-D25ECCEE71B4}" dt="2018-11-03T22:59:51.544" v="1603" actId="20577"/>
          <ac:spMkLst>
            <pc:docMk/>
            <pc:sldMk cId="292457508" sldId="402"/>
            <ac:spMk id="9" creationId="{2DE76483-C962-425E-9447-7746605E5C17}"/>
          </ac:spMkLst>
        </pc:spChg>
      </pc:sldChg>
      <pc:sldChg chg="addSp modSp">
        <pc:chgData name="Gabriel Morris" userId="b27f8b3fe71fb418" providerId="LiveId" clId="{1E8DA56A-BBB3-4D6B-831A-D25ECCEE71B4}" dt="2018-11-04T00:33:49.272" v="1653" actId="20577"/>
        <pc:sldMkLst>
          <pc:docMk/>
          <pc:sldMk cId="75669522" sldId="404"/>
        </pc:sldMkLst>
        <pc:spChg chg="add mod">
          <ac:chgData name="Gabriel Morris" userId="b27f8b3fe71fb418" providerId="LiveId" clId="{1E8DA56A-BBB3-4D6B-831A-D25ECCEE71B4}" dt="2018-11-04T00:33:49.272" v="1653" actId="20577"/>
          <ac:spMkLst>
            <pc:docMk/>
            <pc:sldMk cId="75669522" sldId="404"/>
            <ac:spMk id="4" creationId="{9EFCE6F0-46ED-417B-9936-A78B976D875A}"/>
          </ac:spMkLst>
        </pc:spChg>
      </pc:sldChg>
      <pc:sldChg chg="addSp">
        <pc:chgData name="Gabriel Morris" userId="b27f8b3fe71fb418" providerId="LiveId" clId="{1E8DA56A-BBB3-4D6B-831A-D25ECCEE71B4}" dt="2018-11-04T00:34:00.993" v="1654"/>
        <pc:sldMkLst>
          <pc:docMk/>
          <pc:sldMk cId="1497678835" sldId="405"/>
        </pc:sldMkLst>
        <pc:spChg chg="add">
          <ac:chgData name="Gabriel Morris" userId="b27f8b3fe71fb418" providerId="LiveId" clId="{1E8DA56A-BBB3-4D6B-831A-D25ECCEE71B4}" dt="2018-11-04T00:34:00.993" v="1654"/>
          <ac:spMkLst>
            <pc:docMk/>
            <pc:sldMk cId="1497678835" sldId="405"/>
            <ac:spMk id="4" creationId="{B1AAAD6A-14F0-41E1-8588-EF2253F533A7}"/>
          </ac:spMkLst>
        </pc:spChg>
      </pc:sldChg>
      <pc:sldChg chg="addSp">
        <pc:chgData name="Gabriel Morris" userId="b27f8b3fe71fb418" providerId="LiveId" clId="{1E8DA56A-BBB3-4D6B-831A-D25ECCEE71B4}" dt="2018-11-04T00:34:05.338" v="1655"/>
        <pc:sldMkLst>
          <pc:docMk/>
          <pc:sldMk cId="2761875811" sldId="406"/>
        </pc:sldMkLst>
        <pc:spChg chg="add">
          <ac:chgData name="Gabriel Morris" userId="b27f8b3fe71fb418" providerId="LiveId" clId="{1E8DA56A-BBB3-4D6B-831A-D25ECCEE71B4}" dt="2018-11-04T00:34:05.338" v="1655"/>
          <ac:spMkLst>
            <pc:docMk/>
            <pc:sldMk cId="2761875811" sldId="406"/>
            <ac:spMk id="4" creationId="{89CD7EC5-35E9-45B8-ACC3-3B1BEA76E39B}"/>
          </ac:spMkLst>
        </pc:spChg>
      </pc:sldChg>
      <pc:sldChg chg="addSp">
        <pc:chgData name="Gabriel Morris" userId="b27f8b3fe71fb418" providerId="LiveId" clId="{1E8DA56A-BBB3-4D6B-831A-D25ECCEE71B4}" dt="2018-11-04T00:34:10.012" v="1656"/>
        <pc:sldMkLst>
          <pc:docMk/>
          <pc:sldMk cId="2001268371" sldId="407"/>
        </pc:sldMkLst>
        <pc:spChg chg="add">
          <ac:chgData name="Gabriel Morris" userId="b27f8b3fe71fb418" providerId="LiveId" clId="{1E8DA56A-BBB3-4D6B-831A-D25ECCEE71B4}" dt="2018-11-04T00:34:10.012" v="1656"/>
          <ac:spMkLst>
            <pc:docMk/>
            <pc:sldMk cId="2001268371" sldId="407"/>
            <ac:spMk id="4" creationId="{0B7C2F5F-CA54-4933-B812-E27C49D6E8B2}"/>
          </ac:spMkLst>
        </pc:spChg>
      </pc:sldChg>
      <pc:sldChg chg="delSp modSp del">
        <pc:chgData name="Gabriel Morris" userId="b27f8b3fe71fb418" providerId="LiveId" clId="{1E8DA56A-BBB3-4D6B-831A-D25ECCEE71B4}" dt="2018-11-04T00:50:39.677" v="1914" actId="2696"/>
        <pc:sldMkLst>
          <pc:docMk/>
          <pc:sldMk cId="3384287601" sldId="408"/>
        </pc:sldMkLst>
        <pc:spChg chg="del mod">
          <ac:chgData name="Gabriel Morris" userId="b27f8b3fe71fb418" providerId="LiveId" clId="{1E8DA56A-BBB3-4D6B-831A-D25ECCEE71B4}" dt="2018-11-04T00:50:14.077" v="1906"/>
          <ac:spMkLst>
            <pc:docMk/>
            <pc:sldMk cId="3384287601" sldId="408"/>
            <ac:spMk id="5" creationId="{A294D976-94C7-430A-A6F1-F8D0F026FC39}"/>
          </ac:spMkLst>
        </pc:spChg>
      </pc:sldChg>
      <pc:sldChg chg="modSp">
        <pc:chgData name="Gabriel Morris" userId="b27f8b3fe71fb418" providerId="LiveId" clId="{1E8DA56A-BBB3-4D6B-831A-D25ECCEE71B4}" dt="2018-11-04T02:10:18.213" v="2185"/>
        <pc:sldMkLst>
          <pc:docMk/>
          <pc:sldMk cId="3939165935" sldId="409"/>
        </pc:sldMkLst>
        <pc:spChg chg="mod">
          <ac:chgData name="Gabriel Morris" userId="b27f8b3fe71fb418" providerId="LiveId" clId="{1E8DA56A-BBB3-4D6B-831A-D25ECCEE71B4}" dt="2018-11-04T02:10:18.213" v="2185"/>
          <ac:spMkLst>
            <pc:docMk/>
            <pc:sldMk cId="3939165935" sldId="409"/>
            <ac:spMk id="7" creationId="{3D6C11E0-B6F0-499D-9633-833E263A7DC7}"/>
          </ac:spMkLst>
        </pc:spChg>
      </pc:sldChg>
      <pc:sldChg chg="modSp">
        <pc:chgData name="Gabriel Morris" userId="b27f8b3fe71fb418" providerId="LiveId" clId="{1E8DA56A-BBB3-4D6B-831A-D25ECCEE71B4}" dt="2018-11-04T02:10:18.213" v="2185"/>
        <pc:sldMkLst>
          <pc:docMk/>
          <pc:sldMk cId="294855314" sldId="410"/>
        </pc:sldMkLst>
        <pc:spChg chg="mod">
          <ac:chgData name="Gabriel Morris" userId="b27f8b3fe71fb418" providerId="LiveId" clId="{1E8DA56A-BBB3-4D6B-831A-D25ECCEE71B4}" dt="2018-11-04T02:10:18.213" v="2185"/>
          <ac:spMkLst>
            <pc:docMk/>
            <pc:sldMk cId="294855314" sldId="410"/>
            <ac:spMk id="7" creationId="{3D6C11E0-B6F0-499D-9633-833E263A7DC7}"/>
          </ac:spMkLst>
        </pc:spChg>
      </pc:sldChg>
      <pc:sldChg chg="delSp modSp del">
        <pc:chgData name="Gabriel Morris" userId="b27f8b3fe71fb418" providerId="LiveId" clId="{1E8DA56A-BBB3-4D6B-831A-D25ECCEE71B4}" dt="2018-11-04T00:49:29.700" v="1863" actId="2696"/>
        <pc:sldMkLst>
          <pc:docMk/>
          <pc:sldMk cId="1347229397" sldId="411"/>
        </pc:sldMkLst>
        <pc:spChg chg="del mod">
          <ac:chgData name="Gabriel Morris" userId="b27f8b3fe71fb418" providerId="LiveId" clId="{1E8DA56A-BBB3-4D6B-831A-D25ECCEE71B4}" dt="2018-11-04T00:47:04.130" v="1830"/>
          <ac:spMkLst>
            <pc:docMk/>
            <pc:sldMk cId="1347229397" sldId="411"/>
            <ac:spMk id="5" creationId="{A294D976-94C7-430A-A6F1-F8D0F026FC39}"/>
          </ac:spMkLst>
        </pc:spChg>
      </pc:sldChg>
      <pc:sldChg chg="modSp add ord">
        <pc:chgData name="Gabriel Morris" userId="b27f8b3fe71fb418" providerId="LiveId" clId="{1E8DA56A-BBB3-4D6B-831A-D25ECCEE71B4}" dt="2018-11-04T02:10:18.213" v="2185"/>
        <pc:sldMkLst>
          <pc:docMk/>
          <pc:sldMk cId="1924798428" sldId="412"/>
        </pc:sldMkLst>
        <pc:spChg chg="mod">
          <ac:chgData name="Gabriel Morris" userId="b27f8b3fe71fb418" providerId="LiveId" clId="{1E8DA56A-BBB3-4D6B-831A-D25ECCEE71B4}" dt="2018-11-04T02:10:18.213" v="2185"/>
          <ac:spMkLst>
            <pc:docMk/>
            <pc:sldMk cId="1924798428" sldId="412"/>
            <ac:spMk id="7" creationId="{3D6C11E0-B6F0-499D-9633-833E263A7DC7}"/>
          </ac:spMkLst>
        </pc:spChg>
        <pc:spChg chg="mod">
          <ac:chgData name="Gabriel Morris" userId="b27f8b3fe71fb418" providerId="LiveId" clId="{1E8DA56A-BBB3-4D6B-831A-D25ECCEE71B4}" dt="2018-11-03T18:02:20.459" v="321" actId="207"/>
          <ac:spMkLst>
            <pc:docMk/>
            <pc:sldMk cId="1924798428" sldId="412"/>
            <ac:spMk id="9" creationId="{2DE76483-C962-425E-9447-7746605E5C17}"/>
          </ac:spMkLst>
        </pc:spChg>
      </pc:sldChg>
      <pc:sldChg chg="add del">
        <pc:chgData name="Gabriel Morris" userId="b27f8b3fe71fb418" providerId="LiveId" clId="{1E8DA56A-BBB3-4D6B-831A-D25ECCEE71B4}" dt="2018-11-03T20:05:38.207" v="1428" actId="2696"/>
        <pc:sldMkLst>
          <pc:docMk/>
          <pc:sldMk cId="2703442964" sldId="413"/>
        </pc:sldMkLst>
      </pc:sldChg>
      <pc:sldChg chg="add del">
        <pc:chgData name="Gabriel Morris" userId="b27f8b3fe71fb418" providerId="LiveId" clId="{1E8DA56A-BBB3-4D6B-831A-D25ECCEE71B4}" dt="2018-11-03T22:57:02.889" v="1595" actId="2696"/>
        <pc:sldMkLst>
          <pc:docMk/>
          <pc:sldMk cId="835444139" sldId="414"/>
        </pc:sldMkLst>
      </pc:sldChg>
      <pc:sldChg chg="modSp add del">
        <pc:chgData name="Gabriel Morris" userId="b27f8b3fe71fb418" providerId="LiveId" clId="{1E8DA56A-BBB3-4D6B-831A-D25ECCEE71B4}" dt="2018-11-04T01:10:22.088" v="2086" actId="2696"/>
        <pc:sldMkLst>
          <pc:docMk/>
          <pc:sldMk cId="3790027663" sldId="415"/>
        </pc:sldMkLst>
        <pc:spChg chg="mod">
          <ac:chgData name="Gabriel Morris" userId="b27f8b3fe71fb418" providerId="LiveId" clId="{1E8DA56A-BBB3-4D6B-831A-D25ECCEE71B4}" dt="2018-11-03T17:00:51.983" v="101" actId="20577"/>
          <ac:spMkLst>
            <pc:docMk/>
            <pc:sldMk cId="3790027663" sldId="415"/>
            <ac:spMk id="4" creationId="{3F101DD2-8284-49E6-A1F4-2420F4D03267}"/>
          </ac:spMkLst>
        </pc:spChg>
        <pc:spChg chg="mod">
          <ac:chgData name="Gabriel Morris" userId="b27f8b3fe71fb418" providerId="LiveId" clId="{1E8DA56A-BBB3-4D6B-831A-D25ECCEE71B4}" dt="2018-11-03T17:00:46.011" v="98" actId="207"/>
          <ac:spMkLst>
            <pc:docMk/>
            <pc:sldMk cId="3790027663" sldId="415"/>
            <ac:spMk id="5" creationId="{A294D976-94C7-430A-A6F1-F8D0F026FC39}"/>
          </ac:spMkLst>
        </pc:spChg>
      </pc:sldChg>
      <pc:sldChg chg="delSp modSp add del">
        <pc:chgData name="Gabriel Morris" userId="b27f8b3fe71fb418" providerId="LiveId" clId="{1E8DA56A-BBB3-4D6B-831A-D25ECCEE71B4}" dt="2018-11-04T01:11:02.662" v="2095" actId="2696"/>
        <pc:sldMkLst>
          <pc:docMk/>
          <pc:sldMk cId="931028000" sldId="416"/>
        </pc:sldMkLst>
        <pc:spChg chg="mod">
          <ac:chgData name="Gabriel Morris" userId="b27f8b3fe71fb418" providerId="LiveId" clId="{1E8DA56A-BBB3-4D6B-831A-D25ECCEE71B4}" dt="2018-11-03T17:27:27.403" v="281" actId="20577"/>
          <ac:spMkLst>
            <pc:docMk/>
            <pc:sldMk cId="931028000" sldId="416"/>
            <ac:spMk id="4" creationId="{3F101DD2-8284-49E6-A1F4-2420F4D03267}"/>
          </ac:spMkLst>
        </pc:spChg>
        <pc:spChg chg="del mod">
          <ac:chgData name="Gabriel Morris" userId="b27f8b3fe71fb418" providerId="LiveId" clId="{1E8DA56A-BBB3-4D6B-831A-D25ECCEE71B4}" dt="2018-11-04T01:10:49.124" v="2091"/>
          <ac:spMkLst>
            <pc:docMk/>
            <pc:sldMk cId="931028000" sldId="416"/>
            <ac:spMk id="5" creationId="{A294D976-94C7-430A-A6F1-F8D0F026FC39}"/>
          </ac:spMkLst>
        </pc:spChg>
      </pc:sldChg>
      <pc:sldChg chg="modSp add del">
        <pc:chgData name="Gabriel Morris" userId="b27f8b3fe71fb418" providerId="LiveId" clId="{1E8DA56A-BBB3-4D6B-831A-D25ECCEE71B4}" dt="2018-11-04T01:11:37.137" v="2099" actId="2696"/>
        <pc:sldMkLst>
          <pc:docMk/>
          <pc:sldMk cId="1015747719" sldId="417"/>
        </pc:sldMkLst>
        <pc:spChg chg="mod">
          <ac:chgData name="Gabriel Morris" userId="b27f8b3fe71fb418" providerId="LiveId" clId="{1E8DA56A-BBB3-4D6B-831A-D25ECCEE71B4}" dt="2018-11-03T17:27:32.452" v="282" actId="20577"/>
          <ac:spMkLst>
            <pc:docMk/>
            <pc:sldMk cId="1015747719" sldId="417"/>
            <ac:spMk id="4" creationId="{3F101DD2-8284-49E6-A1F4-2420F4D03267}"/>
          </ac:spMkLst>
        </pc:spChg>
        <pc:spChg chg="mod">
          <ac:chgData name="Gabriel Morris" userId="b27f8b3fe71fb418" providerId="LiveId" clId="{1E8DA56A-BBB3-4D6B-831A-D25ECCEE71B4}" dt="2018-11-03T17:28:44.249" v="314" actId="207"/>
          <ac:spMkLst>
            <pc:docMk/>
            <pc:sldMk cId="1015747719" sldId="417"/>
            <ac:spMk id="5" creationId="{A294D976-94C7-430A-A6F1-F8D0F026FC39}"/>
          </ac:spMkLst>
        </pc:spChg>
      </pc:sldChg>
      <pc:sldChg chg="delSp modSp add del">
        <pc:chgData name="Gabriel Morris" userId="b27f8b3fe71fb418" providerId="LiveId" clId="{1E8DA56A-BBB3-4D6B-831A-D25ECCEE71B4}" dt="2018-11-04T01:15:02.376" v="2119" actId="2696"/>
        <pc:sldMkLst>
          <pc:docMk/>
          <pc:sldMk cId="4156338282" sldId="418"/>
        </pc:sldMkLst>
        <pc:spChg chg="mod">
          <ac:chgData name="Gabriel Morris" userId="b27f8b3fe71fb418" providerId="LiveId" clId="{1E8DA56A-BBB3-4D6B-831A-D25ECCEE71B4}" dt="2018-11-03T17:27:37.199" v="283" actId="20577"/>
          <ac:spMkLst>
            <pc:docMk/>
            <pc:sldMk cId="4156338282" sldId="418"/>
            <ac:spMk id="4" creationId="{3F101DD2-8284-49E6-A1F4-2420F4D03267}"/>
          </ac:spMkLst>
        </pc:spChg>
        <pc:spChg chg="del mod">
          <ac:chgData name="Gabriel Morris" userId="b27f8b3fe71fb418" providerId="LiveId" clId="{1E8DA56A-BBB3-4D6B-831A-D25ECCEE71B4}" dt="2018-11-04T01:12:12.128" v="2107"/>
          <ac:spMkLst>
            <pc:docMk/>
            <pc:sldMk cId="4156338282" sldId="418"/>
            <ac:spMk id="5" creationId="{A294D976-94C7-430A-A6F1-F8D0F026FC39}"/>
          </ac:spMkLst>
        </pc:spChg>
      </pc:sldChg>
      <pc:sldChg chg="modSp add">
        <pc:chgData name="Gabriel Morris" userId="b27f8b3fe71fb418" providerId="LiveId" clId="{1E8DA56A-BBB3-4D6B-831A-D25ECCEE71B4}" dt="2018-11-04T01:52:55.863" v="2141" actId="20577"/>
        <pc:sldMkLst>
          <pc:docMk/>
          <pc:sldMk cId="50936040" sldId="419"/>
        </pc:sldMkLst>
        <pc:graphicFrameChg chg="modGraphic">
          <ac:chgData name="Gabriel Morris" userId="b27f8b3fe71fb418" providerId="LiveId" clId="{1E8DA56A-BBB3-4D6B-831A-D25ECCEE71B4}" dt="2018-11-04T01:52:55.863" v="2141" actId="20577"/>
          <ac:graphicFrameMkLst>
            <pc:docMk/>
            <pc:sldMk cId="50936040" sldId="419"/>
            <ac:graphicFrameMk id="3" creationId="{5D1832D8-9A44-4284-BEED-22E4AA9926DA}"/>
          </ac:graphicFrameMkLst>
        </pc:graphicFrameChg>
      </pc:sldChg>
      <pc:sldChg chg="add del">
        <pc:chgData name="Gabriel Morris" userId="b27f8b3fe71fb418" providerId="LiveId" clId="{1E8DA56A-BBB3-4D6B-831A-D25ECCEE71B4}" dt="2018-11-03T18:12:17.146" v="1141" actId="2696"/>
        <pc:sldMkLst>
          <pc:docMk/>
          <pc:sldMk cId="2246262333" sldId="419"/>
        </pc:sldMkLst>
      </pc:sldChg>
      <pc:sldChg chg="delSp modSp add del ord">
        <pc:chgData name="Gabriel Morris" userId="b27f8b3fe71fb418" providerId="LiveId" clId="{1E8DA56A-BBB3-4D6B-831A-D25ECCEE71B4}" dt="2018-11-04T02:05:05.246" v="2151" actId="2696"/>
        <pc:sldMkLst>
          <pc:docMk/>
          <pc:sldMk cId="2228010667" sldId="420"/>
        </pc:sldMkLst>
        <pc:spChg chg="mod">
          <ac:chgData name="Gabriel Morris" userId="b27f8b3fe71fb418" providerId="LiveId" clId="{1E8DA56A-BBB3-4D6B-831A-D25ECCEE71B4}" dt="2018-11-03T20:27:56.065" v="1578" actId="20577"/>
          <ac:spMkLst>
            <pc:docMk/>
            <pc:sldMk cId="2228010667" sldId="420"/>
            <ac:spMk id="4" creationId="{3F101DD2-8284-49E6-A1F4-2420F4D03267}"/>
          </ac:spMkLst>
        </pc:spChg>
        <pc:spChg chg="del mod">
          <ac:chgData name="Gabriel Morris" userId="b27f8b3fe71fb418" providerId="LiveId" clId="{1E8DA56A-BBB3-4D6B-831A-D25ECCEE71B4}" dt="2018-11-04T02:04:55.786" v="2148"/>
          <ac:spMkLst>
            <pc:docMk/>
            <pc:sldMk cId="2228010667" sldId="420"/>
            <ac:spMk id="5" creationId="{A294D976-94C7-430A-A6F1-F8D0F026FC39}"/>
          </ac:spMkLst>
        </pc:spChg>
      </pc:sldChg>
      <pc:sldChg chg="add del">
        <pc:chgData name="Gabriel Morris" userId="b27f8b3fe71fb418" providerId="LiveId" clId="{1E8DA56A-BBB3-4D6B-831A-D25ECCEE71B4}" dt="2018-11-04T02:05:37.983" v="2153" actId="2696"/>
        <pc:sldMkLst>
          <pc:docMk/>
          <pc:sldMk cId="42463437" sldId="421"/>
        </pc:sldMkLst>
      </pc:sldChg>
      <pc:sldChg chg="modSp add ord">
        <pc:chgData name="Gabriel Morris" userId="b27f8b3fe71fb418" providerId="LiveId" clId="{1E8DA56A-BBB3-4D6B-831A-D25ECCEE71B4}" dt="2018-11-04T02:10:18.213" v="2185"/>
        <pc:sldMkLst>
          <pc:docMk/>
          <pc:sldMk cId="3629565792" sldId="422"/>
        </pc:sldMkLst>
        <pc:spChg chg="mod">
          <ac:chgData name="Gabriel Morris" userId="b27f8b3fe71fb418" providerId="LiveId" clId="{1E8DA56A-BBB3-4D6B-831A-D25ECCEE71B4}" dt="2018-11-04T02:10:18.213" v="2185"/>
          <ac:spMkLst>
            <pc:docMk/>
            <pc:sldMk cId="3629565792" sldId="422"/>
            <ac:spMk id="7" creationId="{3D6C11E0-B6F0-499D-9633-833E263A7DC7}"/>
          </ac:spMkLst>
        </pc:spChg>
        <pc:spChg chg="mod">
          <ac:chgData name="Gabriel Morris" userId="b27f8b3fe71fb418" providerId="LiveId" clId="{1E8DA56A-BBB3-4D6B-831A-D25ECCEE71B4}" dt="2018-11-03T22:57:26.609" v="1598" actId="207"/>
          <ac:spMkLst>
            <pc:docMk/>
            <pc:sldMk cId="3629565792" sldId="422"/>
            <ac:spMk id="9" creationId="{2DE76483-C962-425E-9447-7746605E5C17}"/>
          </ac:spMkLst>
        </pc:spChg>
      </pc:sldChg>
      <pc:sldChg chg="delSp modSp add del ord">
        <pc:chgData name="Gabriel Morris" userId="b27f8b3fe71fb418" providerId="LiveId" clId="{1E8DA56A-BBB3-4D6B-831A-D25ECCEE71B4}" dt="2018-11-04T00:37:32.979" v="1697" actId="2696"/>
        <pc:sldMkLst>
          <pc:docMk/>
          <pc:sldMk cId="1034877448" sldId="423"/>
        </pc:sldMkLst>
        <pc:spChg chg="mod">
          <ac:chgData name="Gabriel Morris" userId="b27f8b3fe71fb418" providerId="LiveId" clId="{1E8DA56A-BBB3-4D6B-831A-D25ECCEE71B4}" dt="2018-11-04T00:37:05.612" v="1692" actId="20577"/>
          <ac:spMkLst>
            <pc:docMk/>
            <pc:sldMk cId="1034877448" sldId="423"/>
            <ac:spMk id="4" creationId="{3F101DD2-8284-49E6-A1F4-2420F4D03267}"/>
          </ac:spMkLst>
        </pc:spChg>
        <pc:spChg chg="del mod">
          <ac:chgData name="Gabriel Morris" userId="b27f8b3fe71fb418" providerId="LiveId" clId="{1E8DA56A-BBB3-4D6B-831A-D25ECCEE71B4}" dt="2018-11-04T00:37:27.202" v="1696"/>
          <ac:spMkLst>
            <pc:docMk/>
            <pc:sldMk cId="1034877448" sldId="423"/>
            <ac:spMk id="5" creationId="{A294D976-94C7-430A-A6F1-F8D0F026FC39}"/>
          </ac:spMkLst>
        </pc:spChg>
      </pc:sldChg>
      <pc:sldChg chg="addSp delSp modSp add">
        <pc:chgData name="Gabriel Morris" userId="b27f8b3fe71fb418" providerId="LiveId" clId="{1E8DA56A-BBB3-4D6B-831A-D25ECCEE71B4}" dt="2018-11-04T00:42:42.659" v="1789" actId="6549"/>
        <pc:sldMkLst>
          <pc:docMk/>
          <pc:sldMk cId="2236715064" sldId="424"/>
        </pc:sldMkLst>
        <pc:spChg chg="del mod">
          <ac:chgData name="Gabriel Morris" userId="b27f8b3fe71fb418" providerId="LiveId" clId="{1E8DA56A-BBB3-4D6B-831A-D25ECCEE71B4}" dt="2018-11-04T00:40:58.323" v="1720" actId="478"/>
          <ac:spMkLst>
            <pc:docMk/>
            <pc:sldMk cId="2236715064" sldId="424"/>
            <ac:spMk id="2" creationId="{E51DE85A-B81F-4808-9F26-3EEDE00CC426}"/>
          </ac:spMkLst>
        </pc:spChg>
        <pc:spChg chg="mod">
          <ac:chgData name="Gabriel Morris" userId="b27f8b3fe71fb418" providerId="LiveId" clId="{1E8DA56A-BBB3-4D6B-831A-D25ECCEE71B4}" dt="2018-11-04T00:42:42.659" v="1789" actId="6549"/>
          <ac:spMkLst>
            <pc:docMk/>
            <pc:sldMk cId="2236715064" sldId="424"/>
            <ac:spMk id="3" creationId="{3B90BF0A-5127-4344-9D7D-218647AD5043}"/>
          </ac:spMkLst>
        </pc:spChg>
        <pc:spChg chg="del">
          <ac:chgData name="Gabriel Morris" userId="b27f8b3fe71fb418" providerId="LiveId" clId="{1E8DA56A-BBB3-4D6B-831A-D25ECCEE71B4}" dt="2018-11-04T00:40:30.683" v="1715" actId="478"/>
          <ac:spMkLst>
            <pc:docMk/>
            <pc:sldMk cId="2236715064" sldId="424"/>
            <ac:spMk id="4" creationId="{930F2A8D-5B5D-46BA-9A57-F62A02AF2824}"/>
          </ac:spMkLst>
        </pc:spChg>
        <pc:spChg chg="add del mod">
          <ac:chgData name="Gabriel Morris" userId="b27f8b3fe71fb418" providerId="LiveId" clId="{1E8DA56A-BBB3-4D6B-831A-D25ECCEE71B4}" dt="2018-11-04T00:41:00.966" v="1721" actId="478"/>
          <ac:spMkLst>
            <pc:docMk/>
            <pc:sldMk cId="2236715064" sldId="424"/>
            <ac:spMk id="7" creationId="{5FCC94EA-BC9A-41DA-8000-67E250A67FAF}"/>
          </ac:spMkLst>
        </pc:spChg>
        <pc:spChg chg="add mod">
          <ac:chgData name="Gabriel Morris" userId="b27f8b3fe71fb418" providerId="LiveId" clId="{1E8DA56A-BBB3-4D6B-831A-D25ECCEE71B4}" dt="2018-11-04T00:42:20.841" v="1768" actId="6549"/>
          <ac:spMkLst>
            <pc:docMk/>
            <pc:sldMk cId="2236715064" sldId="424"/>
            <ac:spMk id="8" creationId="{A69920A4-44F7-4EFF-BDBC-CB58DD50037A}"/>
          </ac:spMkLst>
        </pc:spChg>
        <pc:picChg chg="add mod">
          <ac:chgData name="Gabriel Morris" userId="b27f8b3fe71fb418" providerId="LiveId" clId="{1E8DA56A-BBB3-4D6B-831A-D25ECCEE71B4}" dt="2018-11-04T00:41:04.472" v="1722" actId="1076"/>
          <ac:picMkLst>
            <pc:docMk/>
            <pc:sldMk cId="2236715064" sldId="424"/>
            <ac:picMk id="5" creationId="{B78B6291-9DF3-463F-A599-83148B5DD5CE}"/>
          </ac:picMkLst>
        </pc:picChg>
      </pc:sldChg>
      <pc:sldChg chg="modSp add del">
        <pc:chgData name="Gabriel Morris" userId="b27f8b3fe71fb418" providerId="LiveId" clId="{1E8DA56A-BBB3-4D6B-831A-D25ECCEE71B4}" dt="2018-11-04T00:49:27.570" v="1862" actId="2696"/>
        <pc:sldMkLst>
          <pc:docMk/>
          <pc:sldMk cId="3800070651" sldId="425"/>
        </pc:sldMkLst>
        <pc:spChg chg="mod">
          <ac:chgData name="Gabriel Morris" userId="b27f8b3fe71fb418" providerId="LiveId" clId="{1E8DA56A-BBB3-4D6B-831A-D25ECCEE71B4}" dt="2018-11-04T00:46:52.274" v="1827" actId="6549"/>
          <ac:spMkLst>
            <pc:docMk/>
            <pc:sldMk cId="3800070651" sldId="425"/>
            <ac:spMk id="4" creationId="{3F101DD2-8284-49E6-A1F4-2420F4D03267}"/>
          </ac:spMkLst>
        </pc:spChg>
        <pc:spChg chg="mod">
          <ac:chgData name="Gabriel Morris" userId="b27f8b3fe71fb418" providerId="LiveId" clId="{1E8DA56A-BBB3-4D6B-831A-D25ECCEE71B4}" dt="2018-11-04T00:47:11.023" v="1832" actId="27636"/>
          <ac:spMkLst>
            <pc:docMk/>
            <pc:sldMk cId="3800070651" sldId="425"/>
            <ac:spMk id="5" creationId="{A294D976-94C7-430A-A6F1-F8D0F026FC39}"/>
          </ac:spMkLst>
        </pc:spChg>
      </pc:sldChg>
      <pc:sldChg chg="modSp add">
        <pc:chgData name="Gabriel Morris" userId="b27f8b3fe71fb418" providerId="LiveId" clId="{1E8DA56A-BBB3-4D6B-831A-D25ECCEE71B4}" dt="2018-11-04T00:49:13.981" v="1861" actId="20577"/>
        <pc:sldMkLst>
          <pc:docMk/>
          <pc:sldMk cId="2905659061" sldId="426"/>
        </pc:sldMkLst>
        <pc:spChg chg="mod">
          <ac:chgData name="Gabriel Morris" userId="b27f8b3fe71fb418" providerId="LiveId" clId="{1E8DA56A-BBB3-4D6B-831A-D25ECCEE71B4}" dt="2018-11-04T00:48:32.059" v="1849" actId="20577"/>
          <ac:spMkLst>
            <pc:docMk/>
            <pc:sldMk cId="2905659061" sldId="426"/>
            <ac:spMk id="4" creationId="{3F101DD2-8284-49E6-A1F4-2420F4D03267}"/>
          </ac:spMkLst>
        </pc:spChg>
        <pc:spChg chg="mod">
          <ac:chgData name="Gabriel Morris" userId="b27f8b3fe71fb418" providerId="LiveId" clId="{1E8DA56A-BBB3-4D6B-831A-D25ECCEE71B4}" dt="2018-11-04T00:49:13.981" v="1861" actId="20577"/>
          <ac:spMkLst>
            <pc:docMk/>
            <pc:sldMk cId="2905659061" sldId="426"/>
            <ac:spMk id="5" creationId="{A294D976-94C7-430A-A6F1-F8D0F026FC39}"/>
          </ac:spMkLst>
        </pc:spChg>
      </pc:sldChg>
      <pc:sldChg chg="modSp add">
        <pc:chgData name="Gabriel Morris" userId="b27f8b3fe71fb418" providerId="LiveId" clId="{1E8DA56A-BBB3-4D6B-831A-D25ECCEE71B4}" dt="2018-11-04T00:50:30.390" v="1913" actId="403"/>
        <pc:sldMkLst>
          <pc:docMk/>
          <pc:sldMk cId="3311380135" sldId="427"/>
        </pc:sldMkLst>
        <pc:spChg chg="mod">
          <ac:chgData name="Gabriel Morris" userId="b27f8b3fe71fb418" providerId="LiveId" clId="{1E8DA56A-BBB3-4D6B-831A-D25ECCEE71B4}" dt="2018-11-04T00:50:04.892" v="1903" actId="20577"/>
          <ac:spMkLst>
            <pc:docMk/>
            <pc:sldMk cId="3311380135" sldId="427"/>
            <ac:spMk id="4" creationId="{3F101DD2-8284-49E6-A1F4-2420F4D03267}"/>
          </ac:spMkLst>
        </pc:spChg>
        <pc:spChg chg="mod">
          <ac:chgData name="Gabriel Morris" userId="b27f8b3fe71fb418" providerId="LiveId" clId="{1E8DA56A-BBB3-4D6B-831A-D25ECCEE71B4}" dt="2018-11-04T00:50:30.390" v="1913" actId="403"/>
          <ac:spMkLst>
            <pc:docMk/>
            <pc:sldMk cId="3311380135" sldId="427"/>
            <ac:spMk id="5" creationId="{A294D976-94C7-430A-A6F1-F8D0F026FC39}"/>
          </ac:spMkLst>
        </pc:spChg>
      </pc:sldChg>
      <pc:sldChg chg="addSp delSp modSp add ord">
        <pc:chgData name="Gabriel Morris" userId="b27f8b3fe71fb418" providerId="LiveId" clId="{1E8DA56A-BBB3-4D6B-831A-D25ECCEE71B4}" dt="2018-11-04T01:07:59.372" v="2069" actId="20577"/>
        <pc:sldMkLst>
          <pc:docMk/>
          <pc:sldMk cId="2470273894" sldId="428"/>
        </pc:sldMkLst>
        <pc:spChg chg="mod">
          <ac:chgData name="Gabriel Morris" userId="b27f8b3fe71fb418" providerId="LiveId" clId="{1E8DA56A-BBB3-4D6B-831A-D25ECCEE71B4}" dt="2018-11-04T01:07:59.372" v="2069" actId="20577"/>
          <ac:spMkLst>
            <pc:docMk/>
            <pc:sldMk cId="2470273894" sldId="428"/>
            <ac:spMk id="3" creationId="{3B90BF0A-5127-4344-9D7D-218647AD5043}"/>
          </ac:spMkLst>
        </pc:spChg>
        <pc:picChg chg="del">
          <ac:chgData name="Gabriel Morris" userId="b27f8b3fe71fb418" providerId="LiveId" clId="{1E8DA56A-BBB3-4D6B-831A-D25ECCEE71B4}" dt="2018-11-04T00:52:32.450" v="1917" actId="478"/>
          <ac:picMkLst>
            <pc:docMk/>
            <pc:sldMk cId="2470273894" sldId="428"/>
            <ac:picMk id="5" creationId="{B78B6291-9DF3-463F-A599-83148B5DD5CE}"/>
          </ac:picMkLst>
        </pc:picChg>
        <pc:picChg chg="add mod">
          <ac:chgData name="Gabriel Morris" userId="b27f8b3fe71fb418" providerId="LiveId" clId="{1E8DA56A-BBB3-4D6B-831A-D25ECCEE71B4}" dt="2018-11-04T00:52:42.713" v="1920" actId="14100"/>
          <ac:picMkLst>
            <pc:docMk/>
            <pc:sldMk cId="2470273894" sldId="428"/>
            <ac:picMk id="1026" creationId="{6596CA71-D1FD-4150-9DFD-35097411C5DD}"/>
          </ac:picMkLst>
        </pc:picChg>
      </pc:sldChg>
      <pc:sldChg chg="add">
        <pc:chgData name="Gabriel Morris" userId="b27f8b3fe71fb418" providerId="LiveId" clId="{1E8DA56A-BBB3-4D6B-831A-D25ECCEE71B4}" dt="2018-11-04T00:53:31.106" v="1921"/>
        <pc:sldMkLst>
          <pc:docMk/>
          <pc:sldMk cId="1047220986" sldId="429"/>
        </pc:sldMkLst>
      </pc:sldChg>
      <pc:sldChg chg="modSp add">
        <pc:chgData name="Gabriel Morris" userId="b27f8b3fe71fb418" providerId="LiveId" clId="{1E8DA56A-BBB3-4D6B-831A-D25ECCEE71B4}" dt="2018-11-04T01:00:41.789" v="1971" actId="403"/>
        <pc:sldMkLst>
          <pc:docMk/>
          <pc:sldMk cId="2345464034" sldId="430"/>
        </pc:sldMkLst>
        <pc:spChg chg="mod">
          <ac:chgData name="Gabriel Morris" userId="b27f8b3fe71fb418" providerId="LiveId" clId="{1E8DA56A-BBB3-4D6B-831A-D25ECCEE71B4}" dt="2018-11-04T01:00:07.692" v="1967" actId="6549"/>
          <ac:spMkLst>
            <pc:docMk/>
            <pc:sldMk cId="2345464034" sldId="430"/>
            <ac:spMk id="4" creationId="{3F101DD2-8284-49E6-A1F4-2420F4D03267}"/>
          </ac:spMkLst>
        </pc:spChg>
        <pc:spChg chg="mod">
          <ac:chgData name="Gabriel Morris" userId="b27f8b3fe71fb418" providerId="LiveId" clId="{1E8DA56A-BBB3-4D6B-831A-D25ECCEE71B4}" dt="2018-11-04T01:00:41.789" v="1971" actId="403"/>
          <ac:spMkLst>
            <pc:docMk/>
            <pc:sldMk cId="2345464034" sldId="430"/>
            <ac:spMk id="5" creationId="{A294D976-94C7-430A-A6F1-F8D0F026FC39}"/>
          </ac:spMkLst>
        </pc:spChg>
      </pc:sldChg>
      <pc:sldChg chg="modSp add">
        <pc:chgData name="Gabriel Morris" userId="b27f8b3fe71fb418" providerId="LiveId" clId="{1E8DA56A-BBB3-4D6B-831A-D25ECCEE71B4}" dt="2018-11-04T01:03:30.380" v="1991" actId="20577"/>
        <pc:sldMkLst>
          <pc:docMk/>
          <pc:sldMk cId="705633600" sldId="431"/>
        </pc:sldMkLst>
        <pc:spChg chg="mod">
          <ac:chgData name="Gabriel Morris" userId="b27f8b3fe71fb418" providerId="LiveId" clId="{1E8DA56A-BBB3-4D6B-831A-D25ECCEE71B4}" dt="2018-11-04T01:03:30.380" v="1991" actId="20577"/>
          <ac:spMkLst>
            <pc:docMk/>
            <pc:sldMk cId="705633600" sldId="431"/>
            <ac:spMk id="4" creationId="{3F101DD2-8284-49E6-A1F4-2420F4D03267}"/>
          </ac:spMkLst>
        </pc:spChg>
        <pc:spChg chg="mod">
          <ac:chgData name="Gabriel Morris" userId="b27f8b3fe71fb418" providerId="LiveId" clId="{1E8DA56A-BBB3-4D6B-831A-D25ECCEE71B4}" dt="2018-11-04T01:02:19.564" v="1987" actId="313"/>
          <ac:spMkLst>
            <pc:docMk/>
            <pc:sldMk cId="705633600" sldId="431"/>
            <ac:spMk id="5" creationId="{A294D976-94C7-430A-A6F1-F8D0F026FC39}"/>
          </ac:spMkLst>
        </pc:spChg>
      </pc:sldChg>
      <pc:sldChg chg="modSp add">
        <pc:chgData name="Gabriel Morris" userId="b27f8b3fe71fb418" providerId="LiveId" clId="{1E8DA56A-BBB3-4D6B-831A-D25ECCEE71B4}" dt="2018-11-04T01:04:34.183" v="2027" actId="207"/>
        <pc:sldMkLst>
          <pc:docMk/>
          <pc:sldMk cId="1239006999" sldId="432"/>
        </pc:sldMkLst>
        <pc:spChg chg="mod">
          <ac:chgData name="Gabriel Morris" userId="b27f8b3fe71fb418" providerId="LiveId" clId="{1E8DA56A-BBB3-4D6B-831A-D25ECCEE71B4}" dt="2018-11-04T01:04:01.140" v="2025" actId="20577"/>
          <ac:spMkLst>
            <pc:docMk/>
            <pc:sldMk cId="1239006999" sldId="432"/>
            <ac:spMk id="4" creationId="{3F101DD2-8284-49E6-A1F4-2420F4D03267}"/>
          </ac:spMkLst>
        </pc:spChg>
        <pc:spChg chg="mod">
          <ac:chgData name="Gabriel Morris" userId="b27f8b3fe71fb418" providerId="LiveId" clId="{1E8DA56A-BBB3-4D6B-831A-D25ECCEE71B4}" dt="2018-11-04T01:04:34.183" v="2027" actId="207"/>
          <ac:spMkLst>
            <pc:docMk/>
            <pc:sldMk cId="1239006999" sldId="432"/>
            <ac:spMk id="5" creationId="{A294D976-94C7-430A-A6F1-F8D0F026FC39}"/>
          </ac:spMkLst>
        </pc:spChg>
      </pc:sldChg>
      <pc:sldChg chg="modSp add">
        <pc:chgData name="Gabriel Morris" userId="b27f8b3fe71fb418" providerId="LiveId" clId="{1E8DA56A-BBB3-4D6B-831A-D25ECCEE71B4}" dt="2018-11-04T01:06:24.946" v="2062" actId="207"/>
        <pc:sldMkLst>
          <pc:docMk/>
          <pc:sldMk cId="769832886" sldId="433"/>
        </pc:sldMkLst>
        <pc:spChg chg="mod">
          <ac:chgData name="Gabriel Morris" userId="b27f8b3fe71fb418" providerId="LiveId" clId="{1E8DA56A-BBB3-4D6B-831A-D25ECCEE71B4}" dt="2018-11-04T01:06:00.642" v="2059" actId="6549"/>
          <ac:spMkLst>
            <pc:docMk/>
            <pc:sldMk cId="769832886" sldId="433"/>
            <ac:spMk id="4" creationId="{3F101DD2-8284-49E6-A1F4-2420F4D03267}"/>
          </ac:spMkLst>
        </pc:spChg>
        <pc:spChg chg="mod">
          <ac:chgData name="Gabriel Morris" userId="b27f8b3fe71fb418" providerId="LiveId" clId="{1E8DA56A-BBB3-4D6B-831A-D25ECCEE71B4}" dt="2018-11-04T01:06:24.946" v="2062" actId="207"/>
          <ac:spMkLst>
            <pc:docMk/>
            <pc:sldMk cId="769832886" sldId="433"/>
            <ac:spMk id="5" creationId="{A294D976-94C7-430A-A6F1-F8D0F026FC39}"/>
          </ac:spMkLst>
        </pc:spChg>
      </pc:sldChg>
      <pc:sldChg chg="modSp add ord">
        <pc:chgData name="Gabriel Morris" userId="b27f8b3fe71fb418" providerId="LiveId" clId="{1E8DA56A-BBB3-4D6B-831A-D25ECCEE71B4}" dt="2018-11-04T01:09:33.085" v="2079" actId="20577"/>
        <pc:sldMkLst>
          <pc:docMk/>
          <pc:sldMk cId="279419803" sldId="434"/>
        </pc:sldMkLst>
        <pc:spChg chg="mod">
          <ac:chgData name="Gabriel Morris" userId="b27f8b3fe71fb418" providerId="LiveId" clId="{1E8DA56A-BBB3-4D6B-831A-D25ECCEE71B4}" dt="2018-11-04T01:09:13.506" v="2073"/>
          <ac:spMkLst>
            <pc:docMk/>
            <pc:sldMk cId="279419803" sldId="434"/>
            <ac:spMk id="4" creationId="{3F101DD2-8284-49E6-A1F4-2420F4D03267}"/>
          </ac:spMkLst>
        </pc:spChg>
        <pc:spChg chg="mod">
          <ac:chgData name="Gabriel Morris" userId="b27f8b3fe71fb418" providerId="LiveId" clId="{1E8DA56A-BBB3-4D6B-831A-D25ECCEE71B4}" dt="2018-11-04T01:09:33.085" v="2079" actId="20577"/>
          <ac:spMkLst>
            <pc:docMk/>
            <pc:sldMk cId="279419803" sldId="434"/>
            <ac:spMk id="5" creationId="{A294D976-94C7-430A-A6F1-F8D0F026FC39}"/>
          </ac:spMkLst>
        </pc:spChg>
      </pc:sldChg>
      <pc:sldChg chg="modSp add">
        <pc:chgData name="Gabriel Morris" userId="b27f8b3fe71fb418" providerId="LiveId" clId="{1E8DA56A-BBB3-4D6B-831A-D25ECCEE71B4}" dt="2018-11-04T01:11:55.687" v="2104" actId="27636"/>
        <pc:sldMkLst>
          <pc:docMk/>
          <pc:sldMk cId="1230591658" sldId="435"/>
        </pc:sldMkLst>
        <pc:spChg chg="mod">
          <ac:chgData name="Gabriel Morris" userId="b27f8b3fe71fb418" providerId="LiveId" clId="{1E8DA56A-BBB3-4D6B-831A-D25ECCEE71B4}" dt="2018-11-04T01:10:03.733" v="2083"/>
          <ac:spMkLst>
            <pc:docMk/>
            <pc:sldMk cId="1230591658" sldId="435"/>
            <ac:spMk id="4" creationId="{3F101DD2-8284-49E6-A1F4-2420F4D03267}"/>
          </ac:spMkLst>
        </pc:spChg>
        <pc:spChg chg="mod">
          <ac:chgData name="Gabriel Morris" userId="b27f8b3fe71fb418" providerId="LiveId" clId="{1E8DA56A-BBB3-4D6B-831A-D25ECCEE71B4}" dt="2018-11-04T01:11:55.687" v="2104" actId="27636"/>
          <ac:spMkLst>
            <pc:docMk/>
            <pc:sldMk cId="1230591658" sldId="435"/>
            <ac:spMk id="5" creationId="{A294D976-94C7-430A-A6F1-F8D0F026FC39}"/>
          </ac:spMkLst>
        </pc:spChg>
      </pc:sldChg>
      <pc:sldChg chg="modSp add">
        <pc:chgData name="Gabriel Morris" userId="b27f8b3fe71fb418" providerId="LiveId" clId="{1E8DA56A-BBB3-4D6B-831A-D25ECCEE71B4}" dt="2018-11-04T01:10:58.900" v="2094" actId="27636"/>
        <pc:sldMkLst>
          <pc:docMk/>
          <pc:sldMk cId="1939611897" sldId="436"/>
        </pc:sldMkLst>
        <pc:spChg chg="mod">
          <ac:chgData name="Gabriel Morris" userId="b27f8b3fe71fb418" providerId="LiveId" clId="{1E8DA56A-BBB3-4D6B-831A-D25ECCEE71B4}" dt="2018-11-04T01:10:42.949" v="2088"/>
          <ac:spMkLst>
            <pc:docMk/>
            <pc:sldMk cId="1939611897" sldId="436"/>
            <ac:spMk id="4" creationId="{3F101DD2-8284-49E6-A1F4-2420F4D03267}"/>
          </ac:spMkLst>
        </pc:spChg>
        <pc:spChg chg="mod">
          <ac:chgData name="Gabriel Morris" userId="b27f8b3fe71fb418" providerId="LiveId" clId="{1E8DA56A-BBB3-4D6B-831A-D25ECCEE71B4}" dt="2018-11-04T01:10:58.900" v="2094" actId="27636"/>
          <ac:spMkLst>
            <pc:docMk/>
            <pc:sldMk cId="1939611897" sldId="436"/>
            <ac:spMk id="5" creationId="{A294D976-94C7-430A-A6F1-F8D0F026FC39}"/>
          </ac:spMkLst>
        </pc:spChg>
      </pc:sldChg>
      <pc:sldChg chg="modSp add">
        <pc:chgData name="Gabriel Morris" userId="b27f8b3fe71fb418" providerId="LiveId" clId="{1E8DA56A-BBB3-4D6B-831A-D25ECCEE71B4}" dt="2018-11-04T01:15:09.485" v="2120" actId="207"/>
        <pc:sldMkLst>
          <pc:docMk/>
          <pc:sldMk cId="786214685" sldId="437"/>
        </pc:sldMkLst>
        <pc:spChg chg="mod">
          <ac:chgData name="Gabriel Morris" userId="b27f8b3fe71fb418" providerId="LiveId" clId="{1E8DA56A-BBB3-4D6B-831A-D25ECCEE71B4}" dt="2018-11-04T01:15:09.485" v="2120" actId="207"/>
          <ac:spMkLst>
            <pc:docMk/>
            <pc:sldMk cId="786214685" sldId="437"/>
            <ac:spMk id="5" creationId="{A294D976-94C7-430A-A6F1-F8D0F026FC39}"/>
          </ac:spMkLst>
        </pc:spChg>
      </pc:sldChg>
      <pc:sldChg chg="modSp add ord">
        <pc:chgData name="Gabriel Morris" userId="b27f8b3fe71fb418" providerId="LiveId" clId="{1E8DA56A-BBB3-4D6B-831A-D25ECCEE71B4}" dt="2018-11-04T02:05:02.057" v="2150" actId="27636"/>
        <pc:sldMkLst>
          <pc:docMk/>
          <pc:sldMk cId="1828964804" sldId="438"/>
        </pc:sldMkLst>
        <pc:spChg chg="mod">
          <ac:chgData name="Gabriel Morris" userId="b27f8b3fe71fb418" providerId="LiveId" clId="{1E8DA56A-BBB3-4D6B-831A-D25ECCEE71B4}" dt="2018-11-04T02:04:48.903" v="2145"/>
          <ac:spMkLst>
            <pc:docMk/>
            <pc:sldMk cId="1828964804" sldId="438"/>
            <ac:spMk id="4" creationId="{3F101DD2-8284-49E6-A1F4-2420F4D03267}"/>
          </ac:spMkLst>
        </pc:spChg>
        <pc:spChg chg="mod">
          <ac:chgData name="Gabriel Morris" userId="b27f8b3fe71fb418" providerId="LiveId" clId="{1E8DA56A-BBB3-4D6B-831A-D25ECCEE71B4}" dt="2018-11-04T02:05:02.057" v="2150" actId="27636"/>
          <ac:spMkLst>
            <pc:docMk/>
            <pc:sldMk cId="1828964804" sldId="438"/>
            <ac:spMk id="5" creationId="{A294D976-94C7-430A-A6F1-F8D0F026FC39}"/>
          </ac:spMkLst>
        </pc:spChg>
      </pc:sldChg>
      <pc:sldChg chg="add">
        <pc:chgData name="Gabriel Morris" userId="b27f8b3fe71fb418" providerId="LiveId" clId="{1E8DA56A-BBB3-4D6B-831A-D25ECCEE71B4}" dt="2018-11-04T02:05:10.246" v="2152"/>
        <pc:sldMkLst>
          <pc:docMk/>
          <pc:sldMk cId="590176477" sldId="439"/>
        </pc:sldMkLst>
      </pc:sldChg>
      <pc:sldChg chg="modSp add ord">
        <pc:chgData name="Gabriel Morris" userId="b27f8b3fe71fb418" providerId="LiveId" clId="{1E8DA56A-BBB3-4D6B-831A-D25ECCEE71B4}" dt="2018-11-04T02:10:18.213" v="2185"/>
        <pc:sldMkLst>
          <pc:docMk/>
          <pc:sldMk cId="2462996529" sldId="440"/>
        </pc:sldMkLst>
        <pc:spChg chg="mod">
          <ac:chgData name="Gabriel Morris" userId="b27f8b3fe71fb418" providerId="LiveId" clId="{1E8DA56A-BBB3-4D6B-831A-D25ECCEE71B4}" dt="2018-11-04T02:10:18.213" v="2185"/>
          <ac:spMkLst>
            <pc:docMk/>
            <pc:sldMk cId="2462996529" sldId="440"/>
            <ac:spMk id="2" creationId="{E9B5D44E-AD92-40F4-A251-188412F9DE8E}"/>
          </ac:spMkLst>
        </pc:sp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11/1/2018</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449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774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051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380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11/1/2018</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4694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298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208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11/1/2018</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171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77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11/1/2018</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374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11/1/2018</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852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11/1/2018</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734085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D44E-AD92-40F4-A251-188412F9DE8E}"/>
              </a:ext>
            </a:extLst>
          </p:cNvPr>
          <p:cNvSpPr>
            <a:spLocks noGrp="1"/>
          </p:cNvSpPr>
          <p:nvPr>
            <p:ph type="ctrTitle"/>
          </p:nvPr>
        </p:nvSpPr>
        <p:spPr/>
        <p:txBody>
          <a:bodyPr/>
          <a:lstStyle/>
          <a:p>
            <a:r>
              <a:rPr lang="en-US" dirty="0"/>
              <a:t>The book of Jude</a:t>
            </a:r>
          </a:p>
        </p:txBody>
      </p:sp>
      <p:sp>
        <p:nvSpPr>
          <p:cNvPr id="3" name="Subtitle 2">
            <a:extLst>
              <a:ext uri="{FF2B5EF4-FFF2-40B4-BE49-F238E27FC236}">
                <a16:creationId xmlns:a16="http://schemas.microsoft.com/office/drawing/2014/main" id="{BD8380D3-E3E2-4DFB-AA17-BE008D71FE56}"/>
              </a:ext>
            </a:extLst>
          </p:cNvPr>
          <p:cNvSpPr>
            <a:spLocks noGrp="1"/>
          </p:cNvSpPr>
          <p:nvPr>
            <p:ph type="subTitle" idx="1"/>
          </p:nvPr>
        </p:nvSpPr>
        <p:spPr/>
        <p:txBody>
          <a:bodyPr>
            <a:normAutofit/>
          </a:bodyPr>
          <a:lstStyle/>
          <a:p>
            <a:r>
              <a:rPr lang="en-US" sz="2800" dirty="0"/>
              <a:t>Lessons in Present Day Apostasy</a:t>
            </a:r>
          </a:p>
        </p:txBody>
      </p:sp>
    </p:spTree>
    <p:extLst>
      <p:ext uri="{BB962C8B-B14F-4D97-AF65-F5344CB8AC3E}">
        <p14:creationId xmlns:p14="http://schemas.microsoft.com/office/powerpoint/2010/main" val="144344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F3762BA-9C9E-40F2-BCFF-7AED76A21E4B}"/>
              </a:ext>
            </a:extLst>
          </p:cNvPr>
          <p:cNvGraphicFramePr>
            <a:graphicFrameLocks noGrp="1"/>
          </p:cNvGraphicFramePr>
          <p:nvPr>
            <p:extLst>
              <p:ext uri="{D42A27DB-BD31-4B8C-83A1-F6EECF244321}">
                <p14:modId xmlns:p14="http://schemas.microsoft.com/office/powerpoint/2010/main" val="2139057451"/>
              </p:ext>
            </p:extLst>
          </p:nvPr>
        </p:nvGraphicFramePr>
        <p:xfrm>
          <a:off x="-16085" y="1628469"/>
          <a:ext cx="9160085" cy="3601061"/>
        </p:xfrm>
        <a:graphic>
          <a:graphicData uri="http://schemas.openxmlformats.org/drawingml/2006/table">
            <a:tbl>
              <a:tblPr firstRow="1" firstCol="1" bandRow="1"/>
              <a:tblGrid>
                <a:gridCol w="1577879">
                  <a:extLst>
                    <a:ext uri="{9D8B030D-6E8A-4147-A177-3AD203B41FA5}">
                      <a16:colId xmlns:a16="http://schemas.microsoft.com/office/drawing/2014/main" val="1873824755"/>
                    </a:ext>
                  </a:extLst>
                </a:gridCol>
                <a:gridCol w="2739273">
                  <a:extLst>
                    <a:ext uri="{9D8B030D-6E8A-4147-A177-3AD203B41FA5}">
                      <a16:colId xmlns:a16="http://schemas.microsoft.com/office/drawing/2014/main" val="528627588"/>
                    </a:ext>
                  </a:extLst>
                </a:gridCol>
                <a:gridCol w="3074878">
                  <a:extLst>
                    <a:ext uri="{9D8B030D-6E8A-4147-A177-3AD203B41FA5}">
                      <a16:colId xmlns:a16="http://schemas.microsoft.com/office/drawing/2014/main" val="262476484"/>
                    </a:ext>
                  </a:extLst>
                </a:gridCol>
                <a:gridCol w="1768055">
                  <a:extLst>
                    <a:ext uri="{9D8B030D-6E8A-4147-A177-3AD203B41FA5}">
                      <a16:colId xmlns:a16="http://schemas.microsoft.com/office/drawing/2014/main" val="3253940036"/>
                    </a:ext>
                  </a:extLst>
                </a:gridCol>
              </a:tblGrid>
              <a:tr h="530669">
                <a:tc>
                  <a:txBody>
                    <a:bodyPr/>
                    <a:lstStyle/>
                    <a:p>
                      <a:pPr marL="0" marR="0" algn="ctr" fontAlgn="t">
                        <a:lnSpc>
                          <a:spcPct val="107000"/>
                        </a:lnSpc>
                        <a:spcBef>
                          <a:spcPts val="0"/>
                        </a:spcBef>
                        <a:spcAft>
                          <a:spcPts val="0"/>
                        </a:spcAft>
                      </a:pPr>
                      <a:r>
                        <a:rPr lang="en-US" sz="2800" b="0" i="0" u="none" strike="noStrike" dirty="0">
                          <a:effectLst/>
                          <a:latin typeface="Arial" panose="020B0604020202020204" pitchFamily="34" charset="0"/>
                        </a:rPr>
                        <a:t>VERSE</a:t>
                      </a: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fontAlgn="t">
                        <a:lnSpc>
                          <a:spcPct val="107000"/>
                        </a:lnSpc>
                        <a:spcBef>
                          <a:spcPts val="0"/>
                        </a:spcBef>
                        <a:spcAft>
                          <a:spcPts val="0"/>
                        </a:spcAft>
                      </a:pPr>
                      <a:r>
                        <a:rPr lang="en-US" sz="2800" b="0" i="0" u="none" strike="noStrike" dirty="0">
                          <a:effectLst/>
                          <a:latin typeface="Arial" panose="020B0604020202020204" pitchFamily="34" charset="0"/>
                        </a:rPr>
                        <a:t>Subject</a:t>
                      </a: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fontAlgn="t">
                        <a:lnSpc>
                          <a:spcPct val="107000"/>
                        </a:lnSpc>
                        <a:spcBef>
                          <a:spcPts val="0"/>
                        </a:spcBef>
                        <a:spcAft>
                          <a:spcPts val="0"/>
                        </a:spcAft>
                      </a:pPr>
                      <a:r>
                        <a:rPr lang="en-US" sz="2800" b="0" i="0" u="none" strike="noStrike" dirty="0">
                          <a:effectLst/>
                          <a:latin typeface="Arial" panose="020B0604020202020204" pitchFamily="34" charset="0"/>
                        </a:rPr>
                        <a:t>Sin</a:t>
                      </a: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fontAlgn="t">
                        <a:lnSpc>
                          <a:spcPct val="107000"/>
                        </a:lnSpc>
                        <a:spcBef>
                          <a:spcPts val="0"/>
                        </a:spcBef>
                        <a:spcAft>
                          <a:spcPts val="0"/>
                        </a:spcAft>
                      </a:pPr>
                      <a:r>
                        <a:rPr lang="en-US" sz="2800" b="0" i="0" u="none" strike="noStrike" dirty="0">
                          <a:effectLst/>
                          <a:latin typeface="Arial" panose="020B0604020202020204" pitchFamily="34" charset="0"/>
                        </a:rPr>
                        <a:t>VERSE</a:t>
                      </a: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020054253"/>
                  </a:ext>
                </a:extLst>
              </a:tr>
              <a:tr h="1023464">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cs typeface="Times New Roman" panose="02020603050405020304" pitchFamily="18" charset="0"/>
                        </a:rPr>
                        <a:t>5</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Exodus generation</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Defile the flesh</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8a</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80870641"/>
                  </a:ext>
                </a:extLst>
              </a:tr>
              <a:tr h="1023464">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6</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Rebellious angels</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Reject authority</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8b</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59903509"/>
                  </a:ext>
                </a:extLst>
              </a:tr>
              <a:tr h="1023464">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7</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Sodomites</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Revile angelic majesties</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8c</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77562636"/>
                  </a:ext>
                </a:extLst>
              </a:tr>
            </a:tbl>
          </a:graphicData>
        </a:graphic>
      </p:graphicFrame>
      <p:sp>
        <p:nvSpPr>
          <p:cNvPr id="3" name="TextBox 2">
            <a:extLst>
              <a:ext uri="{FF2B5EF4-FFF2-40B4-BE49-F238E27FC236}">
                <a16:creationId xmlns:a16="http://schemas.microsoft.com/office/drawing/2014/main" id="{60A1B4CA-0E91-475A-8755-13ABDDCB483E}"/>
              </a:ext>
            </a:extLst>
          </p:cNvPr>
          <p:cNvSpPr txBox="1"/>
          <p:nvPr/>
        </p:nvSpPr>
        <p:spPr>
          <a:xfrm>
            <a:off x="217735" y="5698114"/>
            <a:ext cx="8692444" cy="646331"/>
          </a:xfrm>
          <a:prstGeom prst="rect">
            <a:avLst/>
          </a:prstGeom>
          <a:noFill/>
        </p:spPr>
        <p:txBody>
          <a:bodyPr wrap="square" rtlCol="0">
            <a:spAutoFit/>
          </a:bodyPr>
          <a:lstStyle/>
          <a:p>
            <a:r>
              <a:rPr lang="en-US" dirty="0"/>
              <a:t>Adapted from Bauckham, Richard, J. </a:t>
            </a:r>
            <a:r>
              <a:rPr lang="en-US" i="1" dirty="0"/>
              <a:t>World Biblical Commentary: Jude, 2 Peter</a:t>
            </a:r>
            <a:r>
              <a:rPr lang="en-US" dirty="0"/>
              <a:t>. Vol. 50. 61 vols. Waco, Texas: Word Books, Publisher, 1983, 55.</a:t>
            </a:r>
          </a:p>
        </p:txBody>
      </p:sp>
      <p:sp>
        <p:nvSpPr>
          <p:cNvPr id="4" name="TextBox 3">
            <a:extLst>
              <a:ext uri="{FF2B5EF4-FFF2-40B4-BE49-F238E27FC236}">
                <a16:creationId xmlns:a16="http://schemas.microsoft.com/office/drawing/2014/main" id="{89CD7EC5-35E9-45B8-ACC3-3B1BEA76E39B}"/>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5-7  |  Jude 8</a:t>
            </a:r>
          </a:p>
        </p:txBody>
      </p:sp>
    </p:spTree>
    <p:extLst>
      <p:ext uri="{BB962C8B-B14F-4D97-AF65-F5344CB8AC3E}">
        <p14:creationId xmlns:p14="http://schemas.microsoft.com/office/powerpoint/2010/main" val="2761875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F3762BA-9C9E-40F2-BCFF-7AED76A21E4B}"/>
              </a:ext>
            </a:extLst>
          </p:cNvPr>
          <p:cNvGraphicFramePr>
            <a:graphicFrameLocks noGrp="1"/>
          </p:cNvGraphicFramePr>
          <p:nvPr>
            <p:extLst>
              <p:ext uri="{D42A27DB-BD31-4B8C-83A1-F6EECF244321}">
                <p14:modId xmlns:p14="http://schemas.microsoft.com/office/powerpoint/2010/main" val="1898757952"/>
              </p:ext>
            </p:extLst>
          </p:nvPr>
        </p:nvGraphicFramePr>
        <p:xfrm>
          <a:off x="-16085" y="1628469"/>
          <a:ext cx="9160085" cy="3601061"/>
        </p:xfrm>
        <a:graphic>
          <a:graphicData uri="http://schemas.openxmlformats.org/drawingml/2006/table">
            <a:tbl>
              <a:tblPr firstRow="1" firstCol="1" bandRow="1"/>
              <a:tblGrid>
                <a:gridCol w="1577879">
                  <a:extLst>
                    <a:ext uri="{9D8B030D-6E8A-4147-A177-3AD203B41FA5}">
                      <a16:colId xmlns:a16="http://schemas.microsoft.com/office/drawing/2014/main" val="1873824755"/>
                    </a:ext>
                  </a:extLst>
                </a:gridCol>
                <a:gridCol w="2739273">
                  <a:extLst>
                    <a:ext uri="{9D8B030D-6E8A-4147-A177-3AD203B41FA5}">
                      <a16:colId xmlns:a16="http://schemas.microsoft.com/office/drawing/2014/main" val="528627588"/>
                    </a:ext>
                  </a:extLst>
                </a:gridCol>
                <a:gridCol w="3074878">
                  <a:extLst>
                    <a:ext uri="{9D8B030D-6E8A-4147-A177-3AD203B41FA5}">
                      <a16:colId xmlns:a16="http://schemas.microsoft.com/office/drawing/2014/main" val="262476484"/>
                    </a:ext>
                  </a:extLst>
                </a:gridCol>
                <a:gridCol w="1768055">
                  <a:extLst>
                    <a:ext uri="{9D8B030D-6E8A-4147-A177-3AD203B41FA5}">
                      <a16:colId xmlns:a16="http://schemas.microsoft.com/office/drawing/2014/main" val="3253940036"/>
                    </a:ext>
                  </a:extLst>
                </a:gridCol>
              </a:tblGrid>
              <a:tr h="530669">
                <a:tc>
                  <a:txBody>
                    <a:bodyPr/>
                    <a:lstStyle/>
                    <a:p>
                      <a:pPr marL="0" marR="0" algn="ctr" fontAlgn="t">
                        <a:lnSpc>
                          <a:spcPct val="107000"/>
                        </a:lnSpc>
                        <a:spcBef>
                          <a:spcPts val="0"/>
                        </a:spcBef>
                        <a:spcAft>
                          <a:spcPts val="0"/>
                        </a:spcAft>
                      </a:pPr>
                      <a:r>
                        <a:rPr lang="en-US" sz="2800" b="0" i="0" u="none" strike="noStrike" dirty="0">
                          <a:effectLst/>
                          <a:latin typeface="Arial" panose="020B0604020202020204" pitchFamily="34" charset="0"/>
                        </a:rPr>
                        <a:t>VERSE</a:t>
                      </a: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fontAlgn="t">
                        <a:lnSpc>
                          <a:spcPct val="107000"/>
                        </a:lnSpc>
                        <a:spcBef>
                          <a:spcPts val="0"/>
                        </a:spcBef>
                        <a:spcAft>
                          <a:spcPts val="0"/>
                        </a:spcAft>
                      </a:pPr>
                      <a:r>
                        <a:rPr lang="en-US" sz="2800" b="0" i="0" u="none" strike="noStrike" dirty="0">
                          <a:effectLst/>
                          <a:latin typeface="Arial" panose="020B0604020202020204" pitchFamily="34" charset="0"/>
                        </a:rPr>
                        <a:t>Subject</a:t>
                      </a: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fontAlgn="t">
                        <a:lnSpc>
                          <a:spcPct val="107000"/>
                        </a:lnSpc>
                        <a:spcBef>
                          <a:spcPts val="0"/>
                        </a:spcBef>
                        <a:spcAft>
                          <a:spcPts val="0"/>
                        </a:spcAft>
                      </a:pPr>
                      <a:r>
                        <a:rPr lang="en-US" sz="2800" b="0" i="0" u="none" strike="noStrike" dirty="0">
                          <a:effectLst/>
                          <a:latin typeface="Arial" panose="020B0604020202020204" pitchFamily="34" charset="0"/>
                        </a:rPr>
                        <a:t>Sin</a:t>
                      </a: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fontAlgn="t">
                        <a:lnSpc>
                          <a:spcPct val="107000"/>
                        </a:lnSpc>
                        <a:spcBef>
                          <a:spcPts val="0"/>
                        </a:spcBef>
                        <a:spcAft>
                          <a:spcPts val="0"/>
                        </a:spcAft>
                      </a:pPr>
                      <a:r>
                        <a:rPr lang="en-US" sz="2800" b="0" i="0" u="none" strike="noStrike" dirty="0">
                          <a:effectLst/>
                          <a:latin typeface="Arial" panose="020B0604020202020204" pitchFamily="34" charset="0"/>
                        </a:rPr>
                        <a:t>VERSE</a:t>
                      </a: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020054253"/>
                  </a:ext>
                </a:extLst>
              </a:tr>
              <a:tr h="1023464">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cs typeface="Times New Roman" panose="02020603050405020304" pitchFamily="18" charset="0"/>
                        </a:rPr>
                        <a:t>5</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Exodus generation</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Defile the flesh</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8a</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80870641"/>
                  </a:ext>
                </a:extLst>
              </a:tr>
              <a:tr h="1023464">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6</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Rebellious angels</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Reject authority</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8b</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59903509"/>
                  </a:ext>
                </a:extLst>
              </a:tr>
              <a:tr h="1023464">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7</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Sodomites</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Revile angelic majesties</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8c</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77562636"/>
                  </a:ext>
                </a:extLst>
              </a:tr>
            </a:tbl>
          </a:graphicData>
        </a:graphic>
      </p:graphicFrame>
      <p:sp>
        <p:nvSpPr>
          <p:cNvPr id="3" name="TextBox 2">
            <a:extLst>
              <a:ext uri="{FF2B5EF4-FFF2-40B4-BE49-F238E27FC236}">
                <a16:creationId xmlns:a16="http://schemas.microsoft.com/office/drawing/2014/main" id="{092FD95B-5CA4-4B5E-95A0-B8A972934B94}"/>
              </a:ext>
            </a:extLst>
          </p:cNvPr>
          <p:cNvSpPr txBox="1"/>
          <p:nvPr/>
        </p:nvSpPr>
        <p:spPr>
          <a:xfrm>
            <a:off x="217735" y="5698114"/>
            <a:ext cx="8692444" cy="646331"/>
          </a:xfrm>
          <a:prstGeom prst="rect">
            <a:avLst/>
          </a:prstGeom>
          <a:noFill/>
        </p:spPr>
        <p:txBody>
          <a:bodyPr wrap="square" rtlCol="0">
            <a:spAutoFit/>
          </a:bodyPr>
          <a:lstStyle/>
          <a:p>
            <a:r>
              <a:rPr lang="en-US" dirty="0"/>
              <a:t>Adapted from Bauckham, Richard, J. </a:t>
            </a:r>
            <a:r>
              <a:rPr lang="en-US" i="1" dirty="0"/>
              <a:t>World Biblical Commentary: Jude, 2 Peter</a:t>
            </a:r>
            <a:r>
              <a:rPr lang="en-US" dirty="0"/>
              <a:t>. Vol. 50. 61 vols. Waco, Texas: Word Books, Publisher, 1983, 55.</a:t>
            </a:r>
          </a:p>
        </p:txBody>
      </p:sp>
      <p:sp>
        <p:nvSpPr>
          <p:cNvPr id="4" name="TextBox 3">
            <a:extLst>
              <a:ext uri="{FF2B5EF4-FFF2-40B4-BE49-F238E27FC236}">
                <a16:creationId xmlns:a16="http://schemas.microsoft.com/office/drawing/2014/main" id="{0B7C2F5F-CA54-4933-B812-E27C49D6E8B2}"/>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5-7  |  Jude 8</a:t>
            </a:r>
          </a:p>
        </p:txBody>
      </p:sp>
    </p:spTree>
    <p:extLst>
      <p:ext uri="{BB962C8B-B14F-4D97-AF65-F5344CB8AC3E}">
        <p14:creationId xmlns:p14="http://schemas.microsoft.com/office/powerpoint/2010/main" val="2001268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44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dirty="0">
                <a:latin typeface="Times New Roman" panose="02020603050405020304" pitchFamily="18" charset="0"/>
              </a:rPr>
              <a:t>Previous Failures – vv. 5-7</a:t>
            </a:r>
          </a:p>
          <a:p>
            <a:pPr marL="788670" lvl="1" indent="-514350" algn="just">
              <a:spcBef>
                <a:spcPts val="0"/>
              </a:spcBef>
              <a:spcAft>
                <a:spcPts val="300"/>
              </a:spcAft>
              <a:buClr>
                <a:srgbClr val="A5300F"/>
              </a:buClr>
              <a:buFont typeface="+mj-lt"/>
              <a:buAutoNum type="alphaUcPeriod"/>
            </a:pPr>
            <a:r>
              <a:rPr lang="en-US" sz="2800" b="1" dirty="0">
                <a:solidFill>
                  <a:srgbClr val="000000"/>
                </a:solidFill>
                <a:latin typeface="Times New Roman" panose="02020603050405020304" pitchFamily="18" charset="0"/>
              </a:rPr>
              <a:t>Present Failures – vv. 8-16</a:t>
            </a:r>
          </a:p>
          <a:p>
            <a:pPr marL="1062990" lvl="2" indent="-514350" algn="just">
              <a:spcBef>
                <a:spcPts val="0"/>
              </a:spcBef>
              <a:spcAft>
                <a:spcPts val="300"/>
              </a:spcAft>
              <a:buClr>
                <a:srgbClr val="A5300F"/>
              </a:buClr>
              <a:buFont typeface="+mj-lt"/>
              <a:buAutoNum type="arabicPeriod"/>
            </a:pPr>
            <a:r>
              <a:rPr lang="en-US" sz="2600" dirty="0">
                <a:solidFill>
                  <a:srgbClr val="000000"/>
                </a:solidFill>
                <a:latin typeface="Times New Roman" panose="02020603050405020304" pitchFamily="18" charset="0"/>
              </a:rPr>
              <a:t>The nature of error (8-10)</a:t>
            </a:r>
          </a:p>
          <a:p>
            <a:pPr marL="1394460" lvl="3" indent="-571500" algn="just">
              <a:spcBef>
                <a:spcPts val="0"/>
              </a:spcBef>
              <a:spcAft>
                <a:spcPts val="300"/>
              </a:spcAft>
              <a:buFont typeface="+mj-lt"/>
              <a:buAutoNum type="romanLcPeriod"/>
            </a:pPr>
            <a:r>
              <a:rPr lang="en-US" sz="2600" dirty="0">
                <a:solidFill>
                  <a:srgbClr val="C00000"/>
                </a:solidFill>
                <a:latin typeface="Times New Roman" panose="02020603050405020304" pitchFamily="18" charset="0"/>
              </a:rPr>
              <a:t>Defile the flesh – 8a</a:t>
            </a:r>
          </a:p>
          <a:p>
            <a:pPr marL="1394460" lvl="3" indent="-571500" algn="just">
              <a:spcBef>
                <a:spcPts val="0"/>
              </a:spcBef>
              <a:spcAft>
                <a:spcPts val="300"/>
              </a:spcAft>
              <a:buFont typeface="+mj-lt"/>
              <a:buAutoNum type="romanLcPeriod"/>
            </a:pPr>
            <a:r>
              <a:rPr lang="en-US" sz="2600" dirty="0">
                <a:solidFill>
                  <a:srgbClr val="000000"/>
                </a:solidFill>
                <a:latin typeface="Times New Roman" panose="02020603050405020304" pitchFamily="18" charset="0"/>
              </a:rPr>
              <a:t>Reject authority – 8b</a:t>
            </a:r>
          </a:p>
          <a:p>
            <a:pPr marL="1394460" lvl="3" indent="-571500" algn="just">
              <a:spcBef>
                <a:spcPts val="0"/>
              </a:spcBef>
              <a:spcAft>
                <a:spcPts val="300"/>
              </a:spcAft>
              <a:buFont typeface="+mj-lt"/>
              <a:buAutoNum type="romanLcPeriod"/>
            </a:pPr>
            <a:r>
              <a:rPr lang="en-US" sz="2600" dirty="0">
                <a:solidFill>
                  <a:srgbClr val="000000"/>
                </a:solidFill>
                <a:latin typeface="Times New Roman" panose="02020603050405020304" pitchFamily="18" charset="0"/>
              </a:rPr>
              <a:t>Revile angelic majesties – 8c</a:t>
            </a:r>
          </a:p>
        </p:txBody>
      </p:sp>
    </p:spTree>
    <p:extLst>
      <p:ext uri="{BB962C8B-B14F-4D97-AF65-F5344CB8AC3E}">
        <p14:creationId xmlns:p14="http://schemas.microsoft.com/office/powerpoint/2010/main" val="3939165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1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blipFill dpi="0" rotWithShape="1">
            <a:blip r:embed="rId2">
              <a:alphaModFix amt="5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8" y="480059"/>
            <a:ext cx="8428482"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screenshot of a social media post&#10;&#10;Description automatically generated">
            <a:extLst>
              <a:ext uri="{FF2B5EF4-FFF2-40B4-BE49-F238E27FC236}">
                <a16:creationId xmlns:a16="http://schemas.microsoft.com/office/drawing/2014/main" id="{350422CF-357E-4338-867D-3A09F4B80A38}"/>
              </a:ext>
            </a:extLst>
          </p:cNvPr>
          <p:cNvPicPr>
            <a:picLocks noChangeAspect="1"/>
          </p:cNvPicPr>
          <p:nvPr/>
        </p:nvPicPr>
        <p:blipFill>
          <a:blip r:embed="rId4"/>
          <a:stretch>
            <a:fillRect/>
          </a:stretch>
        </p:blipFill>
        <p:spPr>
          <a:xfrm>
            <a:off x="597150" y="805599"/>
            <a:ext cx="7949698" cy="5246800"/>
          </a:xfrm>
          <a:prstGeom prst="rect">
            <a:avLst/>
          </a:prstGeom>
        </p:spPr>
      </p:pic>
    </p:spTree>
    <p:extLst>
      <p:ext uri="{BB962C8B-B14F-4D97-AF65-F5344CB8AC3E}">
        <p14:creationId xmlns:p14="http://schemas.microsoft.com/office/powerpoint/2010/main" val="2544421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Ephesians 5:3-4</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8"/>
            <a:ext cx="7543800" cy="4050792"/>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3200" dirty="0"/>
              <a:t>3  “But immorality or any impurity or greed must not even be named among you, as is proper among saints; 4 and there must be no filthiness and silly talk, or coarse jesting, which are not fitting, but rather giving of thanks.”</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4722098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Ephesians 2:20-22</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7"/>
            <a:ext cx="7543800" cy="4946473"/>
          </a:xfrm>
          <a:prstGeom prst="rect">
            <a:avLst/>
          </a:prstGeom>
        </p:spPr>
        <p:txBody>
          <a:bodyPr vert="horz" lIns="91440" tIns="45720" rIns="91440" bIns="45720" rtlCol="0">
            <a:normAutofit lnSpcReduction="10000"/>
          </a:bodyPr>
          <a:lstStyle/>
          <a:p>
            <a:pPr defTabSz="914400">
              <a:lnSpc>
                <a:spcPct val="90000"/>
              </a:lnSpc>
              <a:spcAft>
                <a:spcPts val="600"/>
              </a:spcAft>
              <a:buClr>
                <a:schemeClr val="accent1">
                  <a:lumMod val="75000"/>
                </a:schemeClr>
              </a:buClr>
              <a:buSzPct val="85000"/>
            </a:pPr>
            <a:r>
              <a:rPr lang="en-US" sz="3200" dirty="0"/>
              <a:t>20 “So then you are no longer strangers and aliens, but you are fellow citizens with the saints, and are of God’s household, having been built on the foundation of the apostles and prophets, Christ Jesus Himself being the corner stone, 21 in whom the whole building, being fitted together, is growing into a holy temple in the Lord, 22 in whom you also are being built together into a dwelling of God in the Spirit.”</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0565906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1 Corinthians 3:16-18a</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7"/>
            <a:ext cx="7543800" cy="4946473"/>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3600" dirty="0"/>
              <a:t>“16 Do you not know that you are a temple of God and that the Spirit of God dwells in you? 17 If any man destroys the temple of God, God will destroy him, for the temple of God is holy, and that is what you are. 18 Let no man deceive himself…”</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1138013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1 Corinthians 12:27</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7"/>
            <a:ext cx="7543800" cy="4946473"/>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4400" dirty="0"/>
              <a:t>Now you are Christ’s body, and individually members of it.</a:t>
            </a:r>
          </a:p>
          <a:p>
            <a:pPr defTabSz="914400">
              <a:lnSpc>
                <a:spcPct val="90000"/>
              </a:lnSpc>
              <a:spcAft>
                <a:spcPts val="600"/>
              </a:spcAft>
              <a:buClr>
                <a:schemeClr val="accent1">
                  <a:lumMod val="75000"/>
                </a:schemeClr>
              </a:buClr>
              <a:buSzPct val="85000"/>
            </a:pPr>
            <a:endParaRPr lang="en-US" sz="4400" dirty="0"/>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34546403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1 Corinthians 11:30</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7"/>
            <a:ext cx="7543800" cy="4946473"/>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4400" dirty="0"/>
              <a:t>“For this reason many among you are weak and sick, and a number sleep.”</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0563360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Colossians 3:5</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7"/>
            <a:ext cx="7543800" cy="4946473"/>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4400" dirty="0"/>
              <a:t>“Therefore consider the members of your earthly body as </a:t>
            </a:r>
            <a:r>
              <a:rPr lang="en-US" sz="4400" dirty="0">
                <a:solidFill>
                  <a:srgbClr val="C00000"/>
                </a:solidFill>
              </a:rPr>
              <a:t>dead</a:t>
            </a:r>
            <a:r>
              <a:rPr lang="en-US" sz="4400" dirty="0"/>
              <a:t> to immorality, impurity, passions, evil desire, and greed, which amounts to idolatry.</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3900699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lstStyle/>
          <a:p>
            <a:r>
              <a:rPr lang="en-US" dirty="0"/>
              <a:t>The Book of Jude</a:t>
            </a:r>
          </a:p>
        </p:txBody>
      </p:sp>
      <p:sp>
        <p:nvSpPr>
          <p:cNvPr id="3" name="Content Placeholder 2">
            <a:extLst>
              <a:ext uri="{FF2B5EF4-FFF2-40B4-BE49-F238E27FC236}">
                <a16:creationId xmlns:a16="http://schemas.microsoft.com/office/drawing/2014/main" id="{ED3A4AB9-818C-44DC-80BD-79C96AE46700}"/>
              </a:ext>
            </a:extLst>
          </p:cNvPr>
          <p:cNvSpPr>
            <a:spLocks noGrp="1"/>
          </p:cNvSpPr>
          <p:nvPr>
            <p:ph idx="1"/>
          </p:nvPr>
        </p:nvSpPr>
        <p:spPr>
          <a:xfrm>
            <a:off x="685800" y="1303224"/>
            <a:ext cx="8281219" cy="4952434"/>
          </a:xfrm>
        </p:spPr>
        <p:txBody>
          <a:bodyPr>
            <a:normAutofit fontScale="92500" lnSpcReduction="20000"/>
          </a:bodyPr>
          <a:lstStyle/>
          <a:p>
            <a:pPr marL="457200" indent="-457200">
              <a:buFont typeface="+mj-lt"/>
              <a:buAutoNum type="arabicPeriod"/>
            </a:pPr>
            <a:r>
              <a:rPr lang="en-US" sz="2400" dirty="0"/>
              <a:t>Who wrote the book? </a:t>
            </a:r>
            <a:r>
              <a:rPr lang="en-US" sz="2400" dirty="0">
                <a:solidFill>
                  <a:schemeClr val="accent1"/>
                </a:solidFill>
              </a:rPr>
              <a:t>Jude, brother of James, half –brother of Jesus Christ.</a:t>
            </a:r>
          </a:p>
          <a:p>
            <a:pPr marL="457200" indent="-457200">
              <a:buFont typeface="+mj-lt"/>
              <a:buAutoNum type="arabicPeriod"/>
            </a:pPr>
            <a:r>
              <a:rPr lang="en-US" sz="2400" dirty="0"/>
              <a:t>Who was the book written to? </a:t>
            </a:r>
            <a:r>
              <a:rPr lang="en-US" sz="2400" dirty="0">
                <a:solidFill>
                  <a:schemeClr val="accent1"/>
                </a:solidFill>
              </a:rPr>
              <a:t>Believers, Jews scattered in Asia Minor</a:t>
            </a:r>
          </a:p>
          <a:p>
            <a:pPr marL="457200" indent="-457200">
              <a:buFont typeface="+mj-lt"/>
              <a:buAutoNum type="arabicPeriod"/>
            </a:pPr>
            <a:r>
              <a:rPr lang="en-US" sz="2400" dirty="0"/>
              <a:t>When was the book written? </a:t>
            </a:r>
            <a:r>
              <a:rPr lang="en-US" sz="2400" dirty="0">
                <a:solidFill>
                  <a:schemeClr val="accent1"/>
                </a:solidFill>
              </a:rPr>
              <a:t>Between 68-80 AD</a:t>
            </a:r>
          </a:p>
          <a:p>
            <a:pPr marL="457200" indent="-457200">
              <a:buFont typeface="+mj-lt"/>
              <a:buAutoNum type="arabicPeriod"/>
            </a:pPr>
            <a:r>
              <a:rPr lang="en-US" sz="2400" dirty="0"/>
              <a:t>Where was the book written from? </a:t>
            </a:r>
            <a:r>
              <a:rPr lang="en-US" sz="2400" dirty="0">
                <a:solidFill>
                  <a:schemeClr val="accent1"/>
                </a:solidFill>
              </a:rPr>
              <a:t>Possibly in the Land of Canaan</a:t>
            </a:r>
          </a:p>
          <a:p>
            <a:pPr marL="457200" indent="-457200">
              <a:buFont typeface="+mj-lt"/>
              <a:buAutoNum type="arabicPeriod"/>
            </a:pPr>
            <a:r>
              <a:rPr lang="en-US" sz="2400" dirty="0"/>
              <a:t>What’s the Genre of the book? </a:t>
            </a:r>
            <a:r>
              <a:rPr lang="en-US" sz="2400" dirty="0">
                <a:solidFill>
                  <a:schemeClr val="accent1"/>
                </a:solidFill>
              </a:rPr>
              <a:t>Epistolary</a:t>
            </a:r>
            <a:r>
              <a:rPr lang="en-US" sz="2400" dirty="0"/>
              <a:t> </a:t>
            </a:r>
          </a:p>
          <a:p>
            <a:pPr marL="457200" indent="-457200">
              <a:buFont typeface="+mj-lt"/>
              <a:buAutoNum type="arabicPeriod"/>
            </a:pPr>
            <a:r>
              <a:rPr lang="en-US" sz="2400" dirty="0"/>
              <a:t>What’s the purpose of the book? </a:t>
            </a:r>
            <a:r>
              <a:rPr lang="en-US" sz="2400" dirty="0">
                <a:solidFill>
                  <a:schemeClr val="accent1"/>
                </a:solidFill>
              </a:rPr>
              <a:t>To exhort believers to earnestly contend for the faith in the face of apostasy.</a:t>
            </a:r>
          </a:p>
          <a:p>
            <a:pPr marL="457200" indent="-457200">
              <a:buFont typeface="+mj-lt"/>
              <a:buAutoNum type="arabicPeriod"/>
            </a:pPr>
            <a:r>
              <a:rPr lang="en-US" sz="2400" dirty="0"/>
              <a:t>What’s in the book? </a:t>
            </a:r>
            <a:r>
              <a:rPr lang="en-US" sz="2400" dirty="0">
                <a:solidFill>
                  <a:schemeClr val="accent1"/>
                </a:solidFill>
              </a:rPr>
              <a:t>A present threat of and defense against false teachers.</a:t>
            </a:r>
          </a:p>
          <a:p>
            <a:pPr marL="457200" indent="-457200">
              <a:buFont typeface="+mj-lt"/>
              <a:buAutoNum type="arabicPeriod"/>
            </a:pPr>
            <a:r>
              <a:rPr lang="en-US" sz="2400" dirty="0"/>
              <a:t>Is there an application? </a:t>
            </a:r>
            <a:r>
              <a:rPr lang="en-US" sz="2400" dirty="0">
                <a:solidFill>
                  <a:schemeClr val="accent1"/>
                </a:solidFill>
              </a:rPr>
              <a:t>1) grow spiritually (v.20); 2) be assured of your salvation (v.21; 24-25); and 3) also to help those who doubt (v.23-24). </a:t>
            </a:r>
          </a:p>
        </p:txBody>
      </p:sp>
    </p:spTree>
    <p:extLst>
      <p:ext uri="{BB962C8B-B14F-4D97-AF65-F5344CB8AC3E}">
        <p14:creationId xmlns:p14="http://schemas.microsoft.com/office/powerpoint/2010/main" val="243586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Romans 7:24</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7"/>
            <a:ext cx="7543800" cy="4946473"/>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4400" dirty="0"/>
              <a:t>“Wretched man that I am! Who will set me free from the body of this </a:t>
            </a:r>
            <a:r>
              <a:rPr lang="en-US" sz="4400" dirty="0">
                <a:solidFill>
                  <a:srgbClr val="C00000"/>
                </a:solidFill>
              </a:rPr>
              <a:t>death</a:t>
            </a:r>
            <a:r>
              <a:rPr lang="en-US" sz="4400" dirty="0"/>
              <a:t>?”</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6983288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90BF0A-5127-4344-9D7D-218647AD5043}"/>
              </a:ext>
            </a:extLst>
          </p:cNvPr>
          <p:cNvSpPr>
            <a:spLocks noGrp="1"/>
          </p:cNvSpPr>
          <p:nvPr>
            <p:ph idx="1"/>
          </p:nvPr>
        </p:nvSpPr>
        <p:spPr>
          <a:xfrm>
            <a:off x="167951" y="685800"/>
            <a:ext cx="6104235" cy="5020056"/>
          </a:xfrm>
        </p:spPr>
        <p:txBody>
          <a:bodyPr>
            <a:normAutofit fontScale="92500"/>
          </a:bodyPr>
          <a:lstStyle/>
          <a:p>
            <a:r>
              <a:rPr lang="en-US" sz="2400" dirty="0"/>
              <a:t>“This is a reference to the Roman method of punishment in which the body of the murdered person was chained to the murderer. The murderer was then released to wander where he might, but no one was allowed to help or comfort him upon penalty of suffering the same punishment. In the hot Eastern sun the dead body would soon begin to decay, overwhelming the sentenced person not only with the smell but also with infection from the rotting flesh. It was perhaps the most horrible of all sentences that the imaginary Romans ever devised. To Paul our putrefying body of sinful flesh is like this, and only Christ can rescue us from it.”</a:t>
            </a:r>
          </a:p>
        </p:txBody>
      </p:sp>
      <p:sp>
        <p:nvSpPr>
          <p:cNvPr id="8" name="TextBox 7">
            <a:extLst>
              <a:ext uri="{FF2B5EF4-FFF2-40B4-BE49-F238E27FC236}">
                <a16:creationId xmlns:a16="http://schemas.microsoft.com/office/drawing/2014/main" id="{A69920A4-44F7-4EFF-BDBC-CB58DD50037A}"/>
              </a:ext>
            </a:extLst>
          </p:cNvPr>
          <p:cNvSpPr txBox="1"/>
          <p:nvPr/>
        </p:nvSpPr>
        <p:spPr>
          <a:xfrm>
            <a:off x="225778" y="5995465"/>
            <a:ext cx="8692444" cy="646331"/>
          </a:xfrm>
          <a:prstGeom prst="rect">
            <a:avLst/>
          </a:prstGeom>
          <a:noFill/>
        </p:spPr>
        <p:txBody>
          <a:bodyPr wrap="square" rtlCol="0">
            <a:spAutoFit/>
          </a:bodyPr>
          <a:lstStyle/>
          <a:p>
            <a:r>
              <a:rPr lang="en-US" dirty="0"/>
              <a:t>Bauckham, Richard, J. </a:t>
            </a:r>
            <a:r>
              <a:rPr lang="en-US" i="1" dirty="0"/>
              <a:t>World Biblical Commentary: Jude, 2 Peter</a:t>
            </a:r>
            <a:r>
              <a:rPr lang="en-US" dirty="0"/>
              <a:t>. Vol. 50. 61 vols. Waco, Texas: Word Books, Publisher, 1983, </a:t>
            </a:r>
          </a:p>
        </p:txBody>
      </p:sp>
      <p:pic>
        <p:nvPicPr>
          <p:cNvPr id="1026" name="Picture 2" descr="The New Manners and Customs of The Bible by [Freeman, James M.]">
            <a:extLst>
              <a:ext uri="{FF2B5EF4-FFF2-40B4-BE49-F238E27FC236}">
                <a16:creationId xmlns:a16="http://schemas.microsoft.com/office/drawing/2014/main" id="{6596CA71-D1FD-4150-9DFD-35097411C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880" y="1041400"/>
            <a:ext cx="2939119" cy="453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273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44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dirty="0">
                <a:latin typeface="Times New Roman" panose="02020603050405020304" pitchFamily="18" charset="0"/>
              </a:rPr>
              <a:t>Previous Failures – vv. 5-7</a:t>
            </a:r>
          </a:p>
          <a:p>
            <a:pPr marL="788670" lvl="1" indent="-514350" algn="just">
              <a:spcBef>
                <a:spcPts val="0"/>
              </a:spcBef>
              <a:spcAft>
                <a:spcPts val="300"/>
              </a:spcAft>
              <a:buClr>
                <a:srgbClr val="A5300F"/>
              </a:buClr>
              <a:buFont typeface="+mj-lt"/>
              <a:buAutoNum type="alphaUcPeriod"/>
            </a:pPr>
            <a:r>
              <a:rPr lang="en-US" sz="2800" b="1" dirty="0">
                <a:solidFill>
                  <a:srgbClr val="000000"/>
                </a:solidFill>
                <a:latin typeface="Times New Roman" panose="02020603050405020304" pitchFamily="18" charset="0"/>
              </a:rPr>
              <a:t>Present Failures – vv. 8-16</a:t>
            </a:r>
          </a:p>
          <a:p>
            <a:pPr marL="1062990" lvl="2" indent="-514350" algn="just">
              <a:spcBef>
                <a:spcPts val="0"/>
              </a:spcBef>
              <a:spcAft>
                <a:spcPts val="300"/>
              </a:spcAft>
              <a:buClr>
                <a:srgbClr val="A5300F"/>
              </a:buClr>
              <a:buFont typeface="+mj-lt"/>
              <a:buAutoNum type="arabicPeriod"/>
            </a:pPr>
            <a:r>
              <a:rPr lang="en-US" sz="2600" dirty="0">
                <a:solidFill>
                  <a:srgbClr val="000000"/>
                </a:solidFill>
                <a:latin typeface="Times New Roman" panose="02020603050405020304" pitchFamily="18" charset="0"/>
              </a:rPr>
              <a:t>The nature of error (8-10)</a:t>
            </a:r>
          </a:p>
          <a:p>
            <a:pPr marL="1394460" lvl="3" indent="-571500" algn="just">
              <a:spcBef>
                <a:spcPts val="0"/>
              </a:spcBef>
              <a:spcAft>
                <a:spcPts val="300"/>
              </a:spcAft>
              <a:buFont typeface="+mj-lt"/>
              <a:buAutoNum type="romanLcPeriod"/>
            </a:pPr>
            <a:r>
              <a:rPr lang="en-US" sz="2600" dirty="0">
                <a:solidFill>
                  <a:srgbClr val="000000"/>
                </a:solidFill>
                <a:latin typeface="Times New Roman" panose="02020603050405020304" pitchFamily="18" charset="0"/>
              </a:rPr>
              <a:t>Defile the flesh – 8a</a:t>
            </a:r>
          </a:p>
          <a:p>
            <a:pPr marL="1394460" lvl="3" indent="-571500" algn="just">
              <a:spcBef>
                <a:spcPts val="0"/>
              </a:spcBef>
              <a:spcAft>
                <a:spcPts val="300"/>
              </a:spcAft>
              <a:buFont typeface="+mj-lt"/>
              <a:buAutoNum type="romanLcPeriod"/>
            </a:pPr>
            <a:r>
              <a:rPr lang="en-US" sz="2600" dirty="0">
                <a:solidFill>
                  <a:srgbClr val="C00000"/>
                </a:solidFill>
                <a:latin typeface="Times New Roman" panose="02020603050405020304" pitchFamily="18" charset="0"/>
              </a:rPr>
              <a:t>Reject authority – 8b</a:t>
            </a:r>
          </a:p>
          <a:p>
            <a:pPr marL="1394460" lvl="3" indent="-571500" algn="just">
              <a:spcBef>
                <a:spcPts val="0"/>
              </a:spcBef>
              <a:spcAft>
                <a:spcPts val="300"/>
              </a:spcAft>
              <a:buFont typeface="+mj-lt"/>
              <a:buAutoNum type="romanLcPeriod"/>
            </a:pPr>
            <a:r>
              <a:rPr lang="en-US" sz="2600" dirty="0">
                <a:solidFill>
                  <a:srgbClr val="000000"/>
                </a:solidFill>
                <a:latin typeface="Times New Roman" panose="02020603050405020304" pitchFamily="18" charset="0"/>
              </a:rPr>
              <a:t>Revile angelic majesties – 8c</a:t>
            </a:r>
          </a:p>
        </p:txBody>
      </p:sp>
    </p:spTree>
    <p:extLst>
      <p:ext uri="{BB962C8B-B14F-4D97-AF65-F5344CB8AC3E}">
        <p14:creationId xmlns:p14="http://schemas.microsoft.com/office/powerpoint/2010/main" val="294855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Titus 1:7-9</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7"/>
            <a:ext cx="7543800" cy="4946473"/>
          </a:xfrm>
          <a:prstGeom prst="rect">
            <a:avLst/>
          </a:prstGeom>
        </p:spPr>
        <p:txBody>
          <a:bodyPr vert="horz" lIns="91440" tIns="45720" rIns="91440" bIns="45720" rtlCol="0">
            <a:normAutofit fontScale="77500" lnSpcReduction="20000"/>
          </a:bodyPr>
          <a:lstStyle/>
          <a:p>
            <a:pPr defTabSz="914400">
              <a:lnSpc>
                <a:spcPct val="90000"/>
              </a:lnSpc>
              <a:spcAft>
                <a:spcPts val="600"/>
              </a:spcAft>
              <a:buClr>
                <a:schemeClr val="accent1">
                  <a:lumMod val="75000"/>
                </a:schemeClr>
              </a:buClr>
              <a:buSzPct val="85000"/>
            </a:pPr>
            <a:r>
              <a:rPr lang="en-US" sz="4400" dirty="0"/>
              <a:t> 7 “For the overseer must be above reproach as God’s steward, not self-willed, not quick-tempered, not addicted to wine, not pugnacious, not fond of sordid gain, 8 but hospitable, loving what is good, sensible, just, devout, self-controlled, 9 holding fast the faithful word which is in accordance with the teaching, so that he will be able both to exhort in sound doctrine and to refute those who contradict.” </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941980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Titus 1:10-13</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7"/>
            <a:ext cx="7543800" cy="4946473"/>
          </a:xfrm>
          <a:prstGeom prst="rect">
            <a:avLst/>
          </a:prstGeom>
        </p:spPr>
        <p:txBody>
          <a:bodyPr vert="horz" lIns="91440" tIns="45720" rIns="91440" bIns="45720" rtlCol="0">
            <a:normAutofit fontScale="77500" lnSpcReduction="20000"/>
          </a:bodyPr>
          <a:lstStyle/>
          <a:p>
            <a:pPr defTabSz="914400">
              <a:lnSpc>
                <a:spcPct val="90000"/>
              </a:lnSpc>
              <a:spcAft>
                <a:spcPts val="600"/>
              </a:spcAft>
              <a:buClr>
                <a:schemeClr val="accent1">
                  <a:lumMod val="75000"/>
                </a:schemeClr>
              </a:buClr>
              <a:buSzPct val="85000"/>
            </a:pPr>
            <a:r>
              <a:rPr lang="en-US" sz="4400" dirty="0"/>
              <a:t> 10  “For there are many rebellious men, empty talkers and deceivers, especially those of the circumcision, 11 who must be silenced because they are upsetting whole families, teaching things they should not teach for the sake of sordid gain. 12 One of themselves, a prophet of their own, said, “Cretans are always liars, evil beasts, lazy gluttons.” 13 This testimony is true. For this reason reprove them severely so that they may be sound in the faith…”</a:t>
            </a:r>
          </a:p>
          <a:p>
            <a:pPr defTabSz="914400">
              <a:lnSpc>
                <a:spcPct val="90000"/>
              </a:lnSpc>
              <a:spcAft>
                <a:spcPts val="600"/>
              </a:spcAft>
              <a:buClr>
                <a:schemeClr val="accent1">
                  <a:lumMod val="75000"/>
                </a:schemeClr>
              </a:buClr>
              <a:buSzPct val="85000"/>
            </a:pPr>
            <a:endParaRPr lang="en-US" sz="4400" dirty="0"/>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3059165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2 Peter 2:9:16</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7"/>
            <a:ext cx="7543800" cy="4946473"/>
          </a:xfrm>
          <a:prstGeom prst="rect">
            <a:avLst/>
          </a:prstGeom>
        </p:spPr>
        <p:txBody>
          <a:bodyPr vert="horz" lIns="91440" tIns="45720" rIns="91440" bIns="45720" rtlCol="0">
            <a:normAutofit fontScale="77500" lnSpcReduction="20000"/>
          </a:bodyPr>
          <a:lstStyle/>
          <a:p>
            <a:pPr defTabSz="914400">
              <a:lnSpc>
                <a:spcPct val="90000"/>
              </a:lnSpc>
              <a:spcAft>
                <a:spcPts val="600"/>
              </a:spcAft>
              <a:buClr>
                <a:schemeClr val="accent1">
                  <a:lumMod val="75000"/>
                </a:schemeClr>
              </a:buClr>
              <a:buSzPct val="85000"/>
            </a:pPr>
            <a:r>
              <a:rPr lang="en-US" sz="4400" dirty="0"/>
              <a:t>  9 then the Lord knows how to rescue the godly from temptation, and to keep the unrighteous under punishment for the day of judgment, 10 and especially those who indulge the flesh in its corrupt desires and despise authority. Daring, self-willed, they do not tremble when they revile angelic majesties, 11 whereas angels who are greater in might and power do not bring a reviling judgment against them before the Lord. </a:t>
            </a:r>
          </a:p>
          <a:p>
            <a:pPr defTabSz="914400">
              <a:lnSpc>
                <a:spcPct val="90000"/>
              </a:lnSpc>
              <a:spcAft>
                <a:spcPts val="600"/>
              </a:spcAft>
              <a:buClr>
                <a:schemeClr val="accent1">
                  <a:lumMod val="75000"/>
                </a:schemeClr>
              </a:buClr>
              <a:buSzPct val="85000"/>
            </a:pPr>
            <a:endParaRPr lang="en-US" sz="4400" dirty="0"/>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3961189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2 Peter 2:9:16</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7"/>
            <a:ext cx="7939786" cy="5374482"/>
          </a:xfrm>
          <a:prstGeom prst="rect">
            <a:avLst/>
          </a:prstGeom>
        </p:spPr>
        <p:txBody>
          <a:bodyPr vert="horz" lIns="91440" tIns="45720" rIns="91440" bIns="45720" rtlCol="0">
            <a:normAutofit fontScale="92500" lnSpcReduction="20000"/>
          </a:bodyPr>
          <a:lstStyle/>
          <a:p>
            <a:pPr defTabSz="914400">
              <a:lnSpc>
                <a:spcPct val="90000"/>
              </a:lnSpc>
              <a:spcAft>
                <a:spcPts val="600"/>
              </a:spcAft>
              <a:buClr>
                <a:schemeClr val="accent1">
                  <a:lumMod val="75000"/>
                </a:schemeClr>
              </a:buClr>
              <a:buSzPct val="85000"/>
            </a:pPr>
            <a:r>
              <a:rPr lang="en-US" sz="2800" dirty="0"/>
              <a:t>12 But these, like unreasoning animals, born as creatures of instinct to be captured and killed, reviling where they have no knowledge, will in the destruction of those creatures also be destroyed, 13 suffering wrong as the wages of doing wrong. They count it a pleasure to revel in the daytime. They are stains and blemishes, reveling in their deceptions, as they carouse with you, 14 having eyes full of adultery that never cease from sin, enticing unstable souls, having a heart trained in greed, accursed children; 15 forsaking the right way, they have gone astray, having followed the way of Balaam, the son of Beor, who loved the wages of unrighteousness; 16 but he received a rebuke for his own transgression, for a mute donkey, speaking with a voice of a man, restrained the madness of the prophet.”</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8621468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44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dirty="0">
                <a:latin typeface="Times New Roman" panose="02020603050405020304" pitchFamily="18" charset="0"/>
              </a:rPr>
              <a:t>Previous Failures – vv. 5-7</a:t>
            </a:r>
          </a:p>
          <a:p>
            <a:pPr marL="788670" lvl="1" indent="-514350" algn="just">
              <a:spcBef>
                <a:spcPts val="0"/>
              </a:spcBef>
              <a:spcAft>
                <a:spcPts val="300"/>
              </a:spcAft>
              <a:buClr>
                <a:srgbClr val="A5300F"/>
              </a:buClr>
              <a:buFont typeface="+mj-lt"/>
              <a:buAutoNum type="alphaUcPeriod"/>
            </a:pPr>
            <a:r>
              <a:rPr lang="en-US" sz="2800" b="1" dirty="0">
                <a:solidFill>
                  <a:srgbClr val="000000"/>
                </a:solidFill>
                <a:latin typeface="Times New Roman" panose="02020603050405020304" pitchFamily="18" charset="0"/>
              </a:rPr>
              <a:t>Present Failures – vv. 8-16</a:t>
            </a:r>
          </a:p>
          <a:p>
            <a:pPr marL="1062990" lvl="2" indent="-514350" algn="just">
              <a:spcBef>
                <a:spcPts val="0"/>
              </a:spcBef>
              <a:spcAft>
                <a:spcPts val="300"/>
              </a:spcAft>
              <a:buClr>
                <a:srgbClr val="A5300F"/>
              </a:buClr>
              <a:buFont typeface="+mj-lt"/>
              <a:buAutoNum type="arabicPeriod"/>
            </a:pPr>
            <a:r>
              <a:rPr lang="en-US" sz="2600" dirty="0">
                <a:solidFill>
                  <a:srgbClr val="000000"/>
                </a:solidFill>
                <a:latin typeface="Times New Roman" panose="02020603050405020304" pitchFamily="18" charset="0"/>
              </a:rPr>
              <a:t>The nature of error (8-10)</a:t>
            </a:r>
          </a:p>
          <a:p>
            <a:pPr marL="1394460" lvl="3" indent="-571500" algn="just">
              <a:spcBef>
                <a:spcPts val="0"/>
              </a:spcBef>
              <a:spcAft>
                <a:spcPts val="300"/>
              </a:spcAft>
              <a:buFont typeface="+mj-lt"/>
              <a:buAutoNum type="romanLcPeriod"/>
            </a:pPr>
            <a:r>
              <a:rPr lang="en-US" sz="2600" dirty="0">
                <a:solidFill>
                  <a:srgbClr val="000000"/>
                </a:solidFill>
                <a:latin typeface="Times New Roman" panose="02020603050405020304" pitchFamily="18" charset="0"/>
              </a:rPr>
              <a:t>Defile the flesh – 8a</a:t>
            </a:r>
          </a:p>
          <a:p>
            <a:pPr marL="1394460" lvl="3" indent="-571500" algn="just">
              <a:spcBef>
                <a:spcPts val="0"/>
              </a:spcBef>
              <a:spcAft>
                <a:spcPts val="300"/>
              </a:spcAft>
              <a:buFont typeface="+mj-lt"/>
              <a:buAutoNum type="romanLcPeriod"/>
            </a:pPr>
            <a:r>
              <a:rPr lang="en-US" sz="2600" dirty="0">
                <a:latin typeface="Times New Roman" panose="02020603050405020304" pitchFamily="18" charset="0"/>
              </a:rPr>
              <a:t>Reject authority – 8b</a:t>
            </a:r>
          </a:p>
          <a:p>
            <a:pPr marL="1394460" lvl="3" indent="-571500" algn="just">
              <a:spcBef>
                <a:spcPts val="0"/>
              </a:spcBef>
              <a:spcAft>
                <a:spcPts val="300"/>
              </a:spcAft>
              <a:buFont typeface="+mj-lt"/>
              <a:buAutoNum type="romanLcPeriod"/>
            </a:pPr>
            <a:r>
              <a:rPr lang="en-US" sz="2600" dirty="0">
                <a:solidFill>
                  <a:schemeClr val="accent2"/>
                </a:solidFill>
                <a:latin typeface="Times New Roman" panose="02020603050405020304" pitchFamily="18" charset="0"/>
              </a:rPr>
              <a:t>Revile angelic majesties – 8c</a:t>
            </a:r>
          </a:p>
        </p:txBody>
      </p:sp>
    </p:spTree>
    <p:extLst>
      <p:ext uri="{BB962C8B-B14F-4D97-AF65-F5344CB8AC3E}">
        <p14:creationId xmlns:p14="http://schemas.microsoft.com/office/powerpoint/2010/main" val="1924798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1D2A-8853-4D6B-AD5D-0A0C98EADF63}"/>
              </a:ext>
            </a:extLst>
          </p:cNvPr>
          <p:cNvSpPr>
            <a:spLocks noGrp="1"/>
          </p:cNvSpPr>
          <p:nvPr>
            <p:ph type="title"/>
          </p:nvPr>
        </p:nvSpPr>
        <p:spPr>
          <a:xfrm>
            <a:off x="685798" y="-487887"/>
            <a:ext cx="7772400" cy="1609344"/>
          </a:xfrm>
        </p:spPr>
        <p:txBody>
          <a:bodyPr/>
          <a:lstStyle/>
          <a:p>
            <a:pPr algn="ctr"/>
            <a:r>
              <a:rPr lang="en-US" dirty="0"/>
              <a:t>…Revile angelic majesties</a:t>
            </a:r>
          </a:p>
        </p:txBody>
      </p:sp>
      <p:graphicFrame>
        <p:nvGraphicFramePr>
          <p:cNvPr id="3" name="Table 2">
            <a:extLst>
              <a:ext uri="{FF2B5EF4-FFF2-40B4-BE49-F238E27FC236}">
                <a16:creationId xmlns:a16="http://schemas.microsoft.com/office/drawing/2014/main" id="{5D1832D8-9A44-4284-BEED-22E4AA9926DA}"/>
              </a:ext>
            </a:extLst>
          </p:cNvPr>
          <p:cNvGraphicFramePr>
            <a:graphicFrameLocks noGrp="1"/>
          </p:cNvGraphicFramePr>
          <p:nvPr>
            <p:extLst>
              <p:ext uri="{D42A27DB-BD31-4B8C-83A1-F6EECF244321}">
                <p14:modId xmlns:p14="http://schemas.microsoft.com/office/powerpoint/2010/main" val="3759959950"/>
              </p:ext>
            </p:extLst>
          </p:nvPr>
        </p:nvGraphicFramePr>
        <p:xfrm>
          <a:off x="-2" y="787400"/>
          <a:ext cx="9144002" cy="4645429"/>
        </p:xfrm>
        <a:graphic>
          <a:graphicData uri="http://schemas.openxmlformats.org/drawingml/2006/table">
            <a:tbl>
              <a:tblPr firstRow="1" bandRow="1">
                <a:tableStyleId>{5C22544A-7EE6-4342-B048-85BDC9FD1C3A}</a:tableStyleId>
              </a:tblPr>
              <a:tblGrid>
                <a:gridCol w="1735980">
                  <a:extLst>
                    <a:ext uri="{9D8B030D-6E8A-4147-A177-3AD203B41FA5}">
                      <a16:colId xmlns:a16="http://schemas.microsoft.com/office/drawing/2014/main" val="270559044"/>
                    </a:ext>
                  </a:extLst>
                </a:gridCol>
                <a:gridCol w="7408022">
                  <a:extLst>
                    <a:ext uri="{9D8B030D-6E8A-4147-A177-3AD203B41FA5}">
                      <a16:colId xmlns:a16="http://schemas.microsoft.com/office/drawing/2014/main" val="2136057230"/>
                    </a:ext>
                  </a:extLst>
                </a:gridCol>
              </a:tblGrid>
              <a:tr h="419925">
                <a:tc>
                  <a:txBody>
                    <a:bodyPr/>
                    <a:lstStyle/>
                    <a:p>
                      <a:pPr algn="ctr"/>
                      <a:r>
                        <a:rPr lang="en-US" sz="1800" dirty="0"/>
                        <a:t>Option</a:t>
                      </a:r>
                    </a:p>
                  </a:txBody>
                  <a:tcPr/>
                </a:tc>
                <a:tc>
                  <a:txBody>
                    <a:bodyPr/>
                    <a:lstStyle/>
                    <a:p>
                      <a:pPr algn="ctr"/>
                      <a:r>
                        <a:rPr lang="en-US" sz="1800" dirty="0"/>
                        <a:t>Interpretation</a:t>
                      </a:r>
                    </a:p>
                  </a:txBody>
                  <a:tcPr/>
                </a:tc>
                <a:extLst>
                  <a:ext uri="{0D108BD9-81ED-4DB2-BD59-A6C34878D82A}">
                    <a16:rowId xmlns:a16="http://schemas.microsoft.com/office/drawing/2014/main" val="2577996827"/>
                  </a:ext>
                </a:extLst>
              </a:tr>
              <a:tr h="1612075">
                <a:tc>
                  <a:txBody>
                    <a:bodyPr/>
                    <a:lstStyle/>
                    <a:p>
                      <a:pPr algn="ctr"/>
                      <a:r>
                        <a:rPr lang="en-US" sz="1800" dirty="0"/>
                        <a:t>1</a:t>
                      </a:r>
                    </a:p>
                  </a:txBody>
                  <a:tcPr/>
                </a:tc>
                <a:tc>
                  <a:txBody>
                    <a:bodyPr/>
                    <a:lstStyle/>
                    <a:p>
                      <a:r>
                        <a:rPr lang="en-US" sz="1800" b="1" dirty="0"/>
                        <a:t>In their confident immorality the false teachers are contemptuous of the demonic powers. As free spiritual men they are victorious over the forces of Satan, and so if they are accused of falling into their power they mock them as powerless and inferior to themselves. </a:t>
                      </a:r>
                    </a:p>
                  </a:txBody>
                  <a:tcPr/>
                </a:tc>
                <a:extLst>
                  <a:ext uri="{0D108BD9-81ED-4DB2-BD59-A6C34878D82A}">
                    <a16:rowId xmlns:a16="http://schemas.microsoft.com/office/drawing/2014/main" val="1450300461"/>
                  </a:ext>
                </a:extLst>
              </a:tr>
              <a:tr h="442961">
                <a:tc>
                  <a:txBody>
                    <a:bodyPr/>
                    <a:lstStyle/>
                    <a:p>
                      <a:pPr algn="ctr"/>
                      <a:r>
                        <a:rPr lang="en-US" sz="1800" dirty="0"/>
                        <a:t>2</a:t>
                      </a:r>
                    </a:p>
                  </a:txBody>
                  <a:tcPr/>
                </a:tc>
                <a:tc>
                  <a:txBody>
                    <a:bodyPr/>
                    <a:lstStyle/>
                    <a:p>
                      <a:r>
                        <a:rPr lang="en-US" sz="1800" b="1" dirty="0"/>
                        <a:t>They were blaspheming church leaders</a:t>
                      </a:r>
                    </a:p>
                  </a:txBody>
                  <a:tcPr/>
                </a:tc>
                <a:extLst>
                  <a:ext uri="{0D108BD9-81ED-4DB2-BD59-A6C34878D82A}">
                    <a16:rowId xmlns:a16="http://schemas.microsoft.com/office/drawing/2014/main" val="2596487547"/>
                  </a:ext>
                </a:extLst>
              </a:tr>
              <a:tr h="941339">
                <a:tc>
                  <a:txBody>
                    <a:bodyPr/>
                    <a:lstStyle/>
                    <a:p>
                      <a:pPr algn="ctr"/>
                      <a:r>
                        <a:rPr lang="en-US" sz="1800" dirty="0"/>
                        <a:t>3</a:t>
                      </a:r>
                    </a:p>
                  </a:txBody>
                  <a:tcPr/>
                </a:tc>
                <a:tc>
                  <a:txBody>
                    <a:bodyPr/>
                    <a:lstStyle/>
                    <a:p>
                      <a:r>
                        <a:rPr lang="en-US" sz="1800" b="1" dirty="0"/>
                        <a:t>They were blaspheming holy angels, because according to Gnosticism of the second century, angels took part in the creation of the world. </a:t>
                      </a:r>
                    </a:p>
                  </a:txBody>
                  <a:tcPr/>
                </a:tc>
                <a:extLst>
                  <a:ext uri="{0D108BD9-81ED-4DB2-BD59-A6C34878D82A}">
                    <a16:rowId xmlns:a16="http://schemas.microsoft.com/office/drawing/2014/main" val="2137461141"/>
                  </a:ext>
                </a:extLst>
              </a:tr>
              <a:tr h="431800">
                <a:tc>
                  <a:txBody>
                    <a:bodyPr/>
                    <a:lstStyle/>
                    <a:p>
                      <a:pPr algn="ctr"/>
                      <a:r>
                        <a:rPr lang="en-US" sz="1800" dirty="0"/>
                        <a:t>4</a:t>
                      </a:r>
                    </a:p>
                  </a:txBody>
                  <a:tcPr/>
                </a:tc>
                <a:tc>
                  <a:txBody>
                    <a:bodyPr/>
                    <a:lstStyle/>
                    <a:p>
                      <a:r>
                        <a:rPr lang="en-US" sz="1800" b="1" dirty="0"/>
                        <a:t>Contempt for angels was an expression of their superiority</a:t>
                      </a:r>
                    </a:p>
                  </a:txBody>
                  <a:tcPr/>
                </a:tc>
                <a:extLst>
                  <a:ext uri="{0D108BD9-81ED-4DB2-BD59-A6C34878D82A}">
                    <a16:rowId xmlns:a16="http://schemas.microsoft.com/office/drawing/2014/main" val="3680702753"/>
                  </a:ext>
                </a:extLst>
              </a:tr>
              <a:tr h="797329">
                <a:tc>
                  <a:txBody>
                    <a:bodyPr/>
                    <a:lstStyle/>
                    <a:p>
                      <a:pPr algn="ctr"/>
                      <a:r>
                        <a:rPr lang="en-US" sz="1800" dirty="0"/>
                        <a:t>5</a:t>
                      </a:r>
                    </a:p>
                  </a:txBody>
                  <a:tcPr/>
                </a:tc>
                <a:tc>
                  <a:txBody>
                    <a:bodyPr/>
                    <a:lstStyle/>
                    <a:p>
                      <a:r>
                        <a:rPr lang="en-US" sz="1800" b="1" dirty="0"/>
                        <a:t>They slandered angels as the givers of the law of Moses and the guardians of the created order. </a:t>
                      </a:r>
                    </a:p>
                  </a:txBody>
                  <a:tcPr/>
                </a:tc>
                <a:extLst>
                  <a:ext uri="{0D108BD9-81ED-4DB2-BD59-A6C34878D82A}">
                    <a16:rowId xmlns:a16="http://schemas.microsoft.com/office/drawing/2014/main" val="1801556918"/>
                  </a:ext>
                </a:extLst>
              </a:tr>
            </a:tbl>
          </a:graphicData>
        </a:graphic>
      </p:graphicFrame>
      <p:sp>
        <p:nvSpPr>
          <p:cNvPr id="5" name="Rectangle 4">
            <a:extLst>
              <a:ext uri="{FF2B5EF4-FFF2-40B4-BE49-F238E27FC236}">
                <a16:creationId xmlns:a16="http://schemas.microsoft.com/office/drawing/2014/main" id="{FC708E7B-13FE-4A8F-ADD5-880E2DBFC0FE}"/>
              </a:ext>
            </a:extLst>
          </p:cNvPr>
          <p:cNvSpPr/>
          <p:nvPr/>
        </p:nvSpPr>
        <p:spPr>
          <a:xfrm>
            <a:off x="190500" y="6070600"/>
            <a:ext cx="8267698" cy="646331"/>
          </a:xfrm>
          <a:prstGeom prst="rect">
            <a:avLst/>
          </a:prstGeom>
        </p:spPr>
        <p:txBody>
          <a:bodyPr wrap="square">
            <a:spAutoFit/>
          </a:bodyPr>
          <a:lstStyle/>
          <a:p>
            <a:r>
              <a:rPr lang="en-US" dirty="0"/>
              <a:t>Bauckham, Richard, J. </a:t>
            </a:r>
            <a:r>
              <a:rPr lang="en-US" i="1" dirty="0"/>
              <a:t>World Biblical Commentary: Jude, 2 Peter</a:t>
            </a:r>
            <a:r>
              <a:rPr lang="en-US" dirty="0"/>
              <a:t>. Vol. 50. 61 vols. Waco, Texas: Word Books, Publisher, 1983, 58-59.</a:t>
            </a:r>
          </a:p>
        </p:txBody>
      </p:sp>
    </p:spTree>
    <p:extLst>
      <p:ext uri="{BB962C8B-B14F-4D97-AF65-F5344CB8AC3E}">
        <p14:creationId xmlns:p14="http://schemas.microsoft.com/office/powerpoint/2010/main" val="3330297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1D2A-8853-4D6B-AD5D-0A0C98EADF63}"/>
              </a:ext>
            </a:extLst>
          </p:cNvPr>
          <p:cNvSpPr>
            <a:spLocks noGrp="1"/>
          </p:cNvSpPr>
          <p:nvPr>
            <p:ph type="title"/>
          </p:nvPr>
        </p:nvSpPr>
        <p:spPr>
          <a:xfrm>
            <a:off x="685798" y="-487887"/>
            <a:ext cx="7772400" cy="1609344"/>
          </a:xfrm>
        </p:spPr>
        <p:txBody>
          <a:bodyPr/>
          <a:lstStyle/>
          <a:p>
            <a:pPr algn="ctr"/>
            <a:r>
              <a:rPr lang="en-US" dirty="0"/>
              <a:t>…Revile angelic majesties</a:t>
            </a:r>
          </a:p>
        </p:txBody>
      </p:sp>
      <p:graphicFrame>
        <p:nvGraphicFramePr>
          <p:cNvPr id="3" name="Table 2">
            <a:extLst>
              <a:ext uri="{FF2B5EF4-FFF2-40B4-BE49-F238E27FC236}">
                <a16:creationId xmlns:a16="http://schemas.microsoft.com/office/drawing/2014/main" id="{5D1832D8-9A44-4284-BEED-22E4AA9926DA}"/>
              </a:ext>
            </a:extLst>
          </p:cNvPr>
          <p:cNvGraphicFramePr>
            <a:graphicFrameLocks noGrp="1"/>
          </p:cNvGraphicFramePr>
          <p:nvPr>
            <p:extLst>
              <p:ext uri="{D42A27DB-BD31-4B8C-83A1-F6EECF244321}">
                <p14:modId xmlns:p14="http://schemas.microsoft.com/office/powerpoint/2010/main" val="366992332"/>
              </p:ext>
            </p:extLst>
          </p:nvPr>
        </p:nvGraphicFramePr>
        <p:xfrm>
          <a:off x="-2" y="787400"/>
          <a:ext cx="9144002" cy="4598939"/>
        </p:xfrm>
        <a:graphic>
          <a:graphicData uri="http://schemas.openxmlformats.org/drawingml/2006/table">
            <a:tbl>
              <a:tblPr firstRow="1" bandRow="1">
                <a:tableStyleId>{5C22544A-7EE6-4342-B048-85BDC9FD1C3A}</a:tableStyleId>
              </a:tblPr>
              <a:tblGrid>
                <a:gridCol w="2324102">
                  <a:extLst>
                    <a:ext uri="{9D8B030D-6E8A-4147-A177-3AD203B41FA5}">
                      <a16:colId xmlns:a16="http://schemas.microsoft.com/office/drawing/2014/main" val="270559044"/>
                    </a:ext>
                  </a:extLst>
                </a:gridCol>
                <a:gridCol w="6819900">
                  <a:extLst>
                    <a:ext uri="{9D8B030D-6E8A-4147-A177-3AD203B41FA5}">
                      <a16:colId xmlns:a16="http://schemas.microsoft.com/office/drawing/2014/main" val="2136057230"/>
                    </a:ext>
                  </a:extLst>
                </a:gridCol>
              </a:tblGrid>
              <a:tr h="419925">
                <a:tc>
                  <a:txBody>
                    <a:bodyPr/>
                    <a:lstStyle/>
                    <a:p>
                      <a:pPr algn="ctr"/>
                      <a:r>
                        <a:rPr lang="en-US" sz="2400" dirty="0"/>
                        <a:t>Reference</a:t>
                      </a:r>
                    </a:p>
                  </a:txBody>
                  <a:tcPr/>
                </a:tc>
                <a:tc>
                  <a:txBody>
                    <a:bodyPr/>
                    <a:lstStyle/>
                    <a:p>
                      <a:pPr algn="ctr"/>
                      <a:r>
                        <a:rPr lang="en-US" sz="2400" dirty="0"/>
                        <a:t>Jewish Belief</a:t>
                      </a:r>
                    </a:p>
                  </a:txBody>
                  <a:tcPr/>
                </a:tc>
                <a:extLst>
                  <a:ext uri="{0D108BD9-81ED-4DB2-BD59-A6C34878D82A}">
                    <a16:rowId xmlns:a16="http://schemas.microsoft.com/office/drawing/2014/main" val="2577996827"/>
                  </a:ext>
                </a:extLst>
              </a:tr>
              <a:tr h="392875">
                <a:tc>
                  <a:txBody>
                    <a:bodyPr/>
                    <a:lstStyle/>
                    <a:p>
                      <a:pPr algn="ctr"/>
                      <a:r>
                        <a:rPr lang="en-US" sz="2400" dirty="0"/>
                        <a:t>Jub. 1:27-29; Josephus Ant.;</a:t>
                      </a:r>
                    </a:p>
                    <a:p>
                      <a:pPr algn="ctr"/>
                      <a:r>
                        <a:rPr lang="en-US" sz="2400" dirty="0"/>
                        <a:t>Acts 7:38, 53; Heb 2:2</a:t>
                      </a:r>
                    </a:p>
                  </a:txBody>
                  <a:tcPr/>
                </a:tc>
                <a:tc>
                  <a:txBody>
                    <a:bodyPr/>
                    <a:lstStyle/>
                    <a:p>
                      <a:r>
                        <a:rPr lang="en-US" sz="2400" b="1" dirty="0"/>
                        <a:t>Law of Moses mediated by angels</a:t>
                      </a:r>
                    </a:p>
                  </a:txBody>
                  <a:tcPr/>
                </a:tc>
                <a:extLst>
                  <a:ext uri="{0D108BD9-81ED-4DB2-BD59-A6C34878D82A}">
                    <a16:rowId xmlns:a16="http://schemas.microsoft.com/office/drawing/2014/main" val="1450300461"/>
                  </a:ext>
                </a:extLst>
              </a:tr>
              <a:tr h="442961">
                <a:tc>
                  <a:txBody>
                    <a:bodyPr/>
                    <a:lstStyle/>
                    <a:p>
                      <a:pPr algn="ctr"/>
                      <a:r>
                        <a:rPr lang="en-US" sz="2400" dirty="0"/>
                        <a:t>Herm. Sim. 8:3:3</a:t>
                      </a:r>
                    </a:p>
                  </a:txBody>
                  <a:tcPr/>
                </a:tc>
                <a:tc>
                  <a:txBody>
                    <a:bodyPr/>
                    <a:lstStyle/>
                    <a:p>
                      <a:r>
                        <a:rPr lang="en-US" sz="2400" b="1" dirty="0"/>
                        <a:t>Angels watched over the Law’s observance</a:t>
                      </a:r>
                    </a:p>
                  </a:txBody>
                  <a:tcPr/>
                </a:tc>
                <a:extLst>
                  <a:ext uri="{0D108BD9-81ED-4DB2-BD59-A6C34878D82A}">
                    <a16:rowId xmlns:a16="http://schemas.microsoft.com/office/drawing/2014/main" val="2596487547"/>
                  </a:ext>
                </a:extLst>
              </a:tr>
              <a:tr h="941339">
                <a:tc>
                  <a:txBody>
                    <a:bodyPr/>
                    <a:lstStyle/>
                    <a:p>
                      <a:pPr algn="ctr"/>
                      <a:r>
                        <a:rPr lang="en-US" sz="2400" dirty="0"/>
                        <a:t>Jude 6</a:t>
                      </a:r>
                    </a:p>
                  </a:txBody>
                  <a:tcPr/>
                </a:tc>
                <a:tc>
                  <a:txBody>
                    <a:bodyPr/>
                    <a:lstStyle/>
                    <a:p>
                      <a:r>
                        <a:rPr lang="en-US" sz="2400" b="1" dirty="0"/>
                        <a:t>Angels guardian of the created order</a:t>
                      </a:r>
                    </a:p>
                  </a:txBody>
                  <a:tcPr/>
                </a:tc>
                <a:extLst>
                  <a:ext uri="{0D108BD9-81ED-4DB2-BD59-A6C34878D82A}">
                    <a16:rowId xmlns:a16="http://schemas.microsoft.com/office/drawing/2014/main" val="2137461141"/>
                  </a:ext>
                </a:extLst>
              </a:tr>
              <a:tr h="431800">
                <a:tc>
                  <a:txBody>
                    <a:bodyPr/>
                    <a:lstStyle/>
                    <a:p>
                      <a:pPr algn="ctr"/>
                      <a:r>
                        <a:rPr lang="en-US" sz="2400" dirty="0"/>
                        <a:t>1 Cor 11:10??</a:t>
                      </a:r>
                    </a:p>
                  </a:txBody>
                  <a:tcPr/>
                </a:tc>
                <a:tc>
                  <a:txBody>
                    <a:bodyPr/>
                    <a:lstStyle/>
                    <a:p>
                      <a:r>
                        <a:rPr lang="en-US" sz="2400" b="1" dirty="0"/>
                        <a:t>Angels guardian over the Christian assembly??</a:t>
                      </a:r>
                    </a:p>
                  </a:txBody>
                  <a:tcPr/>
                </a:tc>
                <a:extLst>
                  <a:ext uri="{0D108BD9-81ED-4DB2-BD59-A6C34878D82A}">
                    <a16:rowId xmlns:a16="http://schemas.microsoft.com/office/drawing/2014/main" val="3680702753"/>
                  </a:ext>
                </a:extLst>
              </a:tr>
            </a:tbl>
          </a:graphicData>
        </a:graphic>
      </p:graphicFrame>
      <p:sp>
        <p:nvSpPr>
          <p:cNvPr id="5" name="Rectangle 4">
            <a:extLst>
              <a:ext uri="{FF2B5EF4-FFF2-40B4-BE49-F238E27FC236}">
                <a16:creationId xmlns:a16="http://schemas.microsoft.com/office/drawing/2014/main" id="{FC708E7B-13FE-4A8F-ADD5-880E2DBFC0FE}"/>
              </a:ext>
            </a:extLst>
          </p:cNvPr>
          <p:cNvSpPr/>
          <p:nvPr/>
        </p:nvSpPr>
        <p:spPr>
          <a:xfrm>
            <a:off x="190500" y="6070600"/>
            <a:ext cx="8267698" cy="646331"/>
          </a:xfrm>
          <a:prstGeom prst="rect">
            <a:avLst/>
          </a:prstGeom>
        </p:spPr>
        <p:txBody>
          <a:bodyPr wrap="square">
            <a:spAutoFit/>
          </a:bodyPr>
          <a:lstStyle/>
          <a:p>
            <a:r>
              <a:rPr lang="en-US" dirty="0"/>
              <a:t>Bauckham, Richard, J. </a:t>
            </a:r>
            <a:r>
              <a:rPr lang="en-US" i="1" dirty="0"/>
              <a:t>World Biblical Commentary: Jude, 2 Peter</a:t>
            </a:r>
            <a:r>
              <a:rPr lang="en-US" dirty="0"/>
              <a:t>. Vol. 50. 61 vols. Waco, Texas: Word Books, Publisher, 1983, 58-59.</a:t>
            </a:r>
          </a:p>
        </p:txBody>
      </p:sp>
    </p:spTree>
    <p:extLst>
      <p:ext uri="{BB962C8B-B14F-4D97-AF65-F5344CB8AC3E}">
        <p14:creationId xmlns:p14="http://schemas.microsoft.com/office/powerpoint/2010/main" val="5093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44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b="1" dirty="0">
                <a:solidFill>
                  <a:srgbClr val="C00000"/>
                </a:solidFill>
                <a:latin typeface="Times New Roman" panose="02020603050405020304" pitchFamily="18" charset="0"/>
              </a:rPr>
              <a:t>Previous Failures – vv. 5-7</a:t>
            </a:r>
          </a:p>
          <a:p>
            <a:pPr marL="1337310" lvl="3" indent="-514350" algn="just">
              <a:spcBef>
                <a:spcPts val="0"/>
              </a:spcBef>
              <a:spcAft>
                <a:spcPts val="300"/>
              </a:spcAft>
              <a:buClr>
                <a:srgbClr val="A5300F"/>
              </a:buClr>
              <a:buFont typeface="+mj-lt"/>
              <a:buAutoNum type="arabicPeriod"/>
            </a:pPr>
            <a:r>
              <a:rPr lang="en-US" sz="2800" dirty="0">
                <a:solidFill>
                  <a:srgbClr val="C00000"/>
                </a:solidFill>
                <a:latin typeface="Times New Roman" panose="02020603050405020304" pitchFamily="18" charset="0"/>
              </a:rPr>
              <a:t>Examples of Certain Israelites – v. 5</a:t>
            </a:r>
          </a:p>
          <a:p>
            <a:pPr marL="1337310" lvl="3" indent="-514350" algn="just">
              <a:spcBef>
                <a:spcPts val="0"/>
              </a:spcBef>
              <a:spcAft>
                <a:spcPts val="300"/>
              </a:spcAft>
              <a:buClr>
                <a:srgbClr val="A5300F"/>
              </a:buClr>
              <a:buFont typeface="+mj-lt"/>
              <a:buAutoNum type="arabicPeriod"/>
            </a:pPr>
            <a:r>
              <a:rPr lang="en-US" sz="2800" dirty="0">
                <a:solidFill>
                  <a:srgbClr val="C00000"/>
                </a:solidFill>
                <a:latin typeface="Times New Roman" panose="02020603050405020304" pitchFamily="18" charset="0"/>
              </a:rPr>
              <a:t>Examples of Certain Angels – v. 6</a:t>
            </a:r>
          </a:p>
          <a:p>
            <a:pPr marL="1337310" lvl="3" indent="-514350" algn="just">
              <a:spcBef>
                <a:spcPts val="0"/>
              </a:spcBef>
              <a:spcAft>
                <a:spcPts val="300"/>
              </a:spcAft>
              <a:buClr>
                <a:srgbClr val="A5300F"/>
              </a:buClr>
              <a:buFont typeface="+mj-lt"/>
              <a:buAutoNum type="arabicPeriod"/>
            </a:pPr>
            <a:r>
              <a:rPr lang="en-US" sz="2800" dirty="0">
                <a:solidFill>
                  <a:srgbClr val="C00000"/>
                </a:solidFill>
                <a:latin typeface="Times New Roman" panose="02020603050405020304" pitchFamily="18" charset="0"/>
              </a:rPr>
              <a:t>Examples of Certain Pagans – v. 7</a:t>
            </a:r>
          </a:p>
          <a:p>
            <a:pPr marL="788670" lvl="1" indent="-514350" algn="just">
              <a:spcBef>
                <a:spcPts val="0"/>
              </a:spcBef>
              <a:spcAft>
                <a:spcPts val="300"/>
              </a:spcAft>
              <a:buClr>
                <a:srgbClr val="A5300F"/>
              </a:buClr>
              <a:buFont typeface="+mj-lt"/>
              <a:buAutoNum type="alphaUcPeriod"/>
            </a:pPr>
            <a:r>
              <a:rPr lang="en-US" sz="2800" dirty="0">
                <a:solidFill>
                  <a:srgbClr val="000000"/>
                </a:solidFill>
                <a:latin typeface="Times New Roman" panose="02020603050405020304" pitchFamily="18" charset="0"/>
              </a:rPr>
              <a:t>Present Failures – vv. 8-16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80230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Jude 8-9</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7"/>
            <a:ext cx="7939786" cy="5374482"/>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2800" dirty="0"/>
              <a:t> 8      Yet in the same way these men, also by dreaming, defile the flesh, and reject authority, and revile angelic majesties.</a:t>
            </a:r>
          </a:p>
          <a:p>
            <a:pPr defTabSz="914400">
              <a:lnSpc>
                <a:spcPct val="90000"/>
              </a:lnSpc>
              <a:spcAft>
                <a:spcPts val="600"/>
              </a:spcAft>
              <a:buClr>
                <a:schemeClr val="accent1">
                  <a:lumMod val="75000"/>
                </a:schemeClr>
              </a:buClr>
              <a:buSzPct val="85000"/>
            </a:pPr>
            <a:r>
              <a:rPr lang="en-US" sz="2800" dirty="0"/>
              <a:t> 9      But Michael the archangel, when he disputed with the devil and argued about the body of Moses, did not dare pronounce against him a railing judgment, but said, “The Lord rebuke you!”</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2896480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Jude 8-9</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7"/>
            <a:ext cx="7939786" cy="5374482"/>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2800" dirty="0"/>
              <a:t> 8      Yet in the same way these men, also by dreaming, defile the flesh, and reject authority, and revile angelic majesties.</a:t>
            </a:r>
          </a:p>
          <a:p>
            <a:pPr defTabSz="914400">
              <a:lnSpc>
                <a:spcPct val="90000"/>
              </a:lnSpc>
              <a:spcAft>
                <a:spcPts val="600"/>
              </a:spcAft>
              <a:buClr>
                <a:schemeClr val="accent1">
                  <a:lumMod val="75000"/>
                </a:schemeClr>
              </a:buClr>
              <a:buSzPct val="85000"/>
            </a:pPr>
            <a:r>
              <a:rPr lang="en-US" sz="2800" dirty="0"/>
              <a:t> 9      But Michael the archangel, when he disputed with the devil and argued about the body of Moses, did not dare pronounce against him a railing judgment, but said, “The Lord rebuke you!”</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59017647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44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dirty="0">
                <a:latin typeface="Times New Roman" panose="02020603050405020304" pitchFamily="18" charset="0"/>
              </a:rPr>
              <a:t>Previous Failures – vv. 5-7</a:t>
            </a:r>
          </a:p>
          <a:p>
            <a:pPr marL="788670" lvl="1" indent="-514350" algn="just">
              <a:spcBef>
                <a:spcPts val="0"/>
              </a:spcBef>
              <a:spcAft>
                <a:spcPts val="300"/>
              </a:spcAft>
              <a:buClr>
                <a:srgbClr val="A5300F"/>
              </a:buClr>
              <a:buFont typeface="+mj-lt"/>
              <a:buAutoNum type="alphaUcPeriod"/>
            </a:pPr>
            <a:r>
              <a:rPr lang="en-US" sz="2800" b="1" dirty="0">
                <a:solidFill>
                  <a:srgbClr val="000000"/>
                </a:solidFill>
                <a:latin typeface="Times New Roman" panose="02020603050405020304" pitchFamily="18" charset="0"/>
              </a:rPr>
              <a:t>Present Failures – vv. 8-16</a:t>
            </a:r>
          </a:p>
          <a:p>
            <a:pPr marL="1062990" lvl="2" indent="-514350" algn="just">
              <a:spcBef>
                <a:spcPts val="0"/>
              </a:spcBef>
              <a:spcAft>
                <a:spcPts val="300"/>
              </a:spcAft>
              <a:buClr>
                <a:srgbClr val="A5300F"/>
              </a:buClr>
              <a:buFont typeface="+mj-lt"/>
              <a:buAutoNum type="arabicPeriod"/>
            </a:pPr>
            <a:r>
              <a:rPr lang="en-US" sz="2600" dirty="0">
                <a:solidFill>
                  <a:srgbClr val="000000"/>
                </a:solidFill>
                <a:latin typeface="Times New Roman" panose="02020603050405020304" pitchFamily="18" charset="0"/>
              </a:rPr>
              <a:t>The nature of error (8-10)</a:t>
            </a:r>
          </a:p>
          <a:p>
            <a:pPr marL="1394460" lvl="3" indent="-571500" algn="just">
              <a:spcBef>
                <a:spcPts val="0"/>
              </a:spcBef>
              <a:spcAft>
                <a:spcPts val="300"/>
              </a:spcAft>
              <a:buFont typeface="+mj-lt"/>
              <a:buAutoNum type="romanLcPeriod"/>
            </a:pPr>
            <a:r>
              <a:rPr lang="en-US" sz="2600" dirty="0">
                <a:solidFill>
                  <a:srgbClr val="C00000"/>
                </a:solidFill>
                <a:latin typeface="Times New Roman" panose="02020603050405020304" pitchFamily="18" charset="0"/>
              </a:rPr>
              <a:t>Defile the flesh – 8a</a:t>
            </a:r>
          </a:p>
          <a:p>
            <a:pPr marL="1394460" lvl="3" indent="-571500" algn="just">
              <a:spcBef>
                <a:spcPts val="0"/>
              </a:spcBef>
              <a:spcAft>
                <a:spcPts val="300"/>
              </a:spcAft>
              <a:buFont typeface="+mj-lt"/>
              <a:buAutoNum type="romanLcPeriod"/>
            </a:pPr>
            <a:r>
              <a:rPr lang="en-US" sz="2600" dirty="0">
                <a:solidFill>
                  <a:srgbClr val="C00000"/>
                </a:solidFill>
                <a:latin typeface="Times New Roman" panose="02020603050405020304" pitchFamily="18" charset="0"/>
              </a:rPr>
              <a:t>Reject authority – 8b</a:t>
            </a:r>
          </a:p>
          <a:p>
            <a:pPr marL="1394460" lvl="3" indent="-571500" algn="just">
              <a:spcBef>
                <a:spcPts val="0"/>
              </a:spcBef>
              <a:spcAft>
                <a:spcPts val="300"/>
              </a:spcAft>
              <a:buFont typeface="+mj-lt"/>
              <a:buAutoNum type="romanLcPeriod"/>
            </a:pPr>
            <a:r>
              <a:rPr lang="en-US" sz="2600" dirty="0">
                <a:solidFill>
                  <a:srgbClr val="C00000"/>
                </a:solidFill>
                <a:latin typeface="Times New Roman" panose="02020603050405020304" pitchFamily="18" charset="0"/>
              </a:rPr>
              <a:t>Revile angelic majesties – 8c</a:t>
            </a:r>
          </a:p>
        </p:txBody>
      </p:sp>
    </p:spTree>
    <p:extLst>
      <p:ext uri="{BB962C8B-B14F-4D97-AF65-F5344CB8AC3E}">
        <p14:creationId xmlns:p14="http://schemas.microsoft.com/office/powerpoint/2010/main" val="3629565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D44E-AD92-40F4-A251-188412F9DE8E}"/>
              </a:ext>
            </a:extLst>
          </p:cNvPr>
          <p:cNvSpPr>
            <a:spLocks noGrp="1"/>
          </p:cNvSpPr>
          <p:nvPr>
            <p:ph type="ctrTitle"/>
          </p:nvPr>
        </p:nvSpPr>
        <p:spPr/>
        <p:txBody>
          <a:bodyPr/>
          <a:lstStyle/>
          <a:p>
            <a:r>
              <a:rPr lang="en-US" dirty="0"/>
              <a:t>The book of Jude</a:t>
            </a:r>
          </a:p>
        </p:txBody>
      </p:sp>
      <p:sp>
        <p:nvSpPr>
          <p:cNvPr id="3" name="Subtitle 2">
            <a:extLst>
              <a:ext uri="{FF2B5EF4-FFF2-40B4-BE49-F238E27FC236}">
                <a16:creationId xmlns:a16="http://schemas.microsoft.com/office/drawing/2014/main" id="{BD8380D3-E3E2-4DFB-AA17-BE008D71FE56}"/>
              </a:ext>
            </a:extLst>
          </p:cNvPr>
          <p:cNvSpPr>
            <a:spLocks noGrp="1"/>
          </p:cNvSpPr>
          <p:nvPr>
            <p:ph type="subTitle" idx="1"/>
          </p:nvPr>
        </p:nvSpPr>
        <p:spPr/>
        <p:txBody>
          <a:bodyPr>
            <a:normAutofit/>
          </a:bodyPr>
          <a:lstStyle/>
          <a:p>
            <a:r>
              <a:rPr lang="en-US" sz="2800" dirty="0"/>
              <a:t>Lessons in Present Day Apostasy</a:t>
            </a:r>
          </a:p>
        </p:txBody>
      </p:sp>
    </p:spTree>
    <p:extLst>
      <p:ext uri="{BB962C8B-B14F-4D97-AF65-F5344CB8AC3E}">
        <p14:creationId xmlns:p14="http://schemas.microsoft.com/office/powerpoint/2010/main" val="246299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44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dirty="0">
                <a:latin typeface="Times New Roman" panose="02020603050405020304" pitchFamily="18" charset="0"/>
              </a:rPr>
              <a:t>Previous Failures – vv. 5-7</a:t>
            </a:r>
          </a:p>
          <a:p>
            <a:pPr marL="788670" lvl="1" indent="-514350" algn="just">
              <a:spcBef>
                <a:spcPts val="0"/>
              </a:spcBef>
              <a:spcAft>
                <a:spcPts val="300"/>
              </a:spcAft>
              <a:buClr>
                <a:srgbClr val="A5300F"/>
              </a:buClr>
              <a:buFont typeface="+mj-lt"/>
              <a:buAutoNum type="alphaUcPeriod"/>
            </a:pPr>
            <a:r>
              <a:rPr lang="en-US" sz="2800" b="1" dirty="0">
                <a:solidFill>
                  <a:srgbClr val="C00000"/>
                </a:solidFill>
                <a:latin typeface="Times New Roman" panose="02020603050405020304" pitchFamily="18" charset="0"/>
              </a:rPr>
              <a:t>Present Failures – vv. 8-16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0866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44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dirty="0">
                <a:latin typeface="Times New Roman" panose="02020603050405020304" pitchFamily="18" charset="0"/>
              </a:rPr>
              <a:t>Previous Failures – vv. 5-7</a:t>
            </a:r>
          </a:p>
          <a:p>
            <a:pPr marL="788670" lvl="1" indent="-514350" algn="just">
              <a:spcBef>
                <a:spcPts val="0"/>
              </a:spcBef>
              <a:spcAft>
                <a:spcPts val="300"/>
              </a:spcAft>
              <a:buClr>
                <a:srgbClr val="A5300F"/>
              </a:buClr>
              <a:buFont typeface="+mj-lt"/>
              <a:buAutoNum type="alphaUcPeriod"/>
            </a:pPr>
            <a:r>
              <a:rPr lang="en-US" sz="2800" b="1" dirty="0">
                <a:solidFill>
                  <a:srgbClr val="C00000"/>
                </a:solidFill>
                <a:latin typeface="Times New Roman" panose="02020603050405020304" pitchFamily="18" charset="0"/>
              </a:rPr>
              <a:t>Present Failures – vv. 8-16</a:t>
            </a:r>
          </a:p>
          <a:p>
            <a:pPr marL="1062990" lvl="2" indent="-514350" algn="just">
              <a:spcBef>
                <a:spcPts val="0"/>
              </a:spcBef>
              <a:spcAft>
                <a:spcPts val="300"/>
              </a:spcAft>
              <a:buClr>
                <a:srgbClr val="A5300F"/>
              </a:buClr>
              <a:buFont typeface="+mj-lt"/>
              <a:buAutoNum type="arabicPeriod"/>
            </a:pPr>
            <a:r>
              <a:rPr lang="en-US" sz="2600" b="1" dirty="0">
                <a:solidFill>
                  <a:srgbClr val="C00000"/>
                </a:solidFill>
                <a:latin typeface="Times New Roman" panose="02020603050405020304" pitchFamily="18" charset="0"/>
              </a:rPr>
              <a:t>The nature of their error – 8-10</a:t>
            </a:r>
          </a:p>
          <a:p>
            <a:pPr marL="1062990" lvl="2" indent="-514350" algn="just">
              <a:spcBef>
                <a:spcPts val="0"/>
              </a:spcBef>
              <a:spcAft>
                <a:spcPts val="300"/>
              </a:spcAft>
              <a:buClr>
                <a:srgbClr val="A5300F"/>
              </a:buClr>
              <a:buFont typeface="+mj-lt"/>
              <a:buAutoNum type="arabicPeriod"/>
            </a:pPr>
            <a:r>
              <a:rPr lang="en-US" sz="2600" b="1" dirty="0">
                <a:solidFill>
                  <a:srgbClr val="C00000"/>
                </a:solidFill>
                <a:latin typeface="Times New Roman" panose="02020603050405020304" pitchFamily="18" charset="0"/>
              </a:rPr>
              <a:t>The seriousness of their error – 11-13</a:t>
            </a:r>
          </a:p>
          <a:p>
            <a:pPr marL="1062990" lvl="2" indent="-514350" algn="just">
              <a:spcBef>
                <a:spcPts val="0"/>
              </a:spcBef>
              <a:spcAft>
                <a:spcPts val="300"/>
              </a:spcAft>
              <a:buClr>
                <a:srgbClr val="A5300F"/>
              </a:buClr>
              <a:buFont typeface="+mj-lt"/>
              <a:buAutoNum type="arabicPeriod"/>
            </a:pPr>
            <a:r>
              <a:rPr lang="en-US" sz="2600" b="1" dirty="0">
                <a:solidFill>
                  <a:srgbClr val="C00000"/>
                </a:solidFill>
                <a:latin typeface="Times New Roman" panose="02020603050405020304" pitchFamily="18" charset="0"/>
              </a:rPr>
              <a:t>The consequences of their error – 14-16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245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90BF0A-5127-4344-9D7D-218647AD5043}"/>
              </a:ext>
            </a:extLst>
          </p:cNvPr>
          <p:cNvSpPr>
            <a:spLocks noGrp="1"/>
          </p:cNvSpPr>
          <p:nvPr>
            <p:ph idx="1"/>
          </p:nvPr>
        </p:nvSpPr>
        <p:spPr>
          <a:xfrm>
            <a:off x="167951" y="685800"/>
            <a:ext cx="6104235" cy="5020056"/>
          </a:xfrm>
        </p:spPr>
        <p:txBody>
          <a:bodyPr>
            <a:normAutofit fontScale="92500"/>
          </a:bodyPr>
          <a:lstStyle/>
          <a:p>
            <a:r>
              <a:rPr lang="en-US" sz="2400" dirty="0"/>
              <a:t>“The style is lively and vigorous, and the whole work gives evidence of careful composition. Close exegesis soon reveals great economy of expression. Single words, phrases, and images are chosen for the for the associations they carry, and scriptural allusions and catchword connections increase the depth of meaning…especially effective in its use of carefully chosen vocabulary, a series of vivid images suggested with almost poetic economy of words, scriptural allusions, catchword connections, and the use of climax. The modern reader requires much study in order to appreciate the richness of Jude’s letter.” </a:t>
            </a:r>
          </a:p>
        </p:txBody>
      </p:sp>
      <p:pic>
        <p:nvPicPr>
          <p:cNvPr id="5" name="Picture 4">
            <a:extLst>
              <a:ext uri="{FF2B5EF4-FFF2-40B4-BE49-F238E27FC236}">
                <a16:creationId xmlns:a16="http://schemas.microsoft.com/office/drawing/2014/main" id="{B78B6291-9DF3-463F-A599-83148B5DD5CE}"/>
              </a:ext>
            </a:extLst>
          </p:cNvPr>
          <p:cNvPicPr>
            <a:picLocks noChangeAspect="1"/>
          </p:cNvPicPr>
          <p:nvPr/>
        </p:nvPicPr>
        <p:blipFill>
          <a:blip r:embed="rId2"/>
          <a:stretch>
            <a:fillRect/>
          </a:stretch>
        </p:blipFill>
        <p:spPr>
          <a:xfrm>
            <a:off x="6272187" y="1298575"/>
            <a:ext cx="2871813" cy="4260850"/>
          </a:xfrm>
          <a:prstGeom prst="rect">
            <a:avLst/>
          </a:prstGeom>
        </p:spPr>
      </p:pic>
      <p:sp>
        <p:nvSpPr>
          <p:cNvPr id="8" name="TextBox 7">
            <a:extLst>
              <a:ext uri="{FF2B5EF4-FFF2-40B4-BE49-F238E27FC236}">
                <a16:creationId xmlns:a16="http://schemas.microsoft.com/office/drawing/2014/main" id="{A69920A4-44F7-4EFF-BDBC-CB58DD50037A}"/>
              </a:ext>
            </a:extLst>
          </p:cNvPr>
          <p:cNvSpPr txBox="1"/>
          <p:nvPr/>
        </p:nvSpPr>
        <p:spPr>
          <a:xfrm>
            <a:off x="225778" y="5995465"/>
            <a:ext cx="8692444" cy="646331"/>
          </a:xfrm>
          <a:prstGeom prst="rect">
            <a:avLst/>
          </a:prstGeom>
          <a:noFill/>
        </p:spPr>
        <p:txBody>
          <a:bodyPr wrap="square" rtlCol="0">
            <a:spAutoFit/>
          </a:bodyPr>
          <a:lstStyle/>
          <a:p>
            <a:r>
              <a:rPr lang="en-US" dirty="0"/>
              <a:t>Bauckham, Richard, J. </a:t>
            </a:r>
            <a:r>
              <a:rPr lang="en-US" i="1" dirty="0"/>
              <a:t>World Biblical Commentary: Jude, 2 Peter</a:t>
            </a:r>
            <a:r>
              <a:rPr lang="en-US" dirty="0"/>
              <a:t>. Vol. 50. 61 vols. Waco, Texas: Word Books, Publisher, 1983, </a:t>
            </a:r>
          </a:p>
        </p:txBody>
      </p:sp>
    </p:spTree>
    <p:extLst>
      <p:ext uri="{BB962C8B-B14F-4D97-AF65-F5344CB8AC3E}">
        <p14:creationId xmlns:p14="http://schemas.microsoft.com/office/powerpoint/2010/main" val="223671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6" name="Oval 45">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rotWithShape="1">
          <a:blip r:embed="rId4">
            <a:extLst/>
          </a:blip>
          <a:srcRect/>
          <a:stretch/>
        </p:blipFill>
        <p:spPr>
          <a:xfrm>
            <a:off x="20" y="10"/>
            <a:ext cx="9143980" cy="6857989"/>
          </a:xfrm>
          <a:prstGeom prst="rect">
            <a:avLst/>
          </a:prstGeom>
        </p:spPr>
      </p:pic>
      <p:sp>
        <p:nvSpPr>
          <p:cNvPr id="49" name="Rectangle 4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5">
              <a:alphaModFix amt="30000"/>
              <a:duotone>
                <a:prstClr val="black"/>
                <a:schemeClr val="accent1">
                  <a:tint val="45000"/>
                  <a:satMod val="400000"/>
                </a:schemeClr>
              </a:duotone>
              <a:extLst>
                <a:ext uri="{BEBA8EAE-BF5A-486C-A8C5-ECC9F3942E4B}">
                  <a14:imgProps xmlns:a14="http://schemas.microsoft.com/office/drawing/2010/main">
                    <a14:imgLayer r:embed="rId6">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101DD2-8284-49E6-A1F4-2420F4D03267}"/>
              </a:ext>
            </a:extLst>
          </p:cNvPr>
          <p:cNvSpPr txBox="1"/>
          <p:nvPr/>
        </p:nvSpPr>
        <p:spPr>
          <a:xfrm>
            <a:off x="802386" y="-173735"/>
            <a:ext cx="7543800" cy="16093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dirty="0">
                <a:latin typeface="+mj-lt"/>
                <a:ea typeface="+mj-ea"/>
                <a:cs typeface="+mj-cs"/>
              </a:rPr>
              <a:t>Jude 8</a:t>
            </a:r>
          </a:p>
        </p:txBody>
      </p:sp>
      <p:sp>
        <p:nvSpPr>
          <p:cNvPr id="5" name="TextBox 4">
            <a:extLst>
              <a:ext uri="{FF2B5EF4-FFF2-40B4-BE49-F238E27FC236}">
                <a16:creationId xmlns:a16="http://schemas.microsoft.com/office/drawing/2014/main" id="{A294D976-94C7-430A-A6F1-F8D0F026FC39}"/>
              </a:ext>
            </a:extLst>
          </p:cNvPr>
          <p:cNvSpPr txBox="1"/>
          <p:nvPr/>
        </p:nvSpPr>
        <p:spPr>
          <a:xfrm>
            <a:off x="797814" y="1283208"/>
            <a:ext cx="7543800" cy="4050792"/>
          </a:xfrm>
          <a:prstGeom prst="rect">
            <a:avLst/>
          </a:prstGeom>
        </p:spPr>
        <p:txBody>
          <a:bodyPr vert="horz" lIns="91440" tIns="45720" rIns="91440" bIns="45720" rtlCol="0">
            <a:normAutofit/>
          </a:bodyPr>
          <a:lstStyle/>
          <a:p>
            <a:pPr defTabSz="914400">
              <a:lnSpc>
                <a:spcPct val="90000"/>
              </a:lnSpc>
              <a:spcAft>
                <a:spcPts val="600"/>
              </a:spcAft>
              <a:buClr>
                <a:schemeClr val="accent1">
                  <a:lumMod val="75000"/>
                </a:schemeClr>
              </a:buClr>
              <a:buSzPct val="85000"/>
            </a:pPr>
            <a:r>
              <a:rPr lang="en-US" sz="4000" dirty="0"/>
              <a:t>Yet in the same way these men, also by dreaming, defile the flesh, and reject authority, and revile angelic majesties.</a:t>
            </a:r>
          </a:p>
        </p:txBody>
      </p:sp>
      <p:grpSp>
        <p:nvGrpSpPr>
          <p:cNvPr id="53" name="Group 5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4" name="Oval 5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9722741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F3762BA-9C9E-40F2-BCFF-7AED76A21E4B}"/>
              </a:ext>
            </a:extLst>
          </p:cNvPr>
          <p:cNvGraphicFramePr>
            <a:graphicFrameLocks noGrp="1"/>
          </p:cNvGraphicFramePr>
          <p:nvPr>
            <p:extLst>
              <p:ext uri="{D42A27DB-BD31-4B8C-83A1-F6EECF244321}">
                <p14:modId xmlns:p14="http://schemas.microsoft.com/office/powerpoint/2010/main" val="1082014102"/>
              </p:ext>
            </p:extLst>
          </p:nvPr>
        </p:nvGraphicFramePr>
        <p:xfrm>
          <a:off x="-16085" y="1628469"/>
          <a:ext cx="9160085" cy="3601061"/>
        </p:xfrm>
        <a:graphic>
          <a:graphicData uri="http://schemas.openxmlformats.org/drawingml/2006/table">
            <a:tbl>
              <a:tblPr firstRow="1" firstCol="1" bandRow="1"/>
              <a:tblGrid>
                <a:gridCol w="1577879">
                  <a:extLst>
                    <a:ext uri="{9D8B030D-6E8A-4147-A177-3AD203B41FA5}">
                      <a16:colId xmlns:a16="http://schemas.microsoft.com/office/drawing/2014/main" val="1873824755"/>
                    </a:ext>
                  </a:extLst>
                </a:gridCol>
                <a:gridCol w="2739273">
                  <a:extLst>
                    <a:ext uri="{9D8B030D-6E8A-4147-A177-3AD203B41FA5}">
                      <a16:colId xmlns:a16="http://schemas.microsoft.com/office/drawing/2014/main" val="528627588"/>
                    </a:ext>
                  </a:extLst>
                </a:gridCol>
                <a:gridCol w="3074878">
                  <a:extLst>
                    <a:ext uri="{9D8B030D-6E8A-4147-A177-3AD203B41FA5}">
                      <a16:colId xmlns:a16="http://schemas.microsoft.com/office/drawing/2014/main" val="262476484"/>
                    </a:ext>
                  </a:extLst>
                </a:gridCol>
                <a:gridCol w="1768055">
                  <a:extLst>
                    <a:ext uri="{9D8B030D-6E8A-4147-A177-3AD203B41FA5}">
                      <a16:colId xmlns:a16="http://schemas.microsoft.com/office/drawing/2014/main" val="3253940036"/>
                    </a:ext>
                  </a:extLst>
                </a:gridCol>
              </a:tblGrid>
              <a:tr h="530669">
                <a:tc>
                  <a:txBody>
                    <a:bodyPr/>
                    <a:lstStyle/>
                    <a:p>
                      <a:pPr marL="0" marR="0" algn="ctr" fontAlgn="t">
                        <a:lnSpc>
                          <a:spcPct val="107000"/>
                        </a:lnSpc>
                        <a:spcBef>
                          <a:spcPts val="0"/>
                        </a:spcBef>
                        <a:spcAft>
                          <a:spcPts val="0"/>
                        </a:spcAft>
                      </a:pPr>
                      <a:r>
                        <a:rPr lang="en-US" sz="2800" b="0" i="0" u="none" strike="noStrike" dirty="0">
                          <a:effectLst/>
                          <a:latin typeface="Arial" panose="020B0604020202020204" pitchFamily="34" charset="0"/>
                        </a:rPr>
                        <a:t>VERSE</a:t>
                      </a: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fontAlgn="t">
                        <a:lnSpc>
                          <a:spcPct val="107000"/>
                        </a:lnSpc>
                        <a:spcBef>
                          <a:spcPts val="0"/>
                        </a:spcBef>
                        <a:spcAft>
                          <a:spcPts val="0"/>
                        </a:spcAft>
                      </a:pPr>
                      <a:r>
                        <a:rPr lang="en-US" sz="2800" b="0" i="0" u="none" strike="noStrike" dirty="0">
                          <a:effectLst/>
                          <a:latin typeface="Arial" panose="020B0604020202020204" pitchFamily="34" charset="0"/>
                        </a:rPr>
                        <a:t>Subject</a:t>
                      </a: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fontAlgn="t">
                        <a:lnSpc>
                          <a:spcPct val="107000"/>
                        </a:lnSpc>
                        <a:spcBef>
                          <a:spcPts val="0"/>
                        </a:spcBef>
                        <a:spcAft>
                          <a:spcPts val="0"/>
                        </a:spcAft>
                      </a:pPr>
                      <a:r>
                        <a:rPr lang="en-US" sz="2800" b="0" i="0" u="none" strike="noStrike" dirty="0">
                          <a:effectLst/>
                          <a:latin typeface="Arial" panose="020B0604020202020204" pitchFamily="34" charset="0"/>
                        </a:rPr>
                        <a:t>Sin</a:t>
                      </a: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fontAlgn="t">
                        <a:lnSpc>
                          <a:spcPct val="107000"/>
                        </a:lnSpc>
                        <a:spcBef>
                          <a:spcPts val="0"/>
                        </a:spcBef>
                        <a:spcAft>
                          <a:spcPts val="0"/>
                        </a:spcAft>
                      </a:pPr>
                      <a:r>
                        <a:rPr lang="en-US" sz="2800" b="0" i="0" u="none" strike="noStrike" dirty="0">
                          <a:effectLst/>
                          <a:latin typeface="Arial" panose="020B0604020202020204" pitchFamily="34" charset="0"/>
                        </a:rPr>
                        <a:t>VERSE</a:t>
                      </a: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020054253"/>
                  </a:ext>
                </a:extLst>
              </a:tr>
              <a:tr h="1023464">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cs typeface="Times New Roman" panose="02020603050405020304" pitchFamily="18" charset="0"/>
                        </a:rPr>
                        <a:t>5</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Exodus generation</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Defile the flesh</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8a</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80870641"/>
                  </a:ext>
                </a:extLst>
              </a:tr>
              <a:tr h="1023464">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6</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Rebellious angels</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Reject authority</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8b</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59903509"/>
                  </a:ext>
                </a:extLst>
              </a:tr>
              <a:tr h="1023464">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7</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Sodomites</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Revile angelic majesties</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8c</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77562636"/>
                  </a:ext>
                </a:extLst>
              </a:tr>
            </a:tbl>
          </a:graphicData>
        </a:graphic>
      </p:graphicFrame>
      <p:sp>
        <p:nvSpPr>
          <p:cNvPr id="3" name="TextBox 2">
            <a:extLst>
              <a:ext uri="{FF2B5EF4-FFF2-40B4-BE49-F238E27FC236}">
                <a16:creationId xmlns:a16="http://schemas.microsoft.com/office/drawing/2014/main" id="{D5C30642-340E-4EBA-A33C-DEC4A40A5EF9}"/>
              </a:ext>
            </a:extLst>
          </p:cNvPr>
          <p:cNvSpPr txBox="1"/>
          <p:nvPr/>
        </p:nvSpPr>
        <p:spPr>
          <a:xfrm>
            <a:off x="217735" y="5698114"/>
            <a:ext cx="8692444" cy="646331"/>
          </a:xfrm>
          <a:prstGeom prst="rect">
            <a:avLst/>
          </a:prstGeom>
          <a:noFill/>
        </p:spPr>
        <p:txBody>
          <a:bodyPr wrap="square" rtlCol="0">
            <a:spAutoFit/>
          </a:bodyPr>
          <a:lstStyle/>
          <a:p>
            <a:r>
              <a:rPr lang="en-US" dirty="0"/>
              <a:t>Adapted from Bauckham, Richard, J. </a:t>
            </a:r>
            <a:r>
              <a:rPr lang="en-US" i="1" dirty="0"/>
              <a:t>World Biblical Commentary: Jude, 2 Peter</a:t>
            </a:r>
            <a:r>
              <a:rPr lang="en-US" dirty="0"/>
              <a:t>. Vol. 50. 61 vols. Waco, Texas: Word Books, Publisher, 1983, 55.</a:t>
            </a:r>
          </a:p>
        </p:txBody>
      </p:sp>
      <p:sp>
        <p:nvSpPr>
          <p:cNvPr id="4" name="TextBox 3">
            <a:extLst>
              <a:ext uri="{FF2B5EF4-FFF2-40B4-BE49-F238E27FC236}">
                <a16:creationId xmlns:a16="http://schemas.microsoft.com/office/drawing/2014/main" id="{9EFCE6F0-46ED-417B-9936-A78B976D875A}"/>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5-7  |  Jude 8</a:t>
            </a:r>
          </a:p>
        </p:txBody>
      </p:sp>
    </p:spTree>
    <p:extLst>
      <p:ext uri="{BB962C8B-B14F-4D97-AF65-F5344CB8AC3E}">
        <p14:creationId xmlns:p14="http://schemas.microsoft.com/office/powerpoint/2010/main" val="75669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F3762BA-9C9E-40F2-BCFF-7AED76A21E4B}"/>
              </a:ext>
            </a:extLst>
          </p:cNvPr>
          <p:cNvGraphicFramePr>
            <a:graphicFrameLocks noGrp="1"/>
          </p:cNvGraphicFramePr>
          <p:nvPr>
            <p:extLst>
              <p:ext uri="{D42A27DB-BD31-4B8C-83A1-F6EECF244321}">
                <p14:modId xmlns:p14="http://schemas.microsoft.com/office/powerpoint/2010/main" val="1410719688"/>
              </p:ext>
            </p:extLst>
          </p:nvPr>
        </p:nvGraphicFramePr>
        <p:xfrm>
          <a:off x="-16085" y="1628469"/>
          <a:ext cx="9160085" cy="3601061"/>
        </p:xfrm>
        <a:graphic>
          <a:graphicData uri="http://schemas.openxmlformats.org/drawingml/2006/table">
            <a:tbl>
              <a:tblPr firstRow="1" firstCol="1" bandRow="1"/>
              <a:tblGrid>
                <a:gridCol w="1577879">
                  <a:extLst>
                    <a:ext uri="{9D8B030D-6E8A-4147-A177-3AD203B41FA5}">
                      <a16:colId xmlns:a16="http://schemas.microsoft.com/office/drawing/2014/main" val="1873824755"/>
                    </a:ext>
                  </a:extLst>
                </a:gridCol>
                <a:gridCol w="2739273">
                  <a:extLst>
                    <a:ext uri="{9D8B030D-6E8A-4147-A177-3AD203B41FA5}">
                      <a16:colId xmlns:a16="http://schemas.microsoft.com/office/drawing/2014/main" val="528627588"/>
                    </a:ext>
                  </a:extLst>
                </a:gridCol>
                <a:gridCol w="3074878">
                  <a:extLst>
                    <a:ext uri="{9D8B030D-6E8A-4147-A177-3AD203B41FA5}">
                      <a16:colId xmlns:a16="http://schemas.microsoft.com/office/drawing/2014/main" val="262476484"/>
                    </a:ext>
                  </a:extLst>
                </a:gridCol>
                <a:gridCol w="1768055">
                  <a:extLst>
                    <a:ext uri="{9D8B030D-6E8A-4147-A177-3AD203B41FA5}">
                      <a16:colId xmlns:a16="http://schemas.microsoft.com/office/drawing/2014/main" val="3253940036"/>
                    </a:ext>
                  </a:extLst>
                </a:gridCol>
              </a:tblGrid>
              <a:tr h="530669">
                <a:tc>
                  <a:txBody>
                    <a:bodyPr/>
                    <a:lstStyle/>
                    <a:p>
                      <a:pPr marL="0" marR="0" algn="ctr" fontAlgn="t">
                        <a:lnSpc>
                          <a:spcPct val="107000"/>
                        </a:lnSpc>
                        <a:spcBef>
                          <a:spcPts val="0"/>
                        </a:spcBef>
                        <a:spcAft>
                          <a:spcPts val="0"/>
                        </a:spcAft>
                      </a:pPr>
                      <a:r>
                        <a:rPr lang="en-US" sz="2800" b="0" i="0" u="none" strike="noStrike" dirty="0">
                          <a:effectLst/>
                          <a:latin typeface="Arial" panose="020B0604020202020204" pitchFamily="34" charset="0"/>
                        </a:rPr>
                        <a:t>VERSE</a:t>
                      </a: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fontAlgn="t">
                        <a:lnSpc>
                          <a:spcPct val="107000"/>
                        </a:lnSpc>
                        <a:spcBef>
                          <a:spcPts val="0"/>
                        </a:spcBef>
                        <a:spcAft>
                          <a:spcPts val="0"/>
                        </a:spcAft>
                      </a:pPr>
                      <a:r>
                        <a:rPr lang="en-US" sz="2800" b="0" i="0" u="none" strike="noStrike" dirty="0">
                          <a:effectLst/>
                          <a:latin typeface="Arial" panose="020B0604020202020204" pitchFamily="34" charset="0"/>
                        </a:rPr>
                        <a:t>Subject</a:t>
                      </a: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fontAlgn="t">
                        <a:lnSpc>
                          <a:spcPct val="107000"/>
                        </a:lnSpc>
                        <a:spcBef>
                          <a:spcPts val="0"/>
                        </a:spcBef>
                        <a:spcAft>
                          <a:spcPts val="0"/>
                        </a:spcAft>
                      </a:pPr>
                      <a:r>
                        <a:rPr lang="en-US" sz="2800" b="0" i="0" u="none" strike="noStrike" dirty="0">
                          <a:effectLst/>
                          <a:latin typeface="Arial" panose="020B0604020202020204" pitchFamily="34" charset="0"/>
                        </a:rPr>
                        <a:t>Sin</a:t>
                      </a: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fontAlgn="t">
                        <a:lnSpc>
                          <a:spcPct val="107000"/>
                        </a:lnSpc>
                        <a:spcBef>
                          <a:spcPts val="0"/>
                        </a:spcBef>
                        <a:spcAft>
                          <a:spcPts val="0"/>
                        </a:spcAft>
                      </a:pPr>
                      <a:r>
                        <a:rPr lang="en-US" sz="2800" b="0" i="0" u="none" strike="noStrike" dirty="0">
                          <a:effectLst/>
                          <a:latin typeface="Arial" panose="020B0604020202020204" pitchFamily="34" charset="0"/>
                        </a:rPr>
                        <a:t>VERSE</a:t>
                      </a: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020054253"/>
                  </a:ext>
                </a:extLst>
              </a:tr>
              <a:tr h="1023464">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cs typeface="Times New Roman" panose="02020603050405020304" pitchFamily="18" charset="0"/>
                        </a:rPr>
                        <a:t>5</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Exodus generation</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Defile the flesh</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8a</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80870641"/>
                  </a:ext>
                </a:extLst>
              </a:tr>
              <a:tr h="1023464">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6</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Rebellious angels</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Reject authority</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8b</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59903509"/>
                  </a:ext>
                </a:extLst>
              </a:tr>
              <a:tr h="1023464">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7</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Sodomites</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Revile angelic majesties</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07000"/>
                        </a:lnSpc>
                        <a:spcBef>
                          <a:spcPts val="0"/>
                        </a:spcBef>
                        <a:spcAft>
                          <a:spcPts val="0"/>
                        </a:spcAft>
                      </a:pPr>
                      <a:r>
                        <a:rPr lang="en-US" sz="2800" b="0" i="0" u="none" strike="noStrike" dirty="0">
                          <a:effectLst/>
                          <a:latin typeface="Calibri" panose="020F0502020204030204" pitchFamily="34" charset="0"/>
                          <a:ea typeface="Calibri" panose="020F0502020204030204" pitchFamily="34" charset="0"/>
                          <a:cs typeface="Times New Roman" panose="02020603050405020304" pitchFamily="18" charset="0"/>
                        </a:rPr>
                        <a:t>8c</a:t>
                      </a:r>
                      <a:endParaRPr lang="en-US" sz="4200" b="0" i="0" u="none" strike="noStrike" dirty="0">
                        <a:effectLst/>
                        <a:latin typeface="Arial" panose="020B0604020202020204" pitchFamily="34" charset="0"/>
                      </a:endParaRPr>
                    </a:p>
                  </a:txBody>
                  <a:tcPr marL="160427" marR="160427" marT="222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77562636"/>
                  </a:ext>
                </a:extLst>
              </a:tr>
            </a:tbl>
          </a:graphicData>
        </a:graphic>
      </p:graphicFrame>
      <p:sp>
        <p:nvSpPr>
          <p:cNvPr id="3" name="TextBox 2">
            <a:extLst>
              <a:ext uri="{FF2B5EF4-FFF2-40B4-BE49-F238E27FC236}">
                <a16:creationId xmlns:a16="http://schemas.microsoft.com/office/drawing/2014/main" id="{7B3B9DB2-1C4C-41CD-AF3D-09A7AED35071}"/>
              </a:ext>
            </a:extLst>
          </p:cNvPr>
          <p:cNvSpPr txBox="1"/>
          <p:nvPr/>
        </p:nvSpPr>
        <p:spPr>
          <a:xfrm>
            <a:off x="217735" y="5698114"/>
            <a:ext cx="8692444" cy="646331"/>
          </a:xfrm>
          <a:prstGeom prst="rect">
            <a:avLst/>
          </a:prstGeom>
          <a:noFill/>
        </p:spPr>
        <p:txBody>
          <a:bodyPr wrap="square" rtlCol="0">
            <a:spAutoFit/>
          </a:bodyPr>
          <a:lstStyle/>
          <a:p>
            <a:r>
              <a:rPr lang="en-US" dirty="0"/>
              <a:t>Adapted from Bauckham, Richard, J. </a:t>
            </a:r>
            <a:r>
              <a:rPr lang="en-US" i="1" dirty="0"/>
              <a:t>World Biblical Commentary: Jude, 2 Peter</a:t>
            </a:r>
            <a:r>
              <a:rPr lang="en-US" dirty="0"/>
              <a:t>. Vol. 50. 61 vols. Waco, Texas: Word Books, Publisher, 1983, 55.</a:t>
            </a:r>
          </a:p>
        </p:txBody>
      </p:sp>
      <p:sp>
        <p:nvSpPr>
          <p:cNvPr id="4" name="TextBox 3">
            <a:extLst>
              <a:ext uri="{FF2B5EF4-FFF2-40B4-BE49-F238E27FC236}">
                <a16:creationId xmlns:a16="http://schemas.microsoft.com/office/drawing/2014/main" id="{B1AAAD6A-14F0-41E1-8588-EF2253F533A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5-7  |  Jude 8</a:t>
            </a:r>
          </a:p>
        </p:txBody>
      </p:sp>
    </p:spTree>
    <p:extLst>
      <p:ext uri="{BB962C8B-B14F-4D97-AF65-F5344CB8AC3E}">
        <p14:creationId xmlns:p14="http://schemas.microsoft.com/office/powerpoint/2010/main" val="14976788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85</TotalTime>
  <Words>2503</Words>
  <Application>Microsoft Office PowerPoint</Application>
  <PresentationFormat>On-screen Show (4:3)</PresentationFormat>
  <Paragraphs>223</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Rockwell</vt:lpstr>
      <vt:lpstr>Rockwell Condensed</vt:lpstr>
      <vt:lpstr>Rockwell Extra Bold</vt:lpstr>
      <vt:lpstr>Times New Roman</vt:lpstr>
      <vt:lpstr>Wingdings</vt:lpstr>
      <vt:lpstr>Wood Type</vt:lpstr>
      <vt:lpstr>The book of Jude</vt:lpstr>
      <vt:lpstr>The Book of Jude</vt:lpstr>
      <vt:lpstr>Outline of Jude</vt:lpstr>
      <vt:lpstr>Outline of Jude</vt:lpstr>
      <vt:lpstr>Outline of Jude</vt:lpstr>
      <vt:lpstr>PowerPoint Presentation</vt:lpstr>
      <vt:lpstr>PowerPoint Presentation</vt:lpstr>
      <vt:lpstr>PowerPoint Presentation</vt:lpstr>
      <vt:lpstr>PowerPoint Presentation</vt:lpstr>
      <vt:lpstr>PowerPoint Presentation</vt:lpstr>
      <vt:lpstr>PowerPoint Presentation</vt:lpstr>
      <vt:lpstr>Outline of Jude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 of Jude</vt:lpstr>
      <vt:lpstr>PowerPoint Presentation</vt:lpstr>
      <vt:lpstr>PowerPoint Presentation</vt:lpstr>
      <vt:lpstr>PowerPoint Presentation</vt:lpstr>
      <vt:lpstr>PowerPoint Presentation</vt:lpstr>
      <vt:lpstr>Outline of Jude</vt:lpstr>
      <vt:lpstr>…Revile angelic majesties</vt:lpstr>
      <vt:lpstr>…Revile angelic majesties</vt:lpstr>
      <vt:lpstr>PowerPoint Presentation</vt:lpstr>
      <vt:lpstr>PowerPoint Presentation</vt:lpstr>
      <vt:lpstr>Outline of Jude</vt:lpstr>
      <vt:lpstr>The book of Jude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Jude</dc:title>
  <dc:creator>Gabriel Morris</dc:creator>
  <cp:lastModifiedBy>Gabriel Morris</cp:lastModifiedBy>
  <cp:revision>1</cp:revision>
  <dcterms:created xsi:type="dcterms:W3CDTF">2018-11-04T00:44:56Z</dcterms:created>
  <dcterms:modified xsi:type="dcterms:W3CDTF">2018-11-04T02:10:38Z</dcterms:modified>
</cp:coreProperties>
</file>