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 id="2147483754" r:id="rId3"/>
    <p:sldMasterId id="2147483766" r:id="rId4"/>
  </p:sldMasterIdLst>
  <p:notesMasterIdLst>
    <p:notesMasterId r:id="rId78"/>
  </p:notesMasterIdLst>
  <p:handoutMasterIdLst>
    <p:handoutMasterId r:id="rId79"/>
  </p:handoutMasterIdLst>
  <p:sldIdLst>
    <p:sldId id="368" r:id="rId5"/>
    <p:sldId id="385" r:id="rId6"/>
    <p:sldId id="484" r:id="rId7"/>
    <p:sldId id="388" r:id="rId8"/>
    <p:sldId id="389" r:id="rId9"/>
    <p:sldId id="391" r:id="rId10"/>
    <p:sldId id="485" r:id="rId11"/>
    <p:sldId id="395" r:id="rId12"/>
    <p:sldId id="292" r:id="rId13"/>
    <p:sldId id="294" r:id="rId14"/>
    <p:sldId id="296" r:id="rId15"/>
    <p:sldId id="273" r:id="rId16"/>
    <p:sldId id="305" r:id="rId17"/>
    <p:sldId id="307" r:id="rId18"/>
    <p:sldId id="463" r:id="rId19"/>
    <p:sldId id="464" r:id="rId20"/>
    <p:sldId id="348" r:id="rId21"/>
    <p:sldId id="486" r:id="rId22"/>
    <p:sldId id="256" r:id="rId23"/>
    <p:sldId id="384" r:id="rId24"/>
    <p:sldId id="257" r:id="rId25"/>
    <p:sldId id="471" r:id="rId26"/>
    <p:sldId id="473" r:id="rId27"/>
    <p:sldId id="472" r:id="rId28"/>
    <p:sldId id="260" r:id="rId29"/>
    <p:sldId id="308" r:id="rId30"/>
    <p:sldId id="475" r:id="rId31"/>
    <p:sldId id="474" r:id="rId32"/>
    <p:sldId id="309" r:id="rId33"/>
    <p:sldId id="270" r:id="rId34"/>
    <p:sldId id="370" r:id="rId35"/>
    <p:sldId id="477" r:id="rId36"/>
    <p:sldId id="311" r:id="rId37"/>
    <p:sldId id="478" r:id="rId38"/>
    <p:sldId id="314" r:id="rId39"/>
    <p:sldId id="479" r:id="rId40"/>
    <p:sldId id="371" r:id="rId41"/>
    <p:sldId id="372" r:id="rId42"/>
    <p:sldId id="262" r:id="rId43"/>
    <p:sldId id="373" r:id="rId44"/>
    <p:sldId id="263" r:id="rId45"/>
    <p:sldId id="318" r:id="rId46"/>
    <p:sldId id="487" r:id="rId47"/>
    <p:sldId id="264" r:id="rId48"/>
    <p:sldId id="320" r:id="rId49"/>
    <p:sldId id="392" r:id="rId50"/>
    <p:sldId id="374" r:id="rId51"/>
    <p:sldId id="341" r:id="rId52"/>
    <p:sldId id="375" r:id="rId53"/>
    <p:sldId id="266" r:id="rId54"/>
    <p:sldId id="329" r:id="rId55"/>
    <p:sldId id="279" r:id="rId56"/>
    <p:sldId id="377" r:id="rId57"/>
    <p:sldId id="281" r:id="rId58"/>
    <p:sldId id="469" r:id="rId59"/>
    <p:sldId id="490" r:id="rId60"/>
    <p:sldId id="282" r:id="rId61"/>
    <p:sldId id="378" r:id="rId62"/>
    <p:sldId id="467" r:id="rId63"/>
    <p:sldId id="466" r:id="rId64"/>
    <p:sldId id="394" r:id="rId65"/>
    <p:sldId id="483" r:id="rId66"/>
    <p:sldId id="301" r:id="rId67"/>
    <p:sldId id="488" r:id="rId68"/>
    <p:sldId id="336" r:id="rId69"/>
    <p:sldId id="284" r:id="rId70"/>
    <p:sldId id="379" r:id="rId71"/>
    <p:sldId id="380" r:id="rId72"/>
    <p:sldId id="468" r:id="rId73"/>
    <p:sldId id="480" r:id="rId74"/>
    <p:sldId id="481" r:id="rId75"/>
    <p:sldId id="482" r:id="rId76"/>
    <p:sldId id="393" r:id="rId7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CC"/>
    <a:srgbClr val="CCECFF"/>
    <a:srgbClr val="00FFFF"/>
    <a:srgbClr val="6633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36"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46BAF543-C560-487D-BD72-3A35FE380E28}"/>
    <pc:docChg chg="modSld">
      <pc:chgData name="Jim McGowan" userId="e2c7446dd3aca506" providerId="LiveId" clId="{46BAF543-C560-487D-BD72-3A35FE380E28}" dt="2018-09-03T22:27:54.463" v="0" actId="242"/>
      <pc:docMkLst>
        <pc:docMk/>
      </pc:docMkLst>
      <pc:sldChg chg="modSp">
        <pc:chgData name="Jim McGowan" userId="e2c7446dd3aca506" providerId="LiveId" clId="{46BAF543-C560-487D-BD72-3A35FE380E28}" dt="2018-09-03T22:27:54.463" v="0" actId="242"/>
        <pc:sldMkLst>
          <pc:docMk/>
          <pc:sldMk cId="40479592" sldId="471"/>
        </pc:sldMkLst>
        <pc:spChg chg="mod">
          <ac:chgData name="Jim McGowan" userId="e2c7446dd3aca506" providerId="LiveId" clId="{46BAF543-C560-487D-BD72-3A35FE380E28}" dt="2018-09-03T22:27:54.463" v="0" actId="242"/>
          <ac:spMkLst>
            <pc:docMk/>
            <pc:sldMk cId="40479592" sldId="471"/>
            <ac:spMk id="5" creationId="{198776A7-798D-458F-9FB2-F684606626D5}"/>
          </ac:spMkLst>
        </pc:spChg>
      </pc:sldChg>
    </pc:docChg>
  </pc:docChgLst>
  <pc:docChgLst>
    <pc:chgData name="Jim McGowan" userId="e2c7446dd3aca506" providerId="LiveId" clId="{DEE3EA9A-A91B-46B0-9E1F-C5641C2A9947}"/>
    <pc:docChg chg="modSld">
      <pc:chgData name="Jim McGowan" userId="e2c7446dd3aca506" providerId="LiveId" clId="{DEE3EA9A-A91B-46B0-9E1F-C5641C2A9947}" dt="2018-10-08T16:21:14.204" v="0" actId="20577"/>
      <pc:docMkLst>
        <pc:docMk/>
      </pc:docMkLst>
      <pc:sldChg chg="modSp">
        <pc:chgData name="Jim McGowan" userId="e2c7446dd3aca506" providerId="LiveId" clId="{DEE3EA9A-A91B-46B0-9E1F-C5641C2A9947}" dt="2018-10-08T16:21:14.204" v="0" actId="20577"/>
        <pc:sldMkLst>
          <pc:docMk/>
          <pc:sldMk cId="40479592" sldId="471"/>
        </pc:sldMkLst>
        <pc:spChg chg="mod">
          <ac:chgData name="Jim McGowan" userId="e2c7446dd3aca506" providerId="LiveId" clId="{DEE3EA9A-A91B-46B0-9E1F-C5641C2A9947}" dt="2018-10-08T16:21:14.204" v="0" actId="20577"/>
          <ac:spMkLst>
            <pc:docMk/>
            <pc:sldMk cId="40479592" sldId="471"/>
            <ac:spMk id="14340" creationId="{41CE591E-0804-49BF-B3D5-E6D7E1EF0DF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D27354-E467-4FDD-8199-A6C9E2F3E2A1}"/>
              </a:ext>
            </a:extLst>
          </p:cNvPr>
          <p:cNvSpPr>
            <a:spLocks noGrp="1"/>
          </p:cNvSpPr>
          <p:nvPr>
            <p:ph type="hdr" sz="quarter"/>
          </p:nvPr>
        </p:nvSpPr>
        <p:spPr>
          <a:xfrm>
            <a:off x="2072640" y="0"/>
            <a:ext cx="3169920" cy="640080"/>
          </a:xfrm>
          <a:prstGeom prst="rect">
            <a:avLst/>
          </a:prstGeom>
        </p:spPr>
        <p:txBody>
          <a:bodyPr vert="horz" lIns="96661" tIns="48331" rIns="96661" bIns="48331" rtlCol="0"/>
          <a:lstStyle>
            <a:lvl1pPr algn="l">
              <a:defRPr sz="1300"/>
            </a:lvl1pPr>
          </a:lstStyle>
          <a:p>
            <a:pPr algn="ctr"/>
            <a:r>
              <a:rPr lang="en-US" dirty="0"/>
              <a:t>Jim McGowan, MTS, Th.D.</a:t>
            </a:r>
          </a:p>
          <a:p>
            <a:pPr algn="ctr"/>
            <a:r>
              <a:rPr lang="en-US" dirty="0"/>
              <a:t>Law &amp; Grace Session 13 </a:t>
            </a:r>
          </a:p>
          <a:p>
            <a:pPr algn="ctr"/>
            <a:r>
              <a:rPr lang="en-US" dirty="0"/>
              <a:t>10/28/2018</a:t>
            </a:r>
          </a:p>
        </p:txBody>
      </p:sp>
      <p:sp>
        <p:nvSpPr>
          <p:cNvPr id="4" name="Footer Placeholder 3">
            <a:extLst>
              <a:ext uri="{FF2B5EF4-FFF2-40B4-BE49-F238E27FC236}">
                <a16:creationId xmlns:a16="http://schemas.microsoft.com/office/drawing/2014/main" id="{89EB9B4F-3DC6-4474-A43C-F46E5E18DF4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Sugar Land Bible Church</a:t>
            </a:r>
          </a:p>
        </p:txBody>
      </p:sp>
      <p:sp>
        <p:nvSpPr>
          <p:cNvPr id="5" name="Slide Number Placeholder 4">
            <a:extLst>
              <a:ext uri="{FF2B5EF4-FFF2-40B4-BE49-F238E27FC236}">
                <a16:creationId xmlns:a16="http://schemas.microsoft.com/office/drawing/2014/main" id="{8BB4E1E7-4742-46EC-A29D-DCA54BB76F23}"/>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DE8DF18-799B-4638-8BAF-75546CC7C2B4}" type="slidenum">
              <a:rPr lang="en-US" smtClean="0"/>
              <a:t>‹#›</a:t>
            </a:fld>
            <a:endParaRPr lang="en-US"/>
          </a:p>
        </p:txBody>
      </p:sp>
    </p:spTree>
    <p:extLst>
      <p:ext uri="{BB962C8B-B14F-4D97-AF65-F5344CB8AC3E}">
        <p14:creationId xmlns:p14="http://schemas.microsoft.com/office/powerpoint/2010/main" val="415924427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CB7A19-E35D-4532-9E5F-E8F0CC710FCC}"/>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hangingPunct="1">
              <a:defRPr sz="1300" dirty="0">
                <a:latin typeface="Calibri" panose="020F0502020204030204" pitchFamily="34" charset="0"/>
                <a:cs typeface="Calibri" panose="020F0502020204030204" pitchFamily="34" charset="0"/>
              </a:defRPr>
            </a:lvl1pPr>
          </a:lstStyle>
          <a:p>
            <a:pPr>
              <a:defRPr/>
            </a:pPr>
            <a:r>
              <a:rPr lang="en-US" altLang="en-US"/>
              <a:t>Dr. Jim McGowan - Law &amp; Grace Session 13</a:t>
            </a:r>
          </a:p>
        </p:txBody>
      </p:sp>
      <p:sp>
        <p:nvSpPr>
          <p:cNvPr id="4099" name="Rectangle 3">
            <a:extLst>
              <a:ext uri="{FF2B5EF4-FFF2-40B4-BE49-F238E27FC236}">
                <a16:creationId xmlns:a16="http://schemas.microsoft.com/office/drawing/2014/main" id="{0DCEB1D1-CC59-46F2-924A-2B05858E6D05}"/>
              </a:ext>
            </a:extLst>
          </p:cNvPr>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1" hangingPunct="1">
              <a:defRPr sz="1300" dirty="0">
                <a:latin typeface="Calibri" panose="020F0502020204030204" pitchFamily="34" charset="0"/>
                <a:cs typeface="Calibri" panose="020F0502020204030204" pitchFamily="34" charset="0"/>
              </a:defRPr>
            </a:lvl1pPr>
          </a:lstStyle>
          <a:p>
            <a:pPr>
              <a:defRPr/>
            </a:pPr>
            <a:r>
              <a:rPr lang="en-US" altLang="en-US"/>
              <a:t>10-28-2018</a:t>
            </a:r>
          </a:p>
        </p:txBody>
      </p:sp>
      <p:sp>
        <p:nvSpPr>
          <p:cNvPr id="6148" name="Rectangle 4">
            <a:extLst>
              <a:ext uri="{FF2B5EF4-FFF2-40B4-BE49-F238E27FC236}">
                <a16:creationId xmlns:a16="http://schemas.microsoft.com/office/drawing/2014/main" id="{46931847-D736-4C1C-A96D-7222229FFBB4}"/>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F611242B-8331-4B72-B888-5B48EA32DAEF}"/>
              </a:ext>
            </a:extLst>
          </p:cNvPr>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4102" name="Rectangle 6">
            <a:extLst>
              <a:ext uri="{FF2B5EF4-FFF2-40B4-BE49-F238E27FC236}">
                <a16:creationId xmlns:a16="http://schemas.microsoft.com/office/drawing/2014/main" id="{33620B1A-DD26-419B-9938-3CEB84DC2DDB}"/>
              </a:ext>
            </a:extLst>
          </p:cNvPr>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hangingPunct="1">
              <a:defRPr sz="1300" dirty="0">
                <a:latin typeface="Calibri" panose="020F0502020204030204" pitchFamily="34" charset="0"/>
                <a:cs typeface="Calibri" panose="020F0502020204030204" pitchFamily="34" charset="0"/>
              </a:defRPr>
            </a:lvl1pPr>
          </a:lstStyle>
          <a:p>
            <a:pPr>
              <a:defRPr/>
            </a:pPr>
            <a:r>
              <a:rPr lang="en-US" altLang="en-US"/>
              <a:t>Sugar Land Bible Church</a:t>
            </a:r>
          </a:p>
        </p:txBody>
      </p:sp>
      <p:sp>
        <p:nvSpPr>
          <p:cNvPr id="4103" name="Rectangle 7">
            <a:extLst>
              <a:ext uri="{FF2B5EF4-FFF2-40B4-BE49-F238E27FC236}">
                <a16:creationId xmlns:a16="http://schemas.microsoft.com/office/drawing/2014/main" id="{C47AB208-0235-4422-99F0-2C11E3EC32B9}"/>
              </a:ext>
            </a:extLst>
          </p:cNvPr>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hangingPunct="1">
              <a:defRPr sz="1300" smtClean="0">
                <a:latin typeface="Calibri" panose="020F0502020204030204" pitchFamily="34" charset="0"/>
                <a:cs typeface="Calibri" panose="020F0502020204030204" pitchFamily="34" charset="0"/>
              </a:defRPr>
            </a:lvl1pPr>
          </a:lstStyle>
          <a:p>
            <a:pPr>
              <a:defRPr/>
            </a:pPr>
            <a:fld id="{EB2070BD-B851-4ADF-92A6-728BE0BCA80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ECDEA37-6159-4318-9462-861CECF19AC6}"/>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EBD1C38-F94D-4CB6-883B-9491C70D0A75}"/>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46B4D04E-B822-479B-B6B9-8CC261EB9BE2}"/>
              </a:ext>
            </a:extLst>
          </p:cNvPr>
          <p:cNvSpPr>
            <a:spLocks noGrp="1"/>
          </p:cNvSpPr>
          <p:nvPr>
            <p:ph type="sldNum" sz="quarter" idx="5"/>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pPr>
            <a:fld id="{A9B4F588-6FC3-4FC0-8679-64BDF9E71BF6}" type="slidenum">
              <a:rPr lang="en-US" altLang="en-US" sz="1700">
                <a:solidFill>
                  <a:srgbClr val="000000"/>
                </a:solidFill>
              </a:rPr>
              <a:pPr>
                <a:spcBef>
                  <a:spcPct val="0"/>
                </a:spcBef>
              </a:pPr>
              <a:t>1</a:t>
            </a:fld>
            <a:endParaRPr lang="en-US" altLang="en-US" sz="1700">
              <a:solidFill>
                <a:srgbClr val="000000"/>
              </a:solidFill>
            </a:endParaRPr>
          </a:p>
        </p:txBody>
      </p:sp>
      <p:sp>
        <p:nvSpPr>
          <p:cNvPr id="8197" name="Footer Placeholder 4">
            <a:extLst>
              <a:ext uri="{FF2B5EF4-FFF2-40B4-BE49-F238E27FC236}">
                <a16:creationId xmlns:a16="http://schemas.microsoft.com/office/drawing/2014/main" id="{820B17F5-9265-4CF1-A6B4-5BB1F23D1AF7}"/>
              </a:ext>
            </a:extLst>
          </p:cNvPr>
          <p:cNvSpPr>
            <a:spLocks noGrp="1"/>
          </p:cNvSpPr>
          <p:nvPr>
            <p:ph type="ftr" sz="quarter" idx="4"/>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pPr>
            <a:r>
              <a:rPr lang="en-US" altLang="en-US" sz="1700">
                <a:solidFill>
                  <a:srgbClr val="000000"/>
                </a:solidFill>
              </a:rPr>
              <a:t>Sugar Land Bible Church</a:t>
            </a:r>
          </a:p>
        </p:txBody>
      </p:sp>
      <p:sp>
        <p:nvSpPr>
          <p:cNvPr id="8198" name="Header Placeholder 5">
            <a:extLst>
              <a:ext uri="{FF2B5EF4-FFF2-40B4-BE49-F238E27FC236}">
                <a16:creationId xmlns:a16="http://schemas.microsoft.com/office/drawing/2014/main" id="{8E954D04-98AD-4EF3-BE88-B574D74C7183}"/>
              </a:ext>
            </a:extLst>
          </p:cNvPr>
          <p:cNvSpPr>
            <a:spLocks noGrp="1"/>
          </p:cNvSpPr>
          <p:nvPr>
            <p:ph type="hdr" sz="quarter"/>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pPr>
            <a:r>
              <a:rPr lang="en-US" altLang="en-US" sz="1700">
                <a:solidFill>
                  <a:srgbClr val="000000"/>
                </a:solidFill>
              </a:rPr>
              <a:t>Dr. Jim McGowan - Law &amp; Grace Session 13</a:t>
            </a:r>
          </a:p>
        </p:txBody>
      </p:sp>
      <p:sp>
        <p:nvSpPr>
          <p:cNvPr id="8199" name="Date Placeholder 1">
            <a:extLst>
              <a:ext uri="{FF2B5EF4-FFF2-40B4-BE49-F238E27FC236}">
                <a16:creationId xmlns:a16="http://schemas.microsoft.com/office/drawing/2014/main" id="{277302C9-FADE-40C9-972B-73CE0E7FB3B4}"/>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a:solidFill>
                  <a:srgbClr val="000000"/>
                </a:solidFill>
                <a:latin typeface="Calibri" panose="020F0502020204030204" pitchFamily="34" charset="0"/>
                <a:cs typeface="Calibri" panose="020F0502020204030204" pitchFamily="34" charset="0"/>
              </a:rPr>
              <a:t>10-28-2018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9AD37A-B942-4295-93E1-01CED7F9B730}"/>
              </a:ext>
            </a:extLst>
          </p:cNvPr>
          <p:cNvSpPr>
            <a:spLocks noGrp="1" noChangeArrowheads="1"/>
          </p:cNvSpPr>
          <p:nvPr>
            <p:ph type="sldNum" sz="quarter" idx="5"/>
          </p:nvPr>
        </p:nvSpPr>
        <p:spPr>
          <a:ln/>
        </p:spPr>
        <p:txBody>
          <a:bodyPr/>
          <a:lstStyle/>
          <a:p>
            <a:fld id="{89F94865-2687-49EF-966B-B729DB92651D}" type="slidenum">
              <a:rPr lang="en-US" altLang="en-US"/>
              <a:pPr/>
              <a:t>10</a:t>
            </a:fld>
            <a:endParaRPr lang="en-US" altLang="en-US"/>
          </a:p>
        </p:txBody>
      </p:sp>
      <p:sp>
        <p:nvSpPr>
          <p:cNvPr id="89090" name="Rectangle 2">
            <a:extLst>
              <a:ext uri="{FF2B5EF4-FFF2-40B4-BE49-F238E27FC236}">
                <a16:creationId xmlns:a16="http://schemas.microsoft.com/office/drawing/2014/main" id="{841A0268-1D35-4372-AF92-E09CE4027945}"/>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A0C296A-A454-4FF3-B235-19AF422D81F5}"/>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Footer Placeholder 1">
            <a:extLst>
              <a:ext uri="{FF2B5EF4-FFF2-40B4-BE49-F238E27FC236}">
                <a16:creationId xmlns:a16="http://schemas.microsoft.com/office/drawing/2014/main" id="{5E6D39B9-DE81-408F-AF95-4FEAD14E45CD}"/>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AA679DBA-8F72-4BA2-ADFE-9AB73E82CABD}"/>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6D99492E-040E-4633-BCB3-8D3B4F9ECB3D}"/>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5E2C04-4B15-47F5-BDD6-A1B231BF5C70}"/>
              </a:ext>
            </a:extLst>
          </p:cNvPr>
          <p:cNvSpPr>
            <a:spLocks noGrp="1" noChangeArrowheads="1"/>
          </p:cNvSpPr>
          <p:nvPr>
            <p:ph type="sldNum" sz="quarter" idx="5"/>
          </p:nvPr>
        </p:nvSpPr>
        <p:spPr>
          <a:ln/>
        </p:spPr>
        <p:txBody>
          <a:bodyPr/>
          <a:lstStyle/>
          <a:p>
            <a:fld id="{0C5FBD49-16F6-45A1-9551-6928D593FCDF}" type="slidenum">
              <a:rPr lang="en-US" altLang="en-US"/>
              <a:pPr/>
              <a:t>11</a:t>
            </a:fld>
            <a:endParaRPr lang="en-US" altLang="en-US"/>
          </a:p>
        </p:txBody>
      </p:sp>
      <p:sp>
        <p:nvSpPr>
          <p:cNvPr id="93186" name="Rectangle 2">
            <a:extLst>
              <a:ext uri="{FF2B5EF4-FFF2-40B4-BE49-F238E27FC236}">
                <a16:creationId xmlns:a16="http://schemas.microsoft.com/office/drawing/2014/main" id="{A1620E5B-CFBB-4160-B48B-75DAC36976E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24EFC30C-6012-4F35-8097-0A730C4FA5F5}"/>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Footer Placeholder 1">
            <a:extLst>
              <a:ext uri="{FF2B5EF4-FFF2-40B4-BE49-F238E27FC236}">
                <a16:creationId xmlns:a16="http://schemas.microsoft.com/office/drawing/2014/main" id="{9C90725B-0858-48BE-BB1F-6A7A85C6C748}"/>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3B7F3247-6278-418B-AA7F-5D2F68E16FF6}"/>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C761E78A-345E-41EA-8012-BF2E976D763D}"/>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A0D6F2-AE72-42D6-A0F4-440A8549410E}"/>
              </a:ext>
            </a:extLst>
          </p:cNvPr>
          <p:cNvSpPr>
            <a:spLocks noGrp="1" noChangeArrowheads="1"/>
          </p:cNvSpPr>
          <p:nvPr>
            <p:ph type="sldNum" sz="quarter" idx="5"/>
          </p:nvPr>
        </p:nvSpPr>
        <p:spPr>
          <a:ln/>
        </p:spPr>
        <p:txBody>
          <a:bodyPr/>
          <a:lstStyle/>
          <a:p>
            <a:fld id="{0CCFE4FA-BF91-4162-B635-A58796D529BD}" type="slidenum">
              <a:rPr lang="en-US" altLang="en-US"/>
              <a:pPr/>
              <a:t>12</a:t>
            </a:fld>
            <a:endParaRPr lang="en-US" altLang="en-US"/>
          </a:p>
        </p:txBody>
      </p:sp>
      <p:sp>
        <p:nvSpPr>
          <p:cNvPr id="39938" name="Rectangle 2">
            <a:extLst>
              <a:ext uri="{FF2B5EF4-FFF2-40B4-BE49-F238E27FC236}">
                <a16:creationId xmlns:a16="http://schemas.microsoft.com/office/drawing/2014/main" id="{62719517-9A89-46BA-BE98-B5526AC822CA}"/>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7231AD66-792B-46D9-8ABB-846859FCFE73}"/>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Footer Placeholder 1">
            <a:extLst>
              <a:ext uri="{FF2B5EF4-FFF2-40B4-BE49-F238E27FC236}">
                <a16:creationId xmlns:a16="http://schemas.microsoft.com/office/drawing/2014/main" id="{0FB67A8A-D84F-49D1-93A8-68BC2AA231A9}"/>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016C2C05-FA90-4C9D-ADF9-632437A0A998}"/>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C9FBBE46-7451-4E3F-B91A-55834E4E9420}"/>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A986E2-529E-49FB-BC81-EFE798718267}"/>
              </a:ext>
            </a:extLst>
          </p:cNvPr>
          <p:cNvSpPr>
            <a:spLocks noGrp="1" noChangeArrowheads="1"/>
          </p:cNvSpPr>
          <p:nvPr>
            <p:ph type="sldNum" sz="quarter" idx="5"/>
          </p:nvPr>
        </p:nvSpPr>
        <p:spPr>
          <a:ln/>
        </p:spPr>
        <p:txBody>
          <a:bodyPr/>
          <a:lstStyle/>
          <a:p>
            <a:fld id="{9D4FBA58-12ED-43CE-9E6C-722667219962}" type="slidenum">
              <a:rPr lang="en-US" altLang="en-US"/>
              <a:pPr/>
              <a:t>13</a:t>
            </a:fld>
            <a:endParaRPr lang="en-US" altLang="en-US"/>
          </a:p>
        </p:txBody>
      </p:sp>
      <p:sp>
        <p:nvSpPr>
          <p:cNvPr id="110594" name="Rectangle 2">
            <a:extLst>
              <a:ext uri="{FF2B5EF4-FFF2-40B4-BE49-F238E27FC236}">
                <a16:creationId xmlns:a16="http://schemas.microsoft.com/office/drawing/2014/main" id="{47822D0B-AD50-4594-B4AF-39464672F90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F7592C61-20A6-4A8D-92E2-668A9AFB69E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Footer Placeholder 1">
            <a:extLst>
              <a:ext uri="{FF2B5EF4-FFF2-40B4-BE49-F238E27FC236}">
                <a16:creationId xmlns:a16="http://schemas.microsoft.com/office/drawing/2014/main" id="{26BFE687-B576-41C0-9402-5E88A77ECDB2}"/>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5244EA30-FD71-4497-9094-89873EE0E6A5}"/>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1E73D379-754B-47B9-9A25-93A7ADC66910}"/>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827EED-F838-4156-B4DC-2F6EA34505C9}"/>
              </a:ext>
            </a:extLst>
          </p:cNvPr>
          <p:cNvSpPr>
            <a:spLocks noGrp="1" noChangeArrowheads="1"/>
          </p:cNvSpPr>
          <p:nvPr>
            <p:ph type="sldNum" sz="quarter" idx="5"/>
          </p:nvPr>
        </p:nvSpPr>
        <p:spPr>
          <a:ln/>
        </p:spPr>
        <p:txBody>
          <a:bodyPr/>
          <a:lstStyle/>
          <a:p>
            <a:pPr defTabSz="966612">
              <a:defRPr/>
            </a:pPr>
            <a:fld id="{4024FDA9-1186-4C2E-9101-71DCCE0BBB09}" type="slidenum">
              <a:rPr lang="en-US" altLang="en-US">
                <a:solidFill>
                  <a:srgbClr val="000000"/>
                </a:solidFill>
              </a:rPr>
              <a:pPr defTabSz="966612">
                <a:defRPr/>
              </a:pPr>
              <a:t>15</a:t>
            </a:fld>
            <a:endParaRPr lang="en-US" altLang="en-US">
              <a:solidFill>
                <a:srgbClr val="000000"/>
              </a:solidFill>
            </a:endParaRPr>
          </a:p>
        </p:txBody>
      </p:sp>
      <p:sp>
        <p:nvSpPr>
          <p:cNvPr id="48130" name="Rectangle 2">
            <a:extLst>
              <a:ext uri="{FF2B5EF4-FFF2-40B4-BE49-F238E27FC236}">
                <a16:creationId xmlns:a16="http://schemas.microsoft.com/office/drawing/2014/main" id="{1C96A6E5-24E1-46A8-8CFC-44B3A28397E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904B56C-A9D8-4BC1-AFDD-3E564854593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Footer Placeholder 1">
            <a:extLst>
              <a:ext uri="{FF2B5EF4-FFF2-40B4-BE49-F238E27FC236}">
                <a16:creationId xmlns:a16="http://schemas.microsoft.com/office/drawing/2014/main" id="{1A3B82B5-A32F-4189-B385-262E467E520F}"/>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A76F2318-123B-44C5-A6A5-C8D67A86FC85}"/>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C5D0B6A4-9A09-4FA2-8AAD-4DF56360FDC9}"/>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1479427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382816-F6D8-4054-9454-69E2C539C398}"/>
              </a:ext>
            </a:extLst>
          </p:cNvPr>
          <p:cNvSpPr>
            <a:spLocks noGrp="1" noChangeArrowheads="1"/>
          </p:cNvSpPr>
          <p:nvPr>
            <p:ph type="sldNum" sz="quarter" idx="5"/>
          </p:nvPr>
        </p:nvSpPr>
        <p:spPr>
          <a:ln/>
        </p:spPr>
        <p:txBody>
          <a:bodyPr/>
          <a:lstStyle/>
          <a:p>
            <a:pPr defTabSz="966612">
              <a:defRPr/>
            </a:pPr>
            <a:fld id="{58E8F3D8-9D0F-43DE-A34F-4D4A996B4398}" type="slidenum">
              <a:rPr lang="en-US" altLang="en-US">
                <a:solidFill>
                  <a:srgbClr val="000000"/>
                </a:solidFill>
              </a:rPr>
              <a:pPr defTabSz="966612">
                <a:defRPr/>
              </a:pPr>
              <a:t>16</a:t>
            </a:fld>
            <a:endParaRPr lang="en-US" altLang="en-US">
              <a:solidFill>
                <a:srgbClr val="000000"/>
              </a:solidFill>
            </a:endParaRPr>
          </a:p>
        </p:txBody>
      </p:sp>
      <p:sp>
        <p:nvSpPr>
          <p:cNvPr id="117762" name="Rectangle 2">
            <a:extLst>
              <a:ext uri="{FF2B5EF4-FFF2-40B4-BE49-F238E27FC236}">
                <a16:creationId xmlns:a16="http://schemas.microsoft.com/office/drawing/2014/main" id="{644C333A-3355-4098-B210-A86842B51872}"/>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39C26B20-9C24-4C73-B312-7D314218E9B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Footer Placeholder 1">
            <a:extLst>
              <a:ext uri="{FF2B5EF4-FFF2-40B4-BE49-F238E27FC236}">
                <a16:creationId xmlns:a16="http://schemas.microsoft.com/office/drawing/2014/main" id="{21D283B5-4F1E-44EA-B7E3-C3469BBA5545}"/>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F4447523-B47D-49AB-810D-05CF77679816}"/>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1C31FAB9-7BFC-4A97-89FD-26CD8BF5FB3D}"/>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18</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10-28-2018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13</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17110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1729A48-5BC1-4634-B03C-B0420C2C174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88A9E8-1356-44DD-8E5C-27FFC2767DA3}" type="slidenum">
              <a:rPr lang="en-US" altLang="en-US">
                <a:latin typeface="Calibri" panose="020F0502020204030204" pitchFamily="34" charset="0"/>
                <a:cs typeface="Calibri" panose="020F0502020204030204" pitchFamily="34" charset="0"/>
              </a:rPr>
              <a:pPr/>
              <a:t>19</a:t>
            </a:fld>
            <a:endParaRPr lang="en-US" altLang="en-US">
              <a:latin typeface="Calibri" panose="020F0502020204030204" pitchFamily="34" charset="0"/>
              <a:cs typeface="Calibri" panose="020F0502020204030204" pitchFamily="34" charset="0"/>
            </a:endParaRPr>
          </a:p>
        </p:txBody>
      </p:sp>
      <p:sp>
        <p:nvSpPr>
          <p:cNvPr id="11267" name="Rectangle 2">
            <a:extLst>
              <a:ext uri="{FF2B5EF4-FFF2-40B4-BE49-F238E27FC236}">
                <a16:creationId xmlns:a16="http://schemas.microsoft.com/office/drawing/2014/main" id="{DC30F7DE-B07C-4257-B0A2-31BE8F76FEA9}"/>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F92AF7AC-7D51-4921-A203-460A28F999F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718D831E-9CEC-4D88-9A17-DFC55AA869D8}"/>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5D9A8B19-017F-48FE-9585-25545023FF4A}"/>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C58F1A81-9ADA-41EA-9E1E-E0BDC000E611}"/>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1729A48-5BC1-4634-B03C-B0420C2C174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88A9E8-1356-44DD-8E5C-27FFC2767DA3}" type="slidenum">
              <a:rPr lang="en-US" altLang="en-US">
                <a:latin typeface="Calibri" panose="020F0502020204030204" pitchFamily="34" charset="0"/>
                <a:cs typeface="Calibri" panose="020F0502020204030204" pitchFamily="34" charset="0"/>
              </a:rPr>
              <a:pPr/>
              <a:t>20</a:t>
            </a:fld>
            <a:endParaRPr lang="en-US" altLang="en-US">
              <a:latin typeface="Calibri" panose="020F0502020204030204" pitchFamily="34" charset="0"/>
              <a:cs typeface="Calibri" panose="020F0502020204030204" pitchFamily="34" charset="0"/>
            </a:endParaRPr>
          </a:p>
        </p:txBody>
      </p:sp>
      <p:sp>
        <p:nvSpPr>
          <p:cNvPr id="11267" name="Rectangle 2">
            <a:extLst>
              <a:ext uri="{FF2B5EF4-FFF2-40B4-BE49-F238E27FC236}">
                <a16:creationId xmlns:a16="http://schemas.microsoft.com/office/drawing/2014/main" id="{DC30F7DE-B07C-4257-B0A2-31BE8F76FEA9}"/>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F92AF7AC-7D51-4921-A203-460A28F999F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FFD5396A-E360-4139-AE52-790850FFD014}"/>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F59E573F-0E84-4EC3-93F0-108DCC5642E8}"/>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7E573DB1-1DA1-4273-9C9D-8A68936C22E9}"/>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2738563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B213FB7-A152-4BDE-BD38-5DD0E479D47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800247-5A50-4B29-879E-5064EA3D02DE}" type="slidenum">
              <a:rPr lang="en-US" altLang="en-US">
                <a:latin typeface="Calibri" panose="020F0502020204030204" pitchFamily="34" charset="0"/>
                <a:cs typeface="Calibri" panose="020F0502020204030204" pitchFamily="34" charset="0"/>
              </a:rPr>
              <a:pPr/>
              <a:t>21</a:t>
            </a:fld>
            <a:endParaRPr lang="en-US" altLang="en-US">
              <a:latin typeface="Calibri" panose="020F0502020204030204" pitchFamily="34" charset="0"/>
              <a:cs typeface="Calibri" panose="020F0502020204030204" pitchFamily="34" charset="0"/>
            </a:endParaRPr>
          </a:p>
        </p:txBody>
      </p:sp>
      <p:sp>
        <p:nvSpPr>
          <p:cNvPr id="13315" name="Rectangle 2">
            <a:extLst>
              <a:ext uri="{FF2B5EF4-FFF2-40B4-BE49-F238E27FC236}">
                <a16:creationId xmlns:a16="http://schemas.microsoft.com/office/drawing/2014/main" id="{76E03573-F641-482D-B280-D85E414DDF7E}"/>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07C85D9-1D33-49AA-B0CB-322944FBC404}"/>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80F71CDB-E087-40BB-BC5A-282F43104378}"/>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05332D1C-DEBF-4E36-9793-8BA0D7568516}"/>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168FD31D-BE2C-4349-86D1-E04A27891B75}"/>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2</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10-28-2018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13</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4003416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7F95FF3-B681-435E-A4D2-CC2AEDEEDB4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C51BFD-2334-4AEE-AF24-2B43AE6B68D3}" type="slidenum">
              <a:rPr lang="en-US" altLang="en-US">
                <a:latin typeface="Calibri" panose="020F0502020204030204" pitchFamily="34" charset="0"/>
                <a:cs typeface="Calibri" panose="020F0502020204030204" pitchFamily="34" charset="0"/>
              </a:rPr>
              <a:pPr/>
              <a:t>25</a:t>
            </a:fld>
            <a:endParaRPr lang="en-US" altLang="en-US">
              <a:latin typeface="Calibri" panose="020F0502020204030204" pitchFamily="34" charset="0"/>
              <a:cs typeface="Calibri" panose="020F0502020204030204" pitchFamily="34" charset="0"/>
            </a:endParaRPr>
          </a:p>
        </p:txBody>
      </p:sp>
      <p:sp>
        <p:nvSpPr>
          <p:cNvPr id="18435" name="Rectangle 2">
            <a:extLst>
              <a:ext uri="{FF2B5EF4-FFF2-40B4-BE49-F238E27FC236}">
                <a16:creationId xmlns:a16="http://schemas.microsoft.com/office/drawing/2014/main" id="{676E19C1-265E-49D9-A810-11D6BE88834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FC2CD19B-6972-4B0A-85E7-17F8574F5EA7}"/>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2B85EC09-ED7E-4668-A029-4EE5B448C5B0}"/>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195841DD-0273-44DA-8873-49757EDD0CE8}"/>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73A5C8BC-83A6-4787-8476-E2774FF605FC}"/>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46DE79D-DA6E-4A28-85B6-B4395FF2607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680628-235C-4B1B-BA04-C4E6A4F8476E}" type="slidenum">
              <a:rPr lang="en-US" altLang="en-US">
                <a:latin typeface="Calibri" panose="020F0502020204030204" pitchFamily="34" charset="0"/>
                <a:cs typeface="Calibri" panose="020F0502020204030204" pitchFamily="34" charset="0"/>
              </a:rPr>
              <a:pPr/>
              <a:t>26</a:t>
            </a:fld>
            <a:endParaRPr lang="en-US" altLang="en-US">
              <a:latin typeface="Calibri" panose="020F0502020204030204" pitchFamily="34" charset="0"/>
              <a:cs typeface="Calibri" panose="020F0502020204030204" pitchFamily="34" charset="0"/>
            </a:endParaRPr>
          </a:p>
        </p:txBody>
      </p:sp>
      <p:sp>
        <p:nvSpPr>
          <p:cNvPr id="20483" name="Rectangle 2">
            <a:extLst>
              <a:ext uri="{FF2B5EF4-FFF2-40B4-BE49-F238E27FC236}">
                <a16:creationId xmlns:a16="http://schemas.microsoft.com/office/drawing/2014/main" id="{964F4FE6-A8BA-4501-9035-E6B2B81206D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8342E3CD-75BC-4949-A55F-1817C7B38008}"/>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14689359-92A9-4317-92A9-8486BA2F1143}"/>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8A48610C-438B-4471-A571-A010BF998257}"/>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41D67B45-AA65-46A6-9768-F005F7218E8C}"/>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B213FB7-A152-4BDE-BD38-5DD0E479D47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800247-5A50-4B29-879E-5064EA3D02DE}" type="slidenum">
              <a:rPr lang="en-US" altLang="en-US">
                <a:latin typeface="Calibri" panose="020F0502020204030204" pitchFamily="34" charset="0"/>
                <a:cs typeface="Calibri" panose="020F0502020204030204" pitchFamily="34" charset="0"/>
              </a:rPr>
              <a:pPr/>
              <a:t>27</a:t>
            </a:fld>
            <a:endParaRPr lang="en-US" altLang="en-US">
              <a:latin typeface="Calibri" panose="020F0502020204030204" pitchFamily="34" charset="0"/>
              <a:cs typeface="Calibri" panose="020F0502020204030204" pitchFamily="34" charset="0"/>
            </a:endParaRPr>
          </a:p>
        </p:txBody>
      </p:sp>
      <p:sp>
        <p:nvSpPr>
          <p:cNvPr id="13315" name="Rectangle 2">
            <a:extLst>
              <a:ext uri="{FF2B5EF4-FFF2-40B4-BE49-F238E27FC236}">
                <a16:creationId xmlns:a16="http://schemas.microsoft.com/office/drawing/2014/main" id="{76E03573-F641-482D-B280-D85E414DDF7E}"/>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07C85D9-1D33-49AA-B0CB-322944FBC404}"/>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ABE6BED8-E62E-45A7-A9E9-BEC14336C87E}"/>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705D3BC1-7B33-42DE-8E06-386076A1EA63}"/>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B8FE2BC6-C0A3-4B6C-B0E7-A2050A808344}"/>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319678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46DE79D-DA6E-4A28-85B6-B4395FF2607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680628-235C-4B1B-BA04-C4E6A4F8476E}" type="slidenum">
              <a:rPr lang="en-US" altLang="en-US">
                <a:latin typeface="Calibri" panose="020F0502020204030204" pitchFamily="34" charset="0"/>
                <a:cs typeface="Calibri" panose="020F0502020204030204" pitchFamily="34" charset="0"/>
              </a:rPr>
              <a:pPr/>
              <a:t>28</a:t>
            </a:fld>
            <a:endParaRPr lang="en-US" altLang="en-US">
              <a:latin typeface="Calibri" panose="020F0502020204030204" pitchFamily="34" charset="0"/>
              <a:cs typeface="Calibri" panose="020F0502020204030204" pitchFamily="34" charset="0"/>
            </a:endParaRPr>
          </a:p>
        </p:txBody>
      </p:sp>
      <p:sp>
        <p:nvSpPr>
          <p:cNvPr id="20483" name="Rectangle 2">
            <a:extLst>
              <a:ext uri="{FF2B5EF4-FFF2-40B4-BE49-F238E27FC236}">
                <a16:creationId xmlns:a16="http://schemas.microsoft.com/office/drawing/2014/main" id="{964F4FE6-A8BA-4501-9035-E6B2B81206D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8342E3CD-75BC-4949-A55F-1817C7B38008}"/>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C9B0AE27-D6D7-428D-844B-E119406F7914}"/>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41582BE8-FA20-476B-AAAF-707F74DB0444}"/>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39933CF6-1F1E-4E00-B3EC-3BA4C1C12473}"/>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3690763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3FF0690-0371-4B9A-9C02-DD0E20992EF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F8ACCF-1081-4A16-AAB6-D6F793F1B93F}" type="slidenum">
              <a:rPr lang="en-US" altLang="en-US">
                <a:latin typeface="Calibri" panose="020F0502020204030204" pitchFamily="34" charset="0"/>
                <a:cs typeface="Calibri" panose="020F0502020204030204" pitchFamily="34" charset="0"/>
              </a:rPr>
              <a:pPr/>
              <a:t>29</a:t>
            </a:fld>
            <a:endParaRPr lang="en-US" altLang="en-US">
              <a:latin typeface="Calibri" panose="020F0502020204030204" pitchFamily="34" charset="0"/>
              <a:cs typeface="Calibri" panose="020F0502020204030204" pitchFamily="34" charset="0"/>
            </a:endParaRPr>
          </a:p>
        </p:txBody>
      </p:sp>
      <p:sp>
        <p:nvSpPr>
          <p:cNvPr id="22531" name="Rectangle 2">
            <a:extLst>
              <a:ext uri="{FF2B5EF4-FFF2-40B4-BE49-F238E27FC236}">
                <a16:creationId xmlns:a16="http://schemas.microsoft.com/office/drawing/2014/main" id="{04953408-C6B6-4FA6-BFD0-1C278443D79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35E00F3-4819-4F04-B15A-0427F8B70828}"/>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69EA9F39-AEBD-4DAF-8E68-4AF8886EE298}"/>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01DCF575-2FA0-447B-9518-448368D2A430}"/>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DAA19AA3-495A-4340-8EFD-E45FE5AAA78A}"/>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1B582D2-D95B-4C73-8BF0-F7A4FAE3982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2ACF3E-A93A-4165-88CC-7E54F8BEBBA1}" type="slidenum">
              <a:rPr lang="en-US" altLang="en-US">
                <a:latin typeface="Calibri" panose="020F0502020204030204" pitchFamily="34" charset="0"/>
                <a:cs typeface="Calibri" panose="020F0502020204030204" pitchFamily="34" charset="0"/>
              </a:rPr>
              <a:pPr/>
              <a:t>30</a:t>
            </a:fld>
            <a:endParaRPr lang="en-US" altLang="en-US">
              <a:latin typeface="Calibri" panose="020F0502020204030204" pitchFamily="34" charset="0"/>
              <a:cs typeface="Calibri" panose="020F0502020204030204" pitchFamily="34" charset="0"/>
            </a:endParaRPr>
          </a:p>
        </p:txBody>
      </p:sp>
      <p:sp>
        <p:nvSpPr>
          <p:cNvPr id="24579" name="Rectangle 2">
            <a:extLst>
              <a:ext uri="{FF2B5EF4-FFF2-40B4-BE49-F238E27FC236}">
                <a16:creationId xmlns:a16="http://schemas.microsoft.com/office/drawing/2014/main" id="{4D8CFF4C-26EF-44A3-8FC1-41818B5978E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8A5584B-2EF2-4917-9DF4-DE33176D6F72}"/>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1C42125A-BEE4-4197-A650-AA8C792B4604}"/>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074D53FD-9CAD-433D-BD70-AEDA11D3F1C0}"/>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EAD2A49A-1FE3-44FA-9FD0-EE931C242E87}"/>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28C89AC-84D2-45B4-9662-E03D5B0BBDA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6E70E6-EF33-4416-AFF1-EF1C20406AE3}" type="slidenum">
              <a:rPr lang="en-US" altLang="en-US">
                <a:latin typeface="Calibri" panose="020F0502020204030204" pitchFamily="34" charset="0"/>
                <a:cs typeface="Calibri" panose="020F0502020204030204" pitchFamily="34" charset="0"/>
              </a:rPr>
              <a:pPr/>
              <a:t>31</a:t>
            </a:fld>
            <a:endParaRPr lang="en-US" altLang="en-US">
              <a:latin typeface="Calibri" panose="020F0502020204030204" pitchFamily="34" charset="0"/>
              <a:cs typeface="Calibri" panose="020F0502020204030204" pitchFamily="34" charset="0"/>
            </a:endParaRPr>
          </a:p>
        </p:txBody>
      </p:sp>
      <p:sp>
        <p:nvSpPr>
          <p:cNvPr id="26627" name="Rectangle 2">
            <a:extLst>
              <a:ext uri="{FF2B5EF4-FFF2-40B4-BE49-F238E27FC236}">
                <a16:creationId xmlns:a16="http://schemas.microsoft.com/office/drawing/2014/main" id="{09DEC428-DA49-4AF7-A37E-231D7BF0923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C7F54C1-ADF2-4175-B306-2868DF5B6FD1}"/>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A7FD639E-8033-4182-B726-5776C43ECC62}"/>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418449AB-DAB8-4B90-B64E-BA1E0E6D3BE6}"/>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750227BD-F958-42C6-81D6-73F3645F2318}"/>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B213FB7-A152-4BDE-BD38-5DD0E479D47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800247-5A50-4B29-879E-5064EA3D02DE}" type="slidenum">
              <a:rPr lang="en-US" altLang="en-US">
                <a:latin typeface="Calibri" panose="020F0502020204030204" pitchFamily="34" charset="0"/>
                <a:cs typeface="Calibri" panose="020F0502020204030204" pitchFamily="34" charset="0"/>
              </a:rPr>
              <a:pPr/>
              <a:t>32</a:t>
            </a:fld>
            <a:endParaRPr lang="en-US" altLang="en-US">
              <a:latin typeface="Calibri" panose="020F0502020204030204" pitchFamily="34" charset="0"/>
              <a:cs typeface="Calibri" panose="020F0502020204030204" pitchFamily="34" charset="0"/>
            </a:endParaRPr>
          </a:p>
        </p:txBody>
      </p:sp>
      <p:sp>
        <p:nvSpPr>
          <p:cNvPr id="13315" name="Rectangle 2">
            <a:extLst>
              <a:ext uri="{FF2B5EF4-FFF2-40B4-BE49-F238E27FC236}">
                <a16:creationId xmlns:a16="http://schemas.microsoft.com/office/drawing/2014/main" id="{76E03573-F641-482D-B280-D85E414DDF7E}"/>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07C85D9-1D33-49AA-B0CB-322944FBC404}"/>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7A3D6AC1-26BC-45A2-B019-DCB92CECAEE1}"/>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4707D790-920C-434A-BB41-CF1886C2541E}"/>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4E86BF25-FC23-4FFF-B0CA-136A58D42C98}"/>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2788810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DD8DE82-C2B8-4C35-A3CD-920191516B9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E3C8A1-096F-4970-B2F1-A36D230E8F57}" type="slidenum">
              <a:rPr lang="en-US" altLang="en-US">
                <a:latin typeface="Calibri" panose="020F0502020204030204" pitchFamily="34" charset="0"/>
                <a:cs typeface="Calibri" panose="020F0502020204030204" pitchFamily="34" charset="0"/>
              </a:rPr>
              <a:pPr/>
              <a:t>33</a:t>
            </a:fld>
            <a:endParaRPr lang="en-US" altLang="en-US">
              <a:latin typeface="Calibri" panose="020F0502020204030204" pitchFamily="34" charset="0"/>
              <a:cs typeface="Calibri" panose="020F0502020204030204" pitchFamily="34" charset="0"/>
            </a:endParaRPr>
          </a:p>
        </p:txBody>
      </p:sp>
      <p:sp>
        <p:nvSpPr>
          <p:cNvPr id="28675" name="Rectangle 2">
            <a:extLst>
              <a:ext uri="{FF2B5EF4-FFF2-40B4-BE49-F238E27FC236}">
                <a16:creationId xmlns:a16="http://schemas.microsoft.com/office/drawing/2014/main" id="{90BD8CB9-1E88-4F94-A29E-5DCCE187F36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1F1A1A9-CB26-4BD0-B36B-53B0CB0B985A}"/>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76B4ED06-9184-4918-8818-00D79DAE88AD}"/>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26EF9556-70DE-4755-B9F9-D759015FD8D3}"/>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43EB90A4-127B-4D2B-8BE1-EB4635244982}"/>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DD8DE82-C2B8-4C35-A3CD-920191516B9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E3C8A1-096F-4970-B2F1-A36D230E8F57}" type="slidenum">
              <a:rPr lang="en-US" altLang="en-US">
                <a:latin typeface="Calibri" panose="020F0502020204030204" pitchFamily="34" charset="0"/>
                <a:cs typeface="Calibri" panose="020F0502020204030204" pitchFamily="34" charset="0"/>
              </a:rPr>
              <a:pPr/>
              <a:t>34</a:t>
            </a:fld>
            <a:endParaRPr lang="en-US" altLang="en-US">
              <a:latin typeface="Calibri" panose="020F0502020204030204" pitchFamily="34" charset="0"/>
              <a:cs typeface="Calibri" panose="020F0502020204030204" pitchFamily="34" charset="0"/>
            </a:endParaRPr>
          </a:p>
        </p:txBody>
      </p:sp>
      <p:sp>
        <p:nvSpPr>
          <p:cNvPr id="28675" name="Rectangle 2">
            <a:extLst>
              <a:ext uri="{FF2B5EF4-FFF2-40B4-BE49-F238E27FC236}">
                <a16:creationId xmlns:a16="http://schemas.microsoft.com/office/drawing/2014/main" id="{90BD8CB9-1E88-4F94-A29E-5DCCE187F36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1F1A1A9-CB26-4BD0-B36B-53B0CB0B985A}"/>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DD1030D1-BA1A-4212-B699-B549BE7EC889}"/>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A5E773A9-1867-4521-A8C6-6DA396D8881F}"/>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42744809-9328-4F43-BA1F-A48AA42F38D2}"/>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125081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3</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10-28-2018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13</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253922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522F788-10C5-4ABB-AE9C-72CD5D15F1E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6217D8-A688-4C3A-A561-E33F42A6C276}" type="slidenum">
              <a:rPr lang="en-US" altLang="en-US">
                <a:latin typeface="Calibri" panose="020F0502020204030204" pitchFamily="34" charset="0"/>
                <a:cs typeface="Calibri" panose="020F0502020204030204" pitchFamily="34" charset="0"/>
              </a:rPr>
              <a:pPr/>
              <a:t>35</a:t>
            </a:fld>
            <a:endParaRPr lang="en-US" altLang="en-US">
              <a:latin typeface="Calibri" panose="020F0502020204030204" pitchFamily="34" charset="0"/>
              <a:cs typeface="Calibri" panose="020F0502020204030204" pitchFamily="34" charset="0"/>
            </a:endParaRPr>
          </a:p>
        </p:txBody>
      </p:sp>
      <p:sp>
        <p:nvSpPr>
          <p:cNvPr id="34819" name="Rectangle 2">
            <a:extLst>
              <a:ext uri="{FF2B5EF4-FFF2-40B4-BE49-F238E27FC236}">
                <a16:creationId xmlns:a16="http://schemas.microsoft.com/office/drawing/2014/main" id="{67E61FB2-8698-4DE3-A76A-4053B4C3E72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F7B0AA8-AD63-4847-A472-029A2A687E37}"/>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A84CB829-AC31-440E-91AD-B8B83C7FBE6A}"/>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894DB652-1814-4088-A311-EC505665EB56}"/>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D064E604-14B2-4E2D-9855-408406187A01}"/>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522F788-10C5-4ABB-AE9C-72CD5D15F1E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6217D8-A688-4C3A-A561-E33F42A6C276}" type="slidenum">
              <a:rPr lang="en-US" altLang="en-US">
                <a:latin typeface="Calibri" panose="020F0502020204030204" pitchFamily="34" charset="0"/>
                <a:cs typeface="Calibri" panose="020F0502020204030204" pitchFamily="34" charset="0"/>
              </a:rPr>
              <a:pPr/>
              <a:t>36</a:t>
            </a:fld>
            <a:endParaRPr lang="en-US" altLang="en-US">
              <a:latin typeface="Calibri" panose="020F0502020204030204" pitchFamily="34" charset="0"/>
              <a:cs typeface="Calibri" panose="020F0502020204030204" pitchFamily="34" charset="0"/>
            </a:endParaRPr>
          </a:p>
        </p:txBody>
      </p:sp>
      <p:sp>
        <p:nvSpPr>
          <p:cNvPr id="34819" name="Rectangle 2">
            <a:extLst>
              <a:ext uri="{FF2B5EF4-FFF2-40B4-BE49-F238E27FC236}">
                <a16:creationId xmlns:a16="http://schemas.microsoft.com/office/drawing/2014/main" id="{67E61FB2-8698-4DE3-A76A-4053B4C3E72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F7B0AA8-AD63-4847-A472-029A2A687E37}"/>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E7F3762C-D955-48FE-BCAC-375A4382AD70}"/>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72987431-F6D4-4E73-ABCB-3386087D9A7D}"/>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B521E398-4754-4113-83A0-08E10F4F8850}"/>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763128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4242315-3D69-4104-A47F-A0D188F228A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ED2A5B-8671-4A57-B1F7-DD2E64E843E8}" type="slidenum">
              <a:rPr lang="en-US" altLang="en-US">
                <a:latin typeface="Calibri" panose="020F0502020204030204" pitchFamily="34" charset="0"/>
                <a:cs typeface="Calibri" panose="020F0502020204030204" pitchFamily="34" charset="0"/>
              </a:rPr>
              <a:pPr/>
              <a:t>37</a:t>
            </a:fld>
            <a:endParaRPr lang="en-US" altLang="en-US">
              <a:latin typeface="Calibri" panose="020F0502020204030204" pitchFamily="34" charset="0"/>
              <a:cs typeface="Calibri" panose="020F0502020204030204" pitchFamily="34" charset="0"/>
            </a:endParaRPr>
          </a:p>
        </p:txBody>
      </p:sp>
      <p:sp>
        <p:nvSpPr>
          <p:cNvPr id="36867" name="Rectangle 2">
            <a:extLst>
              <a:ext uri="{FF2B5EF4-FFF2-40B4-BE49-F238E27FC236}">
                <a16:creationId xmlns:a16="http://schemas.microsoft.com/office/drawing/2014/main" id="{4B2B8FA1-D0DA-43AF-8DCE-1CF7998FAA2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E6E95EF-CAC9-4457-A030-FAA3A8EB0BF4}"/>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255CDA93-FE9A-441A-B974-8A756F059F04}"/>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801C2385-F0FB-46ED-A98B-DF56D0D1FD39}"/>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41696C1E-B1F9-427B-A5CA-0073FDFD773B}"/>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61A6AB7-1385-4012-8F75-70E27A2191C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B9057D-FCBE-4761-B7B4-4FAA0D924A6E}" type="slidenum">
              <a:rPr lang="en-US" altLang="en-US">
                <a:latin typeface="Calibri" panose="020F0502020204030204" pitchFamily="34" charset="0"/>
                <a:cs typeface="Calibri" panose="020F0502020204030204" pitchFamily="34" charset="0"/>
              </a:rPr>
              <a:pPr/>
              <a:t>38</a:t>
            </a:fld>
            <a:endParaRPr lang="en-US" altLang="en-US">
              <a:latin typeface="Calibri" panose="020F0502020204030204" pitchFamily="34" charset="0"/>
              <a:cs typeface="Calibri" panose="020F0502020204030204" pitchFamily="34" charset="0"/>
            </a:endParaRPr>
          </a:p>
        </p:txBody>
      </p:sp>
      <p:sp>
        <p:nvSpPr>
          <p:cNvPr id="38915" name="Rectangle 2">
            <a:extLst>
              <a:ext uri="{FF2B5EF4-FFF2-40B4-BE49-F238E27FC236}">
                <a16:creationId xmlns:a16="http://schemas.microsoft.com/office/drawing/2014/main" id="{83A9A836-AB63-45FF-8A1B-1A9CB949E0E4}"/>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3F162685-35F4-4423-BF64-297A1C335602}"/>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FB9CDB25-593C-4EA8-84DD-6B3485924B6B}"/>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04351206-BD95-4673-B55D-A1D91A56C23F}"/>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9A7D78D2-1C6A-44CD-AC89-797442937329}"/>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A60643A-FAA0-4975-8FD7-B39B5C74D3A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2C49C9-A172-448A-9677-A0A3FE61655D}" type="slidenum">
              <a:rPr lang="en-US" altLang="en-US">
                <a:latin typeface="Calibri" panose="020F0502020204030204" pitchFamily="34" charset="0"/>
                <a:cs typeface="Calibri" panose="020F0502020204030204" pitchFamily="34" charset="0"/>
              </a:rPr>
              <a:pPr/>
              <a:t>39</a:t>
            </a:fld>
            <a:endParaRPr lang="en-US" altLang="en-US">
              <a:latin typeface="Calibri" panose="020F0502020204030204" pitchFamily="34" charset="0"/>
              <a:cs typeface="Calibri" panose="020F0502020204030204" pitchFamily="34" charset="0"/>
            </a:endParaRPr>
          </a:p>
        </p:txBody>
      </p:sp>
      <p:sp>
        <p:nvSpPr>
          <p:cNvPr id="40963" name="Rectangle 2">
            <a:extLst>
              <a:ext uri="{FF2B5EF4-FFF2-40B4-BE49-F238E27FC236}">
                <a16:creationId xmlns:a16="http://schemas.microsoft.com/office/drawing/2014/main" id="{716B2A27-EC4A-4F49-8F58-B62FD2D9FEA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D608C0D-0898-4367-A11F-77FA64CA40BA}"/>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91EA85F6-4165-4AAE-8DB0-48904C5AF33A}"/>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1E6820B3-F5A5-4D25-B39B-9DF02BA447AF}"/>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9A0DC32A-BB3B-4241-BC18-D2DD6CFA5787}"/>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391CCC1-A9E5-493A-8E8E-A3949C0B315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E7D1CC-FD30-4A1C-BD12-02472951362A}" type="slidenum">
              <a:rPr lang="en-US" altLang="en-US">
                <a:latin typeface="Calibri" panose="020F0502020204030204" pitchFamily="34" charset="0"/>
                <a:cs typeface="Calibri" panose="020F0502020204030204" pitchFamily="34" charset="0"/>
              </a:rPr>
              <a:pPr/>
              <a:t>40</a:t>
            </a:fld>
            <a:endParaRPr lang="en-US" altLang="en-US">
              <a:latin typeface="Calibri" panose="020F0502020204030204" pitchFamily="34" charset="0"/>
              <a:cs typeface="Calibri" panose="020F0502020204030204" pitchFamily="34" charset="0"/>
            </a:endParaRPr>
          </a:p>
        </p:txBody>
      </p:sp>
      <p:sp>
        <p:nvSpPr>
          <p:cNvPr id="43011" name="Rectangle 2">
            <a:extLst>
              <a:ext uri="{FF2B5EF4-FFF2-40B4-BE49-F238E27FC236}">
                <a16:creationId xmlns:a16="http://schemas.microsoft.com/office/drawing/2014/main" id="{F28D2EE1-ABEA-43A7-9219-6B201D1B7C4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96D6393-8C30-41C6-AABA-E25CCB6900A5}"/>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FAE995F0-B9FF-4FC6-9973-866CF1105A63}"/>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727CF23C-BB36-402A-9135-ABC7DECF2E7C}"/>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D77D3BDA-9792-4952-9306-DC658606AA1A}"/>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A17258F-9F02-4F16-99BE-1AE49C4905F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223DDB-199D-4C6F-BD27-796DBB6A6774}" type="slidenum">
              <a:rPr lang="en-US" altLang="en-US">
                <a:latin typeface="Calibri" panose="020F0502020204030204" pitchFamily="34" charset="0"/>
                <a:cs typeface="Calibri" panose="020F0502020204030204" pitchFamily="34" charset="0"/>
              </a:rPr>
              <a:pPr/>
              <a:t>41</a:t>
            </a:fld>
            <a:endParaRPr lang="en-US" altLang="en-US">
              <a:latin typeface="Calibri" panose="020F0502020204030204" pitchFamily="34" charset="0"/>
              <a:cs typeface="Calibri" panose="020F0502020204030204" pitchFamily="34" charset="0"/>
            </a:endParaRPr>
          </a:p>
        </p:txBody>
      </p:sp>
      <p:sp>
        <p:nvSpPr>
          <p:cNvPr id="45059" name="Rectangle 2">
            <a:extLst>
              <a:ext uri="{FF2B5EF4-FFF2-40B4-BE49-F238E27FC236}">
                <a16:creationId xmlns:a16="http://schemas.microsoft.com/office/drawing/2014/main" id="{8012D8AB-5FB1-471F-B7CF-AC8D5F0F3468}"/>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C86CCFC-B981-4C36-A0AB-1F7ABF16C7B5}"/>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2F65F9D0-847B-4B1E-983C-F66450956413}"/>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46970F4B-D3AE-4AA3-A1C5-1EAA1F30100C}"/>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E80724E1-9CE7-473D-9177-876B7F2E01BC}"/>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1B6926B-FCC3-402A-8966-D1C644FCAD1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DA13EC-014A-48E0-A09A-1CA6B66F40E5}" type="slidenum">
              <a:rPr lang="en-US" altLang="en-US">
                <a:latin typeface="Calibri" panose="020F0502020204030204" pitchFamily="34" charset="0"/>
                <a:cs typeface="Calibri" panose="020F0502020204030204" pitchFamily="34" charset="0"/>
              </a:rPr>
              <a:pPr/>
              <a:t>42</a:t>
            </a:fld>
            <a:endParaRPr lang="en-US" altLang="en-US">
              <a:latin typeface="Calibri" panose="020F0502020204030204" pitchFamily="34" charset="0"/>
              <a:cs typeface="Calibri" panose="020F0502020204030204" pitchFamily="34" charset="0"/>
            </a:endParaRPr>
          </a:p>
        </p:txBody>
      </p:sp>
      <p:sp>
        <p:nvSpPr>
          <p:cNvPr id="47107" name="Rectangle 2">
            <a:extLst>
              <a:ext uri="{FF2B5EF4-FFF2-40B4-BE49-F238E27FC236}">
                <a16:creationId xmlns:a16="http://schemas.microsoft.com/office/drawing/2014/main" id="{D4CC9FA7-34EB-4D69-87B4-167DF68080C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313CB2A-E267-4977-BE5B-3900092BE3B1}"/>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1FCC6F59-A614-4979-B0AB-C0F39EB3935F}"/>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E434D48C-C0C6-4707-B3F5-94A99212B3E9}"/>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1B22FA57-7C34-4745-83D2-7B8434D8CEDE}"/>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43</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10-28-2018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13</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2390257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F1BA8EF-847A-4646-A120-0F72626AFB9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B92EA3-9AE8-4106-94B6-ADBCC2E088A5}" type="slidenum">
              <a:rPr lang="en-US" altLang="en-US">
                <a:latin typeface="Calibri" panose="020F0502020204030204" pitchFamily="34" charset="0"/>
                <a:cs typeface="Calibri" panose="020F0502020204030204" pitchFamily="34" charset="0"/>
              </a:rPr>
              <a:pPr/>
              <a:t>44</a:t>
            </a:fld>
            <a:endParaRPr lang="en-US" altLang="en-US">
              <a:latin typeface="Calibri" panose="020F0502020204030204" pitchFamily="34" charset="0"/>
              <a:cs typeface="Calibri" panose="020F0502020204030204" pitchFamily="34" charset="0"/>
            </a:endParaRPr>
          </a:p>
        </p:txBody>
      </p:sp>
      <p:sp>
        <p:nvSpPr>
          <p:cNvPr id="49155" name="Rectangle 2">
            <a:extLst>
              <a:ext uri="{FF2B5EF4-FFF2-40B4-BE49-F238E27FC236}">
                <a16:creationId xmlns:a16="http://schemas.microsoft.com/office/drawing/2014/main" id="{F9141F69-3E02-4392-968C-07A5C824A28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D26B55F-9253-4C7A-B521-78D8CD51CE1E}"/>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441D16C5-7A3C-4707-BAAB-2A3DDDD8D984}"/>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C5317EBE-5DBC-444A-AC10-CB7842F05B35}"/>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F04B78B9-A0FB-4645-A952-02EDC014D232}"/>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7C1CD5D1-B74C-498D-9E1E-07C88E9286BF}" type="slidenum">
              <a:rPr lang="en-US" altLang="en-US">
                <a:solidFill>
                  <a:srgbClr val="000000"/>
                </a:solidFill>
                <a:latin typeface="Calibri" panose="020F0502020204030204" pitchFamily="34" charset="0"/>
                <a:cs typeface="Calibri" panose="020F0502020204030204" pitchFamily="34" charset="0"/>
              </a:rPr>
              <a:pPr defTabSz="966612">
                <a:spcBef>
                  <a:spcPct val="0"/>
                </a:spcBef>
                <a:defRPr/>
              </a:pPr>
              <a:t>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11269" name="Footer Placeholder 4"/>
          <p:cNvSpPr>
            <a:spLocks noGrp="1"/>
          </p:cNvSpPr>
          <p:nvPr>
            <p:ph type="ftr" sz="quarter" idx="4"/>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11270" name="Header Placeholder 1"/>
          <p:cNvSpPr>
            <a:spLocks noGrp="1"/>
          </p:cNvSpPr>
          <p:nvPr>
            <p:ph type="hdr" sz="quarter"/>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a:solidFill>
                  <a:srgbClr val="000000"/>
                </a:solidFill>
                <a:latin typeface="Calibri" panose="020F0502020204030204" pitchFamily="34" charset="0"/>
                <a:cs typeface="Calibri" panose="020F0502020204030204" pitchFamily="34" charset="0"/>
              </a:rPr>
              <a:t>Dr. Jim McGowan - Law &amp; Grace Session 13</a:t>
            </a:r>
            <a:endParaRPr lang="en-US" altLang="en-US" dirty="0">
              <a:solidFill>
                <a:srgbClr val="000000"/>
              </a:solidFill>
              <a:latin typeface="Calibri" panose="020F0502020204030204" pitchFamily="34" charset="0"/>
              <a:cs typeface="Calibri" panose="020F0502020204030204" pitchFamily="34" charset="0"/>
            </a:endParaRPr>
          </a:p>
        </p:txBody>
      </p:sp>
      <p:sp>
        <p:nvSpPr>
          <p:cNvPr id="11271" name="Date Placeholder 2"/>
          <p:cNvSpPr>
            <a:spLocks noGrp="1"/>
          </p:cNvSpPr>
          <p:nvPr>
            <p:ph type="dt" sz="quarter" idx="1"/>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a:solidFill>
                  <a:srgbClr val="000000"/>
                </a:solidFill>
                <a:latin typeface="Calibri" panose="020F0502020204030204" pitchFamily="34" charset="0"/>
                <a:cs typeface="Calibri" panose="020F0502020204030204" pitchFamily="34" charset="0"/>
              </a:rPr>
              <a:t>10-28-2018</a:t>
            </a:r>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463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22729BC-0053-460D-8AAF-892BC5BFB12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17C23F-A267-4F80-9FEC-334F6D7E54FA}" type="slidenum">
              <a:rPr lang="en-US" altLang="en-US">
                <a:latin typeface="Calibri" panose="020F0502020204030204" pitchFamily="34" charset="0"/>
                <a:cs typeface="Calibri" panose="020F0502020204030204" pitchFamily="34" charset="0"/>
              </a:rPr>
              <a:pPr/>
              <a:t>45</a:t>
            </a:fld>
            <a:endParaRPr lang="en-US" altLang="en-US">
              <a:latin typeface="Calibri" panose="020F0502020204030204" pitchFamily="34" charset="0"/>
              <a:cs typeface="Calibri" panose="020F0502020204030204" pitchFamily="34" charset="0"/>
            </a:endParaRPr>
          </a:p>
        </p:txBody>
      </p:sp>
      <p:sp>
        <p:nvSpPr>
          <p:cNvPr id="51203" name="Rectangle 2">
            <a:extLst>
              <a:ext uri="{FF2B5EF4-FFF2-40B4-BE49-F238E27FC236}">
                <a16:creationId xmlns:a16="http://schemas.microsoft.com/office/drawing/2014/main" id="{DC294094-3AA7-4C26-A9D7-13AD75E86C0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36C3714-6369-4150-ADB5-2ACCF0E66A6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4B7CED30-F24D-4F29-B91B-9782CA048B82}"/>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B4F46BC3-7FC8-4033-A74B-25DF03574F15}"/>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DB3091BD-F877-47BD-B616-951A784B161A}"/>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22729BC-0053-460D-8AAF-892BC5BFB12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17C23F-A267-4F80-9FEC-334F6D7E54FA}" type="slidenum">
              <a:rPr lang="en-US" altLang="en-US">
                <a:latin typeface="Calibri" panose="020F0502020204030204" pitchFamily="34" charset="0"/>
                <a:cs typeface="Calibri" panose="020F0502020204030204" pitchFamily="34" charset="0"/>
              </a:rPr>
              <a:pPr/>
              <a:t>46</a:t>
            </a:fld>
            <a:endParaRPr lang="en-US" altLang="en-US">
              <a:latin typeface="Calibri" panose="020F0502020204030204" pitchFamily="34" charset="0"/>
              <a:cs typeface="Calibri" panose="020F0502020204030204" pitchFamily="34" charset="0"/>
            </a:endParaRPr>
          </a:p>
        </p:txBody>
      </p:sp>
      <p:sp>
        <p:nvSpPr>
          <p:cNvPr id="51203" name="Rectangle 2">
            <a:extLst>
              <a:ext uri="{FF2B5EF4-FFF2-40B4-BE49-F238E27FC236}">
                <a16:creationId xmlns:a16="http://schemas.microsoft.com/office/drawing/2014/main" id="{DC294094-3AA7-4C26-A9D7-13AD75E86C0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36C3714-6369-4150-ADB5-2ACCF0E66A6D}"/>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9EF557B6-C930-4FA0-A07C-87F99C298587}"/>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7C097986-BC6E-4051-B192-F96B43C4F076}"/>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82E120D3-47CA-429E-8B94-111E9037CBC2}"/>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4195696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F1BA8EF-847A-4646-A120-0F72626AFB9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B92EA3-9AE8-4106-94B6-ADBCC2E088A5}" type="slidenum">
              <a:rPr lang="en-US" altLang="en-US">
                <a:latin typeface="Calibri" panose="020F0502020204030204" pitchFamily="34" charset="0"/>
                <a:cs typeface="Calibri" panose="020F0502020204030204" pitchFamily="34" charset="0"/>
              </a:rPr>
              <a:pPr/>
              <a:t>47</a:t>
            </a:fld>
            <a:endParaRPr lang="en-US" altLang="en-US">
              <a:latin typeface="Calibri" panose="020F0502020204030204" pitchFamily="34" charset="0"/>
              <a:cs typeface="Calibri" panose="020F0502020204030204" pitchFamily="34" charset="0"/>
            </a:endParaRPr>
          </a:p>
        </p:txBody>
      </p:sp>
      <p:sp>
        <p:nvSpPr>
          <p:cNvPr id="49155" name="Rectangle 2">
            <a:extLst>
              <a:ext uri="{FF2B5EF4-FFF2-40B4-BE49-F238E27FC236}">
                <a16:creationId xmlns:a16="http://schemas.microsoft.com/office/drawing/2014/main" id="{F9141F69-3E02-4392-968C-07A5C824A28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9D26B55F-9253-4C7A-B521-78D8CD51CE1E}"/>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7B96AD59-1B2D-4608-80B0-79429488DBFA}"/>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4374D16D-70A5-46E2-8A01-CABB75ECE19E}"/>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549765FE-0E13-419E-9DC7-2DE7471085BD}"/>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3702908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391CCC1-A9E5-493A-8E8E-A3949C0B315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E7D1CC-FD30-4A1C-BD12-02472951362A}" type="slidenum">
              <a:rPr lang="en-US" altLang="en-US">
                <a:latin typeface="Calibri" panose="020F0502020204030204" pitchFamily="34" charset="0"/>
                <a:cs typeface="Calibri" panose="020F0502020204030204" pitchFamily="34" charset="0"/>
              </a:rPr>
              <a:pPr/>
              <a:t>49</a:t>
            </a:fld>
            <a:endParaRPr lang="en-US" altLang="en-US">
              <a:latin typeface="Calibri" panose="020F0502020204030204" pitchFamily="34" charset="0"/>
              <a:cs typeface="Calibri" panose="020F0502020204030204" pitchFamily="34" charset="0"/>
            </a:endParaRPr>
          </a:p>
        </p:txBody>
      </p:sp>
      <p:sp>
        <p:nvSpPr>
          <p:cNvPr id="43011" name="Rectangle 2">
            <a:extLst>
              <a:ext uri="{FF2B5EF4-FFF2-40B4-BE49-F238E27FC236}">
                <a16:creationId xmlns:a16="http://schemas.microsoft.com/office/drawing/2014/main" id="{F28D2EE1-ABEA-43A7-9219-6B201D1B7C4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96D6393-8C30-41C6-AABA-E25CCB6900A5}"/>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5D227132-0002-4331-A827-67B548F72990}"/>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99BF9DE1-E8EF-4B59-B113-32CA03166894}"/>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83FD0A3C-D068-412F-8C6E-D39DFBDC060F}"/>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446242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693559E-5F25-47EA-B03E-0D98F61D430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8E4A54-C0DC-4029-9A35-CD49DD6BED5B}" type="slidenum">
              <a:rPr lang="en-US" altLang="en-US">
                <a:latin typeface="Calibri" panose="020F0502020204030204" pitchFamily="34" charset="0"/>
                <a:cs typeface="Calibri" panose="020F0502020204030204" pitchFamily="34" charset="0"/>
              </a:rPr>
              <a:pPr/>
              <a:t>50</a:t>
            </a:fld>
            <a:endParaRPr lang="en-US" altLang="en-US">
              <a:latin typeface="Calibri" panose="020F0502020204030204" pitchFamily="34" charset="0"/>
              <a:cs typeface="Calibri" panose="020F0502020204030204" pitchFamily="34" charset="0"/>
            </a:endParaRPr>
          </a:p>
        </p:txBody>
      </p:sp>
      <p:sp>
        <p:nvSpPr>
          <p:cNvPr id="61443" name="Rectangle 2">
            <a:extLst>
              <a:ext uri="{FF2B5EF4-FFF2-40B4-BE49-F238E27FC236}">
                <a16:creationId xmlns:a16="http://schemas.microsoft.com/office/drawing/2014/main" id="{3C086BD6-C916-43D8-860D-6F6CFED8D00A}"/>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997328F0-4CFB-4AB6-86A3-C284DC49C845}"/>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FDDA9287-F7F8-4E2C-A221-8F99A50065CC}"/>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3333029D-CA26-4595-A5CF-FF40613D535B}"/>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0DC2854D-841B-4391-8B88-98ECB9643C85}"/>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E9AB30A-DFB5-4112-93A3-9E547521B10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71419B-9D1B-441F-9173-C08B3B35D87F}" type="slidenum">
              <a:rPr lang="en-US" altLang="en-US">
                <a:latin typeface="Calibri" panose="020F0502020204030204" pitchFamily="34" charset="0"/>
                <a:cs typeface="Calibri" panose="020F0502020204030204" pitchFamily="34" charset="0"/>
              </a:rPr>
              <a:pPr/>
              <a:t>51</a:t>
            </a:fld>
            <a:endParaRPr lang="en-US" altLang="en-US">
              <a:latin typeface="Calibri" panose="020F0502020204030204" pitchFamily="34" charset="0"/>
              <a:cs typeface="Calibri" panose="020F0502020204030204" pitchFamily="34" charset="0"/>
            </a:endParaRPr>
          </a:p>
        </p:txBody>
      </p:sp>
      <p:sp>
        <p:nvSpPr>
          <p:cNvPr id="66563" name="Rectangle 2">
            <a:extLst>
              <a:ext uri="{FF2B5EF4-FFF2-40B4-BE49-F238E27FC236}">
                <a16:creationId xmlns:a16="http://schemas.microsoft.com/office/drawing/2014/main" id="{90E7F798-4540-46FE-A942-B426E556396D}"/>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9F69349-3551-4E1A-AADE-B3945BDD2634}"/>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5854302E-302E-44FB-AE3F-FA275BF6361C}"/>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6CCCDF97-3C0E-48C5-B626-7F132ACCE5D0}"/>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6C4AB703-0314-48CD-BFB8-F123FAC47D72}"/>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90B9188-3A65-49F6-BA2E-5DF962DF837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42B179-215E-4154-A86D-2D615068F91B}" type="slidenum">
              <a:rPr lang="en-US" altLang="en-US">
                <a:latin typeface="Calibri" panose="020F0502020204030204" pitchFamily="34" charset="0"/>
                <a:cs typeface="Calibri" panose="020F0502020204030204" pitchFamily="34" charset="0"/>
              </a:rPr>
              <a:pPr/>
              <a:t>52</a:t>
            </a:fld>
            <a:endParaRPr lang="en-US" altLang="en-US">
              <a:latin typeface="Calibri" panose="020F0502020204030204" pitchFamily="34" charset="0"/>
              <a:cs typeface="Calibri" panose="020F0502020204030204" pitchFamily="34" charset="0"/>
            </a:endParaRPr>
          </a:p>
        </p:txBody>
      </p:sp>
      <p:sp>
        <p:nvSpPr>
          <p:cNvPr id="68611" name="Rectangle 2">
            <a:extLst>
              <a:ext uri="{FF2B5EF4-FFF2-40B4-BE49-F238E27FC236}">
                <a16:creationId xmlns:a16="http://schemas.microsoft.com/office/drawing/2014/main" id="{28FD57EF-DE2E-4E88-B4A2-3A9D89198DA4}"/>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77B9283-CB7A-4E18-94A7-E42C7E9133BC}"/>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275842D1-511B-431E-BA07-5ED5B392EAC0}"/>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3BCBA07C-B0A7-40F8-A128-8BC50B1B0BA7}"/>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86CAF8DC-C0EE-4A1B-BAB7-7B50A9FDC76A}"/>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90B9188-3A65-49F6-BA2E-5DF962DF837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42B179-215E-4154-A86D-2D615068F91B}" type="slidenum">
              <a:rPr lang="en-US" altLang="en-US">
                <a:latin typeface="Calibri" panose="020F0502020204030204" pitchFamily="34" charset="0"/>
                <a:cs typeface="Calibri" panose="020F0502020204030204" pitchFamily="34" charset="0"/>
              </a:rPr>
              <a:pPr/>
              <a:t>53</a:t>
            </a:fld>
            <a:endParaRPr lang="en-US" altLang="en-US">
              <a:latin typeface="Calibri" panose="020F0502020204030204" pitchFamily="34" charset="0"/>
              <a:cs typeface="Calibri" panose="020F0502020204030204" pitchFamily="34" charset="0"/>
            </a:endParaRPr>
          </a:p>
        </p:txBody>
      </p:sp>
      <p:sp>
        <p:nvSpPr>
          <p:cNvPr id="68611" name="Rectangle 2">
            <a:extLst>
              <a:ext uri="{FF2B5EF4-FFF2-40B4-BE49-F238E27FC236}">
                <a16:creationId xmlns:a16="http://schemas.microsoft.com/office/drawing/2014/main" id="{28FD57EF-DE2E-4E88-B4A2-3A9D89198DA4}"/>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77B9283-CB7A-4E18-94A7-E42C7E9133BC}"/>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87527E09-409F-4EBC-B5ED-FAA5BA236EE3}"/>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CA354052-A747-424C-93F9-4D1C553B328D}"/>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F024C0FA-B58F-42CD-B267-6B8583D069A0}"/>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2691266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F4090F6-3220-472D-AB0A-876BD4DE607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C82CE7-A125-4E20-984A-6F6B49A0DC5A}" type="slidenum">
              <a:rPr lang="en-US" altLang="en-US">
                <a:latin typeface="Calibri" panose="020F0502020204030204" pitchFamily="34" charset="0"/>
                <a:cs typeface="Calibri" panose="020F0502020204030204" pitchFamily="34" charset="0"/>
              </a:rPr>
              <a:pPr/>
              <a:t>54</a:t>
            </a:fld>
            <a:endParaRPr lang="en-US" altLang="en-US">
              <a:latin typeface="Calibri" panose="020F0502020204030204" pitchFamily="34" charset="0"/>
              <a:cs typeface="Calibri" panose="020F0502020204030204" pitchFamily="34" charset="0"/>
            </a:endParaRPr>
          </a:p>
        </p:txBody>
      </p:sp>
      <p:sp>
        <p:nvSpPr>
          <p:cNvPr id="80899" name="Rectangle 2">
            <a:extLst>
              <a:ext uri="{FF2B5EF4-FFF2-40B4-BE49-F238E27FC236}">
                <a16:creationId xmlns:a16="http://schemas.microsoft.com/office/drawing/2014/main" id="{08CB06A3-B0C6-42A3-9AA7-4700630F9547}"/>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5AA247E6-79CE-49ED-A522-6C1542D37149}"/>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F5B63041-9A61-4EB9-B747-C54CDEA8FD32}"/>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863C9FB0-CC00-4850-9C62-A2DC5D89484E}"/>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4E2DA0D1-0457-4647-A748-9863F4153A27}"/>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DA4ED7-1FB5-45C6-BA33-F3E84B3DCE7A}"/>
              </a:ext>
            </a:extLst>
          </p:cNvPr>
          <p:cNvSpPr>
            <a:spLocks noGrp="1" noChangeArrowheads="1"/>
          </p:cNvSpPr>
          <p:nvPr>
            <p:ph type="sldNum" sz="quarter" idx="5"/>
          </p:nvPr>
        </p:nvSpPr>
        <p:spPr>
          <a:ln/>
        </p:spPr>
        <p:txBody>
          <a:bodyPr/>
          <a:lstStyle/>
          <a:p>
            <a:fld id="{AC492D34-1ACB-4438-A18B-2872A196E336}" type="slidenum">
              <a:rPr lang="en-US" altLang="en-US"/>
              <a:pPr/>
              <a:t>55</a:t>
            </a:fld>
            <a:endParaRPr lang="en-US" altLang="en-US"/>
          </a:p>
        </p:txBody>
      </p:sp>
      <p:sp>
        <p:nvSpPr>
          <p:cNvPr id="119810" name="Rectangle 2">
            <a:extLst>
              <a:ext uri="{FF2B5EF4-FFF2-40B4-BE49-F238E27FC236}">
                <a16:creationId xmlns:a16="http://schemas.microsoft.com/office/drawing/2014/main" id="{E101CFC9-1E5B-4D0B-B926-3F3BABC3C38F}"/>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099C71FA-A810-4F42-B9B4-06732FFF08D0}"/>
              </a:ext>
            </a:extLst>
          </p:cNvPr>
          <p:cNvSpPr>
            <a:spLocks noGrp="1" noChangeArrowheads="1"/>
          </p:cNvSpPr>
          <p:nvPr>
            <p:ph type="body" idx="1"/>
          </p:nvPr>
        </p:nvSpPr>
        <p:spPr>
          <a:xfrm>
            <a:off x="1040384" y="4788599"/>
            <a:ext cx="5722112" cy="4536567"/>
          </a:xfrm>
        </p:spPr>
        <p:txBody>
          <a:bodyPr/>
          <a:lstStyle/>
          <a:p>
            <a:endParaRPr lang="en-US" altLang="en-US"/>
          </a:p>
        </p:txBody>
      </p:sp>
      <p:sp>
        <p:nvSpPr>
          <p:cNvPr id="2" name="Date Placeholder 1">
            <a:extLst>
              <a:ext uri="{FF2B5EF4-FFF2-40B4-BE49-F238E27FC236}">
                <a16:creationId xmlns:a16="http://schemas.microsoft.com/office/drawing/2014/main" id="{985E84FE-6C07-4485-BD36-00301EE477BE}"/>
              </a:ext>
            </a:extLst>
          </p:cNvPr>
          <p:cNvSpPr>
            <a:spLocks noGrp="1"/>
          </p:cNvSpPr>
          <p:nvPr>
            <p:ph type="dt" idx="1"/>
          </p:nvPr>
        </p:nvSpPr>
        <p:spPr/>
        <p:txBody>
          <a:bodyPr/>
          <a:lstStyle/>
          <a:p>
            <a:r>
              <a:rPr lang="en-US" altLang="en-US"/>
              <a:t>10-28-2018</a:t>
            </a:r>
            <a:endParaRPr lang="en-US" altLang="en-US" dirty="0"/>
          </a:p>
        </p:txBody>
      </p:sp>
      <p:sp>
        <p:nvSpPr>
          <p:cNvPr id="3" name="Footer Placeholder 2">
            <a:extLst>
              <a:ext uri="{FF2B5EF4-FFF2-40B4-BE49-F238E27FC236}">
                <a16:creationId xmlns:a16="http://schemas.microsoft.com/office/drawing/2014/main" id="{0B7161E2-E5A9-4DF8-A1C6-BD0D0483D68E}"/>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3137A914-30C1-4A5D-B7B8-138485276DD2}"/>
              </a:ext>
            </a:extLst>
          </p:cNvPr>
          <p:cNvSpPr>
            <a:spLocks noGrp="1"/>
          </p:cNvSpPr>
          <p:nvPr>
            <p:ph type="hdr" sz="quarter"/>
          </p:nvPr>
        </p:nvSpPr>
        <p:spPr/>
        <p:txBody>
          <a:bodyPr/>
          <a:lstStyle/>
          <a:p>
            <a:r>
              <a:rPr lang="en-US" altLang="en-US"/>
              <a:t>Dr. Jim McGowan - Law &amp; Grace Session 13</a:t>
            </a:r>
            <a:endParaRPr lang="en-US" altLang="en-US" dirty="0"/>
          </a:p>
        </p:txBody>
      </p:sp>
    </p:spTree>
    <p:extLst>
      <p:ext uri="{BB962C8B-B14F-4D97-AF65-F5344CB8AC3E}">
        <p14:creationId xmlns:p14="http://schemas.microsoft.com/office/powerpoint/2010/main" val="391726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700">
                <a:solidFill>
                  <a:schemeClr val="tx1"/>
                </a:solidFill>
                <a:latin typeface="Arial" charset="0"/>
                <a:cs typeface="Arial" charset="0"/>
              </a:defRPr>
            </a:lvl1pPr>
            <a:lvl2pPr marL="980708" indent="-377195" eaLnBrk="0" hangingPunct="0">
              <a:spcBef>
                <a:spcPct val="30000"/>
              </a:spcBef>
              <a:defRPr sz="1700">
                <a:solidFill>
                  <a:schemeClr val="tx1"/>
                </a:solidFill>
                <a:latin typeface="Arial" charset="0"/>
                <a:cs typeface="Arial" charset="0"/>
              </a:defRPr>
            </a:lvl2pPr>
            <a:lvl3pPr marL="1508782" indent="-301756" eaLnBrk="0" hangingPunct="0">
              <a:spcBef>
                <a:spcPct val="30000"/>
              </a:spcBef>
              <a:defRPr sz="1700">
                <a:solidFill>
                  <a:schemeClr val="tx1"/>
                </a:solidFill>
                <a:latin typeface="Arial" charset="0"/>
                <a:cs typeface="Arial" charset="0"/>
              </a:defRPr>
            </a:lvl3pPr>
            <a:lvl4pPr marL="2112295" indent="-301756" eaLnBrk="0" hangingPunct="0">
              <a:spcBef>
                <a:spcPct val="30000"/>
              </a:spcBef>
              <a:defRPr sz="1700">
                <a:solidFill>
                  <a:schemeClr val="tx1"/>
                </a:solidFill>
                <a:latin typeface="Arial" charset="0"/>
                <a:cs typeface="Arial" charset="0"/>
              </a:defRPr>
            </a:lvl4pPr>
            <a:lvl5pPr marL="2715809" indent="-301756" eaLnBrk="0" hangingPunct="0">
              <a:spcBef>
                <a:spcPct val="30000"/>
              </a:spcBef>
              <a:defRPr sz="1700">
                <a:solidFill>
                  <a:schemeClr val="tx1"/>
                </a:solidFill>
                <a:latin typeface="Arial" charset="0"/>
                <a:cs typeface="Arial" charset="0"/>
              </a:defRPr>
            </a:lvl5pPr>
            <a:lvl6pPr marL="3319321" indent="-301756" eaLnBrk="0" fontAlgn="base" hangingPunct="0">
              <a:spcBef>
                <a:spcPct val="30000"/>
              </a:spcBef>
              <a:spcAft>
                <a:spcPct val="0"/>
              </a:spcAft>
              <a:defRPr sz="1700">
                <a:solidFill>
                  <a:schemeClr val="tx1"/>
                </a:solidFill>
                <a:latin typeface="Arial" charset="0"/>
                <a:cs typeface="Arial" charset="0"/>
              </a:defRPr>
            </a:lvl6pPr>
            <a:lvl7pPr marL="3922835" indent="-301756" eaLnBrk="0" fontAlgn="base" hangingPunct="0">
              <a:spcBef>
                <a:spcPct val="30000"/>
              </a:spcBef>
              <a:spcAft>
                <a:spcPct val="0"/>
              </a:spcAft>
              <a:defRPr sz="1700">
                <a:solidFill>
                  <a:schemeClr val="tx1"/>
                </a:solidFill>
                <a:latin typeface="Arial" charset="0"/>
                <a:cs typeface="Arial" charset="0"/>
              </a:defRPr>
            </a:lvl7pPr>
            <a:lvl8pPr marL="4526347" indent="-301756" eaLnBrk="0" fontAlgn="base" hangingPunct="0">
              <a:spcBef>
                <a:spcPct val="30000"/>
              </a:spcBef>
              <a:spcAft>
                <a:spcPct val="0"/>
              </a:spcAft>
              <a:defRPr sz="1700">
                <a:solidFill>
                  <a:schemeClr val="tx1"/>
                </a:solidFill>
                <a:latin typeface="Arial" charset="0"/>
                <a:cs typeface="Arial" charset="0"/>
              </a:defRPr>
            </a:lvl8pPr>
            <a:lvl9pPr marL="5129861" indent="-301756" eaLnBrk="0" fontAlgn="base" hangingPunct="0">
              <a:spcBef>
                <a:spcPct val="30000"/>
              </a:spcBef>
              <a:spcAft>
                <a:spcPct val="0"/>
              </a:spcAft>
              <a:defRPr sz="1700">
                <a:solidFill>
                  <a:schemeClr val="tx1"/>
                </a:solidFill>
                <a:latin typeface="Arial" charset="0"/>
                <a:cs typeface="Arial" charset="0"/>
              </a:defRPr>
            </a:lvl9pPr>
          </a:lstStyle>
          <a:p>
            <a:pPr defTabSz="966612" eaLnBrk="1" hangingPunct="1">
              <a:spcBef>
                <a:spcPct val="0"/>
              </a:spcBef>
              <a:defRPr/>
            </a:pPr>
            <a:fld id="{312DE033-A0D6-4BE6-9757-342E30391FB3}" type="slidenum">
              <a:rPr lang="en-US" altLang="en-US">
                <a:solidFill>
                  <a:srgbClr val="000000"/>
                </a:solidFill>
                <a:latin typeface="Calibri" panose="020F0502020204030204" pitchFamily="34" charset="0"/>
                <a:cs typeface="Calibri" panose="020F0502020204030204" pitchFamily="34" charset="0"/>
              </a:rPr>
              <a:pPr defTabSz="966612" eaLnBrk="1" hangingPunct="1">
                <a:spcBef>
                  <a:spcPct val="0"/>
                </a:spcBef>
                <a:defRPr/>
              </a:pPr>
              <a:t>5</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262641" y="5543404"/>
            <a:ext cx="6944525" cy="5251643"/>
          </a:xfrm>
          <a:noFill/>
        </p:spPr>
        <p:txBody>
          <a:bodyPr/>
          <a:lstStyle/>
          <a:p>
            <a:pPr>
              <a:spcBef>
                <a:spcPts val="0"/>
              </a:spcBef>
              <a:spcAft>
                <a:spcPts val="1319"/>
              </a:spcAft>
            </a:pPr>
            <a:endParaRPr lang="en-US" altLang="en-US" sz="1700" b="1" dirty="0">
              <a:latin typeface="+mn-lt"/>
            </a:endParaRPr>
          </a:p>
        </p:txBody>
      </p:sp>
      <p:sp>
        <p:nvSpPr>
          <p:cNvPr id="2" name="Date Placeholder 1"/>
          <p:cNvSpPr>
            <a:spLocks noGrp="1"/>
          </p:cNvSpPr>
          <p:nvPr>
            <p:ph type="dt" idx="10"/>
          </p:nvPr>
        </p:nvSpPr>
        <p:spPr/>
        <p:txBody>
          <a:bodyPr/>
          <a:lstStyle/>
          <a:p>
            <a:pPr defTabSz="966612">
              <a:defRPr/>
            </a:pPr>
            <a:r>
              <a:rPr lang="en-US" sz="1400">
                <a:solidFill>
                  <a:srgbClr val="000000"/>
                </a:solidFill>
              </a:rPr>
              <a:t>10-28-2018</a:t>
            </a:r>
          </a:p>
        </p:txBody>
      </p:sp>
      <p:sp>
        <p:nvSpPr>
          <p:cNvPr id="3" name="Header Placeholder 2"/>
          <p:cNvSpPr>
            <a:spLocks noGrp="1"/>
          </p:cNvSpPr>
          <p:nvPr>
            <p:ph type="hdr" sz="quarter" idx="11"/>
          </p:nvPr>
        </p:nvSpPr>
        <p:spPr/>
        <p:txBody>
          <a:bodyPr/>
          <a:lstStyle/>
          <a:p>
            <a:pPr defTabSz="966612">
              <a:defRPr/>
            </a:pPr>
            <a:r>
              <a:rPr lang="en-US" sz="1400">
                <a:solidFill>
                  <a:srgbClr val="000000"/>
                </a:solidFill>
              </a:rPr>
              <a:t>Dr. Jim McGowan - Law &amp; Grace Session 13</a:t>
            </a:r>
            <a:endParaRPr lang="en-US" sz="1400" dirty="0">
              <a:solidFill>
                <a:srgbClr val="000000"/>
              </a:solidFill>
            </a:endParaRPr>
          </a:p>
        </p:txBody>
      </p:sp>
      <p:sp>
        <p:nvSpPr>
          <p:cNvPr id="4" name="Footer Placeholder 3"/>
          <p:cNvSpPr>
            <a:spLocks noGrp="1"/>
          </p:cNvSpPr>
          <p:nvPr>
            <p:ph type="ftr" sz="quarter" idx="12"/>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180980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F4090F6-3220-472D-AB0A-876BD4DE607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C82CE7-A125-4E20-984A-6F6B49A0DC5A}" type="slidenum">
              <a:rPr lang="en-US" altLang="en-US">
                <a:latin typeface="Calibri" panose="020F0502020204030204" pitchFamily="34" charset="0"/>
                <a:cs typeface="Calibri" panose="020F0502020204030204" pitchFamily="34" charset="0"/>
              </a:rPr>
              <a:pPr/>
              <a:t>56</a:t>
            </a:fld>
            <a:endParaRPr lang="en-US" altLang="en-US">
              <a:latin typeface="Calibri" panose="020F0502020204030204" pitchFamily="34" charset="0"/>
              <a:cs typeface="Calibri" panose="020F0502020204030204" pitchFamily="34" charset="0"/>
            </a:endParaRPr>
          </a:p>
        </p:txBody>
      </p:sp>
      <p:sp>
        <p:nvSpPr>
          <p:cNvPr id="80899" name="Rectangle 2">
            <a:extLst>
              <a:ext uri="{FF2B5EF4-FFF2-40B4-BE49-F238E27FC236}">
                <a16:creationId xmlns:a16="http://schemas.microsoft.com/office/drawing/2014/main" id="{08CB06A3-B0C6-42A3-9AA7-4700630F9547}"/>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5AA247E6-79CE-49ED-A522-6C1542D37149}"/>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77525FEA-AE15-4BF1-B599-1D9B0D56537F}"/>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FEEC92E2-FBCA-4016-9C08-C597B6EC6121}"/>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F178F3D5-90AD-4CED-A865-6FBE057CF73A}"/>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3318137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4B9E141-1303-44FE-9F7E-9E8A4A1C1F3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224941-5C6D-4CA9-95D0-78C4ED24FA58}" type="slidenum">
              <a:rPr lang="en-US" altLang="en-US">
                <a:latin typeface="Calibri" panose="020F0502020204030204" pitchFamily="34" charset="0"/>
                <a:cs typeface="Calibri" panose="020F0502020204030204" pitchFamily="34" charset="0"/>
              </a:rPr>
              <a:pPr/>
              <a:t>57</a:t>
            </a:fld>
            <a:endParaRPr lang="en-US" altLang="en-US">
              <a:latin typeface="Calibri" panose="020F0502020204030204" pitchFamily="34" charset="0"/>
              <a:cs typeface="Calibri" panose="020F0502020204030204" pitchFamily="34" charset="0"/>
            </a:endParaRPr>
          </a:p>
        </p:txBody>
      </p:sp>
      <p:sp>
        <p:nvSpPr>
          <p:cNvPr id="82947" name="Rectangle 2">
            <a:extLst>
              <a:ext uri="{FF2B5EF4-FFF2-40B4-BE49-F238E27FC236}">
                <a16:creationId xmlns:a16="http://schemas.microsoft.com/office/drawing/2014/main" id="{EDF8DDA8-C65F-43E5-A99C-423E4972C72F}"/>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FC8947F8-914A-4447-9AEB-20225A998B85}"/>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C2AF010B-F20D-45A9-9293-AF7DE762BC57}"/>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DECD2D27-4200-4407-AC81-3B83FECA21A7}"/>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F1CC4DE7-8AB9-4CD9-B451-D51B3C4297A4}"/>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4B9E141-1303-44FE-9F7E-9E8A4A1C1F3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224941-5C6D-4CA9-95D0-78C4ED24FA58}" type="slidenum">
              <a:rPr lang="en-US" altLang="en-US">
                <a:latin typeface="Calibri" panose="020F0502020204030204" pitchFamily="34" charset="0"/>
                <a:cs typeface="Calibri" panose="020F0502020204030204" pitchFamily="34" charset="0"/>
              </a:rPr>
              <a:pPr/>
              <a:t>59</a:t>
            </a:fld>
            <a:endParaRPr lang="en-US" altLang="en-US">
              <a:latin typeface="Calibri" panose="020F0502020204030204" pitchFamily="34" charset="0"/>
              <a:cs typeface="Calibri" panose="020F0502020204030204" pitchFamily="34" charset="0"/>
            </a:endParaRPr>
          </a:p>
        </p:txBody>
      </p:sp>
      <p:sp>
        <p:nvSpPr>
          <p:cNvPr id="82947" name="Rectangle 2">
            <a:extLst>
              <a:ext uri="{FF2B5EF4-FFF2-40B4-BE49-F238E27FC236}">
                <a16:creationId xmlns:a16="http://schemas.microsoft.com/office/drawing/2014/main" id="{EDF8DDA8-C65F-43E5-A99C-423E4972C72F}"/>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FC8947F8-914A-4447-9AEB-20225A998B85}"/>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2ECAFD8D-F792-425C-B9AA-246555E3D7D3}"/>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E5773F55-336B-4A8D-AC06-94061C5B758D}"/>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BC711F4E-4949-46D8-8F93-CAB4E840C7F0}"/>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4029094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9122">
              <a:defRPr/>
            </a:pPr>
            <a:r>
              <a:rPr lang="en-US" sz="1500" b="1" i="1" kern="0" dirty="0">
                <a:solidFill>
                  <a:schemeClr val="tx1">
                    <a:lumMod val="10000"/>
                  </a:schemeClr>
                </a:solidFill>
                <a:effectLst>
                  <a:outerShdw blurRad="38100" dist="38100" dir="2700000" algn="tl">
                    <a:srgbClr val="000000"/>
                  </a:outerShdw>
                </a:effectLst>
                <a:latin typeface="+mn-lt"/>
              </a:rPr>
              <a:t>Our Personal History </a:t>
            </a:r>
            <a:r>
              <a:rPr lang="en-US" sz="1500" b="1" kern="0" dirty="0">
                <a:solidFill>
                  <a:schemeClr val="tx1">
                    <a:lumMod val="10000"/>
                  </a:schemeClr>
                </a:solidFill>
                <a:effectLst>
                  <a:outerShdw blurRad="38100" dist="38100" dir="2700000" algn="tl">
                    <a:srgbClr val="000000"/>
                  </a:outerShdw>
                </a:effectLst>
                <a:latin typeface="+mn-lt"/>
              </a:rPr>
              <a:t>in the Last Adam (Jesus Christ)</a:t>
            </a:r>
          </a:p>
          <a:p>
            <a:endParaRPr lang="en-US" sz="1500" dirty="0">
              <a:solidFill>
                <a:schemeClr val="tx1">
                  <a:lumMod val="10000"/>
                </a:schemeClr>
              </a:solidFill>
              <a:latin typeface="+mn-lt"/>
            </a:endParaRPr>
          </a:p>
          <a:p>
            <a:pPr marL="501301" indent="-501301" defTabSz="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In Christ </a:t>
            </a:r>
            <a:r>
              <a:rPr lang="en-US" sz="1500" b="1" u="sng" dirty="0">
                <a:solidFill>
                  <a:schemeClr val="tx1">
                    <a:lumMod val="10000"/>
                  </a:schemeClr>
                </a:solidFill>
                <a:latin typeface="+mn-lt"/>
              </a:rPr>
              <a:t>Buried</a:t>
            </a:r>
          </a:p>
          <a:p>
            <a:pPr marL="501301" indent="-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In Christ </a:t>
            </a:r>
            <a:r>
              <a:rPr lang="en-US" sz="1500" b="1" u="sng" dirty="0">
                <a:solidFill>
                  <a:schemeClr val="tx1">
                    <a:lumMod val="10000"/>
                  </a:schemeClr>
                </a:solidFill>
                <a:latin typeface="+mn-lt"/>
              </a:rPr>
              <a:t>Risen</a:t>
            </a:r>
          </a:p>
          <a:p>
            <a:pPr marL="501301" indent="-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Our </a:t>
            </a:r>
            <a:r>
              <a:rPr lang="en-US" sz="1500" b="1" u="sng" dirty="0">
                <a:solidFill>
                  <a:schemeClr val="tx1">
                    <a:lumMod val="10000"/>
                  </a:schemeClr>
                </a:solidFill>
                <a:latin typeface="+mn-lt"/>
              </a:rPr>
              <a:t>New Position </a:t>
            </a:r>
            <a:r>
              <a:rPr lang="en-US" sz="1500" b="1" dirty="0">
                <a:solidFill>
                  <a:schemeClr val="tx1">
                    <a:lumMod val="10000"/>
                  </a:schemeClr>
                </a:solidFill>
                <a:latin typeface="+mn-lt"/>
              </a:rPr>
              <a:t>of Life</a:t>
            </a:r>
          </a:p>
          <a:p>
            <a:pPr marL="501301" indent="-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Our </a:t>
            </a:r>
            <a:r>
              <a:rPr lang="en-US" sz="1500" b="1" u="sng" dirty="0">
                <a:solidFill>
                  <a:schemeClr val="tx1">
                    <a:lumMod val="10000"/>
                  </a:schemeClr>
                </a:solidFill>
                <a:latin typeface="+mn-lt"/>
              </a:rPr>
              <a:t>New Nature </a:t>
            </a:r>
            <a:r>
              <a:rPr lang="en-US" sz="1500" b="1" dirty="0">
                <a:solidFill>
                  <a:schemeClr val="tx1">
                    <a:lumMod val="10000"/>
                  </a:schemeClr>
                </a:solidFill>
                <a:latin typeface="+mn-lt"/>
              </a:rPr>
              <a:t>of Righteousness</a:t>
            </a:r>
          </a:p>
          <a:p>
            <a:pPr marL="501301" indent="-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In Christ </a:t>
            </a:r>
            <a:r>
              <a:rPr lang="en-US" sz="1500" b="1" u="sng" dirty="0">
                <a:solidFill>
                  <a:schemeClr val="tx1">
                    <a:lumMod val="10000"/>
                  </a:schemeClr>
                </a:solidFill>
                <a:latin typeface="+mn-lt"/>
              </a:rPr>
              <a:t>Ascended &amp; Seated</a:t>
            </a:r>
          </a:p>
          <a:p>
            <a:pPr marL="501301" indent="-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A </a:t>
            </a:r>
            <a:r>
              <a:rPr lang="en-US" sz="1500" b="1" u="sng" dirty="0">
                <a:solidFill>
                  <a:schemeClr val="tx1">
                    <a:lumMod val="10000"/>
                  </a:schemeClr>
                </a:solidFill>
                <a:latin typeface="+mn-lt"/>
              </a:rPr>
              <a:t>New Walk </a:t>
            </a:r>
            <a:r>
              <a:rPr lang="en-US" sz="1500" b="1" dirty="0">
                <a:solidFill>
                  <a:schemeClr val="tx1">
                    <a:lumMod val="10000"/>
                  </a:schemeClr>
                </a:solidFill>
                <a:latin typeface="+mn-lt"/>
              </a:rPr>
              <a:t>of Fruitfulness</a:t>
            </a:r>
          </a:p>
          <a:p>
            <a:endParaRPr lang="en-US" sz="1500" dirty="0">
              <a:solidFill>
                <a:schemeClr val="tx1">
                  <a:lumMod val="10000"/>
                </a:schemeClr>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61</a:t>
            </a:fld>
            <a:endParaRPr lang="en-US"/>
          </a:p>
        </p:txBody>
      </p:sp>
      <p:sp>
        <p:nvSpPr>
          <p:cNvPr id="5" name="Footer Placeholder 4"/>
          <p:cNvSpPr>
            <a:spLocks noGrp="1"/>
          </p:cNvSpPr>
          <p:nvPr>
            <p:ph type="ftr" sz="quarter" idx="11"/>
          </p:nvPr>
        </p:nvSpPr>
        <p:spPr/>
        <p:txBody>
          <a:bodyPr/>
          <a:lstStyle/>
          <a:p>
            <a:pPr>
              <a:defRPr/>
            </a:pPr>
            <a:r>
              <a:rPr lang="en-US"/>
              <a:t>Sugar Land Bible Church</a:t>
            </a:r>
          </a:p>
        </p:txBody>
      </p:sp>
      <p:sp>
        <p:nvSpPr>
          <p:cNvPr id="6" name="Date Placeholder 5"/>
          <p:cNvSpPr>
            <a:spLocks noGrp="1"/>
          </p:cNvSpPr>
          <p:nvPr>
            <p:ph type="dt" idx="12"/>
          </p:nvPr>
        </p:nvSpPr>
        <p:spPr/>
        <p:txBody>
          <a:bodyPr/>
          <a:lstStyle/>
          <a:p>
            <a:pPr>
              <a:defRPr/>
            </a:pPr>
            <a:r>
              <a:rPr lang="en-US"/>
              <a:t>10-28-2018</a:t>
            </a:r>
          </a:p>
        </p:txBody>
      </p:sp>
      <p:sp>
        <p:nvSpPr>
          <p:cNvPr id="7" name="Header Placeholder 6"/>
          <p:cNvSpPr>
            <a:spLocks noGrp="1"/>
          </p:cNvSpPr>
          <p:nvPr>
            <p:ph type="hdr" sz="quarter" idx="13"/>
          </p:nvPr>
        </p:nvSpPr>
        <p:spPr/>
        <p:txBody>
          <a:bodyPr/>
          <a:lstStyle/>
          <a:p>
            <a:pPr>
              <a:defRPr/>
            </a:pPr>
            <a:r>
              <a:rPr lang="en-US"/>
              <a:t>Dr. Jim McGowan - Law &amp; Grace Session 13</a:t>
            </a:r>
          </a:p>
        </p:txBody>
      </p:sp>
    </p:spTree>
    <p:extLst>
      <p:ext uri="{BB962C8B-B14F-4D97-AF65-F5344CB8AC3E}">
        <p14:creationId xmlns:p14="http://schemas.microsoft.com/office/powerpoint/2010/main" val="1100556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9122">
              <a:defRPr/>
            </a:pPr>
            <a:r>
              <a:rPr lang="en-US" sz="1500" b="1" i="1" kern="0" dirty="0">
                <a:solidFill>
                  <a:schemeClr val="tx1">
                    <a:lumMod val="10000"/>
                  </a:schemeClr>
                </a:solidFill>
                <a:effectLst>
                  <a:outerShdw blurRad="38100" dist="38100" dir="2700000" algn="tl">
                    <a:srgbClr val="000000"/>
                  </a:outerShdw>
                </a:effectLst>
                <a:latin typeface="+mn-lt"/>
              </a:rPr>
              <a:t>Our Personal History </a:t>
            </a:r>
            <a:r>
              <a:rPr lang="en-US" sz="1500" b="1" kern="0" dirty="0">
                <a:solidFill>
                  <a:schemeClr val="tx1">
                    <a:lumMod val="10000"/>
                  </a:schemeClr>
                </a:solidFill>
                <a:effectLst>
                  <a:outerShdw blurRad="38100" dist="38100" dir="2700000" algn="tl">
                    <a:srgbClr val="000000"/>
                  </a:outerShdw>
                </a:effectLst>
                <a:latin typeface="+mn-lt"/>
              </a:rPr>
              <a:t>in the Last Adam (Jesus Christ)</a:t>
            </a:r>
          </a:p>
          <a:p>
            <a:endParaRPr lang="en-US" sz="1500" dirty="0">
              <a:solidFill>
                <a:schemeClr val="tx1">
                  <a:lumMod val="10000"/>
                </a:schemeClr>
              </a:solidFill>
              <a:latin typeface="+mn-lt"/>
            </a:endParaRPr>
          </a:p>
          <a:p>
            <a:pPr marL="501301" indent="-501301" defTabSz="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In Christ </a:t>
            </a:r>
            <a:r>
              <a:rPr lang="en-US" sz="1500" b="1" u="sng" dirty="0">
                <a:solidFill>
                  <a:schemeClr val="tx1">
                    <a:lumMod val="10000"/>
                  </a:schemeClr>
                </a:solidFill>
                <a:latin typeface="+mn-lt"/>
              </a:rPr>
              <a:t>Buried</a:t>
            </a:r>
          </a:p>
          <a:p>
            <a:pPr marL="501301" indent="-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In Christ </a:t>
            </a:r>
            <a:r>
              <a:rPr lang="en-US" sz="1500" b="1" u="sng" dirty="0">
                <a:solidFill>
                  <a:schemeClr val="tx1">
                    <a:lumMod val="10000"/>
                  </a:schemeClr>
                </a:solidFill>
                <a:latin typeface="+mn-lt"/>
              </a:rPr>
              <a:t>Risen</a:t>
            </a:r>
          </a:p>
          <a:p>
            <a:pPr marL="501301" indent="-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Our </a:t>
            </a:r>
            <a:r>
              <a:rPr lang="en-US" sz="1500" b="1" u="sng" dirty="0">
                <a:solidFill>
                  <a:schemeClr val="tx1">
                    <a:lumMod val="10000"/>
                  </a:schemeClr>
                </a:solidFill>
                <a:latin typeface="+mn-lt"/>
              </a:rPr>
              <a:t>New Position </a:t>
            </a:r>
            <a:r>
              <a:rPr lang="en-US" sz="1500" b="1" dirty="0">
                <a:solidFill>
                  <a:schemeClr val="tx1">
                    <a:lumMod val="10000"/>
                  </a:schemeClr>
                </a:solidFill>
                <a:latin typeface="+mn-lt"/>
              </a:rPr>
              <a:t>of Life</a:t>
            </a:r>
          </a:p>
          <a:p>
            <a:pPr marL="501301" indent="-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Our </a:t>
            </a:r>
            <a:r>
              <a:rPr lang="en-US" sz="1500" b="1" u="sng" dirty="0">
                <a:solidFill>
                  <a:schemeClr val="tx1">
                    <a:lumMod val="10000"/>
                  </a:schemeClr>
                </a:solidFill>
                <a:latin typeface="+mn-lt"/>
              </a:rPr>
              <a:t>New Nature </a:t>
            </a:r>
            <a:r>
              <a:rPr lang="en-US" sz="1500" b="1" dirty="0">
                <a:solidFill>
                  <a:schemeClr val="tx1">
                    <a:lumMod val="10000"/>
                  </a:schemeClr>
                </a:solidFill>
                <a:latin typeface="+mn-lt"/>
              </a:rPr>
              <a:t>of Righteousness</a:t>
            </a:r>
          </a:p>
          <a:p>
            <a:pPr marL="501301" indent="-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In Christ </a:t>
            </a:r>
            <a:r>
              <a:rPr lang="en-US" sz="1500" b="1" u="sng" dirty="0">
                <a:solidFill>
                  <a:schemeClr val="tx1">
                    <a:lumMod val="10000"/>
                  </a:schemeClr>
                </a:solidFill>
                <a:latin typeface="+mn-lt"/>
              </a:rPr>
              <a:t>Ascended &amp; Seated</a:t>
            </a:r>
          </a:p>
          <a:p>
            <a:pPr marL="501301" indent="-501301" eaLnBrk="1" hangingPunct="1">
              <a:spcBef>
                <a:spcPts val="658"/>
              </a:spcBef>
              <a:spcAft>
                <a:spcPts val="658"/>
              </a:spcAft>
              <a:buClr>
                <a:schemeClr val="accent6">
                  <a:lumMod val="40000"/>
                  <a:lumOff val="60000"/>
                </a:schemeClr>
              </a:buClr>
              <a:buSzPct val="105000"/>
              <a:buFont typeface="Symbol" pitchFamily="18" charset="2"/>
              <a:buAutoNum type="arabicParenR"/>
            </a:pPr>
            <a:r>
              <a:rPr lang="en-US" sz="1500" b="1" dirty="0">
                <a:solidFill>
                  <a:schemeClr val="tx1">
                    <a:lumMod val="10000"/>
                  </a:schemeClr>
                </a:solidFill>
                <a:latin typeface="+mn-lt"/>
              </a:rPr>
              <a:t>A </a:t>
            </a:r>
            <a:r>
              <a:rPr lang="en-US" sz="1500" b="1" u="sng" dirty="0">
                <a:solidFill>
                  <a:schemeClr val="tx1">
                    <a:lumMod val="10000"/>
                  </a:schemeClr>
                </a:solidFill>
                <a:latin typeface="+mn-lt"/>
              </a:rPr>
              <a:t>New Walk </a:t>
            </a:r>
            <a:r>
              <a:rPr lang="en-US" sz="1500" b="1" dirty="0">
                <a:solidFill>
                  <a:schemeClr val="tx1">
                    <a:lumMod val="10000"/>
                  </a:schemeClr>
                </a:solidFill>
                <a:latin typeface="+mn-lt"/>
              </a:rPr>
              <a:t>of Fruitfulness</a:t>
            </a:r>
          </a:p>
          <a:p>
            <a:endParaRPr lang="en-US" sz="1500" dirty="0">
              <a:solidFill>
                <a:schemeClr val="tx1">
                  <a:lumMod val="10000"/>
                </a:schemeClr>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a:t>Sugar Land Bible Church</a:t>
            </a:r>
          </a:p>
        </p:txBody>
      </p:sp>
      <p:sp>
        <p:nvSpPr>
          <p:cNvPr id="6" name="Date Placeholder 5"/>
          <p:cNvSpPr>
            <a:spLocks noGrp="1"/>
          </p:cNvSpPr>
          <p:nvPr>
            <p:ph type="dt" idx="12"/>
          </p:nvPr>
        </p:nvSpPr>
        <p:spPr/>
        <p:txBody>
          <a:bodyPr/>
          <a:lstStyle/>
          <a:p>
            <a:pPr>
              <a:defRPr/>
            </a:pPr>
            <a:r>
              <a:rPr lang="en-US"/>
              <a:t>10-28-2018</a:t>
            </a:r>
          </a:p>
        </p:txBody>
      </p:sp>
      <p:sp>
        <p:nvSpPr>
          <p:cNvPr id="7" name="Header Placeholder 6"/>
          <p:cNvSpPr>
            <a:spLocks noGrp="1"/>
          </p:cNvSpPr>
          <p:nvPr>
            <p:ph type="hdr" sz="quarter" idx="13"/>
          </p:nvPr>
        </p:nvSpPr>
        <p:spPr/>
        <p:txBody>
          <a:bodyPr/>
          <a:lstStyle/>
          <a:p>
            <a:pPr>
              <a:defRPr/>
            </a:pPr>
            <a:r>
              <a:rPr lang="en-US"/>
              <a:t>Dr. Jim McGowan - Law &amp; Grace Session 13</a:t>
            </a:r>
          </a:p>
        </p:txBody>
      </p:sp>
    </p:spTree>
    <p:extLst>
      <p:ext uri="{BB962C8B-B14F-4D97-AF65-F5344CB8AC3E}">
        <p14:creationId xmlns:p14="http://schemas.microsoft.com/office/powerpoint/2010/main" val="42878415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306BF-6AD6-4CAE-A2D3-F4136BED979B}"/>
              </a:ext>
            </a:extLst>
          </p:cNvPr>
          <p:cNvSpPr>
            <a:spLocks noGrp="1" noChangeArrowheads="1"/>
          </p:cNvSpPr>
          <p:nvPr>
            <p:ph type="sldNum" sz="quarter" idx="5"/>
          </p:nvPr>
        </p:nvSpPr>
        <p:spPr>
          <a:ln/>
        </p:spPr>
        <p:txBody>
          <a:bodyPr/>
          <a:lstStyle/>
          <a:p>
            <a:fld id="{8B019E01-9C82-46AE-8CFE-0037583B56C9}" type="slidenum">
              <a:rPr lang="en-US" altLang="en-US"/>
              <a:pPr/>
              <a:t>63</a:t>
            </a:fld>
            <a:endParaRPr lang="en-US" altLang="en-US"/>
          </a:p>
        </p:txBody>
      </p:sp>
      <p:sp>
        <p:nvSpPr>
          <p:cNvPr id="89090" name="Rectangle 2">
            <a:extLst>
              <a:ext uri="{FF2B5EF4-FFF2-40B4-BE49-F238E27FC236}">
                <a16:creationId xmlns:a16="http://schemas.microsoft.com/office/drawing/2014/main" id="{7F4AB7FB-8DAA-4D72-A18E-8E64E9D198F2}"/>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CF81A217-62C0-4D82-9C43-D4BD6C713D1A}"/>
              </a:ext>
            </a:extLst>
          </p:cNvPr>
          <p:cNvSpPr>
            <a:spLocks noGrp="1" noChangeArrowheads="1"/>
          </p:cNvSpPr>
          <p:nvPr>
            <p:ph type="body" idx="1"/>
          </p:nvPr>
        </p:nvSpPr>
        <p:spPr>
          <a:xfrm>
            <a:off x="1040384" y="4788599"/>
            <a:ext cx="5722112" cy="4536567"/>
          </a:xfrm>
        </p:spPr>
        <p:txBody>
          <a:bodyPr/>
          <a:lstStyle/>
          <a:p>
            <a:endParaRPr lang="en-US" altLang="en-US"/>
          </a:p>
        </p:txBody>
      </p:sp>
      <p:sp>
        <p:nvSpPr>
          <p:cNvPr id="2" name="Date Placeholder 1">
            <a:extLst>
              <a:ext uri="{FF2B5EF4-FFF2-40B4-BE49-F238E27FC236}">
                <a16:creationId xmlns:a16="http://schemas.microsoft.com/office/drawing/2014/main" id="{12A64DAF-72C0-4162-B381-D3B4066F2BFF}"/>
              </a:ext>
            </a:extLst>
          </p:cNvPr>
          <p:cNvSpPr>
            <a:spLocks noGrp="1"/>
          </p:cNvSpPr>
          <p:nvPr>
            <p:ph type="dt" idx="10"/>
          </p:nvPr>
        </p:nvSpPr>
        <p:spPr/>
        <p:txBody>
          <a:bodyPr/>
          <a:lstStyle/>
          <a:p>
            <a:r>
              <a:rPr lang="en-US" altLang="en-US"/>
              <a:t>10-28-2018</a:t>
            </a:r>
          </a:p>
        </p:txBody>
      </p:sp>
      <p:sp>
        <p:nvSpPr>
          <p:cNvPr id="3" name="Footer Placeholder 2">
            <a:extLst>
              <a:ext uri="{FF2B5EF4-FFF2-40B4-BE49-F238E27FC236}">
                <a16:creationId xmlns:a16="http://schemas.microsoft.com/office/drawing/2014/main" id="{75397046-86FB-45E8-8327-929B2543AF05}"/>
              </a:ext>
            </a:extLst>
          </p:cNvPr>
          <p:cNvSpPr>
            <a:spLocks noGrp="1"/>
          </p:cNvSpPr>
          <p:nvPr>
            <p:ph type="ftr" sz="quarter" idx="11"/>
          </p:nvPr>
        </p:nvSpPr>
        <p:spPr/>
        <p:txBody>
          <a:bodyPr/>
          <a:lstStyle/>
          <a:p>
            <a:r>
              <a:rPr lang="en-US" altLang="en-US"/>
              <a:t>Sugar Land Bible Church</a:t>
            </a:r>
          </a:p>
        </p:txBody>
      </p:sp>
      <p:sp>
        <p:nvSpPr>
          <p:cNvPr id="4" name="Header Placeholder 3">
            <a:extLst>
              <a:ext uri="{FF2B5EF4-FFF2-40B4-BE49-F238E27FC236}">
                <a16:creationId xmlns:a16="http://schemas.microsoft.com/office/drawing/2014/main" id="{1F678B0F-519F-4361-8A31-34D11AF9B6F6}"/>
              </a:ext>
            </a:extLst>
          </p:cNvPr>
          <p:cNvSpPr>
            <a:spLocks noGrp="1"/>
          </p:cNvSpPr>
          <p:nvPr>
            <p:ph type="hdr" sz="quarter" idx="12"/>
          </p:nvPr>
        </p:nvSpPr>
        <p:spPr/>
        <p:txBody>
          <a:bodyPr/>
          <a:lstStyle/>
          <a:p>
            <a:r>
              <a:rPr lang="en-US" altLang="en-US"/>
              <a:t>Dr. Jim McGowan - Law &amp; Grace Session 13</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64</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10-28-2018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13</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988110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44B9E141-1303-44FE-9F7E-9E8A4A1C1F3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224941-5C6D-4CA9-95D0-78C4ED24FA58}" type="slidenum">
              <a:rPr lang="en-US" altLang="en-US">
                <a:latin typeface="Calibri" panose="020F0502020204030204" pitchFamily="34" charset="0"/>
                <a:cs typeface="Calibri" panose="020F0502020204030204" pitchFamily="34" charset="0"/>
              </a:rPr>
              <a:pPr/>
              <a:t>69</a:t>
            </a:fld>
            <a:endParaRPr lang="en-US" altLang="en-US">
              <a:latin typeface="Calibri" panose="020F0502020204030204" pitchFamily="34" charset="0"/>
              <a:cs typeface="Calibri" panose="020F0502020204030204" pitchFamily="34" charset="0"/>
            </a:endParaRPr>
          </a:p>
        </p:txBody>
      </p:sp>
      <p:sp>
        <p:nvSpPr>
          <p:cNvPr id="82947" name="Rectangle 2">
            <a:extLst>
              <a:ext uri="{FF2B5EF4-FFF2-40B4-BE49-F238E27FC236}">
                <a16:creationId xmlns:a16="http://schemas.microsoft.com/office/drawing/2014/main" id="{EDF8DDA8-C65F-43E5-A99C-423E4972C72F}"/>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FC8947F8-914A-4447-9AEB-20225A998B85}"/>
              </a:ext>
            </a:extLst>
          </p:cNvPr>
          <p:cNvSpPr>
            <a:spLocks noGrp="1" noChangeArrowheads="1"/>
          </p:cNvSpPr>
          <p:nvPr>
            <p:ph type="body" idx="1"/>
          </p:nvPr>
        </p:nvSpPr>
        <p:spPr>
          <a:xfrm>
            <a:off x="975360" y="4560570"/>
            <a:ext cx="5364480" cy="4320540"/>
          </a:xfrm>
          <a:noFill/>
        </p:spPr>
        <p:txBody>
          <a:bodyPr/>
          <a:lstStyle/>
          <a:p>
            <a:pPr eaLnBrk="1" hangingPunct="1"/>
            <a:endParaRPr lang="en-US" altLang="en-US"/>
          </a:p>
        </p:txBody>
      </p:sp>
      <p:sp>
        <p:nvSpPr>
          <p:cNvPr id="2" name="Footer Placeholder 1">
            <a:extLst>
              <a:ext uri="{FF2B5EF4-FFF2-40B4-BE49-F238E27FC236}">
                <a16:creationId xmlns:a16="http://schemas.microsoft.com/office/drawing/2014/main" id="{D8972208-A3E9-4FF3-80AB-68AE4034A052}"/>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2017A3F4-4D5B-48BD-9563-417C2D6BA7DF}"/>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8840758C-42D7-44CC-840D-F608D85B198B}"/>
              </a:ext>
            </a:extLst>
          </p:cNvPr>
          <p:cNvSpPr>
            <a:spLocks noGrp="1"/>
          </p:cNvSpPr>
          <p:nvPr>
            <p:ph type="dt" idx="1"/>
          </p:nvPr>
        </p:nvSpPr>
        <p:spPr/>
        <p:txBody>
          <a:bodyPr/>
          <a:lstStyle/>
          <a:p>
            <a:pPr>
              <a:defRPr/>
            </a:pPr>
            <a:r>
              <a:rPr lang="en-US" altLang="en-US"/>
              <a:t>10-28-2018</a:t>
            </a:r>
          </a:p>
        </p:txBody>
      </p:sp>
    </p:spTree>
    <p:extLst>
      <p:ext uri="{BB962C8B-B14F-4D97-AF65-F5344CB8AC3E}">
        <p14:creationId xmlns:p14="http://schemas.microsoft.com/office/powerpoint/2010/main" val="3253948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endParaRPr lang="en-US" altLang="en-US" dirty="0"/>
          </a:p>
        </p:txBody>
      </p:sp>
      <p:sp>
        <p:nvSpPr>
          <p:cNvPr id="9220" name="Slide Number Placeholder 3"/>
          <p:cNvSpPr>
            <a:spLocks noGrp="1"/>
          </p:cNvSpPr>
          <p:nvPr>
            <p:ph type="sldNum" sz="quarter" idx="5"/>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806">
              <a:spcBef>
                <a:spcPct val="0"/>
              </a:spcBef>
              <a:defRPr/>
            </a:pPr>
            <a:fld id="{4CF7E0F7-3E79-4AAC-BA6A-B0E1B9752462}" type="slidenum">
              <a:rPr lang="en-US" altLang="en-US">
                <a:solidFill>
                  <a:srgbClr val="000000"/>
                </a:solidFill>
                <a:latin typeface="Calibri" panose="020F0502020204030204" pitchFamily="34" charset="0"/>
                <a:cs typeface="Calibri" panose="020F0502020204030204" pitchFamily="34" charset="0"/>
              </a:rPr>
              <a:pPr defTabSz="1021806">
                <a:spcBef>
                  <a:spcPct val="0"/>
                </a:spcBef>
                <a:defRPr/>
              </a:pPr>
              <a:t>73</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9221" name="Footer Placeholder 4"/>
          <p:cNvSpPr>
            <a:spLocks noGrp="1"/>
          </p:cNvSpPr>
          <p:nvPr>
            <p:ph type="ftr" sz="quarter" idx="4"/>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806">
              <a:spcBef>
                <a:spcPct val="0"/>
              </a:spcBef>
              <a:defRPr/>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9222" name="Header Placeholder 5"/>
          <p:cNvSpPr>
            <a:spLocks noGrp="1"/>
          </p:cNvSpPr>
          <p:nvPr>
            <p:ph type="hdr" sz="quarter"/>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806">
              <a:spcBef>
                <a:spcPct val="0"/>
              </a:spcBef>
              <a:defRPr/>
            </a:pPr>
            <a:r>
              <a:rPr lang="en-US" altLang="en-US">
                <a:solidFill>
                  <a:srgbClr val="000000"/>
                </a:solidFill>
                <a:latin typeface="Calibri" panose="020F0502020204030204" pitchFamily="34" charset="0"/>
                <a:cs typeface="Calibri" panose="020F0502020204030204" pitchFamily="34" charset="0"/>
              </a:rPr>
              <a:t>Dr. Jim McGowan - Law &amp; Grace Session 13</a:t>
            </a:r>
            <a:endParaRPr lang="en-US" altLang="en-US" dirty="0">
              <a:solidFill>
                <a:srgbClr val="000000"/>
              </a:solidFill>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3146346D-0302-40F7-974B-D0FCB2701F65}"/>
              </a:ext>
            </a:extLst>
          </p:cNvPr>
          <p:cNvSpPr>
            <a:spLocks noGrp="1"/>
          </p:cNvSpPr>
          <p:nvPr>
            <p:ph type="dt" idx="10"/>
          </p:nvPr>
        </p:nvSpPr>
        <p:spPr/>
        <p:txBody>
          <a:bodyPr/>
          <a:lstStyle/>
          <a:p>
            <a:pPr defTabSz="1021806">
              <a:defRPr/>
            </a:pPr>
            <a:r>
              <a:rPr lang="en-US" sz="1500">
                <a:solidFill>
                  <a:srgbClr val="000000"/>
                </a:solidFill>
              </a:rPr>
              <a:t>10-28-2018</a:t>
            </a:r>
            <a:endParaRPr lang="en-US" sz="1500" dirty="0">
              <a:solidFill>
                <a:srgbClr val="000000"/>
              </a:solidFill>
            </a:endParaRPr>
          </a:p>
        </p:txBody>
      </p:sp>
    </p:spTree>
    <p:extLst>
      <p:ext uri="{BB962C8B-B14F-4D97-AF65-F5344CB8AC3E}">
        <p14:creationId xmlns:p14="http://schemas.microsoft.com/office/powerpoint/2010/main" val="400598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700">
                <a:solidFill>
                  <a:schemeClr val="tx1"/>
                </a:solidFill>
                <a:latin typeface="Arial" charset="0"/>
                <a:cs typeface="Arial" charset="0"/>
              </a:defRPr>
            </a:lvl1pPr>
            <a:lvl2pPr marL="980708" indent="-377195" eaLnBrk="0" hangingPunct="0">
              <a:spcBef>
                <a:spcPct val="30000"/>
              </a:spcBef>
              <a:defRPr sz="1700">
                <a:solidFill>
                  <a:schemeClr val="tx1"/>
                </a:solidFill>
                <a:latin typeface="Arial" charset="0"/>
                <a:cs typeface="Arial" charset="0"/>
              </a:defRPr>
            </a:lvl2pPr>
            <a:lvl3pPr marL="1508782" indent="-301756" eaLnBrk="0" hangingPunct="0">
              <a:spcBef>
                <a:spcPct val="30000"/>
              </a:spcBef>
              <a:defRPr sz="1700">
                <a:solidFill>
                  <a:schemeClr val="tx1"/>
                </a:solidFill>
                <a:latin typeface="Arial" charset="0"/>
                <a:cs typeface="Arial" charset="0"/>
              </a:defRPr>
            </a:lvl3pPr>
            <a:lvl4pPr marL="2112295" indent="-301756" eaLnBrk="0" hangingPunct="0">
              <a:spcBef>
                <a:spcPct val="30000"/>
              </a:spcBef>
              <a:defRPr sz="1700">
                <a:solidFill>
                  <a:schemeClr val="tx1"/>
                </a:solidFill>
                <a:latin typeface="Arial" charset="0"/>
                <a:cs typeface="Arial" charset="0"/>
              </a:defRPr>
            </a:lvl4pPr>
            <a:lvl5pPr marL="2715809" indent="-301756" eaLnBrk="0" hangingPunct="0">
              <a:spcBef>
                <a:spcPct val="30000"/>
              </a:spcBef>
              <a:defRPr sz="1700">
                <a:solidFill>
                  <a:schemeClr val="tx1"/>
                </a:solidFill>
                <a:latin typeface="Arial" charset="0"/>
                <a:cs typeface="Arial" charset="0"/>
              </a:defRPr>
            </a:lvl5pPr>
            <a:lvl6pPr marL="3319321" indent="-301756" eaLnBrk="0" fontAlgn="base" hangingPunct="0">
              <a:spcBef>
                <a:spcPct val="30000"/>
              </a:spcBef>
              <a:spcAft>
                <a:spcPct val="0"/>
              </a:spcAft>
              <a:defRPr sz="1700">
                <a:solidFill>
                  <a:schemeClr val="tx1"/>
                </a:solidFill>
                <a:latin typeface="Arial" charset="0"/>
                <a:cs typeface="Arial" charset="0"/>
              </a:defRPr>
            </a:lvl6pPr>
            <a:lvl7pPr marL="3922835" indent="-301756" eaLnBrk="0" fontAlgn="base" hangingPunct="0">
              <a:spcBef>
                <a:spcPct val="30000"/>
              </a:spcBef>
              <a:spcAft>
                <a:spcPct val="0"/>
              </a:spcAft>
              <a:defRPr sz="1700">
                <a:solidFill>
                  <a:schemeClr val="tx1"/>
                </a:solidFill>
                <a:latin typeface="Arial" charset="0"/>
                <a:cs typeface="Arial" charset="0"/>
              </a:defRPr>
            </a:lvl7pPr>
            <a:lvl8pPr marL="4526347" indent="-301756" eaLnBrk="0" fontAlgn="base" hangingPunct="0">
              <a:spcBef>
                <a:spcPct val="30000"/>
              </a:spcBef>
              <a:spcAft>
                <a:spcPct val="0"/>
              </a:spcAft>
              <a:defRPr sz="1700">
                <a:solidFill>
                  <a:schemeClr val="tx1"/>
                </a:solidFill>
                <a:latin typeface="Arial" charset="0"/>
                <a:cs typeface="Arial" charset="0"/>
              </a:defRPr>
            </a:lvl8pPr>
            <a:lvl9pPr marL="5129861" indent="-301756" eaLnBrk="0" fontAlgn="base" hangingPunct="0">
              <a:spcBef>
                <a:spcPct val="30000"/>
              </a:spcBef>
              <a:spcAft>
                <a:spcPct val="0"/>
              </a:spcAft>
              <a:defRPr sz="1700">
                <a:solidFill>
                  <a:schemeClr val="tx1"/>
                </a:solidFill>
                <a:latin typeface="Arial" charset="0"/>
                <a:cs typeface="Arial" charset="0"/>
              </a:defRPr>
            </a:lvl9pPr>
          </a:lstStyle>
          <a:p>
            <a:pPr defTabSz="966612" eaLnBrk="1" hangingPunct="1">
              <a:spcBef>
                <a:spcPct val="0"/>
              </a:spcBef>
              <a:defRPr/>
            </a:pPr>
            <a:fld id="{312DE033-A0D6-4BE6-9757-342E30391FB3}" type="slidenum">
              <a:rPr lang="en-US" altLang="en-US">
                <a:solidFill>
                  <a:srgbClr val="000000"/>
                </a:solidFill>
                <a:latin typeface="Calibri" panose="020F0502020204030204" pitchFamily="34" charset="0"/>
                <a:cs typeface="Calibri" panose="020F0502020204030204" pitchFamily="34" charset="0"/>
              </a:rPr>
              <a:pPr defTabSz="966612" eaLnBrk="1" hangingPunct="1">
                <a:spcBef>
                  <a:spcPct val="0"/>
                </a:spcBef>
                <a:defRPr/>
              </a:pPr>
              <a:t>6</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262641" y="5543404"/>
            <a:ext cx="6944525" cy="5251643"/>
          </a:xfrm>
          <a:noFill/>
        </p:spPr>
        <p:txBody>
          <a:bodyPr/>
          <a:lstStyle/>
          <a:p>
            <a:pPr>
              <a:spcBef>
                <a:spcPts val="0"/>
              </a:spcBef>
              <a:spcAft>
                <a:spcPts val="1319"/>
              </a:spcAft>
            </a:pPr>
            <a:endParaRPr lang="en-US" altLang="en-US" sz="1700" b="1" dirty="0">
              <a:latin typeface="+mn-lt"/>
            </a:endParaRPr>
          </a:p>
        </p:txBody>
      </p:sp>
      <p:sp>
        <p:nvSpPr>
          <p:cNvPr id="2" name="Date Placeholder 1"/>
          <p:cNvSpPr>
            <a:spLocks noGrp="1"/>
          </p:cNvSpPr>
          <p:nvPr>
            <p:ph type="dt" idx="10"/>
          </p:nvPr>
        </p:nvSpPr>
        <p:spPr/>
        <p:txBody>
          <a:bodyPr/>
          <a:lstStyle/>
          <a:p>
            <a:pPr defTabSz="966612">
              <a:defRPr/>
            </a:pPr>
            <a:r>
              <a:rPr lang="en-US" sz="1400">
                <a:solidFill>
                  <a:srgbClr val="000000"/>
                </a:solidFill>
              </a:rPr>
              <a:t>10-28-2018</a:t>
            </a:r>
          </a:p>
        </p:txBody>
      </p:sp>
      <p:sp>
        <p:nvSpPr>
          <p:cNvPr id="3" name="Header Placeholder 2"/>
          <p:cNvSpPr>
            <a:spLocks noGrp="1"/>
          </p:cNvSpPr>
          <p:nvPr>
            <p:ph type="hdr" sz="quarter" idx="11"/>
          </p:nvPr>
        </p:nvSpPr>
        <p:spPr/>
        <p:txBody>
          <a:bodyPr/>
          <a:lstStyle/>
          <a:p>
            <a:pPr defTabSz="966612">
              <a:defRPr/>
            </a:pPr>
            <a:r>
              <a:rPr lang="en-US" sz="1400">
                <a:solidFill>
                  <a:srgbClr val="000000"/>
                </a:solidFill>
              </a:rPr>
              <a:t>Dr. Jim McGowan - Law &amp; Grace Session 13</a:t>
            </a:r>
            <a:endParaRPr lang="en-US" sz="1400" dirty="0">
              <a:solidFill>
                <a:srgbClr val="000000"/>
              </a:solidFill>
            </a:endParaRPr>
          </a:p>
        </p:txBody>
      </p:sp>
      <p:sp>
        <p:nvSpPr>
          <p:cNvPr id="4" name="Footer Placeholder 3"/>
          <p:cNvSpPr>
            <a:spLocks noGrp="1"/>
          </p:cNvSpPr>
          <p:nvPr>
            <p:ph type="ftr" sz="quarter" idx="12"/>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224558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7</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10-28-2018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13</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01678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52477C-CFDE-4D55-B0EC-33DE84EF71FB}"/>
              </a:ext>
            </a:extLst>
          </p:cNvPr>
          <p:cNvSpPr>
            <a:spLocks noGrp="1" noChangeArrowheads="1"/>
          </p:cNvSpPr>
          <p:nvPr>
            <p:ph type="sldNum" sz="quarter" idx="5"/>
          </p:nvPr>
        </p:nvSpPr>
        <p:spPr>
          <a:ln/>
        </p:spPr>
        <p:txBody>
          <a:bodyPr/>
          <a:lstStyle/>
          <a:p>
            <a:fld id="{EFCA4F4E-DC23-4236-99D7-F0BC80B52B23}" type="slidenum">
              <a:rPr lang="en-US" altLang="en-US"/>
              <a:pPr/>
              <a:t>8</a:t>
            </a:fld>
            <a:endParaRPr lang="en-US" altLang="en-US"/>
          </a:p>
        </p:txBody>
      </p:sp>
      <p:sp>
        <p:nvSpPr>
          <p:cNvPr id="33794" name="Rectangle 2">
            <a:extLst>
              <a:ext uri="{FF2B5EF4-FFF2-40B4-BE49-F238E27FC236}">
                <a16:creationId xmlns:a16="http://schemas.microsoft.com/office/drawing/2014/main" id="{6E0496B6-7D74-4439-952F-F04C95CB186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1A05EC2-DCAF-4E2C-80DA-142DAB399F51}"/>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Footer Placeholder 1">
            <a:extLst>
              <a:ext uri="{FF2B5EF4-FFF2-40B4-BE49-F238E27FC236}">
                <a16:creationId xmlns:a16="http://schemas.microsoft.com/office/drawing/2014/main" id="{834721BE-59C7-4CA8-B216-326130348CEE}"/>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BC349FB0-1A09-4AF7-BFD2-C0203C849C30}"/>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3DD7198E-C143-4AAD-8D6E-0011539AD209}"/>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B12D16-FBD2-47BF-932A-0E682C284F4E}"/>
              </a:ext>
            </a:extLst>
          </p:cNvPr>
          <p:cNvSpPr>
            <a:spLocks noGrp="1" noChangeArrowheads="1"/>
          </p:cNvSpPr>
          <p:nvPr>
            <p:ph type="sldNum" sz="quarter" idx="5"/>
          </p:nvPr>
        </p:nvSpPr>
        <p:spPr>
          <a:ln/>
        </p:spPr>
        <p:txBody>
          <a:bodyPr/>
          <a:lstStyle/>
          <a:p>
            <a:fld id="{835AA248-34FC-413B-9DB1-45658A82648D}" type="slidenum">
              <a:rPr lang="en-US" altLang="en-US"/>
              <a:pPr/>
              <a:t>9</a:t>
            </a:fld>
            <a:endParaRPr lang="en-US" altLang="en-US"/>
          </a:p>
        </p:txBody>
      </p:sp>
      <p:sp>
        <p:nvSpPr>
          <p:cNvPr id="84994" name="Rectangle 2">
            <a:extLst>
              <a:ext uri="{FF2B5EF4-FFF2-40B4-BE49-F238E27FC236}">
                <a16:creationId xmlns:a16="http://schemas.microsoft.com/office/drawing/2014/main" id="{1B4585EB-D4DE-4B0C-AD4C-11FFA47CF045}"/>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C6640858-471B-40F6-A312-1458A58ED77F}"/>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Footer Placeholder 1">
            <a:extLst>
              <a:ext uri="{FF2B5EF4-FFF2-40B4-BE49-F238E27FC236}">
                <a16:creationId xmlns:a16="http://schemas.microsoft.com/office/drawing/2014/main" id="{15CE73E7-9440-4B57-AE58-C8232639EC3B}"/>
              </a:ext>
            </a:extLst>
          </p:cNvPr>
          <p:cNvSpPr>
            <a:spLocks noGrp="1"/>
          </p:cNvSpPr>
          <p:nvPr>
            <p:ph type="ftr" sz="quarter" idx="4"/>
          </p:nvPr>
        </p:nvSpPr>
        <p:spPr/>
        <p:txBody>
          <a:bodyPr/>
          <a:lstStyle/>
          <a:p>
            <a:pPr>
              <a:defRPr/>
            </a:pPr>
            <a:r>
              <a:rPr lang="en-US" altLang="en-US"/>
              <a:t>Sugar Land Bible Church</a:t>
            </a:r>
          </a:p>
        </p:txBody>
      </p:sp>
      <p:sp>
        <p:nvSpPr>
          <p:cNvPr id="3" name="Header Placeholder 2">
            <a:extLst>
              <a:ext uri="{FF2B5EF4-FFF2-40B4-BE49-F238E27FC236}">
                <a16:creationId xmlns:a16="http://schemas.microsoft.com/office/drawing/2014/main" id="{B467BC10-3BEC-4D9C-B5DA-84F12D8078A6}"/>
              </a:ext>
            </a:extLst>
          </p:cNvPr>
          <p:cNvSpPr>
            <a:spLocks noGrp="1"/>
          </p:cNvSpPr>
          <p:nvPr>
            <p:ph type="hdr" sz="quarter"/>
          </p:nvPr>
        </p:nvSpPr>
        <p:spPr/>
        <p:txBody>
          <a:bodyPr/>
          <a:lstStyle/>
          <a:p>
            <a:pPr>
              <a:defRPr/>
            </a:pPr>
            <a:r>
              <a:rPr lang="en-US" altLang="en-US"/>
              <a:t>Dr. Jim McGowan - Law &amp; Grace Session 13</a:t>
            </a:r>
          </a:p>
        </p:txBody>
      </p:sp>
      <p:sp>
        <p:nvSpPr>
          <p:cNvPr id="4" name="Date Placeholder 3">
            <a:extLst>
              <a:ext uri="{FF2B5EF4-FFF2-40B4-BE49-F238E27FC236}">
                <a16:creationId xmlns:a16="http://schemas.microsoft.com/office/drawing/2014/main" id="{3C0D86E4-3D16-46E8-9299-E90AB95C15E0}"/>
              </a:ext>
            </a:extLst>
          </p:cNvPr>
          <p:cNvSpPr>
            <a:spLocks noGrp="1"/>
          </p:cNvSpPr>
          <p:nvPr>
            <p:ph type="dt" idx="1"/>
          </p:nvPr>
        </p:nvSpPr>
        <p:spPr/>
        <p:txBody>
          <a:bodyPr/>
          <a:lstStyle/>
          <a:p>
            <a:pPr>
              <a:defRPr/>
            </a:pPr>
            <a:r>
              <a:rPr lang="en-US" altLang="en-US"/>
              <a:t>10-28-2018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5DD4-CA4F-4198-913C-671E04D10AA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06579F-8AF7-47B8-BF02-71647F0B59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BE5D323B-996E-41EF-9914-793DE9CDCE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47F80D-FE09-4153-860A-799F4B7B0D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B547271-AAB7-4336-9CD9-F56D2E500D78}"/>
              </a:ext>
            </a:extLst>
          </p:cNvPr>
          <p:cNvSpPr>
            <a:spLocks noGrp="1" noChangeArrowheads="1"/>
          </p:cNvSpPr>
          <p:nvPr>
            <p:ph type="sldNum" sz="quarter" idx="12"/>
          </p:nvPr>
        </p:nvSpPr>
        <p:spPr>
          <a:ln/>
        </p:spPr>
        <p:txBody>
          <a:bodyPr/>
          <a:lstStyle>
            <a:lvl1pPr>
              <a:defRPr/>
            </a:lvl1pPr>
          </a:lstStyle>
          <a:p>
            <a:pPr>
              <a:defRPr/>
            </a:pPr>
            <a:fld id="{22FF78A4-2FCB-486E-877E-A4F84006B8C1}" type="slidenum">
              <a:rPr lang="en-US" altLang="en-US"/>
              <a:pPr>
                <a:defRPr/>
              </a:pPr>
              <a:t>‹#›</a:t>
            </a:fld>
            <a:endParaRPr lang="en-US" altLang="en-US" dirty="0"/>
          </a:p>
        </p:txBody>
      </p:sp>
    </p:spTree>
    <p:extLst>
      <p:ext uri="{BB962C8B-B14F-4D97-AF65-F5344CB8AC3E}">
        <p14:creationId xmlns:p14="http://schemas.microsoft.com/office/powerpoint/2010/main" val="2114937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9F2E-643E-4AFB-A007-8DBA0ADD4C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23CBD-1557-404C-8C88-555A89E3A7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103087-748E-4BCE-948F-0588E5E030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4A8A9F7-26C9-4F64-BD8A-CC7F1A44AB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FB6CC53-4E17-46F5-BE96-6218D03193E8}"/>
              </a:ext>
            </a:extLst>
          </p:cNvPr>
          <p:cNvSpPr>
            <a:spLocks noGrp="1" noChangeArrowheads="1"/>
          </p:cNvSpPr>
          <p:nvPr>
            <p:ph type="sldNum" sz="quarter" idx="12"/>
          </p:nvPr>
        </p:nvSpPr>
        <p:spPr>
          <a:ln/>
        </p:spPr>
        <p:txBody>
          <a:bodyPr/>
          <a:lstStyle>
            <a:lvl1pPr>
              <a:defRPr/>
            </a:lvl1pPr>
          </a:lstStyle>
          <a:p>
            <a:pPr>
              <a:defRPr/>
            </a:pPr>
            <a:fld id="{198E6BFC-3940-4874-B76C-468566432AF4}" type="slidenum">
              <a:rPr lang="en-US" altLang="en-US"/>
              <a:pPr>
                <a:defRPr/>
              </a:pPr>
              <a:t>‹#›</a:t>
            </a:fld>
            <a:endParaRPr lang="en-US" altLang="en-US" dirty="0"/>
          </a:p>
        </p:txBody>
      </p:sp>
    </p:spTree>
    <p:extLst>
      <p:ext uri="{BB962C8B-B14F-4D97-AF65-F5344CB8AC3E}">
        <p14:creationId xmlns:p14="http://schemas.microsoft.com/office/powerpoint/2010/main" val="256401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FCF354-E2E7-4919-B0B6-3F1064BCC8E4}"/>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32FB2E-0702-4165-9AE9-DF3826A0E656}"/>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477BCE-B339-45ED-9287-DA4399653B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22D452C-FB57-4DB4-8201-529310EE4B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190A8D0-F47D-4E89-9653-F94BF70BF22F}"/>
              </a:ext>
            </a:extLst>
          </p:cNvPr>
          <p:cNvSpPr>
            <a:spLocks noGrp="1" noChangeArrowheads="1"/>
          </p:cNvSpPr>
          <p:nvPr>
            <p:ph type="sldNum" sz="quarter" idx="12"/>
          </p:nvPr>
        </p:nvSpPr>
        <p:spPr>
          <a:ln/>
        </p:spPr>
        <p:txBody>
          <a:bodyPr/>
          <a:lstStyle>
            <a:lvl1pPr>
              <a:defRPr/>
            </a:lvl1pPr>
          </a:lstStyle>
          <a:p>
            <a:pPr>
              <a:defRPr/>
            </a:pPr>
            <a:fld id="{7104FB40-D08C-4AB4-B14C-7557B3940E5B}" type="slidenum">
              <a:rPr lang="en-US" altLang="en-US"/>
              <a:pPr>
                <a:defRPr/>
              </a:pPr>
              <a:t>‹#›</a:t>
            </a:fld>
            <a:endParaRPr lang="en-US" altLang="en-US" dirty="0"/>
          </a:p>
        </p:txBody>
      </p:sp>
    </p:spTree>
    <p:extLst>
      <p:ext uri="{BB962C8B-B14F-4D97-AF65-F5344CB8AC3E}">
        <p14:creationId xmlns:p14="http://schemas.microsoft.com/office/powerpoint/2010/main" val="181801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B87B-C9C7-43B6-BC1C-A1EE7A68D268}"/>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467B4D9D-EC6B-4927-9E03-73279E1D0498}"/>
              </a:ext>
            </a:extLst>
          </p:cNvPr>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0A1DD5E8-12E7-49FF-B8DD-96821BDABA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F0F662-9C47-45B7-9BCF-A540AECF47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E9E1FCD-9D5E-4F27-B99F-21B4EEB7326F}"/>
              </a:ext>
            </a:extLst>
          </p:cNvPr>
          <p:cNvSpPr>
            <a:spLocks noGrp="1" noChangeArrowheads="1"/>
          </p:cNvSpPr>
          <p:nvPr>
            <p:ph type="sldNum" sz="quarter" idx="12"/>
          </p:nvPr>
        </p:nvSpPr>
        <p:spPr>
          <a:ln/>
        </p:spPr>
        <p:txBody>
          <a:bodyPr/>
          <a:lstStyle>
            <a:lvl1pPr>
              <a:defRPr/>
            </a:lvl1pPr>
          </a:lstStyle>
          <a:p>
            <a:pPr>
              <a:defRPr/>
            </a:pPr>
            <a:fld id="{0EEB0A94-5BEE-425B-BE86-27979254E888}" type="slidenum">
              <a:rPr lang="en-US" altLang="en-US"/>
              <a:pPr>
                <a:defRPr/>
              </a:pPr>
              <a:t>‹#›</a:t>
            </a:fld>
            <a:endParaRPr lang="en-US" altLang="en-US" dirty="0"/>
          </a:p>
        </p:txBody>
      </p:sp>
    </p:spTree>
    <p:extLst>
      <p:ext uri="{BB962C8B-B14F-4D97-AF65-F5344CB8AC3E}">
        <p14:creationId xmlns:p14="http://schemas.microsoft.com/office/powerpoint/2010/main" val="36445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FDD49F4-F955-44C2-8058-CCA4200452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F9FE0E2-6667-4F8F-ADD6-F7550317CE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4F8EA0-B254-43E2-AD3C-477558072C0A}"/>
              </a:ext>
            </a:extLst>
          </p:cNvPr>
          <p:cNvSpPr>
            <a:spLocks noGrp="1" noChangeArrowheads="1"/>
          </p:cNvSpPr>
          <p:nvPr>
            <p:ph type="sldNum" sz="quarter" idx="12"/>
          </p:nvPr>
        </p:nvSpPr>
        <p:spPr>
          <a:ln/>
        </p:spPr>
        <p:txBody>
          <a:bodyPr/>
          <a:lstStyle>
            <a:lvl1pPr>
              <a:defRPr/>
            </a:lvl1pPr>
          </a:lstStyle>
          <a:p>
            <a:pPr>
              <a:defRPr/>
            </a:pPr>
            <a:fld id="{4665BB15-6DF5-41A4-9756-413D3007302F}" type="slidenum">
              <a:rPr lang="en-US" altLang="en-US"/>
              <a:pPr>
                <a:defRPr/>
              </a:pPr>
              <a:t>‹#›</a:t>
            </a:fld>
            <a:endParaRPr lang="en-US" altLang="en-US"/>
          </a:p>
        </p:txBody>
      </p:sp>
    </p:spTree>
    <p:extLst>
      <p:ext uri="{BB962C8B-B14F-4D97-AF65-F5344CB8AC3E}">
        <p14:creationId xmlns:p14="http://schemas.microsoft.com/office/powerpoint/2010/main" val="102640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1B3708-AF3B-4AC1-B202-0E67E4D8BD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A1EB084-ADAA-4838-8E7D-5A1A6CA49A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C0C0E8B-2034-4B15-AE03-0F0EE1AA6A88}"/>
              </a:ext>
            </a:extLst>
          </p:cNvPr>
          <p:cNvSpPr>
            <a:spLocks noGrp="1" noChangeArrowheads="1"/>
          </p:cNvSpPr>
          <p:nvPr>
            <p:ph type="sldNum" sz="quarter" idx="12"/>
          </p:nvPr>
        </p:nvSpPr>
        <p:spPr>
          <a:ln/>
        </p:spPr>
        <p:txBody>
          <a:bodyPr/>
          <a:lstStyle>
            <a:lvl1pPr>
              <a:defRPr/>
            </a:lvl1pPr>
          </a:lstStyle>
          <a:p>
            <a:pPr>
              <a:defRPr/>
            </a:pPr>
            <a:fld id="{FB70DE8E-C1DE-4D93-9ADB-61B375DD7737}" type="slidenum">
              <a:rPr lang="en-US" altLang="en-US"/>
              <a:pPr>
                <a:defRPr/>
              </a:pPr>
              <a:t>‹#›</a:t>
            </a:fld>
            <a:endParaRPr lang="en-US" altLang="en-US"/>
          </a:p>
        </p:txBody>
      </p:sp>
    </p:spTree>
    <p:extLst>
      <p:ext uri="{BB962C8B-B14F-4D97-AF65-F5344CB8AC3E}">
        <p14:creationId xmlns:p14="http://schemas.microsoft.com/office/powerpoint/2010/main" val="2595252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297DEC2-8954-49B9-95A0-6768A62007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82659D-1B1E-4964-8FC3-CE3E9CD003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7C25406-8173-446D-A35F-0213D9FC211E}"/>
              </a:ext>
            </a:extLst>
          </p:cNvPr>
          <p:cNvSpPr>
            <a:spLocks noGrp="1" noChangeArrowheads="1"/>
          </p:cNvSpPr>
          <p:nvPr>
            <p:ph type="sldNum" sz="quarter" idx="12"/>
          </p:nvPr>
        </p:nvSpPr>
        <p:spPr>
          <a:ln/>
        </p:spPr>
        <p:txBody>
          <a:bodyPr/>
          <a:lstStyle>
            <a:lvl1pPr>
              <a:defRPr/>
            </a:lvl1pPr>
          </a:lstStyle>
          <a:p>
            <a:pPr>
              <a:defRPr/>
            </a:pPr>
            <a:fld id="{46484A30-B118-4A85-B851-2D7986385FAA}" type="slidenum">
              <a:rPr lang="en-US" altLang="en-US"/>
              <a:pPr>
                <a:defRPr/>
              </a:pPr>
              <a:t>‹#›</a:t>
            </a:fld>
            <a:endParaRPr lang="en-US" altLang="en-US"/>
          </a:p>
        </p:txBody>
      </p:sp>
    </p:spTree>
    <p:extLst>
      <p:ext uri="{BB962C8B-B14F-4D97-AF65-F5344CB8AC3E}">
        <p14:creationId xmlns:p14="http://schemas.microsoft.com/office/powerpoint/2010/main" val="391624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B324FF-661F-439B-AC11-DD3F4DC4EF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6A770B4-FF0C-4E81-BCC4-806DA68032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CF3D617-788E-4B0A-BE23-B9910A4A960B}"/>
              </a:ext>
            </a:extLst>
          </p:cNvPr>
          <p:cNvSpPr>
            <a:spLocks noGrp="1" noChangeArrowheads="1"/>
          </p:cNvSpPr>
          <p:nvPr>
            <p:ph type="sldNum" sz="quarter" idx="12"/>
          </p:nvPr>
        </p:nvSpPr>
        <p:spPr>
          <a:ln/>
        </p:spPr>
        <p:txBody>
          <a:bodyPr/>
          <a:lstStyle>
            <a:lvl1pPr>
              <a:defRPr/>
            </a:lvl1pPr>
          </a:lstStyle>
          <a:p>
            <a:pPr>
              <a:defRPr/>
            </a:pPr>
            <a:fld id="{474E9258-94D2-4D57-AA29-19E80A12157F}" type="slidenum">
              <a:rPr lang="en-US" altLang="en-US"/>
              <a:pPr>
                <a:defRPr/>
              </a:pPr>
              <a:t>‹#›</a:t>
            </a:fld>
            <a:endParaRPr lang="en-US" altLang="en-US"/>
          </a:p>
        </p:txBody>
      </p:sp>
    </p:spTree>
    <p:extLst>
      <p:ext uri="{BB962C8B-B14F-4D97-AF65-F5344CB8AC3E}">
        <p14:creationId xmlns:p14="http://schemas.microsoft.com/office/powerpoint/2010/main" val="252711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DBD1F9C-B2BA-4806-A253-3F53DB1FDE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05A5420-3B83-4E3A-8A6B-91B0E0B374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3AFFCB1-14AF-4B4E-8C00-9F55D9CCB550}"/>
              </a:ext>
            </a:extLst>
          </p:cNvPr>
          <p:cNvSpPr>
            <a:spLocks noGrp="1" noChangeArrowheads="1"/>
          </p:cNvSpPr>
          <p:nvPr>
            <p:ph type="sldNum" sz="quarter" idx="12"/>
          </p:nvPr>
        </p:nvSpPr>
        <p:spPr>
          <a:ln/>
        </p:spPr>
        <p:txBody>
          <a:bodyPr/>
          <a:lstStyle>
            <a:lvl1pPr>
              <a:defRPr/>
            </a:lvl1pPr>
          </a:lstStyle>
          <a:p>
            <a:pPr>
              <a:defRPr/>
            </a:pPr>
            <a:fld id="{6514F9B4-68A8-42D2-AD4E-030D558B1EA1}" type="slidenum">
              <a:rPr lang="en-US" altLang="en-US"/>
              <a:pPr>
                <a:defRPr/>
              </a:pPr>
              <a:t>‹#›</a:t>
            </a:fld>
            <a:endParaRPr lang="en-US" altLang="en-US"/>
          </a:p>
        </p:txBody>
      </p:sp>
    </p:spTree>
    <p:extLst>
      <p:ext uri="{BB962C8B-B14F-4D97-AF65-F5344CB8AC3E}">
        <p14:creationId xmlns:p14="http://schemas.microsoft.com/office/powerpoint/2010/main" val="2458584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902EB0-42A7-4FAF-96AD-4174C0937D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CFCEE2C-707B-47A5-844B-A6A929DB89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3CACB72-2AAB-42AB-BFB5-0455EE2BEBC6}"/>
              </a:ext>
            </a:extLst>
          </p:cNvPr>
          <p:cNvSpPr>
            <a:spLocks noGrp="1" noChangeArrowheads="1"/>
          </p:cNvSpPr>
          <p:nvPr>
            <p:ph type="sldNum" sz="quarter" idx="12"/>
          </p:nvPr>
        </p:nvSpPr>
        <p:spPr>
          <a:ln/>
        </p:spPr>
        <p:txBody>
          <a:bodyPr/>
          <a:lstStyle>
            <a:lvl1pPr>
              <a:defRPr/>
            </a:lvl1pPr>
          </a:lstStyle>
          <a:p>
            <a:pPr>
              <a:defRPr/>
            </a:pPr>
            <a:fld id="{535A0A48-F75E-4CCB-BF85-8D2E19257ED2}" type="slidenum">
              <a:rPr lang="en-US" altLang="en-US"/>
              <a:pPr>
                <a:defRPr/>
              </a:pPr>
              <a:t>‹#›</a:t>
            </a:fld>
            <a:endParaRPr lang="en-US" altLang="en-US"/>
          </a:p>
        </p:txBody>
      </p:sp>
    </p:spTree>
    <p:extLst>
      <p:ext uri="{BB962C8B-B14F-4D97-AF65-F5344CB8AC3E}">
        <p14:creationId xmlns:p14="http://schemas.microsoft.com/office/powerpoint/2010/main" val="240267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F818AA3-8C41-4DAE-B617-3E020EBD83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027DA4D-7922-49DC-8180-9709747334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D4B76B9-8251-4E5F-BFC5-522CC95890F1}"/>
              </a:ext>
            </a:extLst>
          </p:cNvPr>
          <p:cNvSpPr>
            <a:spLocks noGrp="1" noChangeArrowheads="1"/>
          </p:cNvSpPr>
          <p:nvPr>
            <p:ph type="sldNum" sz="quarter" idx="12"/>
          </p:nvPr>
        </p:nvSpPr>
        <p:spPr>
          <a:ln/>
        </p:spPr>
        <p:txBody>
          <a:bodyPr/>
          <a:lstStyle>
            <a:lvl1pPr>
              <a:defRPr/>
            </a:lvl1pPr>
          </a:lstStyle>
          <a:p>
            <a:pPr>
              <a:defRPr/>
            </a:pPr>
            <a:fld id="{D166DB83-A167-4B05-820A-C8CF3D785458}" type="slidenum">
              <a:rPr lang="en-US" altLang="en-US"/>
              <a:pPr>
                <a:defRPr/>
              </a:pPr>
              <a:t>‹#›</a:t>
            </a:fld>
            <a:endParaRPr lang="en-US" altLang="en-US"/>
          </a:p>
        </p:txBody>
      </p:sp>
    </p:spTree>
    <p:extLst>
      <p:ext uri="{BB962C8B-B14F-4D97-AF65-F5344CB8AC3E}">
        <p14:creationId xmlns:p14="http://schemas.microsoft.com/office/powerpoint/2010/main" val="269312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7108-2787-4699-BC7F-92FF77E6AD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18441B-B9EF-4AA9-884A-9FB241FA96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AFEEC6-E4E1-4384-9C21-8A2E8A5750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8F8EA3B-FCB2-47DB-9F92-241708062A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B614CA5-581D-47E9-9032-63B95182E67C}"/>
              </a:ext>
            </a:extLst>
          </p:cNvPr>
          <p:cNvSpPr>
            <a:spLocks noGrp="1" noChangeArrowheads="1"/>
          </p:cNvSpPr>
          <p:nvPr>
            <p:ph type="sldNum" sz="quarter" idx="12"/>
          </p:nvPr>
        </p:nvSpPr>
        <p:spPr>
          <a:ln/>
        </p:spPr>
        <p:txBody>
          <a:bodyPr/>
          <a:lstStyle>
            <a:lvl1pPr>
              <a:defRPr/>
            </a:lvl1pPr>
          </a:lstStyle>
          <a:p>
            <a:pPr>
              <a:defRPr/>
            </a:pPr>
            <a:fld id="{CDE89CA4-E252-46E1-A2B6-A901E32C3667}" type="slidenum">
              <a:rPr lang="en-US" altLang="en-US"/>
              <a:pPr>
                <a:defRPr/>
              </a:pPr>
              <a:t>‹#›</a:t>
            </a:fld>
            <a:endParaRPr lang="en-US" altLang="en-US" dirty="0"/>
          </a:p>
        </p:txBody>
      </p:sp>
    </p:spTree>
    <p:extLst>
      <p:ext uri="{BB962C8B-B14F-4D97-AF65-F5344CB8AC3E}">
        <p14:creationId xmlns:p14="http://schemas.microsoft.com/office/powerpoint/2010/main" val="2481400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5648455-9363-46EF-BD03-614C4CE077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1702F0-848E-4EA5-A153-B3042517CD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98E1A8E-7A9F-4EBE-85FB-06827792C8F8}"/>
              </a:ext>
            </a:extLst>
          </p:cNvPr>
          <p:cNvSpPr>
            <a:spLocks noGrp="1" noChangeArrowheads="1"/>
          </p:cNvSpPr>
          <p:nvPr>
            <p:ph type="sldNum" sz="quarter" idx="12"/>
          </p:nvPr>
        </p:nvSpPr>
        <p:spPr>
          <a:ln/>
        </p:spPr>
        <p:txBody>
          <a:bodyPr/>
          <a:lstStyle>
            <a:lvl1pPr>
              <a:defRPr/>
            </a:lvl1pPr>
          </a:lstStyle>
          <a:p>
            <a:pPr>
              <a:defRPr/>
            </a:pPr>
            <a:fld id="{F0D11940-6397-4698-84F4-D59183D07613}" type="slidenum">
              <a:rPr lang="en-US" altLang="en-US"/>
              <a:pPr>
                <a:defRPr/>
              </a:pPr>
              <a:t>‹#›</a:t>
            </a:fld>
            <a:endParaRPr lang="en-US" altLang="en-US"/>
          </a:p>
        </p:txBody>
      </p:sp>
    </p:spTree>
    <p:extLst>
      <p:ext uri="{BB962C8B-B14F-4D97-AF65-F5344CB8AC3E}">
        <p14:creationId xmlns:p14="http://schemas.microsoft.com/office/powerpoint/2010/main" val="112707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371AA34-C8C0-450D-9780-C6DCE9ABEC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4FBA22D-94A0-46FB-B108-A9390236EA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4550548-AEB5-4627-93CC-BF72194B4036}"/>
              </a:ext>
            </a:extLst>
          </p:cNvPr>
          <p:cNvSpPr>
            <a:spLocks noGrp="1" noChangeArrowheads="1"/>
          </p:cNvSpPr>
          <p:nvPr>
            <p:ph type="sldNum" sz="quarter" idx="12"/>
          </p:nvPr>
        </p:nvSpPr>
        <p:spPr>
          <a:ln/>
        </p:spPr>
        <p:txBody>
          <a:bodyPr/>
          <a:lstStyle>
            <a:lvl1pPr>
              <a:defRPr/>
            </a:lvl1pPr>
          </a:lstStyle>
          <a:p>
            <a:pPr>
              <a:defRPr/>
            </a:pPr>
            <a:fld id="{F2FB1706-D45B-4D7E-84FA-2A8784D734BF}" type="slidenum">
              <a:rPr lang="en-US" altLang="en-US"/>
              <a:pPr>
                <a:defRPr/>
              </a:pPr>
              <a:t>‹#›</a:t>
            </a:fld>
            <a:endParaRPr lang="en-US" altLang="en-US"/>
          </a:p>
        </p:txBody>
      </p:sp>
    </p:spTree>
    <p:extLst>
      <p:ext uri="{BB962C8B-B14F-4D97-AF65-F5344CB8AC3E}">
        <p14:creationId xmlns:p14="http://schemas.microsoft.com/office/powerpoint/2010/main" val="13953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E83FE3-020C-4B20-B26C-EFFFCD5698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D15D974-BA55-44F6-9BEA-59B48B4C79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C00BA09-5F4F-4003-97CF-D063D1619D0A}"/>
              </a:ext>
            </a:extLst>
          </p:cNvPr>
          <p:cNvSpPr>
            <a:spLocks noGrp="1" noChangeArrowheads="1"/>
          </p:cNvSpPr>
          <p:nvPr>
            <p:ph type="sldNum" sz="quarter" idx="12"/>
          </p:nvPr>
        </p:nvSpPr>
        <p:spPr>
          <a:ln/>
        </p:spPr>
        <p:txBody>
          <a:bodyPr/>
          <a:lstStyle>
            <a:lvl1pPr>
              <a:defRPr/>
            </a:lvl1pPr>
          </a:lstStyle>
          <a:p>
            <a:pPr>
              <a:defRPr/>
            </a:pPr>
            <a:fld id="{93D47961-179F-4996-BBEE-0638F8BE28C7}" type="slidenum">
              <a:rPr lang="en-US" altLang="en-US"/>
              <a:pPr>
                <a:defRPr/>
              </a:pPr>
              <a:t>‹#›</a:t>
            </a:fld>
            <a:endParaRPr lang="en-US" altLang="en-US"/>
          </a:p>
        </p:txBody>
      </p:sp>
    </p:spTree>
    <p:extLst>
      <p:ext uri="{BB962C8B-B14F-4D97-AF65-F5344CB8AC3E}">
        <p14:creationId xmlns:p14="http://schemas.microsoft.com/office/powerpoint/2010/main" val="2219677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49889D-3634-4D83-A357-4568DAA996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6E986A6-DE61-4E1C-BFE2-AAB3135CCC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F2AC2E-DEDD-4281-9E40-E1C3455D5AB3}"/>
              </a:ext>
            </a:extLst>
          </p:cNvPr>
          <p:cNvSpPr>
            <a:spLocks noGrp="1" noChangeArrowheads="1"/>
          </p:cNvSpPr>
          <p:nvPr>
            <p:ph type="sldNum" sz="quarter" idx="12"/>
          </p:nvPr>
        </p:nvSpPr>
        <p:spPr>
          <a:ln/>
        </p:spPr>
        <p:txBody>
          <a:bodyPr/>
          <a:lstStyle>
            <a:lvl1pPr>
              <a:defRPr/>
            </a:lvl1pPr>
          </a:lstStyle>
          <a:p>
            <a:pPr>
              <a:defRPr/>
            </a:pPr>
            <a:fld id="{5855FB87-5603-4F8E-9A9E-617E20B3D4E1}" type="slidenum">
              <a:rPr lang="en-US" altLang="en-US"/>
              <a:pPr>
                <a:defRPr/>
              </a:pPr>
              <a:t>‹#›</a:t>
            </a:fld>
            <a:endParaRPr lang="en-US" altLang="en-US"/>
          </a:p>
        </p:txBody>
      </p:sp>
    </p:spTree>
    <p:extLst>
      <p:ext uri="{BB962C8B-B14F-4D97-AF65-F5344CB8AC3E}">
        <p14:creationId xmlns:p14="http://schemas.microsoft.com/office/powerpoint/2010/main" val="2527476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3D9D-8891-4857-B96C-CF1EEBFA0D3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F84852-19CB-43A7-8252-927B52282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2EAE0A-8DA3-4A7E-8F7B-D4570E40EBA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1CEEA9E-943F-46A6-9B4F-553DBAD3BA0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EB7615-4E46-4A96-B28B-AD5000C03DEE}"/>
              </a:ext>
            </a:extLst>
          </p:cNvPr>
          <p:cNvSpPr>
            <a:spLocks noGrp="1"/>
          </p:cNvSpPr>
          <p:nvPr>
            <p:ph type="sldNum" sz="quarter" idx="12"/>
          </p:nvPr>
        </p:nvSpPr>
        <p:spPr/>
        <p:txBody>
          <a:bodyPr/>
          <a:lstStyle>
            <a:lvl1pPr>
              <a:defRPr/>
            </a:lvl1pPr>
          </a:lstStyle>
          <a:p>
            <a:fld id="{9A548CB9-E30B-4BC9-B2CE-6F47F15C03BE}" type="slidenum">
              <a:rPr lang="en-US" altLang="en-US"/>
              <a:pPr/>
              <a:t>‹#›</a:t>
            </a:fld>
            <a:endParaRPr lang="en-US" altLang="en-US"/>
          </a:p>
        </p:txBody>
      </p:sp>
    </p:spTree>
    <p:extLst>
      <p:ext uri="{BB962C8B-B14F-4D97-AF65-F5344CB8AC3E}">
        <p14:creationId xmlns:p14="http://schemas.microsoft.com/office/powerpoint/2010/main" val="2723923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0A1B-03EA-4C8D-A184-7263A7947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F188F-A1C3-4CDB-801F-9EBF004E4F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5E029-434B-46BA-AF27-9C89513F36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567E76-4618-4008-8B5D-191F98FCD73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50EAA0-5041-4610-9C47-1CF6FFC95184}"/>
              </a:ext>
            </a:extLst>
          </p:cNvPr>
          <p:cNvSpPr>
            <a:spLocks noGrp="1"/>
          </p:cNvSpPr>
          <p:nvPr>
            <p:ph type="sldNum" sz="quarter" idx="12"/>
          </p:nvPr>
        </p:nvSpPr>
        <p:spPr/>
        <p:txBody>
          <a:bodyPr/>
          <a:lstStyle>
            <a:lvl1pPr>
              <a:defRPr/>
            </a:lvl1pPr>
          </a:lstStyle>
          <a:p>
            <a:fld id="{A157394A-E7BA-4116-A8D3-FF885D415A06}" type="slidenum">
              <a:rPr lang="en-US" altLang="en-US"/>
              <a:pPr/>
              <a:t>‹#›</a:t>
            </a:fld>
            <a:endParaRPr lang="en-US" altLang="en-US"/>
          </a:p>
        </p:txBody>
      </p:sp>
    </p:spTree>
    <p:extLst>
      <p:ext uri="{BB962C8B-B14F-4D97-AF65-F5344CB8AC3E}">
        <p14:creationId xmlns:p14="http://schemas.microsoft.com/office/powerpoint/2010/main" val="1344823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9805-AEB8-4B86-96CF-5DD0940BE00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1A4988-B902-4B2B-A880-F1979A9FA47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051611D-C412-4D28-9E1B-F4A856EF4B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0487DC-982A-4B36-A867-3CA656460F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924FE87-4334-4D5B-AFAB-25D95A63A7FB}"/>
              </a:ext>
            </a:extLst>
          </p:cNvPr>
          <p:cNvSpPr>
            <a:spLocks noGrp="1"/>
          </p:cNvSpPr>
          <p:nvPr>
            <p:ph type="sldNum" sz="quarter" idx="12"/>
          </p:nvPr>
        </p:nvSpPr>
        <p:spPr/>
        <p:txBody>
          <a:bodyPr/>
          <a:lstStyle>
            <a:lvl1pPr>
              <a:defRPr/>
            </a:lvl1pPr>
          </a:lstStyle>
          <a:p>
            <a:fld id="{666DC81F-830C-4999-8847-77D068AEAF82}" type="slidenum">
              <a:rPr lang="en-US" altLang="en-US"/>
              <a:pPr/>
              <a:t>‹#›</a:t>
            </a:fld>
            <a:endParaRPr lang="en-US" altLang="en-US"/>
          </a:p>
        </p:txBody>
      </p:sp>
    </p:spTree>
    <p:extLst>
      <p:ext uri="{BB962C8B-B14F-4D97-AF65-F5344CB8AC3E}">
        <p14:creationId xmlns:p14="http://schemas.microsoft.com/office/powerpoint/2010/main" val="2613134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5286-BCA8-4295-9BBD-9A3C53C46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85111-6EC1-41CE-99A1-77317B21E8F5}"/>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47952-8224-44EA-B557-FB92FBEB4C70}"/>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6FE452-2C80-4D8B-BD9C-20BDB96BCC2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56E287-2031-4EF1-BC76-CD5E2F8E580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02CB13E-19B0-440E-AD0E-16EADBF2D693}"/>
              </a:ext>
            </a:extLst>
          </p:cNvPr>
          <p:cNvSpPr>
            <a:spLocks noGrp="1"/>
          </p:cNvSpPr>
          <p:nvPr>
            <p:ph type="sldNum" sz="quarter" idx="12"/>
          </p:nvPr>
        </p:nvSpPr>
        <p:spPr/>
        <p:txBody>
          <a:bodyPr/>
          <a:lstStyle>
            <a:lvl1pPr>
              <a:defRPr/>
            </a:lvl1pPr>
          </a:lstStyle>
          <a:p>
            <a:fld id="{CB49F65B-E48F-41E4-976F-6CEADC0A56D4}" type="slidenum">
              <a:rPr lang="en-US" altLang="en-US"/>
              <a:pPr/>
              <a:t>‹#›</a:t>
            </a:fld>
            <a:endParaRPr lang="en-US" altLang="en-US"/>
          </a:p>
        </p:txBody>
      </p:sp>
    </p:spTree>
    <p:extLst>
      <p:ext uri="{BB962C8B-B14F-4D97-AF65-F5344CB8AC3E}">
        <p14:creationId xmlns:p14="http://schemas.microsoft.com/office/powerpoint/2010/main" val="2796751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2630-7849-4E02-A764-1F4A8BF4674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9D73C8-9F16-4AEB-9B21-0EB735054BB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35BE6D-C189-4CE0-8515-70172B97BE4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4DA0E-0B0E-4750-A5C9-5C2823CBB56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592858-76A1-4499-966E-2A479BA6DBA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A3D88-B918-40C4-9EE3-4288197F4C1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C89DE71-0385-46BB-9684-2030077C4DE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0A87BF1-7428-42B9-B356-AA4DDE03340E}"/>
              </a:ext>
            </a:extLst>
          </p:cNvPr>
          <p:cNvSpPr>
            <a:spLocks noGrp="1"/>
          </p:cNvSpPr>
          <p:nvPr>
            <p:ph type="sldNum" sz="quarter" idx="12"/>
          </p:nvPr>
        </p:nvSpPr>
        <p:spPr/>
        <p:txBody>
          <a:bodyPr/>
          <a:lstStyle>
            <a:lvl1pPr>
              <a:defRPr/>
            </a:lvl1pPr>
          </a:lstStyle>
          <a:p>
            <a:fld id="{7A6C69F6-894D-46A6-87E6-EDDEE6E668F9}" type="slidenum">
              <a:rPr lang="en-US" altLang="en-US"/>
              <a:pPr/>
              <a:t>‹#›</a:t>
            </a:fld>
            <a:endParaRPr lang="en-US" altLang="en-US"/>
          </a:p>
        </p:txBody>
      </p:sp>
    </p:spTree>
    <p:extLst>
      <p:ext uri="{BB962C8B-B14F-4D97-AF65-F5344CB8AC3E}">
        <p14:creationId xmlns:p14="http://schemas.microsoft.com/office/powerpoint/2010/main" val="1347379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74A2-E023-4DE1-83EF-F707C104EB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132D3F-19CD-4AC1-8BA3-53AB4473587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27C6861-4A60-4A99-BE2D-64C9D9B847D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34458F1-8431-4B87-8A04-C58459F0A8F5}"/>
              </a:ext>
            </a:extLst>
          </p:cNvPr>
          <p:cNvSpPr>
            <a:spLocks noGrp="1"/>
          </p:cNvSpPr>
          <p:nvPr>
            <p:ph type="sldNum" sz="quarter" idx="12"/>
          </p:nvPr>
        </p:nvSpPr>
        <p:spPr/>
        <p:txBody>
          <a:bodyPr/>
          <a:lstStyle>
            <a:lvl1pPr>
              <a:defRPr/>
            </a:lvl1pPr>
          </a:lstStyle>
          <a:p>
            <a:fld id="{EC9DD0CD-D595-4411-AA42-FF080722F4A0}" type="slidenum">
              <a:rPr lang="en-US" altLang="en-US"/>
              <a:pPr/>
              <a:t>‹#›</a:t>
            </a:fld>
            <a:endParaRPr lang="en-US" altLang="en-US"/>
          </a:p>
        </p:txBody>
      </p:sp>
    </p:spTree>
    <p:extLst>
      <p:ext uri="{BB962C8B-B14F-4D97-AF65-F5344CB8AC3E}">
        <p14:creationId xmlns:p14="http://schemas.microsoft.com/office/powerpoint/2010/main" val="2329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B3DD-0B8C-43F8-93EC-7F7B80EA52F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1D1F26-0DEB-4AE0-9CD6-2EDE2D2045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DC2FFBF-63D8-46FF-BD50-1E55E977CF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C8C2F5-BA32-4115-B525-E23328F677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57EDC0A-EBD4-409A-BF01-2D0578F150EB}"/>
              </a:ext>
            </a:extLst>
          </p:cNvPr>
          <p:cNvSpPr>
            <a:spLocks noGrp="1" noChangeArrowheads="1"/>
          </p:cNvSpPr>
          <p:nvPr>
            <p:ph type="sldNum" sz="quarter" idx="12"/>
          </p:nvPr>
        </p:nvSpPr>
        <p:spPr>
          <a:ln/>
        </p:spPr>
        <p:txBody>
          <a:bodyPr/>
          <a:lstStyle>
            <a:lvl1pPr>
              <a:defRPr/>
            </a:lvl1pPr>
          </a:lstStyle>
          <a:p>
            <a:pPr>
              <a:defRPr/>
            </a:pPr>
            <a:fld id="{52992FE5-07CB-4BE2-8625-51B935C8193C}" type="slidenum">
              <a:rPr lang="en-US" altLang="en-US"/>
              <a:pPr>
                <a:defRPr/>
              </a:pPr>
              <a:t>‹#›</a:t>
            </a:fld>
            <a:endParaRPr lang="en-US" altLang="en-US" dirty="0"/>
          </a:p>
        </p:txBody>
      </p:sp>
    </p:spTree>
    <p:extLst>
      <p:ext uri="{BB962C8B-B14F-4D97-AF65-F5344CB8AC3E}">
        <p14:creationId xmlns:p14="http://schemas.microsoft.com/office/powerpoint/2010/main" val="3337719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60DA8-6B33-484A-8D91-E86A4586A7A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DBB52A4-D42D-41D1-A45E-E29C6541285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A2F96CB-4BDD-4C56-9FFC-E7574F2CB7FE}"/>
              </a:ext>
            </a:extLst>
          </p:cNvPr>
          <p:cNvSpPr>
            <a:spLocks noGrp="1"/>
          </p:cNvSpPr>
          <p:nvPr>
            <p:ph type="sldNum" sz="quarter" idx="12"/>
          </p:nvPr>
        </p:nvSpPr>
        <p:spPr/>
        <p:txBody>
          <a:bodyPr/>
          <a:lstStyle>
            <a:lvl1pPr>
              <a:defRPr/>
            </a:lvl1pPr>
          </a:lstStyle>
          <a:p>
            <a:fld id="{4AD5C698-A663-442B-924F-9B185332FAFA}" type="slidenum">
              <a:rPr lang="en-US" altLang="en-US"/>
              <a:pPr/>
              <a:t>‹#›</a:t>
            </a:fld>
            <a:endParaRPr lang="en-US" altLang="en-US"/>
          </a:p>
        </p:txBody>
      </p:sp>
    </p:spTree>
    <p:extLst>
      <p:ext uri="{BB962C8B-B14F-4D97-AF65-F5344CB8AC3E}">
        <p14:creationId xmlns:p14="http://schemas.microsoft.com/office/powerpoint/2010/main" val="248995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7176-531E-4638-8E9F-58F0EC4EB39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5D09DF-71C0-42FC-B7ED-931C606BB9F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E97485-9D44-4291-8AA1-62680457E1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9D353-F83E-4455-8E15-FD38840BC9C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6A6140B-9E47-406C-A19A-8FF289042EB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923BEB5-A66C-4B38-9801-DFBA2E25BA33}"/>
              </a:ext>
            </a:extLst>
          </p:cNvPr>
          <p:cNvSpPr>
            <a:spLocks noGrp="1"/>
          </p:cNvSpPr>
          <p:nvPr>
            <p:ph type="sldNum" sz="quarter" idx="12"/>
          </p:nvPr>
        </p:nvSpPr>
        <p:spPr/>
        <p:txBody>
          <a:bodyPr/>
          <a:lstStyle>
            <a:lvl1pPr>
              <a:defRPr/>
            </a:lvl1pPr>
          </a:lstStyle>
          <a:p>
            <a:fld id="{4E03A083-F4A5-4EF6-A5DB-46DEFDCD2DD3}" type="slidenum">
              <a:rPr lang="en-US" altLang="en-US"/>
              <a:pPr/>
              <a:t>‹#›</a:t>
            </a:fld>
            <a:endParaRPr lang="en-US" altLang="en-US"/>
          </a:p>
        </p:txBody>
      </p:sp>
    </p:spTree>
    <p:extLst>
      <p:ext uri="{BB962C8B-B14F-4D97-AF65-F5344CB8AC3E}">
        <p14:creationId xmlns:p14="http://schemas.microsoft.com/office/powerpoint/2010/main" val="2780112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E0E1-95BC-4E5B-838F-91BD6F4A137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C66000-4A6A-4A11-9590-170B51386E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D16DE-D241-44DB-915D-FD32DBB409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05C521-E7F8-40E4-A7E6-F9A374703AC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89694A6-87D7-4572-B2D9-2A89D6969A0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804EC48-4FEA-49F6-9387-2474CC99C589}"/>
              </a:ext>
            </a:extLst>
          </p:cNvPr>
          <p:cNvSpPr>
            <a:spLocks noGrp="1"/>
          </p:cNvSpPr>
          <p:nvPr>
            <p:ph type="sldNum" sz="quarter" idx="12"/>
          </p:nvPr>
        </p:nvSpPr>
        <p:spPr/>
        <p:txBody>
          <a:bodyPr/>
          <a:lstStyle>
            <a:lvl1pPr>
              <a:defRPr/>
            </a:lvl1pPr>
          </a:lstStyle>
          <a:p>
            <a:fld id="{0103842E-9D2C-42EF-996E-06D84000B91B}" type="slidenum">
              <a:rPr lang="en-US" altLang="en-US"/>
              <a:pPr/>
              <a:t>‹#›</a:t>
            </a:fld>
            <a:endParaRPr lang="en-US" altLang="en-US"/>
          </a:p>
        </p:txBody>
      </p:sp>
    </p:spTree>
    <p:extLst>
      <p:ext uri="{BB962C8B-B14F-4D97-AF65-F5344CB8AC3E}">
        <p14:creationId xmlns:p14="http://schemas.microsoft.com/office/powerpoint/2010/main" val="2689234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2AAF-5B94-4638-A023-A1DCF86F80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8DC338-EE41-4B55-B684-F7D1122B53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F7069-A70E-4E4A-8FC9-BECC28FDEC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3B22343-352A-4D97-821D-2AA7DF49F5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C23CC7C-0A48-433D-BA97-AB72750E9326}"/>
              </a:ext>
            </a:extLst>
          </p:cNvPr>
          <p:cNvSpPr>
            <a:spLocks noGrp="1"/>
          </p:cNvSpPr>
          <p:nvPr>
            <p:ph type="sldNum" sz="quarter" idx="12"/>
          </p:nvPr>
        </p:nvSpPr>
        <p:spPr/>
        <p:txBody>
          <a:bodyPr/>
          <a:lstStyle>
            <a:lvl1pPr>
              <a:defRPr/>
            </a:lvl1pPr>
          </a:lstStyle>
          <a:p>
            <a:fld id="{131F2EF2-C8AC-47ED-A874-2F967B352946}" type="slidenum">
              <a:rPr lang="en-US" altLang="en-US"/>
              <a:pPr/>
              <a:t>‹#›</a:t>
            </a:fld>
            <a:endParaRPr lang="en-US" altLang="en-US"/>
          </a:p>
        </p:txBody>
      </p:sp>
    </p:spTree>
    <p:extLst>
      <p:ext uri="{BB962C8B-B14F-4D97-AF65-F5344CB8AC3E}">
        <p14:creationId xmlns:p14="http://schemas.microsoft.com/office/powerpoint/2010/main" val="3189580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1E2BD-7E34-4FAC-A40E-445CF72BEB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54D5C2-1043-4C5A-81AE-5BBC65C0B010}"/>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8D5F0-AF6C-473B-B275-BC430E2A0FD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A19F8F-21C7-4108-A702-791F78D8F53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CA5DE7-A87C-4B82-93A1-E50DC25F419E}"/>
              </a:ext>
            </a:extLst>
          </p:cNvPr>
          <p:cNvSpPr>
            <a:spLocks noGrp="1"/>
          </p:cNvSpPr>
          <p:nvPr>
            <p:ph type="sldNum" sz="quarter" idx="12"/>
          </p:nvPr>
        </p:nvSpPr>
        <p:spPr/>
        <p:txBody>
          <a:bodyPr/>
          <a:lstStyle>
            <a:lvl1pPr>
              <a:defRPr/>
            </a:lvl1pPr>
          </a:lstStyle>
          <a:p>
            <a:fld id="{C3CEB075-E3BA-4F16-BACA-54DE9BAE4C21}" type="slidenum">
              <a:rPr lang="en-US" altLang="en-US"/>
              <a:pPr/>
              <a:t>‹#›</a:t>
            </a:fld>
            <a:endParaRPr lang="en-US" altLang="en-US"/>
          </a:p>
        </p:txBody>
      </p:sp>
    </p:spTree>
    <p:extLst>
      <p:ext uri="{BB962C8B-B14F-4D97-AF65-F5344CB8AC3E}">
        <p14:creationId xmlns:p14="http://schemas.microsoft.com/office/powerpoint/2010/main" val="1775808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A872-6347-4D08-8D60-A5AC9D8D442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75E26-5AE6-4981-9379-3FE5A9B82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D9490F-6D98-465E-826F-DE1DB270EF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A802BE-B3A2-4E96-B078-C46165A1FE6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F525A43-9864-4D8F-9216-9D3E2492E0CE}"/>
              </a:ext>
            </a:extLst>
          </p:cNvPr>
          <p:cNvSpPr>
            <a:spLocks noGrp="1"/>
          </p:cNvSpPr>
          <p:nvPr>
            <p:ph type="sldNum" sz="quarter" idx="12"/>
          </p:nvPr>
        </p:nvSpPr>
        <p:spPr/>
        <p:txBody>
          <a:bodyPr/>
          <a:lstStyle>
            <a:lvl1pPr>
              <a:defRPr/>
            </a:lvl1pPr>
          </a:lstStyle>
          <a:p>
            <a:fld id="{85E8DECD-CD6F-4183-AE4A-8FCBE3904523}" type="slidenum">
              <a:rPr lang="en-US" altLang="en-US"/>
              <a:pPr/>
              <a:t>‹#›</a:t>
            </a:fld>
            <a:endParaRPr lang="en-US" altLang="en-US"/>
          </a:p>
        </p:txBody>
      </p:sp>
    </p:spTree>
    <p:extLst>
      <p:ext uri="{BB962C8B-B14F-4D97-AF65-F5344CB8AC3E}">
        <p14:creationId xmlns:p14="http://schemas.microsoft.com/office/powerpoint/2010/main" val="4003911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A6CA-EF7E-40E9-AAAF-93EF6286C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7D79F-7CA6-4E09-A6E1-637EDA26EB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0A8ED-FCF1-45DE-8597-0E1C42FFD1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71E340-D8C6-41D1-8850-641CBCDB778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B9712E7-2CC8-47BD-9312-0C3E34469049}"/>
              </a:ext>
            </a:extLst>
          </p:cNvPr>
          <p:cNvSpPr>
            <a:spLocks noGrp="1"/>
          </p:cNvSpPr>
          <p:nvPr>
            <p:ph type="sldNum" sz="quarter" idx="12"/>
          </p:nvPr>
        </p:nvSpPr>
        <p:spPr/>
        <p:txBody>
          <a:bodyPr/>
          <a:lstStyle>
            <a:lvl1pPr>
              <a:defRPr/>
            </a:lvl1pPr>
          </a:lstStyle>
          <a:p>
            <a:fld id="{EA57EF3A-545C-4D91-9223-5CFA7AA44B2B}" type="slidenum">
              <a:rPr lang="en-US" altLang="en-US"/>
              <a:pPr/>
              <a:t>‹#›</a:t>
            </a:fld>
            <a:endParaRPr lang="en-US" altLang="en-US"/>
          </a:p>
        </p:txBody>
      </p:sp>
    </p:spTree>
    <p:extLst>
      <p:ext uri="{BB962C8B-B14F-4D97-AF65-F5344CB8AC3E}">
        <p14:creationId xmlns:p14="http://schemas.microsoft.com/office/powerpoint/2010/main" val="4035936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7909-B12F-444D-8D25-EA13330BF14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2DF639-8872-4DAA-BE3D-7E6FC0EF10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002E0AEA-BDF2-45CD-8DF5-8E7A66306D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7E91033-971E-4B47-9834-759E236389C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D448E52-DE20-49FA-8C80-1C61D47969FC}"/>
              </a:ext>
            </a:extLst>
          </p:cNvPr>
          <p:cNvSpPr>
            <a:spLocks noGrp="1"/>
          </p:cNvSpPr>
          <p:nvPr>
            <p:ph type="sldNum" sz="quarter" idx="12"/>
          </p:nvPr>
        </p:nvSpPr>
        <p:spPr/>
        <p:txBody>
          <a:bodyPr/>
          <a:lstStyle>
            <a:lvl1pPr>
              <a:defRPr/>
            </a:lvl1pPr>
          </a:lstStyle>
          <a:p>
            <a:fld id="{B38EC260-539F-42E8-8E3A-9B976514DA65}" type="slidenum">
              <a:rPr lang="en-US" altLang="en-US"/>
              <a:pPr/>
              <a:t>‹#›</a:t>
            </a:fld>
            <a:endParaRPr lang="en-US" altLang="en-US"/>
          </a:p>
        </p:txBody>
      </p:sp>
    </p:spTree>
    <p:extLst>
      <p:ext uri="{BB962C8B-B14F-4D97-AF65-F5344CB8AC3E}">
        <p14:creationId xmlns:p14="http://schemas.microsoft.com/office/powerpoint/2010/main" val="3527235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63AB-7412-4EB8-96D6-D9B0E0778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D1B52-B939-463F-9830-19030BE3AA8A}"/>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330786-F4A3-4FFB-B1BA-1BEF6ED7C0F8}"/>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9F541C-2FFD-49C7-8328-59A96A4A8CD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E3D2EE3-8BDF-4C13-8D02-7D821131DB1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DCB09D-852A-4336-AC1D-9452F42DC004}"/>
              </a:ext>
            </a:extLst>
          </p:cNvPr>
          <p:cNvSpPr>
            <a:spLocks noGrp="1"/>
          </p:cNvSpPr>
          <p:nvPr>
            <p:ph type="sldNum" sz="quarter" idx="12"/>
          </p:nvPr>
        </p:nvSpPr>
        <p:spPr/>
        <p:txBody>
          <a:bodyPr/>
          <a:lstStyle>
            <a:lvl1pPr>
              <a:defRPr/>
            </a:lvl1pPr>
          </a:lstStyle>
          <a:p>
            <a:fld id="{C3F88D96-DAC3-4E33-B7D8-20C5BC0D36F7}" type="slidenum">
              <a:rPr lang="en-US" altLang="en-US"/>
              <a:pPr/>
              <a:t>‹#›</a:t>
            </a:fld>
            <a:endParaRPr lang="en-US" altLang="en-US"/>
          </a:p>
        </p:txBody>
      </p:sp>
    </p:spTree>
    <p:extLst>
      <p:ext uri="{BB962C8B-B14F-4D97-AF65-F5344CB8AC3E}">
        <p14:creationId xmlns:p14="http://schemas.microsoft.com/office/powerpoint/2010/main" val="1268258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5EB2-7289-475F-A57D-FDFFACB0530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8C8D92-1694-4003-8185-A1F7F5D6935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6153A7-AD33-4179-8A7A-976BFC478B2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6E6E7C-4147-4636-BF93-3198078052E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E735AF-A044-4D95-A2BC-A1D3752FF27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E6E98-5938-455F-9B92-BEA08F58602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CB1DA12-E343-4C8E-9443-3468D8458DA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306CA98-67F3-4D8C-9068-94E57E42755A}"/>
              </a:ext>
            </a:extLst>
          </p:cNvPr>
          <p:cNvSpPr>
            <a:spLocks noGrp="1"/>
          </p:cNvSpPr>
          <p:nvPr>
            <p:ph type="sldNum" sz="quarter" idx="12"/>
          </p:nvPr>
        </p:nvSpPr>
        <p:spPr/>
        <p:txBody>
          <a:bodyPr/>
          <a:lstStyle>
            <a:lvl1pPr>
              <a:defRPr/>
            </a:lvl1pPr>
          </a:lstStyle>
          <a:p>
            <a:fld id="{26FB6346-D3C8-47FA-B81A-60AD859CE36A}" type="slidenum">
              <a:rPr lang="en-US" altLang="en-US"/>
              <a:pPr/>
              <a:t>‹#›</a:t>
            </a:fld>
            <a:endParaRPr lang="en-US" altLang="en-US"/>
          </a:p>
        </p:txBody>
      </p:sp>
    </p:spTree>
    <p:extLst>
      <p:ext uri="{BB962C8B-B14F-4D97-AF65-F5344CB8AC3E}">
        <p14:creationId xmlns:p14="http://schemas.microsoft.com/office/powerpoint/2010/main" val="141372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5AB8-6695-4476-A82D-E62BE59E4F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486191-3293-4DBA-8D27-1FD83D954A25}"/>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BDF52B-1FA9-4C19-9DCE-11D9C48A575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3413327-19B2-4AD8-8A5A-026562DBCF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F93DC0F-E2C1-4885-92A0-7A9763B0C9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36E2321-53BD-484D-8153-1728AC78F7BE}"/>
              </a:ext>
            </a:extLst>
          </p:cNvPr>
          <p:cNvSpPr>
            <a:spLocks noGrp="1" noChangeArrowheads="1"/>
          </p:cNvSpPr>
          <p:nvPr>
            <p:ph type="sldNum" sz="quarter" idx="12"/>
          </p:nvPr>
        </p:nvSpPr>
        <p:spPr>
          <a:ln/>
        </p:spPr>
        <p:txBody>
          <a:bodyPr/>
          <a:lstStyle>
            <a:lvl1pPr>
              <a:defRPr/>
            </a:lvl1pPr>
          </a:lstStyle>
          <a:p>
            <a:pPr>
              <a:defRPr/>
            </a:pPr>
            <a:fld id="{AB29F893-2BD5-4E55-BC1E-6F4C470B3E0C}" type="slidenum">
              <a:rPr lang="en-US" altLang="en-US"/>
              <a:pPr>
                <a:defRPr/>
              </a:pPr>
              <a:t>‹#›</a:t>
            </a:fld>
            <a:endParaRPr lang="en-US" altLang="en-US" dirty="0"/>
          </a:p>
        </p:txBody>
      </p:sp>
    </p:spTree>
    <p:extLst>
      <p:ext uri="{BB962C8B-B14F-4D97-AF65-F5344CB8AC3E}">
        <p14:creationId xmlns:p14="http://schemas.microsoft.com/office/powerpoint/2010/main" val="624665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23DD-E31F-4B20-B335-06BA7C6024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BCA176-7E16-48E2-A2A0-232E844D246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2A88A0A-ED99-48CD-9748-7B8930F779D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5F8CFD3-E077-4DC1-BE44-F15E79FC1910}"/>
              </a:ext>
            </a:extLst>
          </p:cNvPr>
          <p:cNvSpPr>
            <a:spLocks noGrp="1"/>
          </p:cNvSpPr>
          <p:nvPr>
            <p:ph type="sldNum" sz="quarter" idx="12"/>
          </p:nvPr>
        </p:nvSpPr>
        <p:spPr/>
        <p:txBody>
          <a:bodyPr/>
          <a:lstStyle>
            <a:lvl1pPr>
              <a:defRPr/>
            </a:lvl1pPr>
          </a:lstStyle>
          <a:p>
            <a:fld id="{7C7137A3-AAB3-451D-B43E-8026F51BC736}" type="slidenum">
              <a:rPr lang="en-US" altLang="en-US"/>
              <a:pPr/>
              <a:t>‹#›</a:t>
            </a:fld>
            <a:endParaRPr lang="en-US" altLang="en-US"/>
          </a:p>
        </p:txBody>
      </p:sp>
    </p:spTree>
    <p:extLst>
      <p:ext uri="{BB962C8B-B14F-4D97-AF65-F5344CB8AC3E}">
        <p14:creationId xmlns:p14="http://schemas.microsoft.com/office/powerpoint/2010/main" val="3857429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3DECA-565D-4FE7-82B6-3ED6C87C473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75107DD-AEA5-41A8-882D-EA86262DD86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9BB0E8E-FC8C-441A-8C35-4FB27D6BB9F7}"/>
              </a:ext>
            </a:extLst>
          </p:cNvPr>
          <p:cNvSpPr>
            <a:spLocks noGrp="1"/>
          </p:cNvSpPr>
          <p:nvPr>
            <p:ph type="sldNum" sz="quarter" idx="12"/>
          </p:nvPr>
        </p:nvSpPr>
        <p:spPr/>
        <p:txBody>
          <a:bodyPr/>
          <a:lstStyle>
            <a:lvl1pPr>
              <a:defRPr/>
            </a:lvl1pPr>
          </a:lstStyle>
          <a:p>
            <a:fld id="{EEA7815E-4E25-4EC9-9419-43CC6046397D}" type="slidenum">
              <a:rPr lang="en-US" altLang="en-US"/>
              <a:pPr/>
              <a:t>‹#›</a:t>
            </a:fld>
            <a:endParaRPr lang="en-US" altLang="en-US"/>
          </a:p>
        </p:txBody>
      </p:sp>
    </p:spTree>
    <p:extLst>
      <p:ext uri="{BB962C8B-B14F-4D97-AF65-F5344CB8AC3E}">
        <p14:creationId xmlns:p14="http://schemas.microsoft.com/office/powerpoint/2010/main" val="215674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47D6-7377-4A6F-9AC4-28F86A9B9B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B0CF4A-5BBC-4DEE-B72A-69461B7317B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87302-7342-4272-B4AC-D24270B86D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A8FDD-FBBD-4EB6-839D-085104B9486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FC98C1D-96E8-4149-A773-6527C674B81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241DFF-6F1B-449D-B588-279F343A8437}"/>
              </a:ext>
            </a:extLst>
          </p:cNvPr>
          <p:cNvSpPr>
            <a:spLocks noGrp="1"/>
          </p:cNvSpPr>
          <p:nvPr>
            <p:ph type="sldNum" sz="quarter" idx="12"/>
          </p:nvPr>
        </p:nvSpPr>
        <p:spPr/>
        <p:txBody>
          <a:bodyPr/>
          <a:lstStyle>
            <a:lvl1pPr>
              <a:defRPr/>
            </a:lvl1pPr>
          </a:lstStyle>
          <a:p>
            <a:fld id="{37600521-42C8-4559-894F-15B7410A77AB}" type="slidenum">
              <a:rPr lang="en-US" altLang="en-US"/>
              <a:pPr/>
              <a:t>‹#›</a:t>
            </a:fld>
            <a:endParaRPr lang="en-US" altLang="en-US"/>
          </a:p>
        </p:txBody>
      </p:sp>
    </p:spTree>
    <p:extLst>
      <p:ext uri="{BB962C8B-B14F-4D97-AF65-F5344CB8AC3E}">
        <p14:creationId xmlns:p14="http://schemas.microsoft.com/office/powerpoint/2010/main" val="556231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C819-3566-4584-888B-E6358B4ACF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3A0948-D7DD-40B5-85E0-DEE605316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707AC0-0B24-45AF-8E2B-56AA407A02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ABBCF8-84AA-4C23-98BD-D809626AE1D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A01C041-5CAD-4107-AA98-A7323815BE9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2C69756-3376-42FB-8BCC-D34DBD3A89B2}"/>
              </a:ext>
            </a:extLst>
          </p:cNvPr>
          <p:cNvSpPr>
            <a:spLocks noGrp="1"/>
          </p:cNvSpPr>
          <p:nvPr>
            <p:ph type="sldNum" sz="quarter" idx="12"/>
          </p:nvPr>
        </p:nvSpPr>
        <p:spPr/>
        <p:txBody>
          <a:bodyPr/>
          <a:lstStyle>
            <a:lvl1pPr>
              <a:defRPr/>
            </a:lvl1pPr>
          </a:lstStyle>
          <a:p>
            <a:fld id="{B4659682-0C67-4828-92FA-418262BED579}" type="slidenum">
              <a:rPr lang="en-US" altLang="en-US"/>
              <a:pPr/>
              <a:t>‹#›</a:t>
            </a:fld>
            <a:endParaRPr lang="en-US" altLang="en-US"/>
          </a:p>
        </p:txBody>
      </p:sp>
    </p:spTree>
    <p:extLst>
      <p:ext uri="{BB962C8B-B14F-4D97-AF65-F5344CB8AC3E}">
        <p14:creationId xmlns:p14="http://schemas.microsoft.com/office/powerpoint/2010/main" val="1136354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2ABD-ED09-44BF-BC2E-498C8151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44690-0C11-4B81-BD99-D116E08CA6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D175E-EE1C-4736-81AE-B704EA10B5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1DAF03-7FCB-41C3-8BC4-C72329703A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54B5667-C89B-4995-BD8C-16A544055168}"/>
              </a:ext>
            </a:extLst>
          </p:cNvPr>
          <p:cNvSpPr>
            <a:spLocks noGrp="1"/>
          </p:cNvSpPr>
          <p:nvPr>
            <p:ph type="sldNum" sz="quarter" idx="12"/>
          </p:nvPr>
        </p:nvSpPr>
        <p:spPr/>
        <p:txBody>
          <a:bodyPr/>
          <a:lstStyle>
            <a:lvl1pPr>
              <a:defRPr/>
            </a:lvl1pPr>
          </a:lstStyle>
          <a:p>
            <a:fld id="{640BBAED-5A09-41F4-AC43-734CD482D582}" type="slidenum">
              <a:rPr lang="en-US" altLang="en-US"/>
              <a:pPr/>
              <a:t>‹#›</a:t>
            </a:fld>
            <a:endParaRPr lang="en-US" altLang="en-US"/>
          </a:p>
        </p:txBody>
      </p:sp>
    </p:spTree>
    <p:extLst>
      <p:ext uri="{BB962C8B-B14F-4D97-AF65-F5344CB8AC3E}">
        <p14:creationId xmlns:p14="http://schemas.microsoft.com/office/powerpoint/2010/main" val="8744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9518D-8281-4059-8BEE-B2B348D1CEA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36C9B7-438F-4CD2-8627-BFBE770C322C}"/>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BA41B-C032-4995-A7DE-0549477AEB5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9DAE49-7638-4E29-B179-03A1295BCA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958B535-08A1-4F46-95C7-3A9E70BE470B}"/>
              </a:ext>
            </a:extLst>
          </p:cNvPr>
          <p:cNvSpPr>
            <a:spLocks noGrp="1"/>
          </p:cNvSpPr>
          <p:nvPr>
            <p:ph type="sldNum" sz="quarter" idx="12"/>
          </p:nvPr>
        </p:nvSpPr>
        <p:spPr/>
        <p:txBody>
          <a:bodyPr/>
          <a:lstStyle>
            <a:lvl1pPr>
              <a:defRPr/>
            </a:lvl1pPr>
          </a:lstStyle>
          <a:p>
            <a:fld id="{602E88F1-9089-4C02-81C9-E8EDBBAA0A15}" type="slidenum">
              <a:rPr lang="en-US" altLang="en-US"/>
              <a:pPr/>
              <a:t>‹#›</a:t>
            </a:fld>
            <a:endParaRPr lang="en-US" altLang="en-US"/>
          </a:p>
        </p:txBody>
      </p:sp>
    </p:spTree>
    <p:extLst>
      <p:ext uri="{BB962C8B-B14F-4D97-AF65-F5344CB8AC3E}">
        <p14:creationId xmlns:p14="http://schemas.microsoft.com/office/powerpoint/2010/main" val="243185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26DA-D722-4E6D-83FC-908734F09F2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147107-562D-4648-A48C-198680B26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B6DD96-9C0A-423C-9072-88D306EAB7F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E6A3BC-6B15-43EF-8C88-AD8F95BDF46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5423ED-4F78-4517-A846-5FDCE26E06B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5C0BFC-1229-41EA-B1AC-2EA1D5BAA8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97CFF6F-B8F6-4FBE-ABFA-D393D6C682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53DB353-5D92-4951-9979-953B6552D38E}"/>
              </a:ext>
            </a:extLst>
          </p:cNvPr>
          <p:cNvSpPr>
            <a:spLocks noGrp="1" noChangeArrowheads="1"/>
          </p:cNvSpPr>
          <p:nvPr>
            <p:ph type="sldNum" sz="quarter" idx="12"/>
          </p:nvPr>
        </p:nvSpPr>
        <p:spPr>
          <a:ln/>
        </p:spPr>
        <p:txBody>
          <a:bodyPr/>
          <a:lstStyle>
            <a:lvl1pPr>
              <a:defRPr/>
            </a:lvl1pPr>
          </a:lstStyle>
          <a:p>
            <a:pPr>
              <a:defRPr/>
            </a:pPr>
            <a:fld id="{087E4DC3-C60B-4F94-AE34-DA2EE29B86A2}" type="slidenum">
              <a:rPr lang="en-US" altLang="en-US"/>
              <a:pPr>
                <a:defRPr/>
              </a:pPr>
              <a:t>‹#›</a:t>
            </a:fld>
            <a:endParaRPr lang="en-US" altLang="en-US" dirty="0"/>
          </a:p>
        </p:txBody>
      </p:sp>
    </p:spTree>
    <p:extLst>
      <p:ext uri="{BB962C8B-B14F-4D97-AF65-F5344CB8AC3E}">
        <p14:creationId xmlns:p14="http://schemas.microsoft.com/office/powerpoint/2010/main" val="41702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5BBF-9977-4C1F-A34F-C5CD4EA5048F}"/>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CA447F-19C6-4486-B545-90B9FDF219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787FBA9-56D1-4FA4-9171-9F0742BBF5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DFD16E9-D4D8-4412-A78D-F236A7C95863}"/>
              </a:ext>
            </a:extLst>
          </p:cNvPr>
          <p:cNvSpPr>
            <a:spLocks noGrp="1" noChangeArrowheads="1"/>
          </p:cNvSpPr>
          <p:nvPr>
            <p:ph type="sldNum" sz="quarter" idx="12"/>
          </p:nvPr>
        </p:nvSpPr>
        <p:spPr>
          <a:ln/>
        </p:spPr>
        <p:txBody>
          <a:bodyPr/>
          <a:lstStyle>
            <a:lvl1pPr>
              <a:defRPr/>
            </a:lvl1pPr>
          </a:lstStyle>
          <a:p>
            <a:pPr>
              <a:defRPr/>
            </a:pPr>
            <a:fld id="{BC706485-36FF-4C25-9560-B1BD2429BAEA}" type="slidenum">
              <a:rPr lang="en-US" altLang="en-US"/>
              <a:pPr>
                <a:defRPr/>
              </a:pPr>
              <a:t>‹#›</a:t>
            </a:fld>
            <a:endParaRPr lang="en-US" altLang="en-US" dirty="0"/>
          </a:p>
        </p:txBody>
      </p:sp>
    </p:spTree>
    <p:extLst>
      <p:ext uri="{BB962C8B-B14F-4D97-AF65-F5344CB8AC3E}">
        <p14:creationId xmlns:p14="http://schemas.microsoft.com/office/powerpoint/2010/main" val="234892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21AB86-40CA-442C-A049-3FC9D8CB93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4BBEB3E-3940-4FB7-8DD8-D3BE35F669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5364B17-FA40-450F-961E-8B2524B928BA}"/>
              </a:ext>
            </a:extLst>
          </p:cNvPr>
          <p:cNvSpPr>
            <a:spLocks noGrp="1" noChangeArrowheads="1"/>
          </p:cNvSpPr>
          <p:nvPr>
            <p:ph type="sldNum" sz="quarter" idx="12"/>
          </p:nvPr>
        </p:nvSpPr>
        <p:spPr>
          <a:ln/>
        </p:spPr>
        <p:txBody>
          <a:bodyPr/>
          <a:lstStyle>
            <a:lvl1pPr>
              <a:defRPr/>
            </a:lvl1pPr>
          </a:lstStyle>
          <a:p>
            <a:pPr>
              <a:defRPr/>
            </a:pPr>
            <a:fld id="{1019AB62-E939-46A7-9309-D8834324D81B}" type="slidenum">
              <a:rPr lang="en-US" altLang="en-US"/>
              <a:pPr>
                <a:defRPr/>
              </a:pPr>
              <a:t>‹#›</a:t>
            </a:fld>
            <a:endParaRPr lang="en-US" altLang="en-US" dirty="0"/>
          </a:p>
        </p:txBody>
      </p:sp>
    </p:spTree>
    <p:extLst>
      <p:ext uri="{BB962C8B-B14F-4D97-AF65-F5344CB8AC3E}">
        <p14:creationId xmlns:p14="http://schemas.microsoft.com/office/powerpoint/2010/main" val="136305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8492-DC33-48EF-8337-D5161152A9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5BD04D-5F9E-4843-A60E-74CEDDE9A3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5BA0F2-440B-4F44-BF5D-2D98B8762B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4C193FA8-FA09-4E06-A551-26021917C0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C229AEA-D7ED-4F88-92EC-FA877A56D8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BC8FD58-0445-4719-90C7-5EA46EA132CC}"/>
              </a:ext>
            </a:extLst>
          </p:cNvPr>
          <p:cNvSpPr>
            <a:spLocks noGrp="1" noChangeArrowheads="1"/>
          </p:cNvSpPr>
          <p:nvPr>
            <p:ph type="sldNum" sz="quarter" idx="12"/>
          </p:nvPr>
        </p:nvSpPr>
        <p:spPr>
          <a:ln/>
        </p:spPr>
        <p:txBody>
          <a:bodyPr/>
          <a:lstStyle>
            <a:lvl1pPr>
              <a:defRPr/>
            </a:lvl1pPr>
          </a:lstStyle>
          <a:p>
            <a:pPr>
              <a:defRPr/>
            </a:pPr>
            <a:fld id="{891C98AA-6FBD-408C-A673-9A93F86CA2BF}" type="slidenum">
              <a:rPr lang="en-US" altLang="en-US"/>
              <a:pPr>
                <a:defRPr/>
              </a:pPr>
              <a:t>‹#›</a:t>
            </a:fld>
            <a:endParaRPr lang="en-US" altLang="en-US" dirty="0"/>
          </a:p>
        </p:txBody>
      </p:sp>
    </p:spTree>
    <p:extLst>
      <p:ext uri="{BB962C8B-B14F-4D97-AF65-F5344CB8AC3E}">
        <p14:creationId xmlns:p14="http://schemas.microsoft.com/office/powerpoint/2010/main" val="14967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04AD-4D89-44A4-8390-A82EF62EE4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BEB08C-B233-48F4-B6B7-FB624EA5001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9BB90289-5AF6-4592-A968-01195886F38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1598AEF-5371-41B9-958B-2DA5E4F834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1CE17F6-EFC8-4201-BDF3-A77AE0ABDA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DF0541D-052C-40D3-A01A-E304B2B3B15E}"/>
              </a:ext>
            </a:extLst>
          </p:cNvPr>
          <p:cNvSpPr>
            <a:spLocks noGrp="1" noChangeArrowheads="1"/>
          </p:cNvSpPr>
          <p:nvPr>
            <p:ph type="sldNum" sz="quarter" idx="12"/>
          </p:nvPr>
        </p:nvSpPr>
        <p:spPr>
          <a:ln/>
        </p:spPr>
        <p:txBody>
          <a:bodyPr/>
          <a:lstStyle>
            <a:lvl1pPr>
              <a:defRPr/>
            </a:lvl1pPr>
          </a:lstStyle>
          <a:p>
            <a:pPr>
              <a:defRPr/>
            </a:pPr>
            <a:fld id="{60598CBD-AA9A-401C-B5F0-AA91C636F571}" type="slidenum">
              <a:rPr lang="en-US" altLang="en-US"/>
              <a:pPr>
                <a:defRPr/>
              </a:pPr>
              <a:t>‹#›</a:t>
            </a:fld>
            <a:endParaRPr lang="en-US" altLang="en-US" dirty="0"/>
          </a:p>
        </p:txBody>
      </p:sp>
    </p:spTree>
    <p:extLst>
      <p:ext uri="{BB962C8B-B14F-4D97-AF65-F5344CB8AC3E}">
        <p14:creationId xmlns:p14="http://schemas.microsoft.com/office/powerpoint/2010/main" val="209209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55DF520-59BF-49C2-8381-DB1CDC498A9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B565BC0-BD21-4CF1-BE2A-1D3F8AEE952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66E8DE2-95D6-45A9-9417-6A3AF860D31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dirty="0">
                <a:latin typeface="Calibri" panose="020F0502020204030204" pitchFamily="34" charset="0"/>
                <a:cs typeface="Calibri" panose="020F0502020204030204" pitchFamily="34" charset="0"/>
              </a:defRPr>
            </a:lvl1pPr>
          </a:lstStyle>
          <a:p>
            <a:pPr>
              <a:defRPr/>
            </a:pPr>
            <a:endParaRPr lang="en-US" altLang="en-US"/>
          </a:p>
        </p:txBody>
      </p:sp>
      <p:sp>
        <p:nvSpPr>
          <p:cNvPr id="1029" name="Rectangle 5">
            <a:extLst>
              <a:ext uri="{FF2B5EF4-FFF2-40B4-BE49-F238E27FC236}">
                <a16:creationId xmlns:a16="http://schemas.microsoft.com/office/drawing/2014/main" id="{E7F6A3FC-79A2-43D8-BA53-B8105355F9F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dirty="0">
                <a:latin typeface="Calibri" panose="020F0502020204030204" pitchFamily="34" charset="0"/>
                <a:cs typeface="Calibri" panose="020F0502020204030204" pitchFamily="34" charset="0"/>
              </a:defRPr>
            </a:lvl1pPr>
          </a:lstStyle>
          <a:p>
            <a:pPr>
              <a:defRPr/>
            </a:pPr>
            <a:endParaRPr lang="en-US" altLang="en-US"/>
          </a:p>
        </p:txBody>
      </p:sp>
      <p:sp>
        <p:nvSpPr>
          <p:cNvPr id="1030" name="Rectangle 6">
            <a:extLst>
              <a:ext uri="{FF2B5EF4-FFF2-40B4-BE49-F238E27FC236}">
                <a16:creationId xmlns:a16="http://schemas.microsoft.com/office/drawing/2014/main" id="{4D4CD14F-6051-4974-AC5D-6944617A68A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F4535935-D370-4496-B6C0-5FC32D0FDAA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0C25DD-4C51-4821-A651-A42CE314E72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43055B6E-DAFF-4BF1-8609-2DFFFA747E9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cs typeface="Times New Roman" panose="02020603050405020304" pitchFamily="18" charset="0"/>
              </a:defRPr>
            </a:lvl1pPr>
          </a:lstStyle>
          <a:p>
            <a:pPr>
              <a:defRPr/>
            </a:pPr>
            <a:fld id="{B1474604-C9B0-4EEF-A598-FC367AA789D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1A28FC7-D1B3-4A26-AA2F-CFD7116DF53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7171" name="Rectangle 3">
            <a:extLst>
              <a:ext uri="{FF2B5EF4-FFF2-40B4-BE49-F238E27FC236}">
                <a16:creationId xmlns:a16="http://schemas.microsoft.com/office/drawing/2014/main" id="{81F66AAD-D459-4FF0-BA91-EDA246674D3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172" name="Rectangle 4">
            <a:extLst>
              <a:ext uri="{FF2B5EF4-FFF2-40B4-BE49-F238E27FC236}">
                <a16:creationId xmlns:a16="http://schemas.microsoft.com/office/drawing/2014/main" id="{4549593D-E75D-4045-81E1-6F44B0ED539F}"/>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New Roman" panose="02020603050405020304" pitchFamily="18" charset="0"/>
                <a:cs typeface="Times New Roman" panose="02020603050405020304" pitchFamily="18" charset="0"/>
              </a:defRPr>
            </a:lvl1pPr>
          </a:lstStyle>
          <a:p>
            <a:endParaRPr lang="en-US" altLang="en-US"/>
          </a:p>
        </p:txBody>
      </p:sp>
      <p:sp>
        <p:nvSpPr>
          <p:cNvPr id="7173" name="Rectangle 5">
            <a:extLst>
              <a:ext uri="{FF2B5EF4-FFF2-40B4-BE49-F238E27FC236}">
                <a16:creationId xmlns:a16="http://schemas.microsoft.com/office/drawing/2014/main" id="{58FF4DBA-02BA-4688-87F8-2800949B001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Times New Roman" panose="02020603050405020304" pitchFamily="18" charset="0"/>
                <a:cs typeface="Times New Roman" panose="02020603050405020304" pitchFamily="18" charset="0"/>
              </a:defRPr>
            </a:lvl1pPr>
          </a:lstStyle>
          <a:p>
            <a:endParaRPr lang="en-US" altLang="en-US"/>
          </a:p>
        </p:txBody>
      </p:sp>
      <p:sp>
        <p:nvSpPr>
          <p:cNvPr id="7174" name="Rectangle 6">
            <a:extLst>
              <a:ext uri="{FF2B5EF4-FFF2-40B4-BE49-F238E27FC236}">
                <a16:creationId xmlns:a16="http://schemas.microsoft.com/office/drawing/2014/main" id="{489EA880-2905-47E0-B3D7-8147774AA33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cs typeface="Times New Roman" panose="02020603050405020304" pitchFamily="18" charset="0"/>
              </a:defRPr>
            </a:lvl1pPr>
          </a:lstStyle>
          <a:p>
            <a:fld id="{6C39FBB7-8044-47D2-B061-50C192CCE51D}" type="slidenum">
              <a:rPr lang="en-US" altLang="en-US"/>
              <a:pPr/>
              <a:t>‹#›</a:t>
            </a:fld>
            <a:endParaRPr lang="en-US" altLang="en-US"/>
          </a:p>
        </p:txBody>
      </p:sp>
    </p:spTree>
    <p:extLst>
      <p:ext uri="{BB962C8B-B14F-4D97-AF65-F5344CB8AC3E}">
        <p14:creationId xmlns:p14="http://schemas.microsoft.com/office/powerpoint/2010/main" val="348565660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4F9D96-DF16-40B0-82F1-2F4DBCC0022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1E26CAE0-BB58-4766-AE25-FB6A080C989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722384B5-4DD8-4E72-BA98-5EA5245F050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Calibri" panose="020F0502020204030204" pitchFamily="34" charset="0"/>
                <a:cs typeface="Calibri" panose="020F0502020204030204" pitchFamily="34" charset="0"/>
              </a:defRPr>
            </a:lvl1pPr>
          </a:lstStyle>
          <a:p>
            <a:endParaRPr lang="en-US" altLang="en-US" dirty="0"/>
          </a:p>
        </p:txBody>
      </p:sp>
      <p:sp>
        <p:nvSpPr>
          <p:cNvPr id="1029" name="Rectangle 5">
            <a:extLst>
              <a:ext uri="{FF2B5EF4-FFF2-40B4-BE49-F238E27FC236}">
                <a16:creationId xmlns:a16="http://schemas.microsoft.com/office/drawing/2014/main" id="{43787E0A-C612-4652-B941-C135AECB4D8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Calibri" panose="020F0502020204030204" pitchFamily="34" charset="0"/>
                <a:cs typeface="Calibri" panose="020F0502020204030204" pitchFamily="34" charset="0"/>
              </a:defRPr>
            </a:lvl1pPr>
          </a:lstStyle>
          <a:p>
            <a:endParaRPr lang="en-US" altLang="en-US" dirty="0"/>
          </a:p>
        </p:txBody>
      </p:sp>
      <p:sp>
        <p:nvSpPr>
          <p:cNvPr id="1030" name="Rectangle 6">
            <a:extLst>
              <a:ext uri="{FF2B5EF4-FFF2-40B4-BE49-F238E27FC236}">
                <a16:creationId xmlns:a16="http://schemas.microsoft.com/office/drawing/2014/main" id="{53BC8FC4-4F50-4E3D-A086-F036B7FD14F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Calibri" panose="020F0502020204030204" pitchFamily="34" charset="0"/>
                <a:cs typeface="Calibri" panose="020F0502020204030204" pitchFamily="34" charset="0"/>
              </a:defRPr>
            </a:lvl1pPr>
          </a:lstStyle>
          <a:p>
            <a:fld id="{55CD81D5-A9B0-4F26-A34C-41B92A15FCCE}" type="slidenum">
              <a:rPr lang="en-US" altLang="en-US" smtClean="0"/>
              <a:pPr/>
              <a:t>‹#›</a:t>
            </a:fld>
            <a:endParaRPr lang="en-US" altLang="en-US" dirty="0"/>
          </a:p>
        </p:txBody>
      </p:sp>
    </p:spTree>
    <p:extLst>
      <p:ext uri="{BB962C8B-B14F-4D97-AF65-F5344CB8AC3E}">
        <p14:creationId xmlns:p14="http://schemas.microsoft.com/office/powerpoint/2010/main" val="428520519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39700B34-2BB4-44D2-9952-307DD5CAF05C}"/>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800" b="1">
                <a:solidFill>
                  <a:srgbClr val="000000"/>
                </a:solidFill>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sz="3200" b="1" kern="0" dirty="0">
                <a:solidFill>
                  <a:srgbClr val="000000"/>
                </a:solidFill>
              </a:rPr>
              <a:t>Law &amp; Grace: An Overview</a:t>
            </a:r>
            <a:br>
              <a:rPr lang="en-US" sz="3200" b="1" kern="0" dirty="0">
                <a:solidFill>
                  <a:srgbClr val="000000"/>
                </a:solidFill>
              </a:rPr>
            </a:br>
            <a:r>
              <a:rPr lang="en-US" altLang="en-US" sz="2000" b="1" kern="0" dirty="0">
                <a:solidFill>
                  <a:srgbClr val="000000"/>
                </a:solidFill>
              </a:rPr>
              <a:t>Jim McGowan, Th.D.</a:t>
            </a:r>
            <a:br>
              <a:rPr lang="en-US" altLang="en-US" sz="2000" b="1" kern="0" dirty="0">
                <a:solidFill>
                  <a:srgbClr val="000000"/>
                </a:solidFill>
              </a:rPr>
            </a:br>
            <a:r>
              <a:rPr lang="en-US" altLang="en-US" sz="2000" b="1" kern="0" dirty="0">
                <a:solidFill>
                  <a:srgbClr val="000000"/>
                </a:solidFill>
              </a:rPr>
              <a:t>Sugar Land Bible Church</a:t>
            </a:r>
            <a:br>
              <a:rPr lang="en-US" altLang="en-US" sz="2000" b="1" kern="0" dirty="0">
                <a:solidFill>
                  <a:srgbClr val="000000"/>
                </a:solidFill>
              </a:rPr>
            </a:br>
            <a:r>
              <a:rPr lang="en-US" altLang="en-US" sz="2000" b="1" kern="0" dirty="0">
                <a:solidFill>
                  <a:srgbClr val="000000"/>
                </a:solidFill>
              </a:rPr>
              <a:t>10-28-2018</a:t>
            </a:r>
            <a:endParaRPr lang="en-US" sz="3200" b="1" kern="0" dirty="0">
              <a:solidFill>
                <a:srgbClr val="000000"/>
              </a:solidFill>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2400" b="1" i="1" dirty="0">
                <a:solidFill>
                  <a:srgbClr val="FF5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C772D085-726D-4481-B1C4-13C6A1B05202}"/>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2400" b="1" i="1">
                <a:solidFill>
                  <a:srgbClr val="00FFFF"/>
                </a:solidFill>
              </a:rPr>
              <a:t>…but grace &amp; truth were realized through Jesus Christ - John 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a:extLst>
              <a:ext uri="{FF2B5EF4-FFF2-40B4-BE49-F238E27FC236}">
                <a16:creationId xmlns:a16="http://schemas.microsoft.com/office/drawing/2014/main" id="{C9E56BFC-8601-4028-BC97-E22A518AF5F2}"/>
              </a:ext>
            </a:extLst>
          </p:cNvPr>
          <p:cNvSpPr>
            <a:spLocks noGrp="1" noChangeArrowheads="1"/>
          </p:cNvSpPr>
          <p:nvPr>
            <p:ph type="body" sz="half" idx="2"/>
          </p:nvPr>
        </p:nvSpPr>
        <p:spPr>
          <a:xfrm>
            <a:off x="2743200" y="1600200"/>
            <a:ext cx="6324600" cy="3352800"/>
          </a:xfrm>
        </p:spPr>
        <p:txBody>
          <a:bodyPr/>
          <a:lstStyle/>
          <a:p>
            <a:pPr algn="just">
              <a:spcBef>
                <a:spcPts val="0"/>
              </a:spcBef>
              <a:spcAft>
                <a:spcPts val="1200"/>
              </a:spcAft>
            </a:pPr>
            <a:r>
              <a:rPr lang="en-US" altLang="en-US" sz="2800" dirty="0"/>
              <a:t>Galatians 5:2-4 only addresses </a:t>
            </a:r>
            <a:r>
              <a:rPr lang="en-US" altLang="en-US" sz="2800" b="1" dirty="0">
                <a:solidFill>
                  <a:srgbClr val="0000CC"/>
                </a:solidFill>
                <a:ea typeface="+mj-ea"/>
              </a:rPr>
              <a:t>the daily condition </a:t>
            </a:r>
            <a:r>
              <a:rPr lang="en-US" altLang="en-US" sz="2800" dirty="0"/>
              <a:t>of one who is already saved.  </a:t>
            </a:r>
          </a:p>
          <a:p>
            <a:pPr algn="just">
              <a:spcBef>
                <a:spcPts val="0"/>
              </a:spcBef>
              <a:spcAft>
                <a:spcPts val="1200"/>
              </a:spcAft>
            </a:pPr>
            <a:r>
              <a:rPr lang="en-US" altLang="en-US" sz="2800" dirty="0"/>
              <a:t>Paul calls his readers, “brethren” nine times in the letter to the Galatians, both before and after this passage.</a:t>
            </a:r>
          </a:p>
          <a:p>
            <a:pPr algn="just">
              <a:spcBef>
                <a:spcPts val="0"/>
              </a:spcBef>
              <a:spcAft>
                <a:spcPts val="1200"/>
              </a:spcAft>
            </a:pPr>
            <a:r>
              <a:rPr lang="en-US" altLang="en-US" sz="2800" dirty="0"/>
              <a:t>See Gal. 1:11; 2:4; 3:15; 4:12, 28, 31; 5:11, 13; 6:1, 18</a:t>
            </a:r>
          </a:p>
        </p:txBody>
      </p:sp>
      <p:pic>
        <p:nvPicPr>
          <p:cNvPr id="88075" name="Picture 11" descr="23">
            <a:extLst>
              <a:ext uri="{FF2B5EF4-FFF2-40B4-BE49-F238E27FC236}">
                <a16:creationId xmlns:a16="http://schemas.microsoft.com/office/drawing/2014/main" id="{B3036B6B-451B-4117-A4F8-A325CE86AF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752600"/>
            <a:ext cx="2438400" cy="2534918"/>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8C0A4B10-B14F-4C58-A583-FA8D44B0D712}"/>
              </a:ext>
            </a:extLst>
          </p:cNvPr>
          <p:cNvSpPr>
            <a:spLocks noGrp="1" noChangeArrowheads="1"/>
          </p:cNvSpPr>
          <p:nvPr>
            <p:ph type="title"/>
          </p:nvPr>
        </p:nvSpPr>
        <p:spPr>
          <a:xfrm>
            <a:off x="0" y="685800"/>
            <a:ext cx="9144000" cy="685800"/>
          </a:xfrm>
        </p:spPr>
        <p:txBody>
          <a:bodyPr/>
          <a:lstStyle/>
          <a:p>
            <a:r>
              <a:rPr lang="en-US" altLang="en-US" sz="3200" b="1" dirty="0">
                <a:solidFill>
                  <a:srgbClr val="0000CC"/>
                </a:solidFill>
              </a:rPr>
              <a:t>Galatians 5:2-4 is not a ‘loss of salvation’ passage </a:t>
            </a:r>
          </a:p>
        </p:txBody>
      </p:sp>
      <p:sp>
        <p:nvSpPr>
          <p:cNvPr id="12" name="Text Box 4">
            <a:extLst>
              <a:ext uri="{FF2B5EF4-FFF2-40B4-BE49-F238E27FC236}">
                <a16:creationId xmlns:a16="http://schemas.microsoft.com/office/drawing/2014/main" id="{AC479673-A11E-4570-9852-CB464DACE05F}"/>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a:t>
            </a:r>
            <a:r>
              <a:rPr lang="en-US" altLang="en-US" b="1" dirty="0">
                <a:latin typeface="Calibri" panose="020F0502020204030204" pitchFamily="34" charset="0"/>
                <a:cs typeface="Calibri" panose="020F0502020204030204" pitchFamily="34" charset="0"/>
              </a:rPr>
              <a:t>Session 12 Review</a:t>
            </a:r>
            <a:endParaRPr lang="en-US" altLang="en-US" b="1" dirty="0">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1E855C7-7BBA-4AC8-A3CA-4D5A901E0F38}"/>
              </a:ext>
            </a:extLst>
          </p:cNvPr>
          <p:cNvSpPr txBox="1"/>
          <p:nvPr/>
        </p:nvSpPr>
        <p:spPr>
          <a:xfrm>
            <a:off x="228600" y="3352800"/>
            <a:ext cx="2438400" cy="923330"/>
          </a:xfrm>
          <a:prstGeom prst="rect">
            <a:avLst/>
          </a:prstGeom>
          <a:noFill/>
        </p:spPr>
        <p:txBody>
          <a:bodyPr wrap="square" rtlCol="0">
            <a:spAutoFit/>
          </a:bodyPr>
          <a:lstStyle/>
          <a:p>
            <a:pPr algn="ctr"/>
            <a:r>
              <a:rPr lang="en-US" b="1" dirty="0">
                <a:solidFill>
                  <a:schemeClr val="bg1"/>
                </a:solidFill>
              </a:rPr>
              <a:t>You’ve fallen! </a:t>
            </a:r>
          </a:p>
          <a:p>
            <a:pPr algn="ctr"/>
            <a:r>
              <a:rPr lang="en-US" b="1" dirty="0">
                <a:solidFill>
                  <a:schemeClr val="bg1"/>
                </a:solidFill>
              </a:rPr>
              <a:t>Let’s get you back into grace!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a:extLst>
              <a:ext uri="{FF2B5EF4-FFF2-40B4-BE49-F238E27FC236}">
                <a16:creationId xmlns:a16="http://schemas.microsoft.com/office/drawing/2014/main" id="{81821506-C900-4C8E-AB8A-CCD44194ED1A}"/>
              </a:ext>
            </a:extLst>
          </p:cNvPr>
          <p:cNvSpPr>
            <a:spLocks noGrp="1" noChangeArrowheads="1"/>
          </p:cNvSpPr>
          <p:nvPr>
            <p:ph type="body" sz="half" idx="2"/>
          </p:nvPr>
        </p:nvSpPr>
        <p:spPr>
          <a:xfrm>
            <a:off x="3429000" y="1600200"/>
            <a:ext cx="5562600" cy="3657600"/>
          </a:xfrm>
        </p:spPr>
        <p:txBody>
          <a:bodyPr/>
          <a:lstStyle/>
          <a:p>
            <a:pPr algn="just">
              <a:spcBef>
                <a:spcPts val="0"/>
              </a:spcBef>
              <a:spcAft>
                <a:spcPts val="1200"/>
              </a:spcAft>
            </a:pPr>
            <a:r>
              <a:rPr lang="en-US" altLang="en-US" sz="2800" dirty="0"/>
              <a:t>The apostle Paul makes it clear for  us that a person cannot sign up to follow just one of or some select part of the Law of Moses.  </a:t>
            </a:r>
            <a:r>
              <a:rPr lang="en-US" altLang="en-US" sz="2800" b="1" dirty="0">
                <a:solidFill>
                  <a:srgbClr val="0000CC"/>
                </a:solidFill>
              </a:rPr>
              <a:t>If we choose any part to follow, we are obligated to all.</a:t>
            </a:r>
          </a:p>
          <a:p>
            <a:pPr algn="just">
              <a:spcBef>
                <a:spcPts val="0"/>
              </a:spcBef>
              <a:spcAft>
                <a:spcPts val="1200"/>
              </a:spcAft>
            </a:pPr>
            <a:r>
              <a:rPr lang="en-US" sz="2800" b="1" dirty="0">
                <a:solidFill>
                  <a:srgbClr val="0000CC"/>
                </a:solidFill>
              </a:rPr>
              <a:t>This is principle #1</a:t>
            </a:r>
            <a:endParaRPr lang="en-US" altLang="en-US" sz="2800" dirty="0"/>
          </a:p>
        </p:txBody>
      </p:sp>
      <p:sp>
        <p:nvSpPr>
          <p:cNvPr id="12" name="Rectangle 2">
            <a:extLst>
              <a:ext uri="{FF2B5EF4-FFF2-40B4-BE49-F238E27FC236}">
                <a16:creationId xmlns:a16="http://schemas.microsoft.com/office/drawing/2014/main" id="{D689EA54-37E9-4C56-B175-9E8532A321C4}"/>
              </a:ext>
            </a:extLst>
          </p:cNvPr>
          <p:cNvSpPr txBox="1">
            <a:spLocks noChangeArrowheads="1"/>
          </p:cNvSpPr>
          <p:nvPr/>
        </p:nvSpPr>
        <p:spPr bwMode="auto">
          <a:xfrm>
            <a:off x="0" y="685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The Law of Moses offers no ‘partial credit’</a:t>
            </a:r>
          </a:p>
          <a:p>
            <a:r>
              <a:rPr lang="en-US" altLang="en-US" sz="2800" b="1" dirty="0">
                <a:solidFill>
                  <a:srgbClr val="0000CC"/>
                </a:solidFill>
              </a:rPr>
              <a:t>Galatians 5:2-4; James 2:14</a:t>
            </a:r>
          </a:p>
        </p:txBody>
      </p:sp>
      <p:sp>
        <p:nvSpPr>
          <p:cNvPr id="13" name="Text Box 4">
            <a:extLst>
              <a:ext uri="{FF2B5EF4-FFF2-40B4-BE49-F238E27FC236}">
                <a16:creationId xmlns:a16="http://schemas.microsoft.com/office/drawing/2014/main" id="{0C204EBC-C70D-4B7F-A81A-62D82A0CACFA}"/>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Session 12 Review</a:t>
            </a:r>
          </a:p>
        </p:txBody>
      </p:sp>
      <p:pic>
        <p:nvPicPr>
          <p:cNvPr id="9" name="Picture 8">
            <a:extLst>
              <a:ext uri="{FF2B5EF4-FFF2-40B4-BE49-F238E27FC236}">
                <a16:creationId xmlns:a16="http://schemas.microsoft.com/office/drawing/2014/main" id="{EAE6FD49-E03D-43EE-AEA2-EE8860F5F1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618092"/>
            <a:ext cx="2999036" cy="3200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56A8CDBB-718B-4A58-AB1E-D70AC8F05A71}"/>
              </a:ext>
            </a:extLst>
          </p:cNvPr>
          <p:cNvSpPr>
            <a:spLocks noGrp="1" noChangeArrowheads="1"/>
          </p:cNvSpPr>
          <p:nvPr>
            <p:ph type="body" sz="half" idx="1"/>
          </p:nvPr>
        </p:nvSpPr>
        <p:spPr>
          <a:xfrm>
            <a:off x="0" y="1600200"/>
            <a:ext cx="9144000" cy="2438400"/>
          </a:xfrm>
        </p:spPr>
        <p:txBody>
          <a:bodyPr/>
          <a:lstStyle/>
          <a:p>
            <a:pPr algn="just">
              <a:spcBef>
                <a:spcPts val="0"/>
              </a:spcBef>
              <a:spcAft>
                <a:spcPts val="1200"/>
              </a:spcAft>
            </a:pPr>
            <a:r>
              <a:rPr lang="en-US" altLang="en-US" sz="2800" dirty="0"/>
              <a:t>James spells out </a:t>
            </a:r>
            <a:r>
              <a:rPr lang="en-US" altLang="en-US" sz="2800" b="1" dirty="0">
                <a:solidFill>
                  <a:srgbClr val="0000CC"/>
                </a:solidFill>
                <a:ea typeface="+mj-ea"/>
              </a:rPr>
              <a:t>principle # 2</a:t>
            </a:r>
            <a:r>
              <a:rPr lang="en-US" altLang="en-US" sz="2800" dirty="0"/>
              <a:t> in verse 10 - that those who wish to follow the Law of Moses must follow every single part of it </a:t>
            </a:r>
            <a:r>
              <a:rPr lang="en-US" altLang="en-US" sz="2800" i="1" dirty="0"/>
              <a:t>- </a:t>
            </a:r>
            <a:r>
              <a:rPr lang="en-US" altLang="en-US" sz="2800" b="1" i="1" dirty="0">
                <a:solidFill>
                  <a:srgbClr val="0000CC"/>
                </a:solidFill>
                <a:ea typeface="+mj-ea"/>
              </a:rPr>
              <a:t>perfectly</a:t>
            </a:r>
            <a:r>
              <a:rPr lang="en-US" altLang="en-US" sz="2800" dirty="0"/>
              <a:t>.</a:t>
            </a:r>
          </a:p>
          <a:p>
            <a:pPr algn="just">
              <a:spcBef>
                <a:spcPts val="0"/>
              </a:spcBef>
              <a:spcAft>
                <a:spcPts val="1200"/>
              </a:spcAft>
            </a:pPr>
            <a:r>
              <a:rPr lang="en-US" altLang="en-US" sz="2800" dirty="0"/>
              <a:t>The Law of Moses requires </a:t>
            </a:r>
            <a:r>
              <a:rPr lang="en-US" altLang="en-US" sz="2800" b="1" i="1" dirty="0">
                <a:solidFill>
                  <a:srgbClr val="0000CC"/>
                </a:solidFill>
                <a:ea typeface="+mj-ea"/>
              </a:rPr>
              <a:t>absolute perfection on every point of the Law</a:t>
            </a:r>
            <a:r>
              <a:rPr lang="en-US" altLang="en-US" sz="2800" dirty="0"/>
              <a:t> </a:t>
            </a:r>
            <a:r>
              <a:rPr lang="en-US" altLang="en-US" sz="2800" b="1" i="1" u="sng" dirty="0">
                <a:solidFill>
                  <a:srgbClr val="0000CC"/>
                </a:solidFill>
                <a:ea typeface="+mj-ea"/>
              </a:rPr>
              <a:t>all the time</a:t>
            </a:r>
            <a:r>
              <a:rPr lang="en-US" altLang="en-US" sz="2800" b="1" i="1" dirty="0">
                <a:solidFill>
                  <a:srgbClr val="0000CC"/>
                </a:solidFill>
                <a:ea typeface="+mj-ea"/>
              </a:rPr>
              <a:t> to </a:t>
            </a:r>
            <a:r>
              <a:rPr lang="en-US" altLang="en-US" sz="2800" b="1" i="1" u="sng" dirty="0">
                <a:solidFill>
                  <a:srgbClr val="0000CC"/>
                </a:solidFill>
                <a:ea typeface="+mj-ea"/>
              </a:rPr>
              <a:t>the end of one’s time</a:t>
            </a:r>
            <a:r>
              <a:rPr lang="en-US" altLang="en-US" sz="2800" dirty="0"/>
              <a:t>.</a:t>
            </a:r>
          </a:p>
        </p:txBody>
      </p:sp>
      <p:sp>
        <p:nvSpPr>
          <p:cNvPr id="8" name="Text Box 4">
            <a:extLst>
              <a:ext uri="{FF2B5EF4-FFF2-40B4-BE49-F238E27FC236}">
                <a16:creationId xmlns:a16="http://schemas.microsoft.com/office/drawing/2014/main" id="{BC7C64D4-D461-41ED-B740-F1CEE4293E79}"/>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Session 12 </a:t>
            </a:r>
            <a:r>
              <a:rPr lang="en-US" altLang="en-US" b="1" dirty="0">
                <a:latin typeface="Calibri" panose="020F0502020204030204" pitchFamily="34" charset="0"/>
                <a:cs typeface="Calibri" panose="020F0502020204030204" pitchFamily="34" charset="0"/>
              </a:rPr>
              <a:t>Review</a:t>
            </a:r>
            <a:endParaRPr lang="en-US" altLang="en-US" b="1" dirty="0">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062C52F6-F710-437E-BF0B-C4071E280205}"/>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0"/>
              </a:spcAft>
            </a:pPr>
            <a:r>
              <a:rPr lang="en-US" altLang="en-US" sz="3200" b="1" dirty="0">
                <a:solidFill>
                  <a:srgbClr val="0000CC"/>
                </a:solidFill>
              </a:rPr>
              <a:t>All perfection all the time</a:t>
            </a:r>
          </a:p>
          <a:p>
            <a:pPr>
              <a:spcBef>
                <a:spcPts val="0"/>
              </a:spcBef>
              <a:spcAft>
                <a:spcPts val="300"/>
              </a:spcAft>
            </a:pPr>
            <a:r>
              <a:rPr lang="en-US" altLang="en-US" sz="2800" b="1" dirty="0">
                <a:solidFill>
                  <a:srgbClr val="0000CC"/>
                </a:solidFill>
              </a:rPr>
              <a:t>James 2:10-11</a:t>
            </a:r>
          </a:p>
        </p:txBody>
      </p:sp>
      <p:pic>
        <p:nvPicPr>
          <p:cNvPr id="3" name="Picture 2">
            <a:extLst>
              <a:ext uri="{FF2B5EF4-FFF2-40B4-BE49-F238E27FC236}">
                <a16:creationId xmlns:a16="http://schemas.microsoft.com/office/drawing/2014/main" id="{CA24CD8F-59C1-4732-9499-1CE223616D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5120" y="4069080"/>
            <a:ext cx="3413761" cy="25603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a:extLst>
              <a:ext uri="{FF2B5EF4-FFF2-40B4-BE49-F238E27FC236}">
                <a16:creationId xmlns:a16="http://schemas.microsoft.com/office/drawing/2014/main" id="{B550F320-B90D-4958-863B-C1B74562E6FA}"/>
              </a:ext>
            </a:extLst>
          </p:cNvPr>
          <p:cNvSpPr>
            <a:spLocks noGrp="1" noChangeArrowheads="1"/>
          </p:cNvSpPr>
          <p:nvPr>
            <p:ph type="body" sz="half" idx="2"/>
          </p:nvPr>
        </p:nvSpPr>
        <p:spPr>
          <a:xfrm>
            <a:off x="3124200" y="1600200"/>
            <a:ext cx="6019799" cy="2971800"/>
          </a:xfrm>
        </p:spPr>
        <p:txBody>
          <a:bodyPr/>
          <a:lstStyle/>
          <a:p>
            <a:pPr algn="just"/>
            <a:r>
              <a:rPr lang="en-US" altLang="en-US" sz="2800" dirty="0"/>
              <a:t>The Law of Moses, which is good and righteous and holy, requires total compliance…but </a:t>
            </a:r>
            <a:r>
              <a:rPr lang="en-US" altLang="en-US" sz="2800" b="1" dirty="0">
                <a:solidFill>
                  <a:srgbClr val="0000CC"/>
                </a:solidFill>
                <a:ea typeface="+mj-ea"/>
              </a:rPr>
              <a:t>mankind is not up to the task of living it out</a:t>
            </a:r>
            <a:r>
              <a:rPr lang="en-US" altLang="en-US" sz="2800" dirty="0"/>
              <a:t>.</a:t>
            </a:r>
          </a:p>
          <a:p>
            <a:pPr algn="just"/>
            <a:r>
              <a:rPr lang="en-US" altLang="en-US" sz="2800" dirty="0"/>
              <a:t>Trying to live out the Law of Moses is </a:t>
            </a:r>
            <a:r>
              <a:rPr lang="en-US" altLang="en-US" sz="2800" b="1" dirty="0">
                <a:solidFill>
                  <a:srgbClr val="0000CC"/>
                </a:solidFill>
                <a:ea typeface="+mj-ea"/>
              </a:rPr>
              <a:t>a commitment to guaranteed failure</a:t>
            </a:r>
            <a:r>
              <a:rPr lang="en-US" altLang="en-US" sz="2800" dirty="0"/>
              <a:t>.</a:t>
            </a:r>
          </a:p>
        </p:txBody>
      </p:sp>
      <p:sp>
        <p:nvSpPr>
          <p:cNvPr id="9" name="Rectangle 2">
            <a:extLst>
              <a:ext uri="{FF2B5EF4-FFF2-40B4-BE49-F238E27FC236}">
                <a16:creationId xmlns:a16="http://schemas.microsoft.com/office/drawing/2014/main" id="{C2AF3B1A-93AE-4304-AE1E-5804428A76AB}"/>
              </a:ext>
            </a:extLst>
          </p:cNvPr>
          <p:cNvSpPr>
            <a:spLocks noGrp="1" noChangeArrowheads="1"/>
          </p:cNvSpPr>
          <p:nvPr>
            <p:ph type="title"/>
          </p:nvPr>
        </p:nvSpPr>
        <p:spPr>
          <a:xfrm>
            <a:off x="0" y="685800"/>
            <a:ext cx="9144000" cy="685800"/>
          </a:xfrm>
        </p:spPr>
        <p:txBody>
          <a:bodyPr/>
          <a:lstStyle/>
          <a:p>
            <a:pPr>
              <a:spcBef>
                <a:spcPts val="0"/>
              </a:spcBef>
              <a:spcAft>
                <a:spcPts val="300"/>
              </a:spcAft>
            </a:pPr>
            <a:r>
              <a:rPr lang="en-US" altLang="en-US" sz="3200" b="1" dirty="0">
                <a:solidFill>
                  <a:srgbClr val="0000CC"/>
                </a:solidFill>
              </a:rPr>
              <a:t>The Law doesn’t have a problem – we do! </a:t>
            </a:r>
          </a:p>
        </p:txBody>
      </p:sp>
      <p:sp>
        <p:nvSpPr>
          <p:cNvPr id="10" name="Text Box 4">
            <a:extLst>
              <a:ext uri="{FF2B5EF4-FFF2-40B4-BE49-F238E27FC236}">
                <a16:creationId xmlns:a16="http://schemas.microsoft.com/office/drawing/2014/main" id="{B77F6107-938B-43AB-AD9D-B26C69AFF309}"/>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Session 12 </a:t>
            </a:r>
            <a:r>
              <a:rPr lang="en-US" altLang="en-US" b="1" dirty="0">
                <a:latin typeface="Calibri" panose="020F0502020204030204" pitchFamily="34" charset="0"/>
                <a:cs typeface="Calibri" panose="020F0502020204030204" pitchFamily="34" charset="0"/>
              </a:rPr>
              <a:t>Review</a:t>
            </a:r>
            <a:endParaRPr lang="en-US" altLang="en-US" b="1" dirty="0">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9981561-AC11-4B61-9C1F-6B9C21BB4C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715875"/>
            <a:ext cx="2993395" cy="34262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 name="Text Box 4">
            <a:extLst>
              <a:ext uri="{FF2B5EF4-FFF2-40B4-BE49-F238E27FC236}">
                <a16:creationId xmlns:a16="http://schemas.microsoft.com/office/drawing/2014/main" id="{E30EB39E-E514-4344-95AC-C262000668E9}"/>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eaLnBrk="1" hangingPunct="1"/>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&amp; Grace: Session 12 </a:t>
            </a:r>
            <a:r>
              <a:rPr lang="en-US" altLang="en-US" b="1" dirty="0">
                <a:latin typeface="Calibri" panose="020F0502020204030204" pitchFamily="34" charset="0"/>
                <a:cs typeface="Calibri" panose="020F0502020204030204" pitchFamily="34" charset="0"/>
              </a:rPr>
              <a:t>Review</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3" name="Picture 12">
            <a:extLst>
              <a:ext uri="{FF2B5EF4-FFF2-40B4-BE49-F238E27FC236}">
                <a16:creationId xmlns:a16="http://schemas.microsoft.com/office/drawing/2014/main" id="{B125ED38-4BF1-415E-AD03-796A2C0DC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3034" y="3886200"/>
            <a:ext cx="4557933" cy="2743200"/>
          </a:xfrm>
          <a:prstGeom prst="rect">
            <a:avLst/>
          </a:prstGeom>
        </p:spPr>
      </p:pic>
      <p:sp>
        <p:nvSpPr>
          <p:cNvPr id="18" name="Rectangle 2">
            <a:extLst>
              <a:ext uri="{FF2B5EF4-FFF2-40B4-BE49-F238E27FC236}">
                <a16:creationId xmlns:a16="http://schemas.microsoft.com/office/drawing/2014/main" id="{BD1D34DE-2574-4BD6-97FA-E8853E5F40A9}"/>
              </a:ext>
            </a:extLst>
          </p:cNvPr>
          <p:cNvSpPr txBox="1">
            <a:spLocks noChangeArrowheads="1"/>
          </p:cNvSpPr>
          <p:nvPr/>
        </p:nvSpPr>
        <p:spPr bwMode="auto">
          <a:xfrm>
            <a:off x="0" y="762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The law written on their hearts!</a:t>
            </a:r>
          </a:p>
          <a:p>
            <a:pPr marL="0" marR="0" lvl="0" indent="0" algn="ctr" defTabSz="914400" rtl="0" eaLnBrk="1" fontAlgn="base" latinLnBrk="0" hangingPunct="1">
              <a:lnSpc>
                <a:spcPct val="100000"/>
              </a:lnSpc>
              <a:spcBef>
                <a:spcPts val="0"/>
              </a:spcBef>
              <a:spcAft>
                <a:spcPts val="300"/>
              </a:spcAft>
              <a:buClrTx/>
              <a:buSzTx/>
              <a:buFontTx/>
              <a:buNone/>
              <a:tabLst/>
              <a:defRPr/>
            </a:pPr>
            <a:r>
              <a:rPr kumimoji="0" lang="en-US" altLang="en-US" sz="24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Jeremiah 31:33–34</a:t>
            </a:r>
          </a:p>
        </p:txBody>
      </p:sp>
      <p:sp>
        <p:nvSpPr>
          <p:cNvPr id="20" name="Rectangle 3">
            <a:extLst>
              <a:ext uri="{FF2B5EF4-FFF2-40B4-BE49-F238E27FC236}">
                <a16:creationId xmlns:a16="http://schemas.microsoft.com/office/drawing/2014/main" id="{D5C96DFB-E05A-415D-8614-71BFD66C1B15}"/>
              </a:ext>
            </a:extLst>
          </p:cNvPr>
          <p:cNvSpPr txBox="1">
            <a:spLocks noChangeArrowheads="1"/>
          </p:cNvSpPr>
          <p:nvPr/>
        </p:nvSpPr>
        <p:spPr>
          <a:xfrm>
            <a:off x="38100" y="1600200"/>
            <a:ext cx="9067800" cy="22098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base" latinLnBrk="0" hangingPunct="1">
              <a:lnSpc>
                <a:spcPct val="100000"/>
              </a:lnSpc>
              <a:spcBef>
                <a:spcPts val="0"/>
              </a:spcBef>
              <a:spcAft>
                <a:spcPts val="120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God has solved the question of man’s inability to live out the good, and righteous, and holy law, by addressing it </a:t>
            </a:r>
            <a:r>
              <a:rPr kumimoji="0" lang="en-US" alt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uniquely</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alt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with reference to </a:t>
            </a:r>
            <a:r>
              <a:rPr kumimoji="0" lang="en-US" altLang="en-US" sz="2800" b="1" i="1"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national Israel</a:t>
            </a:r>
            <a:r>
              <a:rPr kumimoji="0" lang="en-US" alt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 during the millennium</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by enabling and empowering national Israel to know and live out Kingdom law.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42EA5905-5985-424A-B4D2-BDB6FB955FEA}"/>
              </a:ext>
            </a:extLst>
          </p:cNvPr>
          <p:cNvSpPr>
            <a:spLocks noGrp="1" noChangeArrowheads="1"/>
          </p:cNvSpPr>
          <p:nvPr>
            <p:ph type="body" sz="half" idx="1"/>
          </p:nvPr>
        </p:nvSpPr>
        <p:spPr>
          <a:xfrm>
            <a:off x="76200" y="1600200"/>
            <a:ext cx="9067800" cy="4572000"/>
          </a:xfrm>
        </p:spPr>
        <p:txBody>
          <a:bodyPr/>
          <a:lstStyle/>
          <a:p>
            <a:pPr algn="just">
              <a:spcBef>
                <a:spcPts val="0"/>
              </a:spcBef>
              <a:spcAft>
                <a:spcPts val="1200"/>
              </a:spcAft>
            </a:pPr>
            <a:r>
              <a:rPr lang="en-US" altLang="en-US" sz="2800" dirty="0"/>
              <a:t>God has solved the question of man’s inability to live out the good, and righteous, and holy law, by addressing it </a:t>
            </a:r>
            <a:r>
              <a:rPr lang="en-US" altLang="en-US" sz="2800" b="1" i="1" dirty="0">
                <a:solidFill>
                  <a:srgbClr val="0000CC"/>
                </a:solidFill>
                <a:ea typeface="+mj-ea"/>
              </a:rPr>
              <a:t>uniquely</a:t>
            </a:r>
            <a:r>
              <a:rPr lang="en-US" altLang="en-US" sz="2800" dirty="0"/>
              <a:t> </a:t>
            </a:r>
            <a:r>
              <a:rPr lang="en-US" altLang="en-US" sz="2800" b="1" i="1" dirty="0">
                <a:solidFill>
                  <a:srgbClr val="0000CC"/>
                </a:solidFill>
                <a:ea typeface="+mj-ea"/>
              </a:rPr>
              <a:t>with reference to the Church</a:t>
            </a:r>
            <a:r>
              <a:rPr lang="en-US" altLang="en-US" sz="2800" dirty="0"/>
              <a:t>. </a:t>
            </a:r>
          </a:p>
          <a:p>
            <a:pPr lvl="0" algn="just">
              <a:spcBef>
                <a:spcPts val="0"/>
              </a:spcBef>
              <a:spcAft>
                <a:spcPts val="1200"/>
              </a:spcAft>
            </a:pPr>
            <a:r>
              <a:rPr lang="en-US" altLang="en-US" sz="2800" dirty="0">
                <a:solidFill>
                  <a:srgbClr val="000000"/>
                </a:solidFill>
              </a:rPr>
              <a:t>Christ’s sacrifice of Himself on the Cross satisfied </a:t>
            </a:r>
            <a:r>
              <a:rPr lang="en-US" altLang="en-US" sz="2800" b="1" i="1" u="sng" dirty="0">
                <a:solidFill>
                  <a:srgbClr val="0000CC"/>
                </a:solidFill>
              </a:rPr>
              <a:t>all</a:t>
            </a:r>
            <a:r>
              <a:rPr lang="en-US" altLang="en-US" sz="2800" dirty="0">
                <a:solidFill>
                  <a:srgbClr val="000000"/>
                </a:solidFill>
              </a:rPr>
              <a:t> the divine requirements of the Law of Moses and Christ’s imputed righteousness fulfilled </a:t>
            </a:r>
            <a:r>
              <a:rPr lang="en-US" altLang="en-US" sz="2800" b="1" i="1" u="sng" dirty="0">
                <a:solidFill>
                  <a:srgbClr val="0000CC"/>
                </a:solidFill>
              </a:rPr>
              <a:t>all</a:t>
            </a:r>
            <a:r>
              <a:rPr lang="en-US" altLang="en-US" sz="2800" dirty="0">
                <a:solidFill>
                  <a:srgbClr val="000000"/>
                </a:solidFill>
              </a:rPr>
              <a:t> the divine requirements of the Law of Moses, and it did so </a:t>
            </a:r>
            <a:r>
              <a:rPr lang="en-US" altLang="en-US" sz="2800" b="1" i="1" u="sng" dirty="0">
                <a:solidFill>
                  <a:srgbClr val="0000CC"/>
                </a:solidFill>
              </a:rPr>
              <a:t>without</a:t>
            </a:r>
            <a:r>
              <a:rPr lang="en-US" altLang="en-US" sz="2800" dirty="0">
                <a:solidFill>
                  <a:srgbClr val="000000"/>
                </a:solidFill>
              </a:rPr>
              <a:t> placing us under the Law of Moses!</a:t>
            </a:r>
          </a:p>
          <a:p>
            <a:pPr lvl="0" algn="just">
              <a:spcBef>
                <a:spcPts val="0"/>
              </a:spcBef>
              <a:spcAft>
                <a:spcPts val="1200"/>
              </a:spcAft>
            </a:pPr>
            <a:r>
              <a:rPr lang="en-US" altLang="en-US" sz="2800" dirty="0">
                <a:solidFill>
                  <a:srgbClr val="000000"/>
                </a:solidFill>
              </a:rPr>
              <a:t>We also </a:t>
            </a:r>
            <a:r>
              <a:rPr lang="en-US" altLang="en-US" sz="2800" b="1" i="1" dirty="0">
                <a:solidFill>
                  <a:srgbClr val="0000CC"/>
                </a:solidFill>
              </a:rPr>
              <a:t>died to the law </a:t>
            </a:r>
            <a:r>
              <a:rPr lang="en-US" altLang="en-US" sz="2800" dirty="0">
                <a:solidFill>
                  <a:srgbClr val="000000"/>
                </a:solidFill>
              </a:rPr>
              <a:t>through our identification with Christ in His death! </a:t>
            </a:r>
          </a:p>
        </p:txBody>
      </p:sp>
      <p:pic>
        <p:nvPicPr>
          <p:cNvPr id="47113" name="Picture 9" descr="Cross against sunset sky">
            <a:extLst>
              <a:ext uri="{FF2B5EF4-FFF2-40B4-BE49-F238E27FC236}">
                <a16:creationId xmlns:a16="http://schemas.microsoft.com/office/drawing/2014/main" id="{CFFCF2E6-4C94-4CFA-B82C-5AAAB998D6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5456" y="76200"/>
            <a:ext cx="1162344" cy="109728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E88BD60A-4A4B-4697-8A08-3023792C4A1C}"/>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But for us in the body of Christ… </a:t>
            </a:r>
          </a:p>
        </p:txBody>
      </p:sp>
      <p:sp>
        <p:nvSpPr>
          <p:cNvPr id="7" name="Text Box 4">
            <a:extLst>
              <a:ext uri="{FF2B5EF4-FFF2-40B4-BE49-F238E27FC236}">
                <a16:creationId xmlns:a16="http://schemas.microsoft.com/office/drawing/2014/main" id="{6F63A2C5-526E-4034-81EA-50F1EDEC109E}"/>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eaLnBrk="1" hangingPunct="1"/>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&amp; Grace: Session 12 </a:t>
            </a:r>
            <a:r>
              <a:rPr lang="en-US" altLang="en-US" b="1" dirty="0">
                <a:latin typeface="Calibri" panose="020F0502020204030204" pitchFamily="34" charset="0"/>
                <a:cs typeface="Calibri" panose="020F0502020204030204" pitchFamily="34" charset="0"/>
              </a:rPr>
              <a:t>Review</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3642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a:extLst>
              <a:ext uri="{FF2B5EF4-FFF2-40B4-BE49-F238E27FC236}">
                <a16:creationId xmlns:a16="http://schemas.microsoft.com/office/drawing/2014/main" id="{2AF4FC8A-CF67-450B-977D-FEB061A7218D}"/>
              </a:ext>
            </a:extLst>
          </p:cNvPr>
          <p:cNvSpPr txBox="1">
            <a:spLocks noChangeArrowheads="1"/>
          </p:cNvSpPr>
          <p:nvPr/>
        </p:nvSpPr>
        <p:spPr bwMode="auto">
          <a:xfrm>
            <a:off x="0" y="1600200"/>
            <a:ext cx="9144000" cy="1815882"/>
          </a:xfrm>
          <a:prstGeom prst="rect">
            <a:avLst/>
          </a:prstGeom>
          <a:noFill/>
          <a:ln w="38100">
            <a:noFill/>
            <a:miter lim="800000"/>
            <a:headEnd/>
            <a:tailEnd/>
          </a:ln>
          <a:effectLst/>
          <a:extLst/>
        </p:spPr>
        <p:txBody>
          <a:bodyPr wrap="square">
            <a:spAutoFit/>
          </a:bodyPr>
          <a:lstStyle/>
          <a:p>
            <a:pPr marL="457200" marR="0" lvl="0" indent="-457200" algn="just"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a:t>
            </a:r>
            <a:r>
              <a:rPr kumimoji="0" lang="en-US" alt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by Christ’s life and His righteousness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that we are to live out the life that God desires…not by seeking in our own sufficiency, to live out any part of the Law of Moses. </a:t>
            </a:r>
            <a:r>
              <a:rPr kumimoji="0" lang="en-US" alt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It’s all by grace. </a:t>
            </a:r>
          </a:p>
        </p:txBody>
      </p:sp>
      <p:pic>
        <p:nvPicPr>
          <p:cNvPr id="116743" name="Picture 7" descr="Grace words in green">
            <a:extLst>
              <a:ext uri="{FF2B5EF4-FFF2-40B4-BE49-F238E27FC236}">
                <a16:creationId xmlns:a16="http://schemas.microsoft.com/office/drawing/2014/main" id="{7675958A-6BBB-43D1-9056-9B1D4281EC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038600"/>
            <a:ext cx="8686800" cy="22717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9AD4E83A-76BE-46B6-A3AF-57736F49A04F}"/>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But for us in the body of Christ… </a:t>
            </a:r>
          </a:p>
        </p:txBody>
      </p:sp>
      <p:sp>
        <p:nvSpPr>
          <p:cNvPr id="7" name="Text Box 4">
            <a:extLst>
              <a:ext uri="{FF2B5EF4-FFF2-40B4-BE49-F238E27FC236}">
                <a16:creationId xmlns:a16="http://schemas.microsoft.com/office/drawing/2014/main" id="{7CC748FE-4D99-4BC6-9A72-BC593CAAA098}"/>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eaLnBrk="1" hangingPunct="1"/>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&amp; Grace: Session 12 </a:t>
            </a:r>
            <a:r>
              <a:rPr lang="en-US" altLang="en-US" b="1" dirty="0">
                <a:latin typeface="Calibri" panose="020F0502020204030204" pitchFamily="34" charset="0"/>
                <a:cs typeface="Calibri" panose="020F0502020204030204" pitchFamily="34" charset="0"/>
              </a:rPr>
              <a:t>Review</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7547DC-FBAC-4734-AD32-469798A51B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8751" y="1143000"/>
            <a:ext cx="6286499" cy="4572000"/>
          </a:xfrm>
          <a:prstGeom prst="rect">
            <a:avLst/>
          </a:prstGeom>
        </p:spPr>
      </p:pic>
      <p:sp>
        <p:nvSpPr>
          <p:cNvPr id="4" name="Text Box 4">
            <a:extLst>
              <a:ext uri="{FF2B5EF4-FFF2-40B4-BE49-F238E27FC236}">
                <a16:creationId xmlns:a16="http://schemas.microsoft.com/office/drawing/2014/main" id="{42E8C9D2-E5B5-4E1B-8F6F-D8ABE5962D28}"/>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&amp; Grace: Session 12 Review</a:t>
            </a:r>
          </a:p>
        </p:txBody>
      </p:sp>
    </p:spTree>
    <p:extLst>
      <p:ext uri="{BB962C8B-B14F-4D97-AF65-F5344CB8AC3E}">
        <p14:creationId xmlns:p14="http://schemas.microsoft.com/office/powerpoint/2010/main" val="122257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13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371600" y="1143000"/>
            <a:ext cx="6400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b="1" dirty="0">
                <a:latin typeface="Calibri" panose="020F0502020204030204" pitchFamily="34" charset="0"/>
                <a:cs typeface="Calibri" panose="020F0502020204030204" pitchFamily="34" charset="0"/>
              </a:rPr>
              <a:t>Review</a:t>
            </a:r>
            <a:endParaRPr lang="en-US" altLang="en-US" sz="3000" b="1" dirty="0">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latin typeface="Calibri" panose="020F0502020204030204" pitchFamily="34" charset="0"/>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latin typeface="Calibri" panose="020F0502020204030204" pitchFamily="34" charset="0"/>
                <a:cs typeface="Calibri" panose="020F0502020204030204" pitchFamily="34" charset="0"/>
              </a:rPr>
              <a:t>Session 12</a:t>
            </a:r>
          </a:p>
          <a:p>
            <a:pPr marL="461963" lvl="1" indent="-461963" eaLnBrk="1" hangingPunct="1">
              <a:spcBef>
                <a:spcPts val="0"/>
              </a:spcBef>
              <a:spcAft>
                <a:spcPts val="1200"/>
              </a:spcAft>
              <a:buFont typeface="+mj-lt"/>
              <a:buAutoNum type="romanUcPeriod"/>
              <a:tabLst>
                <a:tab pos="1939925" algn="l"/>
              </a:tabLst>
              <a:defRPr/>
            </a:pPr>
            <a:r>
              <a:rPr lang="en-US" altLang="en-US" sz="3000" b="1" dirty="0">
                <a:solidFill>
                  <a:srgbClr val="0000CC"/>
                </a:solidFill>
                <a:latin typeface="Calibri" panose="020F0502020204030204" pitchFamily="34" charset="0"/>
                <a:cs typeface="Calibri" panose="020F0502020204030204" pitchFamily="34" charset="0"/>
              </a:rPr>
              <a:t>The Big ‘IF’ (Deuteronomy 28)</a:t>
            </a:r>
            <a:endParaRPr lang="en-US" sz="3000" b="1" dirty="0">
              <a:solidFill>
                <a:srgbClr val="0000CC"/>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b="1" u="sng" dirty="0">
                <a:solidFill>
                  <a:srgbClr val="0000CC"/>
                </a:solidFill>
                <a:latin typeface="Calibri" panose="020F0502020204030204" pitchFamily="34" charset="0"/>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8282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EF6260D1-E5E2-4A1C-8370-D35DEF0D6F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55DBAB3C-ACB9-495E-B9D6-F611AEEC202D}"/>
              </a:ext>
            </a:extLst>
          </p:cNvPr>
          <p:cNvSpPr>
            <a:spLocks noGrp="1" noChangeArrowheads="1"/>
          </p:cNvSpPr>
          <p:nvPr>
            <p:ph type="body" idx="1"/>
          </p:nvPr>
        </p:nvSpPr>
        <p:spPr>
          <a:xfrm>
            <a:off x="0" y="0"/>
            <a:ext cx="9144000" cy="3886200"/>
          </a:xfrm>
        </p:spPr>
        <p:txBody>
          <a:bodyPr/>
          <a:lstStyle/>
          <a:p>
            <a:pPr marL="0" indent="0" algn="ctr" eaLnBrk="1" hangingPunct="1">
              <a:spcBef>
                <a:spcPct val="0"/>
              </a:spcBef>
              <a:spcAft>
                <a:spcPts val="1200"/>
              </a:spcAft>
              <a:buFontTx/>
              <a:buNone/>
            </a:pPr>
            <a:r>
              <a:rPr lang="en-US" altLang="en-US" b="1" dirty="0">
                <a:solidFill>
                  <a:srgbClr val="0000CC"/>
                </a:solidFill>
              </a:rPr>
              <a:t>Deuteronomy 11:26-28</a:t>
            </a:r>
          </a:p>
          <a:p>
            <a:pPr marL="0" marR="0" indent="0" algn="just">
              <a:spcBef>
                <a:spcPts val="0"/>
              </a:spcBef>
              <a:spcAft>
                <a:spcPts val="1000"/>
              </a:spcAft>
              <a:buNone/>
            </a:pPr>
            <a:r>
              <a:rPr lang="en-US" sz="2400" baseline="30000" dirty="0"/>
              <a:t>26</a:t>
            </a:r>
            <a:r>
              <a:rPr lang="en-US" sz="2400" dirty="0"/>
              <a:t> </a:t>
            </a:r>
            <a:r>
              <a:rPr lang="en-US" sz="2800" dirty="0"/>
              <a:t>“</a:t>
            </a:r>
            <a:r>
              <a:rPr lang="en-US" sz="2600" b="1" u="sng" dirty="0">
                <a:solidFill>
                  <a:srgbClr val="0000CC"/>
                </a:solidFill>
              </a:rPr>
              <a:t>See, I am setting before you today a blessing and a curse</a:t>
            </a:r>
            <a:r>
              <a:rPr lang="en-US" sz="2800" dirty="0"/>
              <a:t>:</a:t>
            </a:r>
            <a:r>
              <a:rPr lang="en-US" sz="2400" dirty="0"/>
              <a:t> </a:t>
            </a:r>
            <a:r>
              <a:rPr lang="en-US" sz="2400" baseline="30000" dirty="0"/>
              <a:t>27</a:t>
            </a:r>
            <a:r>
              <a:rPr lang="en-US" sz="2400" dirty="0"/>
              <a:t> </a:t>
            </a:r>
            <a:r>
              <a:rPr lang="en-US" sz="2800" dirty="0"/>
              <a:t>the blessing, </a:t>
            </a:r>
            <a:r>
              <a:rPr lang="en-US" b="1" u="sng" dirty="0">
                <a:solidFill>
                  <a:srgbClr val="0000CC"/>
                </a:solidFill>
                <a:highlight>
                  <a:srgbClr val="FFFF00"/>
                </a:highlight>
              </a:rPr>
              <a:t>if</a:t>
            </a:r>
            <a:r>
              <a:rPr lang="en-US" sz="2800" dirty="0"/>
              <a:t> you listen to the commandments of the </a:t>
            </a:r>
            <a:r>
              <a:rPr lang="en-US" sz="2800" cap="small" dirty="0"/>
              <a:t>Lord</a:t>
            </a:r>
            <a:r>
              <a:rPr lang="en-US" sz="2800" dirty="0"/>
              <a:t> your God, which I am commanding you today;</a:t>
            </a:r>
            <a:r>
              <a:rPr lang="en-US" sz="2400" dirty="0"/>
              <a:t> </a:t>
            </a:r>
            <a:r>
              <a:rPr lang="en-US" sz="2400" baseline="30000" dirty="0"/>
              <a:t>28</a:t>
            </a:r>
            <a:r>
              <a:rPr lang="en-US" sz="2400" dirty="0"/>
              <a:t> </a:t>
            </a:r>
            <a:r>
              <a:rPr lang="en-US" sz="2800" dirty="0"/>
              <a:t>and the curse, </a:t>
            </a:r>
            <a:r>
              <a:rPr lang="en-US" b="1" u="sng" dirty="0">
                <a:solidFill>
                  <a:srgbClr val="0000CC"/>
                </a:solidFill>
                <a:highlight>
                  <a:srgbClr val="FFFF00"/>
                </a:highlight>
              </a:rPr>
              <a:t>if</a:t>
            </a:r>
            <a:r>
              <a:rPr lang="en-US" sz="2800" dirty="0"/>
              <a:t> you do not listen to the commandments of the </a:t>
            </a:r>
            <a:r>
              <a:rPr lang="en-US" sz="2800" cap="small" dirty="0"/>
              <a:t>Lord</a:t>
            </a:r>
            <a:r>
              <a:rPr lang="en-US" sz="2800" dirty="0"/>
              <a:t> your God, but turn aside from the way which I am commanding you today, by following other gods which you have not known.</a:t>
            </a:r>
            <a:r>
              <a:rPr lang="en-US" sz="2400" dirty="0"/>
              <a:t> </a:t>
            </a:r>
          </a:p>
        </p:txBody>
      </p:sp>
      <p:pic>
        <p:nvPicPr>
          <p:cNvPr id="4" name="Picture 2" descr="Israelites before Moses">
            <a:extLst>
              <a:ext uri="{FF2B5EF4-FFF2-40B4-BE49-F238E27FC236}">
                <a16:creationId xmlns:a16="http://schemas.microsoft.com/office/drawing/2014/main" id="{4FA7ED57-6DEB-4459-9482-209BD87454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9653" y="3286954"/>
            <a:ext cx="2004695" cy="201168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13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371600" y="1143000"/>
            <a:ext cx="6400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Review</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12</a:t>
            </a:r>
          </a:p>
          <a:p>
            <a:pPr marL="461963" lvl="1" indent="-461963" eaLnBrk="1" hangingPunct="1">
              <a:spcBef>
                <a:spcPts val="0"/>
              </a:spcBef>
              <a:spcAft>
                <a:spcPts val="1200"/>
              </a:spcAft>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Big ‘</a:t>
            </a:r>
            <a:r>
              <a:rPr lang="en-US" altLang="en-US" sz="3000" b="1" dirty="0">
                <a:solidFill>
                  <a:srgbClr val="000000"/>
                </a:solidFill>
                <a:latin typeface="Calibri" panose="020F0502020204030204" pitchFamily="34" charset="0"/>
                <a:cs typeface="Calibri" panose="020F0502020204030204" pitchFamily="34" charset="0"/>
              </a:rPr>
              <a:t>IF’ (Deuteronomy 28)</a:t>
            </a:r>
            <a:endParaRPr lang="en-US" sz="3000" b="1" dirty="0">
              <a:solidFill>
                <a:srgbClr val="000000"/>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5893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EF6260D1-E5E2-4A1C-8370-D35DEF0D6F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55DBAB3C-ACB9-495E-B9D6-F611AEEC202D}"/>
              </a:ext>
            </a:extLst>
          </p:cNvPr>
          <p:cNvSpPr>
            <a:spLocks noGrp="1" noChangeArrowheads="1"/>
          </p:cNvSpPr>
          <p:nvPr>
            <p:ph type="body" idx="1"/>
          </p:nvPr>
        </p:nvSpPr>
        <p:spPr>
          <a:xfrm>
            <a:off x="0" y="0"/>
            <a:ext cx="9144000" cy="5181600"/>
          </a:xfrm>
        </p:spPr>
        <p:txBody>
          <a:bodyPr/>
          <a:lstStyle/>
          <a:p>
            <a:pPr marL="0" indent="0" algn="ctr" eaLnBrk="1" hangingPunct="1">
              <a:spcBef>
                <a:spcPct val="0"/>
              </a:spcBef>
              <a:spcAft>
                <a:spcPts val="1200"/>
              </a:spcAft>
              <a:buFontTx/>
              <a:buNone/>
            </a:pPr>
            <a:r>
              <a:rPr lang="en-US" altLang="en-US" b="1" dirty="0">
                <a:solidFill>
                  <a:srgbClr val="0000CC"/>
                </a:solidFill>
              </a:rPr>
              <a:t>Deuteronomy 28:1-6</a:t>
            </a:r>
          </a:p>
          <a:p>
            <a:pPr marL="0" indent="0" algn="just" eaLnBrk="1" hangingPunct="1">
              <a:buFontTx/>
              <a:buNone/>
            </a:pPr>
            <a:r>
              <a:rPr lang="en-US" altLang="en-US" sz="2600" baseline="30000" dirty="0"/>
              <a:t>1</a:t>
            </a:r>
            <a:r>
              <a:rPr lang="en-US" altLang="en-US" sz="2600" dirty="0"/>
              <a:t> "Now it shall be, </a:t>
            </a:r>
            <a:r>
              <a:rPr lang="en-US" altLang="en-US" sz="2600" b="1" u="sng" dirty="0">
                <a:solidFill>
                  <a:srgbClr val="0000CC"/>
                </a:solidFill>
              </a:rPr>
              <a:t>if</a:t>
            </a:r>
            <a:r>
              <a:rPr lang="en-US" altLang="en-US" sz="2600" dirty="0"/>
              <a:t> you diligently obey the Lord your God, being careful to do</a:t>
            </a:r>
            <a:r>
              <a:rPr lang="en-US" altLang="en-US" sz="2600" b="1" dirty="0"/>
              <a:t> </a:t>
            </a:r>
            <a:r>
              <a:rPr lang="en-US" altLang="en-US" sz="2600" b="1" u="sng" dirty="0">
                <a:solidFill>
                  <a:srgbClr val="0000CC"/>
                </a:solidFill>
              </a:rPr>
              <a:t>all His commandments</a:t>
            </a:r>
            <a:r>
              <a:rPr lang="en-US" altLang="en-US" sz="2600" dirty="0"/>
              <a:t> which I command you today, the Lord your God will set you high above all the nations of the earth. </a:t>
            </a:r>
            <a:r>
              <a:rPr lang="en-US" altLang="en-US" sz="2600" baseline="30000" dirty="0"/>
              <a:t>2</a:t>
            </a:r>
            <a:r>
              <a:rPr lang="en-US" altLang="en-US" sz="2600" dirty="0"/>
              <a:t> </a:t>
            </a:r>
            <a:r>
              <a:rPr lang="en-US" altLang="en-US" sz="2600" b="1" u="sng" dirty="0">
                <a:solidFill>
                  <a:srgbClr val="0000CC"/>
                </a:solidFill>
              </a:rPr>
              <a:t>All these blessings</a:t>
            </a:r>
            <a:r>
              <a:rPr lang="en-US" altLang="en-US" sz="2600" dirty="0"/>
              <a:t> will come upon you and overtake you if you obey the Lord your God: </a:t>
            </a:r>
            <a:r>
              <a:rPr lang="en-US" altLang="en-US" sz="2600" baseline="30000" dirty="0"/>
              <a:t>3</a:t>
            </a:r>
            <a:r>
              <a:rPr lang="en-US" altLang="en-US" sz="2600" dirty="0"/>
              <a:t> </a:t>
            </a:r>
            <a:r>
              <a:rPr lang="en-US" altLang="en-US" sz="2600" b="1" u="sng" dirty="0">
                <a:solidFill>
                  <a:srgbClr val="0000CC"/>
                </a:solidFill>
              </a:rPr>
              <a:t>Blessed</a:t>
            </a:r>
            <a:r>
              <a:rPr lang="en-US" altLang="en-US" sz="2600" dirty="0"/>
              <a:t> shall you be in the city, and </a:t>
            </a:r>
            <a:r>
              <a:rPr lang="en-US" altLang="en-US" sz="2600" b="1" u="sng" dirty="0">
                <a:solidFill>
                  <a:srgbClr val="0000CC"/>
                </a:solidFill>
              </a:rPr>
              <a:t>blessed</a:t>
            </a:r>
            <a:r>
              <a:rPr lang="en-US" altLang="en-US" sz="2600" dirty="0"/>
              <a:t> shall you be in the country. </a:t>
            </a:r>
            <a:r>
              <a:rPr lang="en-US" altLang="en-US" sz="2600" baseline="30000" dirty="0"/>
              <a:t>4</a:t>
            </a:r>
            <a:r>
              <a:rPr lang="en-US" altLang="en-US" sz="2600" dirty="0"/>
              <a:t> </a:t>
            </a:r>
            <a:r>
              <a:rPr lang="en-US" altLang="en-US" sz="2600" b="1" u="sng" dirty="0">
                <a:solidFill>
                  <a:srgbClr val="0000CC"/>
                </a:solidFill>
              </a:rPr>
              <a:t>Blessed</a:t>
            </a:r>
            <a:r>
              <a:rPr lang="en-US" altLang="en-US" sz="2600" dirty="0"/>
              <a:t> shall be the offspring of your body and the produce of your ground and the offspring of your beasts, the increase of your herd and the young of your flock. </a:t>
            </a:r>
            <a:r>
              <a:rPr lang="en-US" altLang="en-US" sz="2600" baseline="30000" dirty="0"/>
              <a:t>5</a:t>
            </a:r>
            <a:r>
              <a:rPr lang="en-US" altLang="en-US" sz="2600" dirty="0"/>
              <a:t> </a:t>
            </a:r>
            <a:r>
              <a:rPr lang="en-US" altLang="en-US" sz="2600" b="1" u="sng" dirty="0">
                <a:solidFill>
                  <a:srgbClr val="0000CC"/>
                </a:solidFill>
              </a:rPr>
              <a:t>Blessed</a:t>
            </a:r>
            <a:r>
              <a:rPr lang="en-US" altLang="en-US" sz="2600" dirty="0"/>
              <a:t> shall be your basket and your kneading bowl. </a:t>
            </a:r>
            <a:r>
              <a:rPr lang="en-US" altLang="en-US" sz="2600" baseline="30000" dirty="0"/>
              <a:t>6</a:t>
            </a:r>
            <a:r>
              <a:rPr lang="en-US" altLang="en-US" sz="2600" dirty="0"/>
              <a:t> </a:t>
            </a:r>
            <a:r>
              <a:rPr lang="en-US" altLang="en-US" sz="2600" b="1" u="sng" dirty="0">
                <a:solidFill>
                  <a:srgbClr val="0000CC"/>
                </a:solidFill>
              </a:rPr>
              <a:t>Blessed</a:t>
            </a:r>
            <a:r>
              <a:rPr lang="en-US" altLang="en-US" sz="2600" dirty="0"/>
              <a:t> shall you be when you come in, and </a:t>
            </a:r>
            <a:r>
              <a:rPr lang="en-US" altLang="en-US" sz="2600" b="1" u="sng" dirty="0">
                <a:solidFill>
                  <a:srgbClr val="0000CC"/>
                </a:solidFill>
              </a:rPr>
              <a:t>blessed</a:t>
            </a:r>
            <a:r>
              <a:rPr lang="en-US" altLang="en-US" sz="2600" dirty="0"/>
              <a:t> shall you be when you go out. - </a:t>
            </a:r>
            <a:r>
              <a:rPr lang="en-US" altLang="en-US" sz="2600" b="1" i="1" u="sng" dirty="0">
                <a:solidFill>
                  <a:srgbClr val="0000CC"/>
                </a:solidFill>
              </a:rPr>
              <a:t>Blessings through verse 14</a:t>
            </a:r>
          </a:p>
        </p:txBody>
      </p:sp>
    </p:spTree>
    <p:extLst>
      <p:ext uri="{BB962C8B-B14F-4D97-AF65-F5344CB8AC3E}">
        <p14:creationId xmlns:p14="http://schemas.microsoft.com/office/powerpoint/2010/main" val="163054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BF1CD9FC-5A0B-4A0E-861E-FE4D230CEB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94B937BB-F1FB-41C0-993A-EE290F2A2D11}"/>
              </a:ext>
            </a:extLst>
          </p:cNvPr>
          <p:cNvSpPr>
            <a:spLocks noGrp="1" noChangeArrowheads="1"/>
          </p:cNvSpPr>
          <p:nvPr>
            <p:ph type="body" idx="1"/>
          </p:nvPr>
        </p:nvSpPr>
        <p:spPr>
          <a:xfrm>
            <a:off x="0" y="0"/>
            <a:ext cx="9144000" cy="6477000"/>
          </a:xfrm>
        </p:spPr>
        <p:txBody>
          <a:bodyPr/>
          <a:lstStyle/>
          <a:p>
            <a:pPr marL="0" indent="0" algn="ctr" eaLnBrk="1" hangingPunct="1">
              <a:spcBef>
                <a:spcPct val="0"/>
              </a:spcBef>
              <a:spcAft>
                <a:spcPts val="1200"/>
              </a:spcAft>
              <a:buFontTx/>
              <a:buNone/>
            </a:pPr>
            <a:r>
              <a:rPr lang="en-US" altLang="en-US" b="1" dirty="0">
                <a:solidFill>
                  <a:srgbClr val="0000CC"/>
                </a:solidFill>
              </a:rPr>
              <a:t>Deuteronomy 28:15-19</a:t>
            </a:r>
          </a:p>
          <a:p>
            <a:pPr marL="0" indent="0" algn="just" eaLnBrk="1" hangingPunct="1">
              <a:buFontTx/>
              <a:buNone/>
            </a:pPr>
            <a:r>
              <a:rPr lang="en-US" altLang="en-US" sz="2600" baseline="30000" dirty="0"/>
              <a:t>15</a:t>
            </a:r>
            <a:r>
              <a:rPr lang="en-US" altLang="en-US" sz="2600" dirty="0"/>
              <a:t> "But it shall come about, </a:t>
            </a:r>
            <a:r>
              <a:rPr lang="en-US" altLang="en-US" sz="2600" b="1" u="sng" dirty="0">
                <a:solidFill>
                  <a:srgbClr val="0000CC"/>
                </a:solidFill>
              </a:rPr>
              <a:t>if</a:t>
            </a:r>
            <a:r>
              <a:rPr lang="en-US" altLang="en-US" sz="2600" dirty="0"/>
              <a:t> you do not obey the Lord your God, to observe to do </a:t>
            </a:r>
            <a:r>
              <a:rPr lang="en-US" altLang="en-US" sz="2600" b="1" u="sng" dirty="0">
                <a:solidFill>
                  <a:srgbClr val="0000CC"/>
                </a:solidFill>
              </a:rPr>
              <a:t>all His commandments and His statutes</a:t>
            </a:r>
            <a:r>
              <a:rPr lang="en-US" altLang="en-US" sz="2600" dirty="0"/>
              <a:t> with which I charge you today, that all these </a:t>
            </a:r>
            <a:r>
              <a:rPr lang="en-US" altLang="en-US" sz="2600" b="1" u="sng" dirty="0">
                <a:solidFill>
                  <a:srgbClr val="0000CC"/>
                </a:solidFill>
              </a:rPr>
              <a:t>curses</a:t>
            </a:r>
            <a:r>
              <a:rPr lang="en-US" altLang="en-US" sz="2600" dirty="0"/>
              <a:t> will  come upon you and overtake you: </a:t>
            </a:r>
            <a:r>
              <a:rPr lang="en-US" altLang="en-US" sz="2600" baseline="30000" dirty="0"/>
              <a:t>16</a:t>
            </a:r>
            <a:r>
              <a:rPr lang="en-US" altLang="en-US" sz="2600" dirty="0"/>
              <a:t> </a:t>
            </a:r>
            <a:r>
              <a:rPr lang="en-US" altLang="en-US" sz="2600" b="1" u="sng" dirty="0">
                <a:solidFill>
                  <a:srgbClr val="0000CC"/>
                </a:solidFill>
              </a:rPr>
              <a:t>Cursed</a:t>
            </a:r>
            <a:r>
              <a:rPr lang="en-US" altLang="en-US" sz="2600" dirty="0"/>
              <a:t> shall you be in the city, and </a:t>
            </a:r>
            <a:r>
              <a:rPr lang="en-US" altLang="en-US" sz="2600" b="1" u="sng" dirty="0">
                <a:solidFill>
                  <a:srgbClr val="0000CC"/>
                </a:solidFill>
              </a:rPr>
              <a:t>cursed</a:t>
            </a:r>
            <a:r>
              <a:rPr lang="en-US" altLang="en-US" sz="2600" dirty="0"/>
              <a:t> shall you be  in the country. </a:t>
            </a:r>
            <a:r>
              <a:rPr lang="en-US" altLang="en-US" sz="2600" baseline="30000" dirty="0"/>
              <a:t>17</a:t>
            </a:r>
            <a:r>
              <a:rPr lang="en-US" altLang="en-US" sz="2600" dirty="0"/>
              <a:t> </a:t>
            </a:r>
            <a:r>
              <a:rPr lang="en-US" altLang="en-US" sz="2600" b="1" u="sng" dirty="0">
                <a:solidFill>
                  <a:srgbClr val="0000CC"/>
                </a:solidFill>
              </a:rPr>
              <a:t>Cursed</a:t>
            </a:r>
            <a:r>
              <a:rPr lang="en-US" altLang="en-US" sz="2600" dirty="0"/>
              <a:t> shall be your basket and your kneading bowl. </a:t>
            </a:r>
            <a:r>
              <a:rPr lang="en-US" altLang="en-US" sz="2600" baseline="30000" dirty="0"/>
              <a:t>18</a:t>
            </a:r>
            <a:r>
              <a:rPr lang="en-US" altLang="en-US" sz="2600" dirty="0"/>
              <a:t> </a:t>
            </a:r>
            <a:r>
              <a:rPr lang="en-US" altLang="en-US" sz="2600" b="1" u="sng" dirty="0">
                <a:solidFill>
                  <a:srgbClr val="0000CC"/>
                </a:solidFill>
              </a:rPr>
              <a:t>Cursed</a:t>
            </a:r>
            <a:r>
              <a:rPr lang="en-US" altLang="en-US" sz="2600" dirty="0"/>
              <a:t> shall be the offspring of your body and the produce of your ground, the increase of your herd and the young of your flock. </a:t>
            </a:r>
            <a:r>
              <a:rPr lang="en-US" altLang="en-US" sz="2600" baseline="30000" dirty="0"/>
              <a:t>19</a:t>
            </a:r>
            <a:r>
              <a:rPr lang="en-US" altLang="en-US" sz="2600" dirty="0"/>
              <a:t> </a:t>
            </a:r>
            <a:r>
              <a:rPr lang="en-US" altLang="en-US" sz="2600" b="1" u="sng" dirty="0">
                <a:solidFill>
                  <a:srgbClr val="0000CC"/>
                </a:solidFill>
              </a:rPr>
              <a:t>Cursed</a:t>
            </a:r>
            <a:r>
              <a:rPr lang="en-US" altLang="en-US" sz="2600" dirty="0"/>
              <a:t> shall you be when you come in, and </a:t>
            </a:r>
            <a:r>
              <a:rPr lang="en-US" altLang="en-US" sz="2600" b="1" u="sng" dirty="0">
                <a:solidFill>
                  <a:srgbClr val="0000CC"/>
                </a:solidFill>
              </a:rPr>
              <a:t>cursed</a:t>
            </a:r>
            <a:r>
              <a:rPr lang="en-US" altLang="en-US" sz="2600" dirty="0"/>
              <a:t> shall you be when you go out…" - </a:t>
            </a:r>
            <a:r>
              <a:rPr lang="en-US" altLang="en-US" sz="2600" b="1" i="1" u="sng" dirty="0">
                <a:solidFill>
                  <a:srgbClr val="0000CC"/>
                </a:solidFill>
              </a:rPr>
              <a:t>Curses through verse 68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ooking_optometrist">
            <a:extLst>
              <a:ext uri="{FF2B5EF4-FFF2-40B4-BE49-F238E27FC236}">
                <a16:creationId xmlns:a16="http://schemas.microsoft.com/office/drawing/2014/main" id="{74B272FD-89C7-4748-A351-F00E71F6EF1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905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a:extLst>
              <a:ext uri="{FF2B5EF4-FFF2-40B4-BE49-F238E27FC236}">
                <a16:creationId xmlns:a16="http://schemas.microsoft.com/office/drawing/2014/main" id="{41CE591E-0804-49BF-B3D5-E6D7E1EF0DFA}"/>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5" name="Rectangle 2">
            <a:extLst>
              <a:ext uri="{FF2B5EF4-FFF2-40B4-BE49-F238E27FC236}">
                <a16:creationId xmlns:a16="http://schemas.microsoft.com/office/drawing/2014/main" id="{198776A7-798D-458F-9FB2-F684606626D5}"/>
              </a:ext>
            </a:extLst>
          </p:cNvPr>
          <p:cNvSpPr txBox="1">
            <a:spLocks noChangeArrowheads="1"/>
          </p:cNvSpPr>
          <p:nvPr/>
        </p:nvSpPr>
        <p:spPr>
          <a:xfrm>
            <a:off x="1466850" y="685800"/>
            <a:ext cx="6210300" cy="914400"/>
          </a:xfrm>
          <a:prstGeom prst="rect">
            <a:avLst/>
          </a:prstGeom>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rPr>
              <a:t>The Law of Moses: Which is Better?</a:t>
            </a:r>
          </a:p>
        </p:txBody>
      </p:sp>
    </p:spTree>
    <p:extLst>
      <p:ext uri="{BB962C8B-B14F-4D97-AF65-F5344CB8AC3E}">
        <p14:creationId xmlns:p14="http://schemas.microsoft.com/office/powerpoint/2010/main" val="4047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ooking_optometrist">
            <a:extLst>
              <a:ext uri="{FF2B5EF4-FFF2-40B4-BE49-F238E27FC236}">
                <a16:creationId xmlns:a16="http://schemas.microsoft.com/office/drawing/2014/main" id="{74B272FD-89C7-4748-A351-F00E71F6EF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14478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a:extLst>
              <a:ext uri="{FF2B5EF4-FFF2-40B4-BE49-F238E27FC236}">
                <a16:creationId xmlns:a16="http://schemas.microsoft.com/office/drawing/2014/main" id="{41CE591E-0804-49BF-B3D5-E6D7E1EF0DFA}"/>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5" name="Rectangle 2">
            <a:extLst>
              <a:ext uri="{FF2B5EF4-FFF2-40B4-BE49-F238E27FC236}">
                <a16:creationId xmlns:a16="http://schemas.microsoft.com/office/drawing/2014/main" id="{198776A7-798D-458F-9FB2-F684606626D5}"/>
              </a:ext>
            </a:extLst>
          </p:cNvPr>
          <p:cNvSpPr txBox="1">
            <a:spLocks noChangeArrowheads="1"/>
          </p:cNvSpPr>
          <p:nvPr/>
        </p:nvSpPr>
        <p:spPr>
          <a:xfrm>
            <a:off x="1466850" y="685800"/>
            <a:ext cx="6210300" cy="914400"/>
          </a:xfrm>
          <a:prstGeom prst="rect">
            <a:avLst/>
          </a:prstGeom>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rPr>
              <a:t>The Law of Moses: </a:t>
            </a:r>
            <a:r>
              <a:rPr lang="en-US" altLang="en-US" sz="3200" b="1" u="sng" dirty="0">
                <a:solidFill>
                  <a:srgbClr val="0000CC"/>
                </a:solidFill>
              </a:rPr>
              <a:t>Blessing</a:t>
            </a:r>
            <a:r>
              <a:rPr lang="en-US" altLang="en-US" sz="3200" b="1" dirty="0">
                <a:solidFill>
                  <a:srgbClr val="0000CC"/>
                </a:solidFill>
              </a:rPr>
              <a:t>?</a:t>
            </a:r>
          </a:p>
        </p:txBody>
      </p:sp>
      <p:pic>
        <p:nvPicPr>
          <p:cNvPr id="2" name="Picture 1">
            <a:extLst>
              <a:ext uri="{FF2B5EF4-FFF2-40B4-BE49-F238E27FC236}">
                <a16:creationId xmlns:a16="http://schemas.microsoft.com/office/drawing/2014/main" id="{E66349A7-7ECF-444F-A619-3D34B50C09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3429000"/>
            <a:ext cx="5486400" cy="3200400"/>
          </a:xfrm>
          <a:prstGeom prst="rect">
            <a:avLst/>
          </a:prstGeom>
        </p:spPr>
      </p:pic>
    </p:spTree>
    <p:extLst>
      <p:ext uri="{BB962C8B-B14F-4D97-AF65-F5344CB8AC3E}">
        <p14:creationId xmlns:p14="http://schemas.microsoft.com/office/powerpoint/2010/main" val="54733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a:extLst>
              <a:ext uri="{FF2B5EF4-FFF2-40B4-BE49-F238E27FC236}">
                <a16:creationId xmlns:a16="http://schemas.microsoft.com/office/drawing/2014/main" id="{41CE591E-0804-49BF-B3D5-E6D7E1EF0DFA}"/>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5" name="Rectangle 2">
            <a:extLst>
              <a:ext uri="{FF2B5EF4-FFF2-40B4-BE49-F238E27FC236}">
                <a16:creationId xmlns:a16="http://schemas.microsoft.com/office/drawing/2014/main" id="{198776A7-798D-458F-9FB2-F684606626D5}"/>
              </a:ext>
            </a:extLst>
          </p:cNvPr>
          <p:cNvSpPr txBox="1">
            <a:spLocks noChangeArrowheads="1"/>
          </p:cNvSpPr>
          <p:nvPr/>
        </p:nvSpPr>
        <p:spPr>
          <a:xfrm>
            <a:off x="1466850" y="685800"/>
            <a:ext cx="6210300" cy="914400"/>
          </a:xfrm>
          <a:prstGeom prst="rect">
            <a:avLst/>
          </a:prstGeom>
        </p:spPr>
        <p:txBody>
          <a:bodyPr anchor="ct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rPr>
              <a:t>The Law of Moses: </a:t>
            </a:r>
            <a:r>
              <a:rPr lang="en-US" altLang="en-US" sz="3200" b="1" u="sng" dirty="0">
                <a:solidFill>
                  <a:srgbClr val="0000CC"/>
                </a:solidFill>
              </a:rPr>
              <a:t>Cursing</a:t>
            </a:r>
            <a:r>
              <a:rPr lang="en-US" altLang="en-US" sz="3200" b="1" dirty="0">
                <a:solidFill>
                  <a:srgbClr val="0000CC"/>
                </a:solidFill>
              </a:rPr>
              <a:t>?</a:t>
            </a:r>
          </a:p>
        </p:txBody>
      </p:sp>
      <p:pic>
        <p:nvPicPr>
          <p:cNvPr id="2" name="Picture 1">
            <a:extLst>
              <a:ext uri="{FF2B5EF4-FFF2-40B4-BE49-F238E27FC236}">
                <a16:creationId xmlns:a16="http://schemas.microsoft.com/office/drawing/2014/main" id="{1691E825-3C4D-4028-A9A7-C9F1CB5DF6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28800" y="3429000"/>
            <a:ext cx="5486400" cy="3200400"/>
          </a:xfrm>
          <a:prstGeom prst="rect">
            <a:avLst/>
          </a:prstGeom>
        </p:spPr>
      </p:pic>
      <p:pic>
        <p:nvPicPr>
          <p:cNvPr id="6" name="Picture 2" descr="Looking_optometrist">
            <a:extLst>
              <a:ext uri="{FF2B5EF4-FFF2-40B4-BE49-F238E27FC236}">
                <a16:creationId xmlns:a16="http://schemas.microsoft.com/office/drawing/2014/main" id="{2D2D4119-50B2-4308-A3AD-5B9E6623596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2800" y="14478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86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444326C-D5FE-4E79-9A0E-7F083192690A}"/>
              </a:ext>
            </a:extLst>
          </p:cNvPr>
          <p:cNvSpPr>
            <a:spLocks noGrp="1" noChangeArrowheads="1"/>
          </p:cNvSpPr>
          <p:nvPr>
            <p:ph type="title"/>
          </p:nvPr>
        </p:nvSpPr>
        <p:spPr>
          <a:xfrm>
            <a:off x="685800" y="685800"/>
            <a:ext cx="7772400" cy="914400"/>
          </a:xfrm>
        </p:spPr>
        <p:txBody>
          <a:bodyPr/>
          <a:lstStyle/>
          <a:p>
            <a:pPr eaLnBrk="1" hangingPunct="1"/>
            <a:r>
              <a:rPr lang="en-US" altLang="en-US" sz="3200" b="1" dirty="0">
                <a:solidFill>
                  <a:srgbClr val="0000CC"/>
                </a:solidFill>
              </a:rPr>
              <a:t>The Law of Moses: Blessing &amp; Cursing </a:t>
            </a:r>
            <a:br>
              <a:rPr lang="en-US" altLang="en-US" sz="3200" b="1" dirty="0">
                <a:solidFill>
                  <a:srgbClr val="0000CC"/>
                </a:solidFill>
              </a:rPr>
            </a:br>
            <a:r>
              <a:rPr lang="en-US" altLang="en-US" sz="2600" b="1" dirty="0">
                <a:solidFill>
                  <a:srgbClr val="0000CC"/>
                </a:solidFill>
              </a:rPr>
              <a:t>Deuteronomy 28</a:t>
            </a:r>
          </a:p>
        </p:txBody>
      </p:sp>
      <p:sp>
        <p:nvSpPr>
          <p:cNvPr id="11267" name="Rectangle 3">
            <a:extLst>
              <a:ext uri="{FF2B5EF4-FFF2-40B4-BE49-F238E27FC236}">
                <a16:creationId xmlns:a16="http://schemas.microsoft.com/office/drawing/2014/main" id="{A0777E6E-52E8-47D9-BFE2-8BC0FE627CB8}"/>
              </a:ext>
            </a:extLst>
          </p:cNvPr>
          <p:cNvSpPr>
            <a:spLocks noGrp="1" noChangeArrowheads="1"/>
          </p:cNvSpPr>
          <p:nvPr>
            <p:ph type="body" sz="half" idx="1"/>
          </p:nvPr>
        </p:nvSpPr>
        <p:spPr>
          <a:xfrm>
            <a:off x="152400" y="1828800"/>
            <a:ext cx="8915400" cy="1447800"/>
          </a:xfrm>
        </p:spPr>
        <p:txBody>
          <a:bodyPr/>
          <a:lstStyle/>
          <a:p>
            <a:pPr eaLnBrk="1" hangingPunct="1">
              <a:defRPr/>
            </a:pPr>
            <a:r>
              <a:rPr lang="en-US" altLang="en-US" sz="2800" b="1" dirty="0">
                <a:solidFill>
                  <a:srgbClr val="0000CC"/>
                </a:solidFill>
                <a:ea typeface="+mj-ea"/>
              </a:rPr>
              <a:t>The Law of Moses </a:t>
            </a:r>
            <a:r>
              <a:rPr lang="en-US" altLang="en-US" sz="2800" dirty="0"/>
              <a:t>was about staying alive and doing well if you obeyed </a:t>
            </a:r>
            <a:r>
              <a:rPr lang="en-US" altLang="en-US" sz="2800" b="1" i="1" u="sng" dirty="0">
                <a:solidFill>
                  <a:srgbClr val="0000CC"/>
                </a:solidFill>
                <a:ea typeface="+mj-ea"/>
              </a:rPr>
              <a:t>it all </a:t>
            </a:r>
            <a:r>
              <a:rPr lang="en-US" altLang="en-US" sz="2800" dirty="0"/>
              <a:t>or dying if you broke some of the laws, and punishment for breaking others.</a:t>
            </a:r>
          </a:p>
        </p:txBody>
      </p:sp>
      <p:sp>
        <p:nvSpPr>
          <p:cNvPr id="17412" name="Text Box 4">
            <a:extLst>
              <a:ext uri="{FF2B5EF4-FFF2-40B4-BE49-F238E27FC236}">
                <a16:creationId xmlns:a16="http://schemas.microsoft.com/office/drawing/2014/main" id="{93B9BF87-7634-4DDC-BF9F-FC74FE67D0D1}"/>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pic>
        <p:nvPicPr>
          <p:cNvPr id="17413" name="Picture 1">
            <a:extLst>
              <a:ext uri="{FF2B5EF4-FFF2-40B4-BE49-F238E27FC236}">
                <a16:creationId xmlns:a16="http://schemas.microsoft.com/office/drawing/2014/main" id="{989DF18E-823C-4551-9C81-025279321C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0038" y="3352800"/>
            <a:ext cx="34639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a:extLst>
              <a:ext uri="{FF2B5EF4-FFF2-40B4-BE49-F238E27FC236}">
                <a16:creationId xmlns:a16="http://schemas.microsoft.com/office/drawing/2014/main" id="{A502E3C6-9F3F-42AF-9A67-626ABB18CBDC}"/>
              </a:ext>
            </a:extLst>
          </p:cNvPr>
          <p:cNvSpPr>
            <a:spLocks noGrp="1" noChangeArrowheads="1"/>
          </p:cNvSpPr>
          <p:nvPr>
            <p:ph type="body" sz="half" idx="2"/>
          </p:nvPr>
        </p:nvSpPr>
        <p:spPr>
          <a:xfrm>
            <a:off x="457200" y="1828800"/>
            <a:ext cx="8229600" cy="685800"/>
          </a:xfrm>
        </p:spPr>
        <p:txBody>
          <a:bodyPr/>
          <a:lstStyle/>
          <a:p>
            <a:pPr algn="just" eaLnBrk="1" hangingPunct="1">
              <a:defRPr/>
            </a:pPr>
            <a:r>
              <a:rPr lang="en-US" altLang="en-US" sz="2800" b="1" dirty="0">
                <a:solidFill>
                  <a:srgbClr val="0000CC"/>
                </a:solidFill>
                <a:ea typeface="+mj-ea"/>
              </a:rPr>
              <a:t>The Law provided </a:t>
            </a:r>
            <a:r>
              <a:rPr lang="en-US" sz="2800" dirty="0"/>
              <a:t>the rules of survival</a:t>
            </a:r>
            <a:r>
              <a:rPr lang="en-US" altLang="en-US" sz="2800" dirty="0"/>
              <a:t>.</a:t>
            </a:r>
          </a:p>
        </p:txBody>
      </p:sp>
      <p:sp>
        <p:nvSpPr>
          <p:cNvPr id="19460" name="Rectangle 2">
            <a:extLst>
              <a:ext uri="{FF2B5EF4-FFF2-40B4-BE49-F238E27FC236}">
                <a16:creationId xmlns:a16="http://schemas.microsoft.com/office/drawing/2014/main" id="{BA45511E-9946-4C77-B4C2-357CAA4D6750}"/>
              </a:ext>
            </a:extLst>
          </p:cNvPr>
          <p:cNvSpPr>
            <a:spLocks noGrp="1" noChangeArrowheads="1"/>
          </p:cNvSpPr>
          <p:nvPr>
            <p:ph type="title"/>
          </p:nvPr>
        </p:nvSpPr>
        <p:spPr>
          <a:xfrm>
            <a:off x="685800" y="685800"/>
            <a:ext cx="7772400" cy="914400"/>
          </a:xfrm>
        </p:spPr>
        <p:txBody>
          <a:bodyPr/>
          <a:lstStyle/>
          <a:p>
            <a:pPr eaLnBrk="1" hangingPunct="1"/>
            <a:r>
              <a:rPr lang="en-US" altLang="en-US" sz="3200" b="1">
                <a:solidFill>
                  <a:srgbClr val="0000CC"/>
                </a:solidFill>
              </a:rPr>
              <a:t>The Law of Moses: Blessing &amp; Cursing </a:t>
            </a:r>
            <a:br>
              <a:rPr lang="en-US" altLang="en-US" sz="3200" b="1">
                <a:solidFill>
                  <a:srgbClr val="0000CC"/>
                </a:solidFill>
              </a:rPr>
            </a:br>
            <a:r>
              <a:rPr lang="en-US" altLang="en-US" sz="2600" b="1">
                <a:solidFill>
                  <a:srgbClr val="0000CC"/>
                </a:solidFill>
              </a:rPr>
              <a:t>Deuteronomy 28</a:t>
            </a:r>
          </a:p>
        </p:txBody>
      </p:sp>
      <p:sp>
        <p:nvSpPr>
          <p:cNvPr id="19461" name="Text Box 4">
            <a:extLst>
              <a:ext uri="{FF2B5EF4-FFF2-40B4-BE49-F238E27FC236}">
                <a16:creationId xmlns:a16="http://schemas.microsoft.com/office/drawing/2014/main" id="{F0E09E94-EDEA-4B5C-86E2-BCE4FADA5AFF}"/>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pic>
        <p:nvPicPr>
          <p:cNvPr id="5" name="Picture 4">
            <a:extLst>
              <a:ext uri="{FF2B5EF4-FFF2-40B4-BE49-F238E27FC236}">
                <a16:creationId xmlns:a16="http://schemas.microsoft.com/office/drawing/2014/main" id="{E6A0A7D2-C569-4EE0-81A2-130353A2832F}"/>
              </a:ext>
            </a:extLst>
          </p:cNvPr>
          <p:cNvPicPr>
            <a:picLocks noChangeAspect="1"/>
          </p:cNvPicPr>
          <p:nvPr/>
        </p:nvPicPr>
        <p:blipFill>
          <a:blip r:embed="rId3"/>
          <a:stretch>
            <a:fillRect/>
          </a:stretch>
        </p:blipFill>
        <p:spPr>
          <a:xfrm>
            <a:off x="1673101" y="2361830"/>
            <a:ext cx="5797798" cy="42675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BF1CD9FC-5A0B-4A0E-861E-FE4D230CEB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94B937BB-F1FB-41C0-993A-EE290F2A2D11}"/>
              </a:ext>
            </a:extLst>
          </p:cNvPr>
          <p:cNvSpPr>
            <a:spLocks noGrp="1" noChangeArrowheads="1"/>
          </p:cNvSpPr>
          <p:nvPr>
            <p:ph type="body" idx="1"/>
          </p:nvPr>
        </p:nvSpPr>
        <p:spPr>
          <a:xfrm>
            <a:off x="0" y="0"/>
            <a:ext cx="9144000" cy="6477000"/>
          </a:xfrm>
        </p:spPr>
        <p:txBody>
          <a:bodyPr/>
          <a:lstStyle/>
          <a:p>
            <a:pPr marL="0" indent="0" algn="ctr" eaLnBrk="1" hangingPunct="1">
              <a:spcBef>
                <a:spcPct val="0"/>
              </a:spcBef>
              <a:spcAft>
                <a:spcPts val="1200"/>
              </a:spcAft>
              <a:buFontTx/>
              <a:buNone/>
            </a:pPr>
            <a:r>
              <a:rPr lang="en-US" altLang="en-US" b="1" dirty="0">
                <a:solidFill>
                  <a:srgbClr val="0000CC"/>
                </a:solidFill>
              </a:rPr>
              <a:t>2 Corinthians 3:7-9</a:t>
            </a:r>
          </a:p>
          <a:p>
            <a:pPr marL="0" marR="0" indent="0" algn="just">
              <a:spcBef>
                <a:spcPts val="0"/>
              </a:spcBef>
              <a:spcAft>
                <a:spcPts val="0"/>
              </a:spcAft>
              <a:buNone/>
            </a:pPr>
            <a:r>
              <a:rPr lang="en-US" sz="2800" baseline="30000" dirty="0"/>
              <a:t>7</a:t>
            </a:r>
            <a:r>
              <a:rPr lang="en-US" sz="2800" dirty="0"/>
              <a:t> But if </a:t>
            </a:r>
            <a:r>
              <a:rPr lang="en-US" sz="2800" b="1" u="sng" dirty="0">
                <a:solidFill>
                  <a:srgbClr val="0000CC"/>
                </a:solidFill>
                <a:ea typeface="+mj-ea"/>
              </a:rPr>
              <a:t>the ministry of death, in letters engraved on stones</a:t>
            </a:r>
            <a:r>
              <a:rPr lang="en-US" sz="2800" dirty="0"/>
              <a:t>, came with glory, so that the sons of Israel could not look intently at the face of Moses because of the glory of his face, fading </a:t>
            </a:r>
            <a:r>
              <a:rPr lang="en-US" sz="2800" i="1" dirty="0"/>
              <a:t>as</a:t>
            </a:r>
            <a:r>
              <a:rPr lang="en-US" sz="2800" dirty="0"/>
              <a:t> it was, </a:t>
            </a:r>
            <a:r>
              <a:rPr lang="en-US" sz="2800" baseline="30000" dirty="0"/>
              <a:t>8</a:t>
            </a:r>
            <a:r>
              <a:rPr lang="en-US" sz="2800" dirty="0"/>
              <a:t> how will the ministry of the Spirit fail to be even more with glory? </a:t>
            </a:r>
            <a:r>
              <a:rPr lang="en-US" sz="2800" baseline="30000" dirty="0"/>
              <a:t>9</a:t>
            </a:r>
            <a:r>
              <a:rPr lang="en-US" sz="2800" dirty="0"/>
              <a:t> For if </a:t>
            </a:r>
            <a:r>
              <a:rPr lang="en-US" sz="2800" b="1" u="sng" dirty="0">
                <a:solidFill>
                  <a:srgbClr val="0000CC"/>
                </a:solidFill>
                <a:ea typeface="+mj-ea"/>
              </a:rPr>
              <a:t>the ministry of condemnation </a:t>
            </a:r>
            <a:r>
              <a:rPr lang="en-US" sz="2800" dirty="0"/>
              <a:t>has glory, much more does the ministry of righteousness abound in glory. </a:t>
            </a:r>
          </a:p>
        </p:txBody>
      </p:sp>
      <p:pic>
        <p:nvPicPr>
          <p:cNvPr id="4" name="Picture 3">
            <a:extLst>
              <a:ext uri="{FF2B5EF4-FFF2-40B4-BE49-F238E27FC236}">
                <a16:creationId xmlns:a16="http://schemas.microsoft.com/office/drawing/2014/main" id="{5112CAEE-F072-45D4-BD57-C1E66C6CE6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19061" y="3352800"/>
            <a:ext cx="2305879" cy="1828800"/>
          </a:xfrm>
          <a:prstGeom prst="rect">
            <a:avLst/>
          </a:prstGeom>
        </p:spPr>
      </p:pic>
    </p:spTree>
    <p:extLst>
      <p:ext uri="{BB962C8B-B14F-4D97-AF65-F5344CB8AC3E}">
        <p14:creationId xmlns:p14="http://schemas.microsoft.com/office/powerpoint/2010/main" val="3750689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4">
            <a:extLst>
              <a:ext uri="{FF2B5EF4-FFF2-40B4-BE49-F238E27FC236}">
                <a16:creationId xmlns:a16="http://schemas.microsoft.com/office/drawing/2014/main" id="{F0E09E94-EDEA-4B5C-86E2-BCE4FADA5AFF}"/>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graphicFrame>
        <p:nvGraphicFramePr>
          <p:cNvPr id="8" name="Table Placeholder 3">
            <a:extLst>
              <a:ext uri="{FF2B5EF4-FFF2-40B4-BE49-F238E27FC236}">
                <a16:creationId xmlns:a16="http://schemas.microsoft.com/office/drawing/2014/main" id="{712C91DD-7173-4CE4-8039-88623BE20334}"/>
              </a:ext>
            </a:extLst>
          </p:cNvPr>
          <p:cNvGraphicFramePr>
            <a:graphicFrameLocks/>
          </p:cNvGraphicFramePr>
          <p:nvPr>
            <p:extLst>
              <p:ext uri="{D42A27DB-BD31-4B8C-83A1-F6EECF244321}">
                <p14:modId xmlns:p14="http://schemas.microsoft.com/office/powerpoint/2010/main" val="2731120262"/>
              </p:ext>
            </p:extLst>
          </p:nvPr>
        </p:nvGraphicFramePr>
        <p:xfrm>
          <a:off x="152400" y="609600"/>
          <a:ext cx="8839200" cy="5712078"/>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57200">
                <a:tc gridSpan="3">
                  <a:txBody>
                    <a:bodyPr/>
                    <a:lstStyle/>
                    <a:p>
                      <a:pPr marL="111125"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1" i="0" u="none" strike="noStrike" kern="1200" cap="none" spc="0" normalizeH="0" baseline="0" noProof="0" dirty="0">
                          <a:ln>
                            <a:noFill/>
                          </a:ln>
                          <a:solidFill>
                            <a:srgbClr val="66FFFF"/>
                          </a:solidFill>
                          <a:effectLst/>
                          <a:uLnTx/>
                          <a:uFillTx/>
                          <a:latin typeface="Calibri" panose="020F0502020204030204" pitchFamily="34" charset="0"/>
                          <a:ea typeface="+mj-ea"/>
                          <a:cs typeface="Arial" panose="020B0604020202020204" pitchFamily="34" charset="0"/>
                        </a:rPr>
                        <a:t>Law &amp; Grace: Contrast and Comparison</a:t>
                      </a:r>
                      <a:endParaRPr kumimoji="0" lang="en-US" sz="2400" b="1" i="0" u="none" strike="noStrike" cap="none" normalizeH="0" baseline="0" dirty="0">
                        <a:ln>
                          <a:noFill/>
                        </a:ln>
                        <a:solidFill>
                          <a:srgbClr val="66FFFF"/>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50" b="1" i="0" u="none" strike="noStrike" cap="none" normalizeH="0" baseline="0" dirty="0">
                        <a:ln>
                          <a:noFill/>
                        </a:ln>
                        <a:solidFill>
                          <a:srgbClr val="C00000"/>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50" b="1" i="0" u="none" strike="noStrike" cap="none" normalizeH="0" baseline="0" dirty="0">
                        <a:ln>
                          <a:noFill/>
                        </a:ln>
                        <a:solidFill>
                          <a:srgbClr val="0000FF"/>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764334692"/>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0" i="0" u="none" strike="noStrike" cap="none" normalizeH="0" baseline="0" dirty="0">
                          <a:ln>
                            <a:noFill/>
                          </a:ln>
                          <a:solidFill>
                            <a:schemeClr val="tx1"/>
                          </a:solidFill>
                          <a:effectLst/>
                          <a:latin typeface="Calibri" panose="020F0502020204030204" pitchFamily="34" charset="0"/>
                          <a:cs typeface="Arial" charset="0"/>
                        </a:rPr>
                        <a:t>Steward</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MOSES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Calibri" panose="020F0502020204030204" pitchFamily="34" charset="0"/>
                          <a:cs typeface="Arial" charset="0"/>
                        </a:rPr>
                        <a:t>CHRIST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0" i="0" u="none" strike="noStrike" kern="1200" cap="none" normalizeH="0" baseline="0" dirty="0">
                          <a:ln>
                            <a:noFill/>
                          </a:ln>
                          <a:solidFill>
                            <a:schemeClr val="tx1"/>
                          </a:solidFill>
                          <a:effectLst/>
                          <a:latin typeface="Calibri" panose="020F0502020204030204" pitchFamily="34" charset="0"/>
                          <a:ea typeface="+mn-ea"/>
                          <a:cs typeface="Arial" charset="0"/>
                        </a:rPr>
                        <a:t>Governing Principle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Law</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Calibri" panose="020F0502020204030204" pitchFamily="34" charset="0"/>
                          <a:cs typeface="Arial" charset="0"/>
                        </a:rPr>
                        <a:t>Grace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0" i="0" u="none" strike="noStrike" kern="1200" cap="none" normalizeH="0" baseline="0" dirty="0">
                          <a:ln>
                            <a:noFill/>
                          </a:ln>
                          <a:solidFill>
                            <a:schemeClr val="tx1"/>
                          </a:solidFill>
                          <a:effectLst/>
                          <a:latin typeface="Calibri" panose="020F0502020204030204" pitchFamily="34" charset="0"/>
                          <a:ea typeface="+mn-ea"/>
                          <a:cs typeface="Arial" charset="0"/>
                        </a:rPr>
                        <a:t>Who’s Works are you depending on?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Self</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Calibri" panose="020F0502020204030204" pitchFamily="34" charset="0"/>
                          <a:cs typeface="Arial" charset="0"/>
                        </a:rPr>
                        <a:t>Christ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0" i="0" u="none" strike="noStrike" kern="1200" cap="none" normalizeH="0" baseline="0" dirty="0">
                          <a:ln>
                            <a:noFill/>
                          </a:ln>
                          <a:solidFill>
                            <a:schemeClr val="tx1"/>
                          </a:solidFill>
                          <a:effectLst/>
                          <a:latin typeface="Calibri" panose="020F0502020204030204" pitchFamily="34" charset="0"/>
                          <a:ea typeface="+mn-ea"/>
                          <a:cs typeface="Arial" charset="0"/>
                        </a:rPr>
                        <a:t>People Group</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ISRAEL</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Calibri" panose="020F0502020204030204" pitchFamily="34" charset="0"/>
                          <a:cs typeface="Arial" charset="0"/>
                        </a:rPr>
                        <a:t>CHURCH</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0" i="0" u="none" strike="noStrike" kern="1200" cap="none" normalizeH="0" baseline="0" dirty="0">
                          <a:ln>
                            <a:noFill/>
                          </a:ln>
                          <a:solidFill>
                            <a:schemeClr val="tx1"/>
                          </a:solidFill>
                          <a:effectLst/>
                          <a:latin typeface="Calibri" panose="020F0502020204030204" pitchFamily="34" charset="0"/>
                          <a:ea typeface="+mn-ea"/>
                          <a:cs typeface="Arial" charset="0"/>
                        </a:rPr>
                        <a:t>Baptism</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Into Moses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Calibri" panose="020F0502020204030204" pitchFamily="34" charset="0"/>
                          <a:cs typeface="Arial" charset="0"/>
                        </a:rPr>
                        <a:t>Into Christ</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1" i="0" u="none" strike="noStrike" kern="1200" cap="none" normalizeH="0" baseline="0" dirty="0">
                          <a:ln>
                            <a:noFill/>
                          </a:ln>
                          <a:solidFill>
                            <a:schemeClr val="tx1"/>
                          </a:solidFill>
                          <a:effectLst/>
                          <a:latin typeface="Calibri" panose="020F0502020204030204" pitchFamily="34" charset="0"/>
                          <a:ea typeface="+mn-ea"/>
                          <a:cs typeface="Arial" charset="0"/>
                        </a:rPr>
                        <a:t>MINISTRY CHARACTERISTIC</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DEATH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CONDEMNATION</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Calibri" panose="020F0502020204030204" pitchFamily="34" charset="0"/>
                          <a:cs typeface="Arial" charset="0"/>
                        </a:rPr>
                        <a:t>SPIRIT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Calibri" panose="020F0502020204030204" pitchFamily="34" charset="0"/>
                          <a:cs typeface="Arial" charset="0"/>
                        </a:rPr>
                        <a:t>RIGHTEOUSNESS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0" i="0" u="none" strike="noStrike" kern="1200" cap="none" normalizeH="0" baseline="0" dirty="0">
                          <a:ln>
                            <a:noFill/>
                          </a:ln>
                          <a:solidFill>
                            <a:schemeClr val="tx1"/>
                          </a:solidFill>
                          <a:effectLst/>
                          <a:latin typeface="Calibri" panose="020F0502020204030204" pitchFamily="34" charset="0"/>
                          <a:ea typeface="+mn-ea"/>
                          <a:cs typeface="Arial" charset="0"/>
                        </a:rPr>
                        <a:t>Nature of Blessings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Conditional (If) / Earthly</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Calibri" panose="020F0502020204030204" pitchFamily="34" charset="0"/>
                          <a:cs typeface="Arial" charset="0"/>
                        </a:rPr>
                        <a:t>Unconditional               / Heavenly</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6"/>
                  </a:ext>
                </a:extLst>
              </a:tr>
              <a:tr h="457200">
                <a:tc>
                  <a:txBody>
                    <a:bodyPr/>
                    <a:lstStyle/>
                    <a:p>
                      <a:pPr marL="111125"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0" i="0" u="none" strike="noStrike" kern="1200" cap="none" normalizeH="0" baseline="0" dirty="0">
                          <a:ln>
                            <a:noFill/>
                          </a:ln>
                          <a:solidFill>
                            <a:schemeClr val="tx1"/>
                          </a:solidFill>
                          <a:effectLst/>
                          <a:latin typeface="Calibri" panose="020F0502020204030204" pitchFamily="34" charset="0"/>
                          <a:ea typeface="+mn-ea"/>
                          <a:cs typeface="Arial" charset="0"/>
                        </a:rPr>
                        <a:t>Earthly Difficulties</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cs typeface="Arial" charset="0"/>
                        </a:rPr>
                        <a:t>Curses for disobedience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00FF"/>
                          </a:solidFill>
                          <a:effectLst/>
                          <a:latin typeface="Calibri" panose="020F0502020204030204" pitchFamily="34" charset="0"/>
                          <a:cs typeface="Arial" charset="0"/>
                        </a:rPr>
                        <a:t>Growth or discipline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28062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1" name="Text Box 7">
            <a:extLst>
              <a:ext uri="{FF2B5EF4-FFF2-40B4-BE49-F238E27FC236}">
                <a16:creationId xmlns:a16="http://schemas.microsoft.com/office/drawing/2014/main" id="{10930C19-1339-4A7E-8CE1-75FF09513E41}"/>
              </a:ext>
            </a:extLst>
          </p:cNvPr>
          <p:cNvSpPr txBox="1">
            <a:spLocks noChangeArrowheads="1"/>
          </p:cNvSpPr>
          <p:nvPr/>
        </p:nvSpPr>
        <p:spPr bwMode="auto">
          <a:xfrm>
            <a:off x="0" y="5715000"/>
            <a:ext cx="9144000" cy="954107"/>
          </a:xfrm>
          <a:prstGeom prst="rect">
            <a:avLst/>
          </a:prstGeom>
          <a:noFill/>
          <a:ln w="38100">
            <a:noFill/>
            <a:miter lim="800000"/>
            <a:headEnd/>
            <a:tailEnd/>
          </a:ln>
          <a:effectLst/>
        </p:spPr>
        <p:txBody>
          <a:bodyPr wrap="square">
            <a:spAutoFit/>
          </a:bodyPr>
          <a:lstStyle/>
          <a:p>
            <a:pPr algn="ctr" eaLnBrk="1" hangingPunct="1">
              <a:spcBef>
                <a:spcPct val="50000"/>
              </a:spcBef>
              <a:defRPr/>
            </a:pPr>
            <a:r>
              <a:rPr lang="en-US" altLang="en-US" sz="2800" b="1" dirty="0">
                <a:solidFill>
                  <a:srgbClr val="0000CC"/>
                </a:solidFill>
                <a:latin typeface="Calibri" panose="020F0502020204030204" pitchFamily="34" charset="0"/>
                <a:cs typeface="Calibri" panose="020F0502020204030204" pitchFamily="34" charset="0"/>
              </a:rPr>
              <a:t>The Law of Moses</a:t>
            </a:r>
            <a:r>
              <a:rPr lang="en-US" altLang="en-US" sz="2800" dirty="0">
                <a:latin typeface="Calibri" panose="020F0502020204030204" pitchFamily="34" charset="0"/>
                <a:cs typeface="Calibri" panose="020F0502020204030204" pitchFamily="34" charset="0"/>
              </a:rPr>
              <a:t> was all about </a:t>
            </a:r>
            <a:r>
              <a:rPr lang="en-US" altLang="en-US" sz="2800" b="1" dirty="0">
                <a:solidFill>
                  <a:srgbClr val="0000CC"/>
                </a:solidFill>
                <a:latin typeface="Calibri" panose="020F0502020204030204" pitchFamily="34" charset="0"/>
                <a:ea typeface="+mj-ea"/>
                <a:cs typeface="Calibri" panose="020F0502020204030204" pitchFamily="34" charset="0"/>
              </a:rPr>
              <a:t>blessing for obedience and cursing for disobedience, </a:t>
            </a:r>
            <a:r>
              <a:rPr lang="en-US" altLang="en-US" sz="2800" dirty="0">
                <a:latin typeface="Calibri" panose="020F0502020204030204" pitchFamily="34" charset="0"/>
                <a:cs typeface="Calibri" panose="020F0502020204030204" pitchFamily="34" charset="0"/>
              </a:rPr>
              <a:t>but</a:t>
            </a:r>
            <a:r>
              <a:rPr lang="en-US" altLang="en-US" sz="2800" b="1" dirty="0">
                <a:solidFill>
                  <a:srgbClr val="0000CC"/>
                </a:solidFill>
                <a:latin typeface="Calibri" panose="020F0502020204030204" pitchFamily="34" charset="0"/>
                <a:ea typeface="+mj-ea"/>
                <a:cs typeface="Calibri" panose="020F0502020204030204" pitchFamily="34" charset="0"/>
              </a:rPr>
              <a:t> </a:t>
            </a:r>
            <a:r>
              <a:rPr lang="en-US" sz="2800" dirty="0">
                <a:latin typeface="Calibri" panose="020F0502020204030204" pitchFamily="34" charset="0"/>
                <a:cs typeface="Calibri" panose="020F0502020204030204" pitchFamily="34" charset="0"/>
              </a:rPr>
              <a:t>it is an </a:t>
            </a:r>
            <a:r>
              <a:rPr lang="en-US" sz="2800" b="1" i="1" dirty="0">
                <a:solidFill>
                  <a:srgbClr val="0000CC"/>
                </a:solidFill>
                <a:latin typeface="Calibri" panose="020F0502020204030204" pitchFamily="34" charset="0"/>
                <a:ea typeface="+mj-ea"/>
                <a:cs typeface="Calibri" panose="020F0502020204030204" pitchFamily="34" charset="0"/>
              </a:rPr>
              <a:t>impossible</a:t>
            </a:r>
            <a:r>
              <a:rPr lang="en-US" sz="2800" dirty="0">
                <a:latin typeface="Calibri" panose="020F0502020204030204" pitchFamily="34" charset="0"/>
                <a:cs typeface="Calibri" panose="020F0502020204030204" pitchFamily="34" charset="0"/>
              </a:rPr>
              <a:t> standard.</a:t>
            </a:r>
            <a:endParaRPr lang="en-US" altLang="en-US" sz="2800" dirty="0">
              <a:solidFill>
                <a:srgbClr val="0000FF"/>
              </a:solidFill>
              <a:latin typeface="Calibri" panose="020F0502020204030204" pitchFamily="34" charset="0"/>
              <a:cs typeface="Calibri" panose="020F0502020204030204" pitchFamily="34" charset="0"/>
            </a:endParaRPr>
          </a:p>
        </p:txBody>
      </p:sp>
      <p:pic>
        <p:nvPicPr>
          <p:cNvPr id="21507" name="Picture 9" descr="Blessing Cursing">
            <a:extLst>
              <a:ext uri="{FF2B5EF4-FFF2-40B4-BE49-F238E27FC236}">
                <a16:creationId xmlns:a16="http://schemas.microsoft.com/office/drawing/2014/main" id="{18962C6C-89EB-4E37-833C-D97F7E7905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1828800"/>
            <a:ext cx="464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a:extLst>
              <a:ext uri="{FF2B5EF4-FFF2-40B4-BE49-F238E27FC236}">
                <a16:creationId xmlns:a16="http://schemas.microsoft.com/office/drawing/2014/main" id="{FBE9A9F7-B9E9-4E13-B01D-04BB0C8B1453}"/>
              </a:ext>
            </a:extLst>
          </p:cNvPr>
          <p:cNvSpPr>
            <a:spLocks noGrp="1" noChangeArrowheads="1"/>
          </p:cNvSpPr>
          <p:nvPr>
            <p:ph type="title"/>
          </p:nvPr>
        </p:nvSpPr>
        <p:spPr>
          <a:xfrm>
            <a:off x="685800" y="685800"/>
            <a:ext cx="7772400" cy="914400"/>
          </a:xfrm>
        </p:spPr>
        <p:txBody>
          <a:bodyPr/>
          <a:lstStyle/>
          <a:p>
            <a:pPr eaLnBrk="1" hangingPunct="1"/>
            <a:r>
              <a:rPr lang="en-US" altLang="en-US" sz="3200" b="1" dirty="0">
                <a:solidFill>
                  <a:srgbClr val="0000CC"/>
                </a:solidFill>
              </a:rPr>
              <a:t>The Law of Moses: Blessing &amp; Cursing </a:t>
            </a:r>
            <a:br>
              <a:rPr lang="en-US" altLang="en-US" sz="3200" b="1" dirty="0">
                <a:solidFill>
                  <a:srgbClr val="0000CC"/>
                </a:solidFill>
              </a:rPr>
            </a:br>
            <a:r>
              <a:rPr lang="en-US" altLang="en-US" sz="2600" b="1" dirty="0">
                <a:solidFill>
                  <a:srgbClr val="0000CC"/>
                </a:solidFill>
              </a:rPr>
              <a:t>Deuteronomy 28</a:t>
            </a:r>
          </a:p>
        </p:txBody>
      </p:sp>
      <p:sp>
        <p:nvSpPr>
          <p:cNvPr id="21509" name="Text Box 4">
            <a:extLst>
              <a:ext uri="{FF2B5EF4-FFF2-40B4-BE49-F238E27FC236}">
                <a16:creationId xmlns:a16="http://schemas.microsoft.com/office/drawing/2014/main" id="{3D46A1E6-7481-48ED-9958-21B3669BD30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13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371600" y="1143000"/>
            <a:ext cx="6400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b="1" dirty="0">
                <a:solidFill>
                  <a:srgbClr val="0000CC"/>
                </a:solidFill>
                <a:latin typeface="Calibri" panose="020F0502020204030204" pitchFamily="34" charset="0"/>
                <a:cs typeface="Calibri" panose="020F0502020204030204" pitchFamily="34" charset="0"/>
              </a:rPr>
              <a:t>Review</a:t>
            </a:r>
            <a:endParaRPr lang="en-US" altLang="en-US" sz="3000" b="1" dirty="0">
              <a:solidFill>
                <a:srgbClr val="0000CC"/>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u="sng" dirty="0">
                <a:solidFill>
                  <a:srgbClr val="0000CC"/>
                </a:solidFill>
                <a:latin typeface="Calibri" panose="020F0502020204030204" pitchFamily="34" charset="0"/>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12</a:t>
            </a:r>
          </a:p>
          <a:p>
            <a:pPr marL="461963" lvl="1" indent="-461963" eaLnBrk="1" hangingPunct="1">
              <a:spcBef>
                <a:spcPts val="0"/>
              </a:spcBef>
              <a:spcAft>
                <a:spcPts val="1200"/>
              </a:spcAft>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Big ‘</a:t>
            </a:r>
            <a:r>
              <a:rPr lang="en-US" altLang="en-US" sz="3000" b="1" dirty="0">
                <a:solidFill>
                  <a:srgbClr val="000000"/>
                </a:solidFill>
                <a:latin typeface="Calibri" panose="020F0502020204030204" pitchFamily="34" charset="0"/>
                <a:cs typeface="Calibri" panose="020F0502020204030204" pitchFamily="34" charset="0"/>
              </a:rPr>
              <a:t>IF’ (Deuteronomy 28)</a:t>
            </a:r>
            <a:endParaRPr lang="en-US" sz="3000" b="1" dirty="0">
              <a:solidFill>
                <a:srgbClr val="000000"/>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61982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BB221BF-E8A2-44DE-84B2-D663A6991C92}"/>
              </a:ext>
            </a:extLst>
          </p:cNvPr>
          <p:cNvSpPr>
            <a:spLocks noGrp="1" noChangeArrowheads="1"/>
          </p:cNvSpPr>
          <p:nvPr>
            <p:ph type="body" idx="1"/>
          </p:nvPr>
        </p:nvSpPr>
        <p:spPr>
          <a:xfrm>
            <a:off x="228600" y="1828800"/>
            <a:ext cx="8686800" cy="990600"/>
          </a:xfrm>
        </p:spPr>
        <p:txBody>
          <a:bodyPr/>
          <a:lstStyle/>
          <a:p>
            <a:pPr algn="just" eaLnBrk="1" hangingPunct="1">
              <a:defRPr/>
            </a:pPr>
            <a:r>
              <a:rPr lang="en-US" altLang="en-US" sz="2800" b="1" dirty="0">
                <a:solidFill>
                  <a:srgbClr val="0000CC"/>
                </a:solidFill>
                <a:ea typeface="+mj-ea"/>
              </a:rPr>
              <a:t>Deuteronomy 28 does not mention the name of Israel even once, but immediately after: </a:t>
            </a:r>
          </a:p>
        </p:txBody>
      </p:sp>
      <p:sp>
        <p:nvSpPr>
          <p:cNvPr id="23555" name="Rectangle 2">
            <a:extLst>
              <a:ext uri="{FF2B5EF4-FFF2-40B4-BE49-F238E27FC236}">
                <a16:creationId xmlns:a16="http://schemas.microsoft.com/office/drawing/2014/main" id="{DF4AC298-12ED-476A-877C-1B2F87267F8E}"/>
              </a:ext>
            </a:extLst>
          </p:cNvPr>
          <p:cNvSpPr>
            <a:spLocks noGrp="1" noChangeArrowheads="1"/>
          </p:cNvSpPr>
          <p:nvPr>
            <p:ph type="title"/>
          </p:nvPr>
        </p:nvSpPr>
        <p:spPr>
          <a:xfrm>
            <a:off x="685800" y="685800"/>
            <a:ext cx="7772400" cy="914400"/>
          </a:xfrm>
        </p:spPr>
        <p:txBody>
          <a:bodyPr/>
          <a:lstStyle/>
          <a:p>
            <a:pPr eaLnBrk="1" hangingPunct="1"/>
            <a:r>
              <a:rPr lang="en-US" altLang="en-US" sz="3200" b="1">
                <a:solidFill>
                  <a:srgbClr val="0000CC"/>
                </a:solidFill>
              </a:rPr>
              <a:t>The Law of Moses: Blessing &amp; Cursing </a:t>
            </a:r>
            <a:br>
              <a:rPr lang="en-US" altLang="en-US" sz="3200" b="1">
                <a:solidFill>
                  <a:srgbClr val="0000CC"/>
                </a:solidFill>
              </a:rPr>
            </a:br>
            <a:r>
              <a:rPr lang="en-US" altLang="en-US" sz="2600" b="1">
                <a:solidFill>
                  <a:srgbClr val="0000CC"/>
                </a:solidFill>
              </a:rPr>
              <a:t>Deuteronomy 28</a:t>
            </a:r>
          </a:p>
        </p:txBody>
      </p:sp>
      <p:sp>
        <p:nvSpPr>
          <p:cNvPr id="23556" name="Text Box 4">
            <a:extLst>
              <a:ext uri="{FF2B5EF4-FFF2-40B4-BE49-F238E27FC236}">
                <a16:creationId xmlns:a16="http://schemas.microsoft.com/office/drawing/2014/main" id="{5A77DAEA-5402-4B9C-828F-D8EA5895529E}"/>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pic>
        <p:nvPicPr>
          <p:cNvPr id="23557" name="Picture 1">
            <a:extLst>
              <a:ext uri="{FF2B5EF4-FFF2-40B4-BE49-F238E27FC236}">
                <a16:creationId xmlns:a16="http://schemas.microsoft.com/office/drawing/2014/main" id="{261FCA2A-823E-4ED6-9B13-38C939562D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500" y="2819400"/>
            <a:ext cx="57150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BB221BF-E8A2-44DE-84B2-D663A6991C92}"/>
              </a:ext>
            </a:extLst>
          </p:cNvPr>
          <p:cNvSpPr>
            <a:spLocks noGrp="1" noChangeArrowheads="1"/>
          </p:cNvSpPr>
          <p:nvPr>
            <p:ph type="body" idx="1"/>
          </p:nvPr>
        </p:nvSpPr>
        <p:spPr>
          <a:xfrm>
            <a:off x="228600" y="1828800"/>
            <a:ext cx="8686800" cy="990600"/>
          </a:xfrm>
        </p:spPr>
        <p:txBody>
          <a:bodyPr/>
          <a:lstStyle/>
          <a:p>
            <a:pPr algn="just" eaLnBrk="1" hangingPunct="1">
              <a:defRPr/>
            </a:pPr>
            <a:r>
              <a:rPr lang="en-US" altLang="en-US" sz="2800" b="1" dirty="0">
                <a:solidFill>
                  <a:srgbClr val="0000CC"/>
                </a:solidFill>
                <a:ea typeface="+mj-ea"/>
              </a:rPr>
              <a:t>In Hebrew (Jewish) Bibles this verse is the last verse in chapter 28. </a:t>
            </a:r>
          </a:p>
        </p:txBody>
      </p:sp>
      <p:sp>
        <p:nvSpPr>
          <p:cNvPr id="25603" name="Rectangle 2">
            <a:extLst>
              <a:ext uri="{FF2B5EF4-FFF2-40B4-BE49-F238E27FC236}">
                <a16:creationId xmlns:a16="http://schemas.microsoft.com/office/drawing/2014/main" id="{72D5299A-4CD2-4701-A0FF-2C641E54F7B8}"/>
              </a:ext>
            </a:extLst>
          </p:cNvPr>
          <p:cNvSpPr>
            <a:spLocks noGrp="1" noChangeArrowheads="1"/>
          </p:cNvSpPr>
          <p:nvPr>
            <p:ph type="title"/>
          </p:nvPr>
        </p:nvSpPr>
        <p:spPr>
          <a:xfrm>
            <a:off x="685800" y="685800"/>
            <a:ext cx="7772400" cy="914400"/>
          </a:xfrm>
        </p:spPr>
        <p:txBody>
          <a:bodyPr/>
          <a:lstStyle/>
          <a:p>
            <a:pPr eaLnBrk="1" hangingPunct="1"/>
            <a:r>
              <a:rPr lang="en-US" altLang="en-US" sz="3200" b="1">
                <a:solidFill>
                  <a:srgbClr val="0000CC"/>
                </a:solidFill>
              </a:rPr>
              <a:t>The Law of Moses: Blessing &amp; Cursing </a:t>
            </a:r>
            <a:br>
              <a:rPr lang="en-US" altLang="en-US" sz="3200" b="1">
                <a:solidFill>
                  <a:srgbClr val="0000CC"/>
                </a:solidFill>
              </a:rPr>
            </a:br>
            <a:r>
              <a:rPr lang="en-US" altLang="en-US" sz="2600" b="1">
                <a:solidFill>
                  <a:srgbClr val="0000CC"/>
                </a:solidFill>
              </a:rPr>
              <a:t>Deuteronomy 28</a:t>
            </a:r>
          </a:p>
        </p:txBody>
      </p:sp>
      <p:sp>
        <p:nvSpPr>
          <p:cNvPr id="25604" name="Text Box 4">
            <a:extLst>
              <a:ext uri="{FF2B5EF4-FFF2-40B4-BE49-F238E27FC236}">
                <a16:creationId xmlns:a16="http://schemas.microsoft.com/office/drawing/2014/main" id="{F21FB2C4-9B8A-462D-B643-4FE91C7475F2}"/>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pic>
        <p:nvPicPr>
          <p:cNvPr id="25606" name="Picture 5" descr="Jewish man with Scroll">
            <a:extLst>
              <a:ext uri="{FF2B5EF4-FFF2-40B4-BE49-F238E27FC236}">
                <a16:creationId xmlns:a16="http://schemas.microsoft.com/office/drawing/2014/main" id="{EACF2DDE-CBAD-4F38-9C42-3B7A2E4366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6813" y="3876675"/>
            <a:ext cx="13668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8E1A85C-4FB5-4A16-8B74-1AB57688C0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9701" y="2865120"/>
            <a:ext cx="5524599" cy="38404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BF1CD9FC-5A0B-4A0E-861E-FE4D230CEB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94B937BB-F1FB-41C0-993A-EE290F2A2D11}"/>
              </a:ext>
            </a:extLst>
          </p:cNvPr>
          <p:cNvSpPr>
            <a:spLocks noGrp="1" noChangeArrowheads="1"/>
          </p:cNvSpPr>
          <p:nvPr>
            <p:ph type="body" idx="1"/>
          </p:nvPr>
        </p:nvSpPr>
        <p:spPr>
          <a:xfrm>
            <a:off x="0" y="0"/>
            <a:ext cx="9144000" cy="6477000"/>
          </a:xfrm>
        </p:spPr>
        <p:txBody>
          <a:bodyPr/>
          <a:lstStyle/>
          <a:p>
            <a:pPr marL="0" marR="0" indent="0" algn="ctr" eaLnBrk="1" hangingPunct="1">
              <a:spcBef>
                <a:spcPct val="0"/>
              </a:spcBef>
              <a:spcAft>
                <a:spcPts val="1200"/>
              </a:spcAft>
              <a:buNone/>
            </a:pPr>
            <a:r>
              <a:rPr lang="en-US" b="1" dirty="0">
                <a:solidFill>
                  <a:srgbClr val="0000CC"/>
                </a:solidFill>
              </a:rPr>
              <a:t>Deuteronomy 29:1 (HB 28:69) </a:t>
            </a:r>
          </a:p>
          <a:p>
            <a:pPr marL="0" marR="0" indent="0" algn="just">
              <a:spcBef>
                <a:spcPts val="0"/>
              </a:spcBef>
              <a:spcAft>
                <a:spcPts val="1000"/>
              </a:spcAft>
              <a:buNone/>
            </a:pPr>
            <a:r>
              <a:rPr lang="en-US" sz="2800" dirty="0"/>
              <a:t>These are the words of </a:t>
            </a:r>
            <a:r>
              <a:rPr lang="en-US" sz="2800" b="1" dirty="0">
                <a:solidFill>
                  <a:srgbClr val="0000CC"/>
                </a:solidFill>
                <a:ea typeface="+mj-ea"/>
              </a:rPr>
              <a:t>the</a:t>
            </a:r>
            <a:r>
              <a:rPr lang="en-US" sz="2800" dirty="0"/>
              <a:t> </a:t>
            </a:r>
            <a:r>
              <a:rPr lang="en-US" sz="2800" b="1" dirty="0">
                <a:solidFill>
                  <a:srgbClr val="0000CC"/>
                </a:solidFill>
                <a:ea typeface="+mj-ea"/>
              </a:rPr>
              <a:t>covenant</a:t>
            </a:r>
            <a:r>
              <a:rPr lang="en-US" sz="2800" dirty="0"/>
              <a:t> which the </a:t>
            </a:r>
            <a:r>
              <a:rPr lang="en-US" sz="2800" cap="small" dirty="0"/>
              <a:t>Lord</a:t>
            </a:r>
            <a:r>
              <a:rPr lang="en-US" sz="2800" dirty="0"/>
              <a:t> commanded Moses to make with the sons of Israel </a:t>
            </a:r>
            <a:r>
              <a:rPr lang="en-US" sz="2800" b="1" u="sng" dirty="0">
                <a:solidFill>
                  <a:srgbClr val="0000CC"/>
                </a:solidFill>
                <a:ea typeface="+mj-ea"/>
              </a:rPr>
              <a:t>in the land of Moab</a:t>
            </a:r>
            <a:r>
              <a:rPr lang="en-US" sz="2800" dirty="0"/>
              <a:t>, </a:t>
            </a:r>
            <a:r>
              <a:rPr lang="en-US" sz="2800" b="1" u="sng" dirty="0">
                <a:solidFill>
                  <a:srgbClr val="0000CC"/>
                </a:solidFill>
                <a:highlight>
                  <a:srgbClr val="FFFF00"/>
                </a:highlight>
                <a:ea typeface="+mj-ea"/>
              </a:rPr>
              <a:t>besides</a:t>
            </a:r>
            <a:r>
              <a:rPr lang="en-US" sz="2800" b="1" dirty="0">
                <a:solidFill>
                  <a:srgbClr val="0000CC"/>
                </a:solidFill>
                <a:ea typeface="+mj-ea"/>
              </a:rPr>
              <a:t> the covenant which He had made with them </a:t>
            </a:r>
            <a:r>
              <a:rPr lang="en-US" sz="2800" b="1" u="sng" dirty="0">
                <a:solidFill>
                  <a:srgbClr val="0000CC"/>
                </a:solidFill>
                <a:ea typeface="+mj-ea"/>
              </a:rPr>
              <a:t>at Horeb</a:t>
            </a:r>
            <a:r>
              <a:rPr lang="en-US" sz="2800" dirty="0"/>
              <a:t>.</a:t>
            </a:r>
            <a:r>
              <a:rPr lang="en-US" sz="2400" dirty="0"/>
              <a:t> </a:t>
            </a:r>
          </a:p>
        </p:txBody>
      </p:sp>
      <p:pic>
        <p:nvPicPr>
          <p:cNvPr id="2" name="Picture 1">
            <a:extLst>
              <a:ext uri="{FF2B5EF4-FFF2-40B4-BE49-F238E27FC236}">
                <a16:creationId xmlns:a16="http://schemas.microsoft.com/office/drawing/2014/main" id="{072B25B1-BB7D-4582-BD50-E674B07565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4901" y="2438400"/>
            <a:ext cx="5954198" cy="2743200"/>
          </a:xfrm>
          <a:prstGeom prst="rect">
            <a:avLst/>
          </a:prstGeom>
        </p:spPr>
      </p:pic>
    </p:spTree>
    <p:extLst>
      <p:ext uri="{BB962C8B-B14F-4D97-AF65-F5344CB8AC3E}">
        <p14:creationId xmlns:p14="http://schemas.microsoft.com/office/powerpoint/2010/main" val="254704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C6A7CD6E-8229-4B5D-AC22-4F3C0AC9DBB1}"/>
              </a:ext>
            </a:extLst>
          </p:cNvPr>
          <p:cNvSpPr>
            <a:spLocks noGrp="1" noChangeArrowheads="1"/>
          </p:cNvSpPr>
          <p:nvPr>
            <p:ph type="body" idx="1"/>
          </p:nvPr>
        </p:nvSpPr>
        <p:spPr>
          <a:xfrm>
            <a:off x="76200" y="1588008"/>
            <a:ext cx="8991600" cy="1459992"/>
          </a:xfrm>
        </p:spPr>
        <p:txBody>
          <a:bodyPr/>
          <a:lstStyle/>
          <a:p>
            <a:pPr marL="0" indent="0" algn="just" eaLnBrk="1" hangingPunct="1">
              <a:buFontTx/>
              <a:buNone/>
              <a:defRPr/>
            </a:pPr>
            <a:r>
              <a:rPr lang="en-US" altLang="en-US" sz="2800" dirty="0"/>
              <a:t>The </a:t>
            </a:r>
            <a:r>
              <a:rPr lang="en-US" altLang="en-US" sz="2800" b="1" dirty="0">
                <a:solidFill>
                  <a:srgbClr val="0000CC"/>
                </a:solidFill>
                <a:ea typeface="+mj-ea"/>
              </a:rPr>
              <a:t>1</a:t>
            </a:r>
            <a:r>
              <a:rPr lang="en-US" altLang="en-US" sz="2800" b="1" baseline="30000" dirty="0">
                <a:solidFill>
                  <a:srgbClr val="0000CC"/>
                </a:solidFill>
                <a:ea typeface="+mj-ea"/>
              </a:rPr>
              <a:t>st</a:t>
            </a:r>
            <a:r>
              <a:rPr lang="en-US" altLang="en-US" sz="2800" b="1" dirty="0">
                <a:solidFill>
                  <a:srgbClr val="0000CC"/>
                </a:solidFill>
                <a:ea typeface="+mj-ea"/>
              </a:rPr>
              <a:t> covenant ‘</a:t>
            </a:r>
            <a:r>
              <a:rPr lang="en-US" altLang="en-US" sz="2800" b="1" i="1" u="sng" dirty="0">
                <a:solidFill>
                  <a:srgbClr val="0000CC"/>
                </a:solidFill>
                <a:ea typeface="+mj-ea"/>
              </a:rPr>
              <a:t>at Horeb</a:t>
            </a:r>
            <a:r>
              <a:rPr lang="en-US" altLang="en-US" sz="2800" b="1" dirty="0">
                <a:solidFill>
                  <a:srgbClr val="0000CC"/>
                </a:solidFill>
                <a:ea typeface="+mj-ea"/>
              </a:rPr>
              <a:t>’ </a:t>
            </a:r>
            <a:r>
              <a:rPr lang="en-US" altLang="en-US" sz="2800" dirty="0"/>
              <a:t>(Deu. 5:2) was the </a:t>
            </a:r>
            <a:r>
              <a:rPr lang="en-US" altLang="en-US" sz="2800" b="1" dirty="0">
                <a:solidFill>
                  <a:srgbClr val="0000CC"/>
                </a:solidFill>
                <a:ea typeface="+mj-ea"/>
              </a:rPr>
              <a:t>Law covenant </a:t>
            </a:r>
            <a:r>
              <a:rPr lang="en-US" altLang="en-US" sz="2800" dirty="0"/>
              <a:t>and the </a:t>
            </a:r>
            <a:r>
              <a:rPr lang="en-US" altLang="en-US" sz="2800" b="1" dirty="0">
                <a:solidFill>
                  <a:srgbClr val="0000CC"/>
                </a:solidFill>
                <a:ea typeface="+mj-ea"/>
              </a:rPr>
              <a:t>foundation</a:t>
            </a:r>
            <a:r>
              <a:rPr lang="en-US" altLang="en-US" sz="2800" dirty="0"/>
              <a:t> for the entire Law of Moses </a:t>
            </a:r>
            <a:r>
              <a:rPr lang="en-US" altLang="en-US" sz="2800" b="1" dirty="0">
                <a:solidFill>
                  <a:srgbClr val="0000CC"/>
                </a:solidFill>
                <a:ea typeface="+mj-ea"/>
              </a:rPr>
              <a:t>starting</a:t>
            </a:r>
            <a:r>
              <a:rPr lang="en-US" altLang="en-US" sz="2800" dirty="0"/>
              <a:t> in Exo. 20:1 and </a:t>
            </a:r>
            <a:r>
              <a:rPr lang="en-US" altLang="en-US" sz="2800" b="1" dirty="0">
                <a:solidFill>
                  <a:srgbClr val="0000CC"/>
                </a:solidFill>
                <a:ea typeface="+mj-ea"/>
              </a:rPr>
              <a:t>ending</a:t>
            </a:r>
            <a:r>
              <a:rPr lang="en-US" altLang="en-US" sz="2800" dirty="0"/>
              <a:t> in Deu. 28:68 (v.69 Heb). </a:t>
            </a:r>
          </a:p>
        </p:txBody>
      </p:sp>
      <p:pic>
        <p:nvPicPr>
          <p:cNvPr id="27651" name="Picture 7" descr="mt-sinai">
            <a:extLst>
              <a:ext uri="{FF2B5EF4-FFF2-40B4-BE49-F238E27FC236}">
                <a16:creationId xmlns:a16="http://schemas.microsoft.com/office/drawing/2014/main" id="{FB297E3F-86DC-4904-8F72-9FD783EB6A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1191" y="3200400"/>
            <a:ext cx="406161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a:extLst>
              <a:ext uri="{FF2B5EF4-FFF2-40B4-BE49-F238E27FC236}">
                <a16:creationId xmlns:a16="http://schemas.microsoft.com/office/drawing/2014/main" id="{66E0B672-3EF2-47BC-A584-8EBB5864B165}"/>
              </a:ext>
            </a:extLst>
          </p:cNvPr>
          <p:cNvSpPr>
            <a:spLocks noGrp="1" noChangeArrowheads="1"/>
          </p:cNvSpPr>
          <p:nvPr>
            <p:ph type="title"/>
          </p:nvPr>
        </p:nvSpPr>
        <p:spPr>
          <a:xfrm>
            <a:off x="685800" y="685800"/>
            <a:ext cx="7772400" cy="914400"/>
          </a:xfrm>
        </p:spPr>
        <p:txBody>
          <a:bodyPr/>
          <a:lstStyle/>
          <a:p>
            <a:pPr eaLnBrk="1" hangingPunct="1"/>
            <a:r>
              <a:rPr lang="en-US" altLang="en-US" sz="3200" b="1">
                <a:solidFill>
                  <a:srgbClr val="0000CC"/>
                </a:solidFill>
              </a:rPr>
              <a:t>The Law of Moses: Blessing &amp; Cursing </a:t>
            </a:r>
            <a:br>
              <a:rPr lang="en-US" altLang="en-US" sz="3200" b="1">
                <a:solidFill>
                  <a:srgbClr val="0000CC"/>
                </a:solidFill>
              </a:rPr>
            </a:br>
            <a:r>
              <a:rPr lang="en-US" altLang="en-US" sz="2600" b="1">
                <a:solidFill>
                  <a:srgbClr val="0000CC"/>
                </a:solidFill>
              </a:rPr>
              <a:t>Deuteronomy 28</a:t>
            </a:r>
          </a:p>
        </p:txBody>
      </p:sp>
      <p:sp>
        <p:nvSpPr>
          <p:cNvPr id="27653" name="Text Box 4">
            <a:extLst>
              <a:ext uri="{FF2B5EF4-FFF2-40B4-BE49-F238E27FC236}">
                <a16:creationId xmlns:a16="http://schemas.microsoft.com/office/drawing/2014/main" id="{DA814C0A-55E3-4BAB-B115-EECF74E4F25C}"/>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C6A7CD6E-8229-4B5D-AC22-4F3C0AC9DBB1}"/>
              </a:ext>
            </a:extLst>
          </p:cNvPr>
          <p:cNvSpPr>
            <a:spLocks noGrp="1" noChangeArrowheads="1"/>
          </p:cNvSpPr>
          <p:nvPr>
            <p:ph type="body" idx="1"/>
          </p:nvPr>
        </p:nvSpPr>
        <p:spPr>
          <a:xfrm>
            <a:off x="76200" y="1600199"/>
            <a:ext cx="8991600" cy="2209801"/>
          </a:xfrm>
        </p:spPr>
        <p:txBody>
          <a:bodyPr/>
          <a:lstStyle/>
          <a:p>
            <a:pPr marL="0" indent="0" algn="just" eaLnBrk="1" hangingPunct="1">
              <a:buFontTx/>
              <a:buNone/>
              <a:defRPr/>
            </a:pPr>
            <a:r>
              <a:rPr lang="en-US" altLang="en-US" sz="2800" dirty="0"/>
              <a:t>The </a:t>
            </a:r>
            <a:r>
              <a:rPr lang="en-US" altLang="en-US" sz="2800" b="1" dirty="0">
                <a:solidFill>
                  <a:srgbClr val="0000CC"/>
                </a:solidFill>
                <a:ea typeface="+mj-ea"/>
              </a:rPr>
              <a:t>2</a:t>
            </a:r>
            <a:r>
              <a:rPr lang="en-US" altLang="en-US" sz="2800" b="1" baseline="30000" dirty="0">
                <a:solidFill>
                  <a:srgbClr val="0000CC"/>
                </a:solidFill>
                <a:ea typeface="+mj-ea"/>
              </a:rPr>
              <a:t>nd</a:t>
            </a:r>
            <a:r>
              <a:rPr lang="en-US" altLang="en-US" sz="2800" b="1" dirty="0">
                <a:solidFill>
                  <a:srgbClr val="0000CC"/>
                </a:solidFill>
                <a:ea typeface="+mj-ea"/>
              </a:rPr>
              <a:t> covenant ‘</a:t>
            </a:r>
            <a:r>
              <a:rPr lang="en-US" altLang="en-US" sz="2800" b="1" i="1" u="sng" dirty="0">
                <a:solidFill>
                  <a:srgbClr val="0000CC"/>
                </a:solidFill>
                <a:ea typeface="+mj-ea"/>
              </a:rPr>
              <a:t>in Moab</a:t>
            </a:r>
            <a:r>
              <a:rPr lang="en-US" altLang="en-US" sz="2800" b="1" dirty="0">
                <a:solidFill>
                  <a:srgbClr val="0000CC"/>
                </a:solidFill>
                <a:ea typeface="+mj-ea"/>
              </a:rPr>
              <a:t>’, </a:t>
            </a:r>
            <a:r>
              <a:rPr lang="en-US" altLang="en-US" sz="2800" dirty="0"/>
              <a:t>introduced here as they are about to enter the land, establishes the Law as </a:t>
            </a:r>
            <a:r>
              <a:rPr lang="en-US" altLang="en-US" sz="2800" b="1" u="sng" dirty="0">
                <a:solidFill>
                  <a:srgbClr val="0000CC"/>
                </a:solidFill>
                <a:ea typeface="+mj-ea"/>
              </a:rPr>
              <a:t>the one basis</a:t>
            </a:r>
            <a:r>
              <a:rPr lang="en-US" altLang="en-US" sz="2800" dirty="0"/>
              <a:t> for the blessing and cursing </a:t>
            </a:r>
            <a:r>
              <a:rPr lang="en-US" sz="2800" dirty="0"/>
              <a:t>of the Children of </a:t>
            </a:r>
            <a:r>
              <a:rPr lang="en-US" altLang="en-US" sz="2800" dirty="0"/>
              <a:t>Israel </a:t>
            </a:r>
            <a:r>
              <a:rPr lang="en-US" altLang="en-US" sz="2800" b="1" u="sng" dirty="0">
                <a:solidFill>
                  <a:srgbClr val="0000CC"/>
                </a:solidFill>
                <a:ea typeface="+mj-ea"/>
              </a:rPr>
              <a:t>in the land</a:t>
            </a:r>
            <a:r>
              <a:rPr lang="en-US" altLang="en-US" sz="2800" dirty="0"/>
              <a:t> of Israel. These are the rules for how to continue to live in, and enjoy, the land!</a:t>
            </a:r>
          </a:p>
        </p:txBody>
      </p:sp>
      <p:sp>
        <p:nvSpPr>
          <p:cNvPr id="27652" name="Rectangle 2">
            <a:extLst>
              <a:ext uri="{FF2B5EF4-FFF2-40B4-BE49-F238E27FC236}">
                <a16:creationId xmlns:a16="http://schemas.microsoft.com/office/drawing/2014/main" id="{66E0B672-3EF2-47BC-A584-8EBB5864B165}"/>
              </a:ext>
            </a:extLst>
          </p:cNvPr>
          <p:cNvSpPr>
            <a:spLocks noGrp="1" noChangeArrowheads="1"/>
          </p:cNvSpPr>
          <p:nvPr>
            <p:ph type="title"/>
          </p:nvPr>
        </p:nvSpPr>
        <p:spPr>
          <a:xfrm>
            <a:off x="685800" y="685800"/>
            <a:ext cx="7772400" cy="914400"/>
          </a:xfrm>
        </p:spPr>
        <p:txBody>
          <a:bodyPr/>
          <a:lstStyle/>
          <a:p>
            <a:pPr eaLnBrk="1" hangingPunct="1"/>
            <a:r>
              <a:rPr lang="en-US" altLang="en-US" sz="3200" b="1" dirty="0">
                <a:solidFill>
                  <a:srgbClr val="0000CC"/>
                </a:solidFill>
              </a:rPr>
              <a:t>The Law of Moses: Blessing &amp; Cursing </a:t>
            </a:r>
            <a:br>
              <a:rPr lang="en-US" altLang="en-US" sz="3200" b="1" dirty="0">
                <a:solidFill>
                  <a:srgbClr val="0000CC"/>
                </a:solidFill>
              </a:rPr>
            </a:br>
            <a:r>
              <a:rPr lang="en-US" altLang="en-US" sz="2600" b="1" dirty="0">
                <a:solidFill>
                  <a:srgbClr val="0000CC"/>
                </a:solidFill>
              </a:rPr>
              <a:t>Deuteronomy 28</a:t>
            </a:r>
          </a:p>
        </p:txBody>
      </p:sp>
      <p:sp>
        <p:nvSpPr>
          <p:cNvPr id="27653" name="Text Box 4">
            <a:extLst>
              <a:ext uri="{FF2B5EF4-FFF2-40B4-BE49-F238E27FC236}">
                <a16:creationId xmlns:a16="http://schemas.microsoft.com/office/drawing/2014/main" id="{DA814C0A-55E3-4BAB-B115-EECF74E4F25C}"/>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pic>
        <p:nvPicPr>
          <p:cNvPr id="27654" name="Picture 6" descr="Israel regional photo from space">
            <a:extLst>
              <a:ext uri="{FF2B5EF4-FFF2-40B4-BE49-F238E27FC236}">
                <a16:creationId xmlns:a16="http://schemas.microsoft.com/office/drawing/2014/main" id="{767C77E5-493A-4F0A-9D8E-0417913499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1075" y="3809999"/>
            <a:ext cx="2401850" cy="2926079"/>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40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mt-sinai">
            <a:extLst>
              <a:ext uri="{FF2B5EF4-FFF2-40B4-BE49-F238E27FC236}">
                <a16:creationId xmlns:a16="http://schemas.microsoft.com/office/drawing/2014/main" id="{59222920-A62E-4865-9E79-6876056496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057400"/>
            <a:ext cx="3048000"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33795" name="Picture 9" descr="Israelites before Moses">
            <a:extLst>
              <a:ext uri="{FF2B5EF4-FFF2-40B4-BE49-F238E27FC236}">
                <a16:creationId xmlns:a16="http://schemas.microsoft.com/office/drawing/2014/main" id="{3440AF0B-A87D-40E2-BF72-A310E6FB20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2057400"/>
            <a:ext cx="3048000"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33796" name="Text Box 10">
            <a:extLst>
              <a:ext uri="{FF2B5EF4-FFF2-40B4-BE49-F238E27FC236}">
                <a16:creationId xmlns:a16="http://schemas.microsoft.com/office/drawing/2014/main" id="{A390B59E-40D1-4703-91F1-8DF8AD2D4740}"/>
              </a:ext>
            </a:extLst>
          </p:cNvPr>
          <p:cNvSpPr txBox="1">
            <a:spLocks noChangeArrowheads="1"/>
          </p:cNvSpPr>
          <p:nvPr/>
        </p:nvSpPr>
        <p:spPr bwMode="auto">
          <a:xfrm>
            <a:off x="86868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rgbClr val="FFFFCC"/>
                </a:solidFill>
                <a:latin typeface="Calibri" panose="020F0502020204030204" pitchFamily="34" charset="0"/>
                <a:cs typeface="Calibri" panose="020F0502020204030204" pitchFamily="34" charset="0"/>
              </a:rPr>
              <a:t>1</a:t>
            </a:r>
          </a:p>
        </p:txBody>
      </p:sp>
      <p:sp>
        <p:nvSpPr>
          <p:cNvPr id="118795" name="Text Box 11">
            <a:extLst>
              <a:ext uri="{FF2B5EF4-FFF2-40B4-BE49-F238E27FC236}">
                <a16:creationId xmlns:a16="http://schemas.microsoft.com/office/drawing/2014/main" id="{02459E69-DFFE-4C9B-99E6-333F3A67DBD1}"/>
              </a:ext>
            </a:extLst>
          </p:cNvPr>
          <p:cNvSpPr txBox="1">
            <a:spLocks noChangeArrowheads="1"/>
          </p:cNvSpPr>
          <p:nvPr/>
        </p:nvSpPr>
        <p:spPr bwMode="auto">
          <a:xfrm>
            <a:off x="0" y="5265738"/>
            <a:ext cx="9144000" cy="1384995"/>
          </a:xfrm>
          <a:prstGeom prst="rect">
            <a:avLst/>
          </a:prstGeom>
          <a:noFill/>
          <a:ln w="38100">
            <a:noFill/>
            <a:miter lim="800000"/>
            <a:headEnd/>
            <a:tailEnd/>
          </a:ln>
          <a:effectLst/>
        </p:spPr>
        <p:txBody>
          <a:bodyPr wrap="square">
            <a:spAutoFit/>
          </a:bodyPr>
          <a:lstStyle/>
          <a:p>
            <a:pPr algn="just" eaLnBrk="1" hangingPunct="1">
              <a:spcBef>
                <a:spcPct val="20000"/>
              </a:spcBef>
              <a:defRPr/>
            </a:pPr>
            <a:r>
              <a:rPr lang="en-US" altLang="en-US" sz="2800" dirty="0">
                <a:latin typeface="Calibri" panose="020F0502020204030204" pitchFamily="34" charset="0"/>
                <a:ea typeface="+mj-ea"/>
                <a:cs typeface="Calibri" panose="020F0502020204030204" pitchFamily="34" charset="0"/>
              </a:rPr>
              <a:t>Both the </a:t>
            </a:r>
            <a:r>
              <a:rPr lang="en-US" altLang="en-US" sz="2800" dirty="0">
                <a:latin typeface="Calibri" panose="020F0502020204030204" pitchFamily="34" charset="0"/>
                <a:cs typeface="Calibri" panose="020F0502020204030204" pitchFamily="34" charset="0"/>
              </a:rPr>
              <a:t>Law </a:t>
            </a:r>
            <a:r>
              <a:rPr lang="en-US" altLang="en-US" sz="2800" dirty="0">
                <a:latin typeface="Calibri" panose="020F0502020204030204" pitchFamily="34" charset="0"/>
                <a:ea typeface="+mj-ea"/>
                <a:cs typeface="Calibri" panose="020F0502020204030204" pitchFamily="34" charset="0"/>
              </a:rPr>
              <a:t>covenant and </a:t>
            </a:r>
            <a:r>
              <a:rPr lang="en-US" altLang="en-US" sz="2800" b="1" i="1" dirty="0">
                <a:solidFill>
                  <a:srgbClr val="0000CC"/>
                </a:solidFill>
                <a:latin typeface="Calibri" panose="020F0502020204030204" pitchFamily="34" charset="0"/>
                <a:cs typeface="Calibri" panose="020F0502020204030204" pitchFamily="34" charset="0"/>
              </a:rPr>
              <a:t>the provision </a:t>
            </a:r>
            <a:r>
              <a:rPr lang="en-US" altLang="en-US" sz="2800" b="1" i="1" u="sng" dirty="0">
                <a:solidFill>
                  <a:srgbClr val="0000CC"/>
                </a:solidFill>
                <a:highlight>
                  <a:srgbClr val="FFFF00"/>
                </a:highlight>
                <a:latin typeface="Calibri" panose="020F0502020204030204" pitchFamily="34" charset="0"/>
                <a:cs typeface="Calibri" panose="020F0502020204030204" pitchFamily="34" charset="0"/>
              </a:rPr>
              <a:t>for the enjoyment </a:t>
            </a:r>
            <a:r>
              <a:rPr lang="en-US" altLang="en-US" sz="2800" b="1" i="1" dirty="0">
                <a:solidFill>
                  <a:srgbClr val="0000CC"/>
                </a:solidFill>
                <a:latin typeface="Calibri" panose="020F0502020204030204" pitchFamily="34" charset="0"/>
                <a:cs typeface="Calibri" panose="020F0502020204030204" pitchFamily="34" charset="0"/>
              </a:rPr>
              <a:t>of the land</a:t>
            </a:r>
            <a:r>
              <a:rPr lang="en-US" altLang="en-US" sz="2800" dirty="0">
                <a:latin typeface="Calibri" panose="020F0502020204030204" pitchFamily="34" charset="0"/>
                <a:ea typeface="+mj-ea"/>
                <a:cs typeface="Calibri" panose="020F0502020204030204" pitchFamily="34" charset="0"/>
              </a:rPr>
              <a:t> aspects of the Abrahamic </a:t>
            </a:r>
            <a:r>
              <a:rPr lang="en-US" altLang="en-US" sz="2800" dirty="0">
                <a:latin typeface="Calibri" panose="020F0502020204030204" pitchFamily="34" charset="0"/>
                <a:cs typeface="Calibri" panose="020F0502020204030204" pitchFamily="34" charset="0"/>
              </a:rPr>
              <a:t>covenant </a:t>
            </a:r>
            <a:r>
              <a:rPr lang="en-US" altLang="en-US" sz="2800" dirty="0">
                <a:latin typeface="Calibri" panose="020F0502020204030204" pitchFamily="34" charset="0"/>
                <a:ea typeface="+mj-ea"/>
                <a:cs typeface="Calibri" panose="020F0502020204030204" pitchFamily="34" charset="0"/>
              </a:rPr>
              <a:t>enumerated here, </a:t>
            </a:r>
            <a:r>
              <a:rPr lang="en-US" altLang="en-US" sz="2800" b="1" i="1" dirty="0">
                <a:solidFill>
                  <a:srgbClr val="0000CC"/>
                </a:solidFill>
                <a:latin typeface="Calibri" panose="020F0502020204030204" pitchFamily="34" charset="0"/>
                <a:cs typeface="Calibri" panose="020F0502020204030204" pitchFamily="34" charset="0"/>
              </a:rPr>
              <a:t>were </a:t>
            </a:r>
            <a:r>
              <a:rPr lang="en-US" altLang="en-US" sz="2800" b="1" i="1" u="sng" dirty="0">
                <a:solidFill>
                  <a:srgbClr val="0000CC"/>
                </a:solidFill>
                <a:latin typeface="Calibri" panose="020F0502020204030204" pitchFamily="34" charset="0"/>
                <a:cs typeface="Calibri" panose="020F0502020204030204" pitchFamily="34" charset="0"/>
              </a:rPr>
              <a:t>conditional</a:t>
            </a:r>
            <a:r>
              <a:rPr lang="en-US" altLang="en-US" sz="2800" b="1" i="1" dirty="0">
                <a:solidFill>
                  <a:srgbClr val="0000CC"/>
                </a:solidFill>
                <a:latin typeface="Calibri" panose="020F0502020204030204" pitchFamily="34" charset="0"/>
                <a:cs typeface="Calibri" panose="020F0502020204030204" pitchFamily="34" charset="0"/>
              </a:rPr>
              <a:t> and </a:t>
            </a:r>
            <a:r>
              <a:rPr lang="en-US" altLang="en-US" sz="2800" b="1" i="1" u="sng" dirty="0">
                <a:solidFill>
                  <a:srgbClr val="0000CC"/>
                </a:solidFill>
                <a:latin typeface="Calibri" panose="020F0502020204030204" pitchFamily="34" charset="0"/>
                <a:cs typeface="Calibri" panose="020F0502020204030204" pitchFamily="34" charset="0"/>
              </a:rPr>
              <a:t>solely with Israel</a:t>
            </a:r>
            <a:r>
              <a:rPr lang="en-US" altLang="en-US" sz="2800" b="1" i="1" dirty="0">
                <a:solidFill>
                  <a:srgbClr val="0000CC"/>
                </a:solidFill>
                <a:latin typeface="Calibri" panose="020F0502020204030204" pitchFamily="34" charset="0"/>
                <a:cs typeface="Calibri" panose="020F0502020204030204" pitchFamily="34" charset="0"/>
              </a:rPr>
              <a:t>!</a:t>
            </a:r>
          </a:p>
        </p:txBody>
      </p:sp>
      <p:sp>
        <p:nvSpPr>
          <p:cNvPr id="33798" name="Text Box 4">
            <a:extLst>
              <a:ext uri="{FF2B5EF4-FFF2-40B4-BE49-F238E27FC236}">
                <a16:creationId xmlns:a16="http://schemas.microsoft.com/office/drawing/2014/main" id="{610733D6-AC41-4B76-A09B-901E4AB94588}"/>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33799" name="Rectangle 2">
            <a:extLst>
              <a:ext uri="{FF2B5EF4-FFF2-40B4-BE49-F238E27FC236}">
                <a16:creationId xmlns:a16="http://schemas.microsoft.com/office/drawing/2014/main" id="{ECFA8AA8-FD03-41D1-BF51-D0167F79169D}"/>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b="1" dirty="0">
                <a:solidFill>
                  <a:srgbClr val="0000CC"/>
                </a:solidFill>
              </a:rPr>
              <a:t>Covenant at Horeb, Covenant at Moab</a:t>
            </a:r>
          </a:p>
          <a:p>
            <a:pPr algn="ctr" eaLnBrk="1" hangingPunct="1">
              <a:spcBef>
                <a:spcPct val="0"/>
              </a:spcBef>
              <a:buFontTx/>
              <a:buNone/>
            </a:pPr>
            <a:r>
              <a:rPr lang="en-US" altLang="en-US" sz="2600" b="1" dirty="0">
                <a:solidFill>
                  <a:srgbClr val="0000CC"/>
                </a:solidFill>
              </a:rPr>
              <a:t>Deuteronomy 28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BB481-FA70-4015-A0DE-1C3CD18FBF4E}"/>
              </a:ext>
            </a:extLst>
          </p:cNvPr>
          <p:cNvPicPr>
            <a:picLocks noChangeAspect="1"/>
          </p:cNvPicPr>
          <p:nvPr/>
        </p:nvPicPr>
        <p:blipFill>
          <a:blip r:embed="rId3"/>
          <a:stretch>
            <a:fillRect/>
          </a:stretch>
        </p:blipFill>
        <p:spPr>
          <a:xfrm>
            <a:off x="609600" y="609600"/>
            <a:ext cx="7924800" cy="5943600"/>
          </a:xfrm>
          <a:prstGeom prst="rect">
            <a:avLst/>
          </a:prstGeom>
        </p:spPr>
      </p:pic>
      <p:sp>
        <p:nvSpPr>
          <p:cNvPr id="10" name="Text Box 4">
            <a:extLst>
              <a:ext uri="{FF2B5EF4-FFF2-40B4-BE49-F238E27FC236}">
                <a16:creationId xmlns:a16="http://schemas.microsoft.com/office/drawing/2014/main" id="{8B19FCEA-5136-4B47-B385-C2FF868A7DE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Tree>
    <p:extLst>
      <p:ext uri="{BB962C8B-B14F-4D97-AF65-F5344CB8AC3E}">
        <p14:creationId xmlns:p14="http://schemas.microsoft.com/office/powerpoint/2010/main" val="4113626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54CCE3D4-BD34-4312-B69C-6A62F67F3F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Winnowing">
            <a:extLst>
              <a:ext uri="{FF2B5EF4-FFF2-40B4-BE49-F238E27FC236}">
                <a16:creationId xmlns:a16="http://schemas.microsoft.com/office/drawing/2014/main" id="{C68ADB7A-96D7-4C66-BA71-EB379BD598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4075" y="3657600"/>
            <a:ext cx="1836738" cy="1646238"/>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146" name="Rectangle 2">
            <a:extLst>
              <a:ext uri="{FF2B5EF4-FFF2-40B4-BE49-F238E27FC236}">
                <a16:creationId xmlns:a16="http://schemas.microsoft.com/office/drawing/2014/main" id="{D4F075B0-8902-40E2-9736-B4E20DD924E3}"/>
              </a:ext>
            </a:extLst>
          </p:cNvPr>
          <p:cNvSpPr>
            <a:spLocks noGrp="1" noChangeArrowheads="1"/>
          </p:cNvSpPr>
          <p:nvPr>
            <p:ph type="body" idx="1"/>
          </p:nvPr>
        </p:nvSpPr>
        <p:spPr>
          <a:xfrm>
            <a:off x="0" y="0"/>
            <a:ext cx="9144000" cy="3657600"/>
          </a:xfrm>
        </p:spPr>
        <p:txBody>
          <a:bodyPr/>
          <a:lstStyle/>
          <a:p>
            <a:pPr marL="0" indent="0" algn="ctr" eaLnBrk="1" hangingPunct="1">
              <a:spcBef>
                <a:spcPts val="0"/>
              </a:spcBef>
              <a:spcAft>
                <a:spcPts val="1200"/>
              </a:spcAft>
              <a:buFontTx/>
              <a:buNone/>
              <a:defRPr/>
            </a:pPr>
            <a:r>
              <a:rPr lang="en-US" altLang="en-US" b="1" dirty="0">
                <a:solidFill>
                  <a:srgbClr val="0000CC"/>
                </a:solidFill>
              </a:rPr>
              <a:t>Deuteronomy 28:8-11</a:t>
            </a:r>
          </a:p>
          <a:p>
            <a:pPr marL="0" indent="0" algn="just" eaLnBrk="1" hangingPunct="1">
              <a:spcBef>
                <a:spcPts val="0"/>
              </a:spcBef>
              <a:spcAft>
                <a:spcPts val="1000"/>
              </a:spcAft>
              <a:buFontTx/>
              <a:buNone/>
              <a:defRPr/>
            </a:pPr>
            <a:r>
              <a:rPr lang="en-US" sz="2800" baseline="30000" dirty="0"/>
              <a:t>8</a:t>
            </a:r>
            <a:r>
              <a:rPr lang="en-US" sz="2800" dirty="0"/>
              <a:t> “The </a:t>
            </a:r>
            <a:r>
              <a:rPr lang="en-US" sz="2800" cap="small" dirty="0"/>
              <a:t>Lord</a:t>
            </a:r>
            <a:r>
              <a:rPr lang="en-US" sz="2800" dirty="0"/>
              <a:t> will command the </a:t>
            </a:r>
            <a:r>
              <a:rPr lang="en-US" sz="2800" b="1" dirty="0">
                <a:solidFill>
                  <a:srgbClr val="0000CC"/>
                </a:solidFill>
                <a:ea typeface="+mj-ea"/>
              </a:rPr>
              <a:t>blessing</a:t>
            </a:r>
            <a:r>
              <a:rPr lang="en-US" sz="2800" dirty="0"/>
              <a:t> upon you in your barns and in all that you put your hand to, and He will bless you </a:t>
            </a:r>
            <a:r>
              <a:rPr lang="en-US" sz="2800" b="1" u="sng" dirty="0">
                <a:solidFill>
                  <a:srgbClr val="0000CC"/>
                </a:solidFill>
                <a:ea typeface="+mj-ea"/>
              </a:rPr>
              <a:t>in the land</a:t>
            </a:r>
            <a:r>
              <a:rPr lang="en-US" sz="2800" dirty="0"/>
              <a:t> which the </a:t>
            </a:r>
            <a:r>
              <a:rPr lang="en-US" sz="2800" cap="small" dirty="0"/>
              <a:t>Lord</a:t>
            </a:r>
            <a:r>
              <a:rPr lang="en-US" sz="2800" dirty="0"/>
              <a:t> your God gives you… </a:t>
            </a:r>
            <a:r>
              <a:rPr lang="en-US" sz="2800" baseline="30000" dirty="0"/>
              <a:t>11</a:t>
            </a:r>
            <a:r>
              <a:rPr lang="en-US" sz="2800" dirty="0"/>
              <a:t> “The </a:t>
            </a:r>
            <a:r>
              <a:rPr lang="en-US" sz="2800" cap="small" dirty="0"/>
              <a:t>Lord</a:t>
            </a:r>
            <a:r>
              <a:rPr lang="en-US" sz="2800" dirty="0"/>
              <a:t> will make you abound in prosperity, in the offspring of your body and in the offspring of your beast and in the produce of your ground, </a:t>
            </a:r>
            <a:r>
              <a:rPr lang="en-US" sz="2800" b="1" u="sng" dirty="0">
                <a:solidFill>
                  <a:srgbClr val="0000CC"/>
                </a:solidFill>
                <a:ea typeface="+mj-ea"/>
              </a:rPr>
              <a:t>in the land</a:t>
            </a:r>
            <a:r>
              <a:rPr lang="en-US" sz="2800" b="1" dirty="0">
                <a:solidFill>
                  <a:srgbClr val="0000CC"/>
                </a:solidFill>
                <a:ea typeface="+mj-ea"/>
              </a:rPr>
              <a:t> </a:t>
            </a:r>
            <a:r>
              <a:rPr lang="en-US" sz="2800" dirty="0"/>
              <a:t>which the </a:t>
            </a:r>
            <a:r>
              <a:rPr lang="en-US" sz="2800" cap="small" dirty="0"/>
              <a:t>Lord</a:t>
            </a:r>
            <a:r>
              <a:rPr lang="en-US" sz="2800" dirty="0"/>
              <a:t> swore to your fathers to give you. </a:t>
            </a:r>
          </a:p>
        </p:txBody>
      </p:sp>
      <p:pic>
        <p:nvPicPr>
          <p:cNvPr id="35845" name="Picture 5" descr="Israel regional photo from space">
            <a:extLst>
              <a:ext uri="{FF2B5EF4-FFF2-40B4-BE49-F238E27FC236}">
                <a16:creationId xmlns:a16="http://schemas.microsoft.com/office/drawing/2014/main" id="{E8C5C675-29C2-438C-BF20-8A29CFE3F5B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9400" y="3652838"/>
            <a:ext cx="1133475" cy="1646237"/>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228B4460-43A5-4500-920C-202C54A2B9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a:extLst>
              <a:ext uri="{FF2B5EF4-FFF2-40B4-BE49-F238E27FC236}">
                <a16:creationId xmlns:a16="http://schemas.microsoft.com/office/drawing/2014/main" id="{D4F075B0-8902-40E2-9736-B4E20DD924E3}"/>
              </a:ext>
            </a:extLst>
          </p:cNvPr>
          <p:cNvSpPr>
            <a:spLocks noGrp="1" noChangeArrowheads="1"/>
          </p:cNvSpPr>
          <p:nvPr>
            <p:ph type="body" idx="1"/>
          </p:nvPr>
        </p:nvSpPr>
        <p:spPr>
          <a:xfrm>
            <a:off x="0" y="0"/>
            <a:ext cx="9144000" cy="3657600"/>
          </a:xfrm>
        </p:spPr>
        <p:txBody>
          <a:bodyPr/>
          <a:lstStyle/>
          <a:p>
            <a:pPr marL="0" indent="0" algn="ctr" eaLnBrk="1" hangingPunct="1">
              <a:spcBef>
                <a:spcPts val="0"/>
              </a:spcBef>
              <a:spcAft>
                <a:spcPts val="1200"/>
              </a:spcAft>
              <a:buFontTx/>
              <a:buNone/>
              <a:defRPr/>
            </a:pPr>
            <a:r>
              <a:rPr lang="en-US" altLang="en-US" b="1" dirty="0">
                <a:solidFill>
                  <a:srgbClr val="0000CC"/>
                </a:solidFill>
              </a:rPr>
              <a:t>Deuteronomy 28:21, 63</a:t>
            </a:r>
          </a:p>
          <a:p>
            <a:pPr marL="0" indent="0" algn="just" eaLnBrk="1" hangingPunct="1">
              <a:spcBef>
                <a:spcPts val="0"/>
              </a:spcBef>
              <a:spcAft>
                <a:spcPts val="1000"/>
              </a:spcAft>
              <a:buFontTx/>
              <a:buNone/>
              <a:defRPr/>
            </a:pPr>
            <a:r>
              <a:rPr lang="en-US" sz="2800" baseline="30000" dirty="0"/>
              <a:t>21</a:t>
            </a:r>
            <a:r>
              <a:rPr lang="en-US" sz="2800" dirty="0"/>
              <a:t> “The </a:t>
            </a:r>
            <a:r>
              <a:rPr lang="en-US" sz="2800" cap="small" dirty="0"/>
              <a:t>Lord</a:t>
            </a:r>
            <a:r>
              <a:rPr lang="en-US" sz="2800" dirty="0"/>
              <a:t> will make the pestilence cling to you until He has consumed you </a:t>
            </a:r>
            <a:r>
              <a:rPr lang="en-US" sz="2800" b="1" u="sng" dirty="0">
                <a:solidFill>
                  <a:srgbClr val="0000CC"/>
                </a:solidFill>
                <a:ea typeface="+mj-ea"/>
              </a:rPr>
              <a:t>from the land</a:t>
            </a:r>
            <a:r>
              <a:rPr lang="en-US" sz="2800" dirty="0"/>
              <a:t> where you are entering to possess it…</a:t>
            </a:r>
            <a:r>
              <a:rPr lang="en-US" sz="2800" baseline="30000" dirty="0"/>
              <a:t>63</a:t>
            </a:r>
            <a:r>
              <a:rPr lang="en-US" sz="2800" dirty="0"/>
              <a:t> “It shall come about that as the LORD delighted over you to prosper you, and multiply you, so the LORD will delight over you to make you perish and destroy you; and you will be torn </a:t>
            </a:r>
            <a:r>
              <a:rPr lang="en-US" sz="2800" b="1" u="sng" dirty="0">
                <a:solidFill>
                  <a:srgbClr val="0000CC"/>
                </a:solidFill>
                <a:ea typeface="+mj-ea"/>
              </a:rPr>
              <a:t>from the land</a:t>
            </a:r>
            <a:r>
              <a:rPr lang="en-US" sz="2800" dirty="0"/>
              <a:t> where you are entering to possess it.</a:t>
            </a:r>
          </a:p>
        </p:txBody>
      </p:sp>
      <p:pic>
        <p:nvPicPr>
          <p:cNvPr id="37892" name="Picture 5" descr="locusts II">
            <a:extLst>
              <a:ext uri="{FF2B5EF4-FFF2-40B4-BE49-F238E27FC236}">
                <a16:creationId xmlns:a16="http://schemas.microsoft.com/office/drawing/2014/main" id="{E26C322D-7C21-4709-83E0-A17E5B2784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6575" y="3352800"/>
            <a:ext cx="2054225" cy="1828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6" descr="Israel regional photo from space">
            <a:extLst>
              <a:ext uri="{FF2B5EF4-FFF2-40B4-BE49-F238E27FC236}">
                <a16:creationId xmlns:a16="http://schemas.microsoft.com/office/drawing/2014/main" id="{7A5DD9D9-F6AA-4A19-9E8F-A8FE6EE22F3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9400" y="3333750"/>
            <a:ext cx="1260475" cy="1828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BC1D1419-19DD-4A01-BF83-A9030662CCC5}"/>
              </a:ext>
            </a:extLst>
          </p:cNvPr>
          <p:cNvSpPr>
            <a:spLocks noGrp="1" noChangeArrowheads="1"/>
          </p:cNvSpPr>
          <p:nvPr>
            <p:ph type="body" sz="half" idx="1"/>
          </p:nvPr>
        </p:nvSpPr>
        <p:spPr>
          <a:xfrm>
            <a:off x="381000" y="1600200"/>
            <a:ext cx="8382000" cy="2743200"/>
          </a:xfrm>
        </p:spPr>
        <p:txBody>
          <a:bodyPr/>
          <a:lstStyle/>
          <a:p>
            <a:pPr algn="just" eaLnBrk="1" hangingPunct="1"/>
            <a:r>
              <a:rPr lang="en-US" altLang="en-US" sz="2800" dirty="0"/>
              <a:t>There are other passages that give blessings and curses:</a:t>
            </a:r>
          </a:p>
          <a:p>
            <a:pPr lvl="1" algn="just" eaLnBrk="1" hangingPunct="1"/>
            <a:r>
              <a:rPr lang="en-US" altLang="en-US" dirty="0"/>
              <a:t>blessings… Deuteronomy 7:12-16; 14:28-15:6, 18; 16:15; 23:19-20; 24:19; 26:15, et al, are all. </a:t>
            </a:r>
          </a:p>
          <a:p>
            <a:pPr lvl="1" algn="just" eaLnBrk="1" hangingPunct="1"/>
            <a:r>
              <a:rPr lang="en-US" altLang="en-US" dirty="0"/>
              <a:t>curses… Deuteronomy 29:21 (there are more)</a:t>
            </a:r>
          </a:p>
        </p:txBody>
      </p:sp>
      <p:sp>
        <p:nvSpPr>
          <p:cNvPr id="39939" name="Text Box 4">
            <a:extLst>
              <a:ext uri="{FF2B5EF4-FFF2-40B4-BE49-F238E27FC236}">
                <a16:creationId xmlns:a16="http://schemas.microsoft.com/office/drawing/2014/main" id="{0687FA77-026F-4C11-B1E9-920F3D881D31}"/>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39940" name="Rectangle 2">
            <a:extLst>
              <a:ext uri="{FF2B5EF4-FFF2-40B4-BE49-F238E27FC236}">
                <a16:creationId xmlns:a16="http://schemas.microsoft.com/office/drawing/2014/main" id="{BA781937-8931-439D-9BCE-B72BB4E5F09C}"/>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b="1" dirty="0">
                <a:solidFill>
                  <a:srgbClr val="0000CC"/>
                </a:solidFill>
              </a:rPr>
              <a:t>Chapter 28 isn’t the only place</a:t>
            </a:r>
            <a:endParaRPr lang="en-US" altLang="en-US" sz="2600" b="1" dirty="0">
              <a:solidFill>
                <a:srgbClr val="0000CC"/>
              </a:solidFill>
            </a:endParaRPr>
          </a:p>
        </p:txBody>
      </p:sp>
      <p:pic>
        <p:nvPicPr>
          <p:cNvPr id="39941" name="Picture 12">
            <a:extLst>
              <a:ext uri="{FF2B5EF4-FFF2-40B4-BE49-F238E27FC236}">
                <a16:creationId xmlns:a16="http://schemas.microsoft.com/office/drawing/2014/main" id="{C23F3316-271F-4B89-AC5F-9BDB2C73B7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9935" y="3962400"/>
            <a:ext cx="280413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685800"/>
            <a:ext cx="9144000" cy="762000"/>
          </a:xfrm>
        </p:spPr>
        <p:txBody>
          <a:bodyPr/>
          <a:lstStyle/>
          <a:p>
            <a:pPr eaLnBrk="1" hangingPunct="1"/>
            <a:r>
              <a:rPr lang="en-US" altLang="en-US" sz="3600" b="1">
                <a:solidFill>
                  <a:srgbClr val="C00000"/>
                </a:solidFill>
                <a:latin typeface="Calibri" panose="020F0502020204030204" pitchFamily="34" charset="0"/>
                <a:cs typeface="Calibri" panose="020F0502020204030204" pitchFamily="34" charset="0"/>
              </a:rPr>
              <a:t>OUR PURPOSE, AIM AND OBJECTIVE</a:t>
            </a:r>
          </a:p>
        </p:txBody>
      </p:sp>
      <p:sp>
        <p:nvSpPr>
          <p:cNvPr id="10243" name="Content Placeholder 2"/>
          <p:cNvSpPr>
            <a:spLocks noGrp="1"/>
          </p:cNvSpPr>
          <p:nvPr>
            <p:ph idx="1"/>
          </p:nvPr>
        </p:nvSpPr>
        <p:spPr>
          <a:xfrm>
            <a:off x="3200400" y="1524000"/>
            <a:ext cx="5867400" cy="2971800"/>
          </a:xfrm>
        </p:spPr>
        <p:txBody>
          <a:bodyPr/>
          <a:lstStyle/>
          <a:p>
            <a:pPr marL="0" indent="0" algn="just" eaLnBrk="1" hangingPunct="1">
              <a:spcBef>
                <a:spcPts val="600"/>
              </a:spcBef>
              <a:spcAft>
                <a:spcPts val="600"/>
              </a:spcAft>
              <a:buFontTx/>
              <a:buNone/>
            </a:pPr>
            <a:r>
              <a:rPr lang="en-US" altLang="en-US" b="1" dirty="0">
                <a:latin typeface="Calibri" panose="020F0502020204030204" pitchFamily="34" charset="0"/>
                <a:cs typeface="Calibri" panose="020F0502020204030204" pitchFamily="34" charset="0"/>
              </a:rPr>
              <a:t>…is to Compare and Contrast </a:t>
            </a:r>
            <a:r>
              <a:rPr lang="en-US" altLang="en-US" b="1" dirty="0">
                <a:solidFill>
                  <a:srgbClr val="0000CC"/>
                </a:solidFill>
              </a:rPr>
              <a:t>Law</a:t>
            </a:r>
            <a:r>
              <a:rPr lang="en-US" altLang="en-US" b="1" dirty="0">
                <a:latin typeface="Calibri" panose="020F0502020204030204" pitchFamily="34" charset="0"/>
                <a:cs typeface="Calibri" panose="020F0502020204030204" pitchFamily="34" charset="0"/>
              </a:rPr>
              <a:t> and </a:t>
            </a:r>
            <a:r>
              <a:rPr lang="en-US" altLang="en-US" b="1" dirty="0">
                <a:solidFill>
                  <a:srgbClr val="C00000"/>
                </a:solidFill>
                <a:latin typeface="Calibri" panose="020F0502020204030204" pitchFamily="34" charset="0"/>
                <a:cs typeface="Calibri" panose="020F0502020204030204" pitchFamily="34" charset="0"/>
              </a:rPr>
              <a:t>Grace</a:t>
            </a:r>
            <a:r>
              <a:rPr lang="en-US" altLang="en-US" b="1" dirty="0">
                <a:latin typeface="Calibri" panose="020F0502020204030204" pitchFamily="34" charset="0"/>
                <a:cs typeface="Calibri" panose="020F0502020204030204" pitchFamily="34" charset="0"/>
              </a:rPr>
              <a:t> so as to properly understand these two important themes and </a:t>
            </a:r>
            <a:r>
              <a:rPr lang="en-US" altLang="en-US" b="1" i="1" dirty="0">
                <a:solidFill>
                  <a:srgbClr val="008000"/>
                </a:solidFill>
                <a:latin typeface="Calibri" panose="020F0502020204030204" pitchFamily="34" charset="0"/>
                <a:cs typeface="Calibri" panose="020F0502020204030204" pitchFamily="34" charset="0"/>
              </a:rPr>
              <a:t>how they are related to the life of the New Testament Believer</a:t>
            </a:r>
            <a:r>
              <a:rPr lang="en-US" altLang="en-US" b="1" dirty="0">
                <a:latin typeface="Calibri" panose="020F0502020204030204" pitchFamily="34" charset="0"/>
                <a:cs typeface="Calibri" panose="020F0502020204030204" pitchFamily="34" charset="0"/>
              </a:rPr>
              <a:t>.</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598" y="1676400"/>
            <a:ext cx="27432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24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&amp; Grace</a:t>
            </a:r>
          </a:p>
        </p:txBody>
      </p:sp>
    </p:spTree>
    <p:extLst>
      <p:ext uri="{BB962C8B-B14F-4D97-AF65-F5344CB8AC3E}">
        <p14:creationId xmlns:p14="http://schemas.microsoft.com/office/powerpoint/2010/main" val="1544723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E56D43CC-ACD1-4720-B994-0DB99B0625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a:extLst>
              <a:ext uri="{FF2B5EF4-FFF2-40B4-BE49-F238E27FC236}">
                <a16:creationId xmlns:a16="http://schemas.microsoft.com/office/drawing/2014/main" id="{D4F075B0-8902-40E2-9736-B4E20DD924E3}"/>
              </a:ext>
            </a:extLst>
          </p:cNvPr>
          <p:cNvSpPr>
            <a:spLocks noGrp="1" noChangeArrowheads="1"/>
          </p:cNvSpPr>
          <p:nvPr>
            <p:ph type="body" idx="1"/>
          </p:nvPr>
        </p:nvSpPr>
        <p:spPr>
          <a:xfrm>
            <a:off x="0" y="0"/>
            <a:ext cx="9144000" cy="2286000"/>
          </a:xfrm>
        </p:spPr>
        <p:txBody>
          <a:bodyPr/>
          <a:lstStyle/>
          <a:p>
            <a:pPr marL="0" indent="0" algn="ctr" eaLnBrk="1" hangingPunct="1">
              <a:spcBef>
                <a:spcPts val="0"/>
              </a:spcBef>
              <a:spcAft>
                <a:spcPts val="1200"/>
              </a:spcAft>
              <a:buFontTx/>
              <a:buNone/>
              <a:defRPr/>
            </a:pPr>
            <a:r>
              <a:rPr lang="en-US" altLang="en-US" sz="3600" b="1" dirty="0">
                <a:solidFill>
                  <a:srgbClr val="0000CC"/>
                </a:solidFill>
              </a:rPr>
              <a:t>Deuteronomy 29:21</a:t>
            </a:r>
          </a:p>
          <a:p>
            <a:pPr marL="0" indent="0" eaLnBrk="1" hangingPunct="1">
              <a:spcBef>
                <a:spcPts val="0"/>
              </a:spcBef>
              <a:spcAft>
                <a:spcPts val="1000"/>
              </a:spcAft>
              <a:buFontTx/>
              <a:buNone/>
              <a:defRPr/>
            </a:pPr>
            <a:r>
              <a:rPr lang="en-US" dirty="0"/>
              <a:t>“</a:t>
            </a:r>
            <a:r>
              <a:rPr lang="en-US" b="1" dirty="0">
                <a:solidFill>
                  <a:srgbClr val="0000CC"/>
                </a:solidFill>
                <a:ea typeface="+mj-ea"/>
              </a:rPr>
              <a:t>Then the Lord </a:t>
            </a:r>
            <a:r>
              <a:rPr lang="en-US" b="1" u="sng" dirty="0">
                <a:solidFill>
                  <a:srgbClr val="0000CC"/>
                </a:solidFill>
                <a:ea typeface="+mj-ea"/>
              </a:rPr>
              <a:t>will single him out </a:t>
            </a:r>
            <a:r>
              <a:rPr lang="en-US" b="1" dirty="0">
                <a:solidFill>
                  <a:srgbClr val="0000CC"/>
                </a:solidFill>
                <a:ea typeface="+mj-ea"/>
              </a:rPr>
              <a:t>for adversity from all the tribes of Israel</a:t>
            </a:r>
            <a:r>
              <a:rPr lang="en-US" dirty="0"/>
              <a:t>, according to all the curses of the covenant which are written in this book of the law.</a:t>
            </a:r>
            <a:r>
              <a:rPr lang="en-US" sz="2800" dirty="0"/>
              <a:t> </a:t>
            </a:r>
          </a:p>
        </p:txBody>
      </p:sp>
      <p:pic>
        <p:nvPicPr>
          <p:cNvPr id="41988" name="Picture 10" descr="finger pointing at people">
            <a:extLst>
              <a:ext uri="{FF2B5EF4-FFF2-40B4-BE49-F238E27FC236}">
                <a16:creationId xmlns:a16="http://schemas.microsoft.com/office/drawing/2014/main" id="{4BCAEFFC-01A5-4F77-8DB1-65A583F3BDC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68675" y="2743200"/>
            <a:ext cx="24066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94B24A33-73FA-4034-8CAC-1B599B674CBD}"/>
              </a:ext>
            </a:extLst>
          </p:cNvPr>
          <p:cNvSpPr>
            <a:spLocks noGrp="1" noChangeArrowheads="1"/>
          </p:cNvSpPr>
          <p:nvPr>
            <p:ph type="body" sz="half" idx="1"/>
          </p:nvPr>
        </p:nvSpPr>
        <p:spPr>
          <a:xfrm>
            <a:off x="304800" y="1828800"/>
            <a:ext cx="5486400" cy="2895600"/>
          </a:xfrm>
        </p:spPr>
        <p:txBody>
          <a:bodyPr/>
          <a:lstStyle/>
          <a:p>
            <a:pPr algn="just" eaLnBrk="1" hangingPunct="1">
              <a:defRPr/>
            </a:pPr>
            <a:r>
              <a:rPr lang="en-US" altLang="en-US" sz="2800" dirty="0"/>
              <a:t>The entire Law of Moses and this specific chapter say that the </a:t>
            </a:r>
            <a:r>
              <a:rPr lang="en-US" altLang="en-US" sz="2800" b="1" dirty="0">
                <a:solidFill>
                  <a:srgbClr val="0000CC"/>
                </a:solidFill>
                <a:ea typeface="+mj-ea"/>
              </a:rPr>
              <a:t>blessings and curses </a:t>
            </a:r>
            <a:r>
              <a:rPr lang="en-US" altLang="en-US" sz="2800" dirty="0"/>
              <a:t>are</a:t>
            </a:r>
            <a:r>
              <a:rPr lang="en-US" altLang="en-US" sz="2800" b="1" dirty="0">
                <a:solidFill>
                  <a:srgbClr val="0000CC"/>
                </a:solidFill>
                <a:ea typeface="+mj-ea"/>
              </a:rPr>
              <a:t> “</a:t>
            </a:r>
            <a:r>
              <a:rPr lang="en-US" altLang="en-US" sz="2800" b="1" u="sng" dirty="0">
                <a:solidFill>
                  <a:srgbClr val="0000CC"/>
                </a:solidFill>
                <a:ea typeface="+mj-ea"/>
              </a:rPr>
              <a:t>in the land</a:t>
            </a:r>
            <a:r>
              <a:rPr lang="en-US" altLang="en-US" sz="2800" b="1" dirty="0">
                <a:solidFill>
                  <a:srgbClr val="0000CC"/>
                </a:solidFill>
                <a:ea typeface="+mj-ea"/>
              </a:rPr>
              <a:t>” </a:t>
            </a:r>
            <a:r>
              <a:rPr lang="en-US" altLang="en-US" sz="2800" dirty="0"/>
              <a:t>or are </a:t>
            </a:r>
            <a:r>
              <a:rPr lang="en-US" altLang="en-US" sz="2800" b="1" dirty="0">
                <a:solidFill>
                  <a:srgbClr val="0000CC"/>
                </a:solidFill>
                <a:ea typeface="+mj-ea"/>
              </a:rPr>
              <a:t>“</a:t>
            </a:r>
            <a:r>
              <a:rPr lang="en-US" altLang="en-US" sz="2800" b="1" u="sng" dirty="0">
                <a:solidFill>
                  <a:srgbClr val="0000CC"/>
                </a:solidFill>
                <a:ea typeface="+mj-ea"/>
              </a:rPr>
              <a:t>from the land”.</a:t>
            </a:r>
          </a:p>
        </p:txBody>
      </p:sp>
      <p:pic>
        <p:nvPicPr>
          <p:cNvPr id="44035" name="Picture 10" descr="torah-scroll">
            <a:extLst>
              <a:ext uri="{FF2B5EF4-FFF2-40B4-BE49-F238E27FC236}">
                <a16:creationId xmlns:a16="http://schemas.microsoft.com/office/drawing/2014/main" id="{6851ED35-B495-46A9-897D-D45B6385A9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8213" y="2057400"/>
            <a:ext cx="2439987"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44036" name="Text Box 4">
            <a:extLst>
              <a:ext uri="{FF2B5EF4-FFF2-40B4-BE49-F238E27FC236}">
                <a16:creationId xmlns:a16="http://schemas.microsoft.com/office/drawing/2014/main" id="{3AD0E819-5013-4190-BB90-4D334487A9B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44037" name="Rectangle 2">
            <a:extLst>
              <a:ext uri="{FF2B5EF4-FFF2-40B4-BE49-F238E27FC236}">
                <a16:creationId xmlns:a16="http://schemas.microsoft.com/office/drawing/2014/main" id="{4883287E-B679-4DE0-BC57-EE435E0BC0D5}"/>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b="1" dirty="0">
                <a:solidFill>
                  <a:srgbClr val="0000CC"/>
                </a:solidFill>
              </a:rPr>
              <a:t>Where are the blessings and curses? </a:t>
            </a:r>
            <a:r>
              <a:rPr lang="en-US" altLang="en-US" sz="2600" b="1" dirty="0">
                <a:solidFill>
                  <a:srgbClr val="0000CC"/>
                </a:solidFill>
              </a:rPr>
              <a:t>Deuteronomy 28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a:extLst>
              <a:ext uri="{FF2B5EF4-FFF2-40B4-BE49-F238E27FC236}">
                <a16:creationId xmlns:a16="http://schemas.microsoft.com/office/drawing/2014/main" id="{7817593B-F8B0-413B-9992-D8FC873D7426}"/>
              </a:ext>
            </a:extLst>
          </p:cNvPr>
          <p:cNvSpPr>
            <a:spLocks noGrp="1" noChangeArrowheads="1"/>
          </p:cNvSpPr>
          <p:nvPr>
            <p:ph type="body" sz="half" idx="2"/>
          </p:nvPr>
        </p:nvSpPr>
        <p:spPr>
          <a:xfrm>
            <a:off x="3200400" y="1828800"/>
            <a:ext cx="5715000" cy="3733800"/>
          </a:xfrm>
        </p:spPr>
        <p:txBody>
          <a:bodyPr/>
          <a:lstStyle/>
          <a:p>
            <a:pPr algn="just" eaLnBrk="1" hangingPunct="1">
              <a:spcBef>
                <a:spcPts val="0"/>
              </a:spcBef>
              <a:spcAft>
                <a:spcPts val="1200"/>
              </a:spcAft>
            </a:pPr>
            <a:r>
              <a:rPr lang="en-US" altLang="en-US" sz="2800" dirty="0"/>
              <a:t>In other words, the people of Israel are told that, </a:t>
            </a:r>
            <a:r>
              <a:rPr lang="en-US" altLang="en-US" sz="2800" b="1" dirty="0">
                <a:solidFill>
                  <a:srgbClr val="0000CC"/>
                </a:solidFill>
                <a:ea typeface="+mj-ea"/>
              </a:rPr>
              <a:t>depending on what they do, they will have </a:t>
            </a:r>
            <a:r>
              <a:rPr lang="en-US" altLang="en-US" sz="2800" b="1" u="sng" dirty="0">
                <a:solidFill>
                  <a:srgbClr val="0000CC"/>
                </a:solidFill>
                <a:ea typeface="+mj-ea"/>
              </a:rPr>
              <a:t>earthly</a:t>
            </a:r>
            <a:r>
              <a:rPr lang="en-US" altLang="en-US" sz="2800" b="1" dirty="0">
                <a:solidFill>
                  <a:srgbClr val="0000CC"/>
                </a:solidFill>
                <a:ea typeface="+mj-ea"/>
              </a:rPr>
              <a:t> blessings, or curses.</a:t>
            </a:r>
          </a:p>
          <a:p>
            <a:pPr algn="just" eaLnBrk="1" hangingPunct="1">
              <a:spcBef>
                <a:spcPts val="0"/>
              </a:spcBef>
              <a:spcAft>
                <a:spcPts val="1200"/>
              </a:spcAft>
            </a:pPr>
            <a:r>
              <a:rPr lang="en-US" altLang="en-US" sz="2800" dirty="0"/>
              <a:t>The Law of Moses is spiritual since it is from God and based on His holiness, </a:t>
            </a:r>
            <a:r>
              <a:rPr lang="en-US" altLang="en-US" sz="2800" b="1" dirty="0">
                <a:solidFill>
                  <a:srgbClr val="0000CC"/>
                </a:solidFill>
                <a:ea typeface="+mj-ea"/>
              </a:rPr>
              <a:t>but the blessings </a:t>
            </a:r>
            <a:r>
              <a:rPr lang="en-US" altLang="en-US" sz="2800" b="1" dirty="0">
                <a:solidFill>
                  <a:srgbClr val="0000CC"/>
                </a:solidFill>
              </a:rPr>
              <a:t>and</a:t>
            </a:r>
            <a:r>
              <a:rPr lang="en-US" altLang="en-US" sz="2800" b="1" dirty="0">
                <a:solidFill>
                  <a:srgbClr val="0000CC"/>
                </a:solidFill>
                <a:ea typeface="+mj-ea"/>
              </a:rPr>
              <a:t> curses are </a:t>
            </a:r>
            <a:r>
              <a:rPr lang="en-US" altLang="en-US" sz="2800" b="1" u="sng" dirty="0">
                <a:solidFill>
                  <a:srgbClr val="0000CC"/>
                </a:solidFill>
                <a:ea typeface="+mj-ea"/>
              </a:rPr>
              <a:t>earthly</a:t>
            </a:r>
            <a:r>
              <a:rPr lang="en-US" altLang="en-US" sz="2800" b="1" dirty="0">
                <a:solidFill>
                  <a:srgbClr val="0000CC"/>
                </a:solidFill>
                <a:ea typeface="+mj-ea"/>
              </a:rPr>
              <a:t>.</a:t>
            </a:r>
          </a:p>
        </p:txBody>
      </p:sp>
      <p:pic>
        <p:nvPicPr>
          <p:cNvPr id="46086" name="Picture 9" descr="Israel regional photo from space">
            <a:extLst>
              <a:ext uri="{FF2B5EF4-FFF2-40B4-BE49-F238E27FC236}">
                <a16:creationId xmlns:a16="http://schemas.microsoft.com/office/drawing/2014/main" id="{7F46EB14-DD51-4B34-8B56-EAA3224F95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828800"/>
            <a:ext cx="2625725" cy="4724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F0AD87B3-79F7-4A03-AA14-79C3A1ABC93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11" name="Rectangle 2">
            <a:extLst>
              <a:ext uri="{FF2B5EF4-FFF2-40B4-BE49-F238E27FC236}">
                <a16:creationId xmlns:a16="http://schemas.microsoft.com/office/drawing/2014/main" id="{6159799D-2791-4820-AEBB-E98031A39365}"/>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b="1" dirty="0">
                <a:solidFill>
                  <a:srgbClr val="0000CC"/>
                </a:solidFill>
              </a:rPr>
              <a:t>Where are the blessings &amp; curses? </a:t>
            </a:r>
            <a:r>
              <a:rPr lang="en-US" altLang="en-US" sz="2600" b="1" dirty="0">
                <a:solidFill>
                  <a:srgbClr val="0000CC"/>
                </a:solidFill>
              </a:rPr>
              <a:t>Deuteronomy 28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13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371600" y="1143000"/>
            <a:ext cx="6400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b="1" dirty="0">
                <a:latin typeface="Calibri" panose="020F0502020204030204" pitchFamily="34" charset="0"/>
                <a:cs typeface="Calibri" panose="020F0502020204030204" pitchFamily="34" charset="0"/>
              </a:rPr>
              <a:t>Review</a:t>
            </a:r>
            <a:endParaRPr lang="en-US" altLang="en-US" sz="3000" b="1" dirty="0">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latin typeface="Calibri" panose="020F0502020204030204" pitchFamily="34" charset="0"/>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latin typeface="Calibri" panose="020F0502020204030204" pitchFamily="34" charset="0"/>
                <a:cs typeface="Calibri" panose="020F0502020204030204" pitchFamily="34" charset="0"/>
              </a:rPr>
              <a:t>Session 12</a:t>
            </a:r>
          </a:p>
          <a:p>
            <a:pPr marL="461963" lvl="1" indent="-461963" eaLnBrk="1" hangingPunct="1">
              <a:spcBef>
                <a:spcPts val="0"/>
              </a:spcBef>
              <a:spcAft>
                <a:spcPts val="1200"/>
              </a:spcAft>
              <a:buFont typeface="+mj-lt"/>
              <a:buAutoNum type="romanUcPeriod"/>
              <a:tabLst>
                <a:tab pos="1939925" algn="l"/>
              </a:tabLst>
              <a:defRPr/>
            </a:pPr>
            <a:r>
              <a:rPr lang="en-US" altLang="en-US" sz="3000" b="1" dirty="0">
                <a:solidFill>
                  <a:srgbClr val="0000CC"/>
                </a:solidFill>
                <a:latin typeface="Calibri" panose="020F0502020204030204" pitchFamily="34" charset="0"/>
                <a:cs typeface="Calibri" panose="020F0502020204030204" pitchFamily="34" charset="0"/>
              </a:rPr>
              <a:t>The Big ‘IF’ (Deuteronomy 28)</a:t>
            </a:r>
            <a:endParaRPr lang="en-US" sz="3000" b="1" dirty="0">
              <a:solidFill>
                <a:srgbClr val="0000CC"/>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b="1" dirty="0">
                <a:latin typeface="Calibri" panose="020F0502020204030204" pitchFamily="34" charset="0"/>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b="1" u="sng" dirty="0">
                <a:solidFill>
                  <a:srgbClr val="0000CC"/>
                </a:solidFill>
                <a:latin typeface="Calibri" panose="020F0502020204030204" pitchFamily="34" charset="0"/>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36265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WordArt 11">
            <a:extLst>
              <a:ext uri="{FF2B5EF4-FFF2-40B4-BE49-F238E27FC236}">
                <a16:creationId xmlns:a16="http://schemas.microsoft.com/office/drawing/2014/main" id="{CF2CF018-D1CE-4041-AE47-81718C9A283C}"/>
              </a:ext>
            </a:extLst>
          </p:cNvPr>
          <p:cNvSpPr>
            <a:spLocks noChangeArrowheads="1" noChangeShapeType="1" noTextEdit="1"/>
          </p:cNvSpPr>
          <p:nvPr/>
        </p:nvSpPr>
        <p:spPr bwMode="auto">
          <a:xfrm>
            <a:off x="2286000" y="1219200"/>
            <a:ext cx="4572000" cy="5486400"/>
          </a:xfrm>
          <a:prstGeom prst="rect">
            <a:avLst/>
          </a:prstGeom>
        </p:spPr>
        <p:txBody>
          <a:bodyPr wrap="none" fromWordArt="1">
            <a:prstTxWarp prst="textSlantUp">
              <a:avLst>
                <a:gd name="adj" fmla="val 32056"/>
              </a:avLst>
            </a:prstTxWarp>
          </a:bodyPr>
          <a:lstStyle/>
          <a:p>
            <a:pPr algn="ctr"/>
            <a:r>
              <a:rPr lang="en-US" sz="9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IF</a:t>
            </a:r>
          </a:p>
        </p:txBody>
      </p:sp>
      <p:sp>
        <p:nvSpPr>
          <p:cNvPr id="6" name="Text Box 4">
            <a:extLst>
              <a:ext uri="{FF2B5EF4-FFF2-40B4-BE49-F238E27FC236}">
                <a16:creationId xmlns:a16="http://schemas.microsoft.com/office/drawing/2014/main" id="{351EB835-E363-42B6-AE13-491B90BAD1A8}"/>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7" name="Rectangle 2">
            <a:extLst>
              <a:ext uri="{FF2B5EF4-FFF2-40B4-BE49-F238E27FC236}">
                <a16:creationId xmlns:a16="http://schemas.microsoft.com/office/drawing/2014/main" id="{1D1DC305-F02A-4C8B-BD28-99BF9BA44603}"/>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b="1" dirty="0">
                <a:solidFill>
                  <a:srgbClr val="0000CC"/>
                </a:solidFill>
              </a:rPr>
              <a:t>The Big ‘IF’ </a:t>
            </a:r>
          </a:p>
          <a:p>
            <a:pPr algn="ctr" eaLnBrk="1" hangingPunct="1">
              <a:spcBef>
                <a:spcPct val="0"/>
              </a:spcBef>
              <a:buFontTx/>
              <a:buNone/>
            </a:pPr>
            <a:r>
              <a:rPr lang="en-US" altLang="en-US" sz="2600" b="1" dirty="0">
                <a:solidFill>
                  <a:srgbClr val="0000CC"/>
                </a:solidFill>
              </a:rPr>
              <a:t>Deuteronomy 28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46C3EDB8-19E2-477E-93D4-86CC6C275E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2743200"/>
            <a:ext cx="5242560"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a:extLst>
              <a:ext uri="{FF2B5EF4-FFF2-40B4-BE49-F238E27FC236}">
                <a16:creationId xmlns:a16="http://schemas.microsoft.com/office/drawing/2014/main" id="{062F63E2-F81A-4F3B-8F9F-1310EFF30A61}"/>
              </a:ext>
            </a:extLst>
          </p:cNvPr>
          <p:cNvSpPr>
            <a:spLocks noGrp="1" noChangeArrowheads="1"/>
          </p:cNvSpPr>
          <p:nvPr>
            <p:ph type="body" sz="half" idx="1"/>
          </p:nvPr>
        </p:nvSpPr>
        <p:spPr>
          <a:xfrm>
            <a:off x="76200" y="1828800"/>
            <a:ext cx="9067800" cy="914400"/>
          </a:xfrm>
        </p:spPr>
        <p:txBody>
          <a:bodyPr/>
          <a:lstStyle/>
          <a:p>
            <a:pPr algn="just" eaLnBrk="1" hangingPunct="1">
              <a:spcBef>
                <a:spcPts val="0"/>
              </a:spcBef>
              <a:spcAft>
                <a:spcPts val="0"/>
              </a:spcAft>
            </a:pPr>
            <a:r>
              <a:rPr lang="en-US" altLang="en-US" sz="2800" dirty="0"/>
              <a:t>The rather small word </a:t>
            </a:r>
            <a:r>
              <a:rPr lang="en-US" altLang="en-US" sz="2800" b="1" dirty="0">
                <a:solidFill>
                  <a:srgbClr val="0000CC"/>
                </a:solidFill>
              </a:rPr>
              <a:t>‘if’</a:t>
            </a:r>
            <a:r>
              <a:rPr lang="en-US" altLang="en-US" sz="2800" dirty="0"/>
              <a:t> occurs 5 times in the ‘blessings verses’ of Deuteronomy 28.</a:t>
            </a:r>
          </a:p>
        </p:txBody>
      </p:sp>
      <p:sp>
        <p:nvSpPr>
          <p:cNvPr id="50181" name="Rectangle 9">
            <a:extLst>
              <a:ext uri="{FF2B5EF4-FFF2-40B4-BE49-F238E27FC236}">
                <a16:creationId xmlns:a16="http://schemas.microsoft.com/office/drawing/2014/main" id="{180F966D-128E-4A38-ADC3-4DAABB2CFF5B}"/>
              </a:ext>
            </a:extLst>
          </p:cNvPr>
          <p:cNvSpPr>
            <a:spLocks noChangeArrowheads="1"/>
          </p:cNvSpPr>
          <p:nvPr/>
        </p:nvSpPr>
        <p:spPr bwMode="auto">
          <a:xfrm>
            <a:off x="2133600" y="2743200"/>
            <a:ext cx="5242560" cy="2323713"/>
          </a:xfrm>
          <a:prstGeom prst="rect">
            <a:avLst/>
          </a:prstGeom>
          <a:noFill/>
          <a:ln w="38100">
            <a:noFill/>
            <a:miter lim="800000"/>
            <a:headEnd/>
            <a:tailEnd/>
          </a:ln>
          <a:effectLs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2600" b="1" dirty="0">
                <a:solidFill>
                  <a:srgbClr val="0000CC"/>
                </a:solidFill>
                <a:latin typeface="Calibri" panose="020F0502020204030204" pitchFamily="34" charset="0"/>
                <a:cs typeface="Calibri" panose="020F0502020204030204" pitchFamily="34" charset="0"/>
              </a:rPr>
              <a:t>Deuteronomy 28:1</a:t>
            </a:r>
          </a:p>
          <a:p>
            <a:pPr algn="just" eaLnBrk="1" hangingPunct="1"/>
            <a:r>
              <a:rPr lang="en-US" altLang="en-US" sz="2600" dirty="0">
                <a:latin typeface="Calibri" panose="020F0502020204030204" pitchFamily="34" charset="0"/>
                <a:cs typeface="Calibri" panose="020F0502020204030204" pitchFamily="34" charset="0"/>
              </a:rPr>
              <a:t>"Now it shall be, </a:t>
            </a:r>
            <a:r>
              <a:rPr lang="en-US" altLang="en-US" sz="3600" b="1" u="sng" dirty="0">
                <a:solidFill>
                  <a:srgbClr val="0000CC"/>
                </a:solidFill>
                <a:latin typeface="Calibri" panose="020F0502020204030204" pitchFamily="34" charset="0"/>
                <a:cs typeface="Calibri" panose="020F0502020204030204" pitchFamily="34" charset="0"/>
              </a:rPr>
              <a:t>if</a:t>
            </a:r>
            <a:r>
              <a:rPr lang="en-US" altLang="en-US" sz="2600" dirty="0">
                <a:latin typeface="Calibri" panose="020F0502020204030204" pitchFamily="34" charset="0"/>
                <a:cs typeface="Calibri" panose="020F0502020204030204" pitchFamily="34" charset="0"/>
              </a:rPr>
              <a:t> you diligently obey the Lord your God, being careful to do</a:t>
            </a:r>
            <a:r>
              <a:rPr lang="en-US" altLang="en-US" sz="2600" b="1" dirty="0">
                <a:latin typeface="Calibri" panose="020F0502020204030204" pitchFamily="34" charset="0"/>
                <a:cs typeface="Calibri" panose="020F0502020204030204" pitchFamily="34" charset="0"/>
              </a:rPr>
              <a:t> </a:t>
            </a:r>
            <a:r>
              <a:rPr lang="en-US" altLang="en-US" sz="2600" b="1" dirty="0">
                <a:solidFill>
                  <a:srgbClr val="0000CC"/>
                </a:solidFill>
                <a:latin typeface="Calibri" panose="020F0502020204030204" pitchFamily="34" charset="0"/>
                <a:cs typeface="Calibri" panose="020F0502020204030204" pitchFamily="34" charset="0"/>
              </a:rPr>
              <a:t>all His commandments</a:t>
            </a:r>
            <a:r>
              <a:rPr lang="en-US" altLang="en-US" sz="2600" dirty="0">
                <a:latin typeface="Calibri" panose="020F0502020204030204" pitchFamily="34" charset="0"/>
                <a:cs typeface="Calibri" panose="020F0502020204030204" pitchFamily="34" charset="0"/>
              </a:rPr>
              <a:t> which I command you today…</a:t>
            </a:r>
          </a:p>
        </p:txBody>
      </p:sp>
      <p:sp>
        <p:nvSpPr>
          <p:cNvPr id="9" name="Text Box 4">
            <a:extLst>
              <a:ext uri="{FF2B5EF4-FFF2-40B4-BE49-F238E27FC236}">
                <a16:creationId xmlns:a16="http://schemas.microsoft.com/office/drawing/2014/main" id="{B027FD3C-679A-4202-BC5D-CFA4738142C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10" name="Rectangle 2">
            <a:extLst>
              <a:ext uri="{FF2B5EF4-FFF2-40B4-BE49-F238E27FC236}">
                <a16:creationId xmlns:a16="http://schemas.microsoft.com/office/drawing/2014/main" id="{513042FE-1EA2-4FD8-95C7-5FD8ECB58AA7}"/>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b="1" dirty="0">
                <a:solidFill>
                  <a:srgbClr val="0000CC"/>
                </a:solidFill>
              </a:rPr>
              <a:t>The Big ‘IF’ </a:t>
            </a:r>
          </a:p>
          <a:p>
            <a:pPr algn="ctr" eaLnBrk="1" hangingPunct="1">
              <a:spcBef>
                <a:spcPct val="0"/>
              </a:spcBef>
              <a:buFontTx/>
              <a:buNone/>
            </a:pPr>
            <a:r>
              <a:rPr lang="en-US" altLang="en-US" sz="2600" b="1" dirty="0">
                <a:solidFill>
                  <a:srgbClr val="0000CC"/>
                </a:solidFill>
              </a:rPr>
              <a:t>Deuteronomy 28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46C3EDB8-19E2-477E-93D4-86CC6C275E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2743200"/>
            <a:ext cx="5242560"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a:extLst>
              <a:ext uri="{FF2B5EF4-FFF2-40B4-BE49-F238E27FC236}">
                <a16:creationId xmlns:a16="http://schemas.microsoft.com/office/drawing/2014/main" id="{062F63E2-F81A-4F3B-8F9F-1310EFF30A61}"/>
              </a:ext>
            </a:extLst>
          </p:cNvPr>
          <p:cNvSpPr>
            <a:spLocks noGrp="1" noChangeArrowheads="1"/>
          </p:cNvSpPr>
          <p:nvPr>
            <p:ph type="body" sz="half" idx="1"/>
          </p:nvPr>
        </p:nvSpPr>
        <p:spPr>
          <a:xfrm>
            <a:off x="76200" y="1819747"/>
            <a:ext cx="9067800" cy="923453"/>
          </a:xfrm>
        </p:spPr>
        <p:txBody>
          <a:bodyPr/>
          <a:lstStyle/>
          <a:p>
            <a:pPr algn="just" eaLnBrk="1" hangingPunct="1">
              <a:spcBef>
                <a:spcPts val="0"/>
              </a:spcBef>
              <a:spcAft>
                <a:spcPts val="0"/>
              </a:spcAft>
            </a:pPr>
            <a:r>
              <a:rPr lang="en-US" altLang="en-US" sz="2800" dirty="0"/>
              <a:t>That small word </a:t>
            </a:r>
            <a:r>
              <a:rPr lang="en-US" altLang="en-US" sz="2800" b="1" dirty="0">
                <a:solidFill>
                  <a:srgbClr val="0000CC"/>
                </a:solidFill>
              </a:rPr>
              <a:t>‘if’ also </a:t>
            </a:r>
            <a:r>
              <a:rPr lang="en-US" altLang="en-US" sz="2800" dirty="0"/>
              <a:t>occurs 2 times in the ‘curses verses’ of Deuteronomy 28.</a:t>
            </a:r>
          </a:p>
        </p:txBody>
      </p:sp>
      <p:sp>
        <p:nvSpPr>
          <p:cNvPr id="50181" name="Rectangle 9">
            <a:extLst>
              <a:ext uri="{FF2B5EF4-FFF2-40B4-BE49-F238E27FC236}">
                <a16:creationId xmlns:a16="http://schemas.microsoft.com/office/drawing/2014/main" id="{180F966D-128E-4A38-ADC3-4DAABB2CFF5B}"/>
              </a:ext>
            </a:extLst>
          </p:cNvPr>
          <p:cNvSpPr>
            <a:spLocks noChangeArrowheads="1"/>
          </p:cNvSpPr>
          <p:nvPr/>
        </p:nvSpPr>
        <p:spPr bwMode="auto">
          <a:xfrm>
            <a:off x="2133600" y="2743200"/>
            <a:ext cx="5242560" cy="3123932"/>
          </a:xfrm>
          <a:prstGeom prst="rect">
            <a:avLst/>
          </a:prstGeom>
          <a:noFill/>
          <a:ln w="38100">
            <a:noFill/>
            <a:miter lim="800000"/>
            <a:headEnd/>
            <a:tailEnd/>
          </a:ln>
          <a:effectLs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2600" b="1" dirty="0">
                <a:solidFill>
                  <a:srgbClr val="0000CC"/>
                </a:solidFill>
                <a:latin typeface="Calibri" panose="020F0502020204030204" pitchFamily="34" charset="0"/>
                <a:cs typeface="Calibri" panose="020F0502020204030204" pitchFamily="34" charset="0"/>
              </a:rPr>
              <a:t>Deuteronomy 28:15</a:t>
            </a:r>
          </a:p>
          <a:p>
            <a:pPr algn="just" eaLnBrk="1" hangingPunct="1"/>
            <a:r>
              <a:rPr lang="en-US" altLang="en-US" sz="2600" dirty="0">
                <a:latin typeface="Calibri" panose="020F0502020204030204" pitchFamily="34" charset="0"/>
                <a:cs typeface="Calibri" panose="020F0502020204030204" pitchFamily="34" charset="0"/>
              </a:rPr>
              <a:t>"But it shall come about, </a:t>
            </a:r>
            <a:r>
              <a:rPr lang="en-US" altLang="en-US" sz="3600" b="1" u="sng" dirty="0">
                <a:solidFill>
                  <a:srgbClr val="0000CC"/>
                </a:solidFill>
                <a:latin typeface="Calibri" panose="020F0502020204030204" pitchFamily="34" charset="0"/>
                <a:cs typeface="Calibri" panose="020F0502020204030204" pitchFamily="34" charset="0"/>
              </a:rPr>
              <a:t>if</a:t>
            </a:r>
            <a:r>
              <a:rPr lang="en-US" altLang="en-US" sz="2600" b="1" dirty="0">
                <a:latin typeface="Calibri" panose="020F0502020204030204" pitchFamily="34" charset="0"/>
                <a:cs typeface="Calibri" panose="020F0502020204030204" pitchFamily="34" charset="0"/>
              </a:rPr>
              <a:t> </a:t>
            </a:r>
            <a:r>
              <a:rPr lang="en-US" altLang="en-US" sz="2600" dirty="0">
                <a:latin typeface="Calibri" panose="020F0502020204030204" pitchFamily="34" charset="0"/>
                <a:cs typeface="Calibri" panose="020F0502020204030204" pitchFamily="34" charset="0"/>
              </a:rPr>
              <a:t>you do not obey the Lord your God, to observe to do </a:t>
            </a:r>
            <a:r>
              <a:rPr lang="en-US" altLang="en-US" sz="2600" b="1" u="sng" dirty="0">
                <a:solidFill>
                  <a:srgbClr val="0000CC"/>
                </a:solidFill>
                <a:latin typeface="Calibri" panose="020F0502020204030204" pitchFamily="34" charset="0"/>
                <a:cs typeface="Calibri" panose="020F0502020204030204" pitchFamily="34" charset="0"/>
              </a:rPr>
              <a:t>all His commandments and His statutes</a:t>
            </a:r>
            <a:r>
              <a:rPr lang="en-US" altLang="en-US" sz="2600" dirty="0">
                <a:latin typeface="Calibri" panose="020F0502020204030204" pitchFamily="34" charset="0"/>
                <a:cs typeface="Calibri" panose="020F0502020204030204" pitchFamily="34" charset="0"/>
              </a:rPr>
              <a:t> with which I charge you today, that all these curses will  come upon you…</a:t>
            </a:r>
          </a:p>
        </p:txBody>
      </p:sp>
      <p:sp>
        <p:nvSpPr>
          <p:cNvPr id="9" name="Text Box 4">
            <a:extLst>
              <a:ext uri="{FF2B5EF4-FFF2-40B4-BE49-F238E27FC236}">
                <a16:creationId xmlns:a16="http://schemas.microsoft.com/office/drawing/2014/main" id="{B027FD3C-679A-4202-BC5D-CFA4738142C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10" name="Rectangle 2">
            <a:extLst>
              <a:ext uri="{FF2B5EF4-FFF2-40B4-BE49-F238E27FC236}">
                <a16:creationId xmlns:a16="http://schemas.microsoft.com/office/drawing/2014/main" id="{513042FE-1EA2-4FD8-95C7-5FD8ECB58AA7}"/>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b="1" dirty="0">
                <a:solidFill>
                  <a:srgbClr val="0000CC"/>
                </a:solidFill>
              </a:rPr>
              <a:t>The Big ‘IF’ </a:t>
            </a:r>
          </a:p>
          <a:p>
            <a:pPr algn="ctr" eaLnBrk="1" hangingPunct="1">
              <a:spcBef>
                <a:spcPct val="0"/>
              </a:spcBef>
              <a:buFontTx/>
              <a:buNone/>
            </a:pPr>
            <a:r>
              <a:rPr lang="en-US" altLang="en-US" sz="2600" b="1" dirty="0">
                <a:solidFill>
                  <a:srgbClr val="0000CC"/>
                </a:solidFill>
              </a:rPr>
              <a:t>Deuteronomy 28 </a:t>
            </a:r>
          </a:p>
        </p:txBody>
      </p:sp>
    </p:spTree>
    <p:extLst>
      <p:ext uri="{BB962C8B-B14F-4D97-AF65-F5344CB8AC3E}">
        <p14:creationId xmlns:p14="http://schemas.microsoft.com/office/powerpoint/2010/main" val="56906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WordArt 11">
            <a:extLst>
              <a:ext uri="{FF2B5EF4-FFF2-40B4-BE49-F238E27FC236}">
                <a16:creationId xmlns:a16="http://schemas.microsoft.com/office/drawing/2014/main" id="{CF2CF018-D1CE-4041-AE47-81718C9A283C}"/>
              </a:ext>
            </a:extLst>
          </p:cNvPr>
          <p:cNvSpPr>
            <a:spLocks noChangeArrowheads="1" noChangeShapeType="1" noTextEdit="1"/>
          </p:cNvSpPr>
          <p:nvPr/>
        </p:nvSpPr>
        <p:spPr bwMode="auto">
          <a:xfrm>
            <a:off x="2724150" y="2971800"/>
            <a:ext cx="3543300" cy="3657600"/>
          </a:xfrm>
          <a:prstGeom prst="rect">
            <a:avLst/>
          </a:prstGeom>
        </p:spPr>
        <p:txBody>
          <a:bodyPr wrap="none" fromWordArt="1">
            <a:prstTxWarp prst="textSlantUp">
              <a:avLst>
                <a:gd name="adj" fmla="val 32056"/>
              </a:avLst>
            </a:prstTxWarp>
          </a:bodyPr>
          <a:lstStyle/>
          <a:p>
            <a:pPr algn="ctr"/>
            <a:r>
              <a:rPr lang="en-US" sz="9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IF</a:t>
            </a:r>
          </a:p>
        </p:txBody>
      </p:sp>
      <p:sp>
        <p:nvSpPr>
          <p:cNvPr id="6" name="Text Box 4">
            <a:extLst>
              <a:ext uri="{FF2B5EF4-FFF2-40B4-BE49-F238E27FC236}">
                <a16:creationId xmlns:a16="http://schemas.microsoft.com/office/drawing/2014/main" id="{351EB835-E363-42B6-AE13-491B90BAD1A8}"/>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7" name="Rectangle 2">
            <a:extLst>
              <a:ext uri="{FF2B5EF4-FFF2-40B4-BE49-F238E27FC236}">
                <a16:creationId xmlns:a16="http://schemas.microsoft.com/office/drawing/2014/main" id="{1D1DC305-F02A-4C8B-BD28-99BF9BA44603}"/>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b="1" dirty="0">
                <a:solidFill>
                  <a:srgbClr val="0000CC"/>
                </a:solidFill>
              </a:rPr>
              <a:t>The Big ‘IF’ </a:t>
            </a:r>
          </a:p>
          <a:p>
            <a:pPr algn="ctr" eaLnBrk="1" hangingPunct="1">
              <a:spcBef>
                <a:spcPct val="0"/>
              </a:spcBef>
              <a:buFontTx/>
              <a:buNone/>
            </a:pPr>
            <a:r>
              <a:rPr lang="en-US" altLang="en-US" sz="2600" b="1" dirty="0">
                <a:solidFill>
                  <a:srgbClr val="0000CC"/>
                </a:solidFill>
              </a:rPr>
              <a:t>Deuteronomy 28 </a:t>
            </a:r>
          </a:p>
        </p:txBody>
      </p:sp>
      <p:sp>
        <p:nvSpPr>
          <p:cNvPr id="5" name="Text Box 11">
            <a:extLst>
              <a:ext uri="{FF2B5EF4-FFF2-40B4-BE49-F238E27FC236}">
                <a16:creationId xmlns:a16="http://schemas.microsoft.com/office/drawing/2014/main" id="{5FFA62D9-BA7F-4520-B6B2-93865078B113}"/>
              </a:ext>
            </a:extLst>
          </p:cNvPr>
          <p:cNvSpPr txBox="1">
            <a:spLocks noChangeArrowheads="1"/>
          </p:cNvSpPr>
          <p:nvPr/>
        </p:nvSpPr>
        <p:spPr bwMode="auto">
          <a:xfrm>
            <a:off x="0" y="1838036"/>
            <a:ext cx="9144000" cy="1384995"/>
          </a:xfrm>
          <a:prstGeom prst="rect">
            <a:avLst/>
          </a:prstGeom>
          <a:noFill/>
          <a:ln w="38100">
            <a:noFill/>
            <a:miter lim="800000"/>
            <a:headEnd/>
            <a:tailEnd/>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eaLnBrk="1" hangingPunct="1">
              <a:spcBef>
                <a:spcPts val="0"/>
              </a:spcBef>
              <a:spcAft>
                <a:spcPts val="0"/>
              </a:spcAft>
              <a:buChar char="•"/>
            </a:pPr>
            <a:r>
              <a:rPr lang="en-US" altLang="en-US" sz="2800" dirty="0">
                <a:latin typeface="Calibri" panose="020F0502020204030204" pitchFamily="34" charset="0"/>
                <a:cs typeface="Calibri" panose="020F0502020204030204" pitchFamily="34" charset="0"/>
              </a:rPr>
              <a:t>So, the word ‘if’ becomes really big in </a:t>
            </a:r>
            <a:r>
              <a:rPr lang="en-US" altLang="en-US" sz="2800" b="1" dirty="0">
                <a:solidFill>
                  <a:srgbClr val="0000CC"/>
                </a:solidFill>
                <a:latin typeface="Calibri" panose="020F0502020204030204" pitchFamily="34" charset="0"/>
                <a:cs typeface="Calibri" panose="020F0502020204030204" pitchFamily="34" charset="0"/>
              </a:rPr>
              <a:t>determining the kind of outcome one will have on earth – even to the point of whether one will live or die! </a:t>
            </a:r>
          </a:p>
        </p:txBody>
      </p:sp>
    </p:spTree>
    <p:extLst>
      <p:ext uri="{BB962C8B-B14F-4D97-AF65-F5344CB8AC3E}">
        <p14:creationId xmlns:p14="http://schemas.microsoft.com/office/powerpoint/2010/main" val="2886346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14CFC34-E995-45A8-86BA-82FCC24B3036}"/>
              </a:ext>
            </a:extLst>
          </p:cNvPr>
          <p:cNvSpPr>
            <a:spLocks noGrp="1" noChangeArrowheads="1"/>
          </p:cNvSpPr>
          <p:nvPr>
            <p:ph type="title"/>
          </p:nvPr>
        </p:nvSpPr>
        <p:spPr>
          <a:xfrm>
            <a:off x="1333500" y="1600200"/>
            <a:ext cx="6477000" cy="1447800"/>
          </a:xfrm>
        </p:spPr>
        <p:txBody>
          <a:bodyPr/>
          <a:lstStyle/>
          <a:p>
            <a:pPr eaLnBrk="1" hangingPunct="1"/>
            <a:r>
              <a:rPr lang="en-US" altLang="en-US" sz="3600" dirty="0">
                <a:solidFill>
                  <a:schemeClr val="tx1"/>
                </a:solidFill>
                <a:ea typeface="+mn-ea"/>
              </a:rPr>
              <a:t>Did</a:t>
            </a:r>
            <a:r>
              <a:rPr lang="en-US" altLang="en-US" sz="3600" dirty="0"/>
              <a:t> </a:t>
            </a:r>
            <a:r>
              <a:rPr lang="en-US" altLang="en-US" sz="3600" b="1" dirty="0">
                <a:solidFill>
                  <a:srgbClr val="0000CC"/>
                </a:solidFill>
                <a:ea typeface="+mn-ea"/>
              </a:rPr>
              <a:t>God expect </a:t>
            </a:r>
            <a:r>
              <a:rPr lang="en-US" altLang="en-US" sz="3600" dirty="0">
                <a:solidFill>
                  <a:schemeClr val="tx1"/>
                </a:solidFill>
                <a:ea typeface="+mn-ea"/>
              </a:rPr>
              <a:t>that the Israelites would keep the Law of Moses?</a:t>
            </a:r>
          </a:p>
        </p:txBody>
      </p:sp>
      <p:pic>
        <p:nvPicPr>
          <p:cNvPr id="163843" name="Picture 3" descr="Question mark over table with gold theme">
            <a:extLst>
              <a:ext uri="{FF2B5EF4-FFF2-40B4-BE49-F238E27FC236}">
                <a16:creationId xmlns:a16="http://schemas.microsoft.com/office/drawing/2014/main" id="{3C27DA80-E1D0-43B3-82C5-9CA78FD1F7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77265" y="3124200"/>
            <a:ext cx="325464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uzzled man looking up">
            <a:extLst>
              <a:ext uri="{FF2B5EF4-FFF2-40B4-BE49-F238E27FC236}">
                <a16:creationId xmlns:a16="http://schemas.microsoft.com/office/drawing/2014/main" id="{2FF463F1-DF44-4E57-BE22-FE5FB4B3BF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2091" y="3124200"/>
            <a:ext cx="321138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A8768D48-3F6F-4466-9959-36497163AC3C}"/>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7" name="Rectangle 2">
            <a:extLst>
              <a:ext uri="{FF2B5EF4-FFF2-40B4-BE49-F238E27FC236}">
                <a16:creationId xmlns:a16="http://schemas.microsoft.com/office/drawing/2014/main" id="{FDA9C813-7120-4815-BCF3-7EDE66AE6B20}"/>
              </a:ext>
            </a:extLst>
          </p:cNvPr>
          <p:cNvSpPr txBox="1">
            <a:spLocks noChangeArrowheads="1"/>
          </p:cNvSpPr>
          <p:nvPr/>
        </p:nvSpPr>
        <p:spPr bwMode="auto">
          <a:xfrm>
            <a:off x="685800" y="685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4000" b="1" dirty="0">
                <a:solidFill>
                  <a:srgbClr val="0000CC"/>
                </a:solidFill>
              </a:rPr>
              <a:t>Important Question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E56D43CC-ACD1-4720-B994-0DB99B0625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a:extLst>
              <a:ext uri="{FF2B5EF4-FFF2-40B4-BE49-F238E27FC236}">
                <a16:creationId xmlns:a16="http://schemas.microsoft.com/office/drawing/2014/main" id="{D4F075B0-8902-40E2-9736-B4E20DD924E3}"/>
              </a:ext>
            </a:extLst>
          </p:cNvPr>
          <p:cNvSpPr>
            <a:spLocks noGrp="1" noChangeArrowheads="1"/>
          </p:cNvSpPr>
          <p:nvPr>
            <p:ph type="body" idx="1"/>
          </p:nvPr>
        </p:nvSpPr>
        <p:spPr>
          <a:xfrm>
            <a:off x="0" y="0"/>
            <a:ext cx="9144000" cy="5029200"/>
          </a:xfrm>
        </p:spPr>
        <p:txBody>
          <a:bodyPr/>
          <a:lstStyle/>
          <a:p>
            <a:pPr marL="0" indent="0" algn="ctr" eaLnBrk="1" hangingPunct="1">
              <a:spcBef>
                <a:spcPts val="0"/>
              </a:spcBef>
              <a:spcAft>
                <a:spcPts val="1200"/>
              </a:spcAft>
              <a:buFontTx/>
              <a:buNone/>
              <a:defRPr/>
            </a:pPr>
            <a:r>
              <a:rPr lang="en-US" altLang="en-US" b="1" dirty="0">
                <a:solidFill>
                  <a:srgbClr val="0000CC"/>
                </a:solidFill>
              </a:rPr>
              <a:t>Deuteronomy 31:16-17b</a:t>
            </a:r>
          </a:p>
          <a:p>
            <a:pPr marL="0" marR="0" indent="0" algn="just">
              <a:spcBef>
                <a:spcPts val="0"/>
              </a:spcBef>
              <a:spcAft>
                <a:spcPts val="1000"/>
              </a:spcAft>
              <a:buNone/>
            </a:pPr>
            <a:r>
              <a:rPr lang="en-US" sz="2800" baseline="30000" dirty="0"/>
              <a:t>16</a:t>
            </a:r>
            <a:r>
              <a:rPr lang="en-US" sz="2800" dirty="0"/>
              <a:t> The </a:t>
            </a:r>
            <a:r>
              <a:rPr lang="en-US" sz="2800" cap="small" dirty="0"/>
              <a:t>Lord</a:t>
            </a:r>
            <a:r>
              <a:rPr lang="en-US" sz="2800" dirty="0"/>
              <a:t> said to Moses, “Behold, you are about to lie down with your fathers; and this people will arise and play the harlot with the strange gods of </a:t>
            </a:r>
            <a:r>
              <a:rPr lang="en-US" sz="2800" b="1" dirty="0">
                <a:solidFill>
                  <a:srgbClr val="0000CC"/>
                </a:solidFill>
              </a:rPr>
              <a:t>the land</a:t>
            </a:r>
            <a:r>
              <a:rPr lang="en-US" sz="2800" dirty="0"/>
              <a:t>, into the midst of which they are going, and will forsake Me and </a:t>
            </a:r>
            <a:r>
              <a:rPr lang="en-US" sz="2800" b="1" dirty="0">
                <a:solidFill>
                  <a:srgbClr val="0000CC"/>
                </a:solidFill>
              </a:rPr>
              <a:t>break My covenant</a:t>
            </a:r>
            <a:r>
              <a:rPr lang="en-US" sz="2800" dirty="0"/>
              <a:t> which I have made with them. </a:t>
            </a:r>
            <a:r>
              <a:rPr lang="en-US" sz="2800" baseline="30000" dirty="0"/>
              <a:t>17</a:t>
            </a:r>
            <a:r>
              <a:rPr lang="en-US" sz="2800" dirty="0"/>
              <a:t> “Then My anger will be kindled against them in that day, and I will forsake them and hide My face from them, and they will be consumed, and many evils and troubles will come upon them… </a:t>
            </a:r>
          </a:p>
        </p:txBody>
      </p:sp>
    </p:spTree>
    <p:extLst>
      <p:ext uri="{BB962C8B-B14F-4D97-AF65-F5344CB8AC3E}">
        <p14:creationId xmlns:p14="http://schemas.microsoft.com/office/powerpoint/2010/main" val="275255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59443"/>
            <a:ext cx="9144000" cy="5570756"/>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have, most of us, been reared and now live under the influence of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Galatianism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Protestant theology, alas, is for the most part, thoroughly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Galatianized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that neither law nor grace are given their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distinct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separated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places, as in the counsels of God, but are mingled together in one incoherent system.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longer, as in the Divine intent, a ministration of death (2 Cor. 3:7), of cursing (Gal. 3:10), of conviction (Rom. 3:19), because we are taught that we must try to keep it, and that by Divine help we may</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Nor, on the other hand, does grace bring us blessed deliverance from the dominion of sin, for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are kept under the law as a rule of life despite the plain declaration, “Sin shall not have dominion over you: for ye are not under the law, but under grace” (Rom. 6:14)</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2400" b="0"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(emphasis mine)</a:t>
            </a:r>
          </a:p>
        </p:txBody>
      </p:sp>
      <p:sp>
        <p:nvSpPr>
          <p:cNvPr id="2" name="Rectangle 1">
            <a:extLst>
              <a:ext uri="{FF2B5EF4-FFF2-40B4-BE49-F238E27FC236}">
                <a16:creationId xmlns:a16="http://schemas.microsoft.com/office/drawing/2014/main" id="{A634B74D-66F4-476B-A1C7-9EEF14FD73AD}"/>
              </a:ext>
            </a:extLst>
          </p:cNvPr>
          <p:cNvSpPr/>
          <p:nvPr/>
        </p:nvSpPr>
        <p:spPr>
          <a:xfrm>
            <a:off x="1181100" y="228600"/>
            <a:ext cx="6781800"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I. SCOFIELD, D. 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Grace of God</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Fundamentals Vol. 3, Chapter VII, p. 98</a:t>
            </a:r>
          </a:p>
        </p:txBody>
      </p:sp>
      <p:pic>
        <p:nvPicPr>
          <p:cNvPr id="3" name="Picture 2">
            <a:extLst>
              <a:ext uri="{FF2B5EF4-FFF2-40B4-BE49-F238E27FC236}">
                <a16:creationId xmlns:a16="http://schemas.microsoft.com/office/drawing/2014/main" id="{52E25DF6-13FF-4A1F-A2E2-D2C6E059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77824" cy="1097280"/>
          </a:xfrm>
          <a:prstGeom prst="rect">
            <a:avLst/>
          </a:prstGeom>
        </p:spPr>
      </p:pic>
    </p:spTree>
    <p:extLst>
      <p:ext uri="{BB962C8B-B14F-4D97-AF65-F5344CB8AC3E}">
        <p14:creationId xmlns:p14="http://schemas.microsoft.com/office/powerpoint/2010/main" val="3169562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F1E5B7C-0783-47FB-A622-AD156C7F5D92}"/>
              </a:ext>
            </a:extLst>
          </p:cNvPr>
          <p:cNvSpPr>
            <a:spLocks noGrp="1" noChangeArrowheads="1"/>
          </p:cNvSpPr>
          <p:nvPr>
            <p:ph type="title"/>
          </p:nvPr>
        </p:nvSpPr>
        <p:spPr>
          <a:xfrm>
            <a:off x="0" y="685800"/>
            <a:ext cx="9144000" cy="1143000"/>
          </a:xfrm>
        </p:spPr>
        <p:txBody>
          <a:bodyPr/>
          <a:lstStyle/>
          <a:p>
            <a:pPr lvl="0" eaLnBrk="1" hangingPunct="1"/>
            <a:r>
              <a:rPr lang="en-US" altLang="en-US" sz="3200" b="1" dirty="0">
                <a:solidFill>
                  <a:srgbClr val="0000CC"/>
                </a:solidFill>
                <a:ea typeface="+mn-ea"/>
              </a:rPr>
              <a:t>What if someone </a:t>
            </a:r>
            <a:r>
              <a:rPr lang="en-US" altLang="en-US" sz="3200" b="1" u="sng" dirty="0">
                <a:solidFill>
                  <a:srgbClr val="0000CC"/>
                </a:solidFill>
                <a:ea typeface="+mn-ea"/>
              </a:rPr>
              <a:t>wants</a:t>
            </a:r>
            <a:r>
              <a:rPr lang="en-US" altLang="en-US" sz="3200" b="1" dirty="0">
                <a:solidFill>
                  <a:srgbClr val="0000CC"/>
                </a:solidFill>
                <a:ea typeface="+mn-ea"/>
              </a:rPr>
              <a:t> to be under the Law?</a:t>
            </a:r>
            <a:br>
              <a:rPr lang="en-US" altLang="en-US" sz="3200" b="1" dirty="0">
                <a:solidFill>
                  <a:srgbClr val="0000CC"/>
                </a:solidFill>
                <a:ea typeface="+mn-ea"/>
              </a:rPr>
            </a:br>
            <a:r>
              <a:rPr lang="en-US" altLang="en-US" sz="3200" b="1" dirty="0">
                <a:solidFill>
                  <a:srgbClr val="0000CC"/>
                </a:solidFill>
                <a:ea typeface="+mn-ea"/>
              </a:rPr>
              <a:t> </a:t>
            </a:r>
            <a:r>
              <a:rPr lang="en-US" altLang="en-US" sz="2600" b="1" dirty="0">
                <a:solidFill>
                  <a:srgbClr val="0000CC"/>
                </a:solidFill>
                <a:ea typeface="+mn-ea"/>
              </a:rPr>
              <a:t>Deuteronomy 28 </a:t>
            </a:r>
          </a:p>
        </p:txBody>
      </p:sp>
      <p:sp>
        <p:nvSpPr>
          <p:cNvPr id="23555" name="Rectangle 3">
            <a:extLst>
              <a:ext uri="{FF2B5EF4-FFF2-40B4-BE49-F238E27FC236}">
                <a16:creationId xmlns:a16="http://schemas.microsoft.com/office/drawing/2014/main" id="{2A0A3419-B26C-4141-A7BD-8EB28EB9AA3C}"/>
              </a:ext>
            </a:extLst>
          </p:cNvPr>
          <p:cNvSpPr>
            <a:spLocks noGrp="1" noChangeArrowheads="1"/>
          </p:cNvSpPr>
          <p:nvPr>
            <p:ph type="body" sz="half" idx="1"/>
          </p:nvPr>
        </p:nvSpPr>
        <p:spPr>
          <a:xfrm>
            <a:off x="0" y="1981200"/>
            <a:ext cx="9144000" cy="2819400"/>
          </a:xfrm>
        </p:spPr>
        <p:txBody>
          <a:bodyPr/>
          <a:lstStyle/>
          <a:p>
            <a:pPr algn="just" eaLnBrk="1" hangingPunct="1">
              <a:spcBef>
                <a:spcPts val="0"/>
              </a:spcBef>
              <a:spcAft>
                <a:spcPts val="1200"/>
              </a:spcAft>
            </a:pPr>
            <a:r>
              <a:rPr lang="en-US" altLang="en-US" sz="2800" dirty="0"/>
              <a:t>You can tell the person that they have missed the ideal ‘window of opportunity’ to be under the Law </a:t>
            </a:r>
            <a:r>
              <a:rPr lang="en-US" altLang="en-US" sz="2800" b="1" dirty="0">
                <a:solidFill>
                  <a:srgbClr val="0000CC"/>
                </a:solidFill>
              </a:rPr>
              <a:t>by about 3400 years</a:t>
            </a:r>
            <a:r>
              <a:rPr lang="en-US" altLang="en-US" sz="2800" dirty="0"/>
              <a:t>.</a:t>
            </a:r>
          </a:p>
          <a:p>
            <a:pPr algn="just" eaLnBrk="1" hangingPunct="1">
              <a:spcBef>
                <a:spcPts val="0"/>
              </a:spcBef>
              <a:spcAft>
                <a:spcPts val="1200"/>
              </a:spcAft>
            </a:pPr>
            <a:r>
              <a:rPr lang="en-US" altLang="en-US" sz="2800" dirty="0"/>
              <a:t>They might also be of the wrong family tree – one ought to be from one of the 12 tribes of Israel, </a:t>
            </a:r>
            <a:r>
              <a:rPr lang="en-US" altLang="en-US" sz="2800" b="1" dirty="0">
                <a:solidFill>
                  <a:srgbClr val="0000CC"/>
                </a:solidFill>
              </a:rPr>
              <a:t>which is hard to fix after the fact</a:t>
            </a:r>
            <a:r>
              <a:rPr lang="en-US" altLang="en-US" sz="2800" dirty="0"/>
              <a:t>.</a:t>
            </a:r>
          </a:p>
        </p:txBody>
      </p:sp>
      <p:pic>
        <p:nvPicPr>
          <p:cNvPr id="60422" name="Picture 9" descr="Jew squatting &amp; turning">
            <a:extLst>
              <a:ext uri="{FF2B5EF4-FFF2-40B4-BE49-F238E27FC236}">
                <a16:creationId xmlns:a16="http://schemas.microsoft.com/office/drawing/2014/main" id="{742F69AD-2F8A-4EC3-A304-A9645BC6CD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4800600"/>
            <a:ext cx="2451541"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A6200235-F44B-4E0A-84C7-D923F06E709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pic>
        <p:nvPicPr>
          <p:cNvPr id="8" name="Picture 7">
            <a:extLst>
              <a:ext uri="{FF2B5EF4-FFF2-40B4-BE49-F238E27FC236}">
                <a16:creationId xmlns:a16="http://schemas.microsoft.com/office/drawing/2014/main" id="{C6115B32-6923-4CEB-96E6-A44F76D1DD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3808" y="4800600"/>
            <a:ext cx="3830228" cy="1861015"/>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5">
            <a:extLst>
              <a:ext uri="{FF2B5EF4-FFF2-40B4-BE49-F238E27FC236}">
                <a16:creationId xmlns:a16="http://schemas.microsoft.com/office/drawing/2014/main" id="{AA877A21-6070-40B2-8A28-6E24242C7670}"/>
              </a:ext>
            </a:extLst>
          </p:cNvPr>
          <p:cNvSpPr txBox="1">
            <a:spLocks noChangeArrowheads="1"/>
          </p:cNvSpPr>
          <p:nvPr/>
        </p:nvSpPr>
        <p:spPr bwMode="auto">
          <a:xfrm>
            <a:off x="0" y="1840345"/>
            <a:ext cx="9144000" cy="954107"/>
          </a:xfrm>
          <a:prstGeom prst="rect">
            <a:avLst/>
          </a:prstGeom>
          <a:noFill/>
          <a:ln w="38100">
            <a:noFill/>
            <a:miter lim="800000"/>
            <a:headEnd/>
            <a:tailEnd/>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eaLnBrk="1" hangingPunct="1">
              <a:spcBef>
                <a:spcPts val="0"/>
              </a:spcBef>
              <a:spcAft>
                <a:spcPts val="1200"/>
              </a:spcAft>
              <a:buChar char="•"/>
            </a:pPr>
            <a:r>
              <a:rPr lang="en-US" altLang="en-US" sz="2800" dirty="0">
                <a:latin typeface="Calibri" panose="020F0502020204030204" pitchFamily="34" charset="0"/>
                <a:cs typeface="Calibri" panose="020F0502020204030204" pitchFamily="34" charset="0"/>
              </a:rPr>
              <a:t>Say that </a:t>
            </a:r>
            <a:r>
              <a:rPr lang="en-US" altLang="en-US" sz="2800" b="1" dirty="0">
                <a:solidFill>
                  <a:srgbClr val="0000CC"/>
                </a:solidFill>
                <a:latin typeface="Calibri" panose="020F0502020204030204" pitchFamily="34" charset="0"/>
                <a:cs typeface="Calibri" panose="020F0502020204030204" pitchFamily="34" charset="0"/>
              </a:rPr>
              <a:t>God won’t be happy with them</a:t>
            </a:r>
            <a:r>
              <a:rPr lang="en-US" altLang="en-US" sz="2800" dirty="0">
                <a:latin typeface="Calibri" panose="020F0502020204030204" pitchFamily="34" charset="0"/>
                <a:cs typeface="Calibri" panose="020F0502020204030204" pitchFamily="34" charset="0"/>
              </a:rPr>
              <a:t> for trying to live under the Law of Moses!</a:t>
            </a:r>
          </a:p>
        </p:txBody>
      </p:sp>
      <p:pic>
        <p:nvPicPr>
          <p:cNvPr id="145424" name="Picture 16" descr="Shocked astonished woman">
            <a:extLst>
              <a:ext uri="{FF2B5EF4-FFF2-40B4-BE49-F238E27FC236}">
                <a16:creationId xmlns:a16="http://schemas.microsoft.com/office/drawing/2014/main" id="{7FF74704-A440-4BB7-8A2E-E5D9C138E2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6839" t="5817" r="32408" b="19221"/>
          <a:stretch>
            <a:fillRect/>
          </a:stretch>
        </p:blipFill>
        <p:spPr bwMode="auto">
          <a:xfrm>
            <a:off x="5369861" y="3048000"/>
            <a:ext cx="2389632"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45425" name="Picture 17" descr="shocked man">
            <a:extLst>
              <a:ext uri="{FF2B5EF4-FFF2-40B4-BE49-F238E27FC236}">
                <a16:creationId xmlns:a16="http://schemas.microsoft.com/office/drawing/2014/main" id="{F7344D17-E2AD-4EB6-8AA6-1F4ED62CD9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7800" y="3048000"/>
            <a:ext cx="2347123"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2">
            <a:extLst>
              <a:ext uri="{FF2B5EF4-FFF2-40B4-BE49-F238E27FC236}">
                <a16:creationId xmlns:a16="http://schemas.microsoft.com/office/drawing/2014/main" id="{A4F87685-C7CF-4A79-B990-FD8057B10336}"/>
              </a:ext>
            </a:extLst>
          </p:cNvPr>
          <p:cNvSpPr>
            <a:spLocks noGrp="1" noChangeArrowheads="1"/>
          </p:cNvSpPr>
          <p:nvPr>
            <p:ph type="title"/>
          </p:nvPr>
        </p:nvSpPr>
        <p:spPr>
          <a:xfrm>
            <a:off x="0" y="685800"/>
            <a:ext cx="9144000" cy="1143000"/>
          </a:xfrm>
        </p:spPr>
        <p:txBody>
          <a:bodyPr/>
          <a:lstStyle/>
          <a:p>
            <a:pPr lvl="0" eaLnBrk="1" hangingPunct="1"/>
            <a:r>
              <a:rPr lang="en-US" altLang="en-US" sz="3200" b="1" dirty="0">
                <a:solidFill>
                  <a:srgbClr val="0000CC"/>
                </a:solidFill>
                <a:ea typeface="+mn-ea"/>
              </a:rPr>
              <a:t>What if someone </a:t>
            </a:r>
            <a:r>
              <a:rPr lang="en-US" altLang="en-US" sz="3200" b="1" u="sng" dirty="0">
                <a:solidFill>
                  <a:srgbClr val="0000CC"/>
                </a:solidFill>
                <a:ea typeface="+mn-ea"/>
              </a:rPr>
              <a:t>wants</a:t>
            </a:r>
            <a:r>
              <a:rPr lang="en-US" altLang="en-US" sz="3200" b="1" dirty="0">
                <a:solidFill>
                  <a:srgbClr val="0000CC"/>
                </a:solidFill>
                <a:ea typeface="+mn-ea"/>
              </a:rPr>
              <a:t> to be under the Law?</a:t>
            </a:r>
            <a:br>
              <a:rPr lang="en-US" altLang="en-US" sz="3200" b="1" dirty="0">
                <a:solidFill>
                  <a:srgbClr val="0000CC"/>
                </a:solidFill>
                <a:ea typeface="+mn-ea"/>
              </a:rPr>
            </a:br>
            <a:r>
              <a:rPr lang="en-US" altLang="en-US" sz="3200" b="1" dirty="0">
                <a:solidFill>
                  <a:srgbClr val="0000CC"/>
                </a:solidFill>
                <a:ea typeface="+mn-ea"/>
              </a:rPr>
              <a:t> </a:t>
            </a:r>
            <a:r>
              <a:rPr lang="en-US" altLang="en-US" sz="2600" b="1" dirty="0">
                <a:solidFill>
                  <a:srgbClr val="0000CC"/>
                </a:solidFill>
                <a:ea typeface="+mn-ea"/>
              </a:rPr>
              <a:t>Deuteronomy 28 </a:t>
            </a:r>
          </a:p>
        </p:txBody>
      </p:sp>
      <p:sp>
        <p:nvSpPr>
          <p:cNvPr id="13" name="Text Box 4">
            <a:extLst>
              <a:ext uri="{FF2B5EF4-FFF2-40B4-BE49-F238E27FC236}">
                <a16:creationId xmlns:a16="http://schemas.microsoft.com/office/drawing/2014/main" id="{25C0260B-C9E0-4D99-8EC5-7B4072B417D2}"/>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4" name="Rectangle 3">
            <a:extLst>
              <a:ext uri="{FF2B5EF4-FFF2-40B4-BE49-F238E27FC236}">
                <a16:creationId xmlns:a16="http://schemas.microsoft.com/office/drawing/2014/main" id="{AA60EBD3-1D0F-462F-B1F4-1ADC5CB45001}"/>
              </a:ext>
            </a:extLst>
          </p:cNvPr>
          <p:cNvSpPr/>
          <p:nvPr/>
        </p:nvSpPr>
        <p:spPr>
          <a:xfrm>
            <a:off x="-55784" y="5638800"/>
            <a:ext cx="5951309" cy="523220"/>
          </a:xfrm>
          <a:prstGeom prst="rect">
            <a:avLst/>
          </a:prstGeom>
        </p:spPr>
        <p:txBody>
          <a:bodyPr wrap="none">
            <a:spAutoFit/>
          </a:bodyPr>
          <a:lstStyle/>
          <a:p>
            <a:pPr marL="342900" indent="-342900" algn="just" eaLnBrk="1" hangingPunct="1">
              <a:spcBef>
                <a:spcPts val="0"/>
              </a:spcBef>
              <a:spcAft>
                <a:spcPts val="1200"/>
              </a:spcAft>
              <a:buChar char="•"/>
            </a:pPr>
            <a:r>
              <a:rPr lang="en-US" altLang="en-US" sz="2800" b="1" i="1" dirty="0">
                <a:solidFill>
                  <a:srgbClr val="0000CC"/>
                </a:solidFill>
                <a:latin typeface="Calibri" panose="020F0502020204030204" pitchFamily="34" charset="0"/>
                <a:cs typeface="Calibri" panose="020F0502020204030204" pitchFamily="34" charset="0"/>
              </a:rPr>
              <a:t>Then take them to Galatians 3:10-14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3FCCEA94-3CF7-4AA4-9C09-8A9B4F072B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2">
            <a:extLst>
              <a:ext uri="{FF2B5EF4-FFF2-40B4-BE49-F238E27FC236}">
                <a16:creationId xmlns:a16="http://schemas.microsoft.com/office/drawing/2014/main" id="{B28A703C-D0B6-4F8D-BF39-EB6758C21ED2}"/>
              </a:ext>
            </a:extLst>
          </p:cNvPr>
          <p:cNvSpPr>
            <a:spLocks noGrp="1" noChangeArrowheads="1"/>
          </p:cNvSpPr>
          <p:nvPr>
            <p:ph type="body" idx="1"/>
          </p:nvPr>
        </p:nvSpPr>
        <p:spPr>
          <a:xfrm>
            <a:off x="0" y="0"/>
            <a:ext cx="9144000" cy="6629400"/>
          </a:xfrm>
        </p:spPr>
        <p:txBody>
          <a:bodyPr/>
          <a:lstStyle/>
          <a:p>
            <a:pPr marL="0" indent="0" algn="ctr" eaLnBrk="1" hangingPunct="1">
              <a:lnSpc>
                <a:spcPct val="95000"/>
              </a:lnSpc>
              <a:spcBef>
                <a:spcPts val="0"/>
              </a:spcBef>
              <a:spcAft>
                <a:spcPts val="1200"/>
              </a:spcAft>
              <a:buNone/>
              <a:defRPr/>
            </a:pPr>
            <a:r>
              <a:rPr lang="en-US" altLang="en-US" b="1" dirty="0">
                <a:solidFill>
                  <a:srgbClr val="0000CC"/>
                </a:solidFill>
              </a:rPr>
              <a:t>Galatians 3:10-14</a:t>
            </a:r>
          </a:p>
          <a:p>
            <a:pPr marL="0" indent="0" algn="just" eaLnBrk="1" hangingPunct="1">
              <a:spcBef>
                <a:spcPts val="0"/>
              </a:spcBef>
              <a:buFontTx/>
              <a:buNone/>
            </a:pPr>
            <a:r>
              <a:rPr lang="en-US" altLang="en-US" sz="2800" baseline="30000" dirty="0"/>
              <a:t>10</a:t>
            </a:r>
            <a:r>
              <a:rPr lang="en-US" altLang="en-US" sz="2800" dirty="0"/>
              <a:t> For as many as are of the works of the Law are </a:t>
            </a:r>
            <a:r>
              <a:rPr lang="en-US" altLang="en-US" sz="2800" b="1" dirty="0">
                <a:solidFill>
                  <a:srgbClr val="0000CC"/>
                </a:solidFill>
              </a:rPr>
              <a:t>under a curse</a:t>
            </a:r>
            <a:r>
              <a:rPr lang="en-US" altLang="en-US" sz="2800" dirty="0"/>
              <a:t>...</a:t>
            </a:r>
            <a:r>
              <a:rPr lang="en-US" altLang="en-US" sz="2800" baseline="30000" dirty="0"/>
              <a:t>11</a:t>
            </a:r>
            <a:r>
              <a:rPr lang="en-US" altLang="en-US" sz="2800" dirty="0"/>
              <a:t> Now that </a:t>
            </a:r>
            <a:r>
              <a:rPr lang="en-US" altLang="en-US" sz="2800" b="1" dirty="0">
                <a:solidFill>
                  <a:srgbClr val="0000CC"/>
                </a:solidFill>
              </a:rPr>
              <a:t>no one is justified by the Law</a:t>
            </a:r>
            <a:r>
              <a:rPr lang="en-US" altLang="en-US" sz="2800" dirty="0"/>
              <a:t> before God is evident…</a:t>
            </a:r>
            <a:r>
              <a:rPr lang="en-US" altLang="en-US" sz="2800" baseline="30000" dirty="0"/>
              <a:t>12</a:t>
            </a:r>
            <a:r>
              <a:rPr lang="en-US" altLang="en-US" sz="2800" dirty="0"/>
              <a:t> However, </a:t>
            </a:r>
            <a:r>
              <a:rPr lang="en-US" altLang="en-US" sz="2800" b="1" u="sng" dirty="0">
                <a:solidFill>
                  <a:srgbClr val="0000CC"/>
                </a:solidFill>
              </a:rPr>
              <a:t>the Law is not of faith</a:t>
            </a:r>
            <a:r>
              <a:rPr lang="en-US" altLang="en-US" sz="2800" dirty="0"/>
              <a:t>…</a:t>
            </a:r>
            <a:r>
              <a:rPr lang="en-US" altLang="en-US" sz="2800" baseline="30000" dirty="0"/>
              <a:t>13</a:t>
            </a:r>
            <a:r>
              <a:rPr lang="en-US" altLang="en-US" sz="2800" dirty="0"/>
              <a:t> </a:t>
            </a:r>
            <a:r>
              <a:rPr lang="en-US" altLang="en-US" sz="2800" b="1" dirty="0">
                <a:solidFill>
                  <a:srgbClr val="0000CC"/>
                </a:solidFill>
              </a:rPr>
              <a:t>Christ redeemed us from the curse of the Law</a:t>
            </a:r>
            <a:r>
              <a:rPr lang="en-US" altLang="en-US" sz="2800" dirty="0"/>
              <a:t>, having become a curse for us…</a:t>
            </a:r>
          </a:p>
        </p:txBody>
      </p:sp>
      <p:sp>
        <p:nvSpPr>
          <p:cNvPr id="6" name="WordArt 4">
            <a:extLst>
              <a:ext uri="{FF2B5EF4-FFF2-40B4-BE49-F238E27FC236}">
                <a16:creationId xmlns:a16="http://schemas.microsoft.com/office/drawing/2014/main" id="{E5A4FCDE-F271-4796-BD48-F28EF38D5E70}"/>
              </a:ext>
            </a:extLst>
          </p:cNvPr>
          <p:cNvSpPr>
            <a:spLocks noChangeArrowheads="1" noChangeShapeType="1" noTextEdit="1"/>
          </p:cNvSpPr>
          <p:nvPr/>
        </p:nvSpPr>
        <p:spPr bwMode="auto">
          <a:xfrm>
            <a:off x="304800" y="3009900"/>
            <a:ext cx="8534400" cy="838200"/>
          </a:xfrm>
          <a:prstGeom prst="rect">
            <a:avLst/>
          </a:prstGeom>
        </p:spPr>
        <p:txBody>
          <a:bodyPr wrap="none" fromWordArt="1">
            <a:prstTxWarp prst="textPlain">
              <a:avLst>
                <a:gd name="adj" fmla="val 50000"/>
              </a:avLst>
            </a:prstTxWarp>
          </a:bodyPr>
          <a:lstStyle/>
          <a:p>
            <a:pPr algn="ctr"/>
            <a:r>
              <a:rPr lang="en-US" sz="9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Why would Christ do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3FCCEA94-3CF7-4AA4-9C09-8A9B4F072B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2">
            <a:extLst>
              <a:ext uri="{FF2B5EF4-FFF2-40B4-BE49-F238E27FC236}">
                <a16:creationId xmlns:a16="http://schemas.microsoft.com/office/drawing/2014/main" id="{B28A703C-D0B6-4F8D-BF39-EB6758C21ED2}"/>
              </a:ext>
            </a:extLst>
          </p:cNvPr>
          <p:cNvSpPr>
            <a:spLocks noGrp="1" noChangeArrowheads="1"/>
          </p:cNvSpPr>
          <p:nvPr>
            <p:ph type="body" idx="1"/>
          </p:nvPr>
        </p:nvSpPr>
        <p:spPr>
          <a:xfrm>
            <a:off x="0" y="0"/>
            <a:ext cx="9144000" cy="6629400"/>
          </a:xfrm>
        </p:spPr>
        <p:txBody>
          <a:bodyPr/>
          <a:lstStyle/>
          <a:p>
            <a:pPr marL="0" indent="0" algn="ctr" eaLnBrk="1" hangingPunct="1">
              <a:lnSpc>
                <a:spcPct val="95000"/>
              </a:lnSpc>
              <a:spcBef>
                <a:spcPts val="0"/>
              </a:spcBef>
              <a:spcAft>
                <a:spcPts val="1200"/>
              </a:spcAft>
              <a:buNone/>
              <a:defRPr/>
            </a:pPr>
            <a:r>
              <a:rPr lang="en-US" altLang="en-US" b="1" dirty="0">
                <a:solidFill>
                  <a:srgbClr val="0000CC"/>
                </a:solidFill>
              </a:rPr>
              <a:t>Galatians 3:10-14</a:t>
            </a:r>
          </a:p>
          <a:p>
            <a:pPr marL="0" indent="0" algn="just" eaLnBrk="1" hangingPunct="1">
              <a:spcBef>
                <a:spcPts val="0"/>
              </a:spcBef>
              <a:buFontTx/>
              <a:buNone/>
            </a:pPr>
            <a:r>
              <a:rPr lang="en-US" altLang="en-US" sz="2800" baseline="30000" dirty="0"/>
              <a:t>14</a:t>
            </a:r>
            <a:r>
              <a:rPr lang="en-US" altLang="en-US" sz="2800" dirty="0"/>
              <a:t> </a:t>
            </a:r>
            <a:r>
              <a:rPr lang="en-US" altLang="en-US" sz="2800" b="1" u="sng" dirty="0">
                <a:solidFill>
                  <a:srgbClr val="0000CC"/>
                </a:solidFill>
              </a:rPr>
              <a:t>in order that</a:t>
            </a:r>
            <a:r>
              <a:rPr lang="en-US" altLang="en-US" sz="2800" b="1" dirty="0">
                <a:solidFill>
                  <a:srgbClr val="0000CC"/>
                </a:solidFill>
              </a:rPr>
              <a:t> in Christ Jesus the blessing of Abraham </a:t>
            </a:r>
            <a:r>
              <a:rPr lang="en-US" altLang="en-US" sz="2800" dirty="0"/>
              <a:t>might come to the Gentiles, </a:t>
            </a:r>
            <a:r>
              <a:rPr lang="en-US" altLang="en-US" sz="2800" b="1" u="sng" dirty="0">
                <a:solidFill>
                  <a:srgbClr val="0000CC"/>
                </a:solidFill>
              </a:rPr>
              <a:t>so that</a:t>
            </a:r>
            <a:r>
              <a:rPr lang="en-US" altLang="en-US" sz="2800" dirty="0"/>
              <a:t> we would receive the promise of the Spirit </a:t>
            </a:r>
            <a:r>
              <a:rPr lang="en-US" altLang="en-US" sz="2800" b="1" dirty="0">
                <a:solidFill>
                  <a:srgbClr val="0000CC"/>
                </a:solidFill>
              </a:rPr>
              <a:t>through faith</a:t>
            </a:r>
            <a:r>
              <a:rPr lang="en-US" altLang="en-US" sz="2800" dirty="0"/>
              <a:t>.</a:t>
            </a:r>
          </a:p>
        </p:txBody>
      </p:sp>
      <p:sp>
        <p:nvSpPr>
          <p:cNvPr id="5" name="WordArt 4">
            <a:extLst>
              <a:ext uri="{FF2B5EF4-FFF2-40B4-BE49-F238E27FC236}">
                <a16:creationId xmlns:a16="http://schemas.microsoft.com/office/drawing/2014/main" id="{9CA42430-5597-49ED-882A-2293D0DED00F}"/>
              </a:ext>
            </a:extLst>
          </p:cNvPr>
          <p:cNvSpPr>
            <a:spLocks noChangeArrowheads="1" noChangeShapeType="1" noTextEdit="1"/>
          </p:cNvSpPr>
          <p:nvPr/>
        </p:nvSpPr>
        <p:spPr bwMode="auto">
          <a:xfrm>
            <a:off x="304800" y="3009900"/>
            <a:ext cx="8534400" cy="838200"/>
          </a:xfrm>
          <a:prstGeom prst="rect">
            <a:avLst/>
          </a:prstGeom>
        </p:spPr>
        <p:txBody>
          <a:bodyPr wrap="none" fromWordArt="1">
            <a:prstTxWarp prst="textPlain">
              <a:avLst>
                <a:gd name="adj" fmla="val 50000"/>
              </a:avLst>
            </a:prstTxWarp>
          </a:bodyPr>
          <a:lstStyle/>
          <a:p>
            <a:pPr algn="ctr"/>
            <a:r>
              <a:rPr lang="en-US" sz="9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That’s Why He did that!</a:t>
            </a:r>
          </a:p>
        </p:txBody>
      </p:sp>
    </p:spTree>
    <p:extLst>
      <p:ext uri="{BB962C8B-B14F-4D97-AF65-F5344CB8AC3E}">
        <p14:creationId xmlns:p14="http://schemas.microsoft.com/office/powerpoint/2010/main" val="188801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CFC04AE6-4B40-4729-8E98-D71FB01718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a:extLst>
              <a:ext uri="{FF2B5EF4-FFF2-40B4-BE49-F238E27FC236}">
                <a16:creationId xmlns:a16="http://schemas.microsoft.com/office/drawing/2014/main" id="{6BC4AEFD-6151-45E6-B7F7-876DBF22BF0E}"/>
              </a:ext>
            </a:extLst>
          </p:cNvPr>
          <p:cNvSpPr>
            <a:spLocks noGrp="1" noChangeArrowheads="1"/>
          </p:cNvSpPr>
          <p:nvPr>
            <p:ph type="body" idx="1"/>
          </p:nvPr>
        </p:nvSpPr>
        <p:spPr>
          <a:xfrm>
            <a:off x="0" y="0"/>
            <a:ext cx="9144000" cy="6400800"/>
          </a:xfrm>
        </p:spPr>
        <p:txBody>
          <a:bodyPr/>
          <a:lstStyle/>
          <a:p>
            <a:pPr marL="0" indent="0" algn="ctr" eaLnBrk="1" hangingPunct="1">
              <a:lnSpc>
                <a:spcPct val="95000"/>
              </a:lnSpc>
              <a:spcBef>
                <a:spcPts val="0"/>
              </a:spcBef>
              <a:spcAft>
                <a:spcPts val="1200"/>
              </a:spcAft>
              <a:buNone/>
              <a:defRPr/>
            </a:pPr>
            <a:r>
              <a:rPr lang="en-US" altLang="en-US" b="1" dirty="0">
                <a:solidFill>
                  <a:srgbClr val="0000CC"/>
                </a:solidFill>
              </a:rPr>
              <a:t>Romans 7:4-6</a:t>
            </a:r>
          </a:p>
          <a:p>
            <a:pPr marL="0" indent="0" algn="just" eaLnBrk="1" hangingPunct="1">
              <a:spcBef>
                <a:spcPts val="0"/>
              </a:spcBef>
              <a:buFontTx/>
              <a:buNone/>
            </a:pPr>
            <a:r>
              <a:rPr lang="en-US" altLang="en-US" sz="2800" baseline="30000" dirty="0"/>
              <a:t>4</a:t>
            </a:r>
            <a:r>
              <a:rPr lang="en-US" altLang="en-US" sz="2800" dirty="0"/>
              <a:t> Therefore, my brethren, </a:t>
            </a:r>
            <a:r>
              <a:rPr lang="en-US" altLang="en-US" sz="2800" b="1" u="sng" dirty="0">
                <a:solidFill>
                  <a:srgbClr val="0000CC"/>
                </a:solidFill>
              </a:rPr>
              <a:t>you also were made to die to the Law</a:t>
            </a:r>
            <a:r>
              <a:rPr lang="en-US" altLang="en-US" sz="2800" dirty="0"/>
              <a:t> through the body of Christ,  </a:t>
            </a:r>
            <a:r>
              <a:rPr lang="en-US" altLang="en-US" sz="2800" b="1" u="sng" dirty="0">
                <a:solidFill>
                  <a:srgbClr val="0000CC"/>
                </a:solidFill>
              </a:rPr>
              <a:t>so that you might be joined to another</a:t>
            </a:r>
            <a:r>
              <a:rPr lang="en-US" altLang="en-US" sz="2800" dirty="0"/>
              <a:t>, to Him who was raised from the dead, in order that  we might </a:t>
            </a:r>
            <a:r>
              <a:rPr lang="en-US" altLang="en-US" sz="2800" b="1" u="sng" dirty="0">
                <a:solidFill>
                  <a:srgbClr val="0000CC"/>
                </a:solidFill>
              </a:rPr>
              <a:t>bear fruit for God</a:t>
            </a:r>
            <a:r>
              <a:rPr lang="en-US" altLang="en-US" sz="2800" dirty="0"/>
              <a:t>. </a:t>
            </a:r>
            <a:r>
              <a:rPr lang="en-US" altLang="en-US" sz="2800" baseline="30000" dirty="0"/>
              <a:t>5</a:t>
            </a:r>
            <a:r>
              <a:rPr lang="en-US" altLang="en-US" sz="2800" dirty="0"/>
              <a:t> For while we were in the flesh, the </a:t>
            </a:r>
            <a:r>
              <a:rPr lang="en-US" altLang="en-US" sz="2800" b="1" u="sng" dirty="0">
                <a:solidFill>
                  <a:srgbClr val="C00000"/>
                </a:solidFill>
              </a:rPr>
              <a:t>sinful passions, which were aroused by the Law</a:t>
            </a:r>
            <a:r>
              <a:rPr lang="en-US" altLang="en-US" sz="2800" dirty="0"/>
              <a:t>, were at work in the members of our body to </a:t>
            </a:r>
            <a:r>
              <a:rPr lang="en-US" altLang="en-US" sz="2800" b="1" u="sng" dirty="0">
                <a:solidFill>
                  <a:srgbClr val="C00000"/>
                </a:solidFill>
              </a:rPr>
              <a:t>bear fruit for death</a:t>
            </a:r>
            <a:r>
              <a:rPr lang="en-US" altLang="en-US" sz="2800" dirty="0"/>
              <a:t>. </a:t>
            </a:r>
            <a:r>
              <a:rPr lang="en-US" altLang="en-US" sz="2800" baseline="30000" dirty="0"/>
              <a:t>6</a:t>
            </a:r>
            <a:r>
              <a:rPr lang="en-US" altLang="en-US" sz="2800" dirty="0"/>
              <a:t> </a:t>
            </a:r>
            <a:r>
              <a:rPr lang="en-US" altLang="en-US" sz="2800" b="1" u="sng" dirty="0">
                <a:solidFill>
                  <a:srgbClr val="0000CC"/>
                </a:solidFill>
              </a:rPr>
              <a:t>But now we have been released from the Law, having died to that by which we were bound</a:t>
            </a:r>
            <a:r>
              <a:rPr lang="en-US" altLang="en-US" sz="2800" dirty="0"/>
              <a:t>, so that we serve in newness of the Spirit and not in oldness of the letter.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DDB1E39-F25F-4179-97BE-E3F519906B9D}"/>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cs typeface="Calibri" panose="020F0502020204030204" pitchFamily="34" charset="0"/>
              </a:rPr>
              <a:t>Law &amp; Grace: Session 13 The Law and Laws – The Big IF</a:t>
            </a:r>
          </a:p>
        </p:txBody>
      </p:sp>
      <p:sp>
        <p:nvSpPr>
          <p:cNvPr id="6" name="Rectangle 2">
            <a:extLst>
              <a:ext uri="{FF2B5EF4-FFF2-40B4-BE49-F238E27FC236}">
                <a16:creationId xmlns:a16="http://schemas.microsoft.com/office/drawing/2014/main" id="{9AA3F642-2371-4A06-A234-2043489C2EBD}"/>
              </a:ext>
            </a:extLst>
          </p:cNvPr>
          <p:cNvSpPr txBox="1">
            <a:spLocks noChangeArrowheads="1"/>
          </p:cNvSpPr>
          <p:nvPr/>
        </p:nvSpPr>
        <p:spPr bwMode="auto">
          <a:xfrm>
            <a:off x="0" y="4572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b="1" dirty="0">
                <a:solidFill>
                  <a:srgbClr val="0000CC"/>
                </a:solidFill>
                <a:ea typeface="+mn-ea"/>
              </a:rPr>
              <a:t>The Law makes the sin issue worse!</a:t>
            </a:r>
          </a:p>
        </p:txBody>
      </p:sp>
      <p:pic>
        <p:nvPicPr>
          <p:cNvPr id="2" name="Picture 1">
            <a:extLst>
              <a:ext uri="{FF2B5EF4-FFF2-40B4-BE49-F238E27FC236}">
                <a16:creationId xmlns:a16="http://schemas.microsoft.com/office/drawing/2014/main" id="{F3674C7F-9529-4349-9E98-95D5BAA7A944}"/>
              </a:ext>
            </a:extLst>
          </p:cNvPr>
          <p:cNvPicPr>
            <a:picLocks noChangeAspect="1"/>
          </p:cNvPicPr>
          <p:nvPr/>
        </p:nvPicPr>
        <p:blipFill>
          <a:blip r:embed="rId3"/>
          <a:stretch>
            <a:fillRect/>
          </a:stretch>
        </p:blipFill>
        <p:spPr>
          <a:xfrm>
            <a:off x="143428" y="1290905"/>
            <a:ext cx="8857143" cy="4276190"/>
          </a:xfrm>
          <a:prstGeom prst="rect">
            <a:avLst/>
          </a:prstGeom>
          <a:ln>
            <a:solidFill>
              <a:schemeClr val="tx1"/>
            </a:solidFill>
          </a:ln>
        </p:spPr>
      </p:pic>
    </p:spTree>
    <p:extLst>
      <p:ext uri="{BB962C8B-B14F-4D97-AF65-F5344CB8AC3E}">
        <p14:creationId xmlns:p14="http://schemas.microsoft.com/office/powerpoint/2010/main" val="261846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CFC04AE6-4B40-4729-8E98-D71FB01718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a:extLst>
              <a:ext uri="{FF2B5EF4-FFF2-40B4-BE49-F238E27FC236}">
                <a16:creationId xmlns:a16="http://schemas.microsoft.com/office/drawing/2014/main" id="{6BC4AEFD-6151-45E6-B7F7-876DBF22BF0E}"/>
              </a:ext>
            </a:extLst>
          </p:cNvPr>
          <p:cNvSpPr>
            <a:spLocks noGrp="1" noChangeArrowheads="1"/>
          </p:cNvSpPr>
          <p:nvPr>
            <p:ph type="body" idx="1"/>
          </p:nvPr>
        </p:nvSpPr>
        <p:spPr>
          <a:xfrm>
            <a:off x="0" y="0"/>
            <a:ext cx="9144000" cy="6400800"/>
          </a:xfrm>
        </p:spPr>
        <p:txBody>
          <a:bodyPr/>
          <a:lstStyle/>
          <a:p>
            <a:pPr marL="0" indent="0" algn="ctr" eaLnBrk="1" hangingPunct="1">
              <a:lnSpc>
                <a:spcPct val="95000"/>
              </a:lnSpc>
              <a:spcBef>
                <a:spcPts val="0"/>
              </a:spcBef>
              <a:spcAft>
                <a:spcPts val="1200"/>
              </a:spcAft>
              <a:buNone/>
              <a:defRPr/>
            </a:pPr>
            <a:r>
              <a:rPr lang="en-US" altLang="en-US" b="1" dirty="0">
                <a:solidFill>
                  <a:srgbClr val="0000CC"/>
                </a:solidFill>
              </a:rPr>
              <a:t>Romans 7:4-6</a:t>
            </a:r>
          </a:p>
          <a:p>
            <a:pPr marL="0" indent="0" algn="just" eaLnBrk="1" hangingPunct="1">
              <a:spcBef>
                <a:spcPts val="0"/>
              </a:spcBef>
              <a:buFontTx/>
              <a:buNone/>
            </a:pPr>
            <a:r>
              <a:rPr lang="en-US" altLang="en-US" sz="2800" baseline="30000" dirty="0"/>
              <a:t>4</a:t>
            </a:r>
            <a:r>
              <a:rPr lang="en-US" altLang="en-US" sz="2800" dirty="0"/>
              <a:t> Therefore, my brethren, you also were made to die to the Law through the body of Christ,  so that you might be joined to another, to Him who was raised from the dead, in order that  we might </a:t>
            </a:r>
            <a:r>
              <a:rPr lang="en-US" altLang="en-US" sz="2800" b="1" u="sng" dirty="0">
                <a:solidFill>
                  <a:srgbClr val="0000CC"/>
                </a:solidFill>
              </a:rPr>
              <a:t>bear fruit for God</a:t>
            </a:r>
            <a:r>
              <a:rPr lang="en-US" altLang="en-US" sz="2800" dirty="0"/>
              <a:t>. </a:t>
            </a:r>
            <a:r>
              <a:rPr lang="en-US" altLang="en-US" sz="2800" baseline="30000" dirty="0"/>
              <a:t>5</a:t>
            </a:r>
            <a:r>
              <a:rPr lang="en-US" altLang="en-US" sz="2800" dirty="0"/>
              <a:t> For while we were in the flesh, the </a:t>
            </a:r>
            <a:r>
              <a:rPr lang="en-US" altLang="en-US" sz="2800" b="1" u="sng" dirty="0">
                <a:solidFill>
                  <a:srgbClr val="C00000"/>
                </a:solidFill>
              </a:rPr>
              <a:t>sinful passions, which were aroused by the Law</a:t>
            </a:r>
            <a:r>
              <a:rPr lang="en-US" altLang="en-US" sz="2800" dirty="0"/>
              <a:t>, were at work in the members of our body to </a:t>
            </a:r>
            <a:r>
              <a:rPr lang="en-US" altLang="en-US" sz="2800" b="1" u="sng" dirty="0">
                <a:solidFill>
                  <a:srgbClr val="C00000"/>
                </a:solidFill>
              </a:rPr>
              <a:t>bear fruit for death</a:t>
            </a:r>
            <a:r>
              <a:rPr lang="en-US" altLang="en-US" sz="2800" dirty="0"/>
              <a:t>. </a:t>
            </a:r>
            <a:r>
              <a:rPr lang="en-US" altLang="en-US" sz="2800" baseline="30000" dirty="0"/>
              <a:t>6</a:t>
            </a:r>
            <a:r>
              <a:rPr lang="en-US" altLang="en-US" sz="2800" dirty="0"/>
              <a:t> </a:t>
            </a:r>
            <a:r>
              <a:rPr lang="en-US" altLang="en-US" sz="2800" b="1" u="sng" dirty="0">
                <a:solidFill>
                  <a:srgbClr val="0000CC"/>
                </a:solidFill>
              </a:rPr>
              <a:t>But now we have been released from the Law, having died to that by which we were bound</a:t>
            </a:r>
            <a:r>
              <a:rPr lang="en-US" altLang="en-US" sz="2800" dirty="0"/>
              <a:t>, so that we serve in newness of the Spirit and not in oldness of the letter.</a:t>
            </a:r>
          </a:p>
        </p:txBody>
      </p:sp>
    </p:spTree>
    <p:extLst>
      <p:ext uri="{BB962C8B-B14F-4D97-AF65-F5344CB8AC3E}">
        <p14:creationId xmlns:p14="http://schemas.microsoft.com/office/powerpoint/2010/main" val="903241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4A3FF840-EF36-4CB0-9F9D-6C3199AD3B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2">
            <a:extLst>
              <a:ext uri="{FF2B5EF4-FFF2-40B4-BE49-F238E27FC236}">
                <a16:creationId xmlns:a16="http://schemas.microsoft.com/office/drawing/2014/main" id="{8F64243B-40B9-4037-BC38-DB9E3988EEA7}"/>
              </a:ext>
            </a:extLst>
          </p:cNvPr>
          <p:cNvSpPr>
            <a:spLocks noGrp="1" noChangeArrowheads="1"/>
          </p:cNvSpPr>
          <p:nvPr>
            <p:ph type="body" idx="1"/>
          </p:nvPr>
        </p:nvSpPr>
        <p:spPr>
          <a:xfrm>
            <a:off x="0" y="0"/>
            <a:ext cx="9144000" cy="3124200"/>
          </a:xfrm>
        </p:spPr>
        <p:txBody>
          <a:bodyPr/>
          <a:lstStyle/>
          <a:p>
            <a:pPr marL="0" indent="0" algn="ctr" eaLnBrk="1" hangingPunct="1">
              <a:lnSpc>
                <a:spcPct val="95000"/>
              </a:lnSpc>
              <a:spcBef>
                <a:spcPts val="0"/>
              </a:spcBef>
              <a:spcAft>
                <a:spcPts val="1200"/>
              </a:spcAft>
              <a:buNone/>
              <a:defRPr/>
            </a:pPr>
            <a:r>
              <a:rPr lang="en-US" altLang="en-US" b="1" dirty="0">
                <a:solidFill>
                  <a:srgbClr val="0000CC"/>
                </a:solidFill>
              </a:rPr>
              <a:t>Galatians 2:19-20</a:t>
            </a:r>
          </a:p>
          <a:p>
            <a:pPr marL="0" indent="0" algn="just" eaLnBrk="1" hangingPunct="1">
              <a:spcBef>
                <a:spcPts val="0"/>
              </a:spcBef>
              <a:spcAft>
                <a:spcPts val="1200"/>
              </a:spcAft>
              <a:buFontTx/>
              <a:buNone/>
            </a:pPr>
            <a:r>
              <a:rPr lang="en-US" altLang="en-US" sz="2800" baseline="30000" dirty="0"/>
              <a:t>19</a:t>
            </a:r>
            <a:r>
              <a:rPr lang="en-US" altLang="en-US" sz="2800" dirty="0"/>
              <a:t> “For through the Law </a:t>
            </a:r>
            <a:r>
              <a:rPr lang="en-US" altLang="en-US" sz="2800" b="1" u="sng" dirty="0">
                <a:solidFill>
                  <a:srgbClr val="0000CC"/>
                </a:solidFill>
              </a:rPr>
              <a:t>I died to the Law, so that I might live to God</a:t>
            </a:r>
            <a:r>
              <a:rPr lang="en-US" altLang="en-US" sz="2800" dirty="0"/>
              <a:t>. </a:t>
            </a:r>
            <a:r>
              <a:rPr lang="en-US" altLang="en-US" sz="2800" baseline="30000" dirty="0"/>
              <a:t>20</a:t>
            </a:r>
            <a:r>
              <a:rPr lang="en-US" altLang="en-US" sz="2800" dirty="0"/>
              <a:t> I have been crucified with Christ; and it is no longer I who live, but Christ lives in me; and the life which I now live in the flesh I live by faith in the Son of God, who loved me and gave Himself up for me.”</a:t>
            </a:r>
          </a:p>
        </p:txBody>
      </p:sp>
      <p:pic>
        <p:nvPicPr>
          <p:cNvPr id="2" name="Picture 1">
            <a:extLst>
              <a:ext uri="{FF2B5EF4-FFF2-40B4-BE49-F238E27FC236}">
                <a16:creationId xmlns:a16="http://schemas.microsoft.com/office/drawing/2014/main" id="{08253DA8-DB18-40F1-9E4C-CE9FB0626DC1}"/>
              </a:ext>
            </a:extLst>
          </p:cNvPr>
          <p:cNvPicPr>
            <a:picLocks noChangeAspect="1"/>
          </p:cNvPicPr>
          <p:nvPr/>
        </p:nvPicPr>
        <p:blipFill>
          <a:blip r:embed="rId4"/>
          <a:stretch>
            <a:fillRect/>
          </a:stretch>
        </p:blipFill>
        <p:spPr>
          <a:xfrm>
            <a:off x="2852058" y="2819400"/>
            <a:ext cx="3439884" cy="2286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8084012-397F-415B-AF0D-8DD53B42779D}"/>
              </a:ext>
            </a:extLst>
          </p:cNvPr>
          <p:cNvSpPr>
            <a:spLocks noGrp="1" noChangeArrowheads="1"/>
          </p:cNvSpPr>
          <p:nvPr>
            <p:ph type="title"/>
          </p:nvPr>
        </p:nvSpPr>
        <p:spPr>
          <a:xfrm>
            <a:off x="0" y="685800"/>
            <a:ext cx="9144000" cy="1143000"/>
          </a:xfrm>
        </p:spPr>
        <p:txBody>
          <a:bodyPr/>
          <a:lstStyle/>
          <a:p>
            <a:pPr lvl="0" eaLnBrk="1" hangingPunct="1"/>
            <a:r>
              <a:rPr lang="en-US" altLang="en-US" sz="3200" b="1" dirty="0">
                <a:solidFill>
                  <a:srgbClr val="0000CC"/>
                </a:solidFill>
                <a:ea typeface="+mn-ea"/>
              </a:rPr>
              <a:t>What if someone </a:t>
            </a:r>
            <a:r>
              <a:rPr lang="en-US" altLang="en-US" sz="3200" b="1" u="sng" dirty="0">
                <a:solidFill>
                  <a:srgbClr val="0000CC"/>
                </a:solidFill>
                <a:ea typeface="+mn-ea"/>
              </a:rPr>
              <a:t>wants</a:t>
            </a:r>
            <a:r>
              <a:rPr lang="en-US" altLang="en-US" sz="3200" b="1" dirty="0">
                <a:solidFill>
                  <a:srgbClr val="0000CC"/>
                </a:solidFill>
                <a:ea typeface="+mn-ea"/>
              </a:rPr>
              <a:t> to be under the Law?</a:t>
            </a:r>
            <a:br>
              <a:rPr lang="en-US" altLang="en-US" sz="3200" b="1" dirty="0">
                <a:solidFill>
                  <a:srgbClr val="0000CC"/>
                </a:solidFill>
                <a:ea typeface="+mn-ea"/>
              </a:rPr>
            </a:br>
            <a:r>
              <a:rPr lang="en-US" altLang="en-US" sz="3200" b="1" dirty="0">
                <a:solidFill>
                  <a:srgbClr val="0000CC"/>
                </a:solidFill>
                <a:ea typeface="+mn-ea"/>
              </a:rPr>
              <a:t> </a:t>
            </a:r>
            <a:r>
              <a:rPr lang="en-US" altLang="en-US" sz="2600" b="1" dirty="0">
                <a:solidFill>
                  <a:srgbClr val="0000CC"/>
                </a:solidFill>
                <a:ea typeface="+mn-ea"/>
              </a:rPr>
              <a:t>Deuteronomy 28 </a:t>
            </a:r>
          </a:p>
        </p:txBody>
      </p:sp>
      <p:sp>
        <p:nvSpPr>
          <p:cNvPr id="5" name="Text Box 4">
            <a:extLst>
              <a:ext uri="{FF2B5EF4-FFF2-40B4-BE49-F238E27FC236}">
                <a16:creationId xmlns:a16="http://schemas.microsoft.com/office/drawing/2014/main" id="{5A754D75-D6F2-4549-B2B9-A83C777B8522}"/>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6" name="Text Box 5">
            <a:extLst>
              <a:ext uri="{FF2B5EF4-FFF2-40B4-BE49-F238E27FC236}">
                <a16:creationId xmlns:a16="http://schemas.microsoft.com/office/drawing/2014/main" id="{0B6870B0-8CEB-4A03-B6DE-D42C9DEC67F6}"/>
              </a:ext>
            </a:extLst>
          </p:cNvPr>
          <p:cNvSpPr txBox="1">
            <a:spLocks noChangeArrowheads="1"/>
          </p:cNvSpPr>
          <p:nvPr/>
        </p:nvSpPr>
        <p:spPr bwMode="auto">
          <a:xfrm>
            <a:off x="0" y="1828800"/>
            <a:ext cx="9144000" cy="1815882"/>
          </a:xfrm>
          <a:prstGeom prst="rect">
            <a:avLst/>
          </a:prstGeom>
          <a:noFill/>
          <a:ln w="38100">
            <a:noFill/>
            <a:miter lim="800000"/>
            <a:headEnd/>
            <a:tailEnd/>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eaLnBrk="1" hangingPunct="1">
              <a:spcBef>
                <a:spcPts val="0"/>
              </a:spcBef>
              <a:spcAft>
                <a:spcPts val="1200"/>
              </a:spcAft>
              <a:buFont typeface="Arial" panose="020B0604020202020204" pitchFamily="34" charset="0"/>
              <a:buChar char="•"/>
            </a:pPr>
            <a:r>
              <a:rPr lang="en-US" altLang="en-US" sz="2800" b="1" dirty="0">
                <a:solidFill>
                  <a:srgbClr val="0000CC"/>
                </a:solidFill>
                <a:latin typeface="Calibri" panose="020F0502020204030204" pitchFamily="34" charset="0"/>
                <a:cs typeface="Calibri" panose="020F0502020204030204" pitchFamily="34" charset="0"/>
              </a:rPr>
              <a:t>There are those who will say that if we are not under Law, then we are lawless.  </a:t>
            </a:r>
            <a:r>
              <a:rPr lang="en-US" altLang="en-US" sz="2800" dirty="0">
                <a:latin typeface="Calibri" panose="020F0502020204030204" pitchFamily="34" charset="0"/>
                <a:cs typeface="Calibri" panose="020F0502020204030204" pitchFamily="34" charset="0"/>
              </a:rPr>
              <a:t>But it was God’s intent that we die in relationship to the Law so that we might be alive to God.  God intends for us to be alive to Him! </a:t>
            </a:r>
          </a:p>
        </p:txBody>
      </p:sp>
      <p:pic>
        <p:nvPicPr>
          <p:cNvPr id="2" name="Picture 1">
            <a:extLst>
              <a:ext uri="{FF2B5EF4-FFF2-40B4-BE49-F238E27FC236}">
                <a16:creationId xmlns:a16="http://schemas.microsoft.com/office/drawing/2014/main" id="{6F4CD01A-40E1-4B0F-B6B9-355F1124890A}"/>
              </a:ext>
            </a:extLst>
          </p:cNvPr>
          <p:cNvPicPr>
            <a:picLocks noChangeAspect="1"/>
          </p:cNvPicPr>
          <p:nvPr/>
        </p:nvPicPr>
        <p:blipFill>
          <a:blip r:embed="rId2"/>
          <a:stretch>
            <a:fillRect/>
          </a:stretch>
        </p:blipFill>
        <p:spPr>
          <a:xfrm>
            <a:off x="2230755" y="3886200"/>
            <a:ext cx="4682490" cy="2312341"/>
          </a:xfrm>
          <a:prstGeom prst="rect">
            <a:avLst/>
          </a:prstGeom>
        </p:spPr>
      </p:pic>
      <p:pic>
        <p:nvPicPr>
          <p:cNvPr id="7" name="Picture 9" descr="boar-running">
            <a:extLst>
              <a:ext uri="{FF2B5EF4-FFF2-40B4-BE49-F238E27FC236}">
                <a16:creationId xmlns:a16="http://schemas.microsoft.com/office/drawing/2014/main" id="{EEAABDB0-825F-4964-A049-A31B71B61D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910" y="3886200"/>
            <a:ext cx="3352181" cy="22860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8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4A3FF840-EF36-4CB0-9F9D-6C3199AD3B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2">
            <a:extLst>
              <a:ext uri="{FF2B5EF4-FFF2-40B4-BE49-F238E27FC236}">
                <a16:creationId xmlns:a16="http://schemas.microsoft.com/office/drawing/2014/main" id="{8F64243B-40B9-4037-BC38-DB9E3988EEA7}"/>
              </a:ext>
            </a:extLst>
          </p:cNvPr>
          <p:cNvSpPr>
            <a:spLocks noGrp="1" noChangeArrowheads="1"/>
          </p:cNvSpPr>
          <p:nvPr>
            <p:ph type="body" idx="1"/>
          </p:nvPr>
        </p:nvSpPr>
        <p:spPr>
          <a:xfrm>
            <a:off x="0" y="0"/>
            <a:ext cx="9144000" cy="2286000"/>
          </a:xfrm>
        </p:spPr>
        <p:txBody>
          <a:bodyPr/>
          <a:lstStyle/>
          <a:p>
            <a:pPr marL="0" indent="0" algn="ctr" eaLnBrk="1" hangingPunct="1">
              <a:lnSpc>
                <a:spcPct val="95000"/>
              </a:lnSpc>
              <a:spcBef>
                <a:spcPts val="0"/>
              </a:spcBef>
              <a:spcAft>
                <a:spcPts val="1200"/>
              </a:spcAft>
              <a:buNone/>
              <a:defRPr/>
            </a:pPr>
            <a:r>
              <a:rPr lang="en-US" altLang="en-US" b="1" dirty="0">
                <a:solidFill>
                  <a:srgbClr val="0000CC"/>
                </a:solidFill>
              </a:rPr>
              <a:t>Ephesians 1:3</a:t>
            </a:r>
          </a:p>
          <a:p>
            <a:pPr marL="0" indent="0" eaLnBrk="1" hangingPunct="1">
              <a:spcBef>
                <a:spcPts val="0"/>
              </a:spcBef>
              <a:buFontTx/>
              <a:buNone/>
            </a:pPr>
            <a:r>
              <a:rPr lang="en-US" altLang="en-US" sz="2800" dirty="0"/>
              <a:t>Blessed be </a:t>
            </a:r>
            <a:r>
              <a:rPr lang="en-US" altLang="en-US" sz="2800" b="1" dirty="0">
                <a:solidFill>
                  <a:srgbClr val="0000CC"/>
                </a:solidFill>
              </a:rPr>
              <a:t>the God and Father of our Lord Jesus Christ, who has blessed us with every spiritual blessing in the heavenly places in Christ…</a:t>
            </a:r>
          </a:p>
          <a:p>
            <a:pPr marL="0" indent="0" algn="just" eaLnBrk="1" hangingPunct="1">
              <a:buFontTx/>
              <a:buNone/>
            </a:pPr>
            <a:endParaRPr lang="en-US" altLang="en-US" sz="2800" dirty="0"/>
          </a:p>
        </p:txBody>
      </p:sp>
      <p:pic>
        <p:nvPicPr>
          <p:cNvPr id="3" name="Picture 2">
            <a:extLst>
              <a:ext uri="{FF2B5EF4-FFF2-40B4-BE49-F238E27FC236}">
                <a16:creationId xmlns:a16="http://schemas.microsoft.com/office/drawing/2014/main" id="{75670713-F1CB-42D3-BB2A-29AC415A0E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8400" y="1981200"/>
            <a:ext cx="4267200" cy="3200400"/>
          </a:xfrm>
          <a:prstGeom prst="rect">
            <a:avLst/>
          </a:prstGeom>
        </p:spPr>
      </p:pic>
    </p:spTree>
    <p:extLst>
      <p:ext uri="{BB962C8B-B14F-4D97-AF65-F5344CB8AC3E}">
        <p14:creationId xmlns:p14="http://schemas.microsoft.com/office/powerpoint/2010/main" val="90530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1542395"/>
            <a:ext cx="6771589" cy="4401205"/>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because Reformed theology has kept us Gentiles under the Law,—if not as a means of righteousness, then as “a rule of life,” that all the trouble has arisen. </a:t>
            </a:r>
            <a:r>
              <a:rPr kumimoji="0" 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more a rule of life than it is a means of righteousness. </a:t>
            </a:r>
            <a:r>
              <a:rPr kumimoji="0" lang="en-US" sz="28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Walking in the Spirit has now taken the place of walking by ordinances.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God has another principle under which He has put his saints: “Ye are not under law, but, under grace!” (italics mine)</a:t>
            </a:r>
          </a:p>
        </p:txBody>
      </p:sp>
      <p:sp>
        <p:nvSpPr>
          <p:cNvPr id="2" name="Rectangle 1">
            <a:extLst>
              <a:ext uri="{FF2B5EF4-FFF2-40B4-BE49-F238E27FC236}">
                <a16:creationId xmlns:a16="http://schemas.microsoft.com/office/drawing/2014/main" id="{A634B74D-66F4-476B-A1C7-9EEF14FD73AD}"/>
              </a:ext>
            </a:extLst>
          </p:cNvPr>
          <p:cNvSpPr/>
          <p:nvPr/>
        </p:nvSpPr>
        <p:spPr>
          <a:xfrm>
            <a:off x="428625" y="228600"/>
            <a:ext cx="8286750"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William R. Newell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Romans Verse-by-Verse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 274).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Grand Rapids, MI: Christian Classics Ethereal Library.</a:t>
            </a:r>
          </a:p>
        </p:txBody>
      </p:sp>
      <p:pic>
        <p:nvPicPr>
          <p:cNvPr id="4" name="Picture 3">
            <a:extLst>
              <a:ext uri="{FF2B5EF4-FFF2-40B4-BE49-F238E27FC236}">
                <a16:creationId xmlns:a16="http://schemas.microsoft.com/office/drawing/2014/main" id="{0B270E57-4D9A-4DEA-BC5C-A79F85DB96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611" y="1654552"/>
            <a:ext cx="1894789" cy="2743200"/>
          </a:xfrm>
          <a:prstGeom prst="rect">
            <a:avLst/>
          </a:prstGeom>
        </p:spPr>
      </p:pic>
    </p:spTree>
    <p:extLst>
      <p:ext uri="{BB962C8B-B14F-4D97-AF65-F5344CB8AC3E}">
        <p14:creationId xmlns:p14="http://schemas.microsoft.com/office/powerpoint/2010/main" val="1735646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8084012-397F-415B-AF0D-8DD53B42779D}"/>
              </a:ext>
            </a:extLst>
          </p:cNvPr>
          <p:cNvSpPr>
            <a:spLocks noGrp="1" noChangeArrowheads="1"/>
          </p:cNvSpPr>
          <p:nvPr>
            <p:ph type="title"/>
          </p:nvPr>
        </p:nvSpPr>
        <p:spPr>
          <a:xfrm>
            <a:off x="0" y="685800"/>
            <a:ext cx="9144000" cy="1143000"/>
          </a:xfrm>
        </p:spPr>
        <p:txBody>
          <a:bodyPr/>
          <a:lstStyle/>
          <a:p>
            <a:pPr lvl="0" eaLnBrk="1" hangingPunct="1"/>
            <a:r>
              <a:rPr lang="en-US" altLang="en-US" sz="3200" b="1" dirty="0">
                <a:solidFill>
                  <a:srgbClr val="0000CC"/>
                </a:solidFill>
                <a:ea typeface="+mn-ea"/>
              </a:rPr>
              <a:t>What if someone </a:t>
            </a:r>
            <a:r>
              <a:rPr lang="en-US" altLang="en-US" sz="3200" b="1" u="sng" dirty="0">
                <a:solidFill>
                  <a:srgbClr val="0000CC"/>
                </a:solidFill>
                <a:ea typeface="+mn-ea"/>
              </a:rPr>
              <a:t>wants</a:t>
            </a:r>
            <a:r>
              <a:rPr lang="en-US" altLang="en-US" sz="3200" b="1" dirty="0">
                <a:solidFill>
                  <a:srgbClr val="0000CC"/>
                </a:solidFill>
                <a:ea typeface="+mn-ea"/>
              </a:rPr>
              <a:t> to be under the Law?</a:t>
            </a:r>
            <a:br>
              <a:rPr lang="en-US" altLang="en-US" sz="3200" b="1" dirty="0">
                <a:solidFill>
                  <a:srgbClr val="0000CC"/>
                </a:solidFill>
                <a:ea typeface="+mn-ea"/>
              </a:rPr>
            </a:br>
            <a:r>
              <a:rPr lang="en-US" altLang="en-US" sz="3200" b="1" dirty="0">
                <a:solidFill>
                  <a:srgbClr val="0000CC"/>
                </a:solidFill>
                <a:ea typeface="+mn-ea"/>
              </a:rPr>
              <a:t> </a:t>
            </a:r>
            <a:r>
              <a:rPr lang="en-US" altLang="en-US" sz="2600" b="1" dirty="0">
                <a:solidFill>
                  <a:srgbClr val="0000CC"/>
                </a:solidFill>
                <a:ea typeface="+mn-ea"/>
              </a:rPr>
              <a:t>Deuteronomy 28 </a:t>
            </a:r>
          </a:p>
        </p:txBody>
      </p:sp>
      <p:sp>
        <p:nvSpPr>
          <p:cNvPr id="5" name="Text Box 4">
            <a:extLst>
              <a:ext uri="{FF2B5EF4-FFF2-40B4-BE49-F238E27FC236}">
                <a16:creationId xmlns:a16="http://schemas.microsoft.com/office/drawing/2014/main" id="{5A754D75-D6F2-4549-B2B9-A83C777B8522}"/>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6" name="Text Box 5">
            <a:extLst>
              <a:ext uri="{FF2B5EF4-FFF2-40B4-BE49-F238E27FC236}">
                <a16:creationId xmlns:a16="http://schemas.microsoft.com/office/drawing/2014/main" id="{0B6870B0-8CEB-4A03-B6DE-D42C9DEC67F6}"/>
              </a:ext>
            </a:extLst>
          </p:cNvPr>
          <p:cNvSpPr txBox="1">
            <a:spLocks noChangeArrowheads="1"/>
          </p:cNvSpPr>
          <p:nvPr/>
        </p:nvSpPr>
        <p:spPr bwMode="auto">
          <a:xfrm>
            <a:off x="0" y="1828800"/>
            <a:ext cx="9144000" cy="1815882"/>
          </a:xfrm>
          <a:prstGeom prst="rect">
            <a:avLst/>
          </a:prstGeom>
          <a:noFill/>
          <a:ln w="38100">
            <a:noFill/>
            <a:miter lim="800000"/>
            <a:headEnd/>
            <a:tailEnd/>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eaLnBrk="1" hangingPunct="1">
              <a:spcBef>
                <a:spcPts val="0"/>
              </a:spcBef>
              <a:spcAft>
                <a:spcPts val="1200"/>
              </a:spcAft>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For anyone who has been saved by grace through faith, to rely on all or any part of the Law of Moses for justification and/or blessing, is </a:t>
            </a:r>
            <a:r>
              <a:rPr lang="en-US" altLang="en-US" sz="2800" b="1" dirty="0">
                <a:solidFill>
                  <a:srgbClr val="0000CC"/>
                </a:solidFill>
                <a:latin typeface="Calibri" panose="020F0502020204030204" pitchFamily="34" charset="0"/>
                <a:cs typeface="Calibri" panose="020F0502020204030204" pitchFamily="34" charset="0"/>
              </a:rPr>
              <a:t>to be ignorant of, or to deny</a:t>
            </a:r>
            <a:r>
              <a:rPr lang="en-US" altLang="en-US" sz="2800" dirty="0">
                <a:latin typeface="Calibri" panose="020F0502020204030204" pitchFamily="34" charset="0"/>
                <a:cs typeface="Calibri" panose="020F0502020204030204" pitchFamily="34" charset="0"/>
              </a:rPr>
              <a:t>, the shared, personal, history that believer has in Christ!</a:t>
            </a:r>
          </a:p>
        </p:txBody>
      </p:sp>
      <p:pic>
        <p:nvPicPr>
          <p:cNvPr id="2" name="Picture 1">
            <a:extLst>
              <a:ext uri="{FF2B5EF4-FFF2-40B4-BE49-F238E27FC236}">
                <a16:creationId xmlns:a16="http://schemas.microsoft.com/office/drawing/2014/main" id="{86C1AD01-A36E-446A-9EAF-9AFDDC45276C}"/>
              </a:ext>
            </a:extLst>
          </p:cNvPr>
          <p:cNvPicPr>
            <a:picLocks noChangeAspect="1"/>
          </p:cNvPicPr>
          <p:nvPr/>
        </p:nvPicPr>
        <p:blipFill>
          <a:blip r:embed="rId2"/>
          <a:stretch>
            <a:fillRect/>
          </a:stretch>
        </p:blipFill>
        <p:spPr>
          <a:xfrm>
            <a:off x="3668392" y="3657600"/>
            <a:ext cx="1927697" cy="2926080"/>
          </a:xfrm>
          <a:prstGeom prst="rect">
            <a:avLst/>
          </a:prstGeom>
        </p:spPr>
      </p:pic>
    </p:spTree>
    <p:extLst>
      <p:ext uri="{BB962C8B-B14F-4D97-AF65-F5344CB8AC3E}">
        <p14:creationId xmlns:p14="http://schemas.microsoft.com/office/powerpoint/2010/main" val="2851800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F4EFF6F3-676E-41ED-8F78-434E97A6D28F}"/>
              </a:ext>
            </a:extLst>
          </p:cNvPr>
          <p:cNvSpPr txBox="1">
            <a:spLocks noChangeArrowheads="1"/>
          </p:cNvSpPr>
          <p:nvPr/>
        </p:nvSpPr>
        <p:spPr bwMode="auto">
          <a:xfrm>
            <a:off x="0" y="685800"/>
            <a:ext cx="9144000" cy="71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ea typeface="+mn-ea"/>
              </a:rPr>
              <a:t>Our Shared, Personal, History in Jesus Christ</a:t>
            </a:r>
          </a:p>
        </p:txBody>
      </p:sp>
      <p:sp>
        <p:nvSpPr>
          <p:cNvPr id="17" name="Text Box 4">
            <a:extLst>
              <a:ext uri="{FF2B5EF4-FFF2-40B4-BE49-F238E27FC236}">
                <a16:creationId xmlns:a16="http://schemas.microsoft.com/office/drawing/2014/main" id="{255D17D0-6E8A-479C-8D69-0A19A0927929}"/>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graphicFrame>
        <p:nvGraphicFramePr>
          <p:cNvPr id="4" name="Table 3">
            <a:extLst>
              <a:ext uri="{FF2B5EF4-FFF2-40B4-BE49-F238E27FC236}">
                <a16:creationId xmlns:a16="http://schemas.microsoft.com/office/drawing/2014/main" id="{6C71D29D-AAA0-4A0C-8520-E8B9D164AB74}"/>
              </a:ext>
            </a:extLst>
          </p:cNvPr>
          <p:cNvGraphicFramePr>
            <a:graphicFrameLocks noGrp="1"/>
          </p:cNvGraphicFramePr>
          <p:nvPr>
            <p:extLst>
              <p:ext uri="{D42A27DB-BD31-4B8C-83A1-F6EECF244321}">
                <p14:modId xmlns:p14="http://schemas.microsoft.com/office/powerpoint/2010/main" val="1622655230"/>
              </p:ext>
            </p:extLst>
          </p:nvPr>
        </p:nvGraphicFramePr>
        <p:xfrm>
          <a:off x="457200" y="1630680"/>
          <a:ext cx="8229600" cy="4389120"/>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3982997993"/>
                    </a:ext>
                  </a:extLst>
                </a:gridCol>
              </a:tblGrid>
              <a:tr h="1097280">
                <a:tc>
                  <a:txBody>
                    <a:bodyPr/>
                    <a:lstStyle/>
                    <a:p>
                      <a:pPr marL="457200" indent="-457200" algn="l">
                        <a:buFont typeface="Arial" panose="020B0604020202020204" pitchFamily="34" charset="0"/>
                        <a:buChar char="•"/>
                      </a:pPr>
                      <a:r>
                        <a:rPr lang="en-US" sz="2800" b="1" u="sng" kern="1200" dirty="0">
                          <a:solidFill>
                            <a:srgbClr val="0000CC"/>
                          </a:solidFill>
                          <a:latin typeface="Calibri" panose="020F0502020204030204" pitchFamily="34" charset="0"/>
                          <a:ea typeface="+mn-ea"/>
                          <a:cs typeface="Calibri" panose="020F0502020204030204" pitchFamily="34" charset="0"/>
                        </a:rPr>
                        <a:t>Died</a:t>
                      </a:r>
                      <a:r>
                        <a:rPr lang="en-US" sz="2800" b="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with Christ</a:t>
                      </a:r>
                      <a:r>
                        <a:rPr lang="en-US" sz="2800" b="0" dirty="0">
                          <a:latin typeface="Calibri" panose="020F0502020204030204" pitchFamily="34" charset="0"/>
                          <a:cs typeface="Calibri" panose="020F05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8490886"/>
                  </a:ext>
                </a:extLst>
              </a:tr>
              <a:tr h="1097280">
                <a:tc>
                  <a:txBody>
                    <a:bodyPr/>
                    <a:lstStyle/>
                    <a:p>
                      <a:pPr marL="457200" indent="-457200" algn="l" defTabSz="914400" rtl="0" eaLnBrk="1" latinLnBrk="0" hangingPunct="1">
                        <a:buFont typeface="Arial" panose="020B0604020202020204" pitchFamily="34" charset="0"/>
                        <a:buChar char="•"/>
                      </a:pPr>
                      <a:r>
                        <a:rPr lang="en-US" sz="2800" b="1" u="sng" kern="1200" dirty="0">
                          <a:solidFill>
                            <a:srgbClr val="0000CC"/>
                          </a:solidFill>
                          <a:latin typeface="Calibri" panose="020F0502020204030204" pitchFamily="34" charset="0"/>
                          <a:ea typeface="+mn-ea"/>
                          <a:cs typeface="Calibri" panose="020F0502020204030204" pitchFamily="34" charset="0"/>
                        </a:rPr>
                        <a:t>Buried</a:t>
                      </a:r>
                      <a:r>
                        <a:rPr lang="en-US" sz="2800" b="0" kern="1200" dirty="0">
                          <a:solidFill>
                            <a:schemeClr val="dk1"/>
                          </a:solidFill>
                          <a:latin typeface="Calibri" panose="020F0502020204030204" pitchFamily="34" charset="0"/>
                          <a:ea typeface="+mn-ea"/>
                          <a:cs typeface="Calibri" panose="020F0502020204030204" pitchFamily="34" charset="0"/>
                        </a:rPr>
                        <a:t> </a:t>
                      </a:r>
                      <a:r>
                        <a:rPr lang="en-US" sz="2800" b="1" kern="1200" dirty="0">
                          <a:solidFill>
                            <a:schemeClr val="dk1"/>
                          </a:solidFill>
                          <a:latin typeface="Calibri" panose="020F0502020204030204" pitchFamily="34" charset="0"/>
                          <a:ea typeface="+mn-ea"/>
                          <a:cs typeface="Calibri" panose="020F0502020204030204" pitchFamily="34" charset="0"/>
                        </a:rPr>
                        <a:t>with Christ</a:t>
                      </a:r>
                      <a:r>
                        <a:rPr lang="en-US" sz="2800" b="0" kern="1200" dirty="0">
                          <a:solidFill>
                            <a:schemeClr val="dk1"/>
                          </a:solidFill>
                          <a:latin typeface="Calibri" panose="020F0502020204030204" pitchFamily="34" charset="0"/>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894529"/>
                  </a:ext>
                </a:extLst>
              </a:tr>
              <a:tr h="1097280">
                <a:tc>
                  <a:txBody>
                    <a:bodyPr/>
                    <a:lstStyle/>
                    <a:p>
                      <a:pPr marL="457200" indent="-457200" algn="l" defTabSz="914400" rtl="0" eaLnBrk="1" latinLnBrk="0" hangingPunct="1">
                        <a:buFont typeface="Arial" panose="020B0604020202020204" pitchFamily="34" charset="0"/>
                        <a:buChar char="•"/>
                      </a:pPr>
                      <a:r>
                        <a:rPr lang="en-US" sz="2800" b="1" u="sng" kern="1200" dirty="0">
                          <a:solidFill>
                            <a:srgbClr val="0000CC"/>
                          </a:solidFill>
                          <a:latin typeface="Calibri" panose="020F0502020204030204" pitchFamily="34" charset="0"/>
                          <a:ea typeface="+mn-ea"/>
                          <a:cs typeface="Calibri" panose="020F0502020204030204" pitchFamily="34" charset="0"/>
                        </a:rPr>
                        <a:t>Arose</a:t>
                      </a:r>
                      <a:r>
                        <a:rPr lang="en-US" sz="2800" b="0" kern="1200" dirty="0">
                          <a:solidFill>
                            <a:schemeClr val="dk1"/>
                          </a:solidFill>
                          <a:latin typeface="Calibri" panose="020F0502020204030204" pitchFamily="34" charset="0"/>
                          <a:ea typeface="+mn-ea"/>
                          <a:cs typeface="Calibri" panose="020F0502020204030204" pitchFamily="34" charset="0"/>
                        </a:rPr>
                        <a:t> </a:t>
                      </a:r>
                      <a:r>
                        <a:rPr lang="en-US" sz="2800" b="1" kern="1200" dirty="0">
                          <a:solidFill>
                            <a:schemeClr val="dk1"/>
                          </a:solidFill>
                          <a:latin typeface="Calibri" panose="020F0502020204030204" pitchFamily="34" charset="0"/>
                          <a:ea typeface="+mn-ea"/>
                          <a:cs typeface="Calibri" panose="020F0502020204030204" pitchFamily="34" charset="0"/>
                        </a:rPr>
                        <a:t>with Christ</a:t>
                      </a:r>
                      <a:r>
                        <a:rPr lang="en-US" sz="2800" b="0" kern="1200" dirty="0">
                          <a:solidFill>
                            <a:schemeClr val="dk1"/>
                          </a:solidFill>
                          <a:latin typeface="Calibri" panose="020F0502020204030204" pitchFamily="34" charset="0"/>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3376135"/>
                  </a:ext>
                </a:extLst>
              </a:tr>
              <a:tr h="1097280">
                <a:tc>
                  <a:txBody>
                    <a:bodyPr/>
                    <a:lstStyle/>
                    <a:p>
                      <a:pPr marL="457200" indent="-457200" algn="l" defTabSz="914400" rtl="0" eaLnBrk="1" latinLnBrk="0" hangingPunct="1">
                        <a:buFont typeface="Arial" panose="020B0604020202020204" pitchFamily="34" charset="0"/>
                        <a:buChar char="•"/>
                      </a:pPr>
                      <a:r>
                        <a:rPr lang="en-US" sz="2800" b="1" u="sng" kern="1200" dirty="0">
                          <a:solidFill>
                            <a:srgbClr val="0000CC"/>
                          </a:solidFill>
                          <a:latin typeface="Calibri" panose="020F0502020204030204" pitchFamily="34" charset="0"/>
                          <a:ea typeface="+mn-ea"/>
                          <a:cs typeface="Calibri" panose="020F0502020204030204" pitchFamily="34" charset="0"/>
                        </a:rPr>
                        <a:t>Ascended</a:t>
                      </a:r>
                      <a:r>
                        <a:rPr lang="en-US" sz="2800" b="0" kern="1200" dirty="0">
                          <a:solidFill>
                            <a:schemeClr val="dk1"/>
                          </a:solidFill>
                          <a:latin typeface="Calibri" panose="020F0502020204030204" pitchFamily="34" charset="0"/>
                          <a:ea typeface="+mn-ea"/>
                          <a:cs typeface="Calibri" panose="020F0502020204030204" pitchFamily="34" charset="0"/>
                        </a:rPr>
                        <a:t> </a:t>
                      </a:r>
                      <a:r>
                        <a:rPr lang="en-US" sz="2800" b="1" kern="1200" dirty="0">
                          <a:solidFill>
                            <a:schemeClr val="dk1"/>
                          </a:solidFill>
                          <a:latin typeface="Calibri" panose="020F0502020204030204" pitchFamily="34" charset="0"/>
                          <a:ea typeface="+mn-ea"/>
                          <a:cs typeface="Calibri" panose="020F0502020204030204" pitchFamily="34" charset="0"/>
                        </a:rPr>
                        <a:t>with Christ</a:t>
                      </a:r>
                      <a:r>
                        <a:rPr lang="en-US" sz="2800" b="0" kern="1200" dirty="0">
                          <a:solidFill>
                            <a:schemeClr val="dk1"/>
                          </a:solidFill>
                          <a:latin typeface="Calibri" panose="020F0502020204030204" pitchFamily="34" charset="0"/>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3206000"/>
                  </a:ext>
                </a:extLst>
              </a:tr>
            </a:tbl>
          </a:graphicData>
        </a:graphic>
      </p:graphicFrame>
      <p:pic>
        <p:nvPicPr>
          <p:cNvPr id="2" name="Picture 1">
            <a:extLst>
              <a:ext uri="{FF2B5EF4-FFF2-40B4-BE49-F238E27FC236}">
                <a16:creationId xmlns:a16="http://schemas.microsoft.com/office/drawing/2014/main" id="{9CD774C7-4FC1-4E5C-84E5-949777385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4890" y="1752600"/>
            <a:ext cx="724710" cy="914400"/>
          </a:xfrm>
          <a:prstGeom prst="rect">
            <a:avLst/>
          </a:prstGeom>
        </p:spPr>
      </p:pic>
      <p:pic>
        <p:nvPicPr>
          <p:cNvPr id="3" name="Picture 2">
            <a:extLst>
              <a:ext uri="{FF2B5EF4-FFF2-40B4-BE49-F238E27FC236}">
                <a16:creationId xmlns:a16="http://schemas.microsoft.com/office/drawing/2014/main" id="{2893E335-B635-4E1A-96AF-77747AD4B1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3554" y="2819400"/>
            <a:ext cx="724710" cy="914400"/>
          </a:xfrm>
          <a:prstGeom prst="rect">
            <a:avLst/>
          </a:prstGeom>
        </p:spPr>
      </p:pic>
      <p:pic>
        <p:nvPicPr>
          <p:cNvPr id="5" name="Picture 4">
            <a:extLst>
              <a:ext uri="{FF2B5EF4-FFF2-40B4-BE49-F238E27FC236}">
                <a16:creationId xmlns:a16="http://schemas.microsoft.com/office/drawing/2014/main" id="{3545C851-91EE-49EE-B02E-0B697E9773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3554" y="3886200"/>
            <a:ext cx="724710" cy="914400"/>
          </a:xfrm>
          <a:prstGeom prst="rect">
            <a:avLst/>
          </a:prstGeom>
        </p:spPr>
      </p:pic>
      <p:pic>
        <p:nvPicPr>
          <p:cNvPr id="7" name="Picture 6">
            <a:extLst>
              <a:ext uri="{FF2B5EF4-FFF2-40B4-BE49-F238E27FC236}">
                <a16:creationId xmlns:a16="http://schemas.microsoft.com/office/drawing/2014/main" id="{D9F3C62F-5630-4855-A242-8B0B32CE2D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83554" y="4953000"/>
            <a:ext cx="724710" cy="914400"/>
          </a:xfrm>
          <a:prstGeom prst="rect">
            <a:avLst/>
          </a:prstGeom>
        </p:spPr>
      </p:pic>
    </p:spTree>
    <p:extLst>
      <p:ext uri="{BB962C8B-B14F-4D97-AF65-F5344CB8AC3E}">
        <p14:creationId xmlns:p14="http://schemas.microsoft.com/office/powerpoint/2010/main" val="1196375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F4EFF6F3-676E-41ED-8F78-434E97A6D28F}"/>
              </a:ext>
            </a:extLst>
          </p:cNvPr>
          <p:cNvSpPr txBox="1">
            <a:spLocks noChangeArrowheads="1"/>
          </p:cNvSpPr>
          <p:nvPr/>
        </p:nvSpPr>
        <p:spPr bwMode="auto">
          <a:xfrm>
            <a:off x="0" y="685800"/>
            <a:ext cx="9144000" cy="71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ea typeface="+mn-ea"/>
              </a:rPr>
              <a:t>Our Shared, Personal, History in Jesus Christ</a:t>
            </a:r>
          </a:p>
        </p:txBody>
      </p:sp>
      <p:sp>
        <p:nvSpPr>
          <p:cNvPr id="17" name="Text Box 4">
            <a:extLst>
              <a:ext uri="{FF2B5EF4-FFF2-40B4-BE49-F238E27FC236}">
                <a16:creationId xmlns:a16="http://schemas.microsoft.com/office/drawing/2014/main" id="{255D17D0-6E8A-479C-8D69-0A19A0927929}"/>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graphicFrame>
        <p:nvGraphicFramePr>
          <p:cNvPr id="4" name="Table 3">
            <a:extLst>
              <a:ext uri="{FF2B5EF4-FFF2-40B4-BE49-F238E27FC236}">
                <a16:creationId xmlns:a16="http://schemas.microsoft.com/office/drawing/2014/main" id="{6C71D29D-AAA0-4A0C-8520-E8B9D164AB74}"/>
              </a:ext>
            </a:extLst>
          </p:cNvPr>
          <p:cNvGraphicFramePr>
            <a:graphicFrameLocks noGrp="1"/>
          </p:cNvGraphicFramePr>
          <p:nvPr>
            <p:extLst>
              <p:ext uri="{D42A27DB-BD31-4B8C-83A1-F6EECF244321}">
                <p14:modId xmlns:p14="http://schemas.microsoft.com/office/powerpoint/2010/main" val="2209702377"/>
              </p:ext>
            </p:extLst>
          </p:nvPr>
        </p:nvGraphicFramePr>
        <p:xfrm>
          <a:off x="457200" y="1630680"/>
          <a:ext cx="8229600" cy="4389120"/>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3982997993"/>
                    </a:ext>
                  </a:extLst>
                </a:gridCol>
              </a:tblGrid>
              <a:tr h="1097280">
                <a:tc>
                  <a:txBody>
                    <a:bodyPr/>
                    <a:lstStyle/>
                    <a:p>
                      <a:pPr marL="457200" indent="-457200" algn="l" defTabSz="914400" rtl="0" eaLnBrk="1" latinLnBrk="0" hangingPunct="1">
                        <a:buFont typeface="Arial" panose="020B0604020202020204" pitchFamily="34" charset="0"/>
                        <a:buChar char="•"/>
                      </a:pPr>
                      <a:r>
                        <a:rPr lang="en-US" sz="2800" b="1" u="sng" kern="1200" dirty="0">
                          <a:solidFill>
                            <a:srgbClr val="0000CC"/>
                          </a:solidFill>
                          <a:latin typeface="Calibri" panose="020F0502020204030204" pitchFamily="34" charset="0"/>
                          <a:ea typeface="+mn-ea"/>
                          <a:cs typeface="Calibri" panose="020F0502020204030204" pitchFamily="34" charset="0"/>
                        </a:rPr>
                        <a:t>Seated</a:t>
                      </a:r>
                      <a:r>
                        <a:rPr lang="en-US" sz="2800" b="0" kern="1200" dirty="0">
                          <a:solidFill>
                            <a:schemeClr val="dk1"/>
                          </a:solidFill>
                          <a:latin typeface="Calibri" panose="020F0502020204030204" pitchFamily="34" charset="0"/>
                          <a:ea typeface="+mn-ea"/>
                          <a:cs typeface="Calibri" panose="020F0502020204030204" pitchFamily="34" charset="0"/>
                        </a:rPr>
                        <a:t> </a:t>
                      </a:r>
                      <a:r>
                        <a:rPr lang="en-US" sz="2800" b="1" kern="1200" dirty="0">
                          <a:solidFill>
                            <a:schemeClr val="dk1"/>
                          </a:solidFill>
                          <a:latin typeface="Calibri" panose="020F0502020204030204" pitchFamily="34" charset="0"/>
                          <a:ea typeface="+mn-ea"/>
                          <a:cs typeface="Calibri" panose="020F0502020204030204" pitchFamily="34" charset="0"/>
                        </a:rPr>
                        <a:t>with Christ</a:t>
                      </a:r>
                      <a:r>
                        <a:rPr lang="en-US" sz="2800" b="0" dirty="0">
                          <a:latin typeface="Calibri" panose="020F0502020204030204" pitchFamily="34" charset="0"/>
                          <a:cs typeface="Calibri" panose="020F0502020204030204" pitchFamily="34" charset="0"/>
                        </a:rPr>
                        <a:t>………………………….………..</a:t>
                      </a:r>
                      <a:r>
                        <a:rPr lang="en-US" sz="2800" b="0" kern="1200" dirty="0">
                          <a:solidFill>
                            <a:schemeClr val="dk1"/>
                          </a:solidFill>
                          <a:latin typeface="Calibri" panose="020F0502020204030204" pitchFamily="34" charset="0"/>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8490886"/>
                  </a:ext>
                </a:extLst>
              </a:tr>
              <a:tr h="1097280">
                <a:tc>
                  <a:txBody>
                    <a:bodyPr/>
                    <a:lstStyle/>
                    <a:p>
                      <a:pPr marL="457200" indent="-457200" algn="l" defTabSz="914400" rtl="0" eaLnBrk="1" latinLnBrk="0" hangingPunct="1">
                        <a:buFont typeface="Arial" panose="020B0604020202020204" pitchFamily="34" charset="0"/>
                        <a:buChar char="•"/>
                      </a:pPr>
                      <a:r>
                        <a:rPr lang="en-US" sz="2800" b="1" u="sng" kern="1200" dirty="0">
                          <a:solidFill>
                            <a:srgbClr val="0000CC"/>
                          </a:solidFill>
                          <a:latin typeface="Calibri" panose="020F0502020204030204" pitchFamily="34" charset="0"/>
                          <a:ea typeface="+mn-ea"/>
                          <a:cs typeface="Calibri" panose="020F0502020204030204" pitchFamily="34" charset="0"/>
                        </a:rPr>
                        <a:t>Positioned</a:t>
                      </a:r>
                      <a:r>
                        <a:rPr lang="en-US" sz="2800" b="0" kern="1200" dirty="0">
                          <a:solidFill>
                            <a:schemeClr val="dk1"/>
                          </a:solidFill>
                          <a:latin typeface="Calibri" panose="020F0502020204030204" pitchFamily="34" charset="0"/>
                          <a:ea typeface="+mn-ea"/>
                          <a:cs typeface="Calibri" panose="020F0502020204030204" pitchFamily="34" charset="0"/>
                        </a:rPr>
                        <a:t> </a:t>
                      </a:r>
                      <a:r>
                        <a:rPr lang="en-US" sz="2800" b="1" kern="1200" dirty="0">
                          <a:solidFill>
                            <a:schemeClr val="dk1"/>
                          </a:solidFill>
                          <a:latin typeface="Calibri" panose="020F0502020204030204" pitchFamily="34" charset="0"/>
                          <a:ea typeface="+mn-ea"/>
                          <a:cs typeface="Calibri" panose="020F0502020204030204" pitchFamily="34" charset="0"/>
                        </a:rPr>
                        <a:t>in Christ</a:t>
                      </a:r>
                      <a:r>
                        <a:rPr lang="en-US" sz="2800" b="0" dirty="0">
                          <a:latin typeface="Calibri" panose="020F0502020204030204" pitchFamily="34" charset="0"/>
                          <a:cs typeface="Calibri" panose="020F0502020204030204" pitchFamily="34" charset="0"/>
                        </a:rPr>
                        <a:t>……………………………………</a:t>
                      </a:r>
                      <a:r>
                        <a:rPr lang="en-US" sz="2800" b="0" kern="1200" dirty="0">
                          <a:solidFill>
                            <a:schemeClr val="dk1"/>
                          </a:solidFill>
                          <a:latin typeface="Calibri" panose="020F0502020204030204" pitchFamily="34" charset="0"/>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894529"/>
                  </a:ext>
                </a:extLst>
              </a:tr>
              <a:tr h="1097280">
                <a:tc>
                  <a:txBody>
                    <a:bodyPr/>
                    <a:lstStyle/>
                    <a:p>
                      <a:pPr marL="457200" indent="-457200" algn="l" defTabSz="914400" rtl="0" eaLnBrk="1" latinLnBrk="0" hangingPunct="1">
                        <a:buFont typeface="Arial" panose="020B0604020202020204" pitchFamily="34" charset="0"/>
                        <a:buChar char="•"/>
                      </a:pPr>
                      <a:r>
                        <a:rPr lang="en-US" sz="2800" b="1" u="sng" kern="1200" dirty="0">
                          <a:solidFill>
                            <a:srgbClr val="0000CC"/>
                          </a:solidFill>
                          <a:latin typeface="Calibri" panose="020F0502020204030204" pitchFamily="34" charset="0"/>
                          <a:ea typeface="+mn-ea"/>
                          <a:cs typeface="Calibri" panose="020F0502020204030204" pitchFamily="34" charset="0"/>
                        </a:rPr>
                        <a:t>New Nature of Righteousness</a:t>
                      </a:r>
                      <a:r>
                        <a:rPr lang="en-US" sz="2800" b="0" kern="1200" dirty="0">
                          <a:solidFill>
                            <a:schemeClr val="dk1"/>
                          </a:solidFill>
                          <a:latin typeface="Calibri" panose="020F0502020204030204" pitchFamily="34" charset="0"/>
                          <a:ea typeface="+mn-ea"/>
                          <a:cs typeface="Calibri" panose="020F0502020204030204" pitchFamily="34" charset="0"/>
                        </a:rPr>
                        <a:t> </a:t>
                      </a:r>
                      <a:r>
                        <a:rPr lang="en-US" sz="2800" b="1" kern="1200" dirty="0">
                          <a:solidFill>
                            <a:schemeClr val="dk1"/>
                          </a:solidFill>
                          <a:latin typeface="Calibri" panose="020F0502020204030204" pitchFamily="34" charset="0"/>
                          <a:ea typeface="+mn-ea"/>
                          <a:cs typeface="Calibri" panose="020F0502020204030204" pitchFamily="34" charset="0"/>
                        </a:rPr>
                        <a:t>in Christ</a:t>
                      </a:r>
                      <a:r>
                        <a:rPr lang="en-US" sz="2800" b="0" kern="1200" dirty="0">
                          <a:solidFill>
                            <a:schemeClr val="dk1"/>
                          </a:solidFill>
                          <a:latin typeface="Calibri" panose="020F0502020204030204" pitchFamily="34" charset="0"/>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3376135"/>
                  </a:ext>
                </a:extLst>
              </a:tr>
              <a:tr h="1097280">
                <a:tc>
                  <a:txBody>
                    <a:bodyPr/>
                    <a:lstStyle/>
                    <a:p>
                      <a:pPr marL="457200" indent="-457200" algn="l" defTabSz="914400" rtl="0" eaLnBrk="1" latinLnBrk="0" hangingPunct="1">
                        <a:buFont typeface="Arial" panose="020B0604020202020204" pitchFamily="34" charset="0"/>
                        <a:buChar char="•"/>
                      </a:pPr>
                      <a:r>
                        <a:rPr lang="en-US" sz="2800" b="1" u="sng" kern="1200" dirty="0">
                          <a:solidFill>
                            <a:srgbClr val="0000CC"/>
                          </a:solidFill>
                          <a:latin typeface="Calibri" panose="020F0502020204030204" pitchFamily="34" charset="0"/>
                          <a:ea typeface="+mn-ea"/>
                          <a:cs typeface="Calibri" panose="020F0502020204030204" pitchFamily="34" charset="0"/>
                        </a:rPr>
                        <a:t>A New Walk of Fruitfulness</a:t>
                      </a:r>
                      <a:r>
                        <a:rPr lang="en-US" sz="2800" b="0" kern="1200" dirty="0">
                          <a:solidFill>
                            <a:schemeClr val="dk1"/>
                          </a:solidFill>
                          <a:latin typeface="Calibri" panose="020F0502020204030204" pitchFamily="34" charset="0"/>
                          <a:ea typeface="+mn-ea"/>
                          <a:cs typeface="Calibri" panose="020F0502020204030204" pitchFamily="34" charset="0"/>
                        </a:rPr>
                        <a:t> </a:t>
                      </a:r>
                      <a:r>
                        <a:rPr lang="en-US" sz="2800" b="1" kern="1200" dirty="0">
                          <a:solidFill>
                            <a:schemeClr val="dk1"/>
                          </a:solidFill>
                          <a:latin typeface="Calibri" panose="020F0502020204030204" pitchFamily="34" charset="0"/>
                          <a:ea typeface="+mn-ea"/>
                          <a:cs typeface="Calibri" panose="020F0502020204030204" pitchFamily="34" charset="0"/>
                        </a:rPr>
                        <a:t>in Christ</a:t>
                      </a:r>
                      <a:r>
                        <a:rPr lang="en-US" sz="2800" b="0" kern="1200" dirty="0">
                          <a:solidFill>
                            <a:schemeClr val="dk1"/>
                          </a:solidFill>
                          <a:latin typeface="Calibri" panose="020F0502020204030204" pitchFamily="34" charset="0"/>
                          <a:ea typeface="+mn-ea"/>
                          <a:cs typeface="Calibri" panose="020F05020202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3206000"/>
                  </a:ext>
                </a:extLst>
              </a:tr>
            </a:tbl>
          </a:graphicData>
        </a:graphic>
      </p:graphicFrame>
      <p:pic>
        <p:nvPicPr>
          <p:cNvPr id="5" name="Picture 4">
            <a:extLst>
              <a:ext uri="{FF2B5EF4-FFF2-40B4-BE49-F238E27FC236}">
                <a16:creationId xmlns:a16="http://schemas.microsoft.com/office/drawing/2014/main" id="{54CCE2B7-05EF-474F-9482-22CB018039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9751" y="1752600"/>
            <a:ext cx="1015465" cy="914400"/>
          </a:xfrm>
          <a:prstGeom prst="rect">
            <a:avLst/>
          </a:prstGeom>
        </p:spPr>
      </p:pic>
      <p:pic>
        <p:nvPicPr>
          <p:cNvPr id="2" name="Picture 1">
            <a:extLst>
              <a:ext uri="{FF2B5EF4-FFF2-40B4-BE49-F238E27FC236}">
                <a16:creationId xmlns:a16="http://schemas.microsoft.com/office/drawing/2014/main" id="{F5674CDD-C578-4D1C-8842-37E5197709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6703" y="5029200"/>
            <a:ext cx="1015465" cy="914400"/>
          </a:xfrm>
          <a:prstGeom prst="rect">
            <a:avLst/>
          </a:prstGeom>
        </p:spPr>
      </p:pic>
      <p:pic>
        <p:nvPicPr>
          <p:cNvPr id="3" name="Picture 2">
            <a:extLst>
              <a:ext uri="{FF2B5EF4-FFF2-40B4-BE49-F238E27FC236}">
                <a16:creationId xmlns:a16="http://schemas.microsoft.com/office/drawing/2014/main" id="{A15DF7B4-7BDD-4DFD-BCB3-3C5362DA2B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271" y="3886200"/>
            <a:ext cx="1042897" cy="914400"/>
          </a:xfrm>
          <a:prstGeom prst="rect">
            <a:avLst/>
          </a:prstGeom>
        </p:spPr>
      </p:pic>
      <p:pic>
        <p:nvPicPr>
          <p:cNvPr id="6" name="Picture 5">
            <a:extLst>
              <a:ext uri="{FF2B5EF4-FFF2-40B4-BE49-F238E27FC236}">
                <a16:creationId xmlns:a16="http://schemas.microsoft.com/office/drawing/2014/main" id="{4C32603A-C877-47D0-A47E-4A11FD0F9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25386" y="2791968"/>
            <a:ext cx="710665" cy="914400"/>
          </a:xfrm>
          <a:prstGeom prst="rect">
            <a:avLst/>
          </a:prstGeom>
        </p:spPr>
      </p:pic>
    </p:spTree>
    <p:extLst>
      <p:ext uri="{BB962C8B-B14F-4D97-AF65-F5344CB8AC3E}">
        <p14:creationId xmlns:p14="http://schemas.microsoft.com/office/powerpoint/2010/main" val="2451362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3455B83-9243-4F58-B618-369B8651A785}"/>
              </a:ext>
            </a:extLst>
          </p:cNvPr>
          <p:cNvSpPr>
            <a:spLocks noGrp="1" noChangeArrowheads="1"/>
          </p:cNvSpPr>
          <p:nvPr>
            <p:ph type="title"/>
          </p:nvPr>
        </p:nvSpPr>
        <p:spPr>
          <a:xfrm>
            <a:off x="0" y="685800"/>
            <a:ext cx="9144000" cy="731838"/>
          </a:xfrm>
        </p:spPr>
        <p:txBody>
          <a:bodyPr/>
          <a:lstStyle/>
          <a:p>
            <a:r>
              <a:rPr lang="en-US" altLang="en-US" sz="3400" b="1" dirty="0">
                <a:solidFill>
                  <a:srgbClr val="0000CC"/>
                </a:solidFill>
                <a:latin typeface="Calibri" panose="020F0502020204030204" pitchFamily="34" charset="0"/>
                <a:cs typeface="Calibri" panose="020F0502020204030204" pitchFamily="34" charset="0"/>
              </a:rPr>
              <a:t>“Faith in the facts, is like the train on the tracks.”</a:t>
            </a:r>
          </a:p>
        </p:txBody>
      </p:sp>
      <p:pic>
        <p:nvPicPr>
          <p:cNvPr id="4" name="Picture 3">
            <a:extLst>
              <a:ext uri="{FF2B5EF4-FFF2-40B4-BE49-F238E27FC236}">
                <a16:creationId xmlns:a16="http://schemas.microsoft.com/office/drawing/2014/main" id="{ED4DE1E7-F69C-4135-A6C0-7E6291A36BB9}"/>
              </a:ext>
            </a:extLst>
          </p:cNvPr>
          <p:cNvPicPr>
            <a:picLocks noChangeAspect="1"/>
          </p:cNvPicPr>
          <p:nvPr/>
        </p:nvPicPr>
        <p:blipFill>
          <a:blip r:embed="rId3"/>
          <a:stretch>
            <a:fillRect/>
          </a:stretch>
        </p:blipFill>
        <p:spPr>
          <a:xfrm>
            <a:off x="1222328" y="1499178"/>
            <a:ext cx="6699345" cy="5029200"/>
          </a:xfrm>
          <a:prstGeom prst="rect">
            <a:avLst/>
          </a:prstGeom>
        </p:spPr>
      </p:pic>
      <p:pic>
        <p:nvPicPr>
          <p:cNvPr id="2" name="Picture 1">
            <a:extLst>
              <a:ext uri="{FF2B5EF4-FFF2-40B4-BE49-F238E27FC236}">
                <a16:creationId xmlns:a16="http://schemas.microsoft.com/office/drawing/2014/main" id="{209BD188-F88C-4341-899B-235EEA2197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5400" y="1499178"/>
            <a:ext cx="6713201" cy="5029200"/>
          </a:xfrm>
          <a:prstGeom prst="rect">
            <a:avLst/>
          </a:prstGeom>
        </p:spPr>
      </p:pic>
      <p:sp>
        <p:nvSpPr>
          <p:cNvPr id="6" name="Text Box 4">
            <a:extLst>
              <a:ext uri="{FF2B5EF4-FFF2-40B4-BE49-F238E27FC236}">
                <a16:creationId xmlns:a16="http://schemas.microsoft.com/office/drawing/2014/main" id="{2610376B-04C5-439A-9833-4989557973A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13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371600" y="1143000"/>
            <a:ext cx="6400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b="1" dirty="0">
                <a:latin typeface="Calibri" panose="020F0502020204030204" pitchFamily="34" charset="0"/>
                <a:cs typeface="Calibri" panose="020F0502020204030204" pitchFamily="34" charset="0"/>
              </a:rPr>
              <a:t>Review</a:t>
            </a:r>
            <a:endParaRPr lang="en-US" altLang="en-US" sz="3000" b="1" dirty="0">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latin typeface="Calibri" panose="020F0502020204030204" pitchFamily="34" charset="0"/>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latin typeface="Calibri" panose="020F0502020204030204" pitchFamily="34" charset="0"/>
                <a:cs typeface="Calibri" panose="020F0502020204030204" pitchFamily="34" charset="0"/>
              </a:rPr>
              <a:t>Session 12</a:t>
            </a:r>
          </a:p>
          <a:p>
            <a:pPr marL="461963" lvl="1" indent="-461963" eaLnBrk="1" hangingPunct="1">
              <a:spcBef>
                <a:spcPts val="0"/>
              </a:spcBef>
              <a:spcAft>
                <a:spcPts val="1200"/>
              </a:spcAft>
              <a:buFont typeface="+mj-lt"/>
              <a:buAutoNum type="romanUcPeriod"/>
              <a:tabLst>
                <a:tab pos="1939925" algn="l"/>
              </a:tabLst>
              <a:defRPr/>
            </a:pPr>
            <a:r>
              <a:rPr lang="en-US" altLang="en-US" sz="3000" b="1" dirty="0">
                <a:latin typeface="Calibri" panose="020F0502020204030204" pitchFamily="34" charset="0"/>
                <a:cs typeface="Calibri" panose="020F0502020204030204" pitchFamily="34" charset="0"/>
              </a:rPr>
              <a:t>The Big ‘IF’ (Deuteronomy 28)</a:t>
            </a:r>
            <a:endParaRPr lang="en-US" sz="3000" b="1" dirty="0">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b="1" dirty="0">
                <a:latin typeface="Calibri" panose="020F0502020204030204" pitchFamily="34" charset="0"/>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b="1" dirty="0">
                <a:latin typeface="Calibri" panose="020F0502020204030204" pitchFamily="34" charset="0"/>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000" b="1" u="sng" dirty="0">
                <a:solidFill>
                  <a:srgbClr val="0000CC"/>
                </a:solidFill>
                <a:latin typeface="Calibri" panose="020F0502020204030204" pitchFamily="34" charset="0"/>
                <a:cs typeface="Calibri" panose="020F0502020204030204" pitchFamily="34" charset="0"/>
              </a:rPr>
              <a:t>Concluding </a:t>
            </a:r>
            <a:r>
              <a:rPr lang="en-US" sz="3000" b="1" u="sng" dirty="0">
                <a:solidFill>
                  <a:srgbClr val="0000CC"/>
                </a:solidFill>
                <a:latin typeface="Calibri" panose="020F0502020204030204" pitchFamily="34" charset="0"/>
                <a:cs typeface="Calibri" panose="020F0502020204030204" pitchFamily="34" charset="0"/>
              </a:rPr>
              <a:t>Observations</a:t>
            </a:r>
            <a:endParaRPr lang="en-US" altLang="en-US" sz="3000" b="1" u="sng" dirty="0">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6359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1" descr="kennth-kratz-prosecutor-030307jpg-191766759adde292_large">
            <a:extLst>
              <a:ext uri="{FF2B5EF4-FFF2-40B4-BE49-F238E27FC236}">
                <a16:creationId xmlns:a16="http://schemas.microsoft.com/office/drawing/2014/main" id="{464D2BDC-C1D9-4648-8F88-C4901CF981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8700" y="2133600"/>
            <a:ext cx="7086600" cy="3581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2D27D766-A72E-4D3A-9C4F-461A0D31262A}"/>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ea typeface="+mn-ea"/>
              </a:rPr>
              <a:t>Motive, Means &amp; Opportunity</a:t>
            </a:r>
            <a:endParaRPr lang="en-US" altLang="en-US" sz="2600" b="1" dirty="0">
              <a:solidFill>
                <a:srgbClr val="0000CC"/>
              </a:solidFill>
              <a:ea typeface="+mn-ea"/>
            </a:endParaRPr>
          </a:p>
        </p:txBody>
      </p:sp>
      <p:sp>
        <p:nvSpPr>
          <p:cNvPr id="11" name="Text Box 4">
            <a:extLst>
              <a:ext uri="{FF2B5EF4-FFF2-40B4-BE49-F238E27FC236}">
                <a16:creationId xmlns:a16="http://schemas.microsoft.com/office/drawing/2014/main" id="{C8B62E88-6120-487F-9D74-651B28329ECF}"/>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82" name="Group 66">
            <a:extLst>
              <a:ext uri="{FF2B5EF4-FFF2-40B4-BE49-F238E27FC236}">
                <a16:creationId xmlns:a16="http://schemas.microsoft.com/office/drawing/2014/main" id="{94CC3F3C-9413-4FC4-A80C-C9EA38CB63BB}"/>
              </a:ext>
            </a:extLst>
          </p:cNvPr>
          <p:cNvGraphicFramePr>
            <a:graphicFrameLocks noGrp="1"/>
          </p:cNvGraphicFramePr>
          <p:nvPr>
            <p:ph type="tbl" idx="1"/>
            <p:extLst>
              <p:ext uri="{D42A27DB-BD31-4B8C-83A1-F6EECF244321}">
                <p14:modId xmlns:p14="http://schemas.microsoft.com/office/powerpoint/2010/main" val="2702614373"/>
              </p:ext>
            </p:extLst>
          </p:nvPr>
        </p:nvGraphicFramePr>
        <p:xfrm>
          <a:off x="152400" y="1600200"/>
          <a:ext cx="8839200" cy="4145778"/>
        </p:xfrm>
        <a:graphic>
          <a:graphicData uri="http://schemas.openxmlformats.org/drawingml/2006/table">
            <a:tbl>
              <a:tblPr/>
              <a:tblGrid>
                <a:gridCol w="1752600">
                  <a:extLst>
                    <a:ext uri="{9D8B030D-6E8A-4147-A177-3AD203B41FA5}">
                      <a16:colId xmlns:a16="http://schemas.microsoft.com/office/drawing/2014/main" val="3260024241"/>
                    </a:ext>
                  </a:extLst>
                </a:gridCol>
                <a:gridCol w="2362200">
                  <a:extLst>
                    <a:ext uri="{9D8B030D-6E8A-4147-A177-3AD203B41FA5}">
                      <a16:colId xmlns:a16="http://schemas.microsoft.com/office/drawing/2014/main" val="3585724173"/>
                    </a:ext>
                  </a:extLst>
                </a:gridCol>
                <a:gridCol w="2362200">
                  <a:extLst>
                    <a:ext uri="{9D8B030D-6E8A-4147-A177-3AD203B41FA5}">
                      <a16:colId xmlns:a16="http://schemas.microsoft.com/office/drawing/2014/main" val="2824585674"/>
                    </a:ext>
                  </a:extLst>
                </a:gridCol>
                <a:gridCol w="2362200">
                  <a:extLst>
                    <a:ext uri="{9D8B030D-6E8A-4147-A177-3AD203B41FA5}">
                      <a16:colId xmlns:a16="http://schemas.microsoft.com/office/drawing/2014/main" val="3411768234"/>
                    </a:ext>
                  </a:extLst>
                </a:gridCol>
              </a:tblGrid>
              <a:tr h="5486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PRINCIPLE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MOTIVE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MEANS</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kern="1200" dirty="0">
                          <a:solidFill>
                            <a:srgbClr val="00B050"/>
                          </a:solidFill>
                          <a:latin typeface="Calibri" panose="020F0502020204030204" pitchFamily="34" charset="0"/>
                          <a:ea typeface="+mn-ea"/>
                          <a:cs typeface="Calibri" panose="020F0502020204030204" pitchFamily="34" charset="0"/>
                        </a:rPr>
                        <a:t>OPPORTUNITY</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96871175"/>
                  </a:ext>
                </a:extLst>
              </a:tr>
              <a:tr h="179856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Blessings on this earth </a:t>
                      </a:r>
                      <a:r>
                        <a:rPr lang="en-US" altLang="en-US" sz="2600" b="1" u="sng" kern="1200" dirty="0">
                          <a:solidFill>
                            <a:srgbClr val="0000CC"/>
                          </a:solidFill>
                          <a:latin typeface="Calibri" panose="020F0502020204030204" pitchFamily="34" charset="0"/>
                          <a:ea typeface="+mn-ea"/>
                          <a:cs typeface="Calibri" panose="020F0502020204030204" pitchFamily="34" charset="0"/>
                        </a:rPr>
                        <a:t>if</a:t>
                      </a: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you do it, but curses </a:t>
                      </a:r>
                      <a:r>
                        <a:rPr lang="en-US" altLang="en-US" sz="2600" b="1" u="sng" kern="1200" dirty="0">
                          <a:solidFill>
                            <a:srgbClr val="0000CC"/>
                          </a:solidFill>
                          <a:latin typeface="Calibri" panose="020F0502020204030204" pitchFamily="34" charset="0"/>
                          <a:ea typeface="+mn-ea"/>
                          <a:cs typeface="Calibri" panose="020F0502020204030204" pitchFamily="34" charset="0"/>
                        </a:rPr>
                        <a:t>if</a:t>
                      </a: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not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728632074"/>
                  </a:ext>
                </a:extLst>
              </a:tr>
              <a:tr h="179856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Blessed in the heavenlies in Christ – </a:t>
                      </a:r>
                      <a:r>
                        <a:rPr lang="en-US" altLang="en-US" sz="2600" b="1" u="sng" kern="1200" dirty="0">
                          <a:solidFill>
                            <a:srgbClr val="0000CC"/>
                          </a:solidFill>
                          <a:latin typeface="Calibri" panose="020F0502020204030204" pitchFamily="34" charset="0"/>
                          <a:ea typeface="+mn-ea"/>
                          <a:cs typeface="Calibri" panose="020F0502020204030204" pitchFamily="34" charset="0"/>
                        </a:rPr>
                        <a:t>now, permanently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08757751"/>
                  </a:ext>
                </a:extLst>
              </a:tr>
            </a:tbl>
          </a:graphicData>
        </a:graphic>
      </p:graphicFrame>
      <p:sp>
        <p:nvSpPr>
          <p:cNvPr id="9" name="Rectangle 2">
            <a:extLst>
              <a:ext uri="{FF2B5EF4-FFF2-40B4-BE49-F238E27FC236}">
                <a16:creationId xmlns:a16="http://schemas.microsoft.com/office/drawing/2014/main" id="{24669B44-5EAE-494D-809E-1A9A2165B419}"/>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ea typeface="+mn-ea"/>
              </a:rPr>
              <a:t>Motive, Means &amp; Opportunity</a:t>
            </a:r>
            <a:endParaRPr lang="en-US" altLang="en-US" sz="2600" b="1" dirty="0">
              <a:solidFill>
                <a:srgbClr val="0000CC"/>
              </a:solidFill>
              <a:ea typeface="+mn-ea"/>
            </a:endParaRPr>
          </a:p>
        </p:txBody>
      </p:sp>
      <p:sp>
        <p:nvSpPr>
          <p:cNvPr id="10" name="Text Box 4">
            <a:extLst>
              <a:ext uri="{FF2B5EF4-FFF2-40B4-BE49-F238E27FC236}">
                <a16:creationId xmlns:a16="http://schemas.microsoft.com/office/drawing/2014/main" id="{926EB91A-4406-4E06-BE9E-821E668E757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pic>
        <p:nvPicPr>
          <p:cNvPr id="2" name="Picture 1">
            <a:extLst>
              <a:ext uri="{FF2B5EF4-FFF2-40B4-BE49-F238E27FC236}">
                <a16:creationId xmlns:a16="http://schemas.microsoft.com/office/drawing/2014/main" id="{ABF7D5E7-4D66-48A5-A47D-3B321C9241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9" y="2209799"/>
            <a:ext cx="1600201" cy="1676401"/>
          </a:xfrm>
          <a:prstGeom prst="rect">
            <a:avLst/>
          </a:prstGeom>
        </p:spPr>
      </p:pic>
      <p:pic>
        <p:nvPicPr>
          <p:cNvPr id="3" name="Picture 2">
            <a:extLst>
              <a:ext uri="{FF2B5EF4-FFF2-40B4-BE49-F238E27FC236}">
                <a16:creationId xmlns:a16="http://schemas.microsoft.com/office/drawing/2014/main" id="{210D63AB-DB0D-405C-9A45-89B0E260DC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3983925"/>
            <a:ext cx="1600201" cy="16764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82" name="Group 66">
            <a:extLst>
              <a:ext uri="{FF2B5EF4-FFF2-40B4-BE49-F238E27FC236}">
                <a16:creationId xmlns:a16="http://schemas.microsoft.com/office/drawing/2014/main" id="{94CC3F3C-9413-4FC4-A80C-C9EA38CB63BB}"/>
              </a:ext>
            </a:extLst>
          </p:cNvPr>
          <p:cNvGraphicFramePr>
            <a:graphicFrameLocks noGrp="1"/>
          </p:cNvGraphicFramePr>
          <p:nvPr>
            <p:ph type="tbl" idx="1"/>
            <p:extLst>
              <p:ext uri="{D42A27DB-BD31-4B8C-83A1-F6EECF244321}">
                <p14:modId xmlns:p14="http://schemas.microsoft.com/office/powerpoint/2010/main" val="1040030013"/>
              </p:ext>
            </p:extLst>
          </p:nvPr>
        </p:nvGraphicFramePr>
        <p:xfrm>
          <a:off x="152400" y="1600200"/>
          <a:ext cx="8839200" cy="4145778"/>
        </p:xfrm>
        <a:graphic>
          <a:graphicData uri="http://schemas.openxmlformats.org/drawingml/2006/table">
            <a:tbl>
              <a:tblPr/>
              <a:tblGrid>
                <a:gridCol w="1752600">
                  <a:extLst>
                    <a:ext uri="{9D8B030D-6E8A-4147-A177-3AD203B41FA5}">
                      <a16:colId xmlns:a16="http://schemas.microsoft.com/office/drawing/2014/main" val="3260024241"/>
                    </a:ext>
                  </a:extLst>
                </a:gridCol>
                <a:gridCol w="2362200">
                  <a:extLst>
                    <a:ext uri="{9D8B030D-6E8A-4147-A177-3AD203B41FA5}">
                      <a16:colId xmlns:a16="http://schemas.microsoft.com/office/drawing/2014/main" val="3585724173"/>
                    </a:ext>
                  </a:extLst>
                </a:gridCol>
                <a:gridCol w="2362200">
                  <a:extLst>
                    <a:ext uri="{9D8B030D-6E8A-4147-A177-3AD203B41FA5}">
                      <a16:colId xmlns:a16="http://schemas.microsoft.com/office/drawing/2014/main" val="2824585674"/>
                    </a:ext>
                  </a:extLst>
                </a:gridCol>
                <a:gridCol w="2362200">
                  <a:extLst>
                    <a:ext uri="{9D8B030D-6E8A-4147-A177-3AD203B41FA5}">
                      <a16:colId xmlns:a16="http://schemas.microsoft.com/office/drawing/2014/main" val="3411768234"/>
                    </a:ext>
                  </a:extLst>
                </a:gridCol>
              </a:tblGrid>
              <a:tr h="5486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PRINCIPLE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MOTIVE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MEANS</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kern="1200" dirty="0">
                          <a:solidFill>
                            <a:srgbClr val="00B050"/>
                          </a:solidFill>
                          <a:latin typeface="Calibri" panose="020F0502020204030204" pitchFamily="34" charset="0"/>
                          <a:ea typeface="+mn-ea"/>
                          <a:cs typeface="Calibri" panose="020F0502020204030204" pitchFamily="34" charset="0"/>
                        </a:rPr>
                        <a:t>OPPORTUNITY</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96871175"/>
                  </a:ext>
                </a:extLst>
              </a:tr>
              <a:tr h="179856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Blessings on this earth if you do it, but curses if not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en-US" sz="2600" b="1" u="sng" kern="1200" dirty="0">
                          <a:solidFill>
                            <a:srgbClr val="C00000"/>
                          </a:solidFill>
                          <a:latin typeface="Calibri" panose="020F0502020204030204" pitchFamily="34" charset="0"/>
                          <a:ea typeface="+mn-ea"/>
                          <a:cs typeface="Calibri" panose="020F0502020204030204" pitchFamily="34" charset="0"/>
                        </a:rPr>
                        <a:t>You</a:t>
                      </a: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do it, with </a:t>
                      </a:r>
                      <a:r>
                        <a:rPr lang="en-US" altLang="en-US" sz="2600" b="1" u="sng" kern="1200" dirty="0">
                          <a:solidFill>
                            <a:srgbClr val="C00000"/>
                          </a:solidFill>
                          <a:latin typeface="Calibri" panose="020F0502020204030204" pitchFamily="34" charset="0"/>
                          <a:ea typeface="+mn-ea"/>
                          <a:cs typeface="Calibri" panose="020F0502020204030204" pitchFamily="34" charset="0"/>
                        </a:rPr>
                        <a:t>no help </a:t>
                      </a: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from God – </a:t>
                      </a:r>
                      <a:r>
                        <a:rPr lang="en-US" altLang="en-US" sz="2600" b="1" u="sng" kern="1200" dirty="0">
                          <a:solidFill>
                            <a:srgbClr val="C00000"/>
                          </a:solidFill>
                          <a:latin typeface="Calibri" panose="020F0502020204030204" pitchFamily="34" charset="0"/>
                          <a:ea typeface="+mn-ea"/>
                          <a:cs typeface="Calibri" panose="020F0502020204030204" pitchFamily="34" charset="0"/>
                        </a:rPr>
                        <a:t>not of faith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728632074"/>
                  </a:ext>
                </a:extLst>
              </a:tr>
              <a:tr h="179856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Blessed in the heavenlies in Christ – now, permanently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Holy Spirit </a:t>
                      </a:r>
                      <a:r>
                        <a:rPr lang="en-US" altLang="en-US" sz="2600" b="1" u="sng" kern="1200" dirty="0">
                          <a:solidFill>
                            <a:srgbClr val="C00000"/>
                          </a:solidFill>
                          <a:latin typeface="Calibri" panose="020F0502020204030204" pitchFamily="34" charset="0"/>
                          <a:ea typeface="+mn-ea"/>
                          <a:cs typeface="Calibri" panose="020F0502020204030204" pitchFamily="34" charset="0"/>
                        </a:rPr>
                        <a:t>enabled</a:t>
                      </a: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n-US" altLang="en-US" sz="2600" b="1" u="sng" kern="1200" dirty="0">
                          <a:solidFill>
                            <a:srgbClr val="C00000"/>
                          </a:solidFill>
                          <a:latin typeface="Calibri" panose="020F0502020204030204" pitchFamily="34" charset="0"/>
                          <a:ea typeface="+mn-ea"/>
                          <a:cs typeface="Calibri" panose="020F0502020204030204" pitchFamily="34" charset="0"/>
                        </a:rPr>
                        <a:t>empowered</a:t>
                      </a: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and </a:t>
                      </a:r>
                      <a:r>
                        <a:rPr lang="en-US" altLang="en-US" sz="2600" b="1" u="sng" kern="1200" dirty="0">
                          <a:solidFill>
                            <a:srgbClr val="C00000"/>
                          </a:solidFill>
                          <a:latin typeface="Calibri" panose="020F0502020204030204" pitchFamily="34" charset="0"/>
                          <a:ea typeface="+mn-ea"/>
                          <a:cs typeface="Calibri" panose="020F0502020204030204" pitchFamily="34" charset="0"/>
                        </a:rPr>
                        <a:t>energized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08757751"/>
                  </a:ext>
                </a:extLst>
              </a:tr>
            </a:tbl>
          </a:graphicData>
        </a:graphic>
      </p:graphicFrame>
      <p:sp>
        <p:nvSpPr>
          <p:cNvPr id="9" name="Rectangle 2">
            <a:extLst>
              <a:ext uri="{FF2B5EF4-FFF2-40B4-BE49-F238E27FC236}">
                <a16:creationId xmlns:a16="http://schemas.microsoft.com/office/drawing/2014/main" id="{24669B44-5EAE-494D-809E-1A9A2165B419}"/>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ea typeface="+mn-ea"/>
              </a:rPr>
              <a:t>Motive, Means &amp; Opportunity</a:t>
            </a:r>
            <a:endParaRPr lang="en-US" altLang="en-US" sz="2600" b="1" dirty="0">
              <a:solidFill>
                <a:srgbClr val="0000CC"/>
              </a:solidFill>
              <a:ea typeface="+mn-ea"/>
            </a:endParaRPr>
          </a:p>
        </p:txBody>
      </p:sp>
      <p:sp>
        <p:nvSpPr>
          <p:cNvPr id="10" name="Text Box 4">
            <a:extLst>
              <a:ext uri="{FF2B5EF4-FFF2-40B4-BE49-F238E27FC236}">
                <a16:creationId xmlns:a16="http://schemas.microsoft.com/office/drawing/2014/main" id="{926EB91A-4406-4E06-BE9E-821E668E757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pic>
        <p:nvPicPr>
          <p:cNvPr id="5" name="Picture 4">
            <a:extLst>
              <a:ext uri="{FF2B5EF4-FFF2-40B4-BE49-F238E27FC236}">
                <a16:creationId xmlns:a16="http://schemas.microsoft.com/office/drawing/2014/main" id="{6383498A-9965-4BB3-A24C-30BBEADF5C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9" y="2209799"/>
            <a:ext cx="1600201" cy="1676401"/>
          </a:xfrm>
          <a:prstGeom prst="rect">
            <a:avLst/>
          </a:prstGeom>
        </p:spPr>
      </p:pic>
      <p:pic>
        <p:nvPicPr>
          <p:cNvPr id="6" name="Picture 5">
            <a:extLst>
              <a:ext uri="{FF2B5EF4-FFF2-40B4-BE49-F238E27FC236}">
                <a16:creationId xmlns:a16="http://schemas.microsoft.com/office/drawing/2014/main" id="{670ABA01-911A-4ACA-82DA-D034A7CBE2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3983925"/>
            <a:ext cx="1600201" cy="1676400"/>
          </a:xfrm>
          <a:prstGeom prst="rect">
            <a:avLst/>
          </a:prstGeom>
        </p:spPr>
      </p:pic>
    </p:spTree>
    <p:extLst>
      <p:ext uri="{BB962C8B-B14F-4D97-AF65-F5344CB8AC3E}">
        <p14:creationId xmlns:p14="http://schemas.microsoft.com/office/powerpoint/2010/main" val="4813641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82" name="Group 66">
            <a:extLst>
              <a:ext uri="{FF2B5EF4-FFF2-40B4-BE49-F238E27FC236}">
                <a16:creationId xmlns:a16="http://schemas.microsoft.com/office/drawing/2014/main" id="{94CC3F3C-9413-4FC4-A80C-C9EA38CB63BB}"/>
              </a:ext>
            </a:extLst>
          </p:cNvPr>
          <p:cNvGraphicFramePr>
            <a:graphicFrameLocks noGrp="1"/>
          </p:cNvGraphicFramePr>
          <p:nvPr>
            <p:ph type="tbl" idx="1"/>
            <p:extLst>
              <p:ext uri="{D42A27DB-BD31-4B8C-83A1-F6EECF244321}">
                <p14:modId xmlns:p14="http://schemas.microsoft.com/office/powerpoint/2010/main" val="1976223487"/>
              </p:ext>
            </p:extLst>
          </p:nvPr>
        </p:nvGraphicFramePr>
        <p:xfrm>
          <a:off x="152400" y="1600200"/>
          <a:ext cx="8839200" cy="4145778"/>
        </p:xfrm>
        <a:graphic>
          <a:graphicData uri="http://schemas.openxmlformats.org/drawingml/2006/table">
            <a:tbl>
              <a:tblPr/>
              <a:tblGrid>
                <a:gridCol w="1752600">
                  <a:extLst>
                    <a:ext uri="{9D8B030D-6E8A-4147-A177-3AD203B41FA5}">
                      <a16:colId xmlns:a16="http://schemas.microsoft.com/office/drawing/2014/main" val="3260024241"/>
                    </a:ext>
                  </a:extLst>
                </a:gridCol>
                <a:gridCol w="2362200">
                  <a:extLst>
                    <a:ext uri="{9D8B030D-6E8A-4147-A177-3AD203B41FA5}">
                      <a16:colId xmlns:a16="http://schemas.microsoft.com/office/drawing/2014/main" val="3585724173"/>
                    </a:ext>
                  </a:extLst>
                </a:gridCol>
                <a:gridCol w="2362200">
                  <a:extLst>
                    <a:ext uri="{9D8B030D-6E8A-4147-A177-3AD203B41FA5}">
                      <a16:colId xmlns:a16="http://schemas.microsoft.com/office/drawing/2014/main" val="2824585674"/>
                    </a:ext>
                  </a:extLst>
                </a:gridCol>
                <a:gridCol w="2362200">
                  <a:extLst>
                    <a:ext uri="{9D8B030D-6E8A-4147-A177-3AD203B41FA5}">
                      <a16:colId xmlns:a16="http://schemas.microsoft.com/office/drawing/2014/main" val="3411768234"/>
                    </a:ext>
                  </a:extLst>
                </a:gridCol>
              </a:tblGrid>
              <a:tr h="5486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PRINCIPLE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MOTIVE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MEANS</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kern="1200" dirty="0">
                          <a:solidFill>
                            <a:srgbClr val="00B050"/>
                          </a:solidFill>
                          <a:latin typeface="Calibri" panose="020F0502020204030204" pitchFamily="34" charset="0"/>
                          <a:ea typeface="+mn-ea"/>
                          <a:cs typeface="Calibri" panose="020F0502020204030204" pitchFamily="34" charset="0"/>
                        </a:rPr>
                        <a:t>OPPORTUNITY</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96871175"/>
                  </a:ext>
                </a:extLst>
              </a:tr>
              <a:tr h="179856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Blessings on this earth if you do it, but curses if not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You do it, with no help from God – not of faith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en-US" sz="2600" b="1" u="sng" kern="1200" dirty="0">
                          <a:solidFill>
                            <a:srgbClr val="00B050"/>
                          </a:solidFill>
                          <a:latin typeface="Calibri" panose="020F0502020204030204" pitchFamily="34" charset="0"/>
                          <a:ea typeface="+mn-ea"/>
                          <a:cs typeface="Calibri" panose="020F0502020204030204" pitchFamily="34" charset="0"/>
                        </a:rPr>
                        <a:t>Stir up the sin nature</a:t>
                      </a: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as its instrument, curse and death</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728632074"/>
                  </a:ext>
                </a:extLst>
              </a:tr>
              <a:tr h="179856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Blessed in the heavenlies in Christ – now, permanently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Holy Spirit enabled empowered and energized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To be </a:t>
                      </a:r>
                      <a:r>
                        <a:rPr lang="en-US" altLang="en-US" sz="2600" b="1" u="sng" kern="1200" dirty="0">
                          <a:solidFill>
                            <a:srgbClr val="00B050"/>
                          </a:solidFill>
                          <a:latin typeface="Calibri" panose="020F0502020204030204" pitchFamily="34" charset="0"/>
                          <a:ea typeface="+mn-ea"/>
                          <a:cs typeface="Calibri" panose="020F0502020204030204" pitchFamily="34" charset="0"/>
                        </a:rPr>
                        <a:t>God’s instrument</a:t>
                      </a: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n-US" altLang="en-US" sz="2600" b="1" u="sng" kern="1200" dirty="0">
                          <a:solidFill>
                            <a:srgbClr val="00B050"/>
                          </a:solidFill>
                          <a:latin typeface="Calibri" panose="020F0502020204030204" pitchFamily="34" charset="0"/>
                          <a:ea typeface="+mn-ea"/>
                          <a:cs typeface="Calibri" panose="020F0502020204030204" pitchFamily="34" charset="0"/>
                        </a:rPr>
                        <a:t>blessed</a:t>
                      </a:r>
                      <a:r>
                        <a:rPr kumimoji="0" lang="en-US" altLang="en-US" sz="2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live  by </a:t>
                      </a:r>
                      <a:r>
                        <a:rPr lang="en-US" altLang="en-US" sz="2600" b="1" u="sng" kern="1200" dirty="0">
                          <a:solidFill>
                            <a:srgbClr val="00B050"/>
                          </a:solidFill>
                          <a:latin typeface="Calibri" panose="020F0502020204030204" pitchFamily="34" charset="0"/>
                          <a:ea typeface="+mn-ea"/>
                          <a:cs typeface="Calibri" panose="020F0502020204030204" pitchFamily="34" charset="0"/>
                        </a:rPr>
                        <a:t>Christ’s life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08757751"/>
                  </a:ext>
                </a:extLst>
              </a:tr>
            </a:tbl>
          </a:graphicData>
        </a:graphic>
      </p:graphicFrame>
      <p:sp>
        <p:nvSpPr>
          <p:cNvPr id="9" name="Rectangle 2">
            <a:extLst>
              <a:ext uri="{FF2B5EF4-FFF2-40B4-BE49-F238E27FC236}">
                <a16:creationId xmlns:a16="http://schemas.microsoft.com/office/drawing/2014/main" id="{24669B44-5EAE-494D-809E-1A9A2165B419}"/>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ea typeface="+mn-ea"/>
              </a:rPr>
              <a:t>Motive, Means &amp; Opportunity</a:t>
            </a:r>
            <a:endParaRPr lang="en-US" altLang="en-US" sz="2600" b="1" dirty="0">
              <a:solidFill>
                <a:srgbClr val="0000CC"/>
              </a:solidFill>
              <a:ea typeface="+mn-ea"/>
            </a:endParaRPr>
          </a:p>
        </p:txBody>
      </p:sp>
      <p:sp>
        <p:nvSpPr>
          <p:cNvPr id="10" name="Text Box 4">
            <a:extLst>
              <a:ext uri="{FF2B5EF4-FFF2-40B4-BE49-F238E27FC236}">
                <a16:creationId xmlns:a16="http://schemas.microsoft.com/office/drawing/2014/main" id="{926EB91A-4406-4E06-BE9E-821E668E757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pic>
        <p:nvPicPr>
          <p:cNvPr id="5" name="Picture 4">
            <a:extLst>
              <a:ext uri="{FF2B5EF4-FFF2-40B4-BE49-F238E27FC236}">
                <a16:creationId xmlns:a16="http://schemas.microsoft.com/office/drawing/2014/main" id="{F2E9BB9F-7C02-4070-B4BB-DCF75BEEA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9" y="2209799"/>
            <a:ext cx="1600201" cy="1676401"/>
          </a:xfrm>
          <a:prstGeom prst="rect">
            <a:avLst/>
          </a:prstGeom>
        </p:spPr>
      </p:pic>
      <p:pic>
        <p:nvPicPr>
          <p:cNvPr id="6" name="Picture 5">
            <a:extLst>
              <a:ext uri="{FF2B5EF4-FFF2-40B4-BE49-F238E27FC236}">
                <a16:creationId xmlns:a16="http://schemas.microsoft.com/office/drawing/2014/main" id="{202BB800-1549-4E6C-8D14-C5CDCDA5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3983925"/>
            <a:ext cx="1600201" cy="1676400"/>
          </a:xfrm>
          <a:prstGeom prst="rect">
            <a:avLst/>
          </a:prstGeom>
        </p:spPr>
      </p:pic>
    </p:spTree>
    <p:extLst>
      <p:ext uri="{BB962C8B-B14F-4D97-AF65-F5344CB8AC3E}">
        <p14:creationId xmlns:p14="http://schemas.microsoft.com/office/powerpoint/2010/main" val="42693765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4A3FF840-EF36-4CB0-9F9D-6C3199AD3B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2">
            <a:extLst>
              <a:ext uri="{FF2B5EF4-FFF2-40B4-BE49-F238E27FC236}">
                <a16:creationId xmlns:a16="http://schemas.microsoft.com/office/drawing/2014/main" id="{8F64243B-40B9-4037-BC38-DB9E3988EEA7}"/>
              </a:ext>
            </a:extLst>
          </p:cNvPr>
          <p:cNvSpPr>
            <a:spLocks noGrp="1" noChangeArrowheads="1"/>
          </p:cNvSpPr>
          <p:nvPr>
            <p:ph type="body" idx="1"/>
          </p:nvPr>
        </p:nvSpPr>
        <p:spPr>
          <a:xfrm>
            <a:off x="0" y="0"/>
            <a:ext cx="9144000" cy="2667000"/>
          </a:xfrm>
        </p:spPr>
        <p:txBody>
          <a:bodyPr/>
          <a:lstStyle/>
          <a:p>
            <a:pPr marL="0" indent="0" algn="ctr" eaLnBrk="1" hangingPunct="1">
              <a:spcBef>
                <a:spcPts val="0"/>
              </a:spcBef>
              <a:spcAft>
                <a:spcPts val="1200"/>
              </a:spcAft>
              <a:buNone/>
              <a:defRPr/>
            </a:pPr>
            <a:r>
              <a:rPr lang="en-US" altLang="en-US" b="1" dirty="0">
                <a:solidFill>
                  <a:srgbClr val="0000CC"/>
                </a:solidFill>
              </a:rPr>
              <a:t>Galatians 2:20</a:t>
            </a:r>
          </a:p>
          <a:p>
            <a:pPr marL="0" indent="0" algn="just" eaLnBrk="1" hangingPunct="1">
              <a:spcBef>
                <a:spcPts val="0"/>
              </a:spcBef>
              <a:buFontTx/>
              <a:buNone/>
            </a:pPr>
            <a:r>
              <a:rPr lang="en-US" altLang="en-US" sz="2800" dirty="0"/>
              <a:t>“I have been crucified with Christ; and </a:t>
            </a:r>
            <a:r>
              <a:rPr lang="en-US" altLang="en-US" sz="2800" b="1" dirty="0">
                <a:solidFill>
                  <a:srgbClr val="0000CC"/>
                </a:solidFill>
              </a:rPr>
              <a:t>it is no longer I who live, but Christ lives</a:t>
            </a:r>
            <a:r>
              <a:rPr lang="en-US" altLang="en-US" sz="2800" dirty="0"/>
              <a:t> in me; and the life which I now live in the flesh I live by faith in the Son of God, who loved me and gave Himself up for me.</a:t>
            </a:r>
          </a:p>
          <a:p>
            <a:pPr marL="0" indent="0" algn="just" eaLnBrk="1" hangingPunct="1">
              <a:buFontTx/>
              <a:buNone/>
            </a:pPr>
            <a:endParaRPr lang="en-US" altLang="en-US" sz="2800" dirty="0"/>
          </a:p>
        </p:txBody>
      </p:sp>
      <p:pic>
        <p:nvPicPr>
          <p:cNvPr id="3" name="Picture 2">
            <a:extLst>
              <a:ext uri="{FF2B5EF4-FFF2-40B4-BE49-F238E27FC236}">
                <a16:creationId xmlns:a16="http://schemas.microsoft.com/office/drawing/2014/main" id="{CD6AA3FF-FCB3-4B6A-B009-43EBB0CC30A1}"/>
              </a:ext>
            </a:extLst>
          </p:cNvPr>
          <p:cNvPicPr>
            <a:picLocks noChangeAspect="1"/>
          </p:cNvPicPr>
          <p:nvPr/>
        </p:nvPicPr>
        <p:blipFill>
          <a:blip r:embed="rId4"/>
          <a:stretch>
            <a:fillRect/>
          </a:stretch>
        </p:blipFill>
        <p:spPr>
          <a:xfrm>
            <a:off x="2277208" y="2438771"/>
            <a:ext cx="4589585" cy="2743200"/>
          </a:xfrm>
          <a:prstGeom prst="rect">
            <a:avLst/>
          </a:prstGeom>
        </p:spPr>
      </p:pic>
    </p:spTree>
    <p:extLst>
      <p:ext uri="{BB962C8B-B14F-4D97-AF65-F5344CB8AC3E}">
        <p14:creationId xmlns:p14="http://schemas.microsoft.com/office/powerpoint/2010/main" val="211534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13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371600" y="1143000"/>
            <a:ext cx="64008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b="1" dirty="0">
                <a:solidFill>
                  <a:srgbClr val="0000CC"/>
                </a:solidFill>
                <a:latin typeface="Calibri" panose="020F0502020204030204" pitchFamily="34" charset="0"/>
                <a:cs typeface="Calibri" panose="020F0502020204030204" pitchFamily="34" charset="0"/>
              </a:rPr>
              <a:t>Review</a:t>
            </a:r>
            <a:endParaRPr lang="en-US" altLang="en-US" sz="3000" b="1" dirty="0">
              <a:solidFill>
                <a:srgbClr val="0000CC"/>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latin typeface="Calibri" panose="020F0502020204030204" pitchFamily="34" charset="0"/>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u="sng" dirty="0">
                <a:solidFill>
                  <a:srgbClr val="0000CC"/>
                </a:solidFill>
                <a:latin typeface="Calibri" panose="020F0502020204030204" pitchFamily="34" charset="0"/>
                <a:cs typeface="Calibri" panose="020F0502020204030204" pitchFamily="34" charset="0"/>
              </a:rPr>
              <a:t>Session 12</a:t>
            </a:r>
          </a:p>
          <a:p>
            <a:pPr marL="461963" lvl="1" indent="-461963" eaLnBrk="1" hangingPunct="1">
              <a:spcBef>
                <a:spcPts val="0"/>
              </a:spcBef>
              <a:spcAft>
                <a:spcPts val="1200"/>
              </a:spcAft>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Big ‘</a:t>
            </a:r>
            <a:r>
              <a:rPr lang="en-US" altLang="en-US" sz="3000" b="1" dirty="0">
                <a:solidFill>
                  <a:srgbClr val="000000"/>
                </a:solidFill>
                <a:latin typeface="Calibri" panose="020F0502020204030204" pitchFamily="34" charset="0"/>
                <a:cs typeface="Calibri" panose="020F0502020204030204" pitchFamily="34" charset="0"/>
              </a:rPr>
              <a:t>IF’ (Deuteronomy 28)</a:t>
            </a:r>
            <a:endParaRPr lang="en-US" sz="3000" b="1" dirty="0">
              <a:solidFill>
                <a:srgbClr val="000000"/>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89905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ooking_optometrist">
            <a:extLst>
              <a:ext uri="{FF2B5EF4-FFF2-40B4-BE49-F238E27FC236}">
                <a16:creationId xmlns:a16="http://schemas.microsoft.com/office/drawing/2014/main" id="{74B272FD-89C7-4748-A351-F00E71F6EF1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905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a:extLst>
              <a:ext uri="{FF2B5EF4-FFF2-40B4-BE49-F238E27FC236}">
                <a16:creationId xmlns:a16="http://schemas.microsoft.com/office/drawing/2014/main" id="{41CE591E-0804-49BF-B3D5-E6D7E1EF0DFA}"/>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5" name="Rectangle 2">
            <a:extLst>
              <a:ext uri="{FF2B5EF4-FFF2-40B4-BE49-F238E27FC236}">
                <a16:creationId xmlns:a16="http://schemas.microsoft.com/office/drawing/2014/main" id="{198776A7-798D-458F-9FB2-F684606626D5}"/>
              </a:ext>
            </a:extLst>
          </p:cNvPr>
          <p:cNvSpPr txBox="1">
            <a:spLocks noChangeArrowheads="1"/>
          </p:cNvSpPr>
          <p:nvPr/>
        </p:nvSpPr>
        <p:spPr>
          <a:xfrm>
            <a:off x="1466850" y="685800"/>
            <a:ext cx="6210300" cy="914400"/>
          </a:xfrm>
          <a:prstGeom prst="rect">
            <a:avLst/>
          </a:prstGeom>
        </p:spPr>
        <p:txBody>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rPr>
              <a:t>Which is Better?</a:t>
            </a:r>
          </a:p>
        </p:txBody>
      </p:sp>
    </p:spTree>
    <p:extLst>
      <p:ext uri="{BB962C8B-B14F-4D97-AF65-F5344CB8AC3E}">
        <p14:creationId xmlns:p14="http://schemas.microsoft.com/office/powerpoint/2010/main" val="36995427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a:extLst>
              <a:ext uri="{FF2B5EF4-FFF2-40B4-BE49-F238E27FC236}">
                <a16:creationId xmlns:a16="http://schemas.microsoft.com/office/drawing/2014/main" id="{41CE591E-0804-49BF-B3D5-E6D7E1EF0DFA}"/>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5" name="Rectangle 2">
            <a:extLst>
              <a:ext uri="{FF2B5EF4-FFF2-40B4-BE49-F238E27FC236}">
                <a16:creationId xmlns:a16="http://schemas.microsoft.com/office/drawing/2014/main" id="{198776A7-798D-458F-9FB2-F684606626D5}"/>
              </a:ext>
            </a:extLst>
          </p:cNvPr>
          <p:cNvSpPr txBox="1">
            <a:spLocks noChangeArrowheads="1"/>
          </p:cNvSpPr>
          <p:nvPr/>
        </p:nvSpPr>
        <p:spPr>
          <a:xfrm>
            <a:off x="1466850" y="685800"/>
            <a:ext cx="6210300" cy="914400"/>
          </a:xfrm>
          <a:prstGeom prst="rect">
            <a:avLst/>
          </a:prstGeom>
        </p:spPr>
        <p:txBody>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rPr>
              <a:t>The Law of Moses?</a:t>
            </a:r>
          </a:p>
        </p:txBody>
      </p:sp>
      <p:pic>
        <p:nvPicPr>
          <p:cNvPr id="6" name="Picture 5">
            <a:extLst>
              <a:ext uri="{FF2B5EF4-FFF2-40B4-BE49-F238E27FC236}">
                <a16:creationId xmlns:a16="http://schemas.microsoft.com/office/drawing/2014/main" id="{47ED2B1A-73C7-497B-9B6D-190F5C35C0E3}"/>
              </a:ext>
            </a:extLst>
          </p:cNvPr>
          <p:cNvPicPr>
            <a:picLocks noChangeAspect="1"/>
          </p:cNvPicPr>
          <p:nvPr/>
        </p:nvPicPr>
        <p:blipFill>
          <a:blip r:embed="rId2"/>
          <a:stretch>
            <a:fillRect/>
          </a:stretch>
        </p:blipFill>
        <p:spPr>
          <a:xfrm>
            <a:off x="2308193" y="1371600"/>
            <a:ext cx="4527615" cy="5257800"/>
          </a:xfrm>
          <a:prstGeom prst="rect">
            <a:avLst/>
          </a:prstGeom>
        </p:spPr>
      </p:pic>
      <p:pic>
        <p:nvPicPr>
          <p:cNvPr id="8" name="Picture 2" descr="Looking_optometrist">
            <a:extLst>
              <a:ext uri="{FF2B5EF4-FFF2-40B4-BE49-F238E27FC236}">
                <a16:creationId xmlns:a16="http://schemas.microsoft.com/office/drawing/2014/main" id="{54CB7C6A-DF31-4627-8FEF-F89F2215191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76200"/>
            <a:ext cx="146304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250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a:extLst>
              <a:ext uri="{FF2B5EF4-FFF2-40B4-BE49-F238E27FC236}">
                <a16:creationId xmlns:a16="http://schemas.microsoft.com/office/drawing/2014/main" id="{41CE591E-0804-49BF-B3D5-E6D7E1EF0DFA}"/>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b="1" dirty="0"/>
              <a:t>Law &amp; Grace: Session 13 The Law and Laws – The Big IF</a:t>
            </a:r>
          </a:p>
        </p:txBody>
      </p:sp>
      <p:sp>
        <p:nvSpPr>
          <p:cNvPr id="5" name="Rectangle 2">
            <a:extLst>
              <a:ext uri="{FF2B5EF4-FFF2-40B4-BE49-F238E27FC236}">
                <a16:creationId xmlns:a16="http://schemas.microsoft.com/office/drawing/2014/main" id="{198776A7-798D-458F-9FB2-F684606626D5}"/>
              </a:ext>
            </a:extLst>
          </p:cNvPr>
          <p:cNvSpPr txBox="1">
            <a:spLocks noChangeArrowheads="1"/>
          </p:cNvSpPr>
          <p:nvPr/>
        </p:nvSpPr>
        <p:spPr>
          <a:xfrm>
            <a:off x="1466850" y="685800"/>
            <a:ext cx="6210300" cy="914400"/>
          </a:xfrm>
          <a:prstGeom prst="rect">
            <a:avLst/>
          </a:prstGeom>
        </p:spPr>
        <p:txBody>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00CC"/>
                </a:solidFill>
              </a:rPr>
              <a:t>Grace of God?</a:t>
            </a:r>
          </a:p>
        </p:txBody>
      </p:sp>
      <p:pic>
        <p:nvPicPr>
          <p:cNvPr id="8" name="Picture 2" descr="Looking_optometrist">
            <a:extLst>
              <a:ext uri="{FF2B5EF4-FFF2-40B4-BE49-F238E27FC236}">
                <a16:creationId xmlns:a16="http://schemas.microsoft.com/office/drawing/2014/main" id="{509DFF9A-49A7-49EC-9379-12748EF7A5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76200"/>
            <a:ext cx="146304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82E4C6D-2510-45CD-8A7A-B8AE52C18AB1}"/>
              </a:ext>
            </a:extLst>
          </p:cNvPr>
          <p:cNvPicPr>
            <a:picLocks noChangeAspect="1"/>
          </p:cNvPicPr>
          <p:nvPr/>
        </p:nvPicPr>
        <p:blipFill>
          <a:blip r:embed="rId3"/>
          <a:stretch>
            <a:fillRect/>
          </a:stretch>
        </p:blipFill>
        <p:spPr>
          <a:xfrm>
            <a:off x="1219200" y="1371600"/>
            <a:ext cx="6705600" cy="5029200"/>
          </a:xfrm>
          <a:prstGeom prst="rect">
            <a:avLst/>
          </a:prstGeom>
        </p:spPr>
      </p:pic>
    </p:spTree>
    <p:extLst>
      <p:ext uri="{BB962C8B-B14F-4D97-AF65-F5344CB8AC3E}">
        <p14:creationId xmlns:p14="http://schemas.microsoft.com/office/powerpoint/2010/main" val="21097401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2D01AAF3-7056-4849-896E-C1088A8EC470}"/>
              </a:ext>
            </a:extLst>
          </p:cNvPr>
          <p:cNvSpPr txBox="1">
            <a:spLocks noChangeArrowheads="1"/>
          </p:cNvSpPr>
          <p:nvPr/>
        </p:nvSpPr>
        <p:spPr bwMode="auto">
          <a:xfrm>
            <a:off x="1333500" y="6459538"/>
            <a:ext cx="647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299"/>
            <a:ext cx="8229600" cy="151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&amp;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10-28-2018</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13" name="Text Box 4">
            <a:extLst>
              <a:ext uri="{FF2B5EF4-FFF2-40B4-BE49-F238E27FC236}">
                <a16:creationId xmlns:a16="http://schemas.microsoft.com/office/drawing/2014/main" id="{C756EEBB-D279-449B-877E-D5AD0FF559DB}"/>
              </a:ext>
            </a:extLst>
          </p:cNvPr>
          <p:cNvSpPr txBox="1">
            <a:spLocks noChangeArrowheads="1"/>
          </p:cNvSpPr>
          <p:nvPr/>
        </p:nvSpPr>
        <p:spPr bwMode="auto">
          <a:xfrm>
            <a:off x="5334000" y="5105400"/>
            <a:ext cx="335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&amp; truth were realized through Jesus Christ - John 1:17</a:t>
            </a:r>
          </a:p>
        </p:txBody>
      </p:sp>
    </p:spTree>
    <p:extLst>
      <p:ext uri="{BB962C8B-B14F-4D97-AF65-F5344CB8AC3E}">
        <p14:creationId xmlns:p14="http://schemas.microsoft.com/office/powerpoint/2010/main" val="326786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D4823CC-2A2D-4C55-95B8-CA66A4A69ED3}"/>
              </a:ext>
            </a:extLst>
          </p:cNvPr>
          <p:cNvSpPr>
            <a:spLocks noGrp="1" noChangeArrowheads="1"/>
          </p:cNvSpPr>
          <p:nvPr>
            <p:ph type="title"/>
          </p:nvPr>
        </p:nvSpPr>
        <p:spPr>
          <a:xfrm>
            <a:off x="0" y="685800"/>
            <a:ext cx="9144000" cy="914400"/>
          </a:xfrm>
        </p:spPr>
        <p:txBody>
          <a:bodyPr anchor="t"/>
          <a:lstStyle/>
          <a:p>
            <a:r>
              <a:rPr lang="en-US" altLang="en-US" sz="3200" b="1" dirty="0">
                <a:solidFill>
                  <a:srgbClr val="0000CC"/>
                </a:solidFill>
                <a:latin typeface="Calibri" panose="020F0502020204030204" pitchFamily="34" charset="0"/>
                <a:cs typeface="Calibri" panose="020F0502020204030204" pitchFamily="34" charset="0"/>
              </a:rPr>
              <a:t>Key insights from The New Testament</a:t>
            </a:r>
            <a:br>
              <a:rPr lang="en-US" altLang="en-US" sz="3200" b="1" dirty="0">
                <a:solidFill>
                  <a:srgbClr val="0000CC"/>
                </a:solidFill>
                <a:latin typeface="Calibri" panose="020F0502020204030204" pitchFamily="34" charset="0"/>
                <a:cs typeface="Calibri" panose="020F0502020204030204" pitchFamily="34" charset="0"/>
              </a:rPr>
            </a:br>
            <a:r>
              <a:rPr lang="en-US" altLang="en-US" sz="2800" b="1" dirty="0">
                <a:solidFill>
                  <a:srgbClr val="0000CC"/>
                </a:solidFill>
                <a:latin typeface="Calibri" panose="020F0502020204030204" pitchFamily="34" charset="0"/>
                <a:cs typeface="Calibri" panose="020F0502020204030204" pitchFamily="34" charset="0"/>
              </a:rPr>
              <a:t>Galatians 5:2-4; James 2:14</a:t>
            </a:r>
            <a:endParaRPr lang="en-US" altLang="en-US" sz="3200" b="1" dirty="0">
              <a:solidFill>
                <a:srgbClr val="0000CC"/>
              </a:solidFill>
              <a:latin typeface="Calibri" panose="020F0502020204030204" pitchFamily="34" charset="0"/>
              <a:cs typeface="Calibri" panose="020F0502020204030204" pitchFamily="34" charset="0"/>
            </a:endParaRPr>
          </a:p>
        </p:txBody>
      </p:sp>
      <p:sp>
        <p:nvSpPr>
          <p:cNvPr id="32771" name="Rectangle 3">
            <a:extLst>
              <a:ext uri="{FF2B5EF4-FFF2-40B4-BE49-F238E27FC236}">
                <a16:creationId xmlns:a16="http://schemas.microsoft.com/office/drawing/2014/main" id="{413E9DDF-F656-43BE-B475-D03FB456B0CF}"/>
              </a:ext>
            </a:extLst>
          </p:cNvPr>
          <p:cNvSpPr>
            <a:spLocks noGrp="1" noChangeArrowheads="1"/>
          </p:cNvSpPr>
          <p:nvPr>
            <p:ph type="body" sz="half" idx="1"/>
          </p:nvPr>
        </p:nvSpPr>
        <p:spPr>
          <a:xfrm>
            <a:off x="0" y="1981200"/>
            <a:ext cx="5791200" cy="4114800"/>
          </a:xfrm>
        </p:spPr>
        <p:txBody>
          <a:bodyPr/>
          <a:lstStyle/>
          <a:p>
            <a:pPr algn="just"/>
            <a:r>
              <a:rPr lang="en-US" altLang="en-US" sz="2800" dirty="0"/>
              <a:t>The New Testament not only supports what we have seen already in the Law of Moses, but it also provides astounding perspectives on the nature of the Law of Moses.</a:t>
            </a:r>
          </a:p>
        </p:txBody>
      </p:sp>
      <p:pic>
        <p:nvPicPr>
          <p:cNvPr id="32776" name="Picture 8" descr="surprised man 1">
            <a:extLst>
              <a:ext uri="{FF2B5EF4-FFF2-40B4-BE49-F238E27FC236}">
                <a16:creationId xmlns:a16="http://schemas.microsoft.com/office/drawing/2014/main" id="{4ADE0BA1-E2CF-4C0D-ABD6-2F74C19AA5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13362" y="2133600"/>
            <a:ext cx="2925838"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76B603DF-7C13-4808-927E-283AC558C1D6}"/>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Session 12 Review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a:extLst>
              <a:ext uri="{FF2B5EF4-FFF2-40B4-BE49-F238E27FC236}">
                <a16:creationId xmlns:a16="http://schemas.microsoft.com/office/drawing/2014/main" id="{0DAF8C37-20E1-4E6A-A943-FE7327C3A42F}"/>
              </a:ext>
            </a:extLst>
          </p:cNvPr>
          <p:cNvSpPr>
            <a:spLocks noGrp="1" noChangeArrowheads="1"/>
          </p:cNvSpPr>
          <p:nvPr>
            <p:ph type="body" sz="half" idx="2"/>
          </p:nvPr>
        </p:nvSpPr>
        <p:spPr>
          <a:xfrm>
            <a:off x="3581401" y="1981200"/>
            <a:ext cx="5257800" cy="2667000"/>
          </a:xfrm>
        </p:spPr>
        <p:txBody>
          <a:bodyPr/>
          <a:lstStyle/>
          <a:p>
            <a:pPr algn="just"/>
            <a:r>
              <a:rPr lang="en-US" altLang="en-US" sz="2800" dirty="0"/>
              <a:t>In addition to the direct and repeated exhortation of the Old Testament to follow </a:t>
            </a:r>
            <a:r>
              <a:rPr lang="en-US" altLang="en-US" sz="2800" b="1" u="sng" dirty="0">
                <a:solidFill>
                  <a:srgbClr val="0000CC"/>
                </a:solidFill>
              </a:rPr>
              <a:t>all the laws</a:t>
            </a:r>
            <a:r>
              <a:rPr lang="en-US" altLang="en-US" sz="2800" dirty="0"/>
              <a:t>, the New Testament makes the Law of Moses a completely </a:t>
            </a:r>
            <a:r>
              <a:rPr lang="en-US" sz="2800" dirty="0"/>
              <a:t>inseparable, indivisible, </a:t>
            </a:r>
            <a:r>
              <a:rPr lang="en-US" altLang="en-US" sz="2800" dirty="0"/>
              <a:t>whole.</a:t>
            </a:r>
          </a:p>
        </p:txBody>
      </p:sp>
      <p:pic>
        <p:nvPicPr>
          <p:cNvPr id="83976" name="Picture 8" descr="Law_Torah Scroll">
            <a:extLst>
              <a:ext uri="{FF2B5EF4-FFF2-40B4-BE49-F238E27FC236}">
                <a16:creationId xmlns:a16="http://schemas.microsoft.com/office/drawing/2014/main" id="{737CAB6E-6104-4D7F-8B1A-D90F66DFF4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095500"/>
            <a:ext cx="3227295" cy="2743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32F9318D-FF2A-468D-81C1-5DE5B79ABD1D}"/>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a:t>
            </a:r>
            <a:r>
              <a:rPr lang="en-US" altLang="en-US" b="1" dirty="0">
                <a:latin typeface="Calibri" panose="020F0502020204030204" pitchFamily="34" charset="0"/>
                <a:cs typeface="Calibri" panose="020F0502020204030204" pitchFamily="34" charset="0"/>
              </a:rPr>
              <a:t>Session 12 Review</a:t>
            </a:r>
            <a:endParaRPr lang="en-US" altLang="en-US" b="1" dirty="0">
              <a:effectLst/>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1A334D67-B937-42E9-AC05-EA4AEBFF5328}"/>
              </a:ext>
            </a:extLst>
          </p:cNvPr>
          <p:cNvSpPr>
            <a:spLocks noGrp="1"/>
          </p:cNvSpPr>
          <p:nvPr>
            <p:ph type="title"/>
          </p:nvPr>
        </p:nvSpPr>
        <p:spPr>
          <a:xfrm>
            <a:off x="0" y="685800"/>
            <a:ext cx="9144000" cy="914400"/>
          </a:xfrm>
        </p:spPr>
        <p:txBody>
          <a:bodyPr anchor="t"/>
          <a:lstStyle/>
          <a:p>
            <a:r>
              <a:rPr lang="en-US" altLang="en-US" sz="3200" b="1" dirty="0">
                <a:solidFill>
                  <a:srgbClr val="0000CC"/>
                </a:solidFill>
                <a:latin typeface="Calibri" panose="020F0502020204030204" pitchFamily="34" charset="0"/>
                <a:cs typeface="Calibri" panose="020F0502020204030204" pitchFamily="34" charset="0"/>
              </a:rPr>
              <a:t>Key insights from The New Testament</a:t>
            </a:r>
            <a:br>
              <a:rPr lang="en-US" altLang="en-US" sz="3200" b="1" dirty="0">
                <a:solidFill>
                  <a:srgbClr val="0000CC"/>
                </a:solidFill>
                <a:latin typeface="Calibri" panose="020F0502020204030204" pitchFamily="34" charset="0"/>
                <a:cs typeface="Calibri" panose="020F0502020204030204" pitchFamily="34" charset="0"/>
              </a:rPr>
            </a:br>
            <a:r>
              <a:rPr lang="en-US" altLang="en-US" sz="2800" b="1" dirty="0">
                <a:solidFill>
                  <a:srgbClr val="0000CC"/>
                </a:solidFill>
                <a:latin typeface="Calibri" panose="020F0502020204030204" pitchFamily="34" charset="0"/>
                <a:cs typeface="Calibri" panose="020F0502020204030204" pitchFamily="34" charset="0"/>
              </a:rPr>
              <a:t>Galatians 5:2-4; James 2:14</a:t>
            </a:r>
            <a:endParaRPr lang="en-US" sz="3200" b="1" dirty="0">
              <a:solidFill>
                <a:srgbClr val="0000CC"/>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3733</TotalTime>
  <Words>5259</Words>
  <Application>Microsoft Office PowerPoint</Application>
  <PresentationFormat>On-screen Show (4:3)</PresentationFormat>
  <Paragraphs>555</Paragraphs>
  <Slides>73</Slides>
  <Notes>58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73</vt:i4>
      </vt:variant>
    </vt:vector>
  </HeadingPairs>
  <TitlesOfParts>
    <vt:vector size="82" baseType="lpstr">
      <vt:lpstr>Arial</vt:lpstr>
      <vt:lpstr>Calibri</vt:lpstr>
      <vt:lpstr>Impact</vt:lpstr>
      <vt:lpstr>Symbol</vt:lpstr>
      <vt:lpstr>Times New Roman</vt:lpstr>
      <vt:lpstr>Default Design</vt:lpstr>
      <vt:lpstr>6_Default Design</vt:lpstr>
      <vt:lpstr>1_Default Design</vt:lpstr>
      <vt:lpstr>2_Default Design</vt:lpstr>
      <vt:lpstr>PowerPoint Presentation</vt:lpstr>
      <vt:lpstr>PowerPoint Presentation</vt:lpstr>
      <vt:lpstr>PowerPoint Presentation</vt:lpstr>
      <vt:lpstr>OUR PURPOSE, AIM AND OBJECTIVE</vt:lpstr>
      <vt:lpstr>PowerPoint Presentation</vt:lpstr>
      <vt:lpstr>PowerPoint Presentation</vt:lpstr>
      <vt:lpstr>PowerPoint Presentation</vt:lpstr>
      <vt:lpstr>Key insights from The New Testament Galatians 5:2-4; James 2:14</vt:lpstr>
      <vt:lpstr>Key insights from The New Testament Galatians 5:2-4; James 2:14</vt:lpstr>
      <vt:lpstr>Galatians 5:2-4 is not a ‘loss of salvation’ passage </vt:lpstr>
      <vt:lpstr>PowerPoint Presentation</vt:lpstr>
      <vt:lpstr>PowerPoint Presentation</vt:lpstr>
      <vt:lpstr>The Law doesn’t have a problem – we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Law of Moses: Blessing &amp; Cursing  Deuteronomy 28</vt:lpstr>
      <vt:lpstr>The Law of Moses: Blessing &amp; Cursing  Deuteronomy 28</vt:lpstr>
      <vt:lpstr>PowerPoint Presentation</vt:lpstr>
      <vt:lpstr>PowerPoint Presentation</vt:lpstr>
      <vt:lpstr>The Law of Moses: Blessing &amp; Cursing  Deuteronomy 28</vt:lpstr>
      <vt:lpstr>The Law of Moses: Blessing &amp; Cursing  Deuteronomy 28</vt:lpstr>
      <vt:lpstr>The Law of Moses: Blessing &amp; Cursing  Deuteronomy 28</vt:lpstr>
      <vt:lpstr>PowerPoint Presentation</vt:lpstr>
      <vt:lpstr>The Law of Moses: Blessing &amp; Cursing  Deuteronomy 28</vt:lpstr>
      <vt:lpstr>The Law of Moses: Blessing &amp; Cursing  Deuteronomy 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God expect that the Israelites would keep the Law of Moses?</vt:lpstr>
      <vt:lpstr>PowerPoint Presentation</vt:lpstr>
      <vt:lpstr>What if someone wants to be under the Law?  Deuteronomy 28 </vt:lpstr>
      <vt:lpstr>What if someone wants to be under the Law?  Deuteronomy 28 </vt:lpstr>
      <vt:lpstr>PowerPoint Presentation</vt:lpstr>
      <vt:lpstr>PowerPoint Presentation</vt:lpstr>
      <vt:lpstr>PowerPoint Presentation</vt:lpstr>
      <vt:lpstr>PowerPoint Presentation</vt:lpstr>
      <vt:lpstr>PowerPoint Presentation</vt:lpstr>
      <vt:lpstr>PowerPoint Presentation</vt:lpstr>
      <vt:lpstr>What if someone wants to be under the Law?  Deuteronomy 28 </vt:lpstr>
      <vt:lpstr>PowerPoint Presentation</vt:lpstr>
      <vt:lpstr>What if someone wants to be under the Law?  Deuteronomy 28 </vt:lpstr>
      <vt:lpstr>PowerPoint Presentation</vt:lpstr>
      <vt:lpstr>PowerPoint Presentation</vt:lpstr>
      <vt:lpstr>“Faith in the facts, is like the train on the tracks.”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Jim McGowan / Dr. Vern Peterman</dc:creator>
  <cp:lastModifiedBy>Jim McGowan</cp:lastModifiedBy>
  <cp:revision>149</cp:revision>
  <cp:lastPrinted>2018-10-24T15:39:34Z</cp:lastPrinted>
  <dcterms:created xsi:type="dcterms:W3CDTF">2011-02-24T04:18:47Z</dcterms:created>
  <dcterms:modified xsi:type="dcterms:W3CDTF">2018-10-27T15:06:06Z</dcterms:modified>
</cp:coreProperties>
</file>