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92" r:id="rId3"/>
    <p:sldId id="267" r:id="rId4"/>
    <p:sldId id="270" r:id="rId5"/>
    <p:sldId id="361" r:id="rId6"/>
    <p:sldId id="364" r:id="rId7"/>
    <p:sldId id="368" r:id="rId8"/>
    <p:sldId id="355" r:id="rId9"/>
    <p:sldId id="380" r:id="rId10"/>
    <p:sldId id="385" r:id="rId11"/>
    <p:sldId id="381" r:id="rId12"/>
    <p:sldId id="386" r:id="rId13"/>
    <p:sldId id="387" r:id="rId14"/>
    <p:sldId id="388" r:id="rId15"/>
    <p:sldId id="383" r:id="rId16"/>
    <p:sldId id="389" r:id="rId17"/>
    <p:sldId id="390" r:id="rId18"/>
    <p:sldId id="353" r:id="rId19"/>
    <p:sldId id="392" r:id="rId20"/>
    <p:sldId id="393" r:id="rId21"/>
    <p:sldId id="391" r:id="rId22"/>
    <p:sldId id="394" r:id="rId23"/>
    <p:sldId id="395" r:id="rId24"/>
    <p:sldId id="396" r:id="rId25"/>
    <p:sldId id="397" r:id="rId26"/>
    <p:sldId id="398" r:id="rId27"/>
    <p:sldId id="39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B734A1-475B-4636-9869-3DF5FDDE913E}" v="367" dt="2018-09-30T06:17:16.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howGuides="1">
      <p:cViewPr varScale="1">
        <p:scale>
          <a:sx n="118" d="100"/>
          <a:sy n="118" d="100"/>
        </p:scale>
        <p:origin x="96" y="10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 Morris" userId="b27f8b3fe71fb418" providerId="LiveId" clId="{5EB734A1-475B-4636-9869-3DF5FDDE913E}"/>
    <pc:docChg chg="undo custSel mod addSld delSld modSld sldOrd">
      <pc:chgData name="Gabriel Morris" userId="b27f8b3fe71fb418" providerId="LiveId" clId="{5EB734A1-475B-4636-9869-3DF5FDDE913E}" dt="2018-09-30T06:17:16.024" v="357"/>
      <pc:docMkLst>
        <pc:docMk/>
      </pc:docMkLst>
      <pc:sldChg chg="modSp">
        <pc:chgData name="Gabriel Morris" userId="b27f8b3fe71fb418" providerId="LiveId" clId="{5EB734A1-475B-4636-9869-3DF5FDDE913E}" dt="2018-09-30T06:17:03.264" v="355" actId="20577"/>
        <pc:sldMkLst>
          <pc:docMk/>
          <pc:sldMk cId="1443440861" sldId="256"/>
        </pc:sldMkLst>
        <pc:spChg chg="mod">
          <ac:chgData name="Gabriel Morris" userId="b27f8b3fe71fb418" providerId="LiveId" clId="{5EB734A1-475B-4636-9869-3DF5FDDE913E}" dt="2018-09-30T06:17:03.264" v="355" actId="20577"/>
          <ac:spMkLst>
            <pc:docMk/>
            <pc:sldMk cId="1443440861" sldId="256"/>
            <ac:spMk id="3" creationId="{BD8380D3-E3E2-4DFB-AA17-BE008D71FE56}"/>
          </ac:spMkLst>
        </pc:spChg>
      </pc:sldChg>
      <pc:sldChg chg="modSp">
        <pc:chgData name="Gabriel Morris" userId="b27f8b3fe71fb418" providerId="LiveId" clId="{5EB734A1-475B-4636-9869-3DF5FDDE913E}" dt="2018-09-29T14:54:48.984" v="2" actId="403"/>
        <pc:sldMkLst>
          <pc:docMk/>
          <pc:sldMk cId="1880230119" sldId="267"/>
        </pc:sldMkLst>
        <pc:spChg chg="mod">
          <ac:chgData name="Gabriel Morris" userId="b27f8b3fe71fb418" providerId="LiveId" clId="{5EB734A1-475B-4636-9869-3DF5FDDE913E}" dt="2018-09-29T14:54:48.984" v="2" actId="403"/>
          <ac:spMkLst>
            <pc:docMk/>
            <pc:sldMk cId="1880230119" sldId="267"/>
            <ac:spMk id="2" creationId="{153460CB-9D78-4EBC-8529-E11CE0CD5533}"/>
          </ac:spMkLst>
        </pc:spChg>
      </pc:sldChg>
      <pc:sldChg chg="modSp">
        <pc:chgData name="Gabriel Morris" userId="b27f8b3fe71fb418" providerId="LiveId" clId="{5EB734A1-475B-4636-9869-3DF5FDDE913E}" dt="2018-09-29T15:00:41.721" v="29" actId="1036"/>
        <pc:sldMkLst>
          <pc:docMk/>
          <pc:sldMk cId="3330297777" sldId="270"/>
        </pc:sldMkLst>
        <pc:spChg chg="mod">
          <ac:chgData name="Gabriel Morris" userId="b27f8b3fe71fb418" providerId="LiveId" clId="{5EB734A1-475B-4636-9869-3DF5FDDE913E}" dt="2018-09-29T15:00:41.721" v="29" actId="1036"/>
          <ac:spMkLst>
            <pc:docMk/>
            <pc:sldMk cId="3330297777" sldId="270"/>
            <ac:spMk id="2" creationId="{77D81D2A-8853-4D6B-AD5D-0A0C98EADF63}"/>
          </ac:spMkLst>
        </pc:spChg>
        <pc:spChg chg="mod">
          <ac:chgData name="Gabriel Morris" userId="b27f8b3fe71fb418" providerId="LiveId" clId="{5EB734A1-475B-4636-9869-3DF5FDDE913E}" dt="2018-09-29T15:00:34.848" v="23" actId="1035"/>
          <ac:spMkLst>
            <pc:docMk/>
            <pc:sldMk cId="3330297777" sldId="270"/>
            <ac:spMk id="4" creationId="{6EB91935-F266-4DD4-A07C-DAB6992FE6C9}"/>
          </ac:spMkLst>
        </pc:spChg>
        <pc:graphicFrameChg chg="modGraphic">
          <ac:chgData name="Gabriel Morris" userId="b27f8b3fe71fb418" providerId="LiveId" clId="{5EB734A1-475B-4636-9869-3DF5FDDE913E}" dt="2018-09-29T15:00:28.442" v="15" actId="404"/>
          <ac:graphicFrameMkLst>
            <pc:docMk/>
            <pc:sldMk cId="3330297777" sldId="270"/>
            <ac:graphicFrameMk id="3" creationId="{5D1832D8-9A44-4284-BEED-22E4AA9926DA}"/>
          </ac:graphicFrameMkLst>
        </pc:graphicFrameChg>
      </pc:sldChg>
      <pc:sldChg chg="modSp ord">
        <pc:chgData name="Gabriel Morris" userId="b27f8b3fe71fb418" providerId="LiveId" clId="{5EB734A1-475B-4636-9869-3DF5FDDE913E}" dt="2018-09-30T02:44:59.604" v="119" actId="313"/>
        <pc:sldMkLst>
          <pc:docMk/>
          <pc:sldMk cId="3859534105" sldId="353"/>
        </pc:sldMkLst>
        <pc:spChg chg="mod">
          <ac:chgData name="Gabriel Morris" userId="b27f8b3fe71fb418" providerId="LiveId" clId="{5EB734A1-475B-4636-9869-3DF5FDDE913E}" dt="2018-09-30T02:44:59.604" v="119" actId="313"/>
          <ac:spMkLst>
            <pc:docMk/>
            <pc:sldMk cId="3859534105" sldId="353"/>
            <ac:spMk id="3" creationId="{70BD8FEB-A8F2-48C5-A17E-4CAB711314EC}"/>
          </ac:spMkLst>
        </pc:spChg>
        <pc:spChg chg="mod">
          <ac:chgData name="Gabriel Morris" userId="b27f8b3fe71fb418" providerId="LiveId" clId="{5EB734A1-475B-4636-9869-3DF5FDDE913E}" dt="2018-09-30T02:42:56.024" v="89" actId="20577"/>
          <ac:spMkLst>
            <pc:docMk/>
            <pc:sldMk cId="3859534105" sldId="353"/>
            <ac:spMk id="13" creationId="{8E3ED076-3E1B-403A-B7B3-19140C6AE9B8}"/>
          </ac:spMkLst>
        </pc:spChg>
      </pc:sldChg>
      <pc:sldChg chg="add">
        <pc:chgData name="Gabriel Morris" userId="b27f8b3fe71fb418" providerId="LiveId" clId="{5EB734A1-475B-4636-9869-3DF5FDDE913E}" dt="2018-09-29T18:47:42.351" v="31"/>
        <pc:sldMkLst>
          <pc:docMk/>
          <pc:sldMk cId="3456669708" sldId="361"/>
        </pc:sldMkLst>
      </pc:sldChg>
      <pc:sldChg chg="modSp add">
        <pc:chgData name="Gabriel Morris" userId="b27f8b3fe71fb418" providerId="LiveId" clId="{5EB734A1-475B-4636-9869-3DF5FDDE913E}" dt="2018-09-29T18:50:17.438" v="34" actId="207"/>
        <pc:sldMkLst>
          <pc:docMk/>
          <pc:sldMk cId="3997227414" sldId="364"/>
        </pc:sldMkLst>
        <pc:spChg chg="mod">
          <ac:chgData name="Gabriel Morris" userId="b27f8b3fe71fb418" providerId="LiveId" clId="{5EB734A1-475B-4636-9869-3DF5FDDE913E}" dt="2018-09-29T18:50:17.438" v="34" actId="207"/>
          <ac:spMkLst>
            <pc:docMk/>
            <pc:sldMk cId="3997227414" sldId="364"/>
            <ac:spMk id="5" creationId="{A294D976-94C7-430A-A6F1-F8D0F026FC39}"/>
          </ac:spMkLst>
        </pc:spChg>
      </pc:sldChg>
      <pc:sldChg chg="del ord">
        <pc:chgData name="Gabriel Morris" userId="b27f8b3fe71fb418" providerId="LiveId" clId="{5EB734A1-475B-4636-9869-3DF5FDDE913E}" dt="2018-09-30T05:34:36.291" v="126" actId="2696"/>
        <pc:sldMkLst>
          <pc:docMk/>
          <pc:sldMk cId="2444669816" sldId="382"/>
        </pc:sldMkLst>
      </pc:sldChg>
      <pc:sldChg chg="addSp delSp modSp">
        <pc:chgData name="Gabriel Morris" userId="b27f8b3fe71fb418" providerId="LiveId" clId="{5EB734A1-475B-4636-9869-3DF5FDDE913E}" dt="2018-09-30T05:36:12.198" v="129" actId="207"/>
        <pc:sldMkLst>
          <pc:docMk/>
          <pc:sldMk cId="962198456" sldId="383"/>
        </pc:sldMkLst>
        <pc:spChg chg="add del mod">
          <ac:chgData name="Gabriel Morris" userId="b27f8b3fe71fb418" providerId="LiveId" clId="{5EB734A1-475B-4636-9869-3DF5FDDE913E}" dt="2018-09-30T05:36:12.198" v="129" actId="207"/>
          <ac:spMkLst>
            <pc:docMk/>
            <pc:sldMk cId="962198456" sldId="383"/>
            <ac:spMk id="5" creationId="{A294D976-94C7-430A-A6F1-F8D0F026FC39}"/>
          </ac:spMkLst>
        </pc:spChg>
      </pc:sldChg>
      <pc:sldChg chg="del ord">
        <pc:chgData name="Gabriel Morris" userId="b27f8b3fe71fb418" providerId="LiveId" clId="{5EB734A1-475B-4636-9869-3DF5FDDE913E}" dt="2018-09-30T05:41:19.835" v="140" actId="2696"/>
        <pc:sldMkLst>
          <pc:docMk/>
          <pc:sldMk cId="1974780992" sldId="384"/>
        </pc:sldMkLst>
      </pc:sldChg>
      <pc:sldChg chg="modSp ord">
        <pc:chgData name="Gabriel Morris" userId="b27f8b3fe71fb418" providerId="LiveId" clId="{5EB734A1-475B-4636-9869-3DF5FDDE913E}" dt="2018-09-30T05:32:27.827" v="124" actId="207"/>
        <pc:sldMkLst>
          <pc:docMk/>
          <pc:sldMk cId="1693527485" sldId="385"/>
        </pc:sldMkLst>
        <pc:spChg chg="mod">
          <ac:chgData name="Gabriel Morris" userId="b27f8b3fe71fb418" providerId="LiveId" clId="{5EB734A1-475B-4636-9869-3DF5FDDE913E}" dt="2018-09-30T05:32:19.162" v="123" actId="207"/>
          <ac:spMkLst>
            <pc:docMk/>
            <pc:sldMk cId="1693527485" sldId="385"/>
            <ac:spMk id="4" creationId="{3F101DD2-8284-49E6-A1F4-2420F4D03267}"/>
          </ac:spMkLst>
        </pc:spChg>
        <pc:spChg chg="mod">
          <ac:chgData name="Gabriel Morris" userId="b27f8b3fe71fb418" providerId="LiveId" clId="{5EB734A1-475B-4636-9869-3DF5FDDE913E}" dt="2018-09-30T05:32:27.827" v="124" actId="207"/>
          <ac:spMkLst>
            <pc:docMk/>
            <pc:sldMk cId="1693527485" sldId="385"/>
            <ac:spMk id="5" creationId="{A294D976-94C7-430A-A6F1-F8D0F026FC39}"/>
          </ac:spMkLst>
        </pc:spChg>
      </pc:sldChg>
      <pc:sldChg chg="addSp delSp modSp add mod setBg">
        <pc:chgData name="Gabriel Morris" userId="b27f8b3fe71fb418" providerId="LiveId" clId="{5EB734A1-475B-4636-9869-3DF5FDDE913E}" dt="2018-09-29T21:00:01.585" v="59"/>
        <pc:sldMkLst>
          <pc:docMk/>
          <pc:sldMk cId="3696404764" sldId="386"/>
        </pc:sldMkLst>
        <pc:spChg chg="add del">
          <ac:chgData name="Gabriel Morris" userId="b27f8b3fe71fb418" providerId="LiveId" clId="{5EB734A1-475B-4636-9869-3DF5FDDE913E}" dt="2018-09-29T20:59:26.529" v="49" actId="26606"/>
          <ac:spMkLst>
            <pc:docMk/>
            <pc:sldMk cId="3696404764" sldId="386"/>
            <ac:spMk id="4" creationId="{9C9664EF-0D74-4781-B4B4-646A93B50BC2}"/>
          </ac:spMkLst>
        </pc:spChg>
        <pc:spChg chg="add del">
          <ac:chgData name="Gabriel Morris" userId="b27f8b3fe71fb418" providerId="LiveId" clId="{5EB734A1-475B-4636-9869-3DF5FDDE913E}" dt="2018-09-29T20:59:26.529" v="49" actId="26606"/>
          <ac:spMkLst>
            <pc:docMk/>
            <pc:sldMk cId="3696404764" sldId="386"/>
            <ac:spMk id="5" creationId="{854C0CC2-F056-47AD-A361-F33F5EE97696}"/>
          </ac:spMkLst>
        </pc:spChg>
        <pc:spChg chg="add del">
          <ac:chgData name="Gabriel Morris" userId="b27f8b3fe71fb418" providerId="LiveId" clId="{5EB734A1-475B-4636-9869-3DF5FDDE913E}" dt="2018-09-29T20:59:26.529" v="49" actId="26606"/>
          <ac:spMkLst>
            <pc:docMk/>
            <pc:sldMk cId="3696404764" sldId="386"/>
            <ac:spMk id="6" creationId="{CD560C9F-7A8F-4FBA-BD3A-EB75B62E45D5}"/>
          </ac:spMkLst>
        </pc:spChg>
        <pc:spChg chg="add del">
          <ac:chgData name="Gabriel Morris" userId="b27f8b3fe71fb418" providerId="LiveId" clId="{5EB734A1-475B-4636-9869-3DF5FDDE913E}" dt="2018-09-29T20:59:17.259" v="42" actId="26606"/>
          <ac:spMkLst>
            <pc:docMk/>
            <pc:sldMk cId="3696404764" sldId="386"/>
            <ac:spMk id="7" creationId="{3E87C20B-2C3E-43CB-896A-A729E97C3868}"/>
          </ac:spMkLst>
        </pc:spChg>
        <pc:spChg chg="add del">
          <ac:chgData name="Gabriel Morris" userId="b27f8b3fe71fb418" providerId="LiveId" clId="{5EB734A1-475B-4636-9869-3DF5FDDE913E}" dt="2018-09-29T20:59:55.960" v="55" actId="26606"/>
          <ac:spMkLst>
            <pc:docMk/>
            <pc:sldMk cId="3696404764" sldId="386"/>
            <ac:spMk id="8" creationId="{AE20707D-5841-41A3-B3F5-FD5979CAE689}"/>
          </ac:spMkLst>
        </pc:spChg>
        <pc:spChg chg="add del">
          <ac:chgData name="Gabriel Morris" userId="b27f8b3fe71fb418" providerId="LiveId" clId="{5EB734A1-475B-4636-9869-3DF5FDDE913E}" dt="2018-09-29T20:59:17.259" v="42" actId="26606"/>
          <ac:spMkLst>
            <pc:docMk/>
            <pc:sldMk cId="3696404764" sldId="386"/>
            <ac:spMk id="9" creationId="{DF52E719-0B1D-4DC8-B2CB-8BA5556F121D}"/>
          </ac:spMkLst>
        </pc:spChg>
        <pc:spChg chg="add del">
          <ac:chgData name="Gabriel Morris" userId="b27f8b3fe71fb418" providerId="LiveId" clId="{5EB734A1-475B-4636-9869-3DF5FDDE913E}" dt="2018-09-29T20:59:55.960" v="55" actId="26606"/>
          <ac:spMkLst>
            <pc:docMk/>
            <pc:sldMk cId="3696404764" sldId="386"/>
            <ac:spMk id="10" creationId="{C9F05012-3070-48EC-BC58-E908A8D70BB8}"/>
          </ac:spMkLst>
        </pc:spChg>
        <pc:spChg chg="add del">
          <ac:chgData name="Gabriel Morris" userId="b27f8b3fe71fb418" providerId="LiveId" clId="{5EB734A1-475B-4636-9869-3DF5FDDE913E}" dt="2018-09-29T20:59:18.437" v="44" actId="26606"/>
          <ac:spMkLst>
            <pc:docMk/>
            <pc:sldMk cId="3696404764" sldId="386"/>
            <ac:spMk id="11" creationId="{C26A041F-C32D-4E9C-AD9A-6F8F9710D957}"/>
          </ac:spMkLst>
        </pc:spChg>
        <pc:spChg chg="add del">
          <ac:chgData name="Gabriel Morris" userId="b27f8b3fe71fb418" providerId="LiveId" clId="{5EB734A1-475B-4636-9869-3DF5FDDE913E}" dt="2018-09-29T20:59:18.437" v="44" actId="26606"/>
          <ac:spMkLst>
            <pc:docMk/>
            <pc:sldMk cId="3696404764" sldId="386"/>
            <ac:spMk id="12" creationId="{9C5EC292-991E-4C8F-9F55-D72971A4BB9C}"/>
          </ac:spMkLst>
        </pc:spChg>
        <pc:spChg chg="add del">
          <ac:chgData name="Gabriel Morris" userId="b27f8b3fe71fb418" providerId="LiveId" clId="{5EB734A1-475B-4636-9869-3DF5FDDE913E}" dt="2018-09-29T20:59:18.437" v="44" actId="26606"/>
          <ac:spMkLst>
            <pc:docMk/>
            <pc:sldMk cId="3696404764" sldId="386"/>
            <ac:spMk id="13" creationId="{F90B7573-D2CD-4589-B099-E8254726ACC0}"/>
          </ac:spMkLst>
        </pc:spChg>
        <pc:spChg chg="add del">
          <ac:chgData name="Gabriel Morris" userId="b27f8b3fe71fb418" providerId="LiveId" clId="{5EB734A1-475B-4636-9869-3DF5FDDE913E}" dt="2018-09-29T20:59:55.960" v="55" actId="26606"/>
          <ac:spMkLst>
            <pc:docMk/>
            <pc:sldMk cId="3696404764" sldId="386"/>
            <ac:spMk id="14" creationId="{33EAD004-AB0B-4352-9991-A040EA93DF95}"/>
          </ac:spMkLst>
        </pc:spChg>
        <pc:spChg chg="add del">
          <ac:chgData name="Gabriel Morris" userId="b27f8b3fe71fb418" providerId="LiveId" clId="{5EB734A1-475B-4636-9869-3DF5FDDE913E}" dt="2018-09-29T20:59:58.963" v="57" actId="26606"/>
          <ac:spMkLst>
            <pc:docMk/>
            <pc:sldMk cId="3696404764" sldId="386"/>
            <ac:spMk id="16" creationId="{3E87C20B-2C3E-43CB-896A-A729E97C3868}"/>
          </ac:spMkLst>
        </pc:spChg>
        <pc:spChg chg="add del">
          <ac:chgData name="Gabriel Morris" userId="b27f8b3fe71fb418" providerId="LiveId" clId="{5EB734A1-475B-4636-9869-3DF5FDDE913E}" dt="2018-09-29T20:59:58.963" v="57" actId="26606"/>
          <ac:spMkLst>
            <pc:docMk/>
            <pc:sldMk cId="3696404764" sldId="386"/>
            <ac:spMk id="17" creationId="{DF52E719-0B1D-4DC8-B2CB-8BA5556F121D}"/>
          </ac:spMkLst>
        </pc:spChg>
        <pc:picChg chg="add del mod">
          <ac:chgData name="Gabriel Morris" userId="b27f8b3fe71fb418" providerId="LiveId" clId="{5EB734A1-475B-4636-9869-3DF5FDDE913E}" dt="2018-09-29T21:00:01.585" v="59"/>
          <ac:picMkLst>
            <pc:docMk/>
            <pc:sldMk cId="3696404764" sldId="386"/>
            <ac:picMk id="2" creationId="{FC86FAC3-3A3D-443C-B98F-3758FE4B81BF}"/>
          </ac:picMkLst>
        </pc:picChg>
      </pc:sldChg>
      <pc:sldChg chg="addSp delSp add">
        <pc:chgData name="Gabriel Morris" userId="b27f8b3fe71fb418" providerId="LiveId" clId="{5EB734A1-475B-4636-9869-3DF5FDDE913E}" dt="2018-09-29T21:30:00.959" v="63"/>
        <pc:sldMkLst>
          <pc:docMk/>
          <pc:sldMk cId="2212128480" sldId="387"/>
        </pc:sldMkLst>
        <pc:picChg chg="add del">
          <ac:chgData name="Gabriel Morris" userId="b27f8b3fe71fb418" providerId="LiveId" clId="{5EB734A1-475B-4636-9869-3DF5FDDE913E}" dt="2018-09-29T21:01:55.198" v="62"/>
          <ac:picMkLst>
            <pc:docMk/>
            <pc:sldMk cId="2212128480" sldId="387"/>
            <ac:picMk id="2" creationId="{4CC7EFB9-827C-4C8A-9D48-ACC6393DF82B}"/>
          </ac:picMkLst>
        </pc:picChg>
        <pc:picChg chg="add">
          <ac:chgData name="Gabriel Morris" userId="b27f8b3fe71fb418" providerId="LiveId" clId="{5EB734A1-475B-4636-9869-3DF5FDDE913E}" dt="2018-09-29T21:30:00.959" v="63"/>
          <ac:picMkLst>
            <pc:docMk/>
            <pc:sldMk cId="2212128480" sldId="387"/>
            <ac:picMk id="3" creationId="{231C989A-5C21-4D65-AFF2-0F4DA947D724}"/>
          </ac:picMkLst>
        </pc:picChg>
      </pc:sldChg>
      <pc:sldChg chg="addSp modSp add mod setBg">
        <pc:chgData name="Gabriel Morris" userId="b27f8b3fe71fb418" providerId="LiveId" clId="{5EB734A1-475B-4636-9869-3DF5FDDE913E}" dt="2018-09-29T21:46:06.833" v="67" actId="27614"/>
        <pc:sldMkLst>
          <pc:docMk/>
          <pc:sldMk cId="1637313958" sldId="388"/>
        </pc:sldMkLst>
        <pc:picChg chg="add mod">
          <ac:chgData name="Gabriel Morris" userId="b27f8b3fe71fb418" providerId="LiveId" clId="{5EB734A1-475B-4636-9869-3DF5FDDE913E}" dt="2018-09-29T21:46:06.833" v="67" actId="27614"/>
          <ac:picMkLst>
            <pc:docMk/>
            <pc:sldMk cId="1637313958" sldId="388"/>
            <ac:picMk id="2" creationId="{7D189495-23DD-43F1-980F-4735DCCF17C6}"/>
          </ac:picMkLst>
        </pc:picChg>
      </pc:sldChg>
      <pc:sldChg chg="modSp add ord">
        <pc:chgData name="Gabriel Morris" userId="b27f8b3fe71fb418" providerId="LiveId" clId="{5EB734A1-475B-4636-9869-3DF5FDDE913E}" dt="2018-09-30T05:41:06.151" v="139" actId="115"/>
        <pc:sldMkLst>
          <pc:docMk/>
          <pc:sldMk cId="2558275032" sldId="389"/>
        </pc:sldMkLst>
        <pc:spChg chg="mod">
          <ac:chgData name="Gabriel Morris" userId="b27f8b3fe71fb418" providerId="LiveId" clId="{5EB734A1-475B-4636-9869-3DF5FDDE913E}" dt="2018-09-30T05:41:06.151" v="139" actId="115"/>
          <ac:spMkLst>
            <pc:docMk/>
            <pc:sldMk cId="2558275032" sldId="389"/>
            <ac:spMk id="5" creationId="{A294D976-94C7-430A-A6F1-F8D0F026FC39}"/>
          </ac:spMkLst>
        </pc:spChg>
      </pc:sldChg>
      <pc:sldChg chg="modSp add">
        <pc:chgData name="Gabriel Morris" userId="b27f8b3fe71fb418" providerId="LiveId" clId="{5EB734A1-475B-4636-9869-3DF5FDDE913E}" dt="2018-09-29T22:38:00.825" v="82" actId="207"/>
        <pc:sldMkLst>
          <pc:docMk/>
          <pc:sldMk cId="3469453687" sldId="390"/>
        </pc:sldMkLst>
        <pc:spChg chg="mod">
          <ac:chgData name="Gabriel Morris" userId="b27f8b3fe71fb418" providerId="LiveId" clId="{5EB734A1-475B-4636-9869-3DF5FDDE913E}" dt="2018-09-29T22:38:00.825" v="82" actId="207"/>
          <ac:spMkLst>
            <pc:docMk/>
            <pc:sldMk cId="3469453687" sldId="390"/>
            <ac:spMk id="5" creationId="{A294D976-94C7-430A-A6F1-F8D0F026FC39}"/>
          </ac:spMkLst>
        </pc:spChg>
      </pc:sldChg>
      <pc:sldChg chg="modSp add del ord">
        <pc:chgData name="Gabriel Morris" userId="b27f8b3fe71fb418" providerId="LiveId" clId="{5EB734A1-475B-4636-9869-3DF5FDDE913E}" dt="2018-09-30T05:46:54.665" v="149" actId="2696"/>
        <pc:sldMkLst>
          <pc:docMk/>
          <pc:sldMk cId="1552718117" sldId="391"/>
        </pc:sldMkLst>
        <pc:spChg chg="mod">
          <ac:chgData name="Gabriel Morris" userId="b27f8b3fe71fb418" providerId="LiveId" clId="{5EB734A1-475B-4636-9869-3DF5FDDE913E}" dt="2018-09-30T05:45:51.856" v="147" actId="207"/>
          <ac:spMkLst>
            <pc:docMk/>
            <pc:sldMk cId="1552718117" sldId="391"/>
            <ac:spMk id="5" creationId="{A294D976-94C7-430A-A6F1-F8D0F026FC39}"/>
          </ac:spMkLst>
        </pc:spChg>
      </pc:sldChg>
      <pc:sldChg chg="modSp add ord">
        <pc:chgData name="Gabriel Morris" userId="b27f8b3fe71fb418" providerId="LiveId" clId="{5EB734A1-475B-4636-9869-3DF5FDDE913E}" dt="2018-09-30T05:42:25.450" v="141" actId="207"/>
        <pc:sldMkLst>
          <pc:docMk/>
          <pc:sldMk cId="3672047368" sldId="392"/>
        </pc:sldMkLst>
        <pc:spChg chg="mod">
          <ac:chgData name="Gabriel Morris" userId="b27f8b3fe71fb418" providerId="LiveId" clId="{5EB734A1-475B-4636-9869-3DF5FDDE913E}" dt="2018-09-30T05:42:25.450" v="141" actId="207"/>
          <ac:spMkLst>
            <pc:docMk/>
            <pc:sldMk cId="3672047368" sldId="392"/>
            <ac:spMk id="5" creationId="{A294D976-94C7-430A-A6F1-F8D0F026FC39}"/>
          </ac:spMkLst>
        </pc:spChg>
      </pc:sldChg>
      <pc:sldChg chg="modSp add">
        <pc:chgData name="Gabriel Morris" userId="b27f8b3fe71fb418" providerId="LiveId" clId="{5EB734A1-475B-4636-9869-3DF5FDDE913E}" dt="2018-09-30T05:43:07.487" v="144" actId="207"/>
        <pc:sldMkLst>
          <pc:docMk/>
          <pc:sldMk cId="1992750593" sldId="393"/>
        </pc:sldMkLst>
        <pc:spChg chg="mod">
          <ac:chgData name="Gabriel Morris" userId="b27f8b3fe71fb418" providerId="LiveId" clId="{5EB734A1-475B-4636-9869-3DF5FDDE913E}" dt="2018-09-30T05:43:07.487" v="144" actId="207"/>
          <ac:spMkLst>
            <pc:docMk/>
            <pc:sldMk cId="1992750593" sldId="393"/>
            <ac:spMk id="5" creationId="{A294D976-94C7-430A-A6F1-F8D0F026FC39}"/>
          </ac:spMkLst>
        </pc:spChg>
      </pc:sldChg>
      <pc:sldChg chg="modSp add">
        <pc:chgData name="Gabriel Morris" userId="b27f8b3fe71fb418" providerId="LiveId" clId="{5EB734A1-475B-4636-9869-3DF5FDDE913E}" dt="2018-09-30T05:49:13.986" v="236" actId="6549"/>
        <pc:sldMkLst>
          <pc:docMk/>
          <pc:sldMk cId="3415830405" sldId="394"/>
        </pc:sldMkLst>
        <pc:spChg chg="mod">
          <ac:chgData name="Gabriel Morris" userId="b27f8b3fe71fb418" providerId="LiveId" clId="{5EB734A1-475B-4636-9869-3DF5FDDE913E}" dt="2018-09-30T05:47:19.900" v="174" actId="20577"/>
          <ac:spMkLst>
            <pc:docMk/>
            <pc:sldMk cId="3415830405" sldId="394"/>
            <ac:spMk id="4" creationId="{3F101DD2-8284-49E6-A1F4-2420F4D03267}"/>
          </ac:spMkLst>
        </pc:spChg>
        <pc:spChg chg="mod">
          <ac:chgData name="Gabriel Morris" userId="b27f8b3fe71fb418" providerId="LiveId" clId="{5EB734A1-475B-4636-9869-3DF5FDDE913E}" dt="2018-09-30T05:49:13.986" v="236" actId="6549"/>
          <ac:spMkLst>
            <pc:docMk/>
            <pc:sldMk cId="3415830405" sldId="394"/>
            <ac:spMk id="5" creationId="{A294D976-94C7-430A-A6F1-F8D0F026FC39}"/>
          </ac:spMkLst>
        </pc:spChg>
      </pc:sldChg>
      <pc:sldChg chg="modSp add">
        <pc:chgData name="Gabriel Morris" userId="b27f8b3fe71fb418" providerId="LiveId" clId="{5EB734A1-475B-4636-9869-3DF5FDDE913E}" dt="2018-09-30T05:49:59.658" v="282"/>
        <pc:sldMkLst>
          <pc:docMk/>
          <pc:sldMk cId="1816214467" sldId="395"/>
        </pc:sldMkLst>
        <pc:spChg chg="mod">
          <ac:chgData name="Gabriel Morris" userId="b27f8b3fe71fb418" providerId="LiveId" clId="{5EB734A1-475B-4636-9869-3DF5FDDE913E}" dt="2018-09-30T05:49:59.658" v="282"/>
          <ac:spMkLst>
            <pc:docMk/>
            <pc:sldMk cId="1816214467" sldId="395"/>
            <ac:spMk id="5" creationId="{A294D976-94C7-430A-A6F1-F8D0F026FC39}"/>
          </ac:spMkLst>
        </pc:spChg>
      </pc:sldChg>
      <pc:sldChg chg="modSp add">
        <pc:chgData name="Gabriel Morris" userId="b27f8b3fe71fb418" providerId="LiveId" clId="{5EB734A1-475B-4636-9869-3DF5FDDE913E}" dt="2018-09-30T05:50:44.119" v="313"/>
        <pc:sldMkLst>
          <pc:docMk/>
          <pc:sldMk cId="4069110906" sldId="396"/>
        </pc:sldMkLst>
        <pc:spChg chg="mod">
          <ac:chgData name="Gabriel Morris" userId="b27f8b3fe71fb418" providerId="LiveId" clId="{5EB734A1-475B-4636-9869-3DF5FDDE913E}" dt="2018-09-30T05:50:44.119" v="313"/>
          <ac:spMkLst>
            <pc:docMk/>
            <pc:sldMk cId="4069110906" sldId="396"/>
            <ac:spMk id="5" creationId="{A294D976-94C7-430A-A6F1-F8D0F026FC39}"/>
          </ac:spMkLst>
        </pc:spChg>
      </pc:sldChg>
      <pc:sldChg chg="modSp add">
        <pc:chgData name="Gabriel Morris" userId="b27f8b3fe71fb418" providerId="LiveId" clId="{5EB734A1-475B-4636-9869-3DF5FDDE913E}" dt="2018-09-30T05:51:05.280" v="345" actId="20577"/>
        <pc:sldMkLst>
          <pc:docMk/>
          <pc:sldMk cId="2907551218" sldId="397"/>
        </pc:sldMkLst>
        <pc:spChg chg="mod">
          <ac:chgData name="Gabriel Morris" userId="b27f8b3fe71fb418" providerId="LiveId" clId="{5EB734A1-475B-4636-9869-3DF5FDDE913E}" dt="2018-09-30T05:51:05.280" v="345" actId="20577"/>
          <ac:spMkLst>
            <pc:docMk/>
            <pc:sldMk cId="2907551218" sldId="397"/>
            <ac:spMk id="5" creationId="{A294D976-94C7-430A-A6F1-F8D0F026FC39}"/>
          </ac:spMkLst>
        </pc:spChg>
      </pc:sldChg>
      <pc:sldChg chg="add ord">
        <pc:chgData name="Gabriel Morris" userId="b27f8b3fe71fb418" providerId="LiveId" clId="{5EB734A1-475B-4636-9869-3DF5FDDE913E}" dt="2018-09-30T06:13:04.760" v="347"/>
        <pc:sldMkLst>
          <pc:docMk/>
          <pc:sldMk cId="1841864343" sldId="398"/>
        </pc:sldMkLst>
      </pc:sldChg>
      <pc:sldChg chg="add ord">
        <pc:chgData name="Gabriel Morris" userId="b27f8b3fe71fb418" providerId="LiveId" clId="{5EB734A1-475B-4636-9869-3DF5FDDE913E}" dt="2018-09-30T06:17:16.024" v="357"/>
        <pc:sldMkLst>
          <pc:docMk/>
          <pc:sldMk cId="1067958259" sldId="399"/>
        </pc:sldMkLst>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9/29/2018</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449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9/29/2018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774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9/29/2018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051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9/29/2018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380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9/29/2018</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4694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9/29/2018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298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9/29/2018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208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9/29/2018</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171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9/29/2018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77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9/29/2018</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374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9/29/2018</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852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9/29/2018</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734085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D44E-AD92-40F4-A251-188412F9DE8E}"/>
              </a:ext>
            </a:extLst>
          </p:cNvPr>
          <p:cNvSpPr>
            <a:spLocks noGrp="1"/>
          </p:cNvSpPr>
          <p:nvPr>
            <p:ph type="ctrTitle"/>
          </p:nvPr>
        </p:nvSpPr>
        <p:spPr/>
        <p:txBody>
          <a:bodyPr/>
          <a:lstStyle/>
          <a:p>
            <a:r>
              <a:rPr lang="en-US" dirty="0"/>
              <a:t>The book of </a:t>
            </a:r>
            <a:r>
              <a:rPr lang="en-US" dirty="0" err="1"/>
              <a:t>jude</a:t>
            </a:r>
            <a:endParaRPr lang="en-US" dirty="0"/>
          </a:p>
        </p:txBody>
      </p:sp>
      <p:sp>
        <p:nvSpPr>
          <p:cNvPr id="3" name="Subtitle 2">
            <a:extLst>
              <a:ext uri="{FF2B5EF4-FFF2-40B4-BE49-F238E27FC236}">
                <a16:creationId xmlns:a16="http://schemas.microsoft.com/office/drawing/2014/main" id="{BD8380D3-E3E2-4DFB-AA17-BE008D71FE56}"/>
              </a:ext>
            </a:extLst>
          </p:cNvPr>
          <p:cNvSpPr>
            <a:spLocks noGrp="1"/>
          </p:cNvSpPr>
          <p:nvPr>
            <p:ph type="subTitle" idx="1"/>
          </p:nvPr>
        </p:nvSpPr>
        <p:spPr/>
        <p:txBody>
          <a:bodyPr>
            <a:normAutofit/>
          </a:bodyPr>
          <a:lstStyle/>
          <a:p>
            <a:r>
              <a:rPr lang="en-US" sz="2800" dirty="0"/>
              <a:t>Lessons in Apostasy, Part 2</a:t>
            </a:r>
          </a:p>
        </p:txBody>
      </p:sp>
    </p:spTree>
    <p:extLst>
      <p:ext uri="{BB962C8B-B14F-4D97-AF65-F5344CB8AC3E}">
        <p14:creationId xmlns:p14="http://schemas.microsoft.com/office/powerpoint/2010/main" val="144344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5-7</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5693866"/>
          </a:xfrm>
          <a:prstGeom prst="rect">
            <a:avLst/>
          </a:prstGeom>
          <a:noFill/>
        </p:spPr>
        <p:txBody>
          <a:bodyPr wrap="square" rtlCol="0">
            <a:spAutoFit/>
          </a:bodyPr>
          <a:lstStyle/>
          <a:p>
            <a:r>
              <a:rPr lang="en-US" sz="2800" dirty="0"/>
              <a:t> 5Now I desire to remind you, though you know all things once for all, that the Lord, after saving a people out of the land of Egypt, subsequently destroyed those who did not believe.</a:t>
            </a:r>
          </a:p>
          <a:p>
            <a:r>
              <a:rPr lang="en-US" sz="2800" dirty="0"/>
              <a:t>6And angels who did not keep their own domain, but abandoned their proper abode, He has kept in eternal bonds under darkness for the judgment of the great day,</a:t>
            </a:r>
          </a:p>
          <a:p>
            <a:r>
              <a:rPr lang="en-US" sz="2800" dirty="0"/>
              <a:t>7just as Sodom and Gomorrah and the cities around them, since they in the same way as these indulged in gross immorality and went after strange flesh, are exhibited as an example in undergoing the punishment of eternal fire.</a:t>
            </a:r>
          </a:p>
        </p:txBody>
      </p:sp>
    </p:spTree>
    <p:extLst>
      <p:ext uri="{BB962C8B-B14F-4D97-AF65-F5344CB8AC3E}">
        <p14:creationId xmlns:p14="http://schemas.microsoft.com/office/powerpoint/2010/main" val="169352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7B63AA-97C2-4458-8DC5-BEA247132282}"/>
              </a:ext>
            </a:extLst>
          </p:cNvPr>
          <p:cNvPicPr>
            <a:picLocks noChangeAspect="1"/>
          </p:cNvPicPr>
          <p:nvPr/>
        </p:nvPicPr>
        <p:blipFill rotWithShape="1">
          <a:blip r:embed="rId2"/>
          <a:srcRect l="8443" r="16557"/>
          <a:stretch/>
        </p:blipFill>
        <p:spPr>
          <a:xfrm>
            <a:off x="20" y="10"/>
            <a:ext cx="9143980" cy="6857990"/>
          </a:xfrm>
          <a:prstGeom prst="rect">
            <a:avLst/>
          </a:prstGeom>
        </p:spPr>
      </p:pic>
    </p:spTree>
    <p:extLst>
      <p:ext uri="{BB962C8B-B14F-4D97-AF65-F5344CB8AC3E}">
        <p14:creationId xmlns:p14="http://schemas.microsoft.com/office/powerpoint/2010/main" val="1852466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86FAC3-3A3D-443C-B98F-3758FE4B81BF}"/>
              </a:ext>
            </a:extLst>
          </p:cNvPr>
          <p:cNvPicPr>
            <a:picLocks noChangeAspect="1"/>
          </p:cNvPicPr>
          <p:nvPr/>
        </p:nvPicPr>
        <p:blipFill>
          <a:blip r:embed="rId2"/>
          <a:stretch>
            <a:fillRect/>
          </a:stretch>
        </p:blipFill>
        <p:spPr>
          <a:xfrm>
            <a:off x="1306152" y="0"/>
            <a:ext cx="6531696" cy="6858000"/>
          </a:xfrm>
          <a:prstGeom prst="rect">
            <a:avLst/>
          </a:prstGeom>
        </p:spPr>
      </p:pic>
    </p:spTree>
    <p:extLst>
      <p:ext uri="{BB962C8B-B14F-4D97-AF65-F5344CB8AC3E}">
        <p14:creationId xmlns:p14="http://schemas.microsoft.com/office/powerpoint/2010/main" val="3696404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1C989A-5C21-4D65-AFF2-0F4DA947D724}"/>
              </a:ext>
            </a:extLst>
          </p:cNvPr>
          <p:cNvPicPr>
            <a:picLocks noChangeAspect="1"/>
          </p:cNvPicPr>
          <p:nvPr/>
        </p:nvPicPr>
        <p:blipFill>
          <a:blip r:embed="rId2"/>
          <a:stretch>
            <a:fillRect/>
          </a:stretch>
        </p:blipFill>
        <p:spPr>
          <a:xfrm>
            <a:off x="623962" y="0"/>
            <a:ext cx="7896076" cy="6858000"/>
          </a:xfrm>
          <a:prstGeom prst="rect">
            <a:avLst/>
          </a:prstGeom>
        </p:spPr>
      </p:pic>
    </p:spTree>
    <p:extLst>
      <p:ext uri="{BB962C8B-B14F-4D97-AF65-F5344CB8AC3E}">
        <p14:creationId xmlns:p14="http://schemas.microsoft.com/office/powerpoint/2010/main" val="2212128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omputer screen&#10;&#10;Description generated with very high confidence">
            <a:extLst>
              <a:ext uri="{FF2B5EF4-FFF2-40B4-BE49-F238E27FC236}">
                <a16:creationId xmlns:a16="http://schemas.microsoft.com/office/drawing/2014/main" id="{7D189495-23DD-43F1-980F-4735DCCF17C6}"/>
              </a:ext>
            </a:extLst>
          </p:cNvPr>
          <p:cNvPicPr>
            <a:picLocks noChangeAspect="1"/>
          </p:cNvPicPr>
          <p:nvPr/>
        </p:nvPicPr>
        <p:blipFill rotWithShape="1">
          <a:blip r:embed="rId2"/>
          <a:srcRect r="2" b="32314"/>
          <a:stretch/>
        </p:blipFill>
        <p:spPr>
          <a:xfrm>
            <a:off x="20" y="10"/>
            <a:ext cx="9143980" cy="6857990"/>
          </a:xfrm>
          <a:prstGeom prst="rect">
            <a:avLst/>
          </a:prstGeom>
        </p:spPr>
      </p:pic>
    </p:spTree>
    <p:extLst>
      <p:ext uri="{BB962C8B-B14F-4D97-AF65-F5344CB8AC3E}">
        <p14:creationId xmlns:p14="http://schemas.microsoft.com/office/powerpoint/2010/main" val="1637313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7</a:t>
            </a:r>
          </a:p>
        </p:txBody>
      </p:sp>
      <p:sp>
        <p:nvSpPr>
          <p:cNvPr id="5" name="TextBox 4">
            <a:extLst>
              <a:ext uri="{FF2B5EF4-FFF2-40B4-BE49-F238E27FC236}">
                <a16:creationId xmlns:a16="http://schemas.microsoft.com/office/drawing/2014/main" id="{A294D976-94C7-430A-A6F1-F8D0F026FC39}"/>
              </a:ext>
            </a:extLst>
          </p:cNvPr>
          <p:cNvSpPr txBox="1"/>
          <p:nvPr/>
        </p:nvSpPr>
        <p:spPr>
          <a:xfrm>
            <a:off x="39029" y="830997"/>
            <a:ext cx="9065941" cy="3416320"/>
          </a:xfrm>
          <a:prstGeom prst="rect">
            <a:avLst/>
          </a:prstGeom>
          <a:noFill/>
        </p:spPr>
        <p:txBody>
          <a:bodyPr wrap="square" rtlCol="0">
            <a:spAutoFit/>
          </a:bodyPr>
          <a:lstStyle/>
          <a:p>
            <a:r>
              <a:rPr lang="en-US" sz="3600" dirty="0"/>
              <a:t>just as Sodom and Gomorrah and the cities around them, since they in the same way as these </a:t>
            </a:r>
            <a:r>
              <a:rPr lang="en-US" sz="3600" dirty="0">
                <a:solidFill>
                  <a:srgbClr val="C00000"/>
                </a:solidFill>
              </a:rPr>
              <a:t>indulged in gross immorality and went after strange flesh</a:t>
            </a:r>
            <a:r>
              <a:rPr lang="en-US" sz="3600" dirty="0"/>
              <a:t>, are exhibited as an example in undergoing the punishment of eternal fire.</a:t>
            </a:r>
            <a:endParaRPr lang="en-US" sz="3600" b="1" dirty="0"/>
          </a:p>
        </p:txBody>
      </p:sp>
    </p:spTree>
    <p:extLst>
      <p:ext uri="{BB962C8B-B14F-4D97-AF65-F5344CB8AC3E}">
        <p14:creationId xmlns:p14="http://schemas.microsoft.com/office/powerpoint/2010/main" val="962198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7</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3416320"/>
          </a:xfrm>
          <a:prstGeom prst="rect">
            <a:avLst/>
          </a:prstGeom>
          <a:noFill/>
        </p:spPr>
        <p:txBody>
          <a:bodyPr wrap="square" rtlCol="0">
            <a:spAutoFit/>
          </a:bodyPr>
          <a:lstStyle/>
          <a:p>
            <a:r>
              <a:rPr lang="en-US" sz="3600" dirty="0"/>
              <a:t>just as Sodom and Gomorrah and the cities around them, </a:t>
            </a:r>
            <a:r>
              <a:rPr lang="en-US" sz="3600" dirty="0">
                <a:solidFill>
                  <a:srgbClr val="C00000"/>
                </a:solidFill>
              </a:rPr>
              <a:t>since </a:t>
            </a:r>
            <a:r>
              <a:rPr lang="en-US" sz="3600" u="sng" dirty="0">
                <a:solidFill>
                  <a:srgbClr val="C00000"/>
                </a:solidFill>
              </a:rPr>
              <a:t>they</a:t>
            </a:r>
            <a:r>
              <a:rPr lang="en-US" sz="3600" dirty="0">
                <a:solidFill>
                  <a:srgbClr val="C00000"/>
                </a:solidFill>
              </a:rPr>
              <a:t> in the same way as </a:t>
            </a:r>
            <a:r>
              <a:rPr lang="en-US" sz="3600" u="sng" dirty="0">
                <a:solidFill>
                  <a:srgbClr val="C00000"/>
                </a:solidFill>
              </a:rPr>
              <a:t>these</a:t>
            </a:r>
            <a:r>
              <a:rPr lang="en-US" sz="3600" dirty="0"/>
              <a:t> indulged in gross immorality and went after strange flesh, are exhibited as an example in undergoing the punishment of eternal fire.</a:t>
            </a:r>
          </a:p>
        </p:txBody>
      </p:sp>
    </p:spTree>
    <p:extLst>
      <p:ext uri="{BB962C8B-B14F-4D97-AF65-F5344CB8AC3E}">
        <p14:creationId xmlns:p14="http://schemas.microsoft.com/office/powerpoint/2010/main" val="2558275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7</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3416320"/>
          </a:xfrm>
          <a:prstGeom prst="rect">
            <a:avLst/>
          </a:prstGeom>
          <a:noFill/>
        </p:spPr>
        <p:txBody>
          <a:bodyPr wrap="square" rtlCol="0">
            <a:spAutoFit/>
          </a:bodyPr>
          <a:lstStyle/>
          <a:p>
            <a:r>
              <a:rPr lang="en-US" sz="3600" dirty="0"/>
              <a:t>just as Sodom and Gomorrah and the cities around them, since they in the same way as these indulged in gross immorality and </a:t>
            </a:r>
            <a:r>
              <a:rPr lang="en-US" sz="3600" dirty="0">
                <a:solidFill>
                  <a:srgbClr val="C00000"/>
                </a:solidFill>
              </a:rPr>
              <a:t>went after strange flesh</a:t>
            </a:r>
            <a:r>
              <a:rPr lang="en-US" sz="3600" dirty="0"/>
              <a:t>, are exhibited as an example in undergoing the punishment of eternal fire.</a:t>
            </a:r>
            <a:endParaRPr lang="en-US" sz="3600" b="1" dirty="0"/>
          </a:p>
        </p:txBody>
      </p:sp>
    </p:spTree>
    <p:extLst>
      <p:ext uri="{BB962C8B-B14F-4D97-AF65-F5344CB8AC3E}">
        <p14:creationId xmlns:p14="http://schemas.microsoft.com/office/powerpoint/2010/main" val="3469453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CD93B-4123-44DC-90CC-B1DA1178943A}"/>
              </a:ext>
            </a:extLst>
          </p:cNvPr>
          <p:cNvSpPr>
            <a:spLocks noGrp="1"/>
          </p:cNvSpPr>
          <p:nvPr>
            <p:ph type="title"/>
          </p:nvPr>
        </p:nvSpPr>
        <p:spPr>
          <a:xfrm>
            <a:off x="6576353" y="4837176"/>
            <a:ext cx="2400300" cy="1008453"/>
          </a:xfrm>
        </p:spPr>
        <p:txBody>
          <a:bodyPr/>
          <a:lstStyle/>
          <a:p>
            <a:r>
              <a:rPr lang="en-US" dirty="0"/>
              <a:t>D. Edmond</a:t>
            </a:r>
            <a:br>
              <a:rPr lang="en-US" dirty="0"/>
            </a:br>
            <a:r>
              <a:rPr lang="en-US" dirty="0"/>
              <a:t>Hiebert</a:t>
            </a:r>
          </a:p>
        </p:txBody>
      </p:sp>
      <p:sp>
        <p:nvSpPr>
          <p:cNvPr id="3" name="Content Placeholder 2">
            <a:extLst>
              <a:ext uri="{FF2B5EF4-FFF2-40B4-BE49-F238E27FC236}">
                <a16:creationId xmlns:a16="http://schemas.microsoft.com/office/drawing/2014/main" id="{70BD8FEB-A8F2-48C5-A17E-4CAB711314EC}"/>
              </a:ext>
            </a:extLst>
          </p:cNvPr>
          <p:cNvSpPr>
            <a:spLocks noGrp="1"/>
          </p:cNvSpPr>
          <p:nvPr>
            <p:ph idx="1"/>
          </p:nvPr>
        </p:nvSpPr>
        <p:spPr>
          <a:xfrm>
            <a:off x="167347" y="685799"/>
            <a:ext cx="5776253" cy="4847493"/>
          </a:xfrm>
        </p:spPr>
        <p:txBody>
          <a:bodyPr>
            <a:normAutofit fontScale="85000" lnSpcReduction="20000"/>
          </a:bodyPr>
          <a:lstStyle/>
          <a:p>
            <a:pPr marL="0" indent="0">
              <a:buNone/>
            </a:pPr>
            <a:r>
              <a:rPr lang="en-US" sz="3200" dirty="0"/>
              <a:t>“’And gone after strange flesh’ elaborates on what the sin involved. The compound expression “gone after” (</a:t>
            </a:r>
            <a:r>
              <a:rPr lang="en-US" sz="3200" dirty="0" err="1"/>
              <a:t>apelthousai</a:t>
            </a:r>
            <a:r>
              <a:rPr lang="en-US" sz="3200" dirty="0"/>
              <a:t> </a:t>
            </a:r>
            <a:r>
              <a:rPr lang="en-US" sz="3200" dirty="0" err="1"/>
              <a:t>opisō</a:t>
            </a:r>
            <a:r>
              <a:rPr lang="en-US" sz="3200" dirty="0"/>
              <a:t>) indicates </a:t>
            </a:r>
            <a:r>
              <a:rPr lang="en-US" sz="3200" dirty="0">
                <a:solidFill>
                  <a:srgbClr val="C00000"/>
                </a:solidFill>
              </a:rPr>
              <a:t>a departure from the established order in nature to follow a practice contrary to nature. Deserting the established male-female relationship, they deliberately pursued a relationship with ‘strange flesh’</a:t>
            </a:r>
            <a:r>
              <a:rPr lang="en-US" sz="3200" dirty="0"/>
              <a:t> (</a:t>
            </a:r>
            <a:r>
              <a:rPr lang="en-US" sz="3200" dirty="0" err="1"/>
              <a:t>sarkos</a:t>
            </a:r>
            <a:r>
              <a:rPr lang="en-US" sz="3200" dirty="0"/>
              <a:t> </a:t>
            </a:r>
            <a:r>
              <a:rPr lang="en-US" sz="3200" dirty="0" err="1"/>
              <a:t>heteras</a:t>
            </a:r>
            <a:r>
              <a:rPr lang="en-US" sz="3200" dirty="0"/>
              <a:t>, literally, ‘other flesh’); that is, they followed a course of action in conjugal matters other than that prescribed by God.”</a:t>
            </a:r>
          </a:p>
          <a:p>
            <a:pPr marL="0" indent="0">
              <a:buNone/>
            </a:pPr>
            <a:endParaRPr lang="en-US" sz="3200" dirty="0"/>
          </a:p>
        </p:txBody>
      </p:sp>
      <p:pic>
        <p:nvPicPr>
          <p:cNvPr id="1026" name="Picture 2" descr="Image result for d edmond hiebert">
            <a:extLst>
              <a:ext uri="{FF2B5EF4-FFF2-40B4-BE49-F238E27FC236}">
                <a16:creationId xmlns:a16="http://schemas.microsoft.com/office/drawing/2014/main" id="{4215B4D7-AD04-460A-B571-73B95DD16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123" y="685800"/>
            <a:ext cx="2912399" cy="415137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8E3ED076-3E1B-403A-B7B3-19140C6AE9B8}"/>
              </a:ext>
            </a:extLst>
          </p:cNvPr>
          <p:cNvSpPr txBox="1">
            <a:spLocks/>
          </p:cNvSpPr>
          <p:nvPr/>
        </p:nvSpPr>
        <p:spPr>
          <a:xfrm>
            <a:off x="167347" y="5849547"/>
            <a:ext cx="8348003" cy="1008453"/>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a:lstStyle>
          <a:p>
            <a:endParaRPr lang="en-US" dirty="0"/>
          </a:p>
          <a:p>
            <a:pPr marL="0" indent="0">
              <a:buNone/>
            </a:pPr>
            <a:r>
              <a:rPr lang="en-US" dirty="0"/>
              <a:t>D. Edmond Hiebert, Second Peter and Jude: An Expositional Commentary (Greenville, SC: Bob Jones University Press, 1989), 238.</a:t>
            </a:r>
          </a:p>
        </p:txBody>
      </p:sp>
    </p:spTree>
    <p:extLst>
      <p:ext uri="{BB962C8B-B14F-4D97-AF65-F5344CB8AC3E}">
        <p14:creationId xmlns:p14="http://schemas.microsoft.com/office/powerpoint/2010/main" val="3859534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7</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3416320"/>
          </a:xfrm>
          <a:prstGeom prst="rect">
            <a:avLst/>
          </a:prstGeom>
          <a:noFill/>
        </p:spPr>
        <p:txBody>
          <a:bodyPr wrap="square" rtlCol="0">
            <a:spAutoFit/>
          </a:bodyPr>
          <a:lstStyle/>
          <a:p>
            <a:r>
              <a:rPr lang="en-US" sz="3600" dirty="0"/>
              <a:t>just as Sodom and Gomorrah and the cities around them, since they in the same way as these indulged in gross immorality and went after strange flesh, </a:t>
            </a:r>
            <a:r>
              <a:rPr lang="en-US" sz="3600" dirty="0">
                <a:solidFill>
                  <a:srgbClr val="C00000"/>
                </a:solidFill>
              </a:rPr>
              <a:t>are exhibited as an example</a:t>
            </a:r>
            <a:r>
              <a:rPr lang="en-US" sz="3600" dirty="0"/>
              <a:t> in undergoing the punishment of eternal fire.</a:t>
            </a:r>
            <a:endParaRPr lang="en-US" sz="3600" b="1" dirty="0"/>
          </a:p>
        </p:txBody>
      </p:sp>
    </p:spTree>
    <p:extLst>
      <p:ext uri="{BB962C8B-B14F-4D97-AF65-F5344CB8AC3E}">
        <p14:creationId xmlns:p14="http://schemas.microsoft.com/office/powerpoint/2010/main" val="367204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lstStyle/>
          <a:p>
            <a:r>
              <a:rPr lang="en-US" dirty="0"/>
              <a:t>The Book of Jude</a:t>
            </a:r>
          </a:p>
        </p:txBody>
      </p:sp>
      <p:sp>
        <p:nvSpPr>
          <p:cNvPr id="3" name="Content Placeholder 2">
            <a:extLst>
              <a:ext uri="{FF2B5EF4-FFF2-40B4-BE49-F238E27FC236}">
                <a16:creationId xmlns:a16="http://schemas.microsoft.com/office/drawing/2014/main" id="{ED3A4AB9-818C-44DC-80BD-79C96AE46700}"/>
              </a:ext>
            </a:extLst>
          </p:cNvPr>
          <p:cNvSpPr>
            <a:spLocks noGrp="1"/>
          </p:cNvSpPr>
          <p:nvPr>
            <p:ph idx="1"/>
          </p:nvPr>
        </p:nvSpPr>
        <p:spPr>
          <a:xfrm>
            <a:off x="685800" y="1303224"/>
            <a:ext cx="8281219" cy="4952434"/>
          </a:xfrm>
        </p:spPr>
        <p:txBody>
          <a:bodyPr>
            <a:normAutofit fontScale="92500" lnSpcReduction="20000"/>
          </a:bodyPr>
          <a:lstStyle/>
          <a:p>
            <a:pPr marL="457200" indent="-457200">
              <a:buFont typeface="+mj-lt"/>
              <a:buAutoNum type="arabicPeriod"/>
            </a:pPr>
            <a:r>
              <a:rPr lang="en-US" sz="2400" dirty="0"/>
              <a:t>Who wrote the book? </a:t>
            </a:r>
            <a:r>
              <a:rPr lang="en-US" sz="2400" dirty="0">
                <a:solidFill>
                  <a:schemeClr val="accent1"/>
                </a:solidFill>
              </a:rPr>
              <a:t>Jude, brother of James, half –brother of Jesus Christ.</a:t>
            </a:r>
          </a:p>
          <a:p>
            <a:pPr marL="457200" indent="-457200">
              <a:buFont typeface="+mj-lt"/>
              <a:buAutoNum type="arabicPeriod"/>
            </a:pPr>
            <a:r>
              <a:rPr lang="en-US" sz="2400" dirty="0"/>
              <a:t>Who was the book written to? </a:t>
            </a:r>
            <a:r>
              <a:rPr lang="en-US" sz="2400" dirty="0">
                <a:solidFill>
                  <a:schemeClr val="accent1"/>
                </a:solidFill>
              </a:rPr>
              <a:t>Believers, Jews scattered in Asia Minor</a:t>
            </a:r>
          </a:p>
          <a:p>
            <a:pPr marL="457200" indent="-457200">
              <a:buFont typeface="+mj-lt"/>
              <a:buAutoNum type="arabicPeriod"/>
            </a:pPr>
            <a:r>
              <a:rPr lang="en-US" sz="2400" dirty="0"/>
              <a:t>When was the book written? </a:t>
            </a:r>
            <a:r>
              <a:rPr lang="en-US" sz="2400" dirty="0">
                <a:solidFill>
                  <a:schemeClr val="accent1"/>
                </a:solidFill>
              </a:rPr>
              <a:t>Between 68-80 AD</a:t>
            </a:r>
          </a:p>
          <a:p>
            <a:pPr marL="457200" indent="-457200">
              <a:buFont typeface="+mj-lt"/>
              <a:buAutoNum type="arabicPeriod"/>
            </a:pPr>
            <a:r>
              <a:rPr lang="en-US" sz="2400" dirty="0"/>
              <a:t>Where was the book written from? </a:t>
            </a:r>
            <a:r>
              <a:rPr lang="en-US" sz="2400" dirty="0">
                <a:solidFill>
                  <a:schemeClr val="accent1"/>
                </a:solidFill>
              </a:rPr>
              <a:t>Possibly in the Land of Canaan</a:t>
            </a:r>
          </a:p>
          <a:p>
            <a:pPr marL="457200" indent="-457200">
              <a:buFont typeface="+mj-lt"/>
              <a:buAutoNum type="arabicPeriod"/>
            </a:pPr>
            <a:r>
              <a:rPr lang="en-US" sz="2400" dirty="0"/>
              <a:t>What’s the Genre of the book? </a:t>
            </a:r>
            <a:r>
              <a:rPr lang="en-US" sz="2400" dirty="0">
                <a:solidFill>
                  <a:schemeClr val="accent1"/>
                </a:solidFill>
              </a:rPr>
              <a:t>Epistolary</a:t>
            </a:r>
            <a:r>
              <a:rPr lang="en-US" sz="2400" dirty="0"/>
              <a:t> </a:t>
            </a:r>
          </a:p>
          <a:p>
            <a:pPr marL="457200" indent="-457200">
              <a:buFont typeface="+mj-lt"/>
              <a:buAutoNum type="arabicPeriod"/>
            </a:pPr>
            <a:r>
              <a:rPr lang="en-US" sz="2400" dirty="0"/>
              <a:t>What’s the purpose of the book? </a:t>
            </a:r>
            <a:r>
              <a:rPr lang="en-US" sz="2400" dirty="0">
                <a:solidFill>
                  <a:schemeClr val="accent1"/>
                </a:solidFill>
              </a:rPr>
              <a:t>To exhort believers to earnestly contend for the faith in the face of apostasy.</a:t>
            </a:r>
          </a:p>
          <a:p>
            <a:pPr marL="457200" indent="-457200">
              <a:buFont typeface="+mj-lt"/>
              <a:buAutoNum type="arabicPeriod"/>
            </a:pPr>
            <a:r>
              <a:rPr lang="en-US" sz="2400" dirty="0"/>
              <a:t>What’s in the book? </a:t>
            </a:r>
            <a:r>
              <a:rPr lang="en-US" sz="2400" dirty="0">
                <a:solidFill>
                  <a:schemeClr val="accent1"/>
                </a:solidFill>
              </a:rPr>
              <a:t>A present threat of and defense against false teachers.</a:t>
            </a:r>
          </a:p>
          <a:p>
            <a:pPr marL="457200" indent="-457200">
              <a:buFont typeface="+mj-lt"/>
              <a:buAutoNum type="arabicPeriod"/>
            </a:pPr>
            <a:r>
              <a:rPr lang="en-US" sz="2400" dirty="0"/>
              <a:t>Is there an application? </a:t>
            </a:r>
            <a:r>
              <a:rPr lang="en-US" sz="2400" dirty="0">
                <a:solidFill>
                  <a:schemeClr val="accent1"/>
                </a:solidFill>
              </a:rPr>
              <a:t>1) grow spiritually (v.20); 2) be assured of your salvation (v.21; 24-25); and 3) also to help those who doubt (v.23-24). </a:t>
            </a:r>
          </a:p>
        </p:txBody>
      </p:sp>
    </p:spTree>
    <p:extLst>
      <p:ext uri="{BB962C8B-B14F-4D97-AF65-F5344CB8AC3E}">
        <p14:creationId xmlns:p14="http://schemas.microsoft.com/office/powerpoint/2010/main" val="243586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7</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3416320"/>
          </a:xfrm>
          <a:prstGeom prst="rect">
            <a:avLst/>
          </a:prstGeom>
          <a:noFill/>
        </p:spPr>
        <p:txBody>
          <a:bodyPr wrap="square" rtlCol="0">
            <a:spAutoFit/>
          </a:bodyPr>
          <a:lstStyle/>
          <a:p>
            <a:r>
              <a:rPr lang="en-US" sz="3600" dirty="0"/>
              <a:t>just as Sodom and Gomorrah and the cities around them, since they in the same way as these indulged in gross immorality and went after strange flesh, are exhibited as an example in undergoing the punishment of </a:t>
            </a:r>
            <a:r>
              <a:rPr lang="en-US" sz="3600" dirty="0">
                <a:solidFill>
                  <a:srgbClr val="C00000"/>
                </a:solidFill>
              </a:rPr>
              <a:t>eternal fire</a:t>
            </a:r>
            <a:r>
              <a:rPr lang="en-US" sz="3600" dirty="0"/>
              <a:t>.</a:t>
            </a:r>
            <a:endParaRPr lang="en-US" sz="3600" b="1" dirty="0"/>
          </a:p>
        </p:txBody>
      </p:sp>
    </p:spTree>
    <p:extLst>
      <p:ext uri="{BB962C8B-B14F-4D97-AF65-F5344CB8AC3E}">
        <p14:creationId xmlns:p14="http://schemas.microsoft.com/office/powerpoint/2010/main" val="1992750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5-7</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5693866"/>
          </a:xfrm>
          <a:prstGeom prst="rect">
            <a:avLst/>
          </a:prstGeom>
          <a:noFill/>
        </p:spPr>
        <p:txBody>
          <a:bodyPr wrap="square" rtlCol="0">
            <a:spAutoFit/>
          </a:bodyPr>
          <a:lstStyle/>
          <a:p>
            <a:r>
              <a:rPr lang="en-US" sz="2800" dirty="0"/>
              <a:t> </a:t>
            </a:r>
            <a:r>
              <a:rPr lang="en-US" sz="2800" dirty="0">
                <a:solidFill>
                  <a:srgbClr val="C00000"/>
                </a:solidFill>
              </a:rPr>
              <a:t>5</a:t>
            </a:r>
            <a:r>
              <a:rPr lang="en-US" sz="2800" dirty="0"/>
              <a:t>Now I desire to remind you, though you know all things once for all, that the Lord, after saving </a:t>
            </a:r>
            <a:r>
              <a:rPr lang="en-US" sz="2800" dirty="0">
                <a:solidFill>
                  <a:srgbClr val="0070C0"/>
                </a:solidFill>
              </a:rPr>
              <a:t>a people </a:t>
            </a:r>
            <a:r>
              <a:rPr lang="en-US" sz="2800" dirty="0"/>
              <a:t>out of the land of Egypt, subsequently </a:t>
            </a:r>
            <a:r>
              <a:rPr lang="en-US" sz="2800" dirty="0">
                <a:solidFill>
                  <a:srgbClr val="C00000"/>
                </a:solidFill>
              </a:rPr>
              <a:t>destroyed</a:t>
            </a:r>
            <a:r>
              <a:rPr lang="en-US" sz="2800" dirty="0"/>
              <a:t> those who did not believe.</a:t>
            </a:r>
          </a:p>
          <a:p>
            <a:r>
              <a:rPr lang="en-US" sz="2800" dirty="0">
                <a:solidFill>
                  <a:srgbClr val="C00000"/>
                </a:solidFill>
              </a:rPr>
              <a:t>6</a:t>
            </a:r>
            <a:r>
              <a:rPr lang="en-US" sz="2800" dirty="0"/>
              <a:t>And </a:t>
            </a:r>
            <a:r>
              <a:rPr lang="en-US" sz="2800" dirty="0">
                <a:solidFill>
                  <a:srgbClr val="0070C0"/>
                </a:solidFill>
              </a:rPr>
              <a:t>angels</a:t>
            </a:r>
            <a:r>
              <a:rPr lang="en-US" sz="2800" dirty="0"/>
              <a:t> who did not keep their own domain, but abandoned their proper abode, He has </a:t>
            </a:r>
            <a:r>
              <a:rPr lang="en-US" sz="2800" dirty="0">
                <a:solidFill>
                  <a:srgbClr val="C00000"/>
                </a:solidFill>
              </a:rPr>
              <a:t>kept in eternal bonds</a:t>
            </a:r>
            <a:r>
              <a:rPr lang="en-US" sz="2800" dirty="0"/>
              <a:t> under darkness for the judgment of the great day,</a:t>
            </a:r>
          </a:p>
          <a:p>
            <a:r>
              <a:rPr lang="en-US" sz="2800" dirty="0">
                <a:solidFill>
                  <a:srgbClr val="C00000"/>
                </a:solidFill>
              </a:rPr>
              <a:t>7</a:t>
            </a:r>
            <a:r>
              <a:rPr lang="en-US" sz="2800" dirty="0"/>
              <a:t>just as </a:t>
            </a:r>
            <a:r>
              <a:rPr lang="en-US" sz="2800" dirty="0">
                <a:solidFill>
                  <a:srgbClr val="0070C0"/>
                </a:solidFill>
              </a:rPr>
              <a:t>Sodom and Gomorrah and the cities around them</a:t>
            </a:r>
            <a:r>
              <a:rPr lang="en-US" sz="2800" dirty="0"/>
              <a:t>, since they in the same way as these indulged in gross immorality and went after strange flesh, are exhibited as an example in </a:t>
            </a:r>
            <a:r>
              <a:rPr lang="en-US" sz="2800" dirty="0">
                <a:solidFill>
                  <a:srgbClr val="C00000"/>
                </a:solidFill>
              </a:rPr>
              <a:t>undergoing the punishment of eternal fire.</a:t>
            </a:r>
          </a:p>
        </p:txBody>
      </p:sp>
    </p:spTree>
    <p:extLst>
      <p:ext uri="{BB962C8B-B14F-4D97-AF65-F5344CB8AC3E}">
        <p14:creationId xmlns:p14="http://schemas.microsoft.com/office/powerpoint/2010/main" val="1552718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Romans 1:18-32</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6124754"/>
          </a:xfrm>
          <a:prstGeom prst="rect">
            <a:avLst/>
          </a:prstGeom>
          <a:noFill/>
        </p:spPr>
        <p:txBody>
          <a:bodyPr wrap="square" rtlCol="0">
            <a:spAutoFit/>
          </a:bodyPr>
          <a:lstStyle/>
          <a:p>
            <a:r>
              <a:rPr lang="en-US" sz="2800" dirty="0"/>
              <a:t> 18     For the wrath of God is revealed from heaven against all ungodliness and unrighteousness of men who suppress the truth in unrighteousness,</a:t>
            </a:r>
          </a:p>
          <a:p>
            <a:r>
              <a:rPr lang="en-US" sz="2800" dirty="0"/>
              <a:t>19      because that which is known about God is evident within them; for God made it evident to them.</a:t>
            </a:r>
          </a:p>
          <a:p>
            <a:r>
              <a:rPr lang="en-US" sz="2800" dirty="0"/>
              <a:t>20      For since the creation of the world His invisible attributes, His eternal power and divine nature, have been clearly seen, being understood through what has been made, so that they are without excuse.</a:t>
            </a:r>
          </a:p>
          <a:p>
            <a:r>
              <a:rPr lang="en-US" sz="2800" dirty="0"/>
              <a:t>21      For even though they knew God, they did not honor Him as God or give thanks, but they became futile in their speculations, and their foolish heart was darkened.</a:t>
            </a:r>
          </a:p>
          <a:p>
            <a:r>
              <a:rPr lang="en-US" sz="2800" dirty="0"/>
              <a:t>          </a:t>
            </a:r>
          </a:p>
        </p:txBody>
      </p:sp>
    </p:spTree>
    <p:extLst>
      <p:ext uri="{BB962C8B-B14F-4D97-AF65-F5344CB8AC3E}">
        <p14:creationId xmlns:p14="http://schemas.microsoft.com/office/powerpoint/2010/main" val="341583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Romans 1:18-32</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5262979"/>
          </a:xfrm>
          <a:prstGeom prst="rect">
            <a:avLst/>
          </a:prstGeom>
          <a:noFill/>
        </p:spPr>
        <p:txBody>
          <a:bodyPr wrap="square" rtlCol="0">
            <a:spAutoFit/>
          </a:bodyPr>
          <a:lstStyle/>
          <a:p>
            <a:r>
              <a:rPr lang="en-US" sz="2800" dirty="0"/>
              <a:t> 22      Professing to be wise, they became fools,</a:t>
            </a:r>
          </a:p>
          <a:p>
            <a:r>
              <a:rPr lang="en-US" sz="2800" dirty="0"/>
              <a:t> 23      and exchanged the glory of the incorruptible God for an image in the form of corruptible man and of birds and four-footed animals and crawling creatures.</a:t>
            </a:r>
          </a:p>
          <a:p>
            <a:r>
              <a:rPr lang="en-US" sz="2800" dirty="0"/>
              <a:t> 24      Therefore God gave them over in the lusts of their hearts to impurity, so that their bodies would be dishonored among them.</a:t>
            </a:r>
          </a:p>
          <a:p>
            <a:r>
              <a:rPr lang="en-US" sz="2800" dirty="0"/>
              <a:t> 25      For they exchanged the truth of God for a lie, and worshiped and served the creature rather than the Creator, who is blessed forever. Amen.</a:t>
            </a:r>
          </a:p>
          <a:p>
            <a:r>
              <a:rPr lang="en-US" sz="2800" dirty="0"/>
              <a:t> </a:t>
            </a:r>
          </a:p>
        </p:txBody>
      </p:sp>
    </p:spTree>
    <p:extLst>
      <p:ext uri="{BB962C8B-B14F-4D97-AF65-F5344CB8AC3E}">
        <p14:creationId xmlns:p14="http://schemas.microsoft.com/office/powerpoint/2010/main" val="1816214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Romans 1:18-32</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5262979"/>
          </a:xfrm>
          <a:prstGeom prst="rect">
            <a:avLst/>
          </a:prstGeom>
          <a:noFill/>
        </p:spPr>
        <p:txBody>
          <a:bodyPr wrap="square" rtlCol="0">
            <a:spAutoFit/>
          </a:bodyPr>
          <a:lstStyle/>
          <a:p>
            <a:r>
              <a:rPr lang="en-US" sz="2800" dirty="0"/>
              <a:t> 26      For this reason God gave them over to degrading passions; for their women exchanged the natural function for that which is unnatural,</a:t>
            </a:r>
          </a:p>
          <a:p>
            <a:r>
              <a:rPr lang="en-US" sz="2800" dirty="0"/>
              <a:t> 27      and in the same way also the men abandoned the natural function of the woman and burned in their desire toward one another, men with men committing indecent acts and receiving in their own persons the due penalty of their error.</a:t>
            </a:r>
          </a:p>
          <a:p>
            <a:r>
              <a:rPr lang="en-US" sz="2800" dirty="0"/>
              <a:t>28      And just as they did not see fit to acknowledge God any longer, God gave them over to a depraved mind, to do those things which are not proper,</a:t>
            </a:r>
          </a:p>
          <a:p>
            <a:r>
              <a:rPr lang="en-US" sz="2800" dirty="0"/>
              <a:t> </a:t>
            </a:r>
          </a:p>
        </p:txBody>
      </p:sp>
    </p:spTree>
    <p:extLst>
      <p:ext uri="{BB962C8B-B14F-4D97-AF65-F5344CB8AC3E}">
        <p14:creationId xmlns:p14="http://schemas.microsoft.com/office/powerpoint/2010/main" val="4069110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Romans 1:18-32</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4832092"/>
          </a:xfrm>
          <a:prstGeom prst="rect">
            <a:avLst/>
          </a:prstGeom>
          <a:noFill/>
        </p:spPr>
        <p:txBody>
          <a:bodyPr wrap="square" rtlCol="0">
            <a:spAutoFit/>
          </a:bodyPr>
          <a:lstStyle/>
          <a:p>
            <a:r>
              <a:rPr lang="en-US" sz="2800" dirty="0"/>
              <a:t>29      being filled with all unrighteousness, wickedness, greed, evil; full of envy, murder, strife, deceit, malice; they are gossips,</a:t>
            </a:r>
          </a:p>
          <a:p>
            <a:r>
              <a:rPr lang="en-US" sz="2800" dirty="0"/>
              <a:t>30      slanderers, haters of God, insolent, arrogant, boastful, inventors of evil, disobedient to parents,</a:t>
            </a:r>
          </a:p>
          <a:p>
            <a:r>
              <a:rPr lang="en-US" sz="2800" dirty="0"/>
              <a:t>31      without understanding, untrustworthy, unloving, unmerciful;</a:t>
            </a:r>
          </a:p>
          <a:p>
            <a:r>
              <a:rPr lang="en-US" sz="2800" dirty="0"/>
              <a:t>32      and although they know the ordinance of God, that those who practice such things are worthy of death, they not only do the same, but also give hearty approval to those who practice them. </a:t>
            </a:r>
          </a:p>
        </p:txBody>
      </p:sp>
    </p:spTree>
    <p:extLst>
      <p:ext uri="{BB962C8B-B14F-4D97-AF65-F5344CB8AC3E}">
        <p14:creationId xmlns:p14="http://schemas.microsoft.com/office/powerpoint/2010/main" val="2907551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44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b="1" dirty="0">
                <a:solidFill>
                  <a:srgbClr val="C00000"/>
                </a:solidFill>
                <a:latin typeface="Times New Roman" panose="02020603050405020304" pitchFamily="18" charset="0"/>
              </a:rPr>
              <a:t>Previous Failures – vv. 5-7</a:t>
            </a:r>
          </a:p>
          <a:p>
            <a:pPr marL="1337310" lvl="3" indent="-514350" algn="just">
              <a:spcBef>
                <a:spcPts val="0"/>
              </a:spcBef>
              <a:spcAft>
                <a:spcPts val="300"/>
              </a:spcAft>
              <a:buClr>
                <a:srgbClr val="A5300F"/>
              </a:buClr>
              <a:buFont typeface="+mj-lt"/>
              <a:buAutoNum type="arabicPeriod"/>
            </a:pPr>
            <a:r>
              <a:rPr lang="en-US" sz="2800" dirty="0">
                <a:solidFill>
                  <a:srgbClr val="C00000"/>
                </a:solidFill>
                <a:latin typeface="Times New Roman" panose="02020603050405020304" pitchFamily="18" charset="0"/>
              </a:rPr>
              <a:t>Examples of Certain Israelites – v. 5</a:t>
            </a:r>
          </a:p>
          <a:p>
            <a:pPr marL="1337310" lvl="3" indent="-514350" algn="just">
              <a:spcBef>
                <a:spcPts val="0"/>
              </a:spcBef>
              <a:spcAft>
                <a:spcPts val="300"/>
              </a:spcAft>
              <a:buClr>
                <a:srgbClr val="A5300F"/>
              </a:buClr>
              <a:buFont typeface="+mj-lt"/>
              <a:buAutoNum type="arabicPeriod"/>
            </a:pPr>
            <a:r>
              <a:rPr lang="en-US" sz="2800" dirty="0">
                <a:solidFill>
                  <a:srgbClr val="C00000"/>
                </a:solidFill>
                <a:latin typeface="Times New Roman" panose="02020603050405020304" pitchFamily="18" charset="0"/>
              </a:rPr>
              <a:t>Examples of Certain Angels – v. 6</a:t>
            </a:r>
          </a:p>
          <a:p>
            <a:pPr marL="1337310" lvl="3" indent="-514350" algn="just">
              <a:spcBef>
                <a:spcPts val="0"/>
              </a:spcBef>
              <a:spcAft>
                <a:spcPts val="300"/>
              </a:spcAft>
              <a:buClr>
                <a:srgbClr val="A5300F"/>
              </a:buClr>
              <a:buFont typeface="+mj-lt"/>
              <a:buAutoNum type="arabicPeriod"/>
            </a:pPr>
            <a:r>
              <a:rPr lang="en-US" sz="2800" dirty="0">
                <a:solidFill>
                  <a:srgbClr val="C00000"/>
                </a:solidFill>
                <a:latin typeface="Times New Roman" panose="02020603050405020304" pitchFamily="18" charset="0"/>
              </a:rPr>
              <a:t>Examples of Certain Pagans – v. 7</a:t>
            </a:r>
          </a:p>
          <a:p>
            <a:pPr marL="788670" lvl="1" indent="-514350" algn="just">
              <a:spcBef>
                <a:spcPts val="0"/>
              </a:spcBef>
              <a:spcAft>
                <a:spcPts val="300"/>
              </a:spcAft>
              <a:buClr>
                <a:srgbClr val="A5300F"/>
              </a:buClr>
              <a:buFont typeface="+mj-lt"/>
              <a:buAutoNum type="alphaUcPeriod"/>
            </a:pPr>
            <a:r>
              <a:rPr lang="en-US" sz="2800" dirty="0">
                <a:solidFill>
                  <a:srgbClr val="000000"/>
                </a:solidFill>
                <a:latin typeface="Times New Roman" panose="02020603050405020304" pitchFamily="18" charset="0"/>
              </a:rPr>
              <a:t>Present Failures – vv. 8-16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41864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D44E-AD92-40F4-A251-188412F9DE8E}"/>
              </a:ext>
            </a:extLst>
          </p:cNvPr>
          <p:cNvSpPr>
            <a:spLocks noGrp="1"/>
          </p:cNvSpPr>
          <p:nvPr>
            <p:ph type="ctrTitle"/>
          </p:nvPr>
        </p:nvSpPr>
        <p:spPr/>
        <p:txBody>
          <a:bodyPr/>
          <a:lstStyle/>
          <a:p>
            <a:r>
              <a:rPr lang="en-US" dirty="0"/>
              <a:t>The book of </a:t>
            </a:r>
            <a:r>
              <a:rPr lang="en-US" dirty="0" err="1"/>
              <a:t>jude</a:t>
            </a:r>
            <a:endParaRPr lang="en-US" dirty="0"/>
          </a:p>
        </p:txBody>
      </p:sp>
      <p:sp>
        <p:nvSpPr>
          <p:cNvPr id="3" name="Subtitle 2">
            <a:extLst>
              <a:ext uri="{FF2B5EF4-FFF2-40B4-BE49-F238E27FC236}">
                <a16:creationId xmlns:a16="http://schemas.microsoft.com/office/drawing/2014/main" id="{BD8380D3-E3E2-4DFB-AA17-BE008D71FE56}"/>
              </a:ext>
            </a:extLst>
          </p:cNvPr>
          <p:cNvSpPr>
            <a:spLocks noGrp="1"/>
          </p:cNvSpPr>
          <p:nvPr>
            <p:ph type="subTitle" idx="1"/>
          </p:nvPr>
        </p:nvSpPr>
        <p:spPr/>
        <p:txBody>
          <a:bodyPr>
            <a:normAutofit/>
          </a:bodyPr>
          <a:lstStyle/>
          <a:p>
            <a:r>
              <a:rPr lang="en-US" sz="2800" dirty="0"/>
              <a:t>Lessons in Apostasy, Part 2</a:t>
            </a:r>
          </a:p>
        </p:txBody>
      </p:sp>
    </p:spTree>
    <p:extLst>
      <p:ext uri="{BB962C8B-B14F-4D97-AF65-F5344CB8AC3E}">
        <p14:creationId xmlns:p14="http://schemas.microsoft.com/office/powerpoint/2010/main" val="1067958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44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b="1" dirty="0">
                <a:solidFill>
                  <a:srgbClr val="C00000"/>
                </a:solidFill>
                <a:latin typeface="Times New Roman" panose="02020603050405020304" pitchFamily="18" charset="0"/>
              </a:rPr>
              <a:t>Previous Failures – vv. 5-7</a:t>
            </a:r>
          </a:p>
          <a:p>
            <a:pPr marL="1337310" lvl="3" indent="-514350" algn="just">
              <a:spcBef>
                <a:spcPts val="0"/>
              </a:spcBef>
              <a:spcAft>
                <a:spcPts val="300"/>
              </a:spcAft>
              <a:buClr>
                <a:srgbClr val="A5300F"/>
              </a:buClr>
              <a:buFont typeface="+mj-lt"/>
              <a:buAutoNum type="arabicPeriod"/>
            </a:pPr>
            <a:r>
              <a:rPr lang="en-US" sz="2800" dirty="0">
                <a:solidFill>
                  <a:srgbClr val="C00000"/>
                </a:solidFill>
                <a:latin typeface="Times New Roman" panose="02020603050405020304" pitchFamily="18" charset="0"/>
              </a:rPr>
              <a:t>Examples of Certain Israelites – v. 5</a:t>
            </a:r>
          </a:p>
          <a:p>
            <a:pPr marL="1337310" lvl="3" indent="-514350" algn="just">
              <a:spcBef>
                <a:spcPts val="0"/>
              </a:spcBef>
              <a:spcAft>
                <a:spcPts val="300"/>
              </a:spcAft>
              <a:buClr>
                <a:srgbClr val="A5300F"/>
              </a:buClr>
              <a:buFont typeface="+mj-lt"/>
              <a:buAutoNum type="arabicPeriod"/>
            </a:pPr>
            <a:r>
              <a:rPr lang="en-US" sz="2800" dirty="0">
                <a:solidFill>
                  <a:srgbClr val="C00000"/>
                </a:solidFill>
                <a:latin typeface="Times New Roman" panose="02020603050405020304" pitchFamily="18" charset="0"/>
              </a:rPr>
              <a:t>Examples of Certain Angels – v. 6</a:t>
            </a:r>
          </a:p>
          <a:p>
            <a:pPr marL="1337310" lvl="3" indent="-514350" algn="just">
              <a:spcBef>
                <a:spcPts val="0"/>
              </a:spcBef>
              <a:spcAft>
                <a:spcPts val="300"/>
              </a:spcAft>
              <a:buClr>
                <a:srgbClr val="A5300F"/>
              </a:buClr>
              <a:buFont typeface="+mj-lt"/>
              <a:buAutoNum type="arabicPeriod"/>
            </a:pPr>
            <a:r>
              <a:rPr lang="en-US" sz="2800" dirty="0">
                <a:solidFill>
                  <a:srgbClr val="C00000"/>
                </a:solidFill>
                <a:latin typeface="Times New Roman" panose="02020603050405020304" pitchFamily="18" charset="0"/>
              </a:rPr>
              <a:t>Examples of Certain Pagans – v. 7</a:t>
            </a:r>
          </a:p>
          <a:p>
            <a:pPr marL="788670" lvl="1" indent="-514350" algn="just">
              <a:spcBef>
                <a:spcPts val="0"/>
              </a:spcBef>
              <a:spcAft>
                <a:spcPts val="300"/>
              </a:spcAft>
              <a:buClr>
                <a:srgbClr val="A5300F"/>
              </a:buClr>
              <a:buFont typeface="+mj-lt"/>
              <a:buAutoNum type="alphaUcPeriod"/>
            </a:pPr>
            <a:r>
              <a:rPr lang="en-US" sz="2800" dirty="0">
                <a:solidFill>
                  <a:srgbClr val="000000"/>
                </a:solidFill>
                <a:latin typeface="Times New Roman" panose="02020603050405020304" pitchFamily="18" charset="0"/>
              </a:rPr>
              <a:t>Present Failures – vv. 8-16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8023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1D2A-8853-4D6B-AD5D-0A0C98EADF63}"/>
              </a:ext>
            </a:extLst>
          </p:cNvPr>
          <p:cNvSpPr>
            <a:spLocks noGrp="1"/>
          </p:cNvSpPr>
          <p:nvPr>
            <p:ph type="title"/>
          </p:nvPr>
        </p:nvSpPr>
        <p:spPr>
          <a:xfrm>
            <a:off x="685798" y="-487887"/>
            <a:ext cx="7772400" cy="1609344"/>
          </a:xfrm>
        </p:spPr>
        <p:txBody>
          <a:bodyPr/>
          <a:lstStyle/>
          <a:p>
            <a:pPr algn="ctr"/>
            <a:r>
              <a:rPr lang="en-US" dirty="0"/>
              <a:t>The Ten Plagues </a:t>
            </a:r>
          </a:p>
        </p:txBody>
      </p:sp>
      <p:graphicFrame>
        <p:nvGraphicFramePr>
          <p:cNvPr id="3" name="Table 2">
            <a:extLst>
              <a:ext uri="{FF2B5EF4-FFF2-40B4-BE49-F238E27FC236}">
                <a16:creationId xmlns:a16="http://schemas.microsoft.com/office/drawing/2014/main" id="{5D1832D8-9A44-4284-BEED-22E4AA9926DA}"/>
              </a:ext>
            </a:extLst>
          </p:cNvPr>
          <p:cNvGraphicFramePr>
            <a:graphicFrameLocks noGrp="1"/>
          </p:cNvGraphicFramePr>
          <p:nvPr>
            <p:extLst>
              <p:ext uri="{D42A27DB-BD31-4B8C-83A1-F6EECF244321}">
                <p14:modId xmlns:p14="http://schemas.microsoft.com/office/powerpoint/2010/main" val="2742114045"/>
              </p:ext>
            </p:extLst>
          </p:nvPr>
        </p:nvGraphicFramePr>
        <p:xfrm>
          <a:off x="-1" y="565425"/>
          <a:ext cx="9143999" cy="5828814"/>
        </p:xfrm>
        <a:graphic>
          <a:graphicData uri="http://schemas.openxmlformats.org/drawingml/2006/table">
            <a:tbl>
              <a:tblPr firstRow="1" bandRow="1">
                <a:tableStyleId>{5C22544A-7EE6-4342-B048-85BDC9FD1C3A}</a:tableStyleId>
              </a:tblPr>
              <a:tblGrid>
                <a:gridCol w="1927147">
                  <a:extLst>
                    <a:ext uri="{9D8B030D-6E8A-4147-A177-3AD203B41FA5}">
                      <a16:colId xmlns:a16="http://schemas.microsoft.com/office/drawing/2014/main" val="270559044"/>
                    </a:ext>
                  </a:extLst>
                </a:gridCol>
                <a:gridCol w="2562287">
                  <a:extLst>
                    <a:ext uri="{9D8B030D-6E8A-4147-A177-3AD203B41FA5}">
                      <a16:colId xmlns:a16="http://schemas.microsoft.com/office/drawing/2014/main" val="2136057230"/>
                    </a:ext>
                  </a:extLst>
                </a:gridCol>
                <a:gridCol w="1846191">
                  <a:extLst>
                    <a:ext uri="{9D8B030D-6E8A-4147-A177-3AD203B41FA5}">
                      <a16:colId xmlns:a16="http://schemas.microsoft.com/office/drawing/2014/main" val="372640341"/>
                    </a:ext>
                  </a:extLst>
                </a:gridCol>
                <a:gridCol w="2808374">
                  <a:extLst>
                    <a:ext uri="{9D8B030D-6E8A-4147-A177-3AD203B41FA5}">
                      <a16:colId xmlns:a16="http://schemas.microsoft.com/office/drawing/2014/main" val="2720786039"/>
                    </a:ext>
                  </a:extLst>
                </a:gridCol>
              </a:tblGrid>
              <a:tr h="655399">
                <a:tc>
                  <a:txBody>
                    <a:bodyPr/>
                    <a:lstStyle/>
                    <a:p>
                      <a:pPr algn="ctr"/>
                      <a:r>
                        <a:rPr lang="en-US" sz="1600" dirty="0"/>
                        <a:t>SCRIPTURE</a:t>
                      </a:r>
                    </a:p>
                  </a:txBody>
                  <a:tcPr/>
                </a:tc>
                <a:tc>
                  <a:txBody>
                    <a:bodyPr/>
                    <a:lstStyle/>
                    <a:p>
                      <a:pPr algn="ctr"/>
                      <a:r>
                        <a:rPr lang="en-US" sz="1600" dirty="0"/>
                        <a:t>PLAGUE</a:t>
                      </a:r>
                    </a:p>
                  </a:txBody>
                  <a:tcPr/>
                </a:tc>
                <a:tc>
                  <a:txBody>
                    <a:bodyPr/>
                    <a:lstStyle/>
                    <a:p>
                      <a:pPr algn="ctr"/>
                      <a:r>
                        <a:rPr lang="en-US" sz="1600" dirty="0"/>
                        <a:t>ISRAEL EXEMPT?</a:t>
                      </a:r>
                    </a:p>
                  </a:txBody>
                  <a:tcPr/>
                </a:tc>
                <a:tc>
                  <a:txBody>
                    <a:bodyPr/>
                    <a:lstStyle/>
                    <a:p>
                      <a:pPr algn="ctr"/>
                      <a:r>
                        <a:rPr lang="en-US" sz="1600" dirty="0"/>
                        <a:t>ATTACK ON EGYPT’S GODS</a:t>
                      </a:r>
                    </a:p>
                  </a:txBody>
                  <a:tcPr/>
                </a:tc>
                <a:extLst>
                  <a:ext uri="{0D108BD9-81ED-4DB2-BD59-A6C34878D82A}">
                    <a16:rowId xmlns:a16="http://schemas.microsoft.com/office/drawing/2014/main" val="2577996827"/>
                  </a:ext>
                </a:extLst>
              </a:tr>
              <a:tr h="592980">
                <a:tc>
                  <a:txBody>
                    <a:bodyPr/>
                    <a:lstStyle/>
                    <a:p>
                      <a:r>
                        <a:rPr lang="en-US" sz="1400" dirty="0"/>
                        <a:t>1) Ex 7:14-24</a:t>
                      </a:r>
                    </a:p>
                  </a:txBody>
                  <a:tcPr/>
                </a:tc>
                <a:tc>
                  <a:txBody>
                    <a:bodyPr/>
                    <a:lstStyle/>
                    <a:p>
                      <a:r>
                        <a:rPr lang="en-US" sz="1400" b="1" dirty="0"/>
                        <a:t>Nile River to Blood</a:t>
                      </a:r>
                    </a:p>
                  </a:txBody>
                  <a:tcPr/>
                </a:tc>
                <a:tc>
                  <a:txBody>
                    <a:bodyPr/>
                    <a:lstStyle/>
                    <a:p>
                      <a:r>
                        <a:rPr lang="en-US" sz="1400" b="1" dirty="0"/>
                        <a:t>No</a:t>
                      </a:r>
                    </a:p>
                  </a:txBody>
                  <a:tcPr/>
                </a:tc>
                <a:tc>
                  <a:txBody>
                    <a:bodyPr/>
                    <a:lstStyle/>
                    <a:p>
                      <a:r>
                        <a:rPr lang="en-US" sz="1200" b="1" dirty="0" err="1"/>
                        <a:t>Hapi</a:t>
                      </a:r>
                      <a:r>
                        <a:rPr lang="en-US" sz="1200" b="1" dirty="0"/>
                        <a:t>-spirit of Nile</a:t>
                      </a:r>
                    </a:p>
                    <a:p>
                      <a:r>
                        <a:rPr lang="en-US" sz="1200" b="1" dirty="0"/>
                        <a:t>Khnum-guardian of the Nile</a:t>
                      </a:r>
                    </a:p>
                  </a:txBody>
                  <a:tcPr/>
                </a:tc>
                <a:extLst>
                  <a:ext uri="{0D108BD9-81ED-4DB2-BD59-A6C34878D82A}">
                    <a16:rowId xmlns:a16="http://schemas.microsoft.com/office/drawing/2014/main" val="1450300461"/>
                  </a:ext>
                </a:extLst>
              </a:tr>
              <a:tr h="379715">
                <a:tc>
                  <a:txBody>
                    <a:bodyPr/>
                    <a:lstStyle/>
                    <a:p>
                      <a:r>
                        <a:rPr lang="en-US" sz="1400" dirty="0"/>
                        <a:t>2) Ex 7:25-8:15</a:t>
                      </a:r>
                    </a:p>
                  </a:txBody>
                  <a:tcPr/>
                </a:tc>
                <a:tc>
                  <a:txBody>
                    <a:bodyPr/>
                    <a:lstStyle/>
                    <a:p>
                      <a:r>
                        <a:rPr lang="en-US" sz="1400" b="1" dirty="0"/>
                        <a:t>Frogs</a:t>
                      </a:r>
                    </a:p>
                  </a:txBody>
                  <a:tcPr/>
                </a:tc>
                <a:tc>
                  <a:txBody>
                    <a:bodyPr/>
                    <a:lstStyle/>
                    <a:p>
                      <a:r>
                        <a:rPr lang="en-US" sz="1400" b="1" dirty="0"/>
                        <a:t>No</a:t>
                      </a:r>
                    </a:p>
                  </a:txBody>
                  <a:tcPr/>
                </a:tc>
                <a:tc>
                  <a:txBody>
                    <a:bodyPr/>
                    <a:lstStyle/>
                    <a:p>
                      <a:r>
                        <a:rPr lang="en-US" sz="1200" b="1" dirty="0" err="1"/>
                        <a:t>Heqt</a:t>
                      </a:r>
                      <a:r>
                        <a:rPr lang="en-US" sz="1200" b="1" dirty="0"/>
                        <a:t>-form of a frog</a:t>
                      </a:r>
                    </a:p>
                    <a:p>
                      <a:r>
                        <a:rPr lang="en-US" sz="1200" b="1" dirty="0" err="1"/>
                        <a:t>Hapi</a:t>
                      </a:r>
                      <a:r>
                        <a:rPr lang="en-US" sz="1200" b="1" dirty="0"/>
                        <a:t>-spirit of Nile</a:t>
                      </a:r>
                    </a:p>
                  </a:txBody>
                  <a:tcPr/>
                </a:tc>
                <a:extLst>
                  <a:ext uri="{0D108BD9-81ED-4DB2-BD59-A6C34878D82A}">
                    <a16:rowId xmlns:a16="http://schemas.microsoft.com/office/drawing/2014/main" val="2596487547"/>
                  </a:ext>
                </a:extLst>
              </a:tr>
              <a:tr h="379715">
                <a:tc>
                  <a:txBody>
                    <a:bodyPr/>
                    <a:lstStyle/>
                    <a:p>
                      <a:r>
                        <a:rPr lang="en-US" sz="1400" dirty="0"/>
                        <a:t>3) Ex 8:16-19</a:t>
                      </a:r>
                    </a:p>
                  </a:txBody>
                  <a:tcPr/>
                </a:tc>
                <a:tc>
                  <a:txBody>
                    <a:bodyPr/>
                    <a:lstStyle/>
                    <a:p>
                      <a:r>
                        <a:rPr lang="en-US" sz="1400" b="1" dirty="0"/>
                        <a:t>Swarms of Lice/Gnats</a:t>
                      </a:r>
                    </a:p>
                  </a:txBody>
                  <a:tcPr/>
                </a:tc>
                <a:tc>
                  <a:txBody>
                    <a:bodyPr/>
                    <a:lstStyle/>
                    <a:p>
                      <a:r>
                        <a:rPr lang="en-US" sz="1400" b="1" dirty="0"/>
                        <a:t>No</a:t>
                      </a:r>
                    </a:p>
                  </a:txBody>
                  <a:tcPr/>
                </a:tc>
                <a:tc>
                  <a:txBody>
                    <a:bodyPr/>
                    <a:lstStyle/>
                    <a:p>
                      <a:r>
                        <a:rPr lang="en-US" sz="1200" b="1" dirty="0"/>
                        <a:t>Uncertain-perhaps to attack Egypt’s priests</a:t>
                      </a:r>
                    </a:p>
                  </a:txBody>
                  <a:tcPr/>
                </a:tc>
                <a:extLst>
                  <a:ext uri="{0D108BD9-81ED-4DB2-BD59-A6C34878D82A}">
                    <a16:rowId xmlns:a16="http://schemas.microsoft.com/office/drawing/2014/main" val="2137461141"/>
                  </a:ext>
                </a:extLst>
              </a:tr>
              <a:tr h="379715">
                <a:tc>
                  <a:txBody>
                    <a:bodyPr/>
                    <a:lstStyle/>
                    <a:p>
                      <a:r>
                        <a:rPr lang="en-US" sz="1400" dirty="0"/>
                        <a:t>4) Ex 8:20-32</a:t>
                      </a:r>
                    </a:p>
                  </a:txBody>
                  <a:tcPr/>
                </a:tc>
                <a:tc>
                  <a:txBody>
                    <a:bodyPr/>
                    <a:lstStyle/>
                    <a:p>
                      <a:r>
                        <a:rPr lang="en-US" sz="1400" b="1" dirty="0"/>
                        <a:t>Flies</a:t>
                      </a:r>
                    </a:p>
                  </a:txBody>
                  <a:tcPr/>
                </a:tc>
                <a:tc>
                  <a:txBody>
                    <a:bodyPr/>
                    <a:lstStyle/>
                    <a:p>
                      <a:r>
                        <a:rPr lang="en-US" sz="1400" b="1" dirty="0"/>
                        <a:t>Yes</a:t>
                      </a:r>
                    </a:p>
                  </a:txBody>
                  <a:tcPr/>
                </a:tc>
                <a:tc>
                  <a:txBody>
                    <a:bodyPr/>
                    <a:lstStyle/>
                    <a:p>
                      <a:r>
                        <a:rPr lang="en-US" sz="1200" b="1" dirty="0" err="1"/>
                        <a:t>Uatchit</a:t>
                      </a:r>
                      <a:r>
                        <a:rPr lang="en-US" sz="1200" b="1" dirty="0"/>
                        <a:t>-Fly god</a:t>
                      </a:r>
                    </a:p>
                  </a:txBody>
                  <a:tcPr/>
                </a:tc>
                <a:extLst>
                  <a:ext uri="{0D108BD9-81ED-4DB2-BD59-A6C34878D82A}">
                    <a16:rowId xmlns:a16="http://schemas.microsoft.com/office/drawing/2014/main" val="3680702753"/>
                  </a:ext>
                </a:extLst>
              </a:tr>
              <a:tr h="379715">
                <a:tc>
                  <a:txBody>
                    <a:bodyPr/>
                    <a:lstStyle/>
                    <a:p>
                      <a:r>
                        <a:rPr lang="en-US" sz="1400" dirty="0"/>
                        <a:t>5) Ex 9:1-7</a:t>
                      </a:r>
                    </a:p>
                  </a:txBody>
                  <a:tcPr/>
                </a:tc>
                <a:tc>
                  <a:txBody>
                    <a:bodyPr/>
                    <a:lstStyle/>
                    <a:p>
                      <a:r>
                        <a:rPr lang="en-US" sz="1400" b="1" dirty="0"/>
                        <a:t>Disease on Cattle</a:t>
                      </a:r>
                    </a:p>
                  </a:txBody>
                  <a:tcPr/>
                </a:tc>
                <a:tc>
                  <a:txBody>
                    <a:bodyPr/>
                    <a:lstStyle/>
                    <a:p>
                      <a:r>
                        <a:rPr lang="en-US" sz="1400" b="1" dirty="0"/>
                        <a:t>Yes</a:t>
                      </a:r>
                    </a:p>
                  </a:txBody>
                  <a:tcPr/>
                </a:tc>
                <a:tc>
                  <a:txBody>
                    <a:bodyPr/>
                    <a:lstStyle/>
                    <a:p>
                      <a:r>
                        <a:rPr lang="en-US" sz="1200" b="1" dirty="0" err="1"/>
                        <a:t>Apis</a:t>
                      </a:r>
                      <a:r>
                        <a:rPr lang="en-US" sz="1200" b="1" dirty="0"/>
                        <a:t> bull revered; Sacred bulls and Cows: Ptah, </a:t>
                      </a:r>
                      <a:r>
                        <a:rPr lang="en-US" sz="1200" b="1" dirty="0" err="1"/>
                        <a:t>Mnvis</a:t>
                      </a:r>
                      <a:r>
                        <a:rPr lang="en-US" sz="1200" b="1" dirty="0"/>
                        <a:t>, Hathor</a:t>
                      </a:r>
                    </a:p>
                  </a:txBody>
                  <a:tcPr/>
                </a:tc>
                <a:extLst>
                  <a:ext uri="{0D108BD9-81ED-4DB2-BD59-A6C34878D82A}">
                    <a16:rowId xmlns:a16="http://schemas.microsoft.com/office/drawing/2014/main" val="1801556918"/>
                  </a:ext>
                </a:extLst>
              </a:tr>
              <a:tr h="592980">
                <a:tc>
                  <a:txBody>
                    <a:bodyPr/>
                    <a:lstStyle/>
                    <a:p>
                      <a:r>
                        <a:rPr lang="en-US" sz="1400" dirty="0"/>
                        <a:t>6) Ex 9:8-12</a:t>
                      </a:r>
                    </a:p>
                  </a:txBody>
                  <a:tcPr/>
                </a:tc>
                <a:tc>
                  <a:txBody>
                    <a:bodyPr/>
                    <a:lstStyle/>
                    <a:p>
                      <a:r>
                        <a:rPr lang="en-US" sz="1400" b="1" dirty="0"/>
                        <a:t>Boils/Sores on Man &amp; Animal</a:t>
                      </a:r>
                    </a:p>
                  </a:txBody>
                  <a:tcPr/>
                </a:tc>
                <a:tc>
                  <a:txBody>
                    <a:bodyPr/>
                    <a:lstStyle/>
                    <a:p>
                      <a:r>
                        <a:rPr lang="en-US" sz="1400" b="1" dirty="0"/>
                        <a:t>Yes</a:t>
                      </a:r>
                    </a:p>
                  </a:txBody>
                  <a:tcPr/>
                </a:tc>
                <a:tc>
                  <a:txBody>
                    <a:bodyPr/>
                    <a:lstStyle/>
                    <a:p>
                      <a:r>
                        <a:rPr lang="en-US" sz="1200" b="1" dirty="0"/>
                        <a:t>Sekhmet-healing goddess</a:t>
                      </a:r>
                    </a:p>
                    <a:p>
                      <a:r>
                        <a:rPr lang="en-US" sz="1200" b="1" dirty="0"/>
                        <a:t>Serapis-healing god</a:t>
                      </a:r>
                    </a:p>
                  </a:txBody>
                  <a:tcPr/>
                </a:tc>
                <a:extLst>
                  <a:ext uri="{0D108BD9-81ED-4DB2-BD59-A6C34878D82A}">
                    <a16:rowId xmlns:a16="http://schemas.microsoft.com/office/drawing/2014/main" val="3105732725"/>
                  </a:ext>
                </a:extLst>
              </a:tr>
              <a:tr h="592980">
                <a:tc>
                  <a:txBody>
                    <a:bodyPr/>
                    <a:lstStyle/>
                    <a:p>
                      <a:r>
                        <a:rPr lang="en-US" sz="1400" dirty="0"/>
                        <a:t>7) Ex 9:13-35</a:t>
                      </a:r>
                    </a:p>
                  </a:txBody>
                  <a:tcPr/>
                </a:tc>
                <a:tc>
                  <a:txBody>
                    <a:bodyPr/>
                    <a:lstStyle/>
                    <a:p>
                      <a:r>
                        <a:rPr lang="en-US" sz="1400" b="1" dirty="0"/>
                        <a:t>Destruction of Cattle and Crops by Hail</a:t>
                      </a:r>
                    </a:p>
                  </a:txBody>
                  <a:tcPr/>
                </a:tc>
                <a:tc>
                  <a:txBody>
                    <a:bodyPr/>
                    <a:lstStyle/>
                    <a:p>
                      <a:r>
                        <a:rPr lang="en-US" sz="1400" b="1" dirty="0"/>
                        <a:t>Yes</a:t>
                      </a:r>
                    </a:p>
                  </a:txBody>
                  <a:tcPr/>
                </a:tc>
                <a:tc>
                  <a:txBody>
                    <a:bodyPr/>
                    <a:lstStyle/>
                    <a:p>
                      <a:r>
                        <a:rPr lang="en-US" sz="1200" b="1" dirty="0"/>
                        <a:t>Seth-protector of crops</a:t>
                      </a:r>
                    </a:p>
                    <a:p>
                      <a:r>
                        <a:rPr lang="en-US" sz="1200" b="1" dirty="0"/>
                        <a:t>Nut-sky goddess</a:t>
                      </a:r>
                    </a:p>
                  </a:txBody>
                  <a:tcPr/>
                </a:tc>
                <a:extLst>
                  <a:ext uri="{0D108BD9-81ED-4DB2-BD59-A6C34878D82A}">
                    <a16:rowId xmlns:a16="http://schemas.microsoft.com/office/drawing/2014/main" val="1217816341"/>
                  </a:ext>
                </a:extLst>
              </a:tr>
              <a:tr h="592980">
                <a:tc>
                  <a:txBody>
                    <a:bodyPr/>
                    <a:lstStyle/>
                    <a:p>
                      <a:r>
                        <a:rPr lang="en-US" sz="1400" dirty="0"/>
                        <a:t>8)Ex 10:1-20</a:t>
                      </a:r>
                    </a:p>
                  </a:txBody>
                  <a:tcPr/>
                </a:tc>
                <a:tc>
                  <a:txBody>
                    <a:bodyPr/>
                    <a:lstStyle/>
                    <a:p>
                      <a:r>
                        <a:rPr lang="en-US" sz="1400" b="1" dirty="0"/>
                        <a:t>Destruction of Crops by Locusts</a:t>
                      </a:r>
                    </a:p>
                  </a:txBody>
                  <a:tcPr/>
                </a:tc>
                <a:tc>
                  <a:txBody>
                    <a:bodyPr/>
                    <a:lstStyle/>
                    <a:p>
                      <a:r>
                        <a:rPr lang="en-US" sz="1400" b="1" dirty="0"/>
                        <a:t>Yes</a:t>
                      </a:r>
                    </a:p>
                  </a:txBody>
                  <a:tcPr/>
                </a:tc>
                <a:tc>
                  <a:txBody>
                    <a:bodyPr/>
                    <a:lstStyle/>
                    <a:p>
                      <a:r>
                        <a:rPr lang="en-US" sz="1200" b="1" dirty="0"/>
                        <a:t>Isis-goddess of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Seth-protector of crops</a:t>
                      </a:r>
                    </a:p>
                  </a:txBody>
                  <a:tcPr/>
                </a:tc>
                <a:extLst>
                  <a:ext uri="{0D108BD9-81ED-4DB2-BD59-A6C34878D82A}">
                    <a16:rowId xmlns:a16="http://schemas.microsoft.com/office/drawing/2014/main" val="4072865211"/>
                  </a:ext>
                </a:extLst>
              </a:tr>
              <a:tr h="379715">
                <a:tc>
                  <a:txBody>
                    <a:bodyPr/>
                    <a:lstStyle/>
                    <a:p>
                      <a:r>
                        <a:rPr lang="en-US" sz="1400" dirty="0"/>
                        <a:t>9) Ex 10:21-29</a:t>
                      </a:r>
                    </a:p>
                  </a:txBody>
                  <a:tcPr/>
                </a:tc>
                <a:tc>
                  <a:txBody>
                    <a:bodyPr/>
                    <a:lstStyle/>
                    <a:p>
                      <a:r>
                        <a:rPr lang="en-US" sz="1400" b="1" dirty="0"/>
                        <a:t> Darkness</a:t>
                      </a:r>
                    </a:p>
                  </a:txBody>
                  <a:tcPr/>
                </a:tc>
                <a:tc>
                  <a:txBody>
                    <a:bodyPr/>
                    <a:lstStyle/>
                    <a:p>
                      <a:r>
                        <a:rPr lang="en-US" sz="1400" b="1" dirty="0"/>
                        <a:t>Yes</a:t>
                      </a:r>
                    </a:p>
                  </a:txBody>
                  <a:tcPr/>
                </a:tc>
                <a:tc>
                  <a:txBody>
                    <a:bodyPr/>
                    <a:lstStyle/>
                    <a:p>
                      <a:r>
                        <a:rPr lang="en-US" sz="1200" b="1" dirty="0"/>
                        <a:t>Re-sun god. </a:t>
                      </a:r>
                      <a:r>
                        <a:rPr lang="en-US" sz="1200" b="1" dirty="0" err="1"/>
                        <a:t>Atum</a:t>
                      </a:r>
                      <a:r>
                        <a:rPr lang="en-US" sz="1200" b="1" dirty="0"/>
                        <a:t>-god of setting sun</a:t>
                      </a:r>
                    </a:p>
                  </a:txBody>
                  <a:tcPr/>
                </a:tc>
                <a:extLst>
                  <a:ext uri="{0D108BD9-81ED-4DB2-BD59-A6C34878D82A}">
                    <a16:rowId xmlns:a16="http://schemas.microsoft.com/office/drawing/2014/main" val="1158996096"/>
                  </a:ext>
                </a:extLst>
              </a:tr>
              <a:tr h="592980">
                <a:tc>
                  <a:txBody>
                    <a:bodyPr/>
                    <a:lstStyle/>
                    <a:p>
                      <a:r>
                        <a:rPr lang="en-US" sz="1400" dirty="0"/>
                        <a:t>10) Ex 11:1-12:36</a:t>
                      </a:r>
                    </a:p>
                  </a:txBody>
                  <a:tcPr/>
                </a:tc>
                <a:tc>
                  <a:txBody>
                    <a:bodyPr/>
                    <a:lstStyle/>
                    <a:p>
                      <a:r>
                        <a:rPr lang="en-US" sz="1400" b="1" dirty="0"/>
                        <a:t>Death of Firstborn</a:t>
                      </a:r>
                    </a:p>
                  </a:txBody>
                  <a:tcPr/>
                </a:tc>
                <a:tc>
                  <a:txBody>
                    <a:bodyPr/>
                    <a:lstStyle/>
                    <a:p>
                      <a:r>
                        <a:rPr lang="en-US" sz="1400" b="1" dirty="0"/>
                        <a:t>Yes, if blood properly applied</a:t>
                      </a:r>
                    </a:p>
                  </a:txBody>
                  <a:tcPr/>
                </a:tc>
                <a:tc>
                  <a:txBody>
                    <a:bodyPr/>
                    <a:lstStyle/>
                    <a:p>
                      <a:r>
                        <a:rPr lang="en-US" sz="1200" b="1" dirty="0"/>
                        <a:t>Osiris-life giver</a:t>
                      </a:r>
                    </a:p>
                    <a:p>
                      <a:r>
                        <a:rPr lang="en-US" sz="1200" b="1" dirty="0"/>
                        <a:t>Pharaoh-considered a god</a:t>
                      </a:r>
                    </a:p>
                  </a:txBody>
                  <a:tcPr/>
                </a:tc>
                <a:extLst>
                  <a:ext uri="{0D108BD9-81ED-4DB2-BD59-A6C34878D82A}">
                    <a16:rowId xmlns:a16="http://schemas.microsoft.com/office/drawing/2014/main" val="2312217553"/>
                  </a:ext>
                </a:extLst>
              </a:tr>
            </a:tbl>
          </a:graphicData>
        </a:graphic>
      </p:graphicFrame>
      <p:sp>
        <p:nvSpPr>
          <p:cNvPr id="4" name="TextBox 3">
            <a:extLst>
              <a:ext uri="{FF2B5EF4-FFF2-40B4-BE49-F238E27FC236}">
                <a16:creationId xmlns:a16="http://schemas.microsoft.com/office/drawing/2014/main" id="{6EB91935-F266-4DD4-A07C-DAB6992FE6C9}"/>
              </a:ext>
            </a:extLst>
          </p:cNvPr>
          <p:cNvSpPr txBox="1"/>
          <p:nvPr/>
        </p:nvSpPr>
        <p:spPr>
          <a:xfrm>
            <a:off x="219919" y="6611446"/>
            <a:ext cx="8808334" cy="261610"/>
          </a:xfrm>
          <a:prstGeom prst="rect">
            <a:avLst/>
          </a:prstGeom>
          <a:noFill/>
        </p:spPr>
        <p:txBody>
          <a:bodyPr wrap="square" rtlCol="0">
            <a:spAutoFit/>
          </a:bodyPr>
          <a:lstStyle/>
          <a:p>
            <a:pPr algn="ctr"/>
            <a:r>
              <a:rPr lang="en-US" sz="1100" dirty="0"/>
              <a:t>Chart adapted from Ryrie Study Bible, </a:t>
            </a:r>
            <a:r>
              <a:rPr lang="en-US" sz="1100" i="1" dirty="0"/>
              <a:t>The Ten Plagues</a:t>
            </a:r>
            <a:r>
              <a:rPr lang="en-US" sz="1100" dirty="0"/>
              <a:t>, 101. </a:t>
            </a:r>
          </a:p>
        </p:txBody>
      </p:sp>
    </p:spTree>
    <p:extLst>
      <p:ext uri="{BB962C8B-B14F-4D97-AF65-F5344CB8AC3E}">
        <p14:creationId xmlns:p14="http://schemas.microsoft.com/office/powerpoint/2010/main" val="333029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Exodus 4:29-31</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4524315"/>
          </a:xfrm>
          <a:prstGeom prst="rect">
            <a:avLst/>
          </a:prstGeom>
          <a:noFill/>
        </p:spPr>
        <p:txBody>
          <a:bodyPr wrap="square" rtlCol="0">
            <a:spAutoFit/>
          </a:bodyPr>
          <a:lstStyle/>
          <a:p>
            <a:r>
              <a:rPr lang="en-US" sz="3200" dirty="0"/>
              <a:t> 29Then Moses and Aaron went and assembled all the elders of the sons of Israel; 30and Aaron spoke all the words which the Lord had spoken to Moses. He then performed the signs in the sight of the people. 31 </a:t>
            </a:r>
            <a:r>
              <a:rPr lang="en-US" sz="3200" dirty="0">
                <a:solidFill>
                  <a:srgbClr val="C00000"/>
                </a:solidFill>
              </a:rPr>
              <a:t>So the people believed</a:t>
            </a:r>
            <a:r>
              <a:rPr lang="en-US" sz="3200" dirty="0"/>
              <a:t>; and when they heard that the Lord was concerned about the sons of Israel and that He had seen their affliction, then </a:t>
            </a:r>
            <a:r>
              <a:rPr lang="en-US" sz="3200" dirty="0">
                <a:solidFill>
                  <a:srgbClr val="C00000"/>
                </a:solidFill>
              </a:rPr>
              <a:t>they bowed low and worshiped.</a:t>
            </a:r>
          </a:p>
        </p:txBody>
      </p:sp>
    </p:spTree>
    <p:extLst>
      <p:ext uri="{BB962C8B-B14F-4D97-AF65-F5344CB8AC3E}">
        <p14:creationId xmlns:p14="http://schemas.microsoft.com/office/powerpoint/2010/main" val="345666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Psalm 106:6-12</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4524315"/>
          </a:xfrm>
          <a:prstGeom prst="rect">
            <a:avLst/>
          </a:prstGeom>
          <a:noFill/>
        </p:spPr>
        <p:txBody>
          <a:bodyPr wrap="square" rtlCol="0">
            <a:spAutoFit/>
          </a:bodyPr>
          <a:lstStyle/>
          <a:p>
            <a:r>
              <a:rPr lang="en-US" sz="3200" dirty="0"/>
              <a:t>“We have sinned like our fathers, We have committed iniquity, we have behaved wickedly. 7Our fathers in Egypt did not understand Your wonders; </a:t>
            </a:r>
            <a:r>
              <a:rPr lang="en-US" sz="3200" dirty="0">
                <a:solidFill>
                  <a:srgbClr val="C00000"/>
                </a:solidFill>
              </a:rPr>
              <a:t>They did not remember Your abundant kindnesses, But rebelled </a:t>
            </a:r>
            <a:r>
              <a:rPr lang="en-US" sz="3200" dirty="0"/>
              <a:t>by the sea, at the Red Sea. 8Nevertheless He saved them for the sake of His name, That He might make His power known. 9Thus He rebuked the Red Sea and it dried up…</a:t>
            </a:r>
          </a:p>
        </p:txBody>
      </p:sp>
    </p:spTree>
    <p:extLst>
      <p:ext uri="{BB962C8B-B14F-4D97-AF65-F5344CB8AC3E}">
        <p14:creationId xmlns:p14="http://schemas.microsoft.com/office/powerpoint/2010/main" val="399722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in front of a cloudy sky&#10;&#10;Description generated with high confidence">
            <a:extLst>
              <a:ext uri="{FF2B5EF4-FFF2-40B4-BE49-F238E27FC236}">
                <a16:creationId xmlns:a16="http://schemas.microsoft.com/office/drawing/2014/main" id="{B46F6171-3BD1-4D26-8D05-6BF9FA92965F}"/>
              </a:ext>
            </a:extLst>
          </p:cNvPr>
          <p:cNvPicPr>
            <a:picLocks noChangeAspect="1"/>
          </p:cNvPicPr>
          <p:nvPr/>
        </p:nvPicPr>
        <p:blipFill rotWithShape="1">
          <a:blip r:embed="rId2"/>
          <a:srcRect r="10999" b="-1"/>
          <a:stretch/>
        </p:blipFill>
        <p:spPr>
          <a:xfrm>
            <a:off x="20" y="10"/>
            <a:ext cx="9143980" cy="6857990"/>
          </a:xfrm>
          <a:prstGeom prst="rect">
            <a:avLst/>
          </a:prstGeom>
        </p:spPr>
      </p:pic>
    </p:spTree>
    <p:extLst>
      <p:ext uri="{BB962C8B-B14F-4D97-AF65-F5344CB8AC3E}">
        <p14:creationId xmlns:p14="http://schemas.microsoft.com/office/powerpoint/2010/main" val="254442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A294D976-94C7-430A-A6F1-F8D0F026FC39}"/>
              </a:ext>
            </a:extLst>
          </p:cNvPr>
          <p:cNvSpPr txBox="1"/>
          <p:nvPr/>
        </p:nvSpPr>
        <p:spPr>
          <a:xfrm>
            <a:off x="0" y="242274"/>
            <a:ext cx="9065941" cy="2308324"/>
          </a:xfrm>
          <a:prstGeom prst="rect">
            <a:avLst/>
          </a:prstGeom>
          <a:noFill/>
        </p:spPr>
        <p:txBody>
          <a:bodyPr wrap="square" rtlCol="0">
            <a:spAutoFit/>
          </a:bodyPr>
          <a:lstStyle/>
          <a:p>
            <a:r>
              <a:rPr lang="en-US" sz="3600" dirty="0"/>
              <a:t>For if God did not spare angels when they sinned, but cast them into hell and committed them to pits of darkness, reserved for judgment... -</a:t>
            </a:r>
            <a:r>
              <a:rPr lang="en-US" sz="3600" b="1" dirty="0">
                <a:solidFill>
                  <a:srgbClr val="C00000"/>
                </a:solidFill>
              </a:rPr>
              <a:t>2 Peter 2:4</a:t>
            </a:r>
          </a:p>
        </p:txBody>
      </p:sp>
      <p:sp>
        <p:nvSpPr>
          <p:cNvPr id="6" name="TextBox 5">
            <a:extLst>
              <a:ext uri="{FF2B5EF4-FFF2-40B4-BE49-F238E27FC236}">
                <a16:creationId xmlns:a16="http://schemas.microsoft.com/office/drawing/2014/main" id="{27CD3FA9-B38B-4793-A99B-E2AF1CC3BC52}"/>
              </a:ext>
            </a:extLst>
          </p:cNvPr>
          <p:cNvSpPr txBox="1"/>
          <p:nvPr/>
        </p:nvSpPr>
        <p:spPr>
          <a:xfrm>
            <a:off x="78059" y="2792872"/>
            <a:ext cx="9065941" cy="2862322"/>
          </a:xfrm>
          <a:prstGeom prst="rect">
            <a:avLst/>
          </a:prstGeom>
          <a:noFill/>
        </p:spPr>
        <p:txBody>
          <a:bodyPr wrap="square" rtlCol="0">
            <a:spAutoFit/>
          </a:bodyPr>
          <a:lstStyle/>
          <a:p>
            <a:r>
              <a:rPr lang="en-US" sz="3600" dirty="0"/>
              <a:t>And angels who did not keep their own domain, but abandoned their proper abode, He has kept in eternal bonds under darkness for the judgment of the great day. – </a:t>
            </a:r>
            <a:r>
              <a:rPr lang="en-US" sz="3600" b="1" dirty="0">
                <a:solidFill>
                  <a:srgbClr val="C00000"/>
                </a:solidFill>
              </a:rPr>
              <a:t>Jude 6</a:t>
            </a:r>
          </a:p>
        </p:txBody>
      </p:sp>
    </p:spTree>
    <p:extLst>
      <p:ext uri="{BB962C8B-B14F-4D97-AF65-F5344CB8AC3E}">
        <p14:creationId xmlns:p14="http://schemas.microsoft.com/office/powerpoint/2010/main" val="282185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32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b="1" dirty="0">
                <a:latin typeface="Times New Roman" panose="02020603050405020304" pitchFamily="18" charset="0"/>
              </a:rPr>
              <a:t>Previous Failures – vv. 5-7</a:t>
            </a:r>
          </a:p>
          <a:p>
            <a:pPr marL="1337310" lvl="3" indent="-514350" algn="just">
              <a:spcBef>
                <a:spcPts val="0"/>
              </a:spcBef>
              <a:spcAft>
                <a:spcPts val="300"/>
              </a:spcAft>
              <a:buClr>
                <a:srgbClr val="A5300F"/>
              </a:buClr>
              <a:buFont typeface="+mj-lt"/>
              <a:buAutoNum type="arabicPeriod"/>
            </a:pPr>
            <a:r>
              <a:rPr lang="en-US" sz="2800" dirty="0">
                <a:latin typeface="Times New Roman" panose="02020603050405020304" pitchFamily="18" charset="0"/>
              </a:rPr>
              <a:t>Examples of Certain Israelites – v. 5</a:t>
            </a:r>
          </a:p>
          <a:p>
            <a:pPr marL="1337310" lvl="3" indent="-514350" algn="just">
              <a:spcBef>
                <a:spcPts val="0"/>
              </a:spcBef>
              <a:spcAft>
                <a:spcPts val="300"/>
              </a:spcAft>
              <a:buClr>
                <a:srgbClr val="A5300F"/>
              </a:buClr>
              <a:buFont typeface="+mj-lt"/>
              <a:buAutoNum type="arabicPeriod"/>
            </a:pPr>
            <a:r>
              <a:rPr lang="en-US" sz="2800" dirty="0">
                <a:latin typeface="Times New Roman" panose="02020603050405020304" pitchFamily="18" charset="0"/>
              </a:rPr>
              <a:t>Examples of Certain Angels – v. 6</a:t>
            </a:r>
          </a:p>
          <a:p>
            <a:pPr marL="1337310" lvl="3" indent="-514350" algn="just">
              <a:spcBef>
                <a:spcPts val="0"/>
              </a:spcBef>
              <a:spcAft>
                <a:spcPts val="300"/>
              </a:spcAft>
              <a:buClr>
                <a:srgbClr val="A5300F"/>
              </a:buClr>
              <a:buFont typeface="+mj-lt"/>
              <a:buAutoNum type="arabicPeriod"/>
            </a:pPr>
            <a:r>
              <a:rPr lang="en-US" sz="2800" b="1" dirty="0">
                <a:solidFill>
                  <a:srgbClr val="C00000"/>
                </a:solidFill>
                <a:latin typeface="Times New Roman" panose="02020603050405020304" pitchFamily="18" charset="0"/>
              </a:rPr>
              <a:t>Examples of Certain Pagans – v. 7</a:t>
            </a:r>
          </a:p>
          <a:p>
            <a:pPr marL="788670" lvl="1" indent="-514350" algn="just">
              <a:spcBef>
                <a:spcPts val="0"/>
              </a:spcBef>
              <a:spcAft>
                <a:spcPts val="300"/>
              </a:spcAft>
              <a:buClr>
                <a:srgbClr val="A5300F"/>
              </a:buClr>
              <a:buFont typeface="+mj-lt"/>
              <a:buAutoNum type="alphaUcPeriod"/>
            </a:pPr>
            <a:r>
              <a:rPr lang="en-US" sz="2800" dirty="0">
                <a:solidFill>
                  <a:srgbClr val="000000"/>
                </a:solidFill>
                <a:latin typeface="Times New Roman" panose="02020603050405020304" pitchFamily="18" charset="0"/>
              </a:rPr>
              <a:t>Present Failures – vv. 8-16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070653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578</TotalTime>
  <Words>1891</Words>
  <Application>Microsoft Office PowerPoint</Application>
  <PresentationFormat>On-screen Show (4:3)</PresentationFormat>
  <Paragraphs>151</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Rockwell</vt:lpstr>
      <vt:lpstr>Rockwell Condensed</vt:lpstr>
      <vt:lpstr>Times New Roman</vt:lpstr>
      <vt:lpstr>Wingdings</vt:lpstr>
      <vt:lpstr>Wood Type</vt:lpstr>
      <vt:lpstr>The book of jude</vt:lpstr>
      <vt:lpstr>The Book of Jude</vt:lpstr>
      <vt:lpstr>Outline of Jude</vt:lpstr>
      <vt:lpstr>The Ten Plagues </vt:lpstr>
      <vt:lpstr>PowerPoint Presentation</vt:lpstr>
      <vt:lpstr>PowerPoint Presentation</vt:lpstr>
      <vt:lpstr>PowerPoint Presentation</vt:lpstr>
      <vt:lpstr>PowerPoint Presentation</vt:lpstr>
      <vt:lpstr>Outline of Jude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 Edmond Hiebert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 of Jude</vt:lpstr>
      <vt:lpstr>The book of jude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jude</dc:title>
  <dc:creator>Gabriel Morris</dc:creator>
  <cp:lastModifiedBy>Gabriel Morris</cp:lastModifiedBy>
  <cp:revision>2</cp:revision>
  <dcterms:created xsi:type="dcterms:W3CDTF">2018-09-29T14:32:13Z</dcterms:created>
  <dcterms:modified xsi:type="dcterms:W3CDTF">2018-09-30T06:17:19Z</dcterms:modified>
</cp:coreProperties>
</file>