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0" r:id="rId3"/>
    <p:sldMasterId id="2147483651" r:id="rId4"/>
    <p:sldMasterId id="2147483720" r:id="rId5"/>
    <p:sldMasterId id="2147483732" r:id="rId6"/>
    <p:sldMasterId id="2147483745" r:id="rId7"/>
  </p:sldMasterIdLst>
  <p:notesMasterIdLst>
    <p:notesMasterId r:id="rId77"/>
  </p:notesMasterIdLst>
  <p:handoutMasterIdLst>
    <p:handoutMasterId r:id="rId78"/>
  </p:handoutMasterIdLst>
  <p:sldIdLst>
    <p:sldId id="368" r:id="rId8"/>
    <p:sldId id="369" r:id="rId9"/>
    <p:sldId id="370" r:id="rId10"/>
    <p:sldId id="371" r:id="rId11"/>
    <p:sldId id="372" r:id="rId12"/>
    <p:sldId id="391" r:id="rId13"/>
    <p:sldId id="392" r:id="rId14"/>
    <p:sldId id="410" r:id="rId15"/>
    <p:sldId id="432" r:id="rId16"/>
    <p:sldId id="294" r:id="rId17"/>
    <p:sldId id="433" r:id="rId18"/>
    <p:sldId id="434" r:id="rId19"/>
    <p:sldId id="435" r:id="rId20"/>
    <p:sldId id="436" r:id="rId21"/>
    <p:sldId id="437" r:id="rId22"/>
    <p:sldId id="438" r:id="rId23"/>
    <p:sldId id="439" r:id="rId24"/>
    <p:sldId id="440" r:id="rId25"/>
    <p:sldId id="441" r:id="rId26"/>
    <p:sldId id="442" r:id="rId27"/>
    <p:sldId id="443" r:id="rId28"/>
    <p:sldId id="310" r:id="rId29"/>
    <p:sldId id="277" r:id="rId30"/>
    <p:sldId id="318" r:id="rId31"/>
    <p:sldId id="348" r:id="rId32"/>
    <p:sldId id="395" r:id="rId33"/>
    <p:sldId id="430" r:id="rId34"/>
    <p:sldId id="427" r:id="rId35"/>
    <p:sldId id="423" r:id="rId36"/>
    <p:sldId id="281" r:id="rId37"/>
    <p:sldId id="258" r:id="rId38"/>
    <p:sldId id="279" r:id="rId39"/>
    <p:sldId id="259" r:id="rId40"/>
    <p:sldId id="286" r:id="rId41"/>
    <p:sldId id="297" r:id="rId42"/>
    <p:sldId id="284" r:id="rId43"/>
    <p:sldId id="260" r:id="rId44"/>
    <p:sldId id="290" r:id="rId45"/>
    <p:sldId id="287" r:id="rId46"/>
    <p:sldId id="261" r:id="rId47"/>
    <p:sldId id="292" r:id="rId48"/>
    <p:sldId id="412" r:id="rId49"/>
    <p:sldId id="425" r:id="rId50"/>
    <p:sldId id="413" r:id="rId51"/>
    <p:sldId id="414" r:id="rId52"/>
    <p:sldId id="415" r:id="rId53"/>
    <p:sldId id="426" r:id="rId54"/>
    <p:sldId id="352" r:id="rId55"/>
    <p:sldId id="429" r:id="rId56"/>
    <p:sldId id="428" r:id="rId57"/>
    <p:sldId id="417" r:id="rId58"/>
    <p:sldId id="418" r:id="rId59"/>
    <p:sldId id="419" r:id="rId60"/>
    <p:sldId id="420" r:id="rId61"/>
    <p:sldId id="266" r:id="rId62"/>
    <p:sldId id="431" r:id="rId63"/>
    <p:sldId id="301" r:id="rId64"/>
    <p:sldId id="336" r:id="rId65"/>
    <p:sldId id="265" r:id="rId66"/>
    <p:sldId id="302" r:id="rId67"/>
    <p:sldId id="337" r:id="rId68"/>
    <p:sldId id="264" r:id="rId69"/>
    <p:sldId id="305" r:id="rId70"/>
    <p:sldId id="424" r:id="rId71"/>
    <p:sldId id="263" r:id="rId72"/>
    <p:sldId id="306" r:id="rId73"/>
    <p:sldId id="444" r:id="rId74"/>
    <p:sldId id="421" r:id="rId75"/>
    <p:sldId id="422" r:id="rId76"/>
  </p:sldIdLst>
  <p:sldSz cx="9144000" cy="6858000" type="screen4x3"/>
  <p:notesSz cx="7315200" cy="9601200"/>
  <p:defaultTextStyle>
    <a:defPPr>
      <a:defRPr lang="en-US"/>
    </a:defPPr>
    <a:lvl1pPr algn="l" rtl="0" fontAlgn="base">
      <a:spcBef>
        <a:spcPct val="0"/>
      </a:spcBef>
      <a:spcAft>
        <a:spcPct val="0"/>
      </a:spcAft>
      <a:defRPr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FF00FF"/>
    <a:srgbClr val="A50021"/>
    <a:srgbClr val="006600"/>
    <a:srgbClr val="FF0000"/>
    <a:srgbClr val="663300"/>
    <a:srgbClr val="0000FF"/>
    <a:srgbClr val="0000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511FDA-F3DF-4318-A3BA-A07039E8C3C2}" v="2236" dt="2018-06-25T16:27:48.6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452"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84"/>
    </p:cViewPr>
  </p:sorterViewPr>
  <p:notesViewPr>
    <p:cSldViewPr>
      <p:cViewPr varScale="1">
        <p:scale>
          <a:sx n="80" d="100"/>
          <a:sy n="80" d="100"/>
        </p:scale>
        <p:origin x="38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microsoft.com/office/2015/10/relationships/revisionInfo" Target="revisionInfo.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92511FDA-F3DF-4318-A3BA-A07039E8C3C2}"/>
    <pc:docChg chg="undo custSel addSld delSld modSld sldOrd delMainMaster">
      <pc:chgData name="Jim McGowan" userId="e2c7446dd3aca506" providerId="LiveId" clId="{92511FDA-F3DF-4318-A3BA-A07039E8C3C2}" dt="2018-06-25T16:27:48.576" v="2229"/>
      <pc:docMkLst>
        <pc:docMk/>
      </pc:docMkLst>
      <pc:sldChg chg="addSp modSp">
        <pc:chgData name="Jim McGowan" userId="e2c7446dd3aca506" providerId="LiveId" clId="{92511FDA-F3DF-4318-A3BA-A07039E8C3C2}" dt="2018-06-25T16:21:20.820" v="2177" actId="14100"/>
        <pc:sldMkLst>
          <pc:docMk/>
          <pc:sldMk cId="0" sldId="258"/>
        </pc:sldMkLst>
        <pc:spChg chg="add">
          <ac:chgData name="Jim McGowan" userId="e2c7446dd3aca506" providerId="LiveId" clId="{92511FDA-F3DF-4318-A3BA-A07039E8C3C2}" dt="2018-06-25T14:24:43.117" v="351"/>
          <ac:spMkLst>
            <pc:docMk/>
            <pc:sldMk cId="0" sldId="258"/>
            <ac:spMk id="10" creationId="{99D87AFB-EC1F-4AFB-A025-FA166FED6E91}"/>
          </ac:spMkLst>
        </pc:spChg>
        <pc:spChg chg="mod">
          <ac:chgData name="Jim McGowan" userId="e2c7446dd3aca506" providerId="LiveId" clId="{92511FDA-F3DF-4318-A3BA-A07039E8C3C2}" dt="2018-06-25T14:27:17.567" v="367" actId="108"/>
          <ac:spMkLst>
            <pc:docMk/>
            <pc:sldMk cId="0" sldId="258"/>
            <ac:spMk id="6146" creationId="{3D3751FB-E776-4D5B-86A4-3719B5A1D056}"/>
          </ac:spMkLst>
        </pc:spChg>
        <pc:spChg chg="mod">
          <ac:chgData name="Jim McGowan" userId="e2c7446dd3aca506" providerId="LiveId" clId="{92511FDA-F3DF-4318-A3BA-A07039E8C3C2}" dt="2018-06-25T16:21:20.820" v="2177" actId="14100"/>
          <ac:spMkLst>
            <pc:docMk/>
            <pc:sldMk cId="0" sldId="258"/>
            <ac:spMk id="6147" creationId="{56543A24-C0E8-473B-A336-7E36048E170D}"/>
          </ac:spMkLst>
        </pc:spChg>
      </pc:sldChg>
      <pc:sldChg chg="addSp delSp modSp">
        <pc:chgData name="Jim McGowan" userId="e2c7446dd3aca506" providerId="LiveId" clId="{92511FDA-F3DF-4318-A3BA-A07039E8C3C2}" dt="2018-06-25T16:24:06.719" v="2206" actId="14100"/>
        <pc:sldMkLst>
          <pc:docMk/>
          <pc:sldMk cId="0" sldId="259"/>
        </pc:sldMkLst>
        <pc:spChg chg="add">
          <ac:chgData name="Jim McGowan" userId="e2c7446dd3aca506" providerId="LiveId" clId="{92511FDA-F3DF-4318-A3BA-A07039E8C3C2}" dt="2018-06-25T14:26:10.483" v="363"/>
          <ac:spMkLst>
            <pc:docMk/>
            <pc:sldMk cId="0" sldId="259"/>
            <ac:spMk id="7" creationId="{5EA9652C-8E01-4D1D-8433-55C212B44991}"/>
          </ac:spMkLst>
        </pc:spChg>
        <pc:spChg chg="mod">
          <ac:chgData name="Jim McGowan" userId="e2c7446dd3aca506" providerId="LiveId" clId="{92511FDA-F3DF-4318-A3BA-A07039E8C3C2}" dt="2018-06-25T14:35:46.769" v="590" actId="14100"/>
          <ac:spMkLst>
            <pc:docMk/>
            <pc:sldMk cId="0" sldId="259"/>
            <ac:spMk id="9218" creationId="{95EE1947-46CF-4430-91E1-09C347152661}"/>
          </ac:spMkLst>
        </pc:spChg>
        <pc:spChg chg="mod">
          <ac:chgData name="Jim McGowan" userId="e2c7446dd3aca506" providerId="LiveId" clId="{92511FDA-F3DF-4318-A3BA-A07039E8C3C2}" dt="2018-06-25T16:24:06.719" v="2206" actId="14100"/>
          <ac:spMkLst>
            <pc:docMk/>
            <pc:sldMk cId="0" sldId="259"/>
            <ac:spMk id="9219" creationId="{0ED92CEF-B0E9-474F-9224-777B553FEFE9}"/>
          </ac:spMkLst>
        </pc:spChg>
        <pc:spChg chg="del">
          <ac:chgData name="Jim McGowan" userId="e2c7446dd3aca506" providerId="LiveId" clId="{92511FDA-F3DF-4318-A3BA-A07039E8C3C2}" dt="2018-06-25T14:25:54.855" v="362" actId="478"/>
          <ac:spMkLst>
            <pc:docMk/>
            <pc:sldMk cId="0" sldId="259"/>
            <ac:spMk id="9221" creationId="{CA6CDA04-97C8-4628-B40D-76FB93BF58E9}"/>
          </ac:spMkLst>
        </pc:spChg>
        <pc:spChg chg="del">
          <ac:chgData name="Jim McGowan" userId="e2c7446dd3aca506" providerId="LiveId" clId="{92511FDA-F3DF-4318-A3BA-A07039E8C3C2}" dt="2018-06-25T14:32:52.240" v="481" actId="478"/>
          <ac:spMkLst>
            <pc:docMk/>
            <pc:sldMk cId="0" sldId="259"/>
            <ac:spMk id="9222" creationId="{E918BFC6-3992-4310-96A7-E0673556E26A}"/>
          </ac:spMkLst>
        </pc:spChg>
        <pc:picChg chg="mod">
          <ac:chgData name="Jim McGowan" userId="e2c7446dd3aca506" providerId="LiveId" clId="{92511FDA-F3DF-4318-A3BA-A07039E8C3C2}" dt="2018-06-25T16:24:01.835" v="2205" actId="1038"/>
          <ac:picMkLst>
            <pc:docMk/>
            <pc:sldMk cId="0" sldId="259"/>
            <ac:picMk id="9224" creationId="{3883F275-27F8-4FD7-BFD9-35A3B169968C}"/>
          </ac:picMkLst>
        </pc:picChg>
      </pc:sldChg>
      <pc:sldChg chg="addSp delSp modSp">
        <pc:chgData name="Jim McGowan" userId="e2c7446dd3aca506" providerId="LiveId" clId="{92511FDA-F3DF-4318-A3BA-A07039E8C3C2}" dt="2018-06-25T14:48:29.829" v="701" actId="1037"/>
        <pc:sldMkLst>
          <pc:docMk/>
          <pc:sldMk cId="0" sldId="260"/>
        </pc:sldMkLst>
        <pc:spChg chg="add del mod">
          <ac:chgData name="Jim McGowan" userId="e2c7446dd3aca506" providerId="LiveId" clId="{92511FDA-F3DF-4318-A3BA-A07039E8C3C2}" dt="2018-06-25T14:41:33.823" v="644" actId="478"/>
          <ac:spMkLst>
            <pc:docMk/>
            <pc:sldMk cId="0" sldId="260"/>
            <ac:spMk id="3" creationId="{76588F2D-3341-48C8-B250-B7441EBC2B60}"/>
          </ac:spMkLst>
        </pc:spChg>
        <pc:spChg chg="add del mod">
          <ac:chgData name="Jim McGowan" userId="e2c7446dd3aca506" providerId="LiveId" clId="{92511FDA-F3DF-4318-A3BA-A07039E8C3C2}" dt="2018-06-25T14:46:52.879" v="677" actId="478"/>
          <ac:spMkLst>
            <pc:docMk/>
            <pc:sldMk cId="0" sldId="260"/>
            <ac:spMk id="6" creationId="{5CB9CE9A-C96F-4EC5-8639-C1836CEE3C9D}"/>
          </ac:spMkLst>
        </pc:spChg>
        <pc:spChg chg="add">
          <ac:chgData name="Jim McGowan" userId="e2c7446dd3aca506" providerId="LiveId" clId="{92511FDA-F3DF-4318-A3BA-A07039E8C3C2}" dt="2018-06-25T14:41:07.085" v="642"/>
          <ac:spMkLst>
            <pc:docMk/>
            <pc:sldMk cId="0" sldId="260"/>
            <ac:spMk id="7" creationId="{882F2838-A37B-4032-AC88-6404F93D8EDC}"/>
          </ac:spMkLst>
        </pc:spChg>
        <pc:spChg chg="add mod">
          <ac:chgData name="Jim McGowan" userId="e2c7446dd3aca506" providerId="LiveId" clId="{92511FDA-F3DF-4318-A3BA-A07039E8C3C2}" dt="2018-06-25T14:48:02.990" v="686"/>
          <ac:spMkLst>
            <pc:docMk/>
            <pc:sldMk cId="0" sldId="260"/>
            <ac:spMk id="10" creationId="{A9A7DCBA-ECF3-408E-8516-FD65C4A8FD13}"/>
          </ac:spMkLst>
        </pc:spChg>
        <pc:spChg chg="del">
          <ac:chgData name="Jim McGowan" userId="e2c7446dd3aca506" providerId="LiveId" clId="{92511FDA-F3DF-4318-A3BA-A07039E8C3C2}" dt="2018-06-25T14:41:31.280" v="643" actId="478"/>
          <ac:spMkLst>
            <pc:docMk/>
            <pc:sldMk cId="0" sldId="260"/>
            <ac:spMk id="11266" creationId="{85FC47E1-6F57-492B-8360-1864A8F402BA}"/>
          </ac:spMkLst>
        </pc:spChg>
        <pc:spChg chg="del">
          <ac:chgData name="Jim McGowan" userId="e2c7446dd3aca506" providerId="LiveId" clId="{92511FDA-F3DF-4318-A3BA-A07039E8C3C2}" dt="2018-06-25T14:41:00.100" v="641" actId="478"/>
          <ac:spMkLst>
            <pc:docMk/>
            <pc:sldMk cId="0" sldId="260"/>
            <ac:spMk id="11275" creationId="{F74B59BC-396A-449B-9061-B1EA77337415}"/>
          </ac:spMkLst>
        </pc:spChg>
        <pc:picChg chg="mod">
          <ac:chgData name="Jim McGowan" userId="e2c7446dd3aca506" providerId="LiveId" clId="{92511FDA-F3DF-4318-A3BA-A07039E8C3C2}" dt="2018-06-25T14:48:29.829" v="701" actId="1037"/>
          <ac:picMkLst>
            <pc:docMk/>
            <pc:sldMk cId="0" sldId="260"/>
            <ac:picMk id="11283" creationId="{009221BA-F9BA-4C39-9A9A-DA2C6A8A9110}"/>
          </ac:picMkLst>
        </pc:picChg>
        <pc:picChg chg="mod">
          <ac:chgData name="Jim McGowan" userId="e2c7446dd3aca506" providerId="LiveId" clId="{92511FDA-F3DF-4318-A3BA-A07039E8C3C2}" dt="2018-06-25T14:48:29.829" v="701" actId="1037"/>
          <ac:picMkLst>
            <pc:docMk/>
            <pc:sldMk cId="0" sldId="260"/>
            <ac:picMk id="11284" creationId="{AA5F2F0D-9AF7-457B-B3D8-3861E532141E}"/>
          </ac:picMkLst>
        </pc:picChg>
      </pc:sldChg>
      <pc:sldChg chg="addSp delSp modSp">
        <pc:chgData name="Jim McGowan" userId="e2c7446dd3aca506" providerId="LiveId" clId="{92511FDA-F3DF-4318-A3BA-A07039E8C3C2}" dt="2018-06-25T15:02:47.992" v="972" actId="1037"/>
        <pc:sldMkLst>
          <pc:docMk/>
          <pc:sldMk cId="0" sldId="261"/>
        </pc:sldMkLst>
        <pc:spChg chg="add">
          <ac:chgData name="Jim McGowan" userId="e2c7446dd3aca506" providerId="LiveId" clId="{92511FDA-F3DF-4318-A3BA-A07039E8C3C2}" dt="2018-06-25T14:58:56.576" v="887"/>
          <ac:spMkLst>
            <pc:docMk/>
            <pc:sldMk cId="0" sldId="261"/>
            <ac:spMk id="7" creationId="{8F5CF8F0-0517-44AE-BCDB-0020AD6880FB}"/>
          </ac:spMkLst>
        </pc:spChg>
        <pc:spChg chg="mod">
          <ac:chgData name="Jim McGowan" userId="e2c7446dd3aca506" providerId="LiveId" clId="{92511FDA-F3DF-4318-A3BA-A07039E8C3C2}" dt="2018-06-25T15:01:29.673" v="954" actId="12788"/>
          <ac:spMkLst>
            <pc:docMk/>
            <pc:sldMk cId="0" sldId="261"/>
            <ac:spMk id="13314" creationId="{C14272D2-11C2-47C9-8A07-F2F5C1C555C3}"/>
          </ac:spMkLst>
        </pc:spChg>
        <pc:spChg chg="mod">
          <ac:chgData name="Jim McGowan" userId="e2c7446dd3aca506" providerId="LiveId" clId="{92511FDA-F3DF-4318-A3BA-A07039E8C3C2}" dt="2018-06-25T15:02:42.767" v="965" actId="14100"/>
          <ac:spMkLst>
            <pc:docMk/>
            <pc:sldMk cId="0" sldId="261"/>
            <ac:spMk id="13315" creationId="{DBFC0954-85E2-4258-870A-A0D173FDD361}"/>
          </ac:spMkLst>
        </pc:spChg>
        <pc:spChg chg="del">
          <ac:chgData name="Jim McGowan" userId="e2c7446dd3aca506" providerId="LiveId" clId="{92511FDA-F3DF-4318-A3BA-A07039E8C3C2}" dt="2018-06-25T15:01:43.424" v="956" actId="478"/>
          <ac:spMkLst>
            <pc:docMk/>
            <pc:sldMk cId="0" sldId="261"/>
            <ac:spMk id="13322" creationId="{F51DEC5D-6D64-4B17-AD66-D04571878C26}"/>
          </ac:spMkLst>
        </pc:spChg>
        <pc:picChg chg="mod">
          <ac:chgData name="Jim McGowan" userId="e2c7446dd3aca506" providerId="LiveId" clId="{92511FDA-F3DF-4318-A3BA-A07039E8C3C2}" dt="2018-06-25T15:02:47.992" v="972" actId="1037"/>
          <ac:picMkLst>
            <pc:docMk/>
            <pc:sldMk cId="0" sldId="261"/>
            <ac:picMk id="13321" creationId="{AC729D02-52B2-40DD-BD89-17979380062B}"/>
          </ac:picMkLst>
        </pc:picChg>
        <pc:picChg chg="mod">
          <ac:chgData name="Jim McGowan" userId="e2c7446dd3aca506" providerId="LiveId" clId="{92511FDA-F3DF-4318-A3BA-A07039E8C3C2}" dt="2018-06-25T15:01:53.225" v="960" actId="1035"/>
          <ac:picMkLst>
            <pc:docMk/>
            <pc:sldMk cId="0" sldId="261"/>
            <ac:picMk id="13324" creationId="{14731839-AF66-4541-BA98-F708B9F2018D}"/>
          </ac:picMkLst>
        </pc:picChg>
      </pc:sldChg>
      <pc:sldChg chg="addSp delSp modSp modAnim">
        <pc:chgData name="Jim McGowan" userId="e2c7446dd3aca506" providerId="LiveId" clId="{92511FDA-F3DF-4318-A3BA-A07039E8C3C2}" dt="2018-06-25T16:10:58.316" v="2095" actId="108"/>
        <pc:sldMkLst>
          <pc:docMk/>
          <pc:sldMk cId="0" sldId="263"/>
        </pc:sldMkLst>
        <pc:spChg chg="add del mod">
          <ac:chgData name="Jim McGowan" userId="e2c7446dd3aca506" providerId="LiveId" clId="{92511FDA-F3DF-4318-A3BA-A07039E8C3C2}" dt="2018-06-25T16:07:50.237" v="2053" actId="478"/>
          <ac:spMkLst>
            <pc:docMk/>
            <pc:sldMk cId="0" sldId="263"/>
            <ac:spMk id="3" creationId="{4F77A8F2-C640-434C-857A-EC0855AD7B95}"/>
          </ac:spMkLst>
        </pc:spChg>
        <pc:spChg chg="add mod">
          <ac:chgData name="Jim McGowan" userId="e2c7446dd3aca506" providerId="LiveId" clId="{92511FDA-F3DF-4318-A3BA-A07039E8C3C2}" dt="2018-06-25T16:07:42.682" v="2051"/>
          <ac:spMkLst>
            <pc:docMk/>
            <pc:sldMk cId="0" sldId="263"/>
            <ac:spMk id="6" creationId="{4E9832F0-2D3F-4392-B2F1-562D1A66EAA0}"/>
          </ac:spMkLst>
        </pc:spChg>
        <pc:spChg chg="add">
          <ac:chgData name="Jim McGowan" userId="e2c7446dd3aca506" providerId="LiveId" clId="{92511FDA-F3DF-4318-A3BA-A07039E8C3C2}" dt="2018-06-25T16:07:30.384" v="2048"/>
          <ac:spMkLst>
            <pc:docMk/>
            <pc:sldMk cId="0" sldId="263"/>
            <ac:spMk id="7" creationId="{75F1ACDD-61E9-4B30-BF9B-EA53C762EA7A}"/>
          </ac:spMkLst>
        </pc:spChg>
        <pc:spChg chg="del mod">
          <ac:chgData name="Jim McGowan" userId="e2c7446dd3aca506" providerId="LiveId" clId="{92511FDA-F3DF-4318-A3BA-A07039E8C3C2}" dt="2018-06-25T16:07:47.550" v="2052" actId="478"/>
          <ac:spMkLst>
            <pc:docMk/>
            <pc:sldMk cId="0" sldId="263"/>
            <ac:spMk id="17410" creationId="{566A513B-5CC8-4565-A179-953AC0E25002}"/>
          </ac:spMkLst>
        </pc:spChg>
        <pc:spChg chg="mod">
          <ac:chgData name="Jim McGowan" userId="e2c7446dd3aca506" providerId="LiveId" clId="{92511FDA-F3DF-4318-A3BA-A07039E8C3C2}" dt="2018-06-25T16:10:58.316" v="2095" actId="108"/>
          <ac:spMkLst>
            <pc:docMk/>
            <pc:sldMk cId="0" sldId="263"/>
            <ac:spMk id="17411" creationId="{242466DA-D7C0-4EEA-947E-5225D3F690DE}"/>
          </ac:spMkLst>
        </pc:spChg>
        <pc:spChg chg="del">
          <ac:chgData name="Jim McGowan" userId="e2c7446dd3aca506" providerId="LiveId" clId="{92511FDA-F3DF-4318-A3BA-A07039E8C3C2}" dt="2018-06-25T16:08:33.438" v="2061" actId="478"/>
          <ac:spMkLst>
            <pc:docMk/>
            <pc:sldMk cId="0" sldId="263"/>
            <ac:spMk id="17413" creationId="{4B6D53DB-1B7E-49EC-A27E-CDB1AC9DB9B7}"/>
          </ac:spMkLst>
        </pc:spChg>
        <pc:picChg chg="mod">
          <ac:chgData name="Jim McGowan" userId="e2c7446dd3aca506" providerId="LiveId" clId="{92511FDA-F3DF-4318-A3BA-A07039E8C3C2}" dt="2018-06-25T16:10:13.374" v="2085" actId="1038"/>
          <ac:picMkLst>
            <pc:docMk/>
            <pc:sldMk cId="0" sldId="263"/>
            <ac:picMk id="17415" creationId="{B0BC313B-25AD-4A7E-954A-1E525C86CBFF}"/>
          </ac:picMkLst>
        </pc:picChg>
      </pc:sldChg>
      <pc:sldChg chg="addSp delSp modSp modAnim">
        <pc:chgData name="Jim McGowan" userId="e2c7446dd3aca506" providerId="LiveId" clId="{92511FDA-F3DF-4318-A3BA-A07039E8C3C2}" dt="2018-06-25T16:01:30.696" v="1831" actId="108"/>
        <pc:sldMkLst>
          <pc:docMk/>
          <pc:sldMk cId="0" sldId="264"/>
        </pc:sldMkLst>
        <pc:spChg chg="add del mod">
          <ac:chgData name="Jim McGowan" userId="e2c7446dd3aca506" providerId="LiveId" clId="{92511FDA-F3DF-4318-A3BA-A07039E8C3C2}" dt="2018-06-25T15:50:05.183" v="1562" actId="478"/>
          <ac:spMkLst>
            <pc:docMk/>
            <pc:sldMk cId="0" sldId="264"/>
            <ac:spMk id="3" creationId="{1B0E2842-A510-4407-9575-9FB0BADEB525}"/>
          </ac:spMkLst>
        </pc:spChg>
        <pc:spChg chg="add mod">
          <ac:chgData name="Jim McGowan" userId="e2c7446dd3aca506" providerId="LiveId" clId="{92511FDA-F3DF-4318-A3BA-A07039E8C3C2}" dt="2018-06-25T15:50:14.578" v="1563" actId="14100"/>
          <ac:spMkLst>
            <pc:docMk/>
            <pc:sldMk cId="0" sldId="264"/>
            <ac:spMk id="7" creationId="{304A731A-483E-4881-8E4D-5C58A8A43ACB}"/>
          </ac:spMkLst>
        </pc:spChg>
        <pc:spChg chg="add">
          <ac:chgData name="Jim McGowan" userId="e2c7446dd3aca506" providerId="LiveId" clId="{92511FDA-F3DF-4318-A3BA-A07039E8C3C2}" dt="2018-06-25T15:49:46.413" v="1559"/>
          <ac:spMkLst>
            <pc:docMk/>
            <pc:sldMk cId="0" sldId="264"/>
            <ac:spMk id="8" creationId="{EBA5994C-5D44-45A8-97B7-835D789BF2FA}"/>
          </ac:spMkLst>
        </pc:spChg>
        <pc:spChg chg="del mod">
          <ac:chgData name="Jim McGowan" userId="e2c7446dd3aca506" providerId="LiveId" clId="{92511FDA-F3DF-4318-A3BA-A07039E8C3C2}" dt="2018-06-25T15:50:00.500" v="1561" actId="478"/>
          <ac:spMkLst>
            <pc:docMk/>
            <pc:sldMk cId="0" sldId="264"/>
            <ac:spMk id="19458" creationId="{37F01DAA-A835-4309-B918-5D47352D28C0}"/>
          </ac:spMkLst>
        </pc:spChg>
        <pc:spChg chg="mod">
          <ac:chgData name="Jim McGowan" userId="e2c7446dd3aca506" providerId="LiveId" clId="{92511FDA-F3DF-4318-A3BA-A07039E8C3C2}" dt="2018-06-25T16:01:30.696" v="1831" actId="108"/>
          <ac:spMkLst>
            <pc:docMk/>
            <pc:sldMk cId="0" sldId="264"/>
            <ac:spMk id="19459" creationId="{EE654B90-3627-45E0-9230-3C51F3B33D1F}"/>
          </ac:spMkLst>
        </pc:spChg>
        <pc:spChg chg="del">
          <ac:chgData name="Jim McGowan" userId="e2c7446dd3aca506" providerId="LiveId" clId="{92511FDA-F3DF-4318-A3BA-A07039E8C3C2}" dt="2018-06-25T15:52:04.664" v="1618" actId="478"/>
          <ac:spMkLst>
            <pc:docMk/>
            <pc:sldMk cId="0" sldId="264"/>
            <ac:spMk id="19461" creationId="{79F3DE19-1AE8-4CB3-89A3-BCEC69E160B4}"/>
          </ac:spMkLst>
        </pc:spChg>
        <pc:picChg chg="mod">
          <ac:chgData name="Jim McGowan" userId="e2c7446dd3aca506" providerId="LiveId" clId="{92511FDA-F3DF-4318-A3BA-A07039E8C3C2}" dt="2018-06-25T16:00:32.319" v="1826" actId="1037"/>
          <ac:picMkLst>
            <pc:docMk/>
            <pc:sldMk cId="0" sldId="264"/>
            <ac:picMk id="19467" creationId="{F1BEDB1A-957C-429E-B546-7479F7F83C87}"/>
          </ac:picMkLst>
        </pc:picChg>
        <pc:picChg chg="mod">
          <ac:chgData name="Jim McGowan" userId="e2c7446dd3aca506" providerId="LiveId" clId="{92511FDA-F3DF-4318-A3BA-A07039E8C3C2}" dt="2018-06-25T16:00:32.319" v="1826" actId="1037"/>
          <ac:picMkLst>
            <pc:docMk/>
            <pc:sldMk cId="0" sldId="264"/>
            <ac:picMk id="19468" creationId="{A546E6B9-697B-4798-9036-77A9785B4CA6}"/>
          </ac:picMkLst>
        </pc:picChg>
      </pc:sldChg>
      <pc:sldChg chg="addSp delSp modSp">
        <pc:chgData name="Jim McGowan" userId="e2c7446dd3aca506" providerId="LiveId" clId="{92511FDA-F3DF-4318-A3BA-A07039E8C3C2}" dt="2018-06-25T15:44:58.617" v="1522" actId="255"/>
        <pc:sldMkLst>
          <pc:docMk/>
          <pc:sldMk cId="0" sldId="265"/>
        </pc:sldMkLst>
        <pc:spChg chg="add del mod">
          <ac:chgData name="Jim McGowan" userId="e2c7446dd3aca506" providerId="LiveId" clId="{92511FDA-F3DF-4318-A3BA-A07039E8C3C2}" dt="2018-06-25T15:19:53.154" v="1154" actId="478"/>
          <ac:spMkLst>
            <pc:docMk/>
            <pc:sldMk cId="0" sldId="265"/>
            <ac:spMk id="3" creationId="{316A732D-9CA6-434D-B242-A0D48D925013}"/>
          </ac:spMkLst>
        </pc:spChg>
        <pc:spChg chg="add mod">
          <ac:chgData name="Jim McGowan" userId="e2c7446dd3aca506" providerId="LiveId" clId="{92511FDA-F3DF-4318-A3BA-A07039E8C3C2}" dt="2018-06-25T15:39:48.864" v="1459" actId="115"/>
          <ac:spMkLst>
            <pc:docMk/>
            <pc:sldMk cId="0" sldId="265"/>
            <ac:spMk id="6" creationId="{ECC43B4A-3284-4C32-B29B-8158B903AD18}"/>
          </ac:spMkLst>
        </pc:spChg>
        <pc:spChg chg="add">
          <ac:chgData name="Jim McGowan" userId="e2c7446dd3aca506" providerId="LiveId" clId="{92511FDA-F3DF-4318-A3BA-A07039E8C3C2}" dt="2018-06-25T15:19:20.070" v="1151"/>
          <ac:spMkLst>
            <pc:docMk/>
            <pc:sldMk cId="0" sldId="265"/>
            <ac:spMk id="7" creationId="{DCACB890-4169-42AD-8CDF-4405DBD2F651}"/>
          </ac:spMkLst>
        </pc:spChg>
        <pc:spChg chg="del mod">
          <ac:chgData name="Jim McGowan" userId="e2c7446dd3aca506" providerId="LiveId" clId="{92511FDA-F3DF-4318-A3BA-A07039E8C3C2}" dt="2018-06-25T15:19:48.597" v="1153" actId="478"/>
          <ac:spMkLst>
            <pc:docMk/>
            <pc:sldMk cId="0" sldId="265"/>
            <ac:spMk id="21506" creationId="{C70649AE-336C-4B22-8050-36F91CBE5135}"/>
          </ac:spMkLst>
        </pc:spChg>
        <pc:spChg chg="mod">
          <ac:chgData name="Jim McGowan" userId="e2c7446dd3aca506" providerId="LiveId" clId="{92511FDA-F3DF-4318-A3BA-A07039E8C3C2}" dt="2018-06-25T15:44:58.617" v="1522" actId="255"/>
          <ac:spMkLst>
            <pc:docMk/>
            <pc:sldMk cId="0" sldId="265"/>
            <ac:spMk id="21507" creationId="{C63C3E1E-5A28-43BD-A829-E2AE3CB005D7}"/>
          </ac:spMkLst>
        </pc:spChg>
        <pc:spChg chg="del">
          <ac:chgData name="Jim McGowan" userId="e2c7446dd3aca506" providerId="LiveId" clId="{92511FDA-F3DF-4318-A3BA-A07039E8C3C2}" dt="2018-06-25T15:21:41.111" v="1198" actId="478"/>
          <ac:spMkLst>
            <pc:docMk/>
            <pc:sldMk cId="0" sldId="265"/>
            <ac:spMk id="21509" creationId="{1C8A0FBB-3A88-49D9-9BE5-B67946568B16}"/>
          </ac:spMkLst>
        </pc:spChg>
        <pc:spChg chg="del mod">
          <ac:chgData name="Jim McGowan" userId="e2c7446dd3aca506" providerId="LiveId" clId="{92511FDA-F3DF-4318-A3BA-A07039E8C3C2}" dt="2018-06-25T15:41:22.690" v="1486" actId="478"/>
          <ac:spMkLst>
            <pc:docMk/>
            <pc:sldMk cId="0" sldId="265"/>
            <ac:spMk id="21511" creationId="{7CBD42EE-0E88-4BAA-BD52-85DF3913B7DF}"/>
          </ac:spMkLst>
        </pc:spChg>
      </pc:sldChg>
      <pc:sldChg chg="addSp delSp modSp">
        <pc:chgData name="Jim McGowan" userId="e2c7446dd3aca506" providerId="LiveId" clId="{92511FDA-F3DF-4318-A3BA-A07039E8C3C2}" dt="2018-06-25T15:18:05.793" v="1143" actId="14100"/>
        <pc:sldMkLst>
          <pc:docMk/>
          <pc:sldMk cId="0" sldId="266"/>
        </pc:sldMkLst>
        <pc:spChg chg="add del mod">
          <ac:chgData name="Jim McGowan" userId="e2c7446dd3aca506" providerId="LiveId" clId="{92511FDA-F3DF-4318-A3BA-A07039E8C3C2}" dt="2018-06-25T15:13:08.774" v="1061" actId="478"/>
          <ac:spMkLst>
            <pc:docMk/>
            <pc:sldMk cId="0" sldId="266"/>
            <ac:spMk id="3" creationId="{69A2D16F-573A-4D0F-96E5-0CBBB62F03BB}"/>
          </ac:spMkLst>
        </pc:spChg>
        <pc:spChg chg="add mod">
          <ac:chgData name="Jim McGowan" userId="e2c7446dd3aca506" providerId="LiveId" clId="{92511FDA-F3DF-4318-A3BA-A07039E8C3C2}" dt="2018-06-25T15:15:37.655" v="1115" actId="14100"/>
          <ac:spMkLst>
            <pc:docMk/>
            <pc:sldMk cId="0" sldId="266"/>
            <ac:spMk id="7" creationId="{81BD0BD1-6FEC-404A-9AAC-17685DD7C3DE}"/>
          </ac:spMkLst>
        </pc:spChg>
        <pc:spChg chg="add">
          <ac:chgData name="Jim McGowan" userId="e2c7446dd3aca506" providerId="LiveId" clId="{92511FDA-F3DF-4318-A3BA-A07039E8C3C2}" dt="2018-06-25T15:11:58.747" v="1046"/>
          <ac:spMkLst>
            <pc:docMk/>
            <pc:sldMk cId="0" sldId="266"/>
            <ac:spMk id="8" creationId="{92182C80-D62B-4833-A4E1-EC6E53D43EF8}"/>
          </ac:spMkLst>
        </pc:spChg>
        <pc:spChg chg="add del mod">
          <ac:chgData name="Jim McGowan" userId="e2c7446dd3aca506" providerId="LiveId" clId="{92511FDA-F3DF-4318-A3BA-A07039E8C3C2}" dt="2018-06-25T15:15:32.007" v="1114" actId="478"/>
          <ac:spMkLst>
            <pc:docMk/>
            <pc:sldMk cId="0" sldId="266"/>
            <ac:spMk id="11" creationId="{517D6C82-703D-4884-99A5-BAD7AF13FC22}"/>
          </ac:spMkLst>
        </pc:spChg>
        <pc:spChg chg="del mod">
          <ac:chgData name="Jim McGowan" userId="e2c7446dd3aca506" providerId="LiveId" clId="{92511FDA-F3DF-4318-A3BA-A07039E8C3C2}" dt="2018-06-25T15:13:05.489" v="1060" actId="478"/>
          <ac:spMkLst>
            <pc:docMk/>
            <pc:sldMk cId="0" sldId="266"/>
            <ac:spMk id="23554" creationId="{A4F671D0-4007-404C-B04C-FD98FC379801}"/>
          </ac:spMkLst>
        </pc:spChg>
        <pc:spChg chg="mod">
          <ac:chgData name="Jim McGowan" userId="e2c7446dd3aca506" providerId="LiveId" clId="{92511FDA-F3DF-4318-A3BA-A07039E8C3C2}" dt="2018-06-25T15:18:05.793" v="1143" actId="14100"/>
          <ac:spMkLst>
            <pc:docMk/>
            <pc:sldMk cId="0" sldId="266"/>
            <ac:spMk id="23555" creationId="{F1DE4CF5-360E-4920-AA84-F5FAEC86F79F}"/>
          </ac:spMkLst>
        </pc:spChg>
        <pc:spChg chg="del">
          <ac:chgData name="Jim McGowan" userId="e2c7446dd3aca506" providerId="LiveId" clId="{92511FDA-F3DF-4318-A3BA-A07039E8C3C2}" dt="2018-06-25T15:11:11.181" v="1044" actId="478"/>
          <ac:spMkLst>
            <pc:docMk/>
            <pc:sldMk cId="0" sldId="266"/>
            <ac:spMk id="23559" creationId="{2D484B67-7A34-42A3-B395-3FC4938BF896}"/>
          </ac:spMkLst>
        </pc:spChg>
        <pc:spChg chg="del">
          <ac:chgData name="Jim McGowan" userId="e2c7446dd3aca506" providerId="LiveId" clId="{92511FDA-F3DF-4318-A3BA-A07039E8C3C2}" dt="2018-06-25T15:15:43.922" v="1116" actId="478"/>
          <ac:spMkLst>
            <pc:docMk/>
            <pc:sldMk cId="0" sldId="266"/>
            <ac:spMk id="23561" creationId="{30AA3283-FDBA-4999-8805-604F641C96E6}"/>
          </ac:spMkLst>
        </pc:spChg>
        <pc:picChg chg="mod">
          <ac:chgData name="Jim McGowan" userId="e2c7446dd3aca506" providerId="LiveId" clId="{92511FDA-F3DF-4318-A3BA-A07039E8C3C2}" dt="2018-06-25T15:17:16.080" v="1142" actId="12788"/>
          <ac:picMkLst>
            <pc:docMk/>
            <pc:sldMk cId="0" sldId="266"/>
            <ac:picMk id="23562" creationId="{25B5F67A-D492-41C6-90E0-FCE85E0F5373}"/>
          </ac:picMkLst>
        </pc:picChg>
      </pc:sldChg>
      <pc:sldChg chg="delSp modSp ord">
        <pc:chgData name="Jim McGowan" userId="e2c7446dd3aca506" providerId="LiveId" clId="{92511FDA-F3DF-4318-A3BA-A07039E8C3C2}" dt="2018-06-25T15:10:36.376" v="1038" actId="478"/>
        <pc:sldMkLst>
          <pc:docMk/>
          <pc:sldMk cId="0" sldId="267"/>
        </pc:sldMkLst>
        <pc:spChg chg="mod">
          <ac:chgData name="Jim McGowan" userId="e2c7446dd3aca506" providerId="LiveId" clId="{92511FDA-F3DF-4318-A3BA-A07039E8C3C2}" dt="2018-06-25T15:10:32.878" v="1037" actId="6549"/>
          <ac:spMkLst>
            <pc:docMk/>
            <pc:sldMk cId="0" sldId="267"/>
            <ac:spMk id="25602" creationId="{5CDC98DC-306D-4CFA-923B-4C63CDBB5528}"/>
          </ac:spMkLst>
        </pc:spChg>
        <pc:spChg chg="del">
          <ac:chgData name="Jim McGowan" userId="e2c7446dd3aca506" providerId="LiveId" clId="{92511FDA-F3DF-4318-A3BA-A07039E8C3C2}" dt="2018-06-25T15:10:36.376" v="1038" actId="478"/>
          <ac:spMkLst>
            <pc:docMk/>
            <pc:sldMk cId="0" sldId="267"/>
            <ac:spMk id="25603" creationId="{CDE0294B-ADA1-425E-9C36-D402620F3734}"/>
          </ac:spMkLst>
        </pc:spChg>
      </pc:sldChg>
      <pc:sldChg chg="delSp ord">
        <pc:chgData name="Jim McGowan" userId="e2c7446dd3aca506" providerId="LiveId" clId="{92511FDA-F3DF-4318-A3BA-A07039E8C3C2}" dt="2018-06-25T15:10:50.114" v="1040" actId="478"/>
        <pc:sldMkLst>
          <pc:docMk/>
          <pc:sldMk cId="0" sldId="268"/>
        </pc:sldMkLst>
        <pc:spChg chg="del">
          <ac:chgData name="Jim McGowan" userId="e2c7446dd3aca506" providerId="LiveId" clId="{92511FDA-F3DF-4318-A3BA-A07039E8C3C2}" dt="2018-06-25T15:10:50.114" v="1040" actId="478"/>
          <ac:spMkLst>
            <pc:docMk/>
            <pc:sldMk cId="0" sldId="268"/>
            <ac:spMk id="27651" creationId="{84B12401-F0D3-44BA-9EBB-39A36A24CDBB}"/>
          </ac:spMkLst>
        </pc:spChg>
      </pc:sldChg>
      <pc:sldChg chg="delSp modSp ord">
        <pc:chgData name="Jim McGowan" userId="e2c7446dd3aca506" providerId="LiveId" clId="{92511FDA-F3DF-4318-A3BA-A07039E8C3C2}" dt="2018-06-25T15:11:01.278" v="1042" actId="478"/>
        <pc:sldMkLst>
          <pc:docMk/>
          <pc:sldMk cId="0" sldId="269"/>
        </pc:sldMkLst>
        <pc:spChg chg="mod">
          <ac:chgData name="Jim McGowan" userId="e2c7446dd3aca506" providerId="LiveId" clId="{92511FDA-F3DF-4318-A3BA-A07039E8C3C2}" dt="2018-06-25T14:19:41.158" v="324" actId="20577"/>
          <ac:spMkLst>
            <pc:docMk/>
            <pc:sldMk cId="0" sldId="269"/>
            <ac:spMk id="29698" creationId="{35319FF7-32E9-475B-A484-F004CA8ED923}"/>
          </ac:spMkLst>
        </pc:spChg>
        <pc:spChg chg="del">
          <ac:chgData name="Jim McGowan" userId="e2c7446dd3aca506" providerId="LiveId" clId="{92511FDA-F3DF-4318-A3BA-A07039E8C3C2}" dt="2018-06-25T15:11:01.278" v="1042" actId="478"/>
          <ac:spMkLst>
            <pc:docMk/>
            <pc:sldMk cId="0" sldId="269"/>
            <ac:spMk id="29699" creationId="{51EF4224-006D-4BDD-9B87-46AE957A4340}"/>
          </ac:spMkLst>
        </pc:spChg>
      </pc:sldChg>
      <pc:sldChg chg="delSp ord">
        <pc:chgData name="Jim McGowan" userId="e2c7446dd3aca506" providerId="LiveId" clId="{92511FDA-F3DF-4318-A3BA-A07039E8C3C2}" dt="2018-06-25T15:10:55.642" v="1041" actId="478"/>
        <pc:sldMkLst>
          <pc:docMk/>
          <pc:sldMk cId="0" sldId="270"/>
        </pc:sldMkLst>
        <pc:spChg chg="del">
          <ac:chgData name="Jim McGowan" userId="e2c7446dd3aca506" providerId="LiveId" clId="{92511FDA-F3DF-4318-A3BA-A07039E8C3C2}" dt="2018-06-25T15:10:55.642" v="1041" actId="478"/>
          <ac:spMkLst>
            <pc:docMk/>
            <pc:sldMk cId="0" sldId="270"/>
            <ac:spMk id="31747" creationId="{3BF37F01-6D0B-4194-9F47-A5A14C0E589B}"/>
          </ac:spMkLst>
        </pc:spChg>
      </pc:sldChg>
      <pc:sldChg chg="delSp ord">
        <pc:chgData name="Jim McGowan" userId="e2c7446dd3aca506" providerId="LiveId" clId="{92511FDA-F3DF-4318-A3BA-A07039E8C3C2}" dt="2018-06-25T15:10:06.137" v="1034" actId="478"/>
        <pc:sldMkLst>
          <pc:docMk/>
          <pc:sldMk cId="0" sldId="271"/>
        </pc:sldMkLst>
        <pc:spChg chg="del">
          <ac:chgData name="Jim McGowan" userId="e2c7446dd3aca506" providerId="LiveId" clId="{92511FDA-F3DF-4318-A3BA-A07039E8C3C2}" dt="2018-06-25T15:10:06.137" v="1034" actId="478"/>
          <ac:spMkLst>
            <pc:docMk/>
            <pc:sldMk cId="0" sldId="271"/>
            <ac:spMk id="33795" creationId="{D6301093-A0E4-49D9-846B-7749A56045A3}"/>
          </ac:spMkLst>
        </pc:spChg>
      </pc:sldChg>
      <pc:sldChg chg="delSp">
        <pc:chgData name="Jim McGowan" userId="e2c7446dd3aca506" providerId="LiveId" clId="{92511FDA-F3DF-4318-A3BA-A07039E8C3C2}" dt="2018-06-25T15:11:06.405" v="1043" actId="478"/>
        <pc:sldMkLst>
          <pc:docMk/>
          <pc:sldMk cId="0" sldId="273"/>
        </pc:sldMkLst>
        <pc:spChg chg="del">
          <ac:chgData name="Jim McGowan" userId="e2c7446dd3aca506" providerId="LiveId" clId="{92511FDA-F3DF-4318-A3BA-A07039E8C3C2}" dt="2018-06-25T15:11:06.405" v="1043" actId="478"/>
          <ac:spMkLst>
            <pc:docMk/>
            <pc:sldMk cId="0" sldId="273"/>
            <ac:spMk id="37891" creationId="{5F7D651E-3CB5-4B6C-BD3A-7429A07F2DC6}"/>
          </ac:spMkLst>
        </pc:spChg>
      </pc:sldChg>
      <pc:sldChg chg="delSp ord">
        <pc:chgData name="Jim McGowan" userId="e2c7446dd3aca506" providerId="LiveId" clId="{92511FDA-F3DF-4318-A3BA-A07039E8C3C2}" dt="2018-06-25T15:10:20.795" v="1036" actId="478"/>
        <pc:sldMkLst>
          <pc:docMk/>
          <pc:sldMk cId="0" sldId="274"/>
        </pc:sldMkLst>
        <pc:spChg chg="del">
          <ac:chgData name="Jim McGowan" userId="e2c7446dd3aca506" providerId="LiveId" clId="{92511FDA-F3DF-4318-A3BA-A07039E8C3C2}" dt="2018-06-25T15:10:20.795" v="1036" actId="478"/>
          <ac:spMkLst>
            <pc:docMk/>
            <pc:sldMk cId="0" sldId="274"/>
            <ac:spMk id="39941" creationId="{71B4D05D-3C45-4646-A0B1-875D7B7477BD}"/>
          </ac:spMkLst>
        </pc:spChg>
      </pc:sldChg>
      <pc:sldChg chg="delSp">
        <pc:chgData name="Jim McGowan" userId="e2c7446dd3aca506" providerId="LiveId" clId="{92511FDA-F3DF-4318-A3BA-A07039E8C3C2}" dt="2018-06-25T16:19:56.674" v="2172" actId="478"/>
        <pc:sldMkLst>
          <pc:docMk/>
          <pc:sldMk cId="0" sldId="275"/>
        </pc:sldMkLst>
        <pc:spChg chg="del">
          <ac:chgData name="Jim McGowan" userId="e2c7446dd3aca506" providerId="LiveId" clId="{92511FDA-F3DF-4318-A3BA-A07039E8C3C2}" dt="2018-06-25T16:19:56.674" v="2172" actId="478"/>
          <ac:spMkLst>
            <pc:docMk/>
            <pc:sldMk cId="0" sldId="275"/>
            <ac:spMk id="43011" creationId="{AFE982A5-66FC-46AF-9864-7046EBE1267C}"/>
          </ac:spMkLst>
        </pc:spChg>
      </pc:sldChg>
      <pc:sldChg chg="addSp delSp modSp">
        <pc:chgData name="Jim McGowan" userId="e2c7446dd3aca506" providerId="LiveId" clId="{92511FDA-F3DF-4318-A3BA-A07039E8C3C2}" dt="2018-06-25T16:23:09.764" v="2194" actId="14100"/>
        <pc:sldMkLst>
          <pc:docMk/>
          <pc:sldMk cId="0" sldId="279"/>
        </pc:sldMkLst>
        <pc:spChg chg="add">
          <ac:chgData name="Jim McGowan" userId="e2c7446dd3aca506" providerId="LiveId" clId="{92511FDA-F3DF-4318-A3BA-A07039E8C3C2}" dt="2018-06-25T14:24:45.963" v="352"/>
          <ac:spMkLst>
            <pc:docMk/>
            <pc:sldMk cId="0" sldId="279"/>
            <ac:spMk id="10" creationId="{DF0F7B8B-E6FB-4479-8A00-D7473DF556B4}"/>
          </ac:spMkLst>
        </pc:spChg>
        <pc:spChg chg="mod">
          <ac:chgData name="Jim McGowan" userId="e2c7446dd3aca506" providerId="LiveId" clId="{92511FDA-F3DF-4318-A3BA-A07039E8C3C2}" dt="2018-06-25T14:28:30.918" v="378" actId="108"/>
          <ac:spMkLst>
            <pc:docMk/>
            <pc:sldMk cId="0" sldId="279"/>
            <ac:spMk id="50178" creationId="{5A4C1133-B5F8-4EE5-81F9-896249BFA4F0}"/>
          </ac:spMkLst>
        </pc:spChg>
        <pc:spChg chg="mod">
          <ac:chgData name="Jim McGowan" userId="e2c7446dd3aca506" providerId="LiveId" clId="{92511FDA-F3DF-4318-A3BA-A07039E8C3C2}" dt="2018-06-25T16:23:09.764" v="2194" actId="14100"/>
          <ac:spMkLst>
            <pc:docMk/>
            <pc:sldMk cId="0" sldId="279"/>
            <ac:spMk id="50180" creationId="{2A71FC22-4648-4BEC-BBD5-BDAF4D91E323}"/>
          </ac:spMkLst>
        </pc:spChg>
        <pc:spChg chg="del">
          <ac:chgData name="Jim McGowan" userId="e2c7446dd3aca506" providerId="LiveId" clId="{92511FDA-F3DF-4318-A3BA-A07039E8C3C2}" dt="2018-06-25T14:24:34.500" v="350" actId="478"/>
          <ac:spMkLst>
            <pc:docMk/>
            <pc:sldMk cId="0" sldId="279"/>
            <ac:spMk id="50184" creationId="{E8D747C3-26A7-4D46-AC9D-9BD88DA170F1}"/>
          </ac:spMkLst>
        </pc:spChg>
        <pc:picChg chg="mod">
          <ac:chgData name="Jim McGowan" userId="e2c7446dd3aca506" providerId="LiveId" clId="{92511FDA-F3DF-4318-A3BA-A07039E8C3C2}" dt="2018-06-25T16:22:48.559" v="2190" actId="1076"/>
          <ac:picMkLst>
            <pc:docMk/>
            <pc:sldMk cId="0" sldId="279"/>
            <ac:picMk id="50187" creationId="{E6F6316F-3B74-48B0-AB25-A7DF1A6CCA15}"/>
          </ac:picMkLst>
        </pc:picChg>
        <pc:picChg chg="mod">
          <ac:chgData name="Jim McGowan" userId="e2c7446dd3aca506" providerId="LiveId" clId="{92511FDA-F3DF-4318-A3BA-A07039E8C3C2}" dt="2018-06-25T16:22:55.566" v="2191" actId="1076"/>
          <ac:picMkLst>
            <pc:docMk/>
            <pc:sldMk cId="0" sldId="279"/>
            <ac:picMk id="50189" creationId="{CD3F9D90-B7D8-43BD-A71F-2C084B59528D}"/>
          </ac:picMkLst>
        </pc:picChg>
        <pc:picChg chg="mod">
          <ac:chgData name="Jim McGowan" userId="e2c7446dd3aca506" providerId="LiveId" clId="{92511FDA-F3DF-4318-A3BA-A07039E8C3C2}" dt="2018-06-25T16:22:19.280" v="2187" actId="1076"/>
          <ac:picMkLst>
            <pc:docMk/>
            <pc:sldMk cId="0" sldId="279"/>
            <ac:picMk id="50191" creationId="{AA8F5A99-3113-4F25-896F-FE66E809DA89}"/>
          </ac:picMkLst>
        </pc:picChg>
        <pc:picChg chg="mod">
          <ac:chgData name="Jim McGowan" userId="e2c7446dd3aca506" providerId="LiveId" clId="{92511FDA-F3DF-4318-A3BA-A07039E8C3C2}" dt="2018-06-25T16:23:01.562" v="2192" actId="1076"/>
          <ac:picMkLst>
            <pc:docMk/>
            <pc:sldMk cId="0" sldId="279"/>
            <ac:picMk id="50192" creationId="{794822ED-7830-4989-BF07-E381A4ECB45A}"/>
          </ac:picMkLst>
        </pc:picChg>
      </pc:sldChg>
      <pc:sldChg chg="addSp delSp modSp">
        <pc:chgData name="Jim McGowan" userId="e2c7446dd3aca506" providerId="LiveId" clId="{92511FDA-F3DF-4318-A3BA-A07039E8C3C2}" dt="2018-06-25T16:21:12.881" v="2175" actId="108"/>
        <pc:sldMkLst>
          <pc:docMk/>
          <pc:sldMk cId="0" sldId="281"/>
        </pc:sldMkLst>
        <pc:spChg chg="add del">
          <ac:chgData name="Jim McGowan" userId="e2c7446dd3aca506" providerId="LiveId" clId="{92511FDA-F3DF-4318-A3BA-A07039E8C3C2}" dt="2018-06-25T14:23:31.389" v="338"/>
          <ac:spMkLst>
            <pc:docMk/>
            <pc:sldMk cId="0" sldId="281"/>
            <ac:spMk id="7" creationId="{381E568E-DE96-40D0-962B-23B0854FCBB1}"/>
          </ac:spMkLst>
        </pc:spChg>
        <pc:spChg chg="add mod">
          <ac:chgData name="Jim McGowan" userId="e2c7446dd3aca506" providerId="LiveId" clId="{92511FDA-F3DF-4318-A3BA-A07039E8C3C2}" dt="2018-06-25T14:24:21.962" v="348" actId="12788"/>
          <ac:spMkLst>
            <pc:docMk/>
            <pc:sldMk cId="0" sldId="281"/>
            <ac:spMk id="8" creationId="{888411C2-E11E-4E49-AF13-9FD24559C0F6}"/>
          </ac:spMkLst>
        </pc:spChg>
        <pc:spChg chg="mod">
          <ac:chgData name="Jim McGowan" userId="e2c7446dd3aca506" providerId="LiveId" clId="{92511FDA-F3DF-4318-A3BA-A07039E8C3C2}" dt="2018-06-25T14:27:05.749" v="366" actId="108"/>
          <ac:spMkLst>
            <pc:docMk/>
            <pc:sldMk cId="0" sldId="281"/>
            <ac:spMk id="53250" creationId="{6795C2B4-5F1C-45C7-8816-5F453735ECCA}"/>
          </ac:spMkLst>
        </pc:spChg>
        <pc:spChg chg="mod">
          <ac:chgData name="Jim McGowan" userId="e2c7446dd3aca506" providerId="LiveId" clId="{92511FDA-F3DF-4318-A3BA-A07039E8C3C2}" dt="2018-06-25T16:21:12.881" v="2175" actId="108"/>
          <ac:spMkLst>
            <pc:docMk/>
            <pc:sldMk cId="0" sldId="281"/>
            <ac:spMk id="53251" creationId="{4A9ABCAB-EA10-43E4-9031-508C32B39DFA}"/>
          </ac:spMkLst>
        </pc:spChg>
        <pc:spChg chg="del">
          <ac:chgData name="Jim McGowan" userId="e2c7446dd3aca506" providerId="LiveId" clId="{92511FDA-F3DF-4318-A3BA-A07039E8C3C2}" dt="2018-06-25T14:24:26.088" v="349" actId="478"/>
          <ac:spMkLst>
            <pc:docMk/>
            <pc:sldMk cId="0" sldId="281"/>
            <ac:spMk id="53253" creationId="{177AC98D-3037-4197-96F2-ACB9E91848F1}"/>
          </ac:spMkLst>
        </pc:spChg>
      </pc:sldChg>
      <pc:sldChg chg="addSp delSp modSp">
        <pc:chgData name="Jim McGowan" userId="e2c7446dd3aca506" providerId="LiveId" clId="{92511FDA-F3DF-4318-A3BA-A07039E8C3C2}" dt="2018-06-25T14:50:59.225" v="797" actId="108"/>
        <pc:sldMkLst>
          <pc:docMk/>
          <pc:sldMk cId="0" sldId="284"/>
        </pc:sldMkLst>
        <pc:spChg chg="add del mod">
          <ac:chgData name="Jim McGowan" userId="e2c7446dd3aca506" providerId="LiveId" clId="{92511FDA-F3DF-4318-A3BA-A07039E8C3C2}" dt="2018-06-25T14:40:15.463" v="637" actId="478"/>
          <ac:spMkLst>
            <pc:docMk/>
            <pc:sldMk cId="0" sldId="284"/>
            <ac:spMk id="3" creationId="{7D3D3665-7DC9-4272-B4D0-8ED99172FFBB}"/>
          </ac:spMkLst>
        </pc:spChg>
        <pc:spChg chg="add del">
          <ac:chgData name="Jim McGowan" userId="e2c7446dd3aca506" providerId="LiveId" clId="{92511FDA-F3DF-4318-A3BA-A07039E8C3C2}" dt="2018-06-25T14:40:26.334" v="639"/>
          <ac:spMkLst>
            <pc:docMk/>
            <pc:sldMk cId="0" sldId="284"/>
            <ac:spMk id="10" creationId="{53A1F2C4-F2A2-4F1A-98F9-B9E0AE11C26F}"/>
          </ac:spMkLst>
        </pc:spChg>
        <pc:spChg chg="add del">
          <ac:chgData name="Jim McGowan" userId="e2c7446dd3aca506" providerId="LiveId" clId="{92511FDA-F3DF-4318-A3BA-A07039E8C3C2}" dt="2018-06-25T14:40:26.334" v="639"/>
          <ac:spMkLst>
            <pc:docMk/>
            <pc:sldMk cId="0" sldId="284"/>
            <ac:spMk id="11" creationId="{7574364C-E939-48DA-A69B-887811B156C2}"/>
          </ac:spMkLst>
        </pc:spChg>
        <pc:spChg chg="add mod">
          <ac:chgData name="Jim McGowan" userId="e2c7446dd3aca506" providerId="LiveId" clId="{92511FDA-F3DF-4318-A3BA-A07039E8C3C2}" dt="2018-06-25T14:45:46.215" v="665"/>
          <ac:spMkLst>
            <pc:docMk/>
            <pc:sldMk cId="0" sldId="284"/>
            <ac:spMk id="12" creationId="{22D5C52E-F365-4C8C-ABFD-1EE5D5C885F5}"/>
          </ac:spMkLst>
        </pc:spChg>
        <pc:spChg chg="add">
          <ac:chgData name="Jim McGowan" userId="e2c7446dd3aca506" providerId="LiveId" clId="{92511FDA-F3DF-4318-A3BA-A07039E8C3C2}" dt="2018-06-25T14:40:39.242" v="640"/>
          <ac:spMkLst>
            <pc:docMk/>
            <pc:sldMk cId="0" sldId="284"/>
            <ac:spMk id="13" creationId="{9D407215-E459-4A81-A805-67D5122616EA}"/>
          </ac:spMkLst>
        </pc:spChg>
        <pc:spChg chg="del">
          <ac:chgData name="Jim McGowan" userId="e2c7446dd3aca506" providerId="LiveId" clId="{92511FDA-F3DF-4318-A3BA-A07039E8C3C2}" dt="2018-06-25T14:40:12.548" v="636" actId="478"/>
          <ac:spMkLst>
            <pc:docMk/>
            <pc:sldMk cId="0" sldId="284"/>
            <ac:spMk id="57346" creationId="{B2119C6A-0EAD-4524-B0D0-4917901ADB5E}"/>
          </ac:spMkLst>
        </pc:spChg>
        <pc:spChg chg="mod">
          <ac:chgData name="Jim McGowan" userId="e2c7446dd3aca506" providerId="LiveId" clId="{92511FDA-F3DF-4318-A3BA-A07039E8C3C2}" dt="2018-06-25T14:50:59.225" v="797" actId="108"/>
          <ac:spMkLst>
            <pc:docMk/>
            <pc:sldMk cId="0" sldId="284"/>
            <ac:spMk id="57348" creationId="{EF085AA1-D12D-4B5D-88CE-49C9A6C1571C}"/>
          </ac:spMkLst>
        </pc:spChg>
        <pc:spChg chg="del">
          <ac:chgData name="Jim McGowan" userId="e2c7446dd3aca506" providerId="LiveId" clId="{92511FDA-F3DF-4318-A3BA-A07039E8C3C2}" dt="2018-06-25T14:40:12.548" v="636" actId="478"/>
          <ac:spMkLst>
            <pc:docMk/>
            <pc:sldMk cId="0" sldId="284"/>
            <ac:spMk id="57349" creationId="{3EDAC1CD-A099-4601-ABE4-D2E4CDFC2D95}"/>
          </ac:spMkLst>
        </pc:spChg>
        <pc:spChg chg="del">
          <ac:chgData name="Jim McGowan" userId="e2c7446dd3aca506" providerId="LiveId" clId="{92511FDA-F3DF-4318-A3BA-A07039E8C3C2}" dt="2018-06-25T14:49:19.966" v="705" actId="478"/>
          <ac:spMkLst>
            <pc:docMk/>
            <pc:sldMk cId="0" sldId="284"/>
            <ac:spMk id="57350" creationId="{D7917B88-3B87-42CB-A478-505888D40C9B}"/>
          </ac:spMkLst>
        </pc:spChg>
        <pc:picChg chg="mod">
          <ac:chgData name="Jim McGowan" userId="e2c7446dd3aca506" providerId="LiveId" clId="{92511FDA-F3DF-4318-A3BA-A07039E8C3C2}" dt="2018-06-25T14:50:35.785" v="794" actId="1037"/>
          <ac:picMkLst>
            <pc:docMk/>
            <pc:sldMk cId="0" sldId="284"/>
            <ac:picMk id="57357" creationId="{76EAE72A-D6BA-4947-9AF6-14FD297A15DF}"/>
          </ac:picMkLst>
        </pc:picChg>
        <pc:picChg chg="mod">
          <ac:chgData name="Jim McGowan" userId="e2c7446dd3aca506" providerId="LiveId" clId="{92511FDA-F3DF-4318-A3BA-A07039E8C3C2}" dt="2018-06-25T14:50:30.935" v="786" actId="1037"/>
          <ac:picMkLst>
            <pc:docMk/>
            <pc:sldMk cId="0" sldId="284"/>
            <ac:picMk id="57359" creationId="{4B275663-385B-4DD6-BDF1-A76EA6721863}"/>
          </ac:picMkLst>
        </pc:picChg>
      </pc:sldChg>
      <pc:sldChg chg="addSp delSp modSp">
        <pc:chgData name="Jim McGowan" userId="e2c7446dd3aca506" providerId="LiveId" clId="{92511FDA-F3DF-4318-A3BA-A07039E8C3C2}" dt="2018-06-25T16:24:56.553" v="2221" actId="14100"/>
        <pc:sldMkLst>
          <pc:docMk/>
          <pc:sldMk cId="0" sldId="285"/>
        </pc:sldMkLst>
        <pc:spChg chg="add del mod">
          <ac:chgData name="Jim McGowan" userId="e2c7446dd3aca506" providerId="LiveId" clId="{92511FDA-F3DF-4318-A3BA-A07039E8C3C2}" dt="2018-06-25T14:30:12.376" v="400" actId="478"/>
          <ac:spMkLst>
            <pc:docMk/>
            <pc:sldMk cId="0" sldId="285"/>
            <ac:spMk id="3" creationId="{B59A3F19-45AB-4C64-BD80-B5883FC1D711}"/>
          </ac:spMkLst>
        </pc:spChg>
        <pc:spChg chg="add mod">
          <ac:chgData name="Jim McGowan" userId="e2c7446dd3aca506" providerId="LiveId" clId="{92511FDA-F3DF-4318-A3BA-A07039E8C3C2}" dt="2018-06-25T14:35:53.203" v="591" actId="14100"/>
          <ac:spMkLst>
            <pc:docMk/>
            <pc:sldMk cId="0" sldId="285"/>
            <ac:spMk id="9" creationId="{6FB9F7A0-80D0-4484-A075-11DF59BA98BB}"/>
          </ac:spMkLst>
        </pc:spChg>
        <pc:spChg chg="add">
          <ac:chgData name="Jim McGowan" userId="e2c7446dd3aca506" providerId="LiveId" clId="{92511FDA-F3DF-4318-A3BA-A07039E8C3C2}" dt="2018-06-25T14:30:21.514" v="401"/>
          <ac:spMkLst>
            <pc:docMk/>
            <pc:sldMk cId="0" sldId="285"/>
            <ac:spMk id="10" creationId="{01E85FCC-92E7-4FD5-86BA-CE3379968BC1}"/>
          </ac:spMkLst>
        </pc:spChg>
        <pc:spChg chg="del mod">
          <ac:chgData name="Jim McGowan" userId="e2c7446dd3aca506" providerId="LiveId" clId="{92511FDA-F3DF-4318-A3BA-A07039E8C3C2}" dt="2018-06-25T14:30:09.146" v="399" actId="478"/>
          <ac:spMkLst>
            <pc:docMk/>
            <pc:sldMk cId="0" sldId="285"/>
            <ac:spMk id="59394" creationId="{A9A13BF1-CD4F-407D-89C8-2A8471B72A60}"/>
          </ac:spMkLst>
        </pc:spChg>
        <pc:spChg chg="mod">
          <ac:chgData name="Jim McGowan" userId="e2c7446dd3aca506" providerId="LiveId" clId="{92511FDA-F3DF-4318-A3BA-A07039E8C3C2}" dt="2018-06-25T16:24:56.553" v="2221" actId="14100"/>
          <ac:spMkLst>
            <pc:docMk/>
            <pc:sldMk cId="0" sldId="285"/>
            <ac:spMk id="59395" creationId="{4F698792-AA3A-489D-A66E-F4EF5B95884C}"/>
          </ac:spMkLst>
        </pc:spChg>
        <pc:spChg chg="del">
          <ac:chgData name="Jim McGowan" userId="e2c7446dd3aca506" providerId="LiveId" clId="{92511FDA-F3DF-4318-A3BA-A07039E8C3C2}" dt="2018-06-25T14:30:09.146" v="399" actId="478"/>
          <ac:spMkLst>
            <pc:docMk/>
            <pc:sldMk cId="0" sldId="285"/>
            <ac:spMk id="59396" creationId="{F5CF5282-3904-4EAF-A06C-93F9929915A3}"/>
          </ac:spMkLst>
        </pc:spChg>
        <pc:spChg chg="del">
          <ac:chgData name="Jim McGowan" userId="e2c7446dd3aca506" providerId="LiveId" clId="{92511FDA-F3DF-4318-A3BA-A07039E8C3C2}" dt="2018-06-25T14:32:47.512" v="480" actId="478"/>
          <ac:spMkLst>
            <pc:docMk/>
            <pc:sldMk cId="0" sldId="285"/>
            <ac:spMk id="59397" creationId="{F13DC786-3FDF-44CF-AF47-B12B48F60BE9}"/>
          </ac:spMkLst>
        </pc:spChg>
        <pc:picChg chg="mod">
          <ac:chgData name="Jim McGowan" userId="e2c7446dd3aca506" providerId="LiveId" clId="{92511FDA-F3DF-4318-A3BA-A07039E8C3C2}" dt="2018-06-25T16:24:39.925" v="2219" actId="1038"/>
          <ac:picMkLst>
            <pc:docMk/>
            <pc:sldMk cId="0" sldId="285"/>
            <ac:picMk id="59400" creationId="{9BF52985-98CE-46A1-B897-00EC8B47899C}"/>
          </ac:picMkLst>
        </pc:picChg>
      </pc:sldChg>
      <pc:sldChg chg="addSp delSp modSp">
        <pc:chgData name="Jim McGowan" userId="e2c7446dd3aca506" providerId="LiveId" clId="{92511FDA-F3DF-4318-A3BA-A07039E8C3C2}" dt="2018-06-25T14:36:56.280" v="616" actId="14100"/>
        <pc:sldMkLst>
          <pc:docMk/>
          <pc:sldMk cId="0" sldId="286"/>
        </pc:sldMkLst>
        <pc:spChg chg="add del">
          <ac:chgData name="Jim McGowan" userId="e2c7446dd3aca506" providerId="LiveId" clId="{92511FDA-F3DF-4318-A3BA-A07039E8C3C2}" dt="2018-06-25T14:32:34.539" v="478" actId="478"/>
          <ac:spMkLst>
            <pc:docMk/>
            <pc:sldMk cId="0" sldId="286"/>
            <ac:spMk id="5" creationId="{86D1055B-483B-4673-8141-4F07CE9309BD}"/>
          </ac:spMkLst>
        </pc:spChg>
        <pc:spChg chg="add del">
          <ac:chgData name="Jim McGowan" userId="e2c7446dd3aca506" providerId="LiveId" clId="{92511FDA-F3DF-4318-A3BA-A07039E8C3C2}" dt="2018-06-25T14:32:34.539" v="478" actId="478"/>
          <ac:spMkLst>
            <pc:docMk/>
            <pc:sldMk cId="0" sldId="286"/>
            <ac:spMk id="6" creationId="{DCDC69E8-8B4D-4726-955D-C854CF405492}"/>
          </ac:spMkLst>
        </pc:spChg>
        <pc:spChg chg="add del">
          <ac:chgData name="Jim McGowan" userId="e2c7446dd3aca506" providerId="LiveId" clId="{92511FDA-F3DF-4318-A3BA-A07039E8C3C2}" dt="2018-06-25T14:33:51.400" v="547" actId="478"/>
          <ac:spMkLst>
            <pc:docMk/>
            <pc:sldMk cId="0" sldId="286"/>
            <ac:spMk id="7" creationId="{6CEBAF12-F3C8-40F1-83F8-288A4EA4073A}"/>
          </ac:spMkLst>
        </pc:spChg>
        <pc:spChg chg="add">
          <ac:chgData name="Jim McGowan" userId="e2c7446dd3aca506" providerId="LiveId" clId="{92511FDA-F3DF-4318-A3BA-A07039E8C3C2}" dt="2018-06-25T14:32:42.889" v="479"/>
          <ac:spMkLst>
            <pc:docMk/>
            <pc:sldMk cId="0" sldId="286"/>
            <ac:spMk id="8" creationId="{87D9CCC5-BD82-4D12-91AB-500AF6F94217}"/>
          </ac:spMkLst>
        </pc:spChg>
        <pc:spChg chg="add del mod">
          <ac:chgData name="Jim McGowan" userId="e2c7446dd3aca506" providerId="LiveId" clId="{92511FDA-F3DF-4318-A3BA-A07039E8C3C2}" dt="2018-06-25T14:34:26.522" v="582" actId="478"/>
          <ac:spMkLst>
            <pc:docMk/>
            <pc:sldMk cId="0" sldId="286"/>
            <ac:spMk id="9" creationId="{E0EE50D9-667D-44CE-BC09-332F8A191786}"/>
          </ac:spMkLst>
        </pc:spChg>
        <pc:spChg chg="add mod">
          <ac:chgData name="Jim McGowan" userId="e2c7446dd3aca506" providerId="LiveId" clId="{92511FDA-F3DF-4318-A3BA-A07039E8C3C2}" dt="2018-06-25T14:36:02.696" v="592" actId="14100"/>
          <ac:spMkLst>
            <pc:docMk/>
            <pc:sldMk cId="0" sldId="286"/>
            <ac:spMk id="10" creationId="{C87A849A-5C4A-4DE4-A98E-092A158368F9}"/>
          </ac:spMkLst>
        </pc:spChg>
        <pc:spChg chg="add del">
          <ac:chgData name="Jim McGowan" userId="e2c7446dd3aca506" providerId="LiveId" clId="{92511FDA-F3DF-4318-A3BA-A07039E8C3C2}" dt="2018-06-25T14:34:46.659" v="585"/>
          <ac:spMkLst>
            <pc:docMk/>
            <pc:sldMk cId="0" sldId="286"/>
            <ac:spMk id="11" creationId="{48AE922C-9E51-4ADB-A368-7EB4E0F29191}"/>
          </ac:spMkLst>
        </pc:spChg>
        <pc:spChg chg="mod">
          <ac:chgData name="Jim McGowan" userId="e2c7446dd3aca506" providerId="LiveId" clId="{92511FDA-F3DF-4318-A3BA-A07039E8C3C2}" dt="2018-06-25T14:36:46.792" v="615" actId="108"/>
          <ac:spMkLst>
            <pc:docMk/>
            <pc:sldMk cId="0" sldId="286"/>
            <ac:spMk id="62468" creationId="{133C3F51-4A1E-4058-92AD-4F6E6C92E06B}"/>
          </ac:spMkLst>
        </pc:spChg>
        <pc:picChg chg="mod">
          <ac:chgData name="Jim McGowan" userId="e2c7446dd3aca506" providerId="LiveId" clId="{92511FDA-F3DF-4318-A3BA-A07039E8C3C2}" dt="2018-06-25T14:36:56.280" v="616" actId="14100"/>
          <ac:picMkLst>
            <pc:docMk/>
            <pc:sldMk cId="0" sldId="286"/>
            <ac:picMk id="62466" creationId="{C2A47C14-667F-46E7-B26E-25B6A5CF62CA}"/>
          </ac:picMkLst>
        </pc:picChg>
      </pc:sldChg>
      <pc:sldChg chg="addSp delSp modSp modAnim">
        <pc:chgData name="Jim McGowan" userId="e2c7446dd3aca506" providerId="LiveId" clId="{92511FDA-F3DF-4318-A3BA-A07039E8C3C2}" dt="2018-06-25T14:59:28.584" v="893" actId="255"/>
        <pc:sldMkLst>
          <pc:docMk/>
          <pc:sldMk cId="0" sldId="287"/>
        </pc:sldMkLst>
        <pc:spChg chg="add del mod">
          <ac:chgData name="Jim McGowan" userId="e2c7446dd3aca506" providerId="LiveId" clId="{92511FDA-F3DF-4318-A3BA-A07039E8C3C2}" dt="2018-06-25T14:54:02.571" v="838" actId="478"/>
          <ac:spMkLst>
            <pc:docMk/>
            <pc:sldMk cId="0" sldId="287"/>
            <ac:spMk id="3" creationId="{B25E39F7-BAFF-484B-A37F-65CF215679A1}"/>
          </ac:spMkLst>
        </pc:spChg>
        <pc:spChg chg="add mod">
          <ac:chgData name="Jim McGowan" userId="e2c7446dd3aca506" providerId="LiveId" clId="{92511FDA-F3DF-4318-A3BA-A07039E8C3C2}" dt="2018-06-25T14:56:15.387" v="863"/>
          <ac:spMkLst>
            <pc:docMk/>
            <pc:sldMk cId="0" sldId="287"/>
            <ac:spMk id="10" creationId="{CEFCCFCD-0E6A-487E-852F-C21431448285}"/>
          </ac:spMkLst>
        </pc:spChg>
        <pc:spChg chg="add mod">
          <ac:chgData name="Jim McGowan" userId="e2c7446dd3aca506" providerId="LiveId" clId="{92511FDA-F3DF-4318-A3BA-A07039E8C3C2}" dt="2018-06-25T14:59:28.584" v="893" actId="255"/>
          <ac:spMkLst>
            <pc:docMk/>
            <pc:sldMk cId="0" sldId="287"/>
            <ac:spMk id="11" creationId="{4C974C7E-5BA9-4C06-A180-D4294707D58F}"/>
          </ac:spMkLst>
        </pc:spChg>
        <pc:spChg chg="del">
          <ac:chgData name="Jim McGowan" userId="e2c7446dd3aca506" providerId="LiveId" clId="{92511FDA-F3DF-4318-A3BA-A07039E8C3C2}" dt="2018-06-25T14:53:59.073" v="837" actId="478"/>
          <ac:spMkLst>
            <pc:docMk/>
            <pc:sldMk cId="0" sldId="287"/>
            <ac:spMk id="63490" creationId="{61C44CCD-E860-4C71-92F0-E8D46DC30CCF}"/>
          </ac:spMkLst>
        </pc:spChg>
        <pc:spChg chg="mod">
          <ac:chgData name="Jim McGowan" userId="e2c7446dd3aca506" providerId="LiveId" clId="{92511FDA-F3DF-4318-A3BA-A07039E8C3C2}" dt="2018-06-25T14:58:33.677" v="886" actId="14100"/>
          <ac:spMkLst>
            <pc:docMk/>
            <pc:sldMk cId="0" sldId="287"/>
            <ac:spMk id="63492" creationId="{7D8854EB-3437-48CE-AC33-C3BFBB9B9982}"/>
          </ac:spMkLst>
        </pc:spChg>
        <pc:spChg chg="del">
          <ac:chgData name="Jim McGowan" userId="e2c7446dd3aca506" providerId="LiveId" clId="{92511FDA-F3DF-4318-A3BA-A07039E8C3C2}" dt="2018-06-25T14:53:59.073" v="837" actId="478"/>
          <ac:spMkLst>
            <pc:docMk/>
            <pc:sldMk cId="0" sldId="287"/>
            <ac:spMk id="63494" creationId="{806D7856-C5E3-45B7-8913-444B1D61AF61}"/>
          </ac:spMkLst>
        </pc:spChg>
        <pc:spChg chg="del">
          <ac:chgData name="Jim McGowan" userId="e2c7446dd3aca506" providerId="LiveId" clId="{92511FDA-F3DF-4318-A3BA-A07039E8C3C2}" dt="2018-06-25T14:54:04.862" v="839" actId="478"/>
          <ac:spMkLst>
            <pc:docMk/>
            <pc:sldMk cId="0" sldId="287"/>
            <ac:spMk id="63495" creationId="{5FAD0EB3-C57D-4A9D-956C-A946EDB7A559}"/>
          </ac:spMkLst>
        </pc:spChg>
        <pc:spChg chg="del mod">
          <ac:chgData name="Jim McGowan" userId="e2c7446dd3aca506" providerId="LiveId" clId="{92511FDA-F3DF-4318-A3BA-A07039E8C3C2}" dt="2018-06-25T14:56:56.202" v="869" actId="478"/>
          <ac:spMkLst>
            <pc:docMk/>
            <pc:sldMk cId="0" sldId="287"/>
            <ac:spMk id="63499" creationId="{46CD50F4-560E-4F44-827F-D4805E815295}"/>
          </ac:spMkLst>
        </pc:spChg>
        <pc:picChg chg="mod">
          <ac:chgData name="Jim McGowan" userId="e2c7446dd3aca506" providerId="LiveId" clId="{92511FDA-F3DF-4318-A3BA-A07039E8C3C2}" dt="2018-06-25T14:58:14.782" v="882" actId="14100"/>
          <ac:picMkLst>
            <pc:docMk/>
            <pc:sldMk cId="0" sldId="287"/>
            <ac:picMk id="63498" creationId="{DF9EB633-4FF7-47E4-AEC7-26B6C39C1073}"/>
          </ac:picMkLst>
        </pc:picChg>
      </pc:sldChg>
      <pc:sldChg chg="modSp">
        <pc:chgData name="Jim McGowan" userId="e2c7446dd3aca506" providerId="LiveId" clId="{92511FDA-F3DF-4318-A3BA-A07039E8C3C2}" dt="2018-06-25T15:09:09.292" v="1033" actId="6549"/>
        <pc:sldMkLst>
          <pc:docMk/>
          <pc:sldMk cId="0" sldId="288"/>
        </pc:sldMkLst>
        <pc:spChg chg="mod">
          <ac:chgData name="Jim McGowan" userId="e2c7446dd3aca506" providerId="LiveId" clId="{92511FDA-F3DF-4318-A3BA-A07039E8C3C2}" dt="2018-06-25T15:09:09.292" v="1033" actId="6549"/>
          <ac:spMkLst>
            <pc:docMk/>
            <pc:sldMk cId="0" sldId="288"/>
            <ac:spMk id="65538" creationId="{0AFBA1E0-BEC0-4162-A6B7-3189D7FE5F45}"/>
          </ac:spMkLst>
        </pc:spChg>
      </pc:sldChg>
      <pc:sldChg chg="addSp delSp modSp addAnim delAnim modAnim">
        <pc:chgData name="Jim McGowan" userId="e2c7446dd3aca506" providerId="LiveId" clId="{92511FDA-F3DF-4318-A3BA-A07039E8C3C2}" dt="2018-06-25T14:53:46.353" v="836" actId="14100"/>
        <pc:sldMkLst>
          <pc:docMk/>
          <pc:sldMk cId="0" sldId="290"/>
        </pc:sldMkLst>
        <pc:spChg chg="add del mod">
          <ac:chgData name="Jim McGowan" userId="e2c7446dd3aca506" providerId="LiveId" clId="{92511FDA-F3DF-4318-A3BA-A07039E8C3C2}" dt="2018-06-25T14:48:56.437" v="703" actId="478"/>
          <ac:spMkLst>
            <pc:docMk/>
            <pc:sldMk cId="0" sldId="290"/>
            <ac:spMk id="3" creationId="{82B05880-A4CA-45A0-ACF1-E185CFE359E3}"/>
          </ac:spMkLst>
        </pc:spChg>
        <pc:spChg chg="add del mod">
          <ac:chgData name="Jim McGowan" userId="e2c7446dd3aca506" providerId="LiveId" clId="{92511FDA-F3DF-4318-A3BA-A07039E8C3C2}" dt="2018-06-25T14:52:19.390" v="804" actId="478"/>
          <ac:spMkLst>
            <pc:docMk/>
            <pc:sldMk cId="0" sldId="290"/>
            <ac:spMk id="5" creationId="{BF0C1A74-C847-444D-898F-48186A4B3136}"/>
          </ac:spMkLst>
        </pc:spChg>
        <pc:spChg chg="add del">
          <ac:chgData name="Jim McGowan" userId="e2c7446dd3aca506" providerId="LiveId" clId="{92511FDA-F3DF-4318-A3BA-A07039E8C3C2}" dt="2018-06-25T14:52:19.390" v="804" actId="478"/>
          <ac:spMkLst>
            <pc:docMk/>
            <pc:sldMk cId="0" sldId="290"/>
            <ac:spMk id="11" creationId="{33E070BB-371C-4484-B1C0-7554B2479DF7}"/>
          </ac:spMkLst>
        </pc:spChg>
        <pc:spChg chg="add del">
          <ac:chgData name="Jim McGowan" userId="e2c7446dd3aca506" providerId="LiveId" clId="{92511FDA-F3DF-4318-A3BA-A07039E8C3C2}" dt="2018-06-25T14:52:19.390" v="804" actId="478"/>
          <ac:spMkLst>
            <pc:docMk/>
            <pc:sldMk cId="0" sldId="290"/>
            <ac:spMk id="12" creationId="{26CAC98F-240B-418A-9348-33E4188523C2}"/>
          </ac:spMkLst>
        </pc:spChg>
        <pc:spChg chg="del mod">
          <ac:chgData name="Jim McGowan" userId="e2c7446dd3aca506" providerId="LiveId" clId="{92511FDA-F3DF-4318-A3BA-A07039E8C3C2}" dt="2018-06-25T14:48:53.151" v="702" actId="478"/>
          <ac:spMkLst>
            <pc:docMk/>
            <pc:sldMk cId="0" sldId="290"/>
            <ac:spMk id="68610" creationId="{3E9D2410-053E-43EA-BD62-2819DBE5338B}"/>
          </ac:spMkLst>
        </pc:spChg>
        <pc:spChg chg="add del mod">
          <ac:chgData name="Jim McGowan" userId="e2c7446dd3aca506" providerId="LiveId" clId="{92511FDA-F3DF-4318-A3BA-A07039E8C3C2}" dt="2018-06-25T14:53:46.353" v="836" actId="14100"/>
          <ac:spMkLst>
            <pc:docMk/>
            <pc:sldMk cId="0" sldId="290"/>
            <ac:spMk id="68611" creationId="{3DFFBA1B-4424-48A2-89E6-CB7090E399ED}"/>
          </ac:spMkLst>
        </pc:spChg>
        <pc:spChg chg="del">
          <ac:chgData name="Jim McGowan" userId="e2c7446dd3aca506" providerId="LiveId" clId="{92511FDA-F3DF-4318-A3BA-A07039E8C3C2}" dt="2018-06-25T14:48:53.151" v="702" actId="478"/>
          <ac:spMkLst>
            <pc:docMk/>
            <pc:sldMk cId="0" sldId="290"/>
            <ac:spMk id="68612" creationId="{B17EE836-00A1-472C-A8F1-95F12E8AF009}"/>
          </ac:spMkLst>
        </pc:spChg>
        <pc:spChg chg="add del">
          <ac:chgData name="Jim McGowan" userId="e2c7446dd3aca506" providerId="LiveId" clId="{92511FDA-F3DF-4318-A3BA-A07039E8C3C2}" dt="2018-06-25T14:53:31.897" v="834" actId="478"/>
          <ac:spMkLst>
            <pc:docMk/>
            <pc:sldMk cId="0" sldId="290"/>
            <ac:spMk id="68614" creationId="{6CD8B771-0E71-49AE-8FDA-A8390DBFCA34}"/>
          </ac:spMkLst>
        </pc:spChg>
        <pc:picChg chg="add del mod">
          <ac:chgData name="Jim McGowan" userId="e2c7446dd3aca506" providerId="LiveId" clId="{92511FDA-F3DF-4318-A3BA-A07039E8C3C2}" dt="2018-06-25T14:53:24.981" v="833" actId="1037"/>
          <ac:picMkLst>
            <pc:docMk/>
            <pc:sldMk cId="0" sldId="290"/>
            <ac:picMk id="68613" creationId="{E4BDCA94-87EC-420F-8345-8FDAF724B229}"/>
          </ac:picMkLst>
        </pc:picChg>
        <pc:picChg chg="add del mod">
          <ac:chgData name="Jim McGowan" userId="e2c7446dd3aca506" providerId="LiveId" clId="{92511FDA-F3DF-4318-A3BA-A07039E8C3C2}" dt="2018-06-25T14:52:49.781" v="816" actId="1036"/>
          <ac:picMkLst>
            <pc:docMk/>
            <pc:sldMk cId="0" sldId="290"/>
            <ac:picMk id="68615" creationId="{EE7B2AE6-D07B-48B7-BF3F-56D27AB97627}"/>
          </ac:picMkLst>
        </pc:picChg>
        <pc:picChg chg="add del mod">
          <ac:chgData name="Jim McGowan" userId="e2c7446dd3aca506" providerId="LiveId" clId="{92511FDA-F3DF-4318-A3BA-A07039E8C3C2}" dt="2018-06-25T14:53:06.880" v="825" actId="1037"/>
          <ac:picMkLst>
            <pc:docMk/>
            <pc:sldMk cId="0" sldId="290"/>
            <ac:picMk id="68616" creationId="{2F73BD75-F3F6-40FF-8936-3D8CC0A10D99}"/>
          </ac:picMkLst>
        </pc:picChg>
      </pc:sldChg>
      <pc:sldChg chg="addSp delSp modSp">
        <pc:chgData name="Jim McGowan" userId="e2c7446dd3aca506" providerId="LiveId" clId="{92511FDA-F3DF-4318-A3BA-A07039E8C3C2}" dt="2018-06-25T15:14:02.445" v="1067" actId="14100"/>
        <pc:sldMkLst>
          <pc:docMk/>
          <pc:sldMk cId="0" sldId="291"/>
        </pc:sldMkLst>
        <pc:spChg chg="add del mod">
          <ac:chgData name="Jim McGowan" userId="e2c7446dd3aca506" providerId="LiveId" clId="{92511FDA-F3DF-4318-A3BA-A07039E8C3C2}" dt="2018-06-25T15:06:15.201" v="1010" actId="478"/>
          <ac:spMkLst>
            <pc:docMk/>
            <pc:sldMk cId="0" sldId="291"/>
            <ac:spMk id="3" creationId="{AF945CE0-8C51-48D7-A65F-D9A4463D29D2}"/>
          </ac:spMkLst>
        </pc:spChg>
        <pc:spChg chg="add mod">
          <ac:chgData name="Jim McGowan" userId="e2c7446dd3aca506" providerId="LiveId" clId="{92511FDA-F3DF-4318-A3BA-A07039E8C3C2}" dt="2018-06-25T15:14:02.445" v="1067" actId="14100"/>
          <ac:spMkLst>
            <pc:docMk/>
            <pc:sldMk cId="0" sldId="291"/>
            <ac:spMk id="9" creationId="{219B3CD7-EE2A-4431-B33E-B10F095E5F57}"/>
          </ac:spMkLst>
        </pc:spChg>
        <pc:spChg chg="add">
          <ac:chgData name="Jim McGowan" userId="e2c7446dd3aca506" providerId="LiveId" clId="{92511FDA-F3DF-4318-A3BA-A07039E8C3C2}" dt="2018-06-25T15:06:18.268" v="1011"/>
          <ac:spMkLst>
            <pc:docMk/>
            <pc:sldMk cId="0" sldId="291"/>
            <ac:spMk id="10" creationId="{C1DDF094-196C-4768-AD2B-45B264F2AFD8}"/>
          </ac:spMkLst>
        </pc:spChg>
        <pc:spChg chg="del">
          <ac:chgData name="Jim McGowan" userId="e2c7446dd3aca506" providerId="LiveId" clId="{92511FDA-F3DF-4318-A3BA-A07039E8C3C2}" dt="2018-06-25T15:06:13.189" v="1009" actId="478"/>
          <ac:spMkLst>
            <pc:docMk/>
            <pc:sldMk cId="0" sldId="291"/>
            <ac:spMk id="70658" creationId="{2400C649-453F-4F0D-B7C9-76491B26DD1D}"/>
          </ac:spMkLst>
        </pc:spChg>
        <pc:spChg chg="mod">
          <ac:chgData name="Jim McGowan" userId="e2c7446dd3aca506" providerId="LiveId" clId="{92511FDA-F3DF-4318-A3BA-A07039E8C3C2}" dt="2018-06-25T15:08:14.030" v="1031" actId="14100"/>
          <ac:spMkLst>
            <pc:docMk/>
            <pc:sldMk cId="0" sldId="291"/>
            <ac:spMk id="70660" creationId="{7E20752C-164F-412C-B059-225BC3DE518C}"/>
          </ac:spMkLst>
        </pc:spChg>
        <pc:spChg chg="del">
          <ac:chgData name="Jim McGowan" userId="e2c7446dd3aca506" providerId="LiveId" clId="{92511FDA-F3DF-4318-A3BA-A07039E8C3C2}" dt="2018-06-25T15:06:35.532" v="1014" actId="478"/>
          <ac:spMkLst>
            <pc:docMk/>
            <pc:sldMk cId="0" sldId="291"/>
            <ac:spMk id="70662" creationId="{4E944395-6E1D-41CD-AF20-E09E9A926441}"/>
          </ac:spMkLst>
        </pc:spChg>
        <pc:spChg chg="del mod">
          <ac:chgData name="Jim McGowan" userId="e2c7446dd3aca506" providerId="LiveId" clId="{92511FDA-F3DF-4318-A3BA-A07039E8C3C2}" dt="2018-06-25T15:07:06.051" v="1021" actId="478"/>
          <ac:spMkLst>
            <pc:docMk/>
            <pc:sldMk cId="0" sldId="291"/>
            <ac:spMk id="70667" creationId="{06AF2F3C-CEF6-4A8F-BA11-AA951B45660E}"/>
          </ac:spMkLst>
        </pc:spChg>
        <pc:picChg chg="add">
          <ac:chgData name="Jim McGowan" userId="e2c7446dd3aca506" providerId="LiveId" clId="{92511FDA-F3DF-4318-A3BA-A07039E8C3C2}" dt="2018-06-25T15:06:30.222" v="1013"/>
          <ac:picMkLst>
            <pc:docMk/>
            <pc:sldMk cId="0" sldId="291"/>
            <ac:picMk id="11" creationId="{A4F9F457-66E7-4135-B29F-09B35EF65394}"/>
          </ac:picMkLst>
        </pc:picChg>
        <pc:picChg chg="del">
          <ac:chgData name="Jim McGowan" userId="e2c7446dd3aca506" providerId="LiveId" clId="{92511FDA-F3DF-4318-A3BA-A07039E8C3C2}" dt="2018-06-25T15:06:23.724" v="1012" actId="478"/>
          <ac:picMkLst>
            <pc:docMk/>
            <pc:sldMk cId="0" sldId="291"/>
            <ac:picMk id="70666" creationId="{DCE97F0A-51C0-40AB-97E2-9D0CF337F560}"/>
          </ac:picMkLst>
        </pc:picChg>
      </pc:sldChg>
      <pc:sldChg chg="addSp delSp modSp addAnim delAnim">
        <pc:chgData name="Jim McGowan" userId="e2c7446dd3aca506" providerId="LiveId" clId="{92511FDA-F3DF-4318-A3BA-A07039E8C3C2}" dt="2018-06-25T15:08:34.423" v="1032" actId="948"/>
        <pc:sldMkLst>
          <pc:docMk/>
          <pc:sldMk cId="0" sldId="292"/>
        </pc:sldMkLst>
        <pc:spChg chg="add del mod">
          <ac:chgData name="Jim McGowan" userId="e2c7446dd3aca506" providerId="LiveId" clId="{92511FDA-F3DF-4318-A3BA-A07039E8C3C2}" dt="2018-06-25T15:03:02.627" v="974" actId="478"/>
          <ac:spMkLst>
            <pc:docMk/>
            <pc:sldMk cId="0" sldId="292"/>
            <ac:spMk id="3" creationId="{0062A5B7-6210-44C5-81E4-1D5F1F2B185B}"/>
          </ac:spMkLst>
        </pc:spChg>
        <pc:spChg chg="add">
          <ac:chgData name="Jim McGowan" userId="e2c7446dd3aca506" providerId="LiveId" clId="{92511FDA-F3DF-4318-A3BA-A07039E8C3C2}" dt="2018-06-25T15:03:14.094" v="975"/>
          <ac:spMkLst>
            <pc:docMk/>
            <pc:sldMk cId="0" sldId="292"/>
            <ac:spMk id="9" creationId="{58F70A46-AC8D-4EC3-9807-63C3E5299A9C}"/>
          </ac:spMkLst>
        </pc:spChg>
        <pc:spChg chg="add">
          <ac:chgData name="Jim McGowan" userId="e2c7446dd3aca506" providerId="LiveId" clId="{92511FDA-F3DF-4318-A3BA-A07039E8C3C2}" dt="2018-06-25T15:03:14.094" v="975"/>
          <ac:spMkLst>
            <pc:docMk/>
            <pc:sldMk cId="0" sldId="292"/>
            <ac:spMk id="10" creationId="{81CEF172-523B-4DAB-A20E-75BF352066A7}"/>
          </ac:spMkLst>
        </pc:spChg>
        <pc:spChg chg="del">
          <ac:chgData name="Jim McGowan" userId="e2c7446dd3aca506" providerId="LiveId" clId="{92511FDA-F3DF-4318-A3BA-A07039E8C3C2}" dt="2018-06-25T15:02:59.714" v="973" actId="478"/>
          <ac:spMkLst>
            <pc:docMk/>
            <pc:sldMk cId="0" sldId="292"/>
            <ac:spMk id="72706" creationId="{F1A57401-B19A-4661-A67B-FD6BE41F9D76}"/>
          </ac:spMkLst>
        </pc:spChg>
        <pc:spChg chg="mod">
          <ac:chgData name="Jim McGowan" userId="e2c7446dd3aca506" providerId="LiveId" clId="{92511FDA-F3DF-4318-A3BA-A07039E8C3C2}" dt="2018-06-25T15:08:34.423" v="1032" actId="948"/>
          <ac:spMkLst>
            <pc:docMk/>
            <pc:sldMk cId="0" sldId="292"/>
            <ac:spMk id="72707" creationId="{DDAD2F44-9A27-49EA-A5D2-DB18CA6C4F4E}"/>
          </ac:spMkLst>
        </pc:spChg>
        <pc:spChg chg="add del">
          <ac:chgData name="Jim McGowan" userId="e2c7446dd3aca506" providerId="LiveId" clId="{92511FDA-F3DF-4318-A3BA-A07039E8C3C2}" dt="2018-06-25T15:04:39.354" v="993" actId="478"/>
          <ac:spMkLst>
            <pc:docMk/>
            <pc:sldMk cId="0" sldId="292"/>
            <ac:spMk id="72708" creationId="{C29182CA-FAC3-4FA4-880C-6CE20D65F3BA}"/>
          </ac:spMkLst>
        </pc:spChg>
        <pc:spChg chg="add del mod">
          <ac:chgData name="Jim McGowan" userId="e2c7446dd3aca506" providerId="LiveId" clId="{92511FDA-F3DF-4318-A3BA-A07039E8C3C2}" dt="2018-06-25T15:04:37.235" v="992" actId="478"/>
          <ac:spMkLst>
            <pc:docMk/>
            <pc:sldMk cId="0" sldId="292"/>
            <ac:spMk id="72710" creationId="{CAC0B580-51C6-4FF5-B00E-8A9F20851235}"/>
          </ac:spMkLst>
        </pc:spChg>
        <pc:picChg chg="mod">
          <ac:chgData name="Jim McGowan" userId="e2c7446dd3aca506" providerId="LiveId" clId="{92511FDA-F3DF-4318-A3BA-A07039E8C3C2}" dt="2018-06-25T15:05:32.558" v="1004" actId="1076"/>
          <ac:picMkLst>
            <pc:docMk/>
            <pc:sldMk cId="0" sldId="292"/>
            <ac:picMk id="72709" creationId="{227A4C0C-9E0D-43BF-A074-1B2421DFFA7E}"/>
          </ac:picMkLst>
        </pc:picChg>
      </pc:sldChg>
      <pc:sldChg chg="modSp del">
        <pc:chgData name="Jim McGowan" userId="e2c7446dd3aca506" providerId="LiveId" clId="{92511FDA-F3DF-4318-A3BA-A07039E8C3C2}" dt="2018-06-25T14:01:45.042" v="125" actId="2696"/>
        <pc:sldMkLst>
          <pc:docMk/>
          <pc:sldMk cId="0" sldId="294"/>
        </pc:sldMkLst>
        <pc:picChg chg="mod">
          <ac:chgData name="Jim McGowan" userId="e2c7446dd3aca506" providerId="LiveId" clId="{92511FDA-F3DF-4318-A3BA-A07039E8C3C2}" dt="2018-06-25T14:00:35.274" v="122" actId="12788"/>
          <ac:picMkLst>
            <pc:docMk/>
            <pc:sldMk cId="0" sldId="294"/>
            <ac:picMk id="76804" creationId="{E2C19145-22C4-46F0-B529-8252BDA4FE64}"/>
          </ac:picMkLst>
        </pc:picChg>
        <pc:picChg chg="mod">
          <ac:chgData name="Jim McGowan" userId="e2c7446dd3aca506" providerId="LiveId" clId="{92511FDA-F3DF-4318-A3BA-A07039E8C3C2}" dt="2018-06-25T14:00:45.691" v="124" actId="12788"/>
          <ac:picMkLst>
            <pc:docMk/>
            <pc:sldMk cId="0" sldId="294"/>
            <ac:picMk id="76806" creationId="{280880BB-8007-43AC-BFA1-34D95667223D}"/>
          </ac:picMkLst>
        </pc:picChg>
      </pc:sldChg>
      <pc:sldChg chg="addSp delSp modSp">
        <pc:chgData name="Jim McGowan" userId="e2c7446dd3aca506" providerId="LiveId" clId="{92511FDA-F3DF-4318-A3BA-A07039E8C3C2}" dt="2018-06-25T14:49:57.840" v="709" actId="6549"/>
        <pc:sldMkLst>
          <pc:docMk/>
          <pc:sldMk cId="0" sldId="297"/>
        </pc:sldMkLst>
        <pc:spChg chg="add del mod">
          <ac:chgData name="Jim McGowan" userId="e2c7446dd3aca506" providerId="LiveId" clId="{92511FDA-F3DF-4318-A3BA-A07039E8C3C2}" dt="2018-06-25T14:38:32.035" v="619" actId="478"/>
          <ac:spMkLst>
            <pc:docMk/>
            <pc:sldMk cId="0" sldId="297"/>
            <ac:spMk id="3" creationId="{201B25F1-7EC3-450E-AB56-2C3584013557}"/>
          </ac:spMkLst>
        </pc:spChg>
        <pc:spChg chg="add mod">
          <ac:chgData name="Jim McGowan" userId="e2c7446dd3aca506" providerId="LiveId" clId="{92511FDA-F3DF-4318-A3BA-A07039E8C3C2}" dt="2018-06-25T14:45:36.753" v="663" actId="948"/>
          <ac:spMkLst>
            <pc:docMk/>
            <pc:sldMk cId="0" sldId="297"/>
            <ac:spMk id="11" creationId="{01AD158E-5CA7-41FA-A5C7-8578D1069AA7}"/>
          </ac:spMkLst>
        </pc:spChg>
        <pc:spChg chg="add">
          <ac:chgData name="Jim McGowan" userId="e2c7446dd3aca506" providerId="LiveId" clId="{92511FDA-F3DF-4318-A3BA-A07039E8C3C2}" dt="2018-06-25T14:38:41.416" v="620"/>
          <ac:spMkLst>
            <pc:docMk/>
            <pc:sldMk cId="0" sldId="297"/>
            <ac:spMk id="12" creationId="{7D0BF448-6317-4C04-9067-3AD310C111CA}"/>
          </ac:spMkLst>
        </pc:spChg>
        <pc:spChg chg="del">
          <ac:chgData name="Jim McGowan" userId="e2c7446dd3aca506" providerId="LiveId" clId="{92511FDA-F3DF-4318-A3BA-A07039E8C3C2}" dt="2018-06-25T14:38:29.824" v="618" actId="478"/>
          <ac:spMkLst>
            <pc:docMk/>
            <pc:sldMk cId="0" sldId="297"/>
            <ac:spMk id="79874" creationId="{81F42DBE-5642-4AE9-91B1-C9900DDF4717}"/>
          </ac:spMkLst>
        </pc:spChg>
        <pc:spChg chg="mod">
          <ac:chgData name="Jim McGowan" userId="e2c7446dd3aca506" providerId="LiveId" clId="{92511FDA-F3DF-4318-A3BA-A07039E8C3C2}" dt="2018-06-25T14:49:57.840" v="709" actId="6549"/>
          <ac:spMkLst>
            <pc:docMk/>
            <pc:sldMk cId="0" sldId="297"/>
            <ac:spMk id="79875" creationId="{48CA562B-C326-4C48-830A-AFCDD03BB96B}"/>
          </ac:spMkLst>
        </pc:spChg>
        <pc:spChg chg="del">
          <ac:chgData name="Jim McGowan" userId="e2c7446dd3aca506" providerId="LiveId" clId="{92511FDA-F3DF-4318-A3BA-A07039E8C3C2}" dt="2018-06-25T14:38:27.452" v="617" actId="478"/>
          <ac:spMkLst>
            <pc:docMk/>
            <pc:sldMk cId="0" sldId="297"/>
            <ac:spMk id="79876" creationId="{2DC2A67C-04FC-4632-9A71-E944B395A60F}"/>
          </ac:spMkLst>
        </pc:spChg>
        <pc:spChg chg="del">
          <ac:chgData name="Jim McGowan" userId="e2c7446dd3aca506" providerId="LiveId" clId="{92511FDA-F3DF-4318-A3BA-A07039E8C3C2}" dt="2018-06-25T14:39:36.480" v="627" actId="478"/>
          <ac:spMkLst>
            <pc:docMk/>
            <pc:sldMk cId="0" sldId="297"/>
            <ac:spMk id="79877" creationId="{D79BF5A1-C4E5-4CD4-88B1-8BF9D4B5ADD8}"/>
          </ac:spMkLst>
        </pc:spChg>
        <pc:spChg chg="mod">
          <ac:chgData name="Jim McGowan" userId="e2c7446dd3aca506" providerId="LiveId" clId="{92511FDA-F3DF-4318-A3BA-A07039E8C3C2}" dt="2018-06-25T14:39:55.737" v="635" actId="1035"/>
          <ac:spMkLst>
            <pc:docMk/>
            <pc:sldMk cId="0" sldId="297"/>
            <ac:spMk id="79881" creationId="{8DBAC274-5343-4826-B2EE-C498FCFFF831}"/>
          </ac:spMkLst>
        </pc:spChg>
        <pc:picChg chg="mod">
          <ac:chgData name="Jim McGowan" userId="e2c7446dd3aca506" providerId="LiveId" clId="{92511FDA-F3DF-4318-A3BA-A07039E8C3C2}" dt="2018-06-25T14:39:49.810" v="633" actId="1035"/>
          <ac:picMkLst>
            <pc:docMk/>
            <pc:sldMk cId="0" sldId="297"/>
            <ac:picMk id="79878" creationId="{BD285EBA-C3BF-4762-B043-E7B8E0931B70}"/>
          </ac:picMkLst>
        </pc:picChg>
        <pc:picChg chg="mod">
          <ac:chgData name="Jim McGowan" userId="e2c7446dd3aca506" providerId="LiveId" clId="{92511FDA-F3DF-4318-A3BA-A07039E8C3C2}" dt="2018-06-25T14:39:44.649" v="630" actId="1035"/>
          <ac:picMkLst>
            <pc:docMk/>
            <pc:sldMk cId="0" sldId="297"/>
            <ac:picMk id="79880" creationId="{3AAA9E2B-6EC2-4967-B973-908B89F57D84}"/>
          </ac:picMkLst>
        </pc:picChg>
      </pc:sldChg>
      <pc:sldChg chg="delSp">
        <pc:chgData name="Jim McGowan" userId="e2c7446dd3aca506" providerId="LiveId" clId="{92511FDA-F3DF-4318-A3BA-A07039E8C3C2}" dt="2018-06-25T15:10:10.976" v="1035" actId="478"/>
        <pc:sldMkLst>
          <pc:docMk/>
          <pc:sldMk cId="0" sldId="298"/>
        </pc:sldMkLst>
        <pc:spChg chg="del">
          <ac:chgData name="Jim McGowan" userId="e2c7446dd3aca506" providerId="LiveId" clId="{92511FDA-F3DF-4318-A3BA-A07039E8C3C2}" dt="2018-06-25T15:10:10.976" v="1035" actId="478"/>
          <ac:spMkLst>
            <pc:docMk/>
            <pc:sldMk cId="0" sldId="298"/>
            <ac:spMk id="81923" creationId="{D69E3D20-E304-45A2-A4B5-B08439A6F6A3}"/>
          </ac:spMkLst>
        </pc:spChg>
      </pc:sldChg>
      <pc:sldChg chg="delSp ord">
        <pc:chgData name="Jim McGowan" userId="e2c7446dd3aca506" providerId="LiveId" clId="{92511FDA-F3DF-4318-A3BA-A07039E8C3C2}" dt="2018-06-25T15:10:43.687" v="1039" actId="478"/>
        <pc:sldMkLst>
          <pc:docMk/>
          <pc:sldMk cId="0" sldId="299"/>
        </pc:sldMkLst>
        <pc:spChg chg="del">
          <ac:chgData name="Jim McGowan" userId="e2c7446dd3aca506" providerId="LiveId" clId="{92511FDA-F3DF-4318-A3BA-A07039E8C3C2}" dt="2018-06-25T15:10:43.687" v="1039" actId="478"/>
          <ac:spMkLst>
            <pc:docMk/>
            <pc:sldMk cId="0" sldId="299"/>
            <ac:spMk id="83971" creationId="{1669A2B7-A99F-4898-BD61-B131E18C9611}"/>
          </ac:spMkLst>
        </pc:spChg>
      </pc:sldChg>
      <pc:sldChg chg="addSp delSp modSp del delAnim">
        <pc:chgData name="Jim McGowan" userId="e2c7446dd3aca506" providerId="LiveId" clId="{92511FDA-F3DF-4318-A3BA-A07039E8C3C2}" dt="2018-06-25T15:29:19.512" v="1262" actId="2696"/>
        <pc:sldMkLst>
          <pc:docMk/>
          <pc:sldMk cId="0" sldId="300"/>
        </pc:sldMkLst>
        <pc:spChg chg="add del mod">
          <ac:chgData name="Jim McGowan" userId="e2c7446dd3aca506" providerId="LiveId" clId="{92511FDA-F3DF-4318-A3BA-A07039E8C3C2}" dt="2018-06-25T15:18:49.964" v="1145" actId="478"/>
          <ac:spMkLst>
            <pc:docMk/>
            <pc:sldMk cId="0" sldId="300"/>
            <ac:spMk id="3" creationId="{08DBFCC6-D56C-4819-9639-3AA15B9617CC}"/>
          </ac:spMkLst>
        </pc:spChg>
        <pc:spChg chg="add">
          <ac:chgData name="Jim McGowan" userId="e2c7446dd3aca506" providerId="LiveId" clId="{92511FDA-F3DF-4318-A3BA-A07039E8C3C2}" dt="2018-06-25T15:18:51.858" v="1146"/>
          <ac:spMkLst>
            <pc:docMk/>
            <pc:sldMk cId="0" sldId="300"/>
            <ac:spMk id="9" creationId="{7F8D0E1B-4D9C-4EF4-9748-BDBFAD0CA011}"/>
          </ac:spMkLst>
        </pc:spChg>
        <pc:spChg chg="add">
          <ac:chgData name="Jim McGowan" userId="e2c7446dd3aca506" providerId="LiveId" clId="{92511FDA-F3DF-4318-A3BA-A07039E8C3C2}" dt="2018-06-25T15:18:51.858" v="1146"/>
          <ac:spMkLst>
            <pc:docMk/>
            <pc:sldMk cId="0" sldId="300"/>
            <ac:spMk id="10" creationId="{ACCDD537-9FE9-49FE-96BE-2E27465996B3}"/>
          </ac:spMkLst>
        </pc:spChg>
        <pc:spChg chg="del">
          <ac:chgData name="Jim McGowan" userId="e2c7446dd3aca506" providerId="LiveId" clId="{92511FDA-F3DF-4318-A3BA-A07039E8C3C2}" dt="2018-06-25T15:18:47.854" v="1144" actId="478"/>
          <ac:spMkLst>
            <pc:docMk/>
            <pc:sldMk cId="0" sldId="300"/>
            <ac:spMk id="86018" creationId="{C12B8226-5EAA-471D-AB4B-4E9D4B3E3D9B}"/>
          </ac:spMkLst>
        </pc:spChg>
        <pc:spChg chg="mod">
          <ac:chgData name="Jim McGowan" userId="e2c7446dd3aca506" providerId="LiveId" clId="{92511FDA-F3DF-4318-A3BA-A07039E8C3C2}" dt="2018-06-25T15:28:12.163" v="1258" actId="14100"/>
          <ac:spMkLst>
            <pc:docMk/>
            <pc:sldMk cId="0" sldId="300"/>
            <ac:spMk id="86020" creationId="{B4A8402D-C88D-4AEB-8120-FFCA6C790C6F}"/>
          </ac:spMkLst>
        </pc:spChg>
        <pc:spChg chg="del">
          <ac:chgData name="Jim McGowan" userId="e2c7446dd3aca506" providerId="LiveId" clId="{92511FDA-F3DF-4318-A3BA-A07039E8C3C2}" dt="2018-06-25T15:21:53.206" v="1200" actId="478"/>
          <ac:spMkLst>
            <pc:docMk/>
            <pc:sldMk cId="0" sldId="300"/>
            <ac:spMk id="86022" creationId="{63599B42-FD67-4BD7-88B8-4368E98490D7}"/>
          </ac:spMkLst>
        </pc:spChg>
        <pc:spChg chg="del">
          <ac:chgData name="Jim McGowan" userId="e2c7446dd3aca506" providerId="LiveId" clId="{92511FDA-F3DF-4318-A3BA-A07039E8C3C2}" dt="2018-06-25T15:23:42.334" v="1210" actId="478"/>
          <ac:spMkLst>
            <pc:docMk/>
            <pc:sldMk cId="0" sldId="300"/>
            <ac:spMk id="86025" creationId="{D9D27F30-6557-4DDD-9470-8E8E6D8AAE83}"/>
          </ac:spMkLst>
        </pc:spChg>
        <pc:picChg chg="mod">
          <ac:chgData name="Jim McGowan" userId="e2c7446dd3aca506" providerId="LiveId" clId="{92511FDA-F3DF-4318-A3BA-A07039E8C3C2}" dt="2018-06-25T15:28:07.137" v="1257" actId="14100"/>
          <ac:picMkLst>
            <pc:docMk/>
            <pc:sldMk cId="0" sldId="300"/>
            <ac:picMk id="86024" creationId="{3CAC8103-9CD4-4A78-A84D-3DB695F915A1}"/>
          </ac:picMkLst>
        </pc:picChg>
      </pc:sldChg>
      <pc:sldChg chg="addSp delSp modSp">
        <pc:chgData name="Jim McGowan" userId="e2c7446dd3aca506" providerId="LiveId" clId="{92511FDA-F3DF-4318-A3BA-A07039E8C3C2}" dt="2018-06-25T15:29:26.015" v="1263" actId="6549"/>
        <pc:sldMkLst>
          <pc:docMk/>
          <pc:sldMk cId="0" sldId="301"/>
        </pc:sldMkLst>
        <pc:spChg chg="add del mod">
          <ac:chgData name="Jim McGowan" userId="e2c7446dd3aca506" providerId="LiveId" clId="{92511FDA-F3DF-4318-A3BA-A07039E8C3C2}" dt="2018-06-25T15:19:04.428" v="1148" actId="478"/>
          <ac:spMkLst>
            <pc:docMk/>
            <pc:sldMk cId="0" sldId="301"/>
            <ac:spMk id="3" creationId="{B4ADB191-176B-41C1-A3F4-91DB0D52D328}"/>
          </ac:spMkLst>
        </pc:spChg>
        <pc:spChg chg="add">
          <ac:chgData name="Jim McGowan" userId="e2c7446dd3aca506" providerId="LiveId" clId="{92511FDA-F3DF-4318-A3BA-A07039E8C3C2}" dt="2018-06-25T15:19:06.289" v="1149"/>
          <ac:spMkLst>
            <pc:docMk/>
            <pc:sldMk cId="0" sldId="301"/>
            <ac:spMk id="9" creationId="{630AA4E5-5D27-4588-9058-28CE42BA69DA}"/>
          </ac:spMkLst>
        </pc:spChg>
        <pc:spChg chg="add">
          <ac:chgData name="Jim McGowan" userId="e2c7446dd3aca506" providerId="LiveId" clId="{92511FDA-F3DF-4318-A3BA-A07039E8C3C2}" dt="2018-06-25T15:19:06.289" v="1149"/>
          <ac:spMkLst>
            <pc:docMk/>
            <pc:sldMk cId="0" sldId="301"/>
            <ac:spMk id="10" creationId="{F7B1776A-D7EE-4CA6-902F-E13D9B2BC385}"/>
          </ac:spMkLst>
        </pc:spChg>
        <pc:spChg chg="del">
          <ac:chgData name="Jim McGowan" userId="e2c7446dd3aca506" providerId="LiveId" clId="{92511FDA-F3DF-4318-A3BA-A07039E8C3C2}" dt="2018-06-25T15:19:02.288" v="1147" actId="478"/>
          <ac:spMkLst>
            <pc:docMk/>
            <pc:sldMk cId="0" sldId="301"/>
            <ac:spMk id="88066" creationId="{D1BE904A-1D24-4C4C-805C-32B60BBFB248}"/>
          </ac:spMkLst>
        </pc:spChg>
        <pc:spChg chg="mod">
          <ac:chgData name="Jim McGowan" userId="e2c7446dd3aca506" providerId="LiveId" clId="{92511FDA-F3DF-4318-A3BA-A07039E8C3C2}" dt="2018-06-25T15:29:26.015" v="1263" actId="6549"/>
          <ac:spMkLst>
            <pc:docMk/>
            <pc:sldMk cId="0" sldId="301"/>
            <ac:spMk id="88067" creationId="{F17D75B3-4526-4EDF-82A1-6CD3AF8E448B}"/>
          </ac:spMkLst>
        </pc:spChg>
        <pc:spChg chg="del">
          <ac:chgData name="Jim McGowan" userId="e2c7446dd3aca506" providerId="LiveId" clId="{92511FDA-F3DF-4318-A3BA-A07039E8C3C2}" dt="2018-06-25T15:21:46.489" v="1199" actId="478"/>
          <ac:spMkLst>
            <pc:docMk/>
            <pc:sldMk cId="0" sldId="301"/>
            <ac:spMk id="88068" creationId="{5752FB17-8D8E-48F6-A0B1-15718012986A}"/>
          </ac:spMkLst>
        </pc:spChg>
        <pc:spChg chg="del mod">
          <ac:chgData name="Jim McGowan" userId="e2c7446dd3aca506" providerId="LiveId" clId="{92511FDA-F3DF-4318-A3BA-A07039E8C3C2}" dt="2018-06-25T15:26:12.657" v="1239" actId="478"/>
          <ac:spMkLst>
            <pc:docMk/>
            <pc:sldMk cId="0" sldId="301"/>
            <ac:spMk id="88070" creationId="{9D72182E-33FB-4E00-A96A-C2D16AE44257}"/>
          </ac:spMkLst>
        </pc:spChg>
        <pc:picChg chg="add del">
          <ac:chgData name="Jim McGowan" userId="e2c7446dd3aca506" providerId="LiveId" clId="{92511FDA-F3DF-4318-A3BA-A07039E8C3C2}" dt="2018-06-25T15:28:19.884" v="1259" actId="478"/>
          <ac:picMkLst>
            <pc:docMk/>
            <pc:sldMk cId="0" sldId="301"/>
            <ac:picMk id="11" creationId="{02547BC5-BD94-4A91-BB21-C88D53630116}"/>
          </ac:picMkLst>
        </pc:picChg>
        <pc:picChg chg="add">
          <ac:chgData name="Jim McGowan" userId="e2c7446dd3aca506" providerId="LiveId" clId="{92511FDA-F3DF-4318-A3BA-A07039E8C3C2}" dt="2018-06-25T15:28:21.691" v="1260"/>
          <ac:picMkLst>
            <pc:docMk/>
            <pc:sldMk cId="0" sldId="301"/>
            <ac:picMk id="12" creationId="{CD58DE96-38BA-4EF2-ABA6-891433E12AC5}"/>
          </ac:picMkLst>
        </pc:picChg>
        <pc:picChg chg="del">
          <ac:chgData name="Jim McGowan" userId="e2c7446dd3aca506" providerId="LiveId" clId="{92511FDA-F3DF-4318-A3BA-A07039E8C3C2}" dt="2018-06-25T15:24:47.140" v="1226" actId="478"/>
          <ac:picMkLst>
            <pc:docMk/>
            <pc:sldMk cId="0" sldId="301"/>
            <ac:picMk id="88069" creationId="{0B0E3591-2932-4BAD-BA1B-BD2AC9715F22}"/>
          </ac:picMkLst>
        </pc:picChg>
      </pc:sldChg>
      <pc:sldChg chg="addSp delSp modSp modAnim">
        <pc:chgData name="Jim McGowan" userId="e2c7446dd3aca506" providerId="LiveId" clId="{92511FDA-F3DF-4318-A3BA-A07039E8C3C2}" dt="2018-06-25T15:49:35.707" v="1557"/>
        <pc:sldMkLst>
          <pc:docMk/>
          <pc:sldMk cId="0" sldId="302"/>
        </pc:sldMkLst>
        <pc:spChg chg="add del mod">
          <ac:chgData name="Jim McGowan" userId="e2c7446dd3aca506" providerId="LiveId" clId="{92511FDA-F3DF-4318-A3BA-A07039E8C3C2}" dt="2018-06-25T15:45:35.476" v="1524" actId="478"/>
          <ac:spMkLst>
            <pc:docMk/>
            <pc:sldMk cId="0" sldId="302"/>
            <ac:spMk id="3" creationId="{C1E78434-A875-489B-9782-92C3E24D9E6B}"/>
          </ac:spMkLst>
        </pc:spChg>
        <pc:spChg chg="add">
          <ac:chgData name="Jim McGowan" userId="e2c7446dd3aca506" providerId="LiveId" clId="{92511FDA-F3DF-4318-A3BA-A07039E8C3C2}" dt="2018-06-25T15:45:37.217" v="1525"/>
          <ac:spMkLst>
            <pc:docMk/>
            <pc:sldMk cId="0" sldId="302"/>
            <ac:spMk id="8" creationId="{E94525CE-97A3-4CFD-B981-D492F3641722}"/>
          </ac:spMkLst>
        </pc:spChg>
        <pc:spChg chg="add">
          <ac:chgData name="Jim McGowan" userId="e2c7446dd3aca506" providerId="LiveId" clId="{92511FDA-F3DF-4318-A3BA-A07039E8C3C2}" dt="2018-06-25T15:45:37.217" v="1525"/>
          <ac:spMkLst>
            <pc:docMk/>
            <pc:sldMk cId="0" sldId="302"/>
            <ac:spMk id="9" creationId="{4C7D36CD-6F0E-43C2-B245-4AA52601ADE8}"/>
          </ac:spMkLst>
        </pc:spChg>
        <pc:spChg chg="add del">
          <ac:chgData name="Jim McGowan" userId="e2c7446dd3aca506" providerId="LiveId" clId="{92511FDA-F3DF-4318-A3BA-A07039E8C3C2}" dt="2018-06-25T15:49:35.707" v="1557"/>
          <ac:spMkLst>
            <pc:docMk/>
            <pc:sldMk cId="0" sldId="302"/>
            <ac:spMk id="10" creationId="{CE21AAE5-96E2-4BF4-A48F-8B39CCB6A107}"/>
          </ac:spMkLst>
        </pc:spChg>
        <pc:spChg chg="add del">
          <ac:chgData name="Jim McGowan" userId="e2c7446dd3aca506" providerId="LiveId" clId="{92511FDA-F3DF-4318-A3BA-A07039E8C3C2}" dt="2018-06-25T15:49:35.707" v="1557"/>
          <ac:spMkLst>
            <pc:docMk/>
            <pc:sldMk cId="0" sldId="302"/>
            <ac:spMk id="11" creationId="{28647C68-E9F7-4488-A57E-9390B901E6B1}"/>
          </ac:spMkLst>
        </pc:spChg>
        <pc:spChg chg="del">
          <ac:chgData name="Jim McGowan" userId="e2c7446dd3aca506" providerId="LiveId" clId="{92511FDA-F3DF-4318-A3BA-A07039E8C3C2}" dt="2018-06-25T15:45:33.782" v="1523" actId="478"/>
          <ac:spMkLst>
            <pc:docMk/>
            <pc:sldMk cId="0" sldId="302"/>
            <ac:spMk id="90114" creationId="{E1D718BD-3473-48C4-8C8E-C4C69B736B39}"/>
          </ac:spMkLst>
        </pc:spChg>
        <pc:spChg chg="mod">
          <ac:chgData name="Jim McGowan" userId="e2c7446dd3aca506" providerId="LiveId" clId="{92511FDA-F3DF-4318-A3BA-A07039E8C3C2}" dt="2018-06-25T15:47:19.467" v="1536" actId="14100"/>
          <ac:spMkLst>
            <pc:docMk/>
            <pc:sldMk cId="0" sldId="302"/>
            <ac:spMk id="90116" creationId="{4D77C27D-6821-40C2-AF13-7D1163F84359}"/>
          </ac:spMkLst>
        </pc:spChg>
        <pc:spChg chg="del">
          <ac:chgData name="Jim McGowan" userId="e2c7446dd3aca506" providerId="LiveId" clId="{92511FDA-F3DF-4318-A3BA-A07039E8C3C2}" dt="2018-06-25T15:21:59.486" v="1201" actId="478"/>
          <ac:spMkLst>
            <pc:docMk/>
            <pc:sldMk cId="0" sldId="302"/>
            <ac:spMk id="90117" creationId="{62B69E5A-5E63-4B1B-9A67-5A89F1C85C0C}"/>
          </ac:spMkLst>
        </pc:spChg>
        <pc:picChg chg="del">
          <ac:chgData name="Jim McGowan" userId="e2c7446dd3aca506" providerId="LiveId" clId="{92511FDA-F3DF-4318-A3BA-A07039E8C3C2}" dt="2018-06-25T15:47:01.569" v="1533" actId="478"/>
          <ac:picMkLst>
            <pc:docMk/>
            <pc:sldMk cId="0" sldId="302"/>
            <ac:picMk id="90120" creationId="{9926A91F-3715-4020-B756-13B957691AC8}"/>
          </ac:picMkLst>
        </pc:picChg>
      </pc:sldChg>
      <pc:sldChg chg="addSp delSp modSp delAnim">
        <pc:chgData name="Jim McGowan" userId="e2c7446dd3aca506" providerId="LiveId" clId="{92511FDA-F3DF-4318-A3BA-A07039E8C3C2}" dt="2018-06-25T16:07:06.530" v="2046" actId="14100"/>
        <pc:sldMkLst>
          <pc:docMk/>
          <pc:sldMk cId="0" sldId="305"/>
        </pc:sldMkLst>
        <pc:spChg chg="add del mod">
          <ac:chgData name="Jim McGowan" userId="e2c7446dd3aca506" providerId="LiveId" clId="{92511FDA-F3DF-4318-A3BA-A07039E8C3C2}" dt="2018-06-25T15:54:56.272" v="1686" actId="478"/>
          <ac:spMkLst>
            <pc:docMk/>
            <pc:sldMk cId="0" sldId="305"/>
            <ac:spMk id="3" creationId="{EEC9BD5A-D74B-4DD9-A618-6FF014AE19B6}"/>
          </ac:spMkLst>
        </pc:spChg>
        <pc:spChg chg="add del mod">
          <ac:chgData name="Jim McGowan" userId="e2c7446dd3aca506" providerId="LiveId" clId="{92511FDA-F3DF-4318-A3BA-A07039E8C3C2}" dt="2018-06-25T15:55:27.439" v="1689" actId="478"/>
          <ac:spMkLst>
            <pc:docMk/>
            <pc:sldMk cId="0" sldId="305"/>
            <ac:spMk id="5" creationId="{FFA77A9E-6724-4A92-B423-FB76AC138C7E}"/>
          </ac:spMkLst>
        </pc:spChg>
        <pc:spChg chg="add mod">
          <ac:chgData name="Jim McGowan" userId="e2c7446dd3aca506" providerId="LiveId" clId="{92511FDA-F3DF-4318-A3BA-A07039E8C3C2}" dt="2018-06-25T16:07:06.530" v="2046" actId="14100"/>
          <ac:spMkLst>
            <pc:docMk/>
            <pc:sldMk cId="0" sldId="305"/>
            <ac:spMk id="9" creationId="{7D4E1FBE-1B4B-4FD2-AB05-E3E21AA71928}"/>
          </ac:spMkLst>
        </pc:spChg>
        <pc:spChg chg="add">
          <ac:chgData name="Jim McGowan" userId="e2c7446dd3aca506" providerId="LiveId" clId="{92511FDA-F3DF-4318-A3BA-A07039E8C3C2}" dt="2018-06-25T15:55:05.184" v="1687"/>
          <ac:spMkLst>
            <pc:docMk/>
            <pc:sldMk cId="0" sldId="305"/>
            <ac:spMk id="10" creationId="{850D665A-3339-4AFD-B97E-63F81771671A}"/>
          </ac:spMkLst>
        </pc:spChg>
        <pc:spChg chg="add">
          <ac:chgData name="Jim McGowan" userId="e2c7446dd3aca506" providerId="LiveId" clId="{92511FDA-F3DF-4318-A3BA-A07039E8C3C2}" dt="2018-06-25T15:55:05.184" v="1687"/>
          <ac:spMkLst>
            <pc:docMk/>
            <pc:sldMk cId="0" sldId="305"/>
            <ac:spMk id="11" creationId="{78FE43EB-F3FA-4CB2-8BDE-B1982F2077D7}"/>
          </ac:spMkLst>
        </pc:spChg>
        <pc:spChg chg="del">
          <ac:chgData name="Jim McGowan" userId="e2c7446dd3aca506" providerId="LiveId" clId="{92511FDA-F3DF-4318-A3BA-A07039E8C3C2}" dt="2018-06-25T15:54:54.200" v="1685" actId="478"/>
          <ac:spMkLst>
            <pc:docMk/>
            <pc:sldMk cId="0" sldId="305"/>
            <ac:spMk id="95234" creationId="{3BCF8C04-5FF6-475C-BFDF-05712DB9AE36}"/>
          </ac:spMkLst>
        </pc:spChg>
        <pc:spChg chg="del">
          <ac:chgData name="Jim McGowan" userId="e2c7446dd3aca506" providerId="LiveId" clId="{92511FDA-F3DF-4318-A3BA-A07039E8C3C2}" dt="2018-06-25T15:55:24.005" v="1688" actId="478"/>
          <ac:spMkLst>
            <pc:docMk/>
            <pc:sldMk cId="0" sldId="305"/>
            <ac:spMk id="95236" creationId="{2CA3355A-E0E1-4E40-9CE8-1DD200345816}"/>
          </ac:spMkLst>
        </pc:spChg>
        <pc:spChg chg="del">
          <ac:chgData name="Jim McGowan" userId="e2c7446dd3aca506" providerId="LiveId" clId="{92511FDA-F3DF-4318-A3BA-A07039E8C3C2}" dt="2018-06-25T15:55:29.078" v="1690" actId="478"/>
          <ac:spMkLst>
            <pc:docMk/>
            <pc:sldMk cId="0" sldId="305"/>
            <ac:spMk id="95237" creationId="{49074F36-A0F5-45B2-B95B-BC7BC7750547}"/>
          </ac:spMkLst>
        </pc:spChg>
        <pc:picChg chg="mod">
          <ac:chgData name="Jim McGowan" userId="e2c7446dd3aca506" providerId="LiveId" clId="{92511FDA-F3DF-4318-A3BA-A07039E8C3C2}" dt="2018-06-25T15:58:44.186" v="1791" actId="1037"/>
          <ac:picMkLst>
            <pc:docMk/>
            <pc:sldMk cId="0" sldId="305"/>
            <ac:picMk id="95241" creationId="{649E75B9-3769-45DD-B0C8-E5DDC59C8393}"/>
          </ac:picMkLst>
        </pc:picChg>
        <pc:picChg chg="mod">
          <ac:chgData name="Jim McGowan" userId="e2c7446dd3aca506" providerId="LiveId" clId="{92511FDA-F3DF-4318-A3BA-A07039E8C3C2}" dt="2018-06-25T15:59:11.333" v="1817" actId="1036"/>
          <ac:picMkLst>
            <pc:docMk/>
            <pc:sldMk cId="0" sldId="305"/>
            <ac:picMk id="95242" creationId="{01292343-E2EA-4F08-8F2B-80997A3420AA}"/>
          </ac:picMkLst>
        </pc:picChg>
      </pc:sldChg>
      <pc:sldChg chg="addSp delSp modSp">
        <pc:chgData name="Jim McGowan" userId="e2c7446dd3aca506" providerId="LiveId" clId="{92511FDA-F3DF-4318-A3BA-A07039E8C3C2}" dt="2018-06-25T16:19:04.418" v="2170" actId="14100"/>
        <pc:sldMkLst>
          <pc:docMk/>
          <pc:sldMk cId="0" sldId="306"/>
        </pc:sldMkLst>
        <pc:spChg chg="add del mod">
          <ac:chgData name="Jim McGowan" userId="e2c7446dd3aca506" providerId="LiveId" clId="{92511FDA-F3DF-4318-A3BA-A07039E8C3C2}" dt="2018-06-25T16:11:11.079" v="2097" actId="478"/>
          <ac:spMkLst>
            <pc:docMk/>
            <pc:sldMk cId="0" sldId="306"/>
            <ac:spMk id="3" creationId="{D05BF93F-306C-40C2-B13E-3986C3FF2622}"/>
          </ac:spMkLst>
        </pc:spChg>
        <pc:spChg chg="add">
          <ac:chgData name="Jim McGowan" userId="e2c7446dd3aca506" providerId="LiveId" clId="{92511FDA-F3DF-4318-A3BA-A07039E8C3C2}" dt="2018-06-25T16:11:25.592" v="2099"/>
          <ac:spMkLst>
            <pc:docMk/>
            <pc:sldMk cId="0" sldId="306"/>
            <ac:spMk id="9" creationId="{5FB75026-9865-42FB-8541-C505C476EB89}"/>
          </ac:spMkLst>
        </pc:spChg>
        <pc:spChg chg="add">
          <ac:chgData name="Jim McGowan" userId="e2c7446dd3aca506" providerId="LiveId" clId="{92511FDA-F3DF-4318-A3BA-A07039E8C3C2}" dt="2018-06-25T16:11:25.592" v="2099"/>
          <ac:spMkLst>
            <pc:docMk/>
            <pc:sldMk cId="0" sldId="306"/>
            <ac:spMk id="10" creationId="{A99A2D18-0C13-4EE9-8A2B-AD2CB06AFC42}"/>
          </ac:spMkLst>
        </pc:spChg>
        <pc:spChg chg="del">
          <ac:chgData name="Jim McGowan" userId="e2c7446dd3aca506" providerId="LiveId" clId="{92511FDA-F3DF-4318-A3BA-A07039E8C3C2}" dt="2018-06-25T16:11:08.611" v="2096" actId="478"/>
          <ac:spMkLst>
            <pc:docMk/>
            <pc:sldMk cId="0" sldId="306"/>
            <ac:spMk id="97282" creationId="{DE3A9A6F-3C77-47BD-8320-E5D5DA22509E}"/>
          </ac:spMkLst>
        </pc:spChg>
        <pc:spChg chg="mod">
          <ac:chgData name="Jim McGowan" userId="e2c7446dd3aca506" providerId="LiveId" clId="{92511FDA-F3DF-4318-A3BA-A07039E8C3C2}" dt="2018-06-25T16:18:53.512" v="2165" actId="1038"/>
          <ac:spMkLst>
            <pc:docMk/>
            <pc:sldMk cId="0" sldId="306"/>
            <ac:spMk id="97284" creationId="{C7F1EBD1-2D73-4436-B9EB-BEFB4FC0BA29}"/>
          </ac:spMkLst>
        </pc:spChg>
        <pc:spChg chg="del">
          <ac:chgData name="Jim McGowan" userId="e2c7446dd3aca506" providerId="LiveId" clId="{92511FDA-F3DF-4318-A3BA-A07039E8C3C2}" dt="2018-06-25T16:11:13.196" v="2098" actId="478"/>
          <ac:spMkLst>
            <pc:docMk/>
            <pc:sldMk cId="0" sldId="306"/>
            <ac:spMk id="97285" creationId="{A3FAD143-3C9C-4860-8F34-74E3A5BB61D3}"/>
          </ac:spMkLst>
        </pc:spChg>
        <pc:picChg chg="mod">
          <ac:chgData name="Jim McGowan" userId="e2c7446dd3aca506" providerId="LiveId" clId="{92511FDA-F3DF-4318-A3BA-A07039E8C3C2}" dt="2018-06-25T16:19:04.418" v="2170" actId="14100"/>
          <ac:picMkLst>
            <pc:docMk/>
            <pc:sldMk cId="0" sldId="306"/>
            <ac:picMk id="97287" creationId="{2C8D85D6-FEE6-4B13-831D-8546446EBE5F}"/>
          </ac:picMkLst>
        </pc:picChg>
        <pc:picChg chg="mod">
          <ac:chgData name="Jim McGowan" userId="e2c7446dd3aca506" providerId="LiveId" clId="{92511FDA-F3DF-4318-A3BA-A07039E8C3C2}" dt="2018-06-25T16:19:04.418" v="2170" actId="14100"/>
          <ac:picMkLst>
            <pc:docMk/>
            <pc:sldMk cId="0" sldId="306"/>
            <ac:picMk id="97289" creationId="{D21F2A24-B831-48F8-9315-D39E3F578D30}"/>
          </ac:picMkLst>
        </pc:picChg>
      </pc:sldChg>
      <pc:sldChg chg="del">
        <pc:chgData name="Jim McGowan" userId="e2c7446dd3aca506" providerId="LiveId" clId="{92511FDA-F3DF-4318-A3BA-A07039E8C3C2}" dt="2018-06-25T14:21:25.285" v="330" actId="2696"/>
        <pc:sldMkLst>
          <pc:docMk/>
          <pc:sldMk cId="0" sldId="307"/>
        </pc:sldMkLst>
      </pc:sldChg>
      <pc:sldChg chg="del">
        <pc:chgData name="Jim McGowan" userId="e2c7446dd3aca506" providerId="LiveId" clId="{92511FDA-F3DF-4318-A3BA-A07039E8C3C2}" dt="2018-06-25T14:21:25.308" v="331" actId="2696"/>
        <pc:sldMkLst>
          <pc:docMk/>
          <pc:sldMk cId="0" sldId="308"/>
        </pc:sldMkLst>
      </pc:sldChg>
      <pc:sldChg chg="del">
        <pc:chgData name="Jim McGowan" userId="e2c7446dd3aca506" providerId="LiveId" clId="{92511FDA-F3DF-4318-A3BA-A07039E8C3C2}" dt="2018-06-25T14:21:25.323" v="332" actId="2696"/>
        <pc:sldMkLst>
          <pc:docMk/>
          <pc:sldMk cId="0" sldId="309"/>
        </pc:sldMkLst>
      </pc:sldChg>
      <pc:sldChg chg="del">
        <pc:chgData name="Jim McGowan" userId="e2c7446dd3aca506" providerId="LiveId" clId="{92511FDA-F3DF-4318-A3BA-A07039E8C3C2}" dt="2018-06-25T14:21:25.339" v="333" actId="2696"/>
        <pc:sldMkLst>
          <pc:docMk/>
          <pc:sldMk cId="0" sldId="310"/>
        </pc:sldMkLst>
      </pc:sldChg>
      <pc:sldChg chg="del">
        <pc:chgData name="Jim McGowan" userId="e2c7446dd3aca506" providerId="LiveId" clId="{92511FDA-F3DF-4318-A3BA-A07039E8C3C2}" dt="2018-06-25T13:57:39.979" v="18" actId="2696"/>
        <pc:sldMkLst>
          <pc:docMk/>
          <pc:sldMk cId="0" sldId="313"/>
        </pc:sldMkLst>
      </pc:sldChg>
      <pc:sldChg chg="del">
        <pc:chgData name="Jim McGowan" userId="e2c7446dd3aca506" providerId="LiveId" clId="{92511FDA-F3DF-4318-A3BA-A07039E8C3C2}" dt="2018-06-25T13:57:39.994" v="19" actId="2696"/>
        <pc:sldMkLst>
          <pc:docMk/>
          <pc:sldMk cId="0" sldId="314"/>
        </pc:sldMkLst>
      </pc:sldChg>
      <pc:sldChg chg="del">
        <pc:chgData name="Jim McGowan" userId="e2c7446dd3aca506" providerId="LiveId" clId="{92511FDA-F3DF-4318-A3BA-A07039E8C3C2}" dt="2018-06-25T13:57:40.010" v="20" actId="2696"/>
        <pc:sldMkLst>
          <pc:docMk/>
          <pc:sldMk cId="0" sldId="315"/>
        </pc:sldMkLst>
      </pc:sldChg>
      <pc:sldChg chg="del">
        <pc:chgData name="Jim McGowan" userId="e2c7446dd3aca506" providerId="LiveId" clId="{92511FDA-F3DF-4318-A3BA-A07039E8C3C2}" dt="2018-06-25T13:57:40.041" v="21" actId="2696"/>
        <pc:sldMkLst>
          <pc:docMk/>
          <pc:sldMk cId="0" sldId="316"/>
        </pc:sldMkLst>
      </pc:sldChg>
      <pc:sldChg chg="del">
        <pc:chgData name="Jim McGowan" userId="e2c7446dd3aca506" providerId="LiveId" clId="{92511FDA-F3DF-4318-A3BA-A07039E8C3C2}" dt="2018-06-25T13:57:40.064" v="22" actId="2696"/>
        <pc:sldMkLst>
          <pc:docMk/>
          <pc:sldMk cId="0" sldId="317"/>
        </pc:sldMkLst>
      </pc:sldChg>
      <pc:sldChg chg="del">
        <pc:chgData name="Jim McGowan" userId="e2c7446dd3aca506" providerId="LiveId" clId="{92511FDA-F3DF-4318-A3BA-A07039E8C3C2}" dt="2018-06-25T13:57:40.079" v="23" actId="2696"/>
        <pc:sldMkLst>
          <pc:docMk/>
          <pc:sldMk cId="0" sldId="318"/>
        </pc:sldMkLst>
      </pc:sldChg>
      <pc:sldChg chg="del">
        <pc:chgData name="Jim McGowan" userId="e2c7446dd3aca506" providerId="LiveId" clId="{92511FDA-F3DF-4318-A3BA-A07039E8C3C2}" dt="2018-06-25T13:57:40.111" v="24" actId="2696"/>
        <pc:sldMkLst>
          <pc:docMk/>
          <pc:sldMk cId="0" sldId="319"/>
        </pc:sldMkLst>
      </pc:sldChg>
      <pc:sldChg chg="del">
        <pc:chgData name="Jim McGowan" userId="e2c7446dd3aca506" providerId="LiveId" clId="{92511FDA-F3DF-4318-A3BA-A07039E8C3C2}" dt="2018-06-25T13:57:40.126" v="25" actId="2696"/>
        <pc:sldMkLst>
          <pc:docMk/>
          <pc:sldMk cId="0" sldId="320"/>
        </pc:sldMkLst>
      </pc:sldChg>
      <pc:sldChg chg="del">
        <pc:chgData name="Jim McGowan" userId="e2c7446dd3aca506" providerId="LiveId" clId="{92511FDA-F3DF-4318-A3BA-A07039E8C3C2}" dt="2018-06-25T13:57:40.142" v="26" actId="2696"/>
        <pc:sldMkLst>
          <pc:docMk/>
          <pc:sldMk cId="0" sldId="321"/>
        </pc:sldMkLst>
      </pc:sldChg>
      <pc:sldChg chg="del">
        <pc:chgData name="Jim McGowan" userId="e2c7446dd3aca506" providerId="LiveId" clId="{92511FDA-F3DF-4318-A3BA-A07039E8C3C2}" dt="2018-06-25T13:57:40.164" v="27" actId="2696"/>
        <pc:sldMkLst>
          <pc:docMk/>
          <pc:sldMk cId="0" sldId="322"/>
        </pc:sldMkLst>
      </pc:sldChg>
      <pc:sldChg chg="del">
        <pc:chgData name="Jim McGowan" userId="e2c7446dd3aca506" providerId="LiveId" clId="{92511FDA-F3DF-4318-A3BA-A07039E8C3C2}" dt="2018-06-25T13:58:16.104" v="29" actId="2696"/>
        <pc:sldMkLst>
          <pc:docMk/>
          <pc:sldMk cId="0" sldId="323"/>
        </pc:sldMkLst>
      </pc:sldChg>
      <pc:sldChg chg="del">
        <pc:chgData name="Jim McGowan" userId="e2c7446dd3aca506" providerId="LiveId" clId="{92511FDA-F3DF-4318-A3BA-A07039E8C3C2}" dt="2018-06-25T13:58:17.418" v="30" actId="2696"/>
        <pc:sldMkLst>
          <pc:docMk/>
          <pc:sldMk cId="0" sldId="324"/>
        </pc:sldMkLst>
      </pc:sldChg>
      <pc:sldChg chg="del">
        <pc:chgData name="Jim McGowan" userId="e2c7446dd3aca506" providerId="LiveId" clId="{92511FDA-F3DF-4318-A3BA-A07039E8C3C2}" dt="2018-06-25T13:57:00.232" v="1" actId="2696"/>
        <pc:sldMkLst>
          <pc:docMk/>
          <pc:sldMk cId="0" sldId="325"/>
        </pc:sldMkLst>
      </pc:sldChg>
      <pc:sldChg chg="del">
        <pc:chgData name="Jim McGowan" userId="e2c7446dd3aca506" providerId="LiveId" clId="{92511FDA-F3DF-4318-A3BA-A07039E8C3C2}" dt="2018-06-25T13:57:00.201" v="0" actId="2696"/>
        <pc:sldMkLst>
          <pc:docMk/>
          <pc:sldMk cId="0" sldId="327"/>
        </pc:sldMkLst>
      </pc:sldChg>
      <pc:sldChg chg="del">
        <pc:chgData name="Jim McGowan" userId="e2c7446dd3aca506" providerId="LiveId" clId="{92511FDA-F3DF-4318-A3BA-A07039E8C3C2}" dt="2018-06-25T13:57:01.555" v="2" actId="2696"/>
        <pc:sldMkLst>
          <pc:docMk/>
          <pc:sldMk cId="0" sldId="328"/>
        </pc:sldMkLst>
      </pc:sldChg>
      <pc:sldChg chg="modSp add del">
        <pc:chgData name="Jim McGowan" userId="e2c7446dd3aca506" providerId="LiveId" clId="{92511FDA-F3DF-4318-A3BA-A07039E8C3C2}" dt="2018-06-25T14:09:51.605" v="258" actId="2696"/>
        <pc:sldMkLst>
          <pc:docMk/>
          <pc:sldMk cId="224887983" sldId="328"/>
        </pc:sldMkLst>
        <pc:spChg chg="mod">
          <ac:chgData name="Jim McGowan" userId="e2c7446dd3aca506" providerId="LiveId" clId="{92511FDA-F3DF-4318-A3BA-A07039E8C3C2}" dt="2018-06-25T14:03:20.565" v="133" actId="6549"/>
          <ac:spMkLst>
            <pc:docMk/>
            <pc:sldMk cId="224887983" sldId="328"/>
            <ac:spMk id="6" creationId="{D515B33B-B39B-43E2-82FA-D9B230E09760}"/>
          </ac:spMkLst>
        </pc:spChg>
        <pc:spChg chg="mod">
          <ac:chgData name="Jim McGowan" userId="e2c7446dd3aca506" providerId="LiveId" clId="{92511FDA-F3DF-4318-A3BA-A07039E8C3C2}" dt="2018-06-25T14:03:24.183" v="136" actId="6549"/>
          <ac:spMkLst>
            <pc:docMk/>
            <pc:sldMk cId="224887983" sldId="328"/>
            <ac:spMk id="7" creationId="{D7EAB081-A924-43CD-BBA8-F4B4A4CEEB6F}"/>
          </ac:spMkLst>
        </pc:spChg>
      </pc:sldChg>
      <pc:sldChg chg="del">
        <pc:chgData name="Jim McGowan" userId="e2c7446dd3aca506" providerId="LiveId" clId="{92511FDA-F3DF-4318-A3BA-A07039E8C3C2}" dt="2018-06-25T13:58:02.231" v="28" actId="2696"/>
        <pc:sldMkLst>
          <pc:docMk/>
          <pc:sldMk cId="0" sldId="330"/>
        </pc:sldMkLst>
      </pc:sldChg>
      <pc:sldChg chg="del">
        <pc:chgData name="Jim McGowan" userId="e2c7446dd3aca506" providerId="LiveId" clId="{92511FDA-F3DF-4318-A3BA-A07039E8C3C2}" dt="2018-06-25T13:57:39.878" v="3" actId="2696"/>
        <pc:sldMkLst>
          <pc:docMk/>
          <pc:sldMk cId="0" sldId="331"/>
        </pc:sldMkLst>
      </pc:sldChg>
      <pc:sldChg chg="del">
        <pc:chgData name="Jim McGowan" userId="e2c7446dd3aca506" providerId="LiveId" clId="{92511FDA-F3DF-4318-A3BA-A07039E8C3C2}" dt="2018-06-25T13:57:39.909" v="4" actId="2696"/>
        <pc:sldMkLst>
          <pc:docMk/>
          <pc:sldMk cId="0" sldId="332"/>
        </pc:sldMkLst>
      </pc:sldChg>
      <pc:sldChg chg="del">
        <pc:chgData name="Jim McGowan" userId="e2c7446dd3aca506" providerId="LiveId" clId="{92511FDA-F3DF-4318-A3BA-A07039E8C3C2}" dt="2018-06-25T13:57:39.925" v="5" actId="2696"/>
        <pc:sldMkLst>
          <pc:docMk/>
          <pc:sldMk cId="0" sldId="333"/>
        </pc:sldMkLst>
      </pc:sldChg>
      <pc:sldChg chg="del">
        <pc:chgData name="Jim McGowan" userId="e2c7446dd3aca506" providerId="LiveId" clId="{92511FDA-F3DF-4318-A3BA-A07039E8C3C2}" dt="2018-06-25T13:58:33.359" v="31" actId="2696"/>
        <pc:sldMkLst>
          <pc:docMk/>
          <pc:sldMk cId="0" sldId="334"/>
        </pc:sldMkLst>
      </pc:sldChg>
      <pc:sldChg chg="addSp delSp modSp modAnim">
        <pc:chgData name="Jim McGowan" userId="e2c7446dd3aca506" providerId="LiveId" clId="{92511FDA-F3DF-4318-A3BA-A07039E8C3C2}" dt="2018-06-25T15:39:23.490" v="1458" actId="1036"/>
        <pc:sldMkLst>
          <pc:docMk/>
          <pc:sldMk cId="0" sldId="336"/>
        </pc:sldMkLst>
        <pc:spChg chg="add">
          <ac:chgData name="Jim McGowan" userId="e2c7446dd3aca506" providerId="LiveId" clId="{92511FDA-F3DF-4318-A3BA-A07039E8C3C2}" dt="2018-06-25T15:30:15.451" v="1273"/>
          <ac:spMkLst>
            <pc:docMk/>
            <pc:sldMk cId="0" sldId="336"/>
            <ac:spMk id="4" creationId="{E0693EC3-4C06-45C6-BD27-6FF3E4D81E75}"/>
          </ac:spMkLst>
        </pc:spChg>
        <pc:spChg chg="add">
          <ac:chgData name="Jim McGowan" userId="e2c7446dd3aca506" providerId="LiveId" clId="{92511FDA-F3DF-4318-A3BA-A07039E8C3C2}" dt="2018-06-25T15:30:15.451" v="1273"/>
          <ac:spMkLst>
            <pc:docMk/>
            <pc:sldMk cId="0" sldId="336"/>
            <ac:spMk id="5" creationId="{26F8F1F9-893B-46AB-B60E-E3E5D22867D5}"/>
          </ac:spMkLst>
        </pc:spChg>
        <pc:spChg chg="add del mod">
          <ac:chgData name="Jim McGowan" userId="e2c7446dd3aca506" providerId="LiveId" clId="{92511FDA-F3DF-4318-A3BA-A07039E8C3C2}" dt="2018-06-25T15:39:16.156" v="1438" actId="478"/>
          <ac:spMkLst>
            <pc:docMk/>
            <pc:sldMk cId="0" sldId="336"/>
            <ac:spMk id="6" creationId="{1D553993-7DFA-40BF-BCF0-AC4ECCEABB68}"/>
          </ac:spMkLst>
        </pc:spChg>
        <pc:spChg chg="mod">
          <ac:chgData name="Jim McGowan" userId="e2c7446dd3aca506" providerId="LiveId" clId="{92511FDA-F3DF-4318-A3BA-A07039E8C3C2}" dt="2018-06-25T15:31:37.254" v="1295" actId="12788"/>
          <ac:spMkLst>
            <pc:docMk/>
            <pc:sldMk cId="0" sldId="336"/>
            <ac:spMk id="155653" creationId="{AE375198-88B3-454A-9E03-BAD95429F265}"/>
          </ac:spMkLst>
        </pc:spChg>
        <pc:picChg chg="add del">
          <ac:chgData name="Jim McGowan" userId="e2c7446dd3aca506" providerId="LiveId" clId="{92511FDA-F3DF-4318-A3BA-A07039E8C3C2}" dt="2018-06-25T15:33:35.220" v="1308"/>
          <ac:picMkLst>
            <pc:docMk/>
            <pc:sldMk cId="0" sldId="336"/>
            <ac:picMk id="2" creationId="{D50DC6CA-2E6D-4A20-9CB9-245EAAD74400}"/>
          </ac:picMkLst>
        </pc:picChg>
        <pc:picChg chg="add del mod">
          <ac:chgData name="Jim McGowan" userId="e2c7446dd3aca506" providerId="LiveId" clId="{92511FDA-F3DF-4318-A3BA-A07039E8C3C2}" dt="2018-06-25T15:39:16.156" v="1438" actId="478"/>
          <ac:picMkLst>
            <pc:docMk/>
            <pc:sldMk cId="0" sldId="336"/>
            <ac:picMk id="3" creationId="{ACB5C9A8-D78F-4FAA-88AE-24B073510FAE}"/>
          </ac:picMkLst>
        </pc:picChg>
        <pc:picChg chg="add mod">
          <ac:chgData name="Jim McGowan" userId="e2c7446dd3aca506" providerId="LiveId" clId="{92511FDA-F3DF-4318-A3BA-A07039E8C3C2}" dt="2018-06-25T15:39:23.490" v="1458" actId="1036"/>
          <ac:picMkLst>
            <pc:docMk/>
            <pc:sldMk cId="0" sldId="336"/>
            <ac:picMk id="7" creationId="{2EB50B80-F07F-4756-88D4-2717CE9A6CB1}"/>
          </ac:picMkLst>
        </pc:picChg>
        <pc:picChg chg="del mod ord">
          <ac:chgData name="Jim McGowan" userId="e2c7446dd3aca506" providerId="LiveId" clId="{92511FDA-F3DF-4318-A3BA-A07039E8C3C2}" dt="2018-06-25T15:39:16.156" v="1438" actId="478"/>
          <ac:picMkLst>
            <pc:docMk/>
            <pc:sldMk cId="0" sldId="336"/>
            <ac:picMk id="155652" creationId="{FE0998B1-3D81-4A38-8BE6-1DE3577C43E3}"/>
          </ac:picMkLst>
        </pc:picChg>
      </pc:sldChg>
      <pc:sldChg chg="add ord">
        <pc:chgData name="Jim McGowan" userId="e2c7446dd3aca506" providerId="LiveId" clId="{92511FDA-F3DF-4318-A3BA-A07039E8C3C2}" dt="2018-06-25T14:12:18.817" v="276"/>
        <pc:sldMkLst>
          <pc:docMk/>
          <pc:sldMk cId="1222573025" sldId="348"/>
        </pc:sldMkLst>
      </pc:sldChg>
      <pc:sldChg chg="modSp">
        <pc:chgData name="Jim McGowan" userId="e2c7446dd3aca506" providerId="LiveId" clId="{92511FDA-F3DF-4318-A3BA-A07039E8C3C2}" dt="2018-06-25T14:09:26.593" v="254" actId="12788"/>
        <pc:sldMkLst>
          <pc:docMk/>
          <pc:sldMk cId="1258938386" sldId="369"/>
        </pc:sldMkLst>
        <pc:spChg chg="mod">
          <ac:chgData name="Jim McGowan" userId="e2c7446dd3aca506" providerId="LiveId" clId="{92511FDA-F3DF-4318-A3BA-A07039E8C3C2}" dt="2018-06-25T14:09:26.593" v="254" actId="12788"/>
          <ac:spMkLst>
            <pc:docMk/>
            <pc:sldMk cId="1258938386" sldId="369"/>
            <ac:spMk id="7" creationId="{D7EAB081-A924-43CD-BBA8-F4B4A4CEEB6F}"/>
          </ac:spMkLst>
        </pc:spChg>
      </pc:sldChg>
      <pc:sldChg chg="modSp add">
        <pc:chgData name="Jim McGowan" userId="e2c7446dd3aca506" providerId="LiveId" clId="{92511FDA-F3DF-4318-A3BA-A07039E8C3C2}" dt="2018-06-25T14:09:44.714" v="257" actId="108"/>
        <pc:sldMkLst>
          <pc:docMk/>
          <pc:sldMk cId="2128580446" sldId="370"/>
        </pc:sldMkLst>
        <pc:spChg chg="mod">
          <ac:chgData name="Jim McGowan" userId="e2c7446dd3aca506" providerId="LiveId" clId="{92511FDA-F3DF-4318-A3BA-A07039E8C3C2}" dt="2018-06-25T14:09:44.714" v="257" actId="108"/>
          <ac:spMkLst>
            <pc:docMk/>
            <pc:sldMk cId="2128580446" sldId="370"/>
            <ac:spMk id="7" creationId="{D7EAB081-A924-43CD-BBA8-F4B4A4CEEB6F}"/>
          </ac:spMkLst>
        </pc:spChg>
      </pc:sldChg>
      <pc:sldChg chg="add">
        <pc:chgData name="Jim McGowan" userId="e2c7446dd3aca506" providerId="LiveId" clId="{92511FDA-F3DF-4318-A3BA-A07039E8C3C2}" dt="2018-06-25T14:10:20.124" v="259"/>
        <pc:sldMkLst>
          <pc:docMk/>
          <pc:sldMk cId="1544723346" sldId="371"/>
        </pc:sldMkLst>
      </pc:sldChg>
      <pc:sldChg chg="add">
        <pc:chgData name="Jim McGowan" userId="e2c7446dd3aca506" providerId="LiveId" clId="{92511FDA-F3DF-4318-A3BA-A07039E8C3C2}" dt="2018-06-25T14:10:20.124" v="259"/>
        <pc:sldMkLst>
          <pc:docMk/>
          <pc:sldMk cId="3169562332" sldId="372"/>
        </pc:sldMkLst>
      </pc:sldChg>
      <pc:sldChg chg="add">
        <pc:chgData name="Jim McGowan" userId="e2c7446dd3aca506" providerId="LiveId" clId="{92511FDA-F3DF-4318-A3BA-A07039E8C3C2}" dt="2018-06-25T14:10:20.124" v="259"/>
        <pc:sldMkLst>
          <pc:docMk/>
          <pc:sldMk cId="1735646934" sldId="391"/>
        </pc:sldMkLst>
      </pc:sldChg>
      <pc:sldChg chg="modSp add">
        <pc:chgData name="Jim McGowan" userId="e2c7446dd3aca506" providerId="LiveId" clId="{92511FDA-F3DF-4318-A3BA-A07039E8C3C2}" dt="2018-06-25T14:10:56.934" v="262" actId="108"/>
        <pc:sldMkLst>
          <pc:docMk/>
          <pc:sldMk cId="4227588812" sldId="392"/>
        </pc:sldMkLst>
        <pc:spChg chg="mod">
          <ac:chgData name="Jim McGowan" userId="e2c7446dd3aca506" providerId="LiveId" clId="{92511FDA-F3DF-4318-A3BA-A07039E8C3C2}" dt="2018-06-25T14:10:56.934" v="262" actId="108"/>
          <ac:spMkLst>
            <pc:docMk/>
            <pc:sldMk cId="4227588812" sldId="392"/>
            <ac:spMk id="7" creationId="{D7EAB081-A924-43CD-BBA8-F4B4A4CEEB6F}"/>
          </ac:spMkLst>
        </pc:spChg>
      </pc:sldChg>
      <pc:sldChg chg="addSp modSp add ord">
        <pc:chgData name="Jim McGowan" userId="e2c7446dd3aca506" providerId="LiveId" clId="{92511FDA-F3DF-4318-A3BA-A07039E8C3C2}" dt="2018-06-25T14:12:16.360" v="275"/>
        <pc:sldMkLst>
          <pc:docMk/>
          <pc:sldMk cId="3095706909" sldId="393"/>
        </pc:sldMkLst>
        <pc:spChg chg="add mod">
          <ac:chgData name="Jim McGowan" userId="e2c7446dd3aca506" providerId="LiveId" clId="{92511FDA-F3DF-4318-A3BA-A07039E8C3C2}" dt="2018-06-25T14:12:07.990" v="273" actId="12788"/>
          <ac:spMkLst>
            <pc:docMk/>
            <pc:sldMk cId="3095706909" sldId="393"/>
            <ac:spMk id="2" creationId="{99138489-61AE-4AB5-BE37-4A700A2B6C12}"/>
          </ac:spMkLst>
        </pc:spChg>
      </pc:sldChg>
      <pc:sldChg chg="modSp add">
        <pc:chgData name="Jim McGowan" userId="e2c7446dd3aca506" providerId="LiveId" clId="{92511FDA-F3DF-4318-A3BA-A07039E8C3C2}" dt="2018-06-25T14:13:32.609" v="282" actId="108"/>
        <pc:sldMkLst>
          <pc:docMk/>
          <pc:sldMk cId="2809616678" sldId="394"/>
        </pc:sldMkLst>
        <pc:spChg chg="mod">
          <ac:chgData name="Jim McGowan" userId="e2c7446dd3aca506" providerId="LiveId" clId="{92511FDA-F3DF-4318-A3BA-A07039E8C3C2}" dt="2018-06-25T14:13:32.609" v="282" actId="108"/>
          <ac:spMkLst>
            <pc:docMk/>
            <pc:sldMk cId="2809616678" sldId="394"/>
            <ac:spMk id="7" creationId="{D7EAB081-A924-43CD-BBA8-F4B4A4CEEB6F}"/>
          </ac:spMkLst>
        </pc:spChg>
      </pc:sldChg>
      <pc:sldChg chg="modSp add">
        <pc:chgData name="Jim McGowan" userId="e2c7446dd3aca506" providerId="LiveId" clId="{92511FDA-F3DF-4318-A3BA-A07039E8C3C2}" dt="2018-06-25T14:13:27.273" v="281" actId="108"/>
        <pc:sldMkLst>
          <pc:docMk/>
          <pc:sldMk cId="3576192938" sldId="395"/>
        </pc:sldMkLst>
        <pc:spChg chg="mod">
          <ac:chgData name="Jim McGowan" userId="e2c7446dd3aca506" providerId="LiveId" clId="{92511FDA-F3DF-4318-A3BA-A07039E8C3C2}" dt="2018-06-25T14:13:27.273" v="281" actId="108"/>
          <ac:spMkLst>
            <pc:docMk/>
            <pc:sldMk cId="3576192938" sldId="395"/>
            <ac:spMk id="7" creationId="{D7EAB081-A924-43CD-BBA8-F4B4A4CEEB6F}"/>
          </ac:spMkLst>
        </pc:spChg>
      </pc:sldChg>
      <pc:sldChg chg="modSp add">
        <pc:chgData name="Jim McGowan" userId="e2c7446dd3aca506" providerId="LiveId" clId="{92511FDA-F3DF-4318-A3BA-A07039E8C3C2}" dt="2018-06-25T14:14:48.831" v="285" actId="6549"/>
        <pc:sldMkLst>
          <pc:docMk/>
          <pc:sldMk cId="1555485264" sldId="411"/>
        </pc:sldMkLst>
        <pc:spChg chg="mod">
          <ac:chgData name="Jim McGowan" userId="e2c7446dd3aca506" providerId="LiveId" clId="{92511FDA-F3DF-4318-A3BA-A07039E8C3C2}" dt="2018-06-25T14:14:48.831" v="285" actId="6549"/>
          <ac:spMkLst>
            <pc:docMk/>
            <pc:sldMk cId="1555485264" sldId="411"/>
            <ac:spMk id="3" creationId="{E0CCD6B5-AF17-4087-8CCE-374BBB6A17C9}"/>
          </ac:spMkLst>
        </pc:spChg>
      </pc:sldChg>
      <pc:sldChg chg="modSp add ord">
        <pc:chgData name="Jim McGowan" userId="e2c7446dd3aca506" providerId="LiveId" clId="{92511FDA-F3DF-4318-A3BA-A07039E8C3C2}" dt="2018-06-25T14:16:17.793" v="289"/>
        <pc:sldMkLst>
          <pc:docMk/>
          <pc:sldMk cId="604205745" sldId="412"/>
        </pc:sldMkLst>
        <pc:spChg chg="mod">
          <ac:chgData name="Jim McGowan" userId="e2c7446dd3aca506" providerId="LiveId" clId="{92511FDA-F3DF-4318-A3BA-A07039E8C3C2}" dt="2018-06-25T14:16:17.793" v="289"/>
          <ac:spMkLst>
            <pc:docMk/>
            <pc:sldMk cId="604205745" sldId="412"/>
            <ac:spMk id="3" creationId="{E0CCD6B5-AF17-4087-8CCE-374BBB6A17C9}"/>
          </ac:spMkLst>
        </pc:spChg>
      </pc:sldChg>
      <pc:sldChg chg="modSp add ord">
        <pc:chgData name="Jim McGowan" userId="e2c7446dd3aca506" providerId="LiveId" clId="{92511FDA-F3DF-4318-A3BA-A07039E8C3C2}" dt="2018-06-25T14:17:03.645" v="292"/>
        <pc:sldMkLst>
          <pc:docMk/>
          <pc:sldMk cId="2242619107" sldId="413"/>
        </pc:sldMkLst>
        <pc:spChg chg="mod">
          <ac:chgData name="Jim McGowan" userId="e2c7446dd3aca506" providerId="LiveId" clId="{92511FDA-F3DF-4318-A3BA-A07039E8C3C2}" dt="2018-06-25T14:17:03.645" v="292"/>
          <ac:spMkLst>
            <pc:docMk/>
            <pc:sldMk cId="2242619107" sldId="413"/>
            <ac:spMk id="3" creationId="{E0CCD6B5-AF17-4087-8CCE-374BBB6A17C9}"/>
          </ac:spMkLst>
        </pc:spChg>
      </pc:sldChg>
      <pc:sldChg chg="modSp add">
        <pc:chgData name="Jim McGowan" userId="e2c7446dd3aca506" providerId="LiveId" clId="{92511FDA-F3DF-4318-A3BA-A07039E8C3C2}" dt="2018-06-25T14:17:30.664" v="298" actId="6549"/>
        <pc:sldMkLst>
          <pc:docMk/>
          <pc:sldMk cId="2907919657" sldId="414"/>
        </pc:sldMkLst>
        <pc:spChg chg="mod">
          <ac:chgData name="Jim McGowan" userId="e2c7446dd3aca506" providerId="LiveId" clId="{92511FDA-F3DF-4318-A3BA-A07039E8C3C2}" dt="2018-06-25T14:17:30.664" v="298" actId="6549"/>
          <ac:spMkLst>
            <pc:docMk/>
            <pc:sldMk cId="2907919657" sldId="414"/>
            <ac:spMk id="3" creationId="{E0CCD6B5-AF17-4087-8CCE-374BBB6A17C9}"/>
          </ac:spMkLst>
        </pc:spChg>
      </pc:sldChg>
      <pc:sldChg chg="modSp add">
        <pc:chgData name="Jim McGowan" userId="e2c7446dd3aca506" providerId="LiveId" clId="{92511FDA-F3DF-4318-A3BA-A07039E8C3C2}" dt="2018-06-25T14:18:11.672" v="302"/>
        <pc:sldMkLst>
          <pc:docMk/>
          <pc:sldMk cId="2685557891" sldId="415"/>
        </pc:sldMkLst>
        <pc:spChg chg="mod">
          <ac:chgData name="Jim McGowan" userId="e2c7446dd3aca506" providerId="LiveId" clId="{92511FDA-F3DF-4318-A3BA-A07039E8C3C2}" dt="2018-06-25T14:18:11.672" v="302"/>
          <ac:spMkLst>
            <pc:docMk/>
            <pc:sldMk cId="2685557891" sldId="415"/>
            <ac:spMk id="3" creationId="{E0CCD6B5-AF17-4087-8CCE-374BBB6A17C9}"/>
          </ac:spMkLst>
        </pc:spChg>
      </pc:sldChg>
      <pc:sldChg chg="add">
        <pc:chgData name="Jim McGowan" userId="e2c7446dd3aca506" providerId="LiveId" clId="{92511FDA-F3DF-4318-A3BA-A07039E8C3C2}" dt="2018-06-25T14:18:23.973" v="303"/>
        <pc:sldMkLst>
          <pc:docMk/>
          <pc:sldMk cId="2014614340" sldId="416"/>
        </pc:sldMkLst>
      </pc:sldChg>
      <pc:sldChg chg="modSp add">
        <pc:chgData name="Jim McGowan" userId="e2c7446dd3aca506" providerId="LiveId" clId="{92511FDA-F3DF-4318-A3BA-A07039E8C3C2}" dt="2018-06-25T14:18:45.438" v="312" actId="6549"/>
        <pc:sldMkLst>
          <pc:docMk/>
          <pc:sldMk cId="3335881683" sldId="417"/>
        </pc:sldMkLst>
        <pc:spChg chg="mod">
          <ac:chgData name="Jim McGowan" userId="e2c7446dd3aca506" providerId="LiveId" clId="{92511FDA-F3DF-4318-A3BA-A07039E8C3C2}" dt="2018-06-25T14:18:45.438" v="312" actId="6549"/>
          <ac:spMkLst>
            <pc:docMk/>
            <pc:sldMk cId="3335881683" sldId="417"/>
            <ac:spMk id="3" creationId="{E0CCD6B5-AF17-4087-8CCE-374BBB6A17C9}"/>
          </ac:spMkLst>
        </pc:spChg>
      </pc:sldChg>
      <pc:sldChg chg="modSp add">
        <pc:chgData name="Jim McGowan" userId="e2c7446dd3aca506" providerId="LiveId" clId="{92511FDA-F3DF-4318-A3BA-A07039E8C3C2}" dt="2018-06-25T14:19:13.984" v="321" actId="6549"/>
        <pc:sldMkLst>
          <pc:docMk/>
          <pc:sldMk cId="239919145" sldId="418"/>
        </pc:sldMkLst>
        <pc:spChg chg="mod">
          <ac:chgData name="Jim McGowan" userId="e2c7446dd3aca506" providerId="LiveId" clId="{92511FDA-F3DF-4318-A3BA-A07039E8C3C2}" dt="2018-06-25T14:19:13.984" v="321" actId="6549"/>
          <ac:spMkLst>
            <pc:docMk/>
            <pc:sldMk cId="239919145" sldId="418"/>
            <ac:spMk id="3" creationId="{E0CCD6B5-AF17-4087-8CCE-374BBB6A17C9}"/>
          </ac:spMkLst>
        </pc:spChg>
      </pc:sldChg>
      <pc:sldChg chg="modSp add">
        <pc:chgData name="Jim McGowan" userId="e2c7446dd3aca506" providerId="LiveId" clId="{92511FDA-F3DF-4318-A3BA-A07039E8C3C2}" dt="2018-06-25T14:20:03.829" v="326" actId="108"/>
        <pc:sldMkLst>
          <pc:docMk/>
          <pc:sldMk cId="2982753297" sldId="419"/>
        </pc:sldMkLst>
        <pc:spChg chg="mod">
          <ac:chgData name="Jim McGowan" userId="e2c7446dd3aca506" providerId="LiveId" clId="{92511FDA-F3DF-4318-A3BA-A07039E8C3C2}" dt="2018-06-25T14:20:03.829" v="326" actId="108"/>
          <ac:spMkLst>
            <pc:docMk/>
            <pc:sldMk cId="2982753297" sldId="419"/>
            <ac:spMk id="3" creationId="{E0CCD6B5-AF17-4087-8CCE-374BBB6A17C9}"/>
          </ac:spMkLst>
        </pc:spChg>
      </pc:sldChg>
      <pc:sldChg chg="modSp add">
        <pc:chgData name="Jim McGowan" userId="e2c7446dd3aca506" providerId="LiveId" clId="{92511FDA-F3DF-4318-A3BA-A07039E8C3C2}" dt="2018-06-25T14:20:34.319" v="329"/>
        <pc:sldMkLst>
          <pc:docMk/>
          <pc:sldMk cId="2175432412" sldId="420"/>
        </pc:sldMkLst>
        <pc:spChg chg="mod">
          <ac:chgData name="Jim McGowan" userId="e2c7446dd3aca506" providerId="LiveId" clId="{92511FDA-F3DF-4318-A3BA-A07039E8C3C2}" dt="2018-06-25T14:20:34.319" v="329"/>
          <ac:spMkLst>
            <pc:docMk/>
            <pc:sldMk cId="2175432412" sldId="420"/>
            <ac:spMk id="3" creationId="{E0CCD6B5-AF17-4087-8CCE-374BBB6A17C9}"/>
          </ac:spMkLst>
        </pc:spChg>
      </pc:sldChg>
      <pc:sldChg chg="modSp add">
        <pc:chgData name="Jim McGowan" userId="e2c7446dd3aca506" providerId="LiveId" clId="{92511FDA-F3DF-4318-A3BA-A07039E8C3C2}" dt="2018-06-25T14:21:58.466" v="336" actId="6549"/>
        <pc:sldMkLst>
          <pc:docMk/>
          <pc:sldMk cId="2252399123" sldId="421"/>
        </pc:sldMkLst>
        <pc:spChg chg="mod">
          <ac:chgData name="Jim McGowan" userId="e2c7446dd3aca506" providerId="LiveId" clId="{92511FDA-F3DF-4318-A3BA-A07039E8C3C2}" dt="2018-06-25T14:21:58.466" v="336" actId="6549"/>
          <ac:spMkLst>
            <pc:docMk/>
            <pc:sldMk cId="2252399123" sldId="421"/>
            <ac:spMk id="3" creationId="{E0CCD6B5-AF17-4087-8CCE-374BBB6A17C9}"/>
          </ac:spMkLst>
        </pc:spChg>
      </pc:sldChg>
      <pc:sldChg chg="add">
        <pc:chgData name="Jim McGowan" userId="e2c7446dd3aca506" providerId="LiveId" clId="{92511FDA-F3DF-4318-A3BA-A07039E8C3C2}" dt="2018-06-25T16:19:52.423" v="2171"/>
        <pc:sldMkLst>
          <pc:docMk/>
          <pc:sldMk cId="2625431096" sldId="422"/>
        </pc:sldMkLst>
      </pc:sldChg>
      <pc:sldChg chg="modSp add">
        <pc:chgData name="Jim McGowan" userId="e2c7446dd3aca506" providerId="LiveId" clId="{92511FDA-F3DF-4318-A3BA-A07039E8C3C2}" dt="2018-06-25T16:26:20.867" v="2224" actId="108"/>
        <pc:sldMkLst>
          <pc:docMk/>
          <pc:sldMk cId="2329326246" sldId="423"/>
        </pc:sldMkLst>
        <pc:spChg chg="mod">
          <ac:chgData name="Jim McGowan" userId="e2c7446dd3aca506" providerId="LiveId" clId="{92511FDA-F3DF-4318-A3BA-A07039E8C3C2}" dt="2018-06-25T16:26:20.867" v="2224" actId="108"/>
          <ac:spMkLst>
            <pc:docMk/>
            <pc:sldMk cId="2329326246" sldId="423"/>
            <ac:spMk id="7" creationId="{D7EAB081-A924-43CD-BBA8-F4B4A4CEEB6F}"/>
          </ac:spMkLst>
        </pc:spChg>
      </pc:sldChg>
      <pc:sldChg chg="add">
        <pc:chgData name="Jim McGowan" userId="e2c7446dd3aca506" providerId="LiveId" clId="{92511FDA-F3DF-4318-A3BA-A07039E8C3C2}" dt="2018-06-25T16:27:48.576" v="2229"/>
        <pc:sldMkLst>
          <pc:docMk/>
          <pc:sldMk cId="858430664" sldId="424"/>
        </pc:sldMkLst>
      </pc:sldChg>
      <pc:sldChg chg="modSp add del">
        <pc:chgData name="Jim McGowan" userId="e2c7446dd3aca506" providerId="LiveId" clId="{92511FDA-F3DF-4318-A3BA-A07039E8C3C2}" dt="2018-06-25T16:27:40.319" v="2228" actId="2696"/>
        <pc:sldMkLst>
          <pc:docMk/>
          <pc:sldMk cId="3682291717" sldId="424"/>
        </pc:sldMkLst>
        <pc:spChg chg="mod">
          <ac:chgData name="Jim McGowan" userId="e2c7446dd3aca506" providerId="LiveId" clId="{92511FDA-F3DF-4318-A3BA-A07039E8C3C2}" dt="2018-06-25T16:26:59.454" v="2227" actId="108"/>
          <ac:spMkLst>
            <pc:docMk/>
            <pc:sldMk cId="3682291717" sldId="424"/>
            <ac:spMk id="7" creationId="{D7EAB081-A924-43CD-BBA8-F4B4A4CEEB6F}"/>
          </ac:spMkLst>
        </pc:spChg>
      </pc:sldChg>
      <pc:sldMasterChg chg="del delSldLayout">
        <pc:chgData name="Jim McGowan" userId="e2c7446dd3aca506" providerId="LiveId" clId="{92511FDA-F3DF-4318-A3BA-A07039E8C3C2}" dt="2018-06-25T13:58:33.382" v="43" actId="2696"/>
        <pc:sldMasterMkLst>
          <pc:docMk/>
          <pc:sldMasterMk cId="0" sldId="2147483652"/>
        </pc:sldMasterMkLst>
        <pc:sldLayoutChg chg="del">
          <pc:chgData name="Jim McGowan" userId="e2c7446dd3aca506" providerId="LiveId" clId="{92511FDA-F3DF-4318-A3BA-A07039E8C3C2}" dt="2018-06-25T13:58:33.359" v="32" actId="2696"/>
          <pc:sldLayoutMkLst>
            <pc:docMk/>
            <pc:sldMasterMk cId="0" sldId="2147483652"/>
            <pc:sldLayoutMk cId="686757973" sldId="2147483698"/>
          </pc:sldLayoutMkLst>
        </pc:sldLayoutChg>
        <pc:sldLayoutChg chg="del">
          <pc:chgData name="Jim McGowan" userId="e2c7446dd3aca506" providerId="LiveId" clId="{92511FDA-F3DF-4318-A3BA-A07039E8C3C2}" dt="2018-06-25T13:58:33.359" v="33" actId="2696"/>
          <pc:sldLayoutMkLst>
            <pc:docMk/>
            <pc:sldMasterMk cId="0" sldId="2147483652"/>
            <pc:sldLayoutMk cId="886904523" sldId="2147483699"/>
          </pc:sldLayoutMkLst>
        </pc:sldLayoutChg>
        <pc:sldLayoutChg chg="del">
          <pc:chgData name="Jim McGowan" userId="e2c7446dd3aca506" providerId="LiveId" clId="{92511FDA-F3DF-4318-A3BA-A07039E8C3C2}" dt="2018-06-25T13:58:33.359" v="34" actId="2696"/>
          <pc:sldLayoutMkLst>
            <pc:docMk/>
            <pc:sldMasterMk cId="0" sldId="2147483652"/>
            <pc:sldLayoutMk cId="162884815" sldId="2147483700"/>
          </pc:sldLayoutMkLst>
        </pc:sldLayoutChg>
        <pc:sldLayoutChg chg="del">
          <pc:chgData name="Jim McGowan" userId="e2c7446dd3aca506" providerId="LiveId" clId="{92511FDA-F3DF-4318-A3BA-A07039E8C3C2}" dt="2018-06-25T13:58:33.366" v="35" actId="2696"/>
          <pc:sldLayoutMkLst>
            <pc:docMk/>
            <pc:sldMasterMk cId="0" sldId="2147483652"/>
            <pc:sldLayoutMk cId="3760332461" sldId="2147483701"/>
          </pc:sldLayoutMkLst>
        </pc:sldLayoutChg>
        <pc:sldLayoutChg chg="del">
          <pc:chgData name="Jim McGowan" userId="e2c7446dd3aca506" providerId="LiveId" clId="{92511FDA-F3DF-4318-A3BA-A07039E8C3C2}" dt="2018-06-25T13:58:33.366" v="36" actId="2696"/>
          <pc:sldLayoutMkLst>
            <pc:docMk/>
            <pc:sldMasterMk cId="0" sldId="2147483652"/>
            <pc:sldLayoutMk cId="3179339658" sldId="2147483702"/>
          </pc:sldLayoutMkLst>
        </pc:sldLayoutChg>
        <pc:sldLayoutChg chg="del">
          <pc:chgData name="Jim McGowan" userId="e2c7446dd3aca506" providerId="LiveId" clId="{92511FDA-F3DF-4318-A3BA-A07039E8C3C2}" dt="2018-06-25T13:58:33.366" v="37" actId="2696"/>
          <pc:sldLayoutMkLst>
            <pc:docMk/>
            <pc:sldMasterMk cId="0" sldId="2147483652"/>
            <pc:sldLayoutMk cId="2773473223" sldId="2147483703"/>
          </pc:sldLayoutMkLst>
        </pc:sldLayoutChg>
        <pc:sldLayoutChg chg="del">
          <pc:chgData name="Jim McGowan" userId="e2c7446dd3aca506" providerId="LiveId" clId="{92511FDA-F3DF-4318-A3BA-A07039E8C3C2}" dt="2018-06-25T13:58:33.366" v="38" actId="2696"/>
          <pc:sldLayoutMkLst>
            <pc:docMk/>
            <pc:sldMasterMk cId="0" sldId="2147483652"/>
            <pc:sldLayoutMk cId="4216894630" sldId="2147483704"/>
          </pc:sldLayoutMkLst>
        </pc:sldLayoutChg>
        <pc:sldLayoutChg chg="del">
          <pc:chgData name="Jim McGowan" userId="e2c7446dd3aca506" providerId="LiveId" clId="{92511FDA-F3DF-4318-A3BA-A07039E8C3C2}" dt="2018-06-25T13:58:33.366" v="39" actId="2696"/>
          <pc:sldLayoutMkLst>
            <pc:docMk/>
            <pc:sldMasterMk cId="0" sldId="2147483652"/>
            <pc:sldLayoutMk cId="2612259583" sldId="2147483705"/>
          </pc:sldLayoutMkLst>
        </pc:sldLayoutChg>
        <pc:sldLayoutChg chg="del">
          <pc:chgData name="Jim McGowan" userId="e2c7446dd3aca506" providerId="LiveId" clId="{92511FDA-F3DF-4318-A3BA-A07039E8C3C2}" dt="2018-06-25T13:58:33.366" v="40" actId="2696"/>
          <pc:sldLayoutMkLst>
            <pc:docMk/>
            <pc:sldMasterMk cId="0" sldId="2147483652"/>
            <pc:sldLayoutMk cId="847536620" sldId="2147483706"/>
          </pc:sldLayoutMkLst>
        </pc:sldLayoutChg>
        <pc:sldLayoutChg chg="del">
          <pc:chgData name="Jim McGowan" userId="e2c7446dd3aca506" providerId="LiveId" clId="{92511FDA-F3DF-4318-A3BA-A07039E8C3C2}" dt="2018-06-25T13:58:33.366" v="41" actId="2696"/>
          <pc:sldLayoutMkLst>
            <pc:docMk/>
            <pc:sldMasterMk cId="0" sldId="2147483652"/>
            <pc:sldLayoutMk cId="2464610432" sldId="2147483707"/>
          </pc:sldLayoutMkLst>
        </pc:sldLayoutChg>
        <pc:sldLayoutChg chg="del">
          <pc:chgData name="Jim McGowan" userId="e2c7446dd3aca506" providerId="LiveId" clId="{92511FDA-F3DF-4318-A3BA-A07039E8C3C2}" dt="2018-06-25T13:58:33.366" v="42" actId="2696"/>
          <pc:sldLayoutMkLst>
            <pc:docMk/>
            <pc:sldMasterMk cId="0" sldId="2147483652"/>
            <pc:sldLayoutMk cId="3798313664" sldId="2147483708"/>
          </pc:sldLayoutMkLst>
        </pc:sldLayoutChg>
      </pc:sldMasterChg>
      <pc:sldMasterChg chg="del delSldLayout">
        <pc:chgData name="Jim McGowan" userId="e2c7446dd3aca506" providerId="LiveId" clId="{92511FDA-F3DF-4318-A3BA-A07039E8C3C2}" dt="2018-06-25T13:57:39.956" v="17" actId="2696"/>
        <pc:sldMasterMkLst>
          <pc:docMk/>
          <pc:sldMasterMk cId="0" sldId="2147483653"/>
        </pc:sldMasterMkLst>
        <pc:sldLayoutChg chg="del">
          <pc:chgData name="Jim McGowan" userId="e2c7446dd3aca506" providerId="LiveId" clId="{92511FDA-F3DF-4318-A3BA-A07039E8C3C2}" dt="2018-06-25T13:57:39.925" v="6" actId="2696"/>
          <pc:sldLayoutMkLst>
            <pc:docMk/>
            <pc:sldMasterMk cId="0" sldId="2147483653"/>
            <pc:sldLayoutMk cId="3360248326" sldId="2147483709"/>
          </pc:sldLayoutMkLst>
        </pc:sldLayoutChg>
        <pc:sldLayoutChg chg="del">
          <pc:chgData name="Jim McGowan" userId="e2c7446dd3aca506" providerId="LiveId" clId="{92511FDA-F3DF-4318-A3BA-A07039E8C3C2}" dt="2018-06-25T13:57:39.925" v="7" actId="2696"/>
          <pc:sldLayoutMkLst>
            <pc:docMk/>
            <pc:sldMasterMk cId="0" sldId="2147483653"/>
            <pc:sldLayoutMk cId="2008205438" sldId="2147483710"/>
          </pc:sldLayoutMkLst>
        </pc:sldLayoutChg>
        <pc:sldLayoutChg chg="del">
          <pc:chgData name="Jim McGowan" userId="e2c7446dd3aca506" providerId="LiveId" clId="{92511FDA-F3DF-4318-A3BA-A07039E8C3C2}" dt="2018-06-25T13:57:39.925" v="8" actId="2696"/>
          <pc:sldLayoutMkLst>
            <pc:docMk/>
            <pc:sldMasterMk cId="0" sldId="2147483653"/>
            <pc:sldLayoutMk cId="1524799305" sldId="2147483711"/>
          </pc:sldLayoutMkLst>
        </pc:sldLayoutChg>
        <pc:sldLayoutChg chg="del">
          <pc:chgData name="Jim McGowan" userId="e2c7446dd3aca506" providerId="LiveId" clId="{92511FDA-F3DF-4318-A3BA-A07039E8C3C2}" dt="2018-06-25T13:57:39.925" v="9" actId="2696"/>
          <pc:sldLayoutMkLst>
            <pc:docMk/>
            <pc:sldMasterMk cId="0" sldId="2147483653"/>
            <pc:sldLayoutMk cId="3151448444" sldId="2147483712"/>
          </pc:sldLayoutMkLst>
        </pc:sldLayoutChg>
        <pc:sldLayoutChg chg="del">
          <pc:chgData name="Jim McGowan" userId="e2c7446dd3aca506" providerId="LiveId" clId="{92511FDA-F3DF-4318-A3BA-A07039E8C3C2}" dt="2018-06-25T13:57:39.941" v="10" actId="2696"/>
          <pc:sldLayoutMkLst>
            <pc:docMk/>
            <pc:sldMasterMk cId="0" sldId="2147483653"/>
            <pc:sldLayoutMk cId="3054067103" sldId="2147483713"/>
          </pc:sldLayoutMkLst>
        </pc:sldLayoutChg>
        <pc:sldLayoutChg chg="del">
          <pc:chgData name="Jim McGowan" userId="e2c7446dd3aca506" providerId="LiveId" clId="{92511FDA-F3DF-4318-A3BA-A07039E8C3C2}" dt="2018-06-25T13:57:39.941" v="11" actId="2696"/>
          <pc:sldLayoutMkLst>
            <pc:docMk/>
            <pc:sldMasterMk cId="0" sldId="2147483653"/>
            <pc:sldLayoutMk cId="4155646072" sldId="2147483714"/>
          </pc:sldLayoutMkLst>
        </pc:sldLayoutChg>
        <pc:sldLayoutChg chg="del">
          <pc:chgData name="Jim McGowan" userId="e2c7446dd3aca506" providerId="LiveId" clId="{92511FDA-F3DF-4318-A3BA-A07039E8C3C2}" dt="2018-06-25T13:57:39.941" v="12" actId="2696"/>
          <pc:sldLayoutMkLst>
            <pc:docMk/>
            <pc:sldMasterMk cId="0" sldId="2147483653"/>
            <pc:sldLayoutMk cId="3581920166" sldId="2147483715"/>
          </pc:sldLayoutMkLst>
        </pc:sldLayoutChg>
        <pc:sldLayoutChg chg="del">
          <pc:chgData name="Jim McGowan" userId="e2c7446dd3aca506" providerId="LiveId" clId="{92511FDA-F3DF-4318-A3BA-A07039E8C3C2}" dt="2018-06-25T13:57:39.941" v="13" actId="2696"/>
          <pc:sldLayoutMkLst>
            <pc:docMk/>
            <pc:sldMasterMk cId="0" sldId="2147483653"/>
            <pc:sldLayoutMk cId="2398999735" sldId="2147483716"/>
          </pc:sldLayoutMkLst>
        </pc:sldLayoutChg>
        <pc:sldLayoutChg chg="del">
          <pc:chgData name="Jim McGowan" userId="e2c7446dd3aca506" providerId="LiveId" clId="{92511FDA-F3DF-4318-A3BA-A07039E8C3C2}" dt="2018-06-25T13:57:39.941" v="14" actId="2696"/>
          <pc:sldLayoutMkLst>
            <pc:docMk/>
            <pc:sldMasterMk cId="0" sldId="2147483653"/>
            <pc:sldLayoutMk cId="3074664230" sldId="2147483717"/>
          </pc:sldLayoutMkLst>
        </pc:sldLayoutChg>
        <pc:sldLayoutChg chg="del">
          <pc:chgData name="Jim McGowan" userId="e2c7446dd3aca506" providerId="LiveId" clId="{92511FDA-F3DF-4318-A3BA-A07039E8C3C2}" dt="2018-06-25T13:57:39.941" v="15" actId="2696"/>
          <pc:sldLayoutMkLst>
            <pc:docMk/>
            <pc:sldMasterMk cId="0" sldId="2147483653"/>
            <pc:sldLayoutMk cId="838160136" sldId="2147483718"/>
          </pc:sldLayoutMkLst>
        </pc:sldLayoutChg>
        <pc:sldLayoutChg chg="del">
          <pc:chgData name="Jim McGowan" userId="e2c7446dd3aca506" providerId="LiveId" clId="{92511FDA-F3DF-4318-A3BA-A07039E8C3C2}" dt="2018-06-25T13:57:39.941" v="16" actId="2696"/>
          <pc:sldLayoutMkLst>
            <pc:docMk/>
            <pc:sldMasterMk cId="0" sldId="2147483653"/>
            <pc:sldLayoutMk cId="3619109724" sldId="214748371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5E5DF1-4FD9-4B4E-9F4E-65945CD7A0ED}"/>
              </a:ext>
            </a:extLst>
          </p:cNvPr>
          <p:cNvSpPr>
            <a:spLocks noGrp="1"/>
          </p:cNvSpPr>
          <p:nvPr>
            <p:ph type="hdr" sz="quarter"/>
          </p:nvPr>
        </p:nvSpPr>
        <p:spPr>
          <a:xfrm>
            <a:off x="0" y="1"/>
            <a:ext cx="3428999" cy="481013"/>
          </a:xfrm>
          <a:prstGeom prst="rect">
            <a:avLst/>
          </a:prstGeom>
        </p:spPr>
        <p:txBody>
          <a:bodyPr vert="horz" lIns="91427" tIns="45714" rIns="91427" bIns="45714" rtlCol="0"/>
          <a:lstStyle>
            <a:lvl1pPr algn="l">
              <a:defRPr sz="1200"/>
            </a:lvl1pPr>
          </a:lstStyle>
          <a:p>
            <a:r>
              <a:rPr lang="en-US" b="1" dirty="0">
                <a:solidFill>
                  <a:schemeClr val="tx1"/>
                </a:solidFill>
                <a:effectLst/>
              </a:rPr>
              <a:t>Dr. Jim McGowan - Law &amp; Grace: Session 11</a:t>
            </a:r>
          </a:p>
        </p:txBody>
      </p:sp>
      <p:sp>
        <p:nvSpPr>
          <p:cNvPr id="3" name="Date Placeholder 2">
            <a:extLst>
              <a:ext uri="{FF2B5EF4-FFF2-40B4-BE49-F238E27FC236}">
                <a16:creationId xmlns:a16="http://schemas.microsoft.com/office/drawing/2014/main" id="{BB7F6847-7258-4F0F-997E-5DCB46D2E2B6}"/>
              </a:ext>
            </a:extLst>
          </p:cNvPr>
          <p:cNvSpPr>
            <a:spLocks noGrp="1"/>
          </p:cNvSpPr>
          <p:nvPr>
            <p:ph type="dt" sz="quarter" idx="1"/>
          </p:nvPr>
        </p:nvSpPr>
        <p:spPr>
          <a:xfrm>
            <a:off x="4143375" y="1"/>
            <a:ext cx="3170238" cy="481013"/>
          </a:xfrm>
          <a:prstGeom prst="rect">
            <a:avLst/>
          </a:prstGeom>
        </p:spPr>
        <p:txBody>
          <a:bodyPr vert="horz" lIns="91427" tIns="45714" rIns="91427" bIns="45714" rtlCol="0"/>
          <a:lstStyle>
            <a:lvl1pPr algn="r">
              <a:defRPr sz="1200"/>
            </a:lvl1pPr>
          </a:lstStyle>
          <a:p>
            <a:r>
              <a:rPr lang="en-US" b="1" dirty="0">
                <a:solidFill>
                  <a:schemeClr val="tx1"/>
                </a:solidFill>
                <a:effectLst/>
              </a:rPr>
              <a:t>9/23/2018</a:t>
            </a:r>
          </a:p>
        </p:txBody>
      </p:sp>
      <p:sp>
        <p:nvSpPr>
          <p:cNvPr id="4" name="Footer Placeholder 3">
            <a:extLst>
              <a:ext uri="{FF2B5EF4-FFF2-40B4-BE49-F238E27FC236}">
                <a16:creationId xmlns:a16="http://schemas.microsoft.com/office/drawing/2014/main" id="{87C0E830-EEDB-4EBB-9813-34D60D291633}"/>
              </a:ext>
            </a:extLst>
          </p:cNvPr>
          <p:cNvSpPr>
            <a:spLocks noGrp="1"/>
          </p:cNvSpPr>
          <p:nvPr>
            <p:ph type="ftr" sz="quarter" idx="2"/>
          </p:nvPr>
        </p:nvSpPr>
        <p:spPr>
          <a:xfrm>
            <a:off x="1" y="9120188"/>
            <a:ext cx="3170238" cy="481012"/>
          </a:xfrm>
          <a:prstGeom prst="rect">
            <a:avLst/>
          </a:prstGeom>
        </p:spPr>
        <p:txBody>
          <a:bodyPr vert="horz" lIns="91427" tIns="45714" rIns="91427" bIns="45714" rtlCol="0" anchor="b"/>
          <a:lstStyle>
            <a:lvl1pPr algn="l">
              <a:defRPr sz="1200"/>
            </a:lvl1pPr>
          </a:lstStyle>
          <a:p>
            <a:r>
              <a:rPr lang="en-US" b="1" dirty="0">
                <a:solidFill>
                  <a:schemeClr val="tx1"/>
                </a:solidFill>
                <a:effectLst/>
              </a:rPr>
              <a:t>Sugar Land Bible Church</a:t>
            </a:r>
          </a:p>
        </p:txBody>
      </p:sp>
      <p:sp>
        <p:nvSpPr>
          <p:cNvPr id="5" name="Slide Number Placeholder 4">
            <a:extLst>
              <a:ext uri="{FF2B5EF4-FFF2-40B4-BE49-F238E27FC236}">
                <a16:creationId xmlns:a16="http://schemas.microsoft.com/office/drawing/2014/main" id="{E8058133-9928-4127-B251-8C16503D9D1C}"/>
              </a:ext>
            </a:extLst>
          </p:cNvPr>
          <p:cNvSpPr>
            <a:spLocks noGrp="1"/>
          </p:cNvSpPr>
          <p:nvPr>
            <p:ph type="sldNum" sz="quarter" idx="3"/>
          </p:nvPr>
        </p:nvSpPr>
        <p:spPr>
          <a:xfrm>
            <a:off x="4143375" y="9120188"/>
            <a:ext cx="3170238" cy="481012"/>
          </a:xfrm>
          <a:prstGeom prst="rect">
            <a:avLst/>
          </a:prstGeom>
        </p:spPr>
        <p:txBody>
          <a:bodyPr vert="horz" lIns="91427" tIns="45714" rIns="91427" bIns="45714" rtlCol="0" anchor="b"/>
          <a:lstStyle>
            <a:lvl1pPr algn="r">
              <a:defRPr sz="1200"/>
            </a:lvl1pPr>
          </a:lstStyle>
          <a:p>
            <a:fld id="{D2C534A8-34AD-47D0-A153-CC5C49457D1D}" type="slidenum">
              <a:rPr lang="en-US" smtClean="0"/>
              <a:t>‹#›</a:t>
            </a:fld>
            <a:endParaRPr lang="en-US"/>
          </a:p>
        </p:txBody>
      </p:sp>
    </p:spTree>
    <p:extLst>
      <p:ext uri="{BB962C8B-B14F-4D97-AF65-F5344CB8AC3E}">
        <p14:creationId xmlns:p14="http://schemas.microsoft.com/office/powerpoint/2010/main" val="3037170555"/>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3B8F8BC-82FC-4A67-8FA3-1EFE16633B20}"/>
              </a:ext>
            </a:extLst>
          </p:cNvPr>
          <p:cNvSpPr>
            <a:spLocks noGrp="1" noChangeArrowheads="1"/>
          </p:cNvSpPr>
          <p:nvPr>
            <p:ph type="hdr" sz="quarter"/>
          </p:nvPr>
        </p:nvSpPr>
        <p:spPr bwMode="auto">
          <a:xfrm>
            <a:off x="0"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47" tIns="48324" rIns="96647" bIns="48324" numCol="1" anchor="t" anchorCtr="0" compatLnSpc="1">
            <a:prstTxWarp prst="textNoShape">
              <a:avLst/>
            </a:prstTxWarp>
          </a:bodyPr>
          <a:lstStyle>
            <a:lvl1pPr>
              <a:defRPr sz="1300">
                <a:solidFill>
                  <a:schemeClr val="tx1"/>
                </a:solidFill>
                <a:effectLst/>
                <a:latin typeface="Calibri" panose="020F0502020204030204" pitchFamily="34" charset="0"/>
                <a:cs typeface="Calibri" panose="020F0502020204030204" pitchFamily="34" charset="0"/>
              </a:defRPr>
            </a:lvl1pPr>
          </a:lstStyle>
          <a:p>
            <a:r>
              <a:rPr lang="en-US" altLang="en-US"/>
              <a:t>Dr. Jim McGowan - Law &amp; Grace: Session 11</a:t>
            </a:r>
            <a:endParaRPr lang="en-US" altLang="en-US" dirty="0"/>
          </a:p>
        </p:txBody>
      </p:sp>
      <p:sp>
        <p:nvSpPr>
          <p:cNvPr id="4099" name="Rectangle 3">
            <a:extLst>
              <a:ext uri="{FF2B5EF4-FFF2-40B4-BE49-F238E27FC236}">
                <a16:creationId xmlns:a16="http://schemas.microsoft.com/office/drawing/2014/main" id="{52E906C4-CD9F-493E-A7DD-75F022717CD1}"/>
              </a:ext>
            </a:extLst>
          </p:cNvPr>
          <p:cNvSpPr>
            <a:spLocks noGrp="1" noChangeArrowheads="1"/>
          </p:cNvSpPr>
          <p:nvPr>
            <p:ph type="dt" idx="1"/>
          </p:nvPr>
        </p:nvSpPr>
        <p:spPr bwMode="auto">
          <a:xfrm>
            <a:off x="4143587"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47" tIns="48324" rIns="96647" bIns="48324" numCol="1" anchor="t" anchorCtr="0" compatLnSpc="1">
            <a:prstTxWarp prst="textNoShape">
              <a:avLst/>
            </a:prstTxWarp>
          </a:bodyPr>
          <a:lstStyle>
            <a:lvl1pPr algn="r">
              <a:defRPr sz="1300">
                <a:solidFill>
                  <a:schemeClr val="tx1"/>
                </a:solidFill>
                <a:effectLst/>
                <a:latin typeface="Calibri" panose="020F0502020204030204" pitchFamily="34" charset="0"/>
                <a:cs typeface="Calibri" panose="020F0502020204030204" pitchFamily="34" charset="0"/>
              </a:defRPr>
            </a:lvl1pPr>
          </a:lstStyle>
          <a:p>
            <a:r>
              <a:rPr lang="en-US" altLang="en-US"/>
              <a:t>9/23/2018</a:t>
            </a:r>
            <a:endParaRPr lang="en-US" altLang="en-US" dirty="0"/>
          </a:p>
        </p:txBody>
      </p:sp>
      <p:sp>
        <p:nvSpPr>
          <p:cNvPr id="4100" name="Rectangle 4">
            <a:extLst>
              <a:ext uri="{FF2B5EF4-FFF2-40B4-BE49-F238E27FC236}">
                <a16:creationId xmlns:a16="http://schemas.microsoft.com/office/drawing/2014/main" id="{6C51F2A9-89DE-4AB6-89F2-261AD1EFE100}"/>
              </a:ext>
            </a:extLst>
          </p:cNvPr>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a:extLst>
              <a:ext uri="{FF2B5EF4-FFF2-40B4-BE49-F238E27FC236}">
                <a16:creationId xmlns:a16="http://schemas.microsoft.com/office/drawing/2014/main" id="{1811FB04-B2D2-47D9-8D24-4034849C8BE5}"/>
              </a:ext>
            </a:extLst>
          </p:cNvPr>
          <p:cNvSpPr>
            <a:spLocks noGrp="1" noChangeArrowheads="1"/>
          </p:cNvSpPr>
          <p:nvPr>
            <p:ph type="body" sz="quarter" idx="3"/>
          </p:nvPr>
        </p:nvSpPr>
        <p:spPr bwMode="auto">
          <a:xfrm>
            <a:off x="731520" y="4560570"/>
            <a:ext cx="5852160" cy="4320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47" tIns="48324" rIns="96647" bIns="48324"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102" name="Rectangle 6">
            <a:extLst>
              <a:ext uri="{FF2B5EF4-FFF2-40B4-BE49-F238E27FC236}">
                <a16:creationId xmlns:a16="http://schemas.microsoft.com/office/drawing/2014/main" id="{C7711BAD-9742-4E9B-83A5-1C9538A76795}"/>
              </a:ext>
            </a:extLst>
          </p:cNvPr>
          <p:cNvSpPr>
            <a:spLocks noGrp="1" noChangeArrowheads="1"/>
          </p:cNvSpPr>
          <p:nvPr>
            <p:ph type="ftr" sz="quarter" idx="4"/>
          </p:nvPr>
        </p:nvSpPr>
        <p:spPr bwMode="auto">
          <a:xfrm>
            <a:off x="0" y="9119474"/>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47" tIns="48324" rIns="96647" bIns="48324" numCol="1" anchor="b" anchorCtr="0" compatLnSpc="1">
            <a:prstTxWarp prst="textNoShape">
              <a:avLst/>
            </a:prstTxWarp>
          </a:bodyPr>
          <a:lstStyle>
            <a:lvl1pPr>
              <a:defRPr sz="1300">
                <a:solidFill>
                  <a:schemeClr val="tx1"/>
                </a:solidFill>
                <a:effectLst/>
                <a:latin typeface="Calibri" panose="020F0502020204030204" pitchFamily="34" charset="0"/>
                <a:cs typeface="Calibri" panose="020F0502020204030204" pitchFamily="34" charset="0"/>
              </a:defRPr>
            </a:lvl1pPr>
          </a:lstStyle>
          <a:p>
            <a:r>
              <a:rPr lang="en-US" altLang="en-US"/>
              <a:t>Sugar Land Bible Church</a:t>
            </a:r>
            <a:endParaRPr lang="en-US" altLang="en-US" dirty="0"/>
          </a:p>
        </p:txBody>
      </p:sp>
      <p:sp>
        <p:nvSpPr>
          <p:cNvPr id="4103" name="Rectangle 7">
            <a:extLst>
              <a:ext uri="{FF2B5EF4-FFF2-40B4-BE49-F238E27FC236}">
                <a16:creationId xmlns:a16="http://schemas.microsoft.com/office/drawing/2014/main" id="{86788966-D482-4923-9738-33C262F4B811}"/>
              </a:ext>
            </a:extLst>
          </p:cNvPr>
          <p:cNvSpPr>
            <a:spLocks noGrp="1" noChangeArrowheads="1"/>
          </p:cNvSpPr>
          <p:nvPr>
            <p:ph type="sldNum" sz="quarter" idx="5"/>
          </p:nvPr>
        </p:nvSpPr>
        <p:spPr bwMode="auto">
          <a:xfrm>
            <a:off x="4143587" y="9119474"/>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47" tIns="48324" rIns="96647" bIns="48324" numCol="1" anchor="b" anchorCtr="0" compatLnSpc="1">
            <a:prstTxWarp prst="textNoShape">
              <a:avLst/>
            </a:prstTxWarp>
          </a:bodyPr>
          <a:lstStyle>
            <a:lvl1pPr algn="r">
              <a:defRPr sz="1300">
                <a:solidFill>
                  <a:schemeClr val="tx1"/>
                </a:solidFill>
                <a:effectLst/>
                <a:latin typeface="Calibri" panose="020F0502020204030204" pitchFamily="34" charset="0"/>
                <a:cs typeface="Calibri" panose="020F0502020204030204" pitchFamily="34" charset="0"/>
              </a:defRPr>
            </a:lvl1pPr>
          </a:lstStyle>
          <a:p>
            <a:fld id="{729AC74D-3E7C-4D95-ADFE-FDF9E9E93A70}"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hf/>
  <p:notesStyle>
    <a:lvl1pPr algn="l" rtl="0" fontAlgn="base">
      <a:spcBef>
        <a:spcPct val="30000"/>
      </a:spcBef>
      <a:spcAft>
        <a:spcPct val="0"/>
      </a:spcAft>
      <a:defRPr sz="1200" kern="1200">
        <a:solidFill>
          <a:schemeClr val="tx1"/>
        </a:solidFill>
        <a:latin typeface="Calibri" panose="020F0502020204030204" pitchFamily="34" charset="0"/>
        <a:ea typeface="+mn-ea"/>
        <a:cs typeface="Calibri" panose="020F0502020204030204" pitchFamily="34" charset="0"/>
      </a:defRPr>
    </a:lvl1pPr>
    <a:lvl2pPr marL="457200" algn="l" rtl="0" fontAlgn="base">
      <a:spcBef>
        <a:spcPct val="30000"/>
      </a:spcBef>
      <a:spcAft>
        <a:spcPct val="0"/>
      </a:spcAft>
      <a:defRPr sz="1200" kern="1200">
        <a:solidFill>
          <a:schemeClr val="tx1"/>
        </a:solidFill>
        <a:latin typeface="Calibri" panose="020F0502020204030204" pitchFamily="34" charset="0"/>
        <a:ea typeface="+mn-ea"/>
        <a:cs typeface="Calibri" panose="020F0502020204030204" pitchFamily="34" charset="0"/>
      </a:defRPr>
    </a:lvl2pPr>
    <a:lvl3pPr marL="914400" algn="l" rtl="0" fontAlgn="base">
      <a:spcBef>
        <a:spcPct val="30000"/>
      </a:spcBef>
      <a:spcAft>
        <a:spcPct val="0"/>
      </a:spcAft>
      <a:defRPr sz="1200" kern="1200">
        <a:solidFill>
          <a:schemeClr val="tx1"/>
        </a:solidFill>
        <a:latin typeface="Calibri" panose="020F0502020204030204" pitchFamily="34" charset="0"/>
        <a:ea typeface="+mn-ea"/>
        <a:cs typeface="Calibri" panose="020F0502020204030204" pitchFamily="34" charset="0"/>
      </a:defRPr>
    </a:lvl3pPr>
    <a:lvl4pPr marL="1371600" algn="l" rtl="0" fontAlgn="base">
      <a:spcBef>
        <a:spcPct val="30000"/>
      </a:spcBef>
      <a:spcAft>
        <a:spcPct val="0"/>
      </a:spcAft>
      <a:defRPr sz="1200" kern="1200">
        <a:solidFill>
          <a:schemeClr val="tx1"/>
        </a:solidFill>
        <a:latin typeface="Calibri" panose="020F0502020204030204" pitchFamily="34" charset="0"/>
        <a:ea typeface="+mn-ea"/>
        <a:cs typeface="Calibri" panose="020F0502020204030204" pitchFamily="34" charset="0"/>
      </a:defRPr>
    </a:lvl4pPr>
    <a:lvl5pPr marL="1828800" algn="l" rtl="0" fontAlgn="base">
      <a:spcBef>
        <a:spcPct val="30000"/>
      </a:spcBef>
      <a:spcAft>
        <a:spcPct val="0"/>
      </a:spcAft>
      <a:defRPr sz="1200" kern="1200">
        <a:solidFill>
          <a:schemeClr val="tx1"/>
        </a:solidFill>
        <a:latin typeface="Calibri" panose="020F0502020204030204" pitchFamily="34" charset="0"/>
        <a:ea typeface="+mn-ea"/>
        <a:cs typeface="Calibri" panose="020F050202020403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p:spPr>
        <p:txBody>
          <a:bodyPr/>
          <a:lstStyle/>
          <a:p>
            <a:pPr eaLnBrk="1" hangingPunct="1"/>
            <a:endParaRPr lang="en-US" altLang="en-US" dirty="0"/>
          </a:p>
        </p:txBody>
      </p:sp>
      <p:sp>
        <p:nvSpPr>
          <p:cNvPr id="9220" name="Slide Number Placeholder 3"/>
          <p:cNvSpPr>
            <a:spLocks noGrp="1"/>
          </p:cNvSpPr>
          <p:nvPr>
            <p:ph type="sldNum" sz="quarter" idx="5"/>
          </p:nvPr>
        </p:nvSpPr>
        <p:spPr>
          <a:noFill/>
        </p:spPr>
        <p:txBody>
          <a:bodyPr/>
          <a:lstStyle>
            <a:lvl1pPr>
              <a:spcBef>
                <a:spcPct val="30000"/>
              </a:spcBef>
              <a:defRPr sz="1700">
                <a:solidFill>
                  <a:schemeClr val="tx1"/>
                </a:solidFill>
                <a:latin typeface="Arial" panose="020B0604020202020204" pitchFamily="34" charset="0"/>
                <a:cs typeface="Arial" panose="020B0604020202020204" pitchFamily="34" charset="0"/>
              </a:defRPr>
            </a:lvl1pPr>
            <a:lvl2pPr marL="980564" indent="-377139">
              <a:spcBef>
                <a:spcPct val="30000"/>
              </a:spcBef>
              <a:defRPr sz="1700">
                <a:solidFill>
                  <a:schemeClr val="tx1"/>
                </a:solidFill>
                <a:latin typeface="Arial" panose="020B0604020202020204" pitchFamily="34" charset="0"/>
                <a:cs typeface="Arial" panose="020B0604020202020204" pitchFamily="34" charset="0"/>
              </a:defRPr>
            </a:lvl2pPr>
            <a:lvl3pPr marL="1508561" indent="-301712">
              <a:spcBef>
                <a:spcPct val="30000"/>
              </a:spcBef>
              <a:defRPr sz="1700">
                <a:solidFill>
                  <a:schemeClr val="tx1"/>
                </a:solidFill>
                <a:latin typeface="Arial" panose="020B0604020202020204" pitchFamily="34" charset="0"/>
                <a:cs typeface="Arial" panose="020B0604020202020204" pitchFamily="34" charset="0"/>
              </a:defRPr>
            </a:lvl3pPr>
            <a:lvl4pPr marL="2111985" indent="-301712">
              <a:spcBef>
                <a:spcPct val="30000"/>
              </a:spcBef>
              <a:defRPr sz="1700">
                <a:solidFill>
                  <a:schemeClr val="tx1"/>
                </a:solidFill>
                <a:latin typeface="Arial" panose="020B0604020202020204" pitchFamily="34" charset="0"/>
                <a:cs typeface="Arial" panose="020B0604020202020204" pitchFamily="34" charset="0"/>
              </a:defRPr>
            </a:lvl4pPr>
            <a:lvl5pPr marL="2715411" indent="-301712">
              <a:spcBef>
                <a:spcPct val="30000"/>
              </a:spcBef>
              <a:defRPr sz="1700">
                <a:solidFill>
                  <a:schemeClr val="tx1"/>
                </a:solidFill>
                <a:latin typeface="Arial" panose="020B0604020202020204" pitchFamily="34" charset="0"/>
                <a:cs typeface="Arial" panose="020B0604020202020204" pitchFamily="34" charset="0"/>
              </a:defRPr>
            </a:lvl5pPr>
            <a:lvl6pPr marL="3318835" indent="-301712"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6pPr>
            <a:lvl7pPr marL="3922261" indent="-301712"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7pPr>
            <a:lvl8pPr marL="4525684" indent="-301712"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8pPr>
            <a:lvl9pPr marL="5129109" indent="-301712"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9pPr>
          </a:lstStyle>
          <a:p>
            <a:pPr defTabSz="1021656">
              <a:spcBef>
                <a:spcPct val="0"/>
              </a:spcBef>
              <a:defRPr/>
            </a:pPr>
            <a:fld id="{4CF7E0F7-3E79-4AAC-BA6A-B0E1B9752462}" type="slidenum">
              <a:rPr lang="en-US" altLang="en-US">
                <a:solidFill>
                  <a:srgbClr val="000000"/>
                </a:solidFill>
                <a:latin typeface="Calibri" panose="020F0502020204030204" pitchFamily="34" charset="0"/>
                <a:cs typeface="Calibri" panose="020F0502020204030204" pitchFamily="34" charset="0"/>
              </a:rPr>
              <a:pPr defTabSz="1021656">
                <a:spcBef>
                  <a:spcPct val="0"/>
                </a:spcBef>
                <a:defRPr/>
              </a:pPr>
              <a:t>1</a:t>
            </a:fld>
            <a:endParaRPr lang="en-US" altLang="en-US" dirty="0">
              <a:solidFill>
                <a:srgbClr val="000000"/>
              </a:solidFill>
              <a:latin typeface="Calibri" panose="020F0502020204030204" pitchFamily="34" charset="0"/>
              <a:cs typeface="Calibri" panose="020F0502020204030204" pitchFamily="34" charset="0"/>
            </a:endParaRPr>
          </a:p>
        </p:txBody>
      </p:sp>
      <p:sp>
        <p:nvSpPr>
          <p:cNvPr id="9221" name="Footer Placeholder 4"/>
          <p:cNvSpPr>
            <a:spLocks noGrp="1"/>
          </p:cNvSpPr>
          <p:nvPr>
            <p:ph type="ftr" sz="quarter" idx="4"/>
          </p:nvPr>
        </p:nvSpPr>
        <p:spPr>
          <a:noFill/>
        </p:spPr>
        <p:txBody>
          <a:bodyPr/>
          <a:lstStyle>
            <a:lvl1pPr>
              <a:spcBef>
                <a:spcPct val="30000"/>
              </a:spcBef>
              <a:defRPr sz="1700">
                <a:solidFill>
                  <a:schemeClr val="tx1"/>
                </a:solidFill>
                <a:latin typeface="Arial" panose="020B0604020202020204" pitchFamily="34" charset="0"/>
                <a:cs typeface="Arial" panose="020B0604020202020204" pitchFamily="34" charset="0"/>
              </a:defRPr>
            </a:lvl1pPr>
            <a:lvl2pPr marL="980564" indent="-377139">
              <a:spcBef>
                <a:spcPct val="30000"/>
              </a:spcBef>
              <a:defRPr sz="1700">
                <a:solidFill>
                  <a:schemeClr val="tx1"/>
                </a:solidFill>
                <a:latin typeface="Arial" panose="020B0604020202020204" pitchFamily="34" charset="0"/>
                <a:cs typeface="Arial" panose="020B0604020202020204" pitchFamily="34" charset="0"/>
              </a:defRPr>
            </a:lvl2pPr>
            <a:lvl3pPr marL="1508561" indent="-301712">
              <a:spcBef>
                <a:spcPct val="30000"/>
              </a:spcBef>
              <a:defRPr sz="1700">
                <a:solidFill>
                  <a:schemeClr val="tx1"/>
                </a:solidFill>
                <a:latin typeface="Arial" panose="020B0604020202020204" pitchFamily="34" charset="0"/>
                <a:cs typeface="Arial" panose="020B0604020202020204" pitchFamily="34" charset="0"/>
              </a:defRPr>
            </a:lvl3pPr>
            <a:lvl4pPr marL="2111985" indent="-301712">
              <a:spcBef>
                <a:spcPct val="30000"/>
              </a:spcBef>
              <a:defRPr sz="1700">
                <a:solidFill>
                  <a:schemeClr val="tx1"/>
                </a:solidFill>
                <a:latin typeface="Arial" panose="020B0604020202020204" pitchFamily="34" charset="0"/>
                <a:cs typeface="Arial" panose="020B0604020202020204" pitchFamily="34" charset="0"/>
              </a:defRPr>
            </a:lvl4pPr>
            <a:lvl5pPr marL="2715411" indent="-301712">
              <a:spcBef>
                <a:spcPct val="30000"/>
              </a:spcBef>
              <a:defRPr sz="1700">
                <a:solidFill>
                  <a:schemeClr val="tx1"/>
                </a:solidFill>
                <a:latin typeface="Arial" panose="020B0604020202020204" pitchFamily="34" charset="0"/>
                <a:cs typeface="Arial" panose="020B0604020202020204" pitchFamily="34" charset="0"/>
              </a:defRPr>
            </a:lvl5pPr>
            <a:lvl6pPr marL="3318835" indent="-301712"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6pPr>
            <a:lvl7pPr marL="3922261" indent="-301712"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7pPr>
            <a:lvl8pPr marL="4525684" indent="-301712"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8pPr>
            <a:lvl9pPr marL="5129109" indent="-301712"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9pPr>
          </a:lstStyle>
          <a:p>
            <a:pPr defTabSz="1021656">
              <a:spcBef>
                <a:spcPct val="0"/>
              </a:spcBef>
              <a:defRPr/>
            </a:pPr>
            <a:r>
              <a:rPr lang="en-US" altLang="en-US">
                <a:solidFill>
                  <a:srgbClr val="000000"/>
                </a:solidFill>
                <a:latin typeface="Calibri" panose="020F0502020204030204" pitchFamily="34" charset="0"/>
                <a:cs typeface="Calibri" panose="020F0502020204030204" pitchFamily="34" charset="0"/>
              </a:rPr>
              <a:t>Sugar Land Bible Church</a:t>
            </a:r>
            <a:endParaRPr lang="en-US" altLang="en-US" dirty="0">
              <a:solidFill>
                <a:srgbClr val="000000"/>
              </a:solidFill>
              <a:latin typeface="Calibri" panose="020F0502020204030204" pitchFamily="34" charset="0"/>
              <a:cs typeface="Calibri" panose="020F0502020204030204" pitchFamily="34" charset="0"/>
            </a:endParaRPr>
          </a:p>
        </p:txBody>
      </p:sp>
      <p:sp>
        <p:nvSpPr>
          <p:cNvPr id="9222" name="Header Placeholder 5"/>
          <p:cNvSpPr>
            <a:spLocks noGrp="1"/>
          </p:cNvSpPr>
          <p:nvPr>
            <p:ph type="hdr" sz="quarter"/>
          </p:nvPr>
        </p:nvSpPr>
        <p:spPr>
          <a:noFill/>
        </p:spPr>
        <p:txBody>
          <a:bodyPr/>
          <a:lstStyle>
            <a:lvl1pPr>
              <a:spcBef>
                <a:spcPct val="30000"/>
              </a:spcBef>
              <a:defRPr sz="1700">
                <a:solidFill>
                  <a:schemeClr val="tx1"/>
                </a:solidFill>
                <a:latin typeface="Arial" panose="020B0604020202020204" pitchFamily="34" charset="0"/>
                <a:cs typeface="Arial" panose="020B0604020202020204" pitchFamily="34" charset="0"/>
              </a:defRPr>
            </a:lvl1pPr>
            <a:lvl2pPr marL="980564" indent="-377139">
              <a:spcBef>
                <a:spcPct val="30000"/>
              </a:spcBef>
              <a:defRPr sz="1700">
                <a:solidFill>
                  <a:schemeClr val="tx1"/>
                </a:solidFill>
                <a:latin typeface="Arial" panose="020B0604020202020204" pitchFamily="34" charset="0"/>
                <a:cs typeface="Arial" panose="020B0604020202020204" pitchFamily="34" charset="0"/>
              </a:defRPr>
            </a:lvl2pPr>
            <a:lvl3pPr marL="1508561" indent="-301712">
              <a:spcBef>
                <a:spcPct val="30000"/>
              </a:spcBef>
              <a:defRPr sz="1700">
                <a:solidFill>
                  <a:schemeClr val="tx1"/>
                </a:solidFill>
                <a:latin typeface="Arial" panose="020B0604020202020204" pitchFamily="34" charset="0"/>
                <a:cs typeface="Arial" panose="020B0604020202020204" pitchFamily="34" charset="0"/>
              </a:defRPr>
            </a:lvl3pPr>
            <a:lvl4pPr marL="2111985" indent="-301712">
              <a:spcBef>
                <a:spcPct val="30000"/>
              </a:spcBef>
              <a:defRPr sz="1700">
                <a:solidFill>
                  <a:schemeClr val="tx1"/>
                </a:solidFill>
                <a:latin typeface="Arial" panose="020B0604020202020204" pitchFamily="34" charset="0"/>
                <a:cs typeface="Arial" panose="020B0604020202020204" pitchFamily="34" charset="0"/>
              </a:defRPr>
            </a:lvl4pPr>
            <a:lvl5pPr marL="2715411" indent="-301712">
              <a:spcBef>
                <a:spcPct val="30000"/>
              </a:spcBef>
              <a:defRPr sz="1700">
                <a:solidFill>
                  <a:schemeClr val="tx1"/>
                </a:solidFill>
                <a:latin typeface="Arial" panose="020B0604020202020204" pitchFamily="34" charset="0"/>
                <a:cs typeface="Arial" panose="020B0604020202020204" pitchFamily="34" charset="0"/>
              </a:defRPr>
            </a:lvl5pPr>
            <a:lvl6pPr marL="3318835" indent="-301712"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6pPr>
            <a:lvl7pPr marL="3922261" indent="-301712"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7pPr>
            <a:lvl8pPr marL="4525684" indent="-301712"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8pPr>
            <a:lvl9pPr marL="5129109" indent="-301712"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9pPr>
          </a:lstStyle>
          <a:p>
            <a:pPr defTabSz="1021656">
              <a:spcBef>
                <a:spcPct val="0"/>
              </a:spcBef>
              <a:defRPr/>
            </a:pPr>
            <a:r>
              <a:rPr lang="en-US" altLang="en-US">
                <a:solidFill>
                  <a:srgbClr val="000000"/>
                </a:solidFill>
                <a:latin typeface="Calibri" panose="020F0502020204030204" pitchFamily="34" charset="0"/>
                <a:cs typeface="Calibri" panose="020F0502020204030204" pitchFamily="34" charset="0"/>
              </a:rPr>
              <a:t>Dr. Jim McGowan - Law &amp; Grace: Session 11</a:t>
            </a:r>
            <a:endParaRPr lang="en-US" altLang="en-US" dirty="0">
              <a:solidFill>
                <a:srgbClr val="000000"/>
              </a:solidFill>
              <a:latin typeface="Calibri" panose="020F0502020204030204" pitchFamily="34" charset="0"/>
              <a:cs typeface="Calibri" panose="020F0502020204030204" pitchFamily="34" charset="0"/>
            </a:endParaRPr>
          </a:p>
        </p:txBody>
      </p:sp>
      <p:sp>
        <p:nvSpPr>
          <p:cNvPr id="2" name="Date Placeholder 1">
            <a:extLst>
              <a:ext uri="{FF2B5EF4-FFF2-40B4-BE49-F238E27FC236}">
                <a16:creationId xmlns:a16="http://schemas.microsoft.com/office/drawing/2014/main" id="{3146346D-0302-40F7-974B-D0FCB2701F65}"/>
              </a:ext>
            </a:extLst>
          </p:cNvPr>
          <p:cNvSpPr>
            <a:spLocks noGrp="1"/>
          </p:cNvSpPr>
          <p:nvPr>
            <p:ph type="dt" idx="10"/>
          </p:nvPr>
        </p:nvSpPr>
        <p:spPr/>
        <p:txBody>
          <a:bodyPr/>
          <a:lstStyle/>
          <a:p>
            <a:pPr defTabSz="1021656">
              <a:defRPr/>
            </a:pPr>
            <a:r>
              <a:rPr lang="en-US" sz="1500">
                <a:solidFill>
                  <a:srgbClr val="000000"/>
                </a:solidFill>
              </a:rPr>
              <a:t>9/23/2018</a:t>
            </a:r>
            <a:endParaRPr lang="en-US" sz="1500" dirty="0">
              <a:solidFill>
                <a:srgbClr val="000000"/>
              </a:solidFill>
            </a:endParaRPr>
          </a:p>
        </p:txBody>
      </p:sp>
    </p:spTree>
    <p:extLst>
      <p:ext uri="{BB962C8B-B14F-4D97-AF65-F5344CB8AC3E}">
        <p14:creationId xmlns:p14="http://schemas.microsoft.com/office/powerpoint/2010/main" val="2603671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AF2421C-3279-46B1-899A-617D916E501A}"/>
              </a:ext>
            </a:extLst>
          </p:cNvPr>
          <p:cNvSpPr>
            <a:spLocks noGrp="1" noChangeArrowheads="1"/>
          </p:cNvSpPr>
          <p:nvPr>
            <p:ph type="sldNum" sz="quarter" idx="5"/>
          </p:nvPr>
        </p:nvSpPr>
        <p:spPr>
          <a:ln/>
        </p:spPr>
        <p:txBody>
          <a:bodyPr/>
          <a:lstStyle/>
          <a:p>
            <a:fld id="{A6515A92-41F1-4E2B-9032-474207C9C091}" type="slidenum">
              <a:rPr lang="en-US" altLang="en-US"/>
              <a:pPr/>
              <a:t>12</a:t>
            </a:fld>
            <a:endParaRPr lang="en-US" altLang="en-US"/>
          </a:p>
        </p:txBody>
      </p:sp>
      <p:sp>
        <p:nvSpPr>
          <p:cNvPr id="163842" name="Rectangle 2">
            <a:extLst>
              <a:ext uri="{FF2B5EF4-FFF2-40B4-BE49-F238E27FC236}">
                <a16:creationId xmlns:a16="http://schemas.microsoft.com/office/drawing/2014/main" id="{7B9ABD20-62AC-476E-BCA3-2A807B93069B}"/>
              </a:ext>
            </a:extLst>
          </p:cNvPr>
          <p:cNvSpPr>
            <a:spLocks noGrp="1" noRot="1" noChangeAspect="1" noChangeArrowheads="1" noTextEdit="1"/>
          </p:cNvSpPr>
          <p:nvPr>
            <p:ph type="sldImg"/>
          </p:nvPr>
        </p:nvSpPr>
        <p:spPr>
          <a:ln/>
        </p:spPr>
      </p:sp>
      <p:sp>
        <p:nvSpPr>
          <p:cNvPr id="163843" name="Rectangle 3">
            <a:extLst>
              <a:ext uri="{FF2B5EF4-FFF2-40B4-BE49-F238E27FC236}">
                <a16:creationId xmlns:a16="http://schemas.microsoft.com/office/drawing/2014/main" id="{1C1E8955-A462-449D-84AB-9763352253F8}"/>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29E6ABE3-588A-43EA-ABF3-42E0BD8FCBEB}"/>
              </a:ext>
            </a:extLst>
          </p:cNvPr>
          <p:cNvSpPr>
            <a:spLocks noGrp="1"/>
          </p:cNvSpPr>
          <p:nvPr>
            <p:ph type="dt" idx="1"/>
          </p:nvPr>
        </p:nvSpPr>
        <p:spPr/>
        <p:txBody>
          <a:bodyPr/>
          <a:lstStyle/>
          <a:p>
            <a:r>
              <a:rPr lang="en-US" altLang="en-US"/>
              <a:t>9/23/2018</a:t>
            </a:r>
            <a:endParaRPr lang="en-US" altLang="en-US" dirty="0"/>
          </a:p>
        </p:txBody>
      </p:sp>
      <p:sp>
        <p:nvSpPr>
          <p:cNvPr id="5" name="Header Placeholder 4">
            <a:extLst>
              <a:ext uri="{FF2B5EF4-FFF2-40B4-BE49-F238E27FC236}">
                <a16:creationId xmlns:a16="http://schemas.microsoft.com/office/drawing/2014/main" id="{4770D058-C2F6-4481-9C50-6811757FF5D8}"/>
              </a:ext>
            </a:extLst>
          </p:cNvPr>
          <p:cNvSpPr>
            <a:spLocks noGrp="1"/>
          </p:cNvSpPr>
          <p:nvPr>
            <p:ph type="hdr" sz="quarter"/>
          </p:nvPr>
        </p:nvSpPr>
        <p:spPr/>
        <p:txBody>
          <a:bodyPr/>
          <a:lstStyle/>
          <a:p>
            <a:r>
              <a:rPr lang="en-US" altLang="en-US"/>
              <a:t>Dr. Jim McGowan - Law &amp; Grace: Session 11</a:t>
            </a:r>
            <a:endParaRPr lang="en-US" altLang="en-US" dirty="0"/>
          </a:p>
        </p:txBody>
      </p:sp>
      <p:sp>
        <p:nvSpPr>
          <p:cNvPr id="6" name="Footer Placeholder 5">
            <a:extLst>
              <a:ext uri="{FF2B5EF4-FFF2-40B4-BE49-F238E27FC236}">
                <a16:creationId xmlns:a16="http://schemas.microsoft.com/office/drawing/2014/main" id="{1E282A66-7A37-4DB3-89D9-ED621CEA4161}"/>
              </a:ext>
            </a:extLst>
          </p:cNvPr>
          <p:cNvSpPr>
            <a:spLocks noGrp="1"/>
          </p:cNvSpPr>
          <p:nvPr>
            <p:ph type="ftr" sz="quarter" idx="4"/>
          </p:nvPr>
        </p:nvSpPr>
        <p:spPr/>
        <p:txBody>
          <a:bodyPr/>
          <a:lstStyle/>
          <a:p>
            <a:r>
              <a:rPr lang="en-US" altLang="en-US"/>
              <a:t>Sugar Land Bible Church</a:t>
            </a:r>
            <a:endParaRPr lang="en-US" altLang="en-US" dirty="0"/>
          </a:p>
        </p:txBody>
      </p:sp>
    </p:spTree>
    <p:extLst>
      <p:ext uri="{BB962C8B-B14F-4D97-AF65-F5344CB8AC3E}">
        <p14:creationId xmlns:p14="http://schemas.microsoft.com/office/powerpoint/2010/main" val="3104963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D2886D1-9697-4D16-B3F0-F034A434448B}"/>
              </a:ext>
            </a:extLst>
          </p:cNvPr>
          <p:cNvSpPr>
            <a:spLocks noGrp="1" noChangeArrowheads="1"/>
          </p:cNvSpPr>
          <p:nvPr>
            <p:ph type="sldNum" sz="quarter" idx="5"/>
          </p:nvPr>
        </p:nvSpPr>
        <p:spPr>
          <a:ln/>
        </p:spPr>
        <p:txBody>
          <a:bodyPr/>
          <a:lstStyle/>
          <a:p>
            <a:pPr defTabSz="966470">
              <a:defRPr/>
            </a:pPr>
            <a:fld id="{A0BB954F-3463-4DC7-8364-FA6ECE19134F}" type="slidenum">
              <a:rPr lang="en-US" altLang="en-US">
                <a:solidFill>
                  <a:srgbClr val="000000"/>
                </a:solidFill>
                <a:latin typeface="Arial" panose="020B0604020202020204" pitchFamily="34" charset="0"/>
                <a:cs typeface="Arial" panose="020B0604020202020204" pitchFamily="34" charset="0"/>
              </a:rPr>
              <a:pPr defTabSz="966470">
                <a:defRPr/>
              </a:pPr>
              <a:t>14</a:t>
            </a:fld>
            <a:endParaRPr lang="en-US" altLang="en-US">
              <a:solidFill>
                <a:srgbClr val="000000"/>
              </a:solidFill>
              <a:latin typeface="Arial" panose="020B0604020202020204" pitchFamily="34" charset="0"/>
              <a:cs typeface="Arial" panose="020B0604020202020204" pitchFamily="34" charset="0"/>
            </a:endParaRPr>
          </a:p>
        </p:txBody>
      </p:sp>
      <p:sp>
        <p:nvSpPr>
          <p:cNvPr id="8194" name="Rectangle 2">
            <a:extLst>
              <a:ext uri="{FF2B5EF4-FFF2-40B4-BE49-F238E27FC236}">
                <a16:creationId xmlns:a16="http://schemas.microsoft.com/office/drawing/2014/main" id="{3846FA16-632D-44BD-A4B9-3E25DE8F8093}"/>
              </a:ext>
            </a:extLst>
          </p:cNvPr>
          <p:cNvSpPr>
            <a:spLocks noGrp="1" noRot="1" noChangeAspect="1" noChangeArrowheads="1" noTextEdit="1"/>
          </p:cNvSpPr>
          <p:nvPr>
            <p:ph type="sldImg"/>
          </p:nvPr>
        </p:nvSpPr>
        <p:spPr>
          <a:ln/>
        </p:spPr>
      </p:sp>
      <p:sp>
        <p:nvSpPr>
          <p:cNvPr id="8195" name="Rectangle 3">
            <a:extLst>
              <a:ext uri="{FF2B5EF4-FFF2-40B4-BE49-F238E27FC236}">
                <a16:creationId xmlns:a16="http://schemas.microsoft.com/office/drawing/2014/main" id="{91A64812-C2A3-4B70-A292-33D04EFAC37A}"/>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9F197BBB-40D2-4065-9AFC-9BE5D2E9968B}"/>
              </a:ext>
            </a:extLst>
          </p:cNvPr>
          <p:cNvSpPr>
            <a:spLocks noGrp="1"/>
          </p:cNvSpPr>
          <p:nvPr>
            <p:ph type="dt" idx="1"/>
          </p:nvPr>
        </p:nvSpPr>
        <p:spPr/>
        <p:txBody>
          <a:bodyPr/>
          <a:lstStyle/>
          <a:p>
            <a:r>
              <a:rPr lang="en-US" altLang="en-US"/>
              <a:t>9/23/2018</a:t>
            </a:r>
            <a:endParaRPr lang="en-US" altLang="en-US" dirty="0"/>
          </a:p>
        </p:txBody>
      </p:sp>
      <p:sp>
        <p:nvSpPr>
          <p:cNvPr id="5" name="Header Placeholder 4">
            <a:extLst>
              <a:ext uri="{FF2B5EF4-FFF2-40B4-BE49-F238E27FC236}">
                <a16:creationId xmlns:a16="http://schemas.microsoft.com/office/drawing/2014/main" id="{66D3063C-0F30-4784-999C-D3DDBEC33428}"/>
              </a:ext>
            </a:extLst>
          </p:cNvPr>
          <p:cNvSpPr>
            <a:spLocks noGrp="1"/>
          </p:cNvSpPr>
          <p:nvPr>
            <p:ph type="hdr" sz="quarter"/>
          </p:nvPr>
        </p:nvSpPr>
        <p:spPr/>
        <p:txBody>
          <a:bodyPr/>
          <a:lstStyle/>
          <a:p>
            <a:r>
              <a:rPr lang="en-US" altLang="en-US"/>
              <a:t>Dr. Jim McGowan - Law &amp; Grace: Session 11</a:t>
            </a:r>
            <a:endParaRPr lang="en-US" altLang="en-US" dirty="0"/>
          </a:p>
        </p:txBody>
      </p:sp>
      <p:sp>
        <p:nvSpPr>
          <p:cNvPr id="6" name="Footer Placeholder 5">
            <a:extLst>
              <a:ext uri="{FF2B5EF4-FFF2-40B4-BE49-F238E27FC236}">
                <a16:creationId xmlns:a16="http://schemas.microsoft.com/office/drawing/2014/main" id="{D66C7698-9DEE-4848-A295-F1F86A45FAEF}"/>
              </a:ext>
            </a:extLst>
          </p:cNvPr>
          <p:cNvSpPr>
            <a:spLocks noGrp="1"/>
          </p:cNvSpPr>
          <p:nvPr>
            <p:ph type="ftr" sz="quarter" idx="4"/>
          </p:nvPr>
        </p:nvSpPr>
        <p:spPr/>
        <p:txBody>
          <a:bodyPr/>
          <a:lstStyle/>
          <a:p>
            <a:r>
              <a:rPr lang="en-US" altLang="en-US"/>
              <a:t>Sugar Land Bible Church</a:t>
            </a:r>
            <a:endParaRPr lang="en-US" altLang="en-US" dirty="0"/>
          </a:p>
        </p:txBody>
      </p:sp>
    </p:spTree>
    <p:extLst>
      <p:ext uri="{BB962C8B-B14F-4D97-AF65-F5344CB8AC3E}">
        <p14:creationId xmlns:p14="http://schemas.microsoft.com/office/powerpoint/2010/main" val="2703489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B98FC81-6D5C-45AB-8B5E-3F1378BE1A19}"/>
              </a:ext>
            </a:extLst>
          </p:cNvPr>
          <p:cNvSpPr>
            <a:spLocks noGrp="1" noChangeArrowheads="1"/>
          </p:cNvSpPr>
          <p:nvPr>
            <p:ph type="sldNum" sz="quarter" idx="5"/>
          </p:nvPr>
        </p:nvSpPr>
        <p:spPr>
          <a:ln/>
        </p:spPr>
        <p:txBody>
          <a:bodyPr/>
          <a:lstStyle/>
          <a:p>
            <a:pPr defTabSz="966470">
              <a:defRPr/>
            </a:pPr>
            <a:fld id="{F5A852F6-4597-490A-A7E0-015655EFBECA}" type="slidenum">
              <a:rPr lang="en-US" altLang="en-US">
                <a:solidFill>
                  <a:srgbClr val="000000"/>
                </a:solidFill>
                <a:latin typeface="Arial" panose="020B0604020202020204" pitchFamily="34" charset="0"/>
                <a:cs typeface="Arial" panose="020B0604020202020204" pitchFamily="34" charset="0"/>
              </a:rPr>
              <a:pPr defTabSz="966470">
                <a:defRPr/>
              </a:pPr>
              <a:t>15</a:t>
            </a:fld>
            <a:endParaRPr lang="en-US" altLang="en-US">
              <a:solidFill>
                <a:srgbClr val="000000"/>
              </a:solidFill>
              <a:latin typeface="Arial" panose="020B0604020202020204" pitchFamily="34" charset="0"/>
              <a:cs typeface="Arial" panose="020B0604020202020204" pitchFamily="34" charset="0"/>
            </a:endParaRPr>
          </a:p>
        </p:txBody>
      </p:sp>
      <p:sp>
        <p:nvSpPr>
          <p:cNvPr id="10242" name="Rectangle 2">
            <a:extLst>
              <a:ext uri="{FF2B5EF4-FFF2-40B4-BE49-F238E27FC236}">
                <a16:creationId xmlns:a16="http://schemas.microsoft.com/office/drawing/2014/main" id="{07BDE386-1C09-41A8-9500-6C1196956E97}"/>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2F09DD5D-E1E7-426B-BA72-BC5798F8A8F6}"/>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462AEEB3-1F35-445E-916A-A8B5E01844C7}"/>
              </a:ext>
            </a:extLst>
          </p:cNvPr>
          <p:cNvSpPr>
            <a:spLocks noGrp="1"/>
          </p:cNvSpPr>
          <p:nvPr>
            <p:ph type="dt" idx="1"/>
          </p:nvPr>
        </p:nvSpPr>
        <p:spPr/>
        <p:txBody>
          <a:bodyPr/>
          <a:lstStyle/>
          <a:p>
            <a:r>
              <a:rPr lang="en-US" altLang="en-US"/>
              <a:t>9/23/2018</a:t>
            </a:r>
            <a:endParaRPr lang="en-US" altLang="en-US" dirty="0"/>
          </a:p>
        </p:txBody>
      </p:sp>
      <p:sp>
        <p:nvSpPr>
          <p:cNvPr id="5" name="Header Placeholder 4">
            <a:extLst>
              <a:ext uri="{FF2B5EF4-FFF2-40B4-BE49-F238E27FC236}">
                <a16:creationId xmlns:a16="http://schemas.microsoft.com/office/drawing/2014/main" id="{0E1CCB12-0ADA-4BDC-9B4B-9FDA304C62E8}"/>
              </a:ext>
            </a:extLst>
          </p:cNvPr>
          <p:cNvSpPr>
            <a:spLocks noGrp="1"/>
          </p:cNvSpPr>
          <p:nvPr>
            <p:ph type="hdr" sz="quarter"/>
          </p:nvPr>
        </p:nvSpPr>
        <p:spPr/>
        <p:txBody>
          <a:bodyPr/>
          <a:lstStyle/>
          <a:p>
            <a:r>
              <a:rPr lang="en-US" altLang="en-US"/>
              <a:t>Dr. Jim McGowan - Law &amp; Grace: Session 11</a:t>
            </a:r>
            <a:endParaRPr lang="en-US" altLang="en-US" dirty="0"/>
          </a:p>
        </p:txBody>
      </p:sp>
      <p:sp>
        <p:nvSpPr>
          <p:cNvPr id="6" name="Footer Placeholder 5">
            <a:extLst>
              <a:ext uri="{FF2B5EF4-FFF2-40B4-BE49-F238E27FC236}">
                <a16:creationId xmlns:a16="http://schemas.microsoft.com/office/drawing/2014/main" id="{DBC7BBA8-444C-4D82-9DC4-2C4A432968D6}"/>
              </a:ext>
            </a:extLst>
          </p:cNvPr>
          <p:cNvSpPr>
            <a:spLocks noGrp="1"/>
          </p:cNvSpPr>
          <p:nvPr>
            <p:ph type="ftr" sz="quarter" idx="4"/>
          </p:nvPr>
        </p:nvSpPr>
        <p:spPr/>
        <p:txBody>
          <a:bodyPr/>
          <a:lstStyle/>
          <a:p>
            <a:r>
              <a:rPr lang="en-US" altLang="en-US"/>
              <a:t>Sugar Land Bible Church</a:t>
            </a:r>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D848AC5-A6B7-4485-9E55-17DCE8682B7B}"/>
              </a:ext>
            </a:extLst>
          </p:cNvPr>
          <p:cNvSpPr>
            <a:spLocks noGrp="1" noChangeArrowheads="1"/>
          </p:cNvSpPr>
          <p:nvPr>
            <p:ph type="sldNum" sz="quarter" idx="5"/>
          </p:nvPr>
        </p:nvSpPr>
        <p:spPr>
          <a:ln/>
        </p:spPr>
        <p:txBody>
          <a:bodyPr/>
          <a:lstStyle/>
          <a:p>
            <a:pPr defTabSz="966470">
              <a:defRPr/>
            </a:pPr>
            <a:fld id="{A712926A-CC5A-45E0-A7F1-A1D641110A89}" type="slidenum">
              <a:rPr lang="en-US" altLang="en-US">
                <a:solidFill>
                  <a:srgbClr val="000000"/>
                </a:solidFill>
                <a:latin typeface="Arial" panose="020B0604020202020204" pitchFamily="34" charset="0"/>
                <a:cs typeface="Arial" panose="020B0604020202020204" pitchFamily="34" charset="0"/>
              </a:rPr>
              <a:pPr defTabSz="966470">
                <a:defRPr/>
              </a:pPr>
              <a:t>16</a:t>
            </a:fld>
            <a:endParaRPr lang="en-US" altLang="en-US">
              <a:solidFill>
                <a:srgbClr val="000000"/>
              </a:solidFill>
              <a:latin typeface="Arial" panose="020B0604020202020204" pitchFamily="34" charset="0"/>
              <a:cs typeface="Arial" panose="020B0604020202020204" pitchFamily="34" charset="0"/>
            </a:endParaRPr>
          </a:p>
        </p:txBody>
      </p:sp>
      <p:sp>
        <p:nvSpPr>
          <p:cNvPr id="82946" name="Rectangle 2">
            <a:extLst>
              <a:ext uri="{FF2B5EF4-FFF2-40B4-BE49-F238E27FC236}">
                <a16:creationId xmlns:a16="http://schemas.microsoft.com/office/drawing/2014/main" id="{DD623AD9-8134-4634-A77B-449BB929D1C5}"/>
              </a:ext>
            </a:extLst>
          </p:cNvPr>
          <p:cNvSpPr>
            <a:spLocks noGrp="1" noRot="1" noChangeAspect="1" noChangeArrowheads="1" noTextEdit="1"/>
          </p:cNvSpPr>
          <p:nvPr>
            <p:ph type="sldImg"/>
          </p:nvPr>
        </p:nvSpPr>
        <p:spPr>
          <a:ln/>
        </p:spPr>
      </p:sp>
      <p:sp>
        <p:nvSpPr>
          <p:cNvPr id="82947" name="Rectangle 3">
            <a:extLst>
              <a:ext uri="{FF2B5EF4-FFF2-40B4-BE49-F238E27FC236}">
                <a16:creationId xmlns:a16="http://schemas.microsoft.com/office/drawing/2014/main" id="{CC004E0B-7783-477E-990F-26D3103C8EF1}"/>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A84950E9-9D99-44BA-AD07-4A435BE18B86}"/>
              </a:ext>
            </a:extLst>
          </p:cNvPr>
          <p:cNvSpPr>
            <a:spLocks noGrp="1"/>
          </p:cNvSpPr>
          <p:nvPr>
            <p:ph type="dt" idx="1"/>
          </p:nvPr>
        </p:nvSpPr>
        <p:spPr/>
        <p:txBody>
          <a:bodyPr/>
          <a:lstStyle/>
          <a:p>
            <a:r>
              <a:rPr lang="en-US" altLang="en-US"/>
              <a:t>9/23/2018</a:t>
            </a:r>
            <a:endParaRPr lang="en-US" altLang="en-US" dirty="0"/>
          </a:p>
        </p:txBody>
      </p:sp>
      <p:sp>
        <p:nvSpPr>
          <p:cNvPr id="5" name="Header Placeholder 4">
            <a:extLst>
              <a:ext uri="{FF2B5EF4-FFF2-40B4-BE49-F238E27FC236}">
                <a16:creationId xmlns:a16="http://schemas.microsoft.com/office/drawing/2014/main" id="{A4D62BD0-74A8-4AAC-9727-BC02084DBDC7}"/>
              </a:ext>
            </a:extLst>
          </p:cNvPr>
          <p:cNvSpPr>
            <a:spLocks noGrp="1"/>
          </p:cNvSpPr>
          <p:nvPr>
            <p:ph type="hdr" sz="quarter"/>
          </p:nvPr>
        </p:nvSpPr>
        <p:spPr/>
        <p:txBody>
          <a:bodyPr/>
          <a:lstStyle/>
          <a:p>
            <a:r>
              <a:rPr lang="en-US" altLang="en-US"/>
              <a:t>Dr. Jim McGowan - Law &amp; Grace: Session 11</a:t>
            </a:r>
            <a:endParaRPr lang="en-US" altLang="en-US" dirty="0"/>
          </a:p>
        </p:txBody>
      </p:sp>
      <p:sp>
        <p:nvSpPr>
          <p:cNvPr id="6" name="Footer Placeholder 5">
            <a:extLst>
              <a:ext uri="{FF2B5EF4-FFF2-40B4-BE49-F238E27FC236}">
                <a16:creationId xmlns:a16="http://schemas.microsoft.com/office/drawing/2014/main" id="{8834EF9E-1F66-43DC-80B1-628008EBEACB}"/>
              </a:ext>
            </a:extLst>
          </p:cNvPr>
          <p:cNvSpPr>
            <a:spLocks noGrp="1"/>
          </p:cNvSpPr>
          <p:nvPr>
            <p:ph type="ftr" sz="quarter" idx="4"/>
          </p:nvPr>
        </p:nvSpPr>
        <p:spPr/>
        <p:txBody>
          <a:bodyPr/>
          <a:lstStyle/>
          <a:p>
            <a:r>
              <a:rPr lang="en-US" altLang="en-US"/>
              <a:t>Sugar Land Bible Church</a:t>
            </a:r>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9D306BF-6AD6-4CAE-A2D3-F4136BED979B}"/>
              </a:ext>
            </a:extLst>
          </p:cNvPr>
          <p:cNvSpPr>
            <a:spLocks noGrp="1" noChangeArrowheads="1"/>
          </p:cNvSpPr>
          <p:nvPr>
            <p:ph type="sldNum" sz="quarter" idx="5"/>
          </p:nvPr>
        </p:nvSpPr>
        <p:spPr>
          <a:ln/>
        </p:spPr>
        <p:txBody>
          <a:bodyPr/>
          <a:lstStyle/>
          <a:p>
            <a:pPr defTabSz="966470">
              <a:defRPr/>
            </a:pPr>
            <a:fld id="{8B019E01-9C82-46AE-8CFE-0037583B56C9}" type="slidenum">
              <a:rPr lang="en-US" altLang="en-US">
                <a:solidFill>
                  <a:srgbClr val="000000"/>
                </a:solidFill>
                <a:latin typeface="Arial" panose="020B0604020202020204" pitchFamily="34" charset="0"/>
                <a:cs typeface="Arial" panose="020B0604020202020204" pitchFamily="34" charset="0"/>
              </a:rPr>
              <a:pPr defTabSz="966470">
                <a:defRPr/>
              </a:pPr>
              <a:t>17</a:t>
            </a:fld>
            <a:endParaRPr lang="en-US" altLang="en-US">
              <a:solidFill>
                <a:srgbClr val="000000"/>
              </a:solidFill>
              <a:latin typeface="Arial" panose="020B0604020202020204" pitchFamily="34" charset="0"/>
              <a:cs typeface="Arial" panose="020B0604020202020204" pitchFamily="34" charset="0"/>
            </a:endParaRPr>
          </a:p>
        </p:txBody>
      </p:sp>
      <p:sp>
        <p:nvSpPr>
          <p:cNvPr id="89090" name="Rectangle 2">
            <a:extLst>
              <a:ext uri="{FF2B5EF4-FFF2-40B4-BE49-F238E27FC236}">
                <a16:creationId xmlns:a16="http://schemas.microsoft.com/office/drawing/2014/main" id="{7F4AB7FB-8DAA-4D72-A18E-8E64E9D198F2}"/>
              </a:ext>
            </a:extLst>
          </p:cNvPr>
          <p:cNvSpPr>
            <a:spLocks noGrp="1" noRot="1" noChangeAspect="1" noChangeArrowheads="1" noTextEdit="1"/>
          </p:cNvSpPr>
          <p:nvPr>
            <p:ph type="sldImg"/>
          </p:nvPr>
        </p:nvSpPr>
        <p:spPr>
          <a:ln/>
        </p:spPr>
      </p:sp>
      <p:sp>
        <p:nvSpPr>
          <p:cNvPr id="89091" name="Rectangle 3">
            <a:extLst>
              <a:ext uri="{FF2B5EF4-FFF2-40B4-BE49-F238E27FC236}">
                <a16:creationId xmlns:a16="http://schemas.microsoft.com/office/drawing/2014/main" id="{CF81A217-62C0-4D82-9C43-D4BD6C713D1A}"/>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67C75095-1ACA-4F0A-AB42-A3D2F124B0AB}"/>
              </a:ext>
            </a:extLst>
          </p:cNvPr>
          <p:cNvSpPr>
            <a:spLocks noGrp="1"/>
          </p:cNvSpPr>
          <p:nvPr>
            <p:ph type="dt" idx="1"/>
          </p:nvPr>
        </p:nvSpPr>
        <p:spPr/>
        <p:txBody>
          <a:bodyPr/>
          <a:lstStyle/>
          <a:p>
            <a:r>
              <a:rPr lang="en-US" altLang="en-US"/>
              <a:t>9/23/2018</a:t>
            </a:r>
            <a:endParaRPr lang="en-US" altLang="en-US" dirty="0"/>
          </a:p>
        </p:txBody>
      </p:sp>
      <p:sp>
        <p:nvSpPr>
          <p:cNvPr id="5" name="Header Placeholder 4">
            <a:extLst>
              <a:ext uri="{FF2B5EF4-FFF2-40B4-BE49-F238E27FC236}">
                <a16:creationId xmlns:a16="http://schemas.microsoft.com/office/drawing/2014/main" id="{94DBB39E-267E-440E-A847-84E86644F1BC}"/>
              </a:ext>
            </a:extLst>
          </p:cNvPr>
          <p:cNvSpPr>
            <a:spLocks noGrp="1"/>
          </p:cNvSpPr>
          <p:nvPr>
            <p:ph type="hdr" sz="quarter"/>
          </p:nvPr>
        </p:nvSpPr>
        <p:spPr/>
        <p:txBody>
          <a:bodyPr/>
          <a:lstStyle/>
          <a:p>
            <a:r>
              <a:rPr lang="en-US" altLang="en-US"/>
              <a:t>Dr. Jim McGowan - Law &amp; Grace: Session 11</a:t>
            </a:r>
            <a:endParaRPr lang="en-US" altLang="en-US" dirty="0"/>
          </a:p>
        </p:txBody>
      </p:sp>
      <p:sp>
        <p:nvSpPr>
          <p:cNvPr id="6" name="Footer Placeholder 5">
            <a:extLst>
              <a:ext uri="{FF2B5EF4-FFF2-40B4-BE49-F238E27FC236}">
                <a16:creationId xmlns:a16="http://schemas.microsoft.com/office/drawing/2014/main" id="{646D1B3C-75D6-43DF-8A15-74A326CE29A3}"/>
              </a:ext>
            </a:extLst>
          </p:cNvPr>
          <p:cNvSpPr>
            <a:spLocks noGrp="1"/>
          </p:cNvSpPr>
          <p:nvPr>
            <p:ph type="ftr" sz="quarter" idx="4"/>
          </p:nvPr>
        </p:nvSpPr>
        <p:spPr/>
        <p:txBody>
          <a:bodyPr/>
          <a:lstStyle/>
          <a:p>
            <a:r>
              <a:rPr lang="en-US" altLang="en-US"/>
              <a:t>Sugar Land Bible Church</a:t>
            </a:r>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713356C-D9C6-48CC-9889-5089803C9D60}"/>
              </a:ext>
            </a:extLst>
          </p:cNvPr>
          <p:cNvSpPr>
            <a:spLocks noGrp="1" noChangeArrowheads="1"/>
          </p:cNvSpPr>
          <p:nvPr>
            <p:ph type="sldNum" sz="quarter" idx="5"/>
          </p:nvPr>
        </p:nvSpPr>
        <p:spPr>
          <a:ln/>
        </p:spPr>
        <p:txBody>
          <a:bodyPr/>
          <a:lstStyle/>
          <a:p>
            <a:pPr defTabSz="966470">
              <a:defRPr/>
            </a:pPr>
            <a:fld id="{CFD51AE5-5189-422D-A80D-BC09118F0FEF}" type="slidenum">
              <a:rPr lang="en-US" altLang="en-US">
                <a:solidFill>
                  <a:srgbClr val="000000"/>
                </a:solidFill>
                <a:latin typeface="Arial" panose="020B0604020202020204" pitchFamily="34" charset="0"/>
                <a:cs typeface="Arial" panose="020B0604020202020204" pitchFamily="34" charset="0"/>
              </a:rPr>
              <a:pPr defTabSz="966470">
                <a:defRPr/>
              </a:pPr>
              <a:t>18</a:t>
            </a:fld>
            <a:endParaRPr lang="en-US" altLang="en-US">
              <a:solidFill>
                <a:srgbClr val="000000"/>
              </a:solidFill>
              <a:latin typeface="Arial" panose="020B0604020202020204" pitchFamily="34" charset="0"/>
              <a:cs typeface="Arial" panose="020B0604020202020204" pitchFamily="34" charset="0"/>
            </a:endParaRPr>
          </a:p>
        </p:txBody>
      </p:sp>
      <p:sp>
        <p:nvSpPr>
          <p:cNvPr id="12290" name="Rectangle 2">
            <a:extLst>
              <a:ext uri="{FF2B5EF4-FFF2-40B4-BE49-F238E27FC236}">
                <a16:creationId xmlns:a16="http://schemas.microsoft.com/office/drawing/2014/main" id="{CCAAF64A-2769-4152-A34F-7409D000AD97}"/>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F85191D8-2B9E-45C2-89A6-534712A2501B}"/>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C817741E-2D1A-4D7B-A3B7-A8F5A0087B53}"/>
              </a:ext>
            </a:extLst>
          </p:cNvPr>
          <p:cNvSpPr>
            <a:spLocks noGrp="1"/>
          </p:cNvSpPr>
          <p:nvPr>
            <p:ph type="dt" idx="1"/>
          </p:nvPr>
        </p:nvSpPr>
        <p:spPr/>
        <p:txBody>
          <a:bodyPr/>
          <a:lstStyle/>
          <a:p>
            <a:r>
              <a:rPr lang="en-US" altLang="en-US"/>
              <a:t>9/23/2018</a:t>
            </a:r>
            <a:endParaRPr lang="en-US" altLang="en-US" dirty="0"/>
          </a:p>
        </p:txBody>
      </p:sp>
      <p:sp>
        <p:nvSpPr>
          <p:cNvPr id="5" name="Header Placeholder 4">
            <a:extLst>
              <a:ext uri="{FF2B5EF4-FFF2-40B4-BE49-F238E27FC236}">
                <a16:creationId xmlns:a16="http://schemas.microsoft.com/office/drawing/2014/main" id="{FC04FA16-0D02-49EC-9F9C-2BE09002DE00}"/>
              </a:ext>
            </a:extLst>
          </p:cNvPr>
          <p:cNvSpPr>
            <a:spLocks noGrp="1"/>
          </p:cNvSpPr>
          <p:nvPr>
            <p:ph type="hdr" sz="quarter"/>
          </p:nvPr>
        </p:nvSpPr>
        <p:spPr/>
        <p:txBody>
          <a:bodyPr/>
          <a:lstStyle/>
          <a:p>
            <a:r>
              <a:rPr lang="en-US" altLang="en-US"/>
              <a:t>Dr. Jim McGowan - Law &amp; Grace: Session 11</a:t>
            </a:r>
            <a:endParaRPr lang="en-US" altLang="en-US" dirty="0"/>
          </a:p>
        </p:txBody>
      </p:sp>
      <p:sp>
        <p:nvSpPr>
          <p:cNvPr id="6" name="Footer Placeholder 5">
            <a:extLst>
              <a:ext uri="{FF2B5EF4-FFF2-40B4-BE49-F238E27FC236}">
                <a16:creationId xmlns:a16="http://schemas.microsoft.com/office/drawing/2014/main" id="{5C9BBA0E-6E5C-4FF5-897E-B1FFD61672E0}"/>
              </a:ext>
            </a:extLst>
          </p:cNvPr>
          <p:cNvSpPr>
            <a:spLocks noGrp="1"/>
          </p:cNvSpPr>
          <p:nvPr>
            <p:ph type="ftr" sz="quarter" idx="4"/>
          </p:nvPr>
        </p:nvSpPr>
        <p:spPr/>
        <p:txBody>
          <a:bodyPr/>
          <a:lstStyle/>
          <a:p>
            <a:r>
              <a:rPr lang="en-US" altLang="en-US"/>
              <a:t>Sugar Land Bible Church</a:t>
            </a:r>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2E17ABD-AD9A-401D-A30E-01C4D1ED06C2}"/>
              </a:ext>
            </a:extLst>
          </p:cNvPr>
          <p:cNvSpPr>
            <a:spLocks noGrp="1" noChangeArrowheads="1"/>
          </p:cNvSpPr>
          <p:nvPr>
            <p:ph type="sldNum" sz="quarter" idx="5"/>
          </p:nvPr>
        </p:nvSpPr>
        <p:spPr>
          <a:ln/>
        </p:spPr>
        <p:txBody>
          <a:bodyPr/>
          <a:lstStyle/>
          <a:p>
            <a:pPr defTabSz="966470">
              <a:defRPr/>
            </a:pPr>
            <a:fld id="{556261CA-0439-4AC6-BECA-D77DFD61966A}" type="slidenum">
              <a:rPr lang="en-US" altLang="en-US">
                <a:solidFill>
                  <a:srgbClr val="000000"/>
                </a:solidFill>
                <a:latin typeface="Arial" panose="020B0604020202020204" pitchFamily="34" charset="0"/>
                <a:cs typeface="Arial" panose="020B0604020202020204" pitchFamily="34" charset="0"/>
              </a:rPr>
              <a:pPr defTabSz="966470">
                <a:defRPr/>
              </a:pPr>
              <a:t>19</a:t>
            </a:fld>
            <a:endParaRPr lang="en-US" altLang="en-US">
              <a:solidFill>
                <a:srgbClr val="000000"/>
              </a:solidFill>
              <a:latin typeface="Arial" panose="020B0604020202020204" pitchFamily="34" charset="0"/>
              <a:cs typeface="Arial" panose="020B0604020202020204" pitchFamily="34" charset="0"/>
            </a:endParaRPr>
          </a:p>
        </p:txBody>
      </p:sp>
      <p:sp>
        <p:nvSpPr>
          <p:cNvPr id="14338" name="Rectangle 2">
            <a:extLst>
              <a:ext uri="{FF2B5EF4-FFF2-40B4-BE49-F238E27FC236}">
                <a16:creationId xmlns:a16="http://schemas.microsoft.com/office/drawing/2014/main" id="{E5F16C59-DA40-4A2E-99C2-CD7DF15AAFB4}"/>
              </a:ext>
            </a:extLst>
          </p:cNvPr>
          <p:cNvSpPr>
            <a:spLocks noGrp="1" noRot="1" noChangeAspect="1" noChangeArrowheads="1" noTextEdit="1"/>
          </p:cNvSpPr>
          <p:nvPr>
            <p:ph type="sldImg"/>
          </p:nvPr>
        </p:nvSpPr>
        <p:spPr>
          <a:ln/>
        </p:spPr>
      </p:sp>
      <p:sp>
        <p:nvSpPr>
          <p:cNvPr id="14339" name="Rectangle 3">
            <a:extLst>
              <a:ext uri="{FF2B5EF4-FFF2-40B4-BE49-F238E27FC236}">
                <a16:creationId xmlns:a16="http://schemas.microsoft.com/office/drawing/2014/main" id="{A565E954-94A8-427B-B8C6-B21090838A8E}"/>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BFDBB80B-E7D1-448A-B3DF-D5B10DA1ED8E}"/>
              </a:ext>
            </a:extLst>
          </p:cNvPr>
          <p:cNvSpPr>
            <a:spLocks noGrp="1"/>
          </p:cNvSpPr>
          <p:nvPr>
            <p:ph type="dt" idx="1"/>
          </p:nvPr>
        </p:nvSpPr>
        <p:spPr/>
        <p:txBody>
          <a:bodyPr/>
          <a:lstStyle/>
          <a:p>
            <a:r>
              <a:rPr lang="en-US" altLang="en-US"/>
              <a:t>9/23/2018</a:t>
            </a:r>
            <a:endParaRPr lang="en-US" altLang="en-US" dirty="0"/>
          </a:p>
        </p:txBody>
      </p:sp>
      <p:sp>
        <p:nvSpPr>
          <p:cNvPr id="5" name="Header Placeholder 4">
            <a:extLst>
              <a:ext uri="{FF2B5EF4-FFF2-40B4-BE49-F238E27FC236}">
                <a16:creationId xmlns:a16="http://schemas.microsoft.com/office/drawing/2014/main" id="{46B3AEE1-92FC-4351-BCC5-823E250D9BC2}"/>
              </a:ext>
            </a:extLst>
          </p:cNvPr>
          <p:cNvSpPr>
            <a:spLocks noGrp="1"/>
          </p:cNvSpPr>
          <p:nvPr>
            <p:ph type="hdr" sz="quarter"/>
          </p:nvPr>
        </p:nvSpPr>
        <p:spPr/>
        <p:txBody>
          <a:bodyPr/>
          <a:lstStyle/>
          <a:p>
            <a:r>
              <a:rPr lang="en-US" altLang="en-US"/>
              <a:t>Dr. Jim McGowan - Law &amp; Grace: Session 11</a:t>
            </a:r>
            <a:endParaRPr lang="en-US" altLang="en-US" dirty="0"/>
          </a:p>
        </p:txBody>
      </p:sp>
      <p:sp>
        <p:nvSpPr>
          <p:cNvPr id="6" name="Footer Placeholder 5">
            <a:extLst>
              <a:ext uri="{FF2B5EF4-FFF2-40B4-BE49-F238E27FC236}">
                <a16:creationId xmlns:a16="http://schemas.microsoft.com/office/drawing/2014/main" id="{A8A04ABD-9366-49A6-8A63-58C69207271B}"/>
              </a:ext>
            </a:extLst>
          </p:cNvPr>
          <p:cNvSpPr>
            <a:spLocks noGrp="1"/>
          </p:cNvSpPr>
          <p:nvPr>
            <p:ph type="ftr" sz="quarter" idx="4"/>
          </p:nvPr>
        </p:nvSpPr>
        <p:spPr/>
        <p:txBody>
          <a:bodyPr/>
          <a:lstStyle/>
          <a:p>
            <a:r>
              <a:rPr lang="en-US" altLang="en-US"/>
              <a:t>Sugar Land Bible Church</a:t>
            </a:r>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2E17ABD-AD9A-401D-A30E-01C4D1ED06C2}"/>
              </a:ext>
            </a:extLst>
          </p:cNvPr>
          <p:cNvSpPr>
            <a:spLocks noGrp="1" noChangeArrowheads="1"/>
          </p:cNvSpPr>
          <p:nvPr>
            <p:ph type="sldNum" sz="quarter" idx="5"/>
          </p:nvPr>
        </p:nvSpPr>
        <p:spPr>
          <a:ln/>
        </p:spPr>
        <p:txBody>
          <a:bodyPr/>
          <a:lstStyle/>
          <a:p>
            <a:pPr defTabSz="966470">
              <a:defRPr/>
            </a:pPr>
            <a:fld id="{556261CA-0439-4AC6-BECA-D77DFD61966A}" type="slidenum">
              <a:rPr lang="en-US" altLang="en-US">
                <a:solidFill>
                  <a:srgbClr val="000000"/>
                </a:solidFill>
                <a:latin typeface="Arial" panose="020B0604020202020204" pitchFamily="34" charset="0"/>
                <a:cs typeface="Arial" panose="020B0604020202020204" pitchFamily="34" charset="0"/>
              </a:rPr>
              <a:pPr defTabSz="966470">
                <a:defRPr/>
              </a:pPr>
              <a:t>20</a:t>
            </a:fld>
            <a:endParaRPr lang="en-US" altLang="en-US">
              <a:solidFill>
                <a:srgbClr val="000000"/>
              </a:solidFill>
              <a:latin typeface="Arial" panose="020B0604020202020204" pitchFamily="34" charset="0"/>
              <a:cs typeface="Arial" panose="020B0604020202020204" pitchFamily="34" charset="0"/>
            </a:endParaRPr>
          </a:p>
        </p:txBody>
      </p:sp>
      <p:sp>
        <p:nvSpPr>
          <p:cNvPr id="14338" name="Rectangle 2">
            <a:extLst>
              <a:ext uri="{FF2B5EF4-FFF2-40B4-BE49-F238E27FC236}">
                <a16:creationId xmlns:a16="http://schemas.microsoft.com/office/drawing/2014/main" id="{E5F16C59-DA40-4A2E-99C2-CD7DF15AAFB4}"/>
              </a:ext>
            </a:extLst>
          </p:cNvPr>
          <p:cNvSpPr>
            <a:spLocks noGrp="1" noRot="1" noChangeAspect="1" noChangeArrowheads="1" noTextEdit="1"/>
          </p:cNvSpPr>
          <p:nvPr>
            <p:ph type="sldImg"/>
          </p:nvPr>
        </p:nvSpPr>
        <p:spPr>
          <a:ln/>
        </p:spPr>
      </p:sp>
      <p:sp>
        <p:nvSpPr>
          <p:cNvPr id="14339" name="Rectangle 3">
            <a:extLst>
              <a:ext uri="{FF2B5EF4-FFF2-40B4-BE49-F238E27FC236}">
                <a16:creationId xmlns:a16="http://schemas.microsoft.com/office/drawing/2014/main" id="{A565E954-94A8-427B-B8C6-B21090838A8E}"/>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B169F82D-3046-4150-A866-7AD831EBB364}"/>
              </a:ext>
            </a:extLst>
          </p:cNvPr>
          <p:cNvSpPr>
            <a:spLocks noGrp="1"/>
          </p:cNvSpPr>
          <p:nvPr>
            <p:ph type="dt" idx="1"/>
          </p:nvPr>
        </p:nvSpPr>
        <p:spPr/>
        <p:txBody>
          <a:bodyPr/>
          <a:lstStyle/>
          <a:p>
            <a:r>
              <a:rPr lang="en-US" altLang="en-US"/>
              <a:t>9/23/2018</a:t>
            </a:r>
            <a:endParaRPr lang="en-US" altLang="en-US" dirty="0"/>
          </a:p>
        </p:txBody>
      </p:sp>
      <p:sp>
        <p:nvSpPr>
          <p:cNvPr id="5" name="Header Placeholder 4">
            <a:extLst>
              <a:ext uri="{FF2B5EF4-FFF2-40B4-BE49-F238E27FC236}">
                <a16:creationId xmlns:a16="http://schemas.microsoft.com/office/drawing/2014/main" id="{961F24C5-0BE0-4A8D-9812-2F89993224D8}"/>
              </a:ext>
            </a:extLst>
          </p:cNvPr>
          <p:cNvSpPr>
            <a:spLocks noGrp="1"/>
          </p:cNvSpPr>
          <p:nvPr>
            <p:ph type="hdr" sz="quarter"/>
          </p:nvPr>
        </p:nvSpPr>
        <p:spPr/>
        <p:txBody>
          <a:bodyPr/>
          <a:lstStyle/>
          <a:p>
            <a:r>
              <a:rPr lang="en-US" altLang="en-US"/>
              <a:t>Dr. Jim McGowan - Law &amp; Grace: Session 11</a:t>
            </a:r>
            <a:endParaRPr lang="en-US" altLang="en-US" dirty="0"/>
          </a:p>
        </p:txBody>
      </p:sp>
      <p:sp>
        <p:nvSpPr>
          <p:cNvPr id="6" name="Footer Placeholder 5">
            <a:extLst>
              <a:ext uri="{FF2B5EF4-FFF2-40B4-BE49-F238E27FC236}">
                <a16:creationId xmlns:a16="http://schemas.microsoft.com/office/drawing/2014/main" id="{A520E56A-8248-4D49-A284-76E47A960109}"/>
              </a:ext>
            </a:extLst>
          </p:cNvPr>
          <p:cNvSpPr>
            <a:spLocks noGrp="1"/>
          </p:cNvSpPr>
          <p:nvPr>
            <p:ph type="ftr" sz="quarter" idx="4"/>
          </p:nvPr>
        </p:nvSpPr>
        <p:spPr/>
        <p:txBody>
          <a:bodyPr/>
          <a:lstStyle/>
          <a:p>
            <a:r>
              <a:rPr lang="en-US" altLang="en-US"/>
              <a:t>Sugar Land Bible Church</a:t>
            </a:r>
            <a:endParaRPr lang="en-US" altLang="en-US" dirty="0"/>
          </a:p>
        </p:txBody>
      </p:sp>
    </p:spTree>
    <p:extLst>
      <p:ext uri="{BB962C8B-B14F-4D97-AF65-F5344CB8AC3E}">
        <p14:creationId xmlns:p14="http://schemas.microsoft.com/office/powerpoint/2010/main" val="394586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3C3927F-6F0C-4E77-9C47-9B1C098E463D}"/>
              </a:ext>
            </a:extLst>
          </p:cNvPr>
          <p:cNvSpPr>
            <a:spLocks noGrp="1" noChangeArrowheads="1"/>
          </p:cNvSpPr>
          <p:nvPr>
            <p:ph type="sldNum" sz="quarter" idx="5"/>
          </p:nvPr>
        </p:nvSpPr>
        <p:spPr>
          <a:ln/>
        </p:spPr>
        <p:txBody>
          <a:bodyPr/>
          <a:lstStyle/>
          <a:p>
            <a:pPr defTabSz="966470">
              <a:defRPr/>
            </a:pPr>
            <a:fld id="{CF7537A6-CB85-4CD3-A853-094E58FE09A6}" type="slidenum">
              <a:rPr lang="en-US" altLang="en-US">
                <a:solidFill>
                  <a:srgbClr val="000000"/>
                </a:solidFill>
                <a:latin typeface="Arial" panose="020B0604020202020204" pitchFamily="34" charset="0"/>
                <a:cs typeface="Arial" panose="020B0604020202020204" pitchFamily="34" charset="0"/>
              </a:rPr>
              <a:pPr defTabSz="966470">
                <a:defRPr/>
              </a:pPr>
              <a:t>21</a:t>
            </a:fld>
            <a:endParaRPr lang="en-US" altLang="en-US">
              <a:solidFill>
                <a:srgbClr val="000000"/>
              </a:solidFill>
              <a:latin typeface="Arial" panose="020B0604020202020204" pitchFamily="34" charset="0"/>
              <a:cs typeface="Arial" panose="020B0604020202020204" pitchFamily="34" charset="0"/>
            </a:endParaRPr>
          </a:p>
        </p:txBody>
      </p:sp>
      <p:sp>
        <p:nvSpPr>
          <p:cNvPr id="22530" name="Rectangle 2">
            <a:extLst>
              <a:ext uri="{FF2B5EF4-FFF2-40B4-BE49-F238E27FC236}">
                <a16:creationId xmlns:a16="http://schemas.microsoft.com/office/drawing/2014/main" id="{D8A2DAA5-8C9B-4001-8777-2C1A7663FFA1}"/>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1E88C871-0AEE-453D-BA54-54BF4D3706B3}"/>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6ED1C689-FAEA-4FAA-8F59-AF1BC9BE7A22}"/>
              </a:ext>
            </a:extLst>
          </p:cNvPr>
          <p:cNvSpPr>
            <a:spLocks noGrp="1"/>
          </p:cNvSpPr>
          <p:nvPr>
            <p:ph type="dt" idx="1"/>
          </p:nvPr>
        </p:nvSpPr>
        <p:spPr/>
        <p:txBody>
          <a:bodyPr/>
          <a:lstStyle/>
          <a:p>
            <a:r>
              <a:rPr lang="en-US" altLang="en-US"/>
              <a:t>9/23/2018</a:t>
            </a:r>
            <a:endParaRPr lang="en-US" altLang="en-US" dirty="0"/>
          </a:p>
        </p:txBody>
      </p:sp>
      <p:sp>
        <p:nvSpPr>
          <p:cNvPr id="5" name="Header Placeholder 4">
            <a:extLst>
              <a:ext uri="{FF2B5EF4-FFF2-40B4-BE49-F238E27FC236}">
                <a16:creationId xmlns:a16="http://schemas.microsoft.com/office/drawing/2014/main" id="{0905AE55-7A47-4B41-86F7-27B2FA2F62E0}"/>
              </a:ext>
            </a:extLst>
          </p:cNvPr>
          <p:cNvSpPr>
            <a:spLocks noGrp="1"/>
          </p:cNvSpPr>
          <p:nvPr>
            <p:ph type="hdr" sz="quarter"/>
          </p:nvPr>
        </p:nvSpPr>
        <p:spPr/>
        <p:txBody>
          <a:bodyPr/>
          <a:lstStyle/>
          <a:p>
            <a:r>
              <a:rPr lang="en-US" altLang="en-US"/>
              <a:t>Dr. Jim McGowan - Law &amp; Grace: Session 11</a:t>
            </a:r>
            <a:endParaRPr lang="en-US" altLang="en-US" dirty="0"/>
          </a:p>
        </p:txBody>
      </p:sp>
      <p:sp>
        <p:nvSpPr>
          <p:cNvPr id="6" name="Footer Placeholder 5">
            <a:extLst>
              <a:ext uri="{FF2B5EF4-FFF2-40B4-BE49-F238E27FC236}">
                <a16:creationId xmlns:a16="http://schemas.microsoft.com/office/drawing/2014/main" id="{FD05A7B3-887F-4F46-A920-38BDA87DD567}"/>
              </a:ext>
            </a:extLst>
          </p:cNvPr>
          <p:cNvSpPr>
            <a:spLocks noGrp="1"/>
          </p:cNvSpPr>
          <p:nvPr>
            <p:ph type="ftr" sz="quarter" idx="4"/>
          </p:nvPr>
        </p:nvSpPr>
        <p:spPr/>
        <p:txBody>
          <a:bodyPr/>
          <a:lstStyle/>
          <a:p>
            <a:r>
              <a:rPr lang="en-US" altLang="en-US"/>
              <a:t>Sugar Land Bible Church</a:t>
            </a:r>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1C8ED9E-9126-4571-AD67-98B12E5A93A9}"/>
              </a:ext>
            </a:extLst>
          </p:cNvPr>
          <p:cNvSpPr>
            <a:spLocks noGrp="1" noChangeArrowheads="1"/>
          </p:cNvSpPr>
          <p:nvPr>
            <p:ph type="sldNum" sz="quarter" idx="5"/>
          </p:nvPr>
        </p:nvSpPr>
        <p:spPr>
          <a:ln/>
        </p:spPr>
        <p:txBody>
          <a:bodyPr/>
          <a:lstStyle/>
          <a:p>
            <a:pPr defTabSz="966470">
              <a:defRPr/>
            </a:pPr>
            <a:fld id="{2C5111C8-210B-4F74-B3AA-30FE1DFA6290}" type="slidenum">
              <a:rPr lang="en-US" altLang="en-US">
                <a:solidFill>
                  <a:srgbClr val="000000"/>
                </a:solidFill>
                <a:latin typeface="Arial" panose="020B0604020202020204" pitchFamily="34" charset="0"/>
                <a:cs typeface="Arial" panose="020B0604020202020204" pitchFamily="34" charset="0"/>
              </a:rPr>
              <a:pPr defTabSz="966470">
                <a:defRPr/>
              </a:pPr>
              <a:t>22</a:t>
            </a:fld>
            <a:endParaRPr lang="en-US" altLang="en-US">
              <a:solidFill>
                <a:srgbClr val="000000"/>
              </a:solidFill>
              <a:latin typeface="Arial" panose="020B0604020202020204" pitchFamily="34" charset="0"/>
              <a:cs typeface="Arial" panose="020B0604020202020204" pitchFamily="34" charset="0"/>
            </a:endParaRPr>
          </a:p>
        </p:txBody>
      </p:sp>
      <p:sp>
        <p:nvSpPr>
          <p:cNvPr id="104450" name="Rectangle 2">
            <a:extLst>
              <a:ext uri="{FF2B5EF4-FFF2-40B4-BE49-F238E27FC236}">
                <a16:creationId xmlns:a16="http://schemas.microsoft.com/office/drawing/2014/main" id="{0C816AF0-59BC-469A-BA2B-007FB3D3F9D9}"/>
              </a:ext>
            </a:extLst>
          </p:cNvPr>
          <p:cNvSpPr>
            <a:spLocks noGrp="1" noRot="1" noChangeAspect="1" noChangeArrowheads="1" noTextEdit="1"/>
          </p:cNvSpPr>
          <p:nvPr>
            <p:ph type="sldImg"/>
          </p:nvPr>
        </p:nvSpPr>
        <p:spPr>
          <a:ln/>
        </p:spPr>
      </p:sp>
      <p:sp>
        <p:nvSpPr>
          <p:cNvPr id="104451" name="Rectangle 3">
            <a:extLst>
              <a:ext uri="{FF2B5EF4-FFF2-40B4-BE49-F238E27FC236}">
                <a16:creationId xmlns:a16="http://schemas.microsoft.com/office/drawing/2014/main" id="{3C59F398-1D3B-4DA2-99C3-2653F4F0A02E}"/>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7F6FD2F7-6CC2-454F-A076-2C6D43867258}"/>
              </a:ext>
            </a:extLst>
          </p:cNvPr>
          <p:cNvSpPr>
            <a:spLocks noGrp="1"/>
          </p:cNvSpPr>
          <p:nvPr>
            <p:ph type="dt" idx="1"/>
          </p:nvPr>
        </p:nvSpPr>
        <p:spPr/>
        <p:txBody>
          <a:bodyPr/>
          <a:lstStyle/>
          <a:p>
            <a:r>
              <a:rPr lang="en-US" altLang="en-US"/>
              <a:t>9/23/2018</a:t>
            </a:r>
            <a:endParaRPr lang="en-US" altLang="en-US" dirty="0"/>
          </a:p>
        </p:txBody>
      </p:sp>
      <p:sp>
        <p:nvSpPr>
          <p:cNvPr id="5" name="Header Placeholder 4">
            <a:extLst>
              <a:ext uri="{FF2B5EF4-FFF2-40B4-BE49-F238E27FC236}">
                <a16:creationId xmlns:a16="http://schemas.microsoft.com/office/drawing/2014/main" id="{A8E8585D-A9AB-49C9-91B4-65814376B565}"/>
              </a:ext>
            </a:extLst>
          </p:cNvPr>
          <p:cNvSpPr>
            <a:spLocks noGrp="1"/>
          </p:cNvSpPr>
          <p:nvPr>
            <p:ph type="hdr" sz="quarter"/>
          </p:nvPr>
        </p:nvSpPr>
        <p:spPr/>
        <p:txBody>
          <a:bodyPr/>
          <a:lstStyle/>
          <a:p>
            <a:r>
              <a:rPr lang="en-US" altLang="en-US"/>
              <a:t>Dr. Jim McGowan - Law &amp; Grace: Session 11</a:t>
            </a:r>
            <a:endParaRPr lang="en-US" altLang="en-US" dirty="0"/>
          </a:p>
        </p:txBody>
      </p:sp>
      <p:sp>
        <p:nvSpPr>
          <p:cNvPr id="6" name="Footer Placeholder 5">
            <a:extLst>
              <a:ext uri="{FF2B5EF4-FFF2-40B4-BE49-F238E27FC236}">
                <a16:creationId xmlns:a16="http://schemas.microsoft.com/office/drawing/2014/main" id="{5AAF73C7-DDA7-4883-9574-A96F86A5686C}"/>
              </a:ext>
            </a:extLst>
          </p:cNvPr>
          <p:cNvSpPr>
            <a:spLocks noGrp="1"/>
          </p:cNvSpPr>
          <p:nvPr>
            <p:ph type="ftr" sz="quarter" idx="4"/>
          </p:nvPr>
        </p:nvSpPr>
        <p:spPr/>
        <p:txBody>
          <a:bodyPr/>
          <a:lstStyle/>
          <a:p>
            <a:r>
              <a:rPr lang="en-US" altLang="en-US"/>
              <a:t>Sugar Land Bible Church</a:t>
            </a:r>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470">
              <a:defRPr/>
            </a:pPr>
            <a:fld id="{DBE69677-E5E0-4FE6-A9D6-5C6A129007F4}" type="slidenum">
              <a:rPr lang="en-US">
                <a:solidFill>
                  <a:srgbClr val="000000"/>
                </a:solidFill>
              </a:rPr>
              <a:pPr defTabSz="966470">
                <a:defRPr/>
              </a:pPr>
              <a:t>2</a:t>
            </a:fld>
            <a:endParaRPr lang="en-US">
              <a:solidFill>
                <a:srgbClr val="000000"/>
              </a:solidFill>
            </a:endParaRPr>
          </a:p>
        </p:txBody>
      </p:sp>
      <p:sp>
        <p:nvSpPr>
          <p:cNvPr id="5" name="Date Placeholder 4"/>
          <p:cNvSpPr>
            <a:spLocks noGrp="1"/>
          </p:cNvSpPr>
          <p:nvPr>
            <p:ph type="dt" idx="11"/>
          </p:nvPr>
        </p:nvSpPr>
        <p:spPr/>
        <p:txBody>
          <a:bodyPr/>
          <a:lstStyle/>
          <a:p>
            <a:pPr defTabSz="966470">
              <a:defRPr/>
            </a:pPr>
            <a:r>
              <a:rPr lang="en-US">
                <a:solidFill>
                  <a:srgbClr val="000000"/>
                </a:solidFill>
              </a:rPr>
              <a:t>9/23/2018</a:t>
            </a:r>
          </a:p>
        </p:txBody>
      </p:sp>
      <p:sp>
        <p:nvSpPr>
          <p:cNvPr id="6" name="Header Placeholder 5"/>
          <p:cNvSpPr>
            <a:spLocks noGrp="1"/>
          </p:cNvSpPr>
          <p:nvPr>
            <p:ph type="hdr" sz="quarter" idx="12"/>
          </p:nvPr>
        </p:nvSpPr>
        <p:spPr/>
        <p:txBody>
          <a:bodyPr/>
          <a:lstStyle/>
          <a:p>
            <a:pPr defTabSz="966470">
              <a:defRPr/>
            </a:pPr>
            <a:r>
              <a:rPr lang="en-US">
                <a:solidFill>
                  <a:srgbClr val="000000"/>
                </a:solidFill>
              </a:rPr>
              <a:t>Dr. Jim McGowan - Law &amp; Grace: Session 11</a:t>
            </a:r>
            <a:endParaRPr lang="en-US" dirty="0">
              <a:solidFill>
                <a:srgbClr val="000000"/>
              </a:solidFill>
            </a:endParaRPr>
          </a:p>
        </p:txBody>
      </p:sp>
      <p:sp>
        <p:nvSpPr>
          <p:cNvPr id="7" name="Footer Placeholder 6"/>
          <p:cNvSpPr>
            <a:spLocks noGrp="1"/>
          </p:cNvSpPr>
          <p:nvPr>
            <p:ph type="ftr" sz="quarter" idx="13"/>
          </p:nvPr>
        </p:nvSpPr>
        <p:spPr/>
        <p:txBody>
          <a:bodyPr/>
          <a:lstStyle/>
          <a:p>
            <a:pPr defTabSz="966470">
              <a:defRPr/>
            </a:pPr>
            <a:r>
              <a:rPr lang="en-US">
                <a:solidFill>
                  <a:srgbClr val="000000"/>
                </a:solidFill>
              </a:rPr>
              <a:t>Sugar Land Bible Church</a:t>
            </a:r>
          </a:p>
        </p:txBody>
      </p:sp>
    </p:spTree>
    <p:extLst>
      <p:ext uri="{BB962C8B-B14F-4D97-AF65-F5344CB8AC3E}">
        <p14:creationId xmlns:p14="http://schemas.microsoft.com/office/powerpoint/2010/main" val="40034160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ACC622D-7F19-48ED-A134-B6C55DA7EAED}"/>
              </a:ext>
            </a:extLst>
          </p:cNvPr>
          <p:cNvSpPr>
            <a:spLocks noGrp="1" noChangeArrowheads="1"/>
          </p:cNvSpPr>
          <p:nvPr>
            <p:ph type="sldNum" sz="quarter" idx="5"/>
          </p:nvPr>
        </p:nvSpPr>
        <p:spPr>
          <a:ln/>
        </p:spPr>
        <p:txBody>
          <a:bodyPr/>
          <a:lstStyle/>
          <a:p>
            <a:pPr defTabSz="966470">
              <a:defRPr/>
            </a:pPr>
            <a:fld id="{B92E4F1D-1FF2-4C1A-8061-4B70551BF2BD}" type="slidenum">
              <a:rPr lang="en-US" altLang="en-US">
                <a:solidFill>
                  <a:srgbClr val="000000"/>
                </a:solidFill>
                <a:latin typeface="Arial" panose="020B0604020202020204" pitchFamily="34" charset="0"/>
                <a:cs typeface="Arial" panose="020B0604020202020204" pitchFamily="34" charset="0"/>
              </a:rPr>
              <a:pPr defTabSz="966470">
                <a:defRPr/>
              </a:pPr>
              <a:t>23</a:t>
            </a:fld>
            <a:endParaRPr lang="en-US" altLang="en-US">
              <a:solidFill>
                <a:srgbClr val="000000"/>
              </a:solidFill>
              <a:latin typeface="Arial" panose="020B0604020202020204" pitchFamily="34" charset="0"/>
              <a:cs typeface="Arial" panose="020B0604020202020204" pitchFamily="34" charset="0"/>
            </a:endParaRPr>
          </a:p>
        </p:txBody>
      </p:sp>
      <p:sp>
        <p:nvSpPr>
          <p:cNvPr id="47106" name="Rectangle 2">
            <a:extLst>
              <a:ext uri="{FF2B5EF4-FFF2-40B4-BE49-F238E27FC236}">
                <a16:creationId xmlns:a16="http://schemas.microsoft.com/office/drawing/2014/main" id="{7FC7702C-FC3B-429B-B216-5008560376E3}"/>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7017309F-CADB-4950-A7A7-25E608C35949}"/>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E955D1B5-328E-490F-99BF-D6B63B8A49B4}"/>
              </a:ext>
            </a:extLst>
          </p:cNvPr>
          <p:cNvSpPr>
            <a:spLocks noGrp="1"/>
          </p:cNvSpPr>
          <p:nvPr>
            <p:ph type="dt" idx="1"/>
          </p:nvPr>
        </p:nvSpPr>
        <p:spPr/>
        <p:txBody>
          <a:bodyPr/>
          <a:lstStyle/>
          <a:p>
            <a:r>
              <a:rPr lang="en-US" altLang="en-US"/>
              <a:t>9/23/2018</a:t>
            </a:r>
            <a:endParaRPr lang="en-US" altLang="en-US" dirty="0"/>
          </a:p>
        </p:txBody>
      </p:sp>
      <p:sp>
        <p:nvSpPr>
          <p:cNvPr id="5" name="Header Placeholder 4">
            <a:extLst>
              <a:ext uri="{FF2B5EF4-FFF2-40B4-BE49-F238E27FC236}">
                <a16:creationId xmlns:a16="http://schemas.microsoft.com/office/drawing/2014/main" id="{98455E0E-CCD1-4FC4-819C-F757421337A6}"/>
              </a:ext>
            </a:extLst>
          </p:cNvPr>
          <p:cNvSpPr>
            <a:spLocks noGrp="1"/>
          </p:cNvSpPr>
          <p:nvPr>
            <p:ph type="hdr" sz="quarter"/>
          </p:nvPr>
        </p:nvSpPr>
        <p:spPr/>
        <p:txBody>
          <a:bodyPr/>
          <a:lstStyle/>
          <a:p>
            <a:r>
              <a:rPr lang="en-US" altLang="en-US"/>
              <a:t>Dr. Jim McGowan - Law &amp; Grace: Session 11</a:t>
            </a:r>
            <a:endParaRPr lang="en-US" altLang="en-US" dirty="0"/>
          </a:p>
        </p:txBody>
      </p:sp>
      <p:sp>
        <p:nvSpPr>
          <p:cNvPr id="6" name="Footer Placeholder 5">
            <a:extLst>
              <a:ext uri="{FF2B5EF4-FFF2-40B4-BE49-F238E27FC236}">
                <a16:creationId xmlns:a16="http://schemas.microsoft.com/office/drawing/2014/main" id="{0B429A28-3319-4DF2-8C19-69A96AD62837}"/>
              </a:ext>
            </a:extLst>
          </p:cNvPr>
          <p:cNvSpPr>
            <a:spLocks noGrp="1"/>
          </p:cNvSpPr>
          <p:nvPr>
            <p:ph type="ftr" sz="quarter" idx="4"/>
          </p:nvPr>
        </p:nvSpPr>
        <p:spPr/>
        <p:txBody>
          <a:bodyPr/>
          <a:lstStyle/>
          <a:p>
            <a:r>
              <a:rPr lang="en-US" altLang="en-US"/>
              <a:t>Sugar Land Bible Church</a:t>
            </a:r>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F7D214E-A26E-40F0-B118-4F11F4D256AF}"/>
              </a:ext>
            </a:extLst>
          </p:cNvPr>
          <p:cNvSpPr>
            <a:spLocks noGrp="1" noChangeArrowheads="1"/>
          </p:cNvSpPr>
          <p:nvPr>
            <p:ph type="sldNum" sz="quarter" idx="5"/>
          </p:nvPr>
        </p:nvSpPr>
        <p:spPr>
          <a:ln/>
        </p:spPr>
        <p:txBody>
          <a:bodyPr/>
          <a:lstStyle/>
          <a:p>
            <a:pPr defTabSz="966470">
              <a:defRPr/>
            </a:pPr>
            <a:fld id="{8527A336-7137-4083-88AB-CD01CF8C7708}" type="slidenum">
              <a:rPr lang="en-US" altLang="en-US">
                <a:solidFill>
                  <a:srgbClr val="000000"/>
                </a:solidFill>
                <a:latin typeface="Arial" panose="020B0604020202020204" pitchFamily="34" charset="0"/>
                <a:cs typeface="Arial" panose="020B0604020202020204" pitchFamily="34" charset="0"/>
              </a:rPr>
              <a:pPr defTabSz="966470">
                <a:defRPr/>
              </a:pPr>
              <a:t>24</a:t>
            </a:fld>
            <a:endParaRPr lang="en-US" altLang="en-US">
              <a:solidFill>
                <a:srgbClr val="000000"/>
              </a:solidFill>
              <a:latin typeface="Arial" panose="020B0604020202020204" pitchFamily="34" charset="0"/>
              <a:cs typeface="Arial" panose="020B0604020202020204" pitchFamily="34" charset="0"/>
            </a:endParaRPr>
          </a:p>
        </p:txBody>
      </p:sp>
      <p:sp>
        <p:nvSpPr>
          <p:cNvPr id="120834" name="Rectangle 2">
            <a:extLst>
              <a:ext uri="{FF2B5EF4-FFF2-40B4-BE49-F238E27FC236}">
                <a16:creationId xmlns:a16="http://schemas.microsoft.com/office/drawing/2014/main" id="{B362186A-43F1-4C69-B2A2-05B407EEF7C8}"/>
              </a:ext>
            </a:extLst>
          </p:cNvPr>
          <p:cNvSpPr>
            <a:spLocks noGrp="1" noRot="1" noChangeAspect="1" noChangeArrowheads="1" noTextEdit="1"/>
          </p:cNvSpPr>
          <p:nvPr>
            <p:ph type="sldImg"/>
          </p:nvPr>
        </p:nvSpPr>
        <p:spPr>
          <a:ln/>
        </p:spPr>
      </p:sp>
      <p:sp>
        <p:nvSpPr>
          <p:cNvPr id="120835" name="Rectangle 3">
            <a:extLst>
              <a:ext uri="{FF2B5EF4-FFF2-40B4-BE49-F238E27FC236}">
                <a16:creationId xmlns:a16="http://schemas.microsoft.com/office/drawing/2014/main" id="{7BDEE36D-CE5C-4E8E-B026-07726A6C99BB}"/>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BBC2F491-837A-4E17-A61C-FB6BBC3DB32F}"/>
              </a:ext>
            </a:extLst>
          </p:cNvPr>
          <p:cNvSpPr>
            <a:spLocks noGrp="1"/>
          </p:cNvSpPr>
          <p:nvPr>
            <p:ph type="dt" idx="1"/>
          </p:nvPr>
        </p:nvSpPr>
        <p:spPr/>
        <p:txBody>
          <a:bodyPr/>
          <a:lstStyle/>
          <a:p>
            <a:r>
              <a:rPr lang="en-US" altLang="en-US"/>
              <a:t>9/23/2018</a:t>
            </a:r>
            <a:endParaRPr lang="en-US" altLang="en-US" dirty="0"/>
          </a:p>
        </p:txBody>
      </p:sp>
      <p:sp>
        <p:nvSpPr>
          <p:cNvPr id="5" name="Header Placeholder 4">
            <a:extLst>
              <a:ext uri="{FF2B5EF4-FFF2-40B4-BE49-F238E27FC236}">
                <a16:creationId xmlns:a16="http://schemas.microsoft.com/office/drawing/2014/main" id="{C5A16918-BC93-4DF3-B9A6-7916858E1BCE}"/>
              </a:ext>
            </a:extLst>
          </p:cNvPr>
          <p:cNvSpPr>
            <a:spLocks noGrp="1"/>
          </p:cNvSpPr>
          <p:nvPr>
            <p:ph type="hdr" sz="quarter"/>
          </p:nvPr>
        </p:nvSpPr>
        <p:spPr/>
        <p:txBody>
          <a:bodyPr/>
          <a:lstStyle/>
          <a:p>
            <a:r>
              <a:rPr lang="en-US" altLang="en-US"/>
              <a:t>Dr. Jim McGowan - Law &amp; Grace: Session 11</a:t>
            </a:r>
            <a:endParaRPr lang="en-US" altLang="en-US" dirty="0"/>
          </a:p>
        </p:txBody>
      </p:sp>
      <p:sp>
        <p:nvSpPr>
          <p:cNvPr id="6" name="Footer Placeholder 5">
            <a:extLst>
              <a:ext uri="{FF2B5EF4-FFF2-40B4-BE49-F238E27FC236}">
                <a16:creationId xmlns:a16="http://schemas.microsoft.com/office/drawing/2014/main" id="{BBA4FA5D-60EA-4536-8901-163FCD714B94}"/>
              </a:ext>
            </a:extLst>
          </p:cNvPr>
          <p:cNvSpPr>
            <a:spLocks noGrp="1"/>
          </p:cNvSpPr>
          <p:nvPr>
            <p:ph type="ftr" sz="quarter" idx="4"/>
          </p:nvPr>
        </p:nvSpPr>
        <p:spPr/>
        <p:txBody>
          <a:bodyPr/>
          <a:lstStyle/>
          <a:p>
            <a:r>
              <a:rPr lang="en-US" altLang="en-US"/>
              <a:t>Sugar Land Bible Church</a:t>
            </a:r>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470">
              <a:defRPr/>
            </a:pPr>
            <a:fld id="{DBE69677-E5E0-4FE6-A9D6-5C6A129007F4}" type="slidenum">
              <a:rPr lang="en-US">
                <a:solidFill>
                  <a:srgbClr val="000000"/>
                </a:solidFill>
              </a:rPr>
              <a:pPr defTabSz="966470">
                <a:defRPr/>
              </a:pPr>
              <a:t>26</a:t>
            </a:fld>
            <a:endParaRPr lang="en-US">
              <a:solidFill>
                <a:srgbClr val="000000"/>
              </a:solidFill>
            </a:endParaRPr>
          </a:p>
        </p:txBody>
      </p:sp>
      <p:sp>
        <p:nvSpPr>
          <p:cNvPr id="5" name="Date Placeholder 4"/>
          <p:cNvSpPr>
            <a:spLocks noGrp="1"/>
          </p:cNvSpPr>
          <p:nvPr>
            <p:ph type="dt" idx="11"/>
          </p:nvPr>
        </p:nvSpPr>
        <p:spPr/>
        <p:txBody>
          <a:bodyPr/>
          <a:lstStyle/>
          <a:p>
            <a:pPr defTabSz="966470">
              <a:defRPr/>
            </a:pPr>
            <a:r>
              <a:rPr lang="en-US">
                <a:solidFill>
                  <a:srgbClr val="000000"/>
                </a:solidFill>
              </a:rPr>
              <a:t>9/23/2018</a:t>
            </a:r>
          </a:p>
        </p:txBody>
      </p:sp>
      <p:sp>
        <p:nvSpPr>
          <p:cNvPr id="6" name="Header Placeholder 5"/>
          <p:cNvSpPr>
            <a:spLocks noGrp="1"/>
          </p:cNvSpPr>
          <p:nvPr>
            <p:ph type="hdr" sz="quarter" idx="12"/>
          </p:nvPr>
        </p:nvSpPr>
        <p:spPr/>
        <p:txBody>
          <a:bodyPr/>
          <a:lstStyle/>
          <a:p>
            <a:pPr defTabSz="966470">
              <a:defRPr/>
            </a:pPr>
            <a:r>
              <a:rPr lang="en-US">
                <a:solidFill>
                  <a:srgbClr val="000000"/>
                </a:solidFill>
              </a:rPr>
              <a:t>Dr. Jim McGowan - Law &amp; Grace: Session 11</a:t>
            </a:r>
            <a:endParaRPr lang="en-US" dirty="0">
              <a:solidFill>
                <a:srgbClr val="000000"/>
              </a:solidFill>
            </a:endParaRPr>
          </a:p>
        </p:txBody>
      </p:sp>
      <p:sp>
        <p:nvSpPr>
          <p:cNvPr id="7" name="Footer Placeholder 6"/>
          <p:cNvSpPr>
            <a:spLocks noGrp="1"/>
          </p:cNvSpPr>
          <p:nvPr>
            <p:ph type="ftr" sz="quarter" idx="13"/>
          </p:nvPr>
        </p:nvSpPr>
        <p:spPr/>
        <p:txBody>
          <a:bodyPr/>
          <a:lstStyle/>
          <a:p>
            <a:pPr defTabSz="966470">
              <a:defRPr/>
            </a:pPr>
            <a:r>
              <a:rPr lang="en-US">
                <a:solidFill>
                  <a:srgbClr val="000000"/>
                </a:solidFill>
              </a:rPr>
              <a:t>Sugar Land Bible Church</a:t>
            </a:r>
          </a:p>
        </p:txBody>
      </p:sp>
    </p:spTree>
    <p:extLst>
      <p:ext uri="{BB962C8B-B14F-4D97-AF65-F5344CB8AC3E}">
        <p14:creationId xmlns:p14="http://schemas.microsoft.com/office/powerpoint/2010/main" val="33445722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470">
              <a:defRPr/>
            </a:pPr>
            <a:fld id="{DBE69677-E5E0-4FE6-A9D6-5C6A129007F4}" type="slidenum">
              <a:rPr lang="en-US">
                <a:solidFill>
                  <a:srgbClr val="000000"/>
                </a:solidFill>
              </a:rPr>
              <a:pPr defTabSz="966470">
                <a:defRPr/>
              </a:pPr>
              <a:t>29</a:t>
            </a:fld>
            <a:endParaRPr lang="en-US">
              <a:solidFill>
                <a:srgbClr val="000000"/>
              </a:solidFill>
            </a:endParaRPr>
          </a:p>
        </p:txBody>
      </p:sp>
      <p:sp>
        <p:nvSpPr>
          <p:cNvPr id="5" name="Date Placeholder 4"/>
          <p:cNvSpPr>
            <a:spLocks noGrp="1"/>
          </p:cNvSpPr>
          <p:nvPr>
            <p:ph type="dt" idx="11"/>
          </p:nvPr>
        </p:nvSpPr>
        <p:spPr/>
        <p:txBody>
          <a:bodyPr/>
          <a:lstStyle/>
          <a:p>
            <a:pPr defTabSz="966470">
              <a:defRPr/>
            </a:pPr>
            <a:r>
              <a:rPr lang="en-US">
                <a:solidFill>
                  <a:srgbClr val="000000"/>
                </a:solidFill>
              </a:rPr>
              <a:t>9/23/2018</a:t>
            </a:r>
          </a:p>
        </p:txBody>
      </p:sp>
      <p:sp>
        <p:nvSpPr>
          <p:cNvPr id="6" name="Header Placeholder 5"/>
          <p:cNvSpPr>
            <a:spLocks noGrp="1"/>
          </p:cNvSpPr>
          <p:nvPr>
            <p:ph type="hdr" sz="quarter" idx="12"/>
          </p:nvPr>
        </p:nvSpPr>
        <p:spPr/>
        <p:txBody>
          <a:bodyPr/>
          <a:lstStyle/>
          <a:p>
            <a:pPr defTabSz="966470">
              <a:defRPr/>
            </a:pPr>
            <a:r>
              <a:rPr lang="en-US">
                <a:solidFill>
                  <a:srgbClr val="000000"/>
                </a:solidFill>
              </a:rPr>
              <a:t>Dr. Jim McGowan - Law &amp; Grace: Session 11</a:t>
            </a:r>
            <a:endParaRPr lang="en-US" dirty="0">
              <a:solidFill>
                <a:srgbClr val="000000"/>
              </a:solidFill>
            </a:endParaRPr>
          </a:p>
        </p:txBody>
      </p:sp>
      <p:sp>
        <p:nvSpPr>
          <p:cNvPr id="7" name="Footer Placeholder 6"/>
          <p:cNvSpPr>
            <a:spLocks noGrp="1"/>
          </p:cNvSpPr>
          <p:nvPr>
            <p:ph type="ftr" sz="quarter" idx="13"/>
          </p:nvPr>
        </p:nvSpPr>
        <p:spPr/>
        <p:txBody>
          <a:bodyPr/>
          <a:lstStyle/>
          <a:p>
            <a:pPr defTabSz="966470">
              <a:defRPr/>
            </a:pPr>
            <a:r>
              <a:rPr lang="en-US">
                <a:solidFill>
                  <a:srgbClr val="000000"/>
                </a:solidFill>
              </a:rPr>
              <a:t>Sugar Land Bible Church</a:t>
            </a:r>
          </a:p>
        </p:txBody>
      </p:sp>
    </p:spTree>
    <p:extLst>
      <p:ext uri="{BB962C8B-B14F-4D97-AF65-F5344CB8AC3E}">
        <p14:creationId xmlns:p14="http://schemas.microsoft.com/office/powerpoint/2010/main" val="608081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8620352-5A79-444A-AB5B-EB62B8CFE53A}"/>
              </a:ext>
            </a:extLst>
          </p:cNvPr>
          <p:cNvSpPr>
            <a:spLocks noGrp="1" noChangeArrowheads="1"/>
          </p:cNvSpPr>
          <p:nvPr>
            <p:ph type="sldNum" sz="quarter" idx="5"/>
          </p:nvPr>
        </p:nvSpPr>
        <p:spPr>
          <a:ln/>
        </p:spPr>
        <p:txBody>
          <a:bodyPr/>
          <a:lstStyle/>
          <a:p>
            <a:fld id="{BE353DE7-AE42-4F66-A4AD-05CBE1E5C863}" type="slidenum">
              <a:rPr lang="en-US" altLang="en-US"/>
              <a:pPr/>
              <a:t>30</a:t>
            </a:fld>
            <a:endParaRPr lang="en-US" altLang="en-US"/>
          </a:p>
        </p:txBody>
      </p:sp>
      <p:sp>
        <p:nvSpPr>
          <p:cNvPr id="54274" name="Rectangle 2">
            <a:extLst>
              <a:ext uri="{FF2B5EF4-FFF2-40B4-BE49-F238E27FC236}">
                <a16:creationId xmlns:a16="http://schemas.microsoft.com/office/drawing/2014/main" id="{4527BAFC-C7A9-44BD-A694-05B55FDD3002}"/>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id="{7FB567E9-98C8-41F2-BB64-9373EBCE81F8}"/>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A3C03C75-BC8F-4EA5-805D-AD5F91316573}"/>
              </a:ext>
            </a:extLst>
          </p:cNvPr>
          <p:cNvSpPr>
            <a:spLocks noGrp="1"/>
          </p:cNvSpPr>
          <p:nvPr>
            <p:ph type="dt" idx="1"/>
          </p:nvPr>
        </p:nvSpPr>
        <p:spPr/>
        <p:txBody>
          <a:bodyPr/>
          <a:lstStyle/>
          <a:p>
            <a:r>
              <a:rPr lang="en-US" altLang="en-US"/>
              <a:t>9/23/2018</a:t>
            </a:r>
            <a:endParaRPr lang="en-US" altLang="en-US" dirty="0"/>
          </a:p>
        </p:txBody>
      </p:sp>
      <p:sp>
        <p:nvSpPr>
          <p:cNvPr id="5" name="Header Placeholder 4">
            <a:extLst>
              <a:ext uri="{FF2B5EF4-FFF2-40B4-BE49-F238E27FC236}">
                <a16:creationId xmlns:a16="http://schemas.microsoft.com/office/drawing/2014/main" id="{B3FBBF2E-8D6A-4255-99FA-207B8662C2D0}"/>
              </a:ext>
            </a:extLst>
          </p:cNvPr>
          <p:cNvSpPr>
            <a:spLocks noGrp="1"/>
          </p:cNvSpPr>
          <p:nvPr>
            <p:ph type="hdr" sz="quarter"/>
          </p:nvPr>
        </p:nvSpPr>
        <p:spPr/>
        <p:txBody>
          <a:bodyPr/>
          <a:lstStyle/>
          <a:p>
            <a:r>
              <a:rPr lang="en-US" altLang="en-US"/>
              <a:t>Dr. Jim McGowan - Law &amp; Grace: Session 11</a:t>
            </a:r>
            <a:endParaRPr lang="en-US" altLang="en-US" dirty="0"/>
          </a:p>
        </p:txBody>
      </p:sp>
      <p:sp>
        <p:nvSpPr>
          <p:cNvPr id="6" name="Footer Placeholder 5">
            <a:extLst>
              <a:ext uri="{FF2B5EF4-FFF2-40B4-BE49-F238E27FC236}">
                <a16:creationId xmlns:a16="http://schemas.microsoft.com/office/drawing/2014/main" id="{E8D0F5CD-377D-4BA9-ABF6-418C57C2DAAE}"/>
              </a:ext>
            </a:extLst>
          </p:cNvPr>
          <p:cNvSpPr>
            <a:spLocks noGrp="1"/>
          </p:cNvSpPr>
          <p:nvPr>
            <p:ph type="ftr" sz="quarter" idx="4"/>
          </p:nvPr>
        </p:nvSpPr>
        <p:spPr/>
        <p:txBody>
          <a:bodyPr/>
          <a:lstStyle/>
          <a:p>
            <a:r>
              <a:rPr lang="en-US" altLang="en-US"/>
              <a:t>Sugar Land Bible Church</a:t>
            </a:r>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5C8DB4B-D86D-4481-A3A1-03B397F9049B}"/>
              </a:ext>
            </a:extLst>
          </p:cNvPr>
          <p:cNvSpPr>
            <a:spLocks noGrp="1" noChangeArrowheads="1"/>
          </p:cNvSpPr>
          <p:nvPr>
            <p:ph type="sldNum" sz="quarter" idx="5"/>
          </p:nvPr>
        </p:nvSpPr>
        <p:spPr>
          <a:ln/>
        </p:spPr>
        <p:txBody>
          <a:bodyPr/>
          <a:lstStyle/>
          <a:p>
            <a:fld id="{E854E15F-B464-47A6-A325-CC9DEF8329E2}" type="slidenum">
              <a:rPr lang="en-US" altLang="en-US"/>
              <a:pPr/>
              <a:t>31</a:t>
            </a:fld>
            <a:endParaRPr lang="en-US" altLang="en-US"/>
          </a:p>
        </p:txBody>
      </p:sp>
      <p:sp>
        <p:nvSpPr>
          <p:cNvPr id="7170" name="Rectangle 2">
            <a:extLst>
              <a:ext uri="{FF2B5EF4-FFF2-40B4-BE49-F238E27FC236}">
                <a16:creationId xmlns:a16="http://schemas.microsoft.com/office/drawing/2014/main" id="{2199DEA4-3903-40AB-91B2-D8C1DA95BF91}"/>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EA843D3A-E4B7-4194-9F53-B83D6E591729}"/>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845539F5-2341-4930-B984-52F41B236019}"/>
              </a:ext>
            </a:extLst>
          </p:cNvPr>
          <p:cNvSpPr>
            <a:spLocks noGrp="1"/>
          </p:cNvSpPr>
          <p:nvPr>
            <p:ph type="dt" idx="1"/>
          </p:nvPr>
        </p:nvSpPr>
        <p:spPr/>
        <p:txBody>
          <a:bodyPr/>
          <a:lstStyle/>
          <a:p>
            <a:r>
              <a:rPr lang="en-US" altLang="en-US"/>
              <a:t>9/23/2018</a:t>
            </a:r>
            <a:endParaRPr lang="en-US" altLang="en-US" dirty="0"/>
          </a:p>
        </p:txBody>
      </p:sp>
      <p:sp>
        <p:nvSpPr>
          <p:cNvPr id="5" name="Header Placeholder 4">
            <a:extLst>
              <a:ext uri="{FF2B5EF4-FFF2-40B4-BE49-F238E27FC236}">
                <a16:creationId xmlns:a16="http://schemas.microsoft.com/office/drawing/2014/main" id="{CB82E918-D862-4A65-8F68-5CD72E1C5AF9}"/>
              </a:ext>
            </a:extLst>
          </p:cNvPr>
          <p:cNvSpPr>
            <a:spLocks noGrp="1"/>
          </p:cNvSpPr>
          <p:nvPr>
            <p:ph type="hdr" sz="quarter"/>
          </p:nvPr>
        </p:nvSpPr>
        <p:spPr/>
        <p:txBody>
          <a:bodyPr/>
          <a:lstStyle/>
          <a:p>
            <a:r>
              <a:rPr lang="en-US" altLang="en-US"/>
              <a:t>Dr. Jim McGowan - Law &amp; Grace: Session 11</a:t>
            </a:r>
            <a:endParaRPr lang="en-US" altLang="en-US" dirty="0"/>
          </a:p>
        </p:txBody>
      </p:sp>
      <p:sp>
        <p:nvSpPr>
          <p:cNvPr id="6" name="Footer Placeholder 5">
            <a:extLst>
              <a:ext uri="{FF2B5EF4-FFF2-40B4-BE49-F238E27FC236}">
                <a16:creationId xmlns:a16="http://schemas.microsoft.com/office/drawing/2014/main" id="{7C784B5F-ADFE-424A-889B-6488B22CEF84}"/>
              </a:ext>
            </a:extLst>
          </p:cNvPr>
          <p:cNvSpPr>
            <a:spLocks noGrp="1"/>
          </p:cNvSpPr>
          <p:nvPr>
            <p:ph type="ftr" sz="quarter" idx="4"/>
          </p:nvPr>
        </p:nvSpPr>
        <p:spPr/>
        <p:txBody>
          <a:bodyPr/>
          <a:lstStyle/>
          <a:p>
            <a:r>
              <a:rPr lang="en-US" altLang="en-US"/>
              <a:t>Sugar Land Bible Church</a:t>
            </a:r>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80BA0F8-D528-4E30-8F6D-535749CCDF19}"/>
              </a:ext>
            </a:extLst>
          </p:cNvPr>
          <p:cNvSpPr>
            <a:spLocks noGrp="1" noChangeArrowheads="1"/>
          </p:cNvSpPr>
          <p:nvPr>
            <p:ph type="sldNum" sz="quarter" idx="5"/>
          </p:nvPr>
        </p:nvSpPr>
        <p:spPr>
          <a:ln/>
        </p:spPr>
        <p:txBody>
          <a:bodyPr/>
          <a:lstStyle/>
          <a:p>
            <a:fld id="{E9784151-9DDA-430D-A3ED-AD89D3230BF4}" type="slidenum">
              <a:rPr lang="en-US" altLang="en-US"/>
              <a:pPr/>
              <a:t>32</a:t>
            </a:fld>
            <a:endParaRPr lang="en-US" altLang="en-US"/>
          </a:p>
        </p:txBody>
      </p:sp>
      <p:sp>
        <p:nvSpPr>
          <p:cNvPr id="51202" name="Rectangle 2">
            <a:extLst>
              <a:ext uri="{FF2B5EF4-FFF2-40B4-BE49-F238E27FC236}">
                <a16:creationId xmlns:a16="http://schemas.microsoft.com/office/drawing/2014/main" id="{DEAC75DA-1B14-46F5-9325-199C8D723170}"/>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E3E437FE-4561-4D21-AF8C-69E13F4455EE}"/>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1D4F3547-0781-4F4E-899F-E1C19A3975EE}"/>
              </a:ext>
            </a:extLst>
          </p:cNvPr>
          <p:cNvSpPr>
            <a:spLocks noGrp="1"/>
          </p:cNvSpPr>
          <p:nvPr>
            <p:ph type="dt" idx="1"/>
          </p:nvPr>
        </p:nvSpPr>
        <p:spPr/>
        <p:txBody>
          <a:bodyPr/>
          <a:lstStyle/>
          <a:p>
            <a:r>
              <a:rPr lang="en-US" altLang="en-US"/>
              <a:t>9/23/2018</a:t>
            </a:r>
            <a:endParaRPr lang="en-US" altLang="en-US" dirty="0"/>
          </a:p>
        </p:txBody>
      </p:sp>
      <p:sp>
        <p:nvSpPr>
          <p:cNvPr id="5" name="Header Placeholder 4">
            <a:extLst>
              <a:ext uri="{FF2B5EF4-FFF2-40B4-BE49-F238E27FC236}">
                <a16:creationId xmlns:a16="http://schemas.microsoft.com/office/drawing/2014/main" id="{45DF01E0-2EAB-4FFE-9F4D-C1BB161238CB}"/>
              </a:ext>
            </a:extLst>
          </p:cNvPr>
          <p:cNvSpPr>
            <a:spLocks noGrp="1"/>
          </p:cNvSpPr>
          <p:nvPr>
            <p:ph type="hdr" sz="quarter"/>
          </p:nvPr>
        </p:nvSpPr>
        <p:spPr/>
        <p:txBody>
          <a:bodyPr/>
          <a:lstStyle/>
          <a:p>
            <a:r>
              <a:rPr lang="en-US" altLang="en-US"/>
              <a:t>Dr. Jim McGowan - Law &amp; Grace: Session 11</a:t>
            </a:r>
            <a:endParaRPr lang="en-US" altLang="en-US" dirty="0"/>
          </a:p>
        </p:txBody>
      </p:sp>
      <p:sp>
        <p:nvSpPr>
          <p:cNvPr id="6" name="Footer Placeholder 5">
            <a:extLst>
              <a:ext uri="{FF2B5EF4-FFF2-40B4-BE49-F238E27FC236}">
                <a16:creationId xmlns:a16="http://schemas.microsoft.com/office/drawing/2014/main" id="{B37B5563-41E9-4B51-8666-7092C5A094F4}"/>
              </a:ext>
            </a:extLst>
          </p:cNvPr>
          <p:cNvSpPr>
            <a:spLocks noGrp="1"/>
          </p:cNvSpPr>
          <p:nvPr>
            <p:ph type="ftr" sz="quarter" idx="4"/>
          </p:nvPr>
        </p:nvSpPr>
        <p:spPr/>
        <p:txBody>
          <a:bodyPr/>
          <a:lstStyle/>
          <a:p>
            <a:r>
              <a:rPr lang="en-US" altLang="en-US"/>
              <a:t>Sugar Land Bible Church</a:t>
            </a:r>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B7F7434-D886-44F9-B3B2-3F292B39338B}"/>
              </a:ext>
            </a:extLst>
          </p:cNvPr>
          <p:cNvSpPr>
            <a:spLocks noGrp="1" noChangeArrowheads="1"/>
          </p:cNvSpPr>
          <p:nvPr>
            <p:ph type="sldNum" sz="quarter" idx="5"/>
          </p:nvPr>
        </p:nvSpPr>
        <p:spPr>
          <a:ln/>
        </p:spPr>
        <p:txBody>
          <a:bodyPr/>
          <a:lstStyle/>
          <a:p>
            <a:fld id="{CB5A6B80-CB25-441B-B01E-B704241CBFFB}" type="slidenum">
              <a:rPr lang="en-US" altLang="en-US"/>
              <a:pPr/>
              <a:t>33</a:t>
            </a:fld>
            <a:endParaRPr lang="en-US" altLang="en-US"/>
          </a:p>
        </p:txBody>
      </p:sp>
      <p:sp>
        <p:nvSpPr>
          <p:cNvPr id="10242" name="Rectangle 2">
            <a:extLst>
              <a:ext uri="{FF2B5EF4-FFF2-40B4-BE49-F238E27FC236}">
                <a16:creationId xmlns:a16="http://schemas.microsoft.com/office/drawing/2014/main" id="{3286B0C9-E4DB-41CA-94A5-8FCFA15528BE}"/>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C4703F8D-8203-4052-B269-5CE3DE821DFB}"/>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350E265D-D633-4FA7-B6CC-B2B9F258CE98}"/>
              </a:ext>
            </a:extLst>
          </p:cNvPr>
          <p:cNvSpPr>
            <a:spLocks noGrp="1"/>
          </p:cNvSpPr>
          <p:nvPr>
            <p:ph type="dt" idx="1"/>
          </p:nvPr>
        </p:nvSpPr>
        <p:spPr/>
        <p:txBody>
          <a:bodyPr/>
          <a:lstStyle/>
          <a:p>
            <a:r>
              <a:rPr lang="en-US" altLang="en-US"/>
              <a:t>9/23/2018</a:t>
            </a:r>
            <a:endParaRPr lang="en-US" altLang="en-US" dirty="0"/>
          </a:p>
        </p:txBody>
      </p:sp>
      <p:sp>
        <p:nvSpPr>
          <p:cNvPr id="5" name="Header Placeholder 4">
            <a:extLst>
              <a:ext uri="{FF2B5EF4-FFF2-40B4-BE49-F238E27FC236}">
                <a16:creationId xmlns:a16="http://schemas.microsoft.com/office/drawing/2014/main" id="{70BB9088-3D0D-431B-A423-A7C786A778B2}"/>
              </a:ext>
            </a:extLst>
          </p:cNvPr>
          <p:cNvSpPr>
            <a:spLocks noGrp="1"/>
          </p:cNvSpPr>
          <p:nvPr>
            <p:ph type="hdr" sz="quarter"/>
          </p:nvPr>
        </p:nvSpPr>
        <p:spPr/>
        <p:txBody>
          <a:bodyPr/>
          <a:lstStyle/>
          <a:p>
            <a:r>
              <a:rPr lang="en-US" altLang="en-US"/>
              <a:t>Dr. Jim McGowan - Law &amp; Grace: Session 11</a:t>
            </a:r>
            <a:endParaRPr lang="en-US" altLang="en-US" dirty="0"/>
          </a:p>
        </p:txBody>
      </p:sp>
      <p:sp>
        <p:nvSpPr>
          <p:cNvPr id="6" name="Footer Placeholder 5">
            <a:extLst>
              <a:ext uri="{FF2B5EF4-FFF2-40B4-BE49-F238E27FC236}">
                <a16:creationId xmlns:a16="http://schemas.microsoft.com/office/drawing/2014/main" id="{644FB530-4AAC-4D29-8D71-EA3E5710A665}"/>
              </a:ext>
            </a:extLst>
          </p:cNvPr>
          <p:cNvSpPr>
            <a:spLocks noGrp="1"/>
          </p:cNvSpPr>
          <p:nvPr>
            <p:ph type="ftr" sz="quarter" idx="4"/>
          </p:nvPr>
        </p:nvSpPr>
        <p:spPr/>
        <p:txBody>
          <a:bodyPr/>
          <a:lstStyle/>
          <a:p>
            <a:r>
              <a:rPr lang="en-US" altLang="en-US"/>
              <a:t>Sugar Land Bible Church</a:t>
            </a:r>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BA459A1-37A6-4643-92A0-C0B8D7093949}"/>
              </a:ext>
            </a:extLst>
          </p:cNvPr>
          <p:cNvSpPr>
            <a:spLocks noGrp="1" noChangeArrowheads="1"/>
          </p:cNvSpPr>
          <p:nvPr>
            <p:ph type="sldNum" sz="quarter" idx="5"/>
          </p:nvPr>
        </p:nvSpPr>
        <p:spPr>
          <a:ln/>
        </p:spPr>
        <p:txBody>
          <a:bodyPr/>
          <a:lstStyle/>
          <a:p>
            <a:fld id="{D5DC2371-07CB-48EB-97E3-914DAA561F4A}" type="slidenum">
              <a:rPr lang="en-US" altLang="en-US"/>
              <a:pPr/>
              <a:t>35</a:t>
            </a:fld>
            <a:endParaRPr lang="en-US" altLang="en-US"/>
          </a:p>
        </p:txBody>
      </p:sp>
      <p:sp>
        <p:nvSpPr>
          <p:cNvPr id="80898" name="Rectangle 2">
            <a:extLst>
              <a:ext uri="{FF2B5EF4-FFF2-40B4-BE49-F238E27FC236}">
                <a16:creationId xmlns:a16="http://schemas.microsoft.com/office/drawing/2014/main" id="{38F1A1C0-B8D7-450D-A1AC-EB0426D69DBA}"/>
              </a:ext>
            </a:extLst>
          </p:cNvPr>
          <p:cNvSpPr>
            <a:spLocks noGrp="1" noRot="1" noChangeAspect="1" noChangeArrowheads="1" noTextEdit="1"/>
          </p:cNvSpPr>
          <p:nvPr>
            <p:ph type="sldImg"/>
          </p:nvPr>
        </p:nvSpPr>
        <p:spPr>
          <a:ln/>
        </p:spPr>
      </p:sp>
      <p:sp>
        <p:nvSpPr>
          <p:cNvPr id="80899" name="Rectangle 3">
            <a:extLst>
              <a:ext uri="{FF2B5EF4-FFF2-40B4-BE49-F238E27FC236}">
                <a16:creationId xmlns:a16="http://schemas.microsoft.com/office/drawing/2014/main" id="{B621C8AB-9271-44E0-A904-E242079BF9CA}"/>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69698EFF-898A-426C-929F-7EC1D15795A5}"/>
              </a:ext>
            </a:extLst>
          </p:cNvPr>
          <p:cNvSpPr>
            <a:spLocks noGrp="1"/>
          </p:cNvSpPr>
          <p:nvPr>
            <p:ph type="dt" idx="1"/>
          </p:nvPr>
        </p:nvSpPr>
        <p:spPr/>
        <p:txBody>
          <a:bodyPr/>
          <a:lstStyle/>
          <a:p>
            <a:r>
              <a:rPr lang="en-US" altLang="en-US"/>
              <a:t>9/23/2018</a:t>
            </a:r>
            <a:endParaRPr lang="en-US" altLang="en-US" dirty="0"/>
          </a:p>
        </p:txBody>
      </p:sp>
      <p:sp>
        <p:nvSpPr>
          <p:cNvPr id="5" name="Header Placeholder 4">
            <a:extLst>
              <a:ext uri="{FF2B5EF4-FFF2-40B4-BE49-F238E27FC236}">
                <a16:creationId xmlns:a16="http://schemas.microsoft.com/office/drawing/2014/main" id="{38D685F9-12D9-4176-8EDF-63D8A6440E93}"/>
              </a:ext>
            </a:extLst>
          </p:cNvPr>
          <p:cNvSpPr>
            <a:spLocks noGrp="1"/>
          </p:cNvSpPr>
          <p:nvPr>
            <p:ph type="hdr" sz="quarter"/>
          </p:nvPr>
        </p:nvSpPr>
        <p:spPr/>
        <p:txBody>
          <a:bodyPr/>
          <a:lstStyle/>
          <a:p>
            <a:r>
              <a:rPr lang="en-US" altLang="en-US"/>
              <a:t>Dr. Jim McGowan - Law &amp; Grace: Session 11</a:t>
            </a:r>
            <a:endParaRPr lang="en-US" altLang="en-US" dirty="0"/>
          </a:p>
        </p:txBody>
      </p:sp>
      <p:sp>
        <p:nvSpPr>
          <p:cNvPr id="6" name="Footer Placeholder 5">
            <a:extLst>
              <a:ext uri="{FF2B5EF4-FFF2-40B4-BE49-F238E27FC236}">
                <a16:creationId xmlns:a16="http://schemas.microsoft.com/office/drawing/2014/main" id="{63CCF4AE-2040-4480-96FA-DCDBC5FE7370}"/>
              </a:ext>
            </a:extLst>
          </p:cNvPr>
          <p:cNvSpPr>
            <a:spLocks noGrp="1"/>
          </p:cNvSpPr>
          <p:nvPr>
            <p:ph type="ftr" sz="quarter" idx="4"/>
          </p:nvPr>
        </p:nvSpPr>
        <p:spPr/>
        <p:txBody>
          <a:bodyPr/>
          <a:lstStyle/>
          <a:p>
            <a:r>
              <a:rPr lang="en-US" altLang="en-US"/>
              <a:t>Sugar Land Bible Church</a:t>
            </a:r>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4152AAA-7820-44A7-A515-86C37FCB2A00}"/>
              </a:ext>
            </a:extLst>
          </p:cNvPr>
          <p:cNvSpPr>
            <a:spLocks noGrp="1" noChangeArrowheads="1"/>
          </p:cNvSpPr>
          <p:nvPr>
            <p:ph type="sldNum" sz="quarter" idx="5"/>
          </p:nvPr>
        </p:nvSpPr>
        <p:spPr>
          <a:ln/>
        </p:spPr>
        <p:txBody>
          <a:bodyPr/>
          <a:lstStyle/>
          <a:p>
            <a:fld id="{D1F5173F-BB72-4145-90F1-CC88CCDB4A35}" type="slidenum">
              <a:rPr lang="en-US" altLang="en-US"/>
              <a:pPr/>
              <a:t>36</a:t>
            </a:fld>
            <a:endParaRPr lang="en-US" altLang="en-US"/>
          </a:p>
        </p:txBody>
      </p:sp>
      <p:sp>
        <p:nvSpPr>
          <p:cNvPr id="58370" name="Rectangle 2">
            <a:extLst>
              <a:ext uri="{FF2B5EF4-FFF2-40B4-BE49-F238E27FC236}">
                <a16:creationId xmlns:a16="http://schemas.microsoft.com/office/drawing/2014/main" id="{495D69D0-29CA-4842-865E-E9578170321D}"/>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E81E0E14-99C3-48E5-A275-68D92F5F69C6}"/>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6500E8B0-2AC3-4A4D-83AB-81F23E0B0D79}"/>
              </a:ext>
            </a:extLst>
          </p:cNvPr>
          <p:cNvSpPr>
            <a:spLocks noGrp="1"/>
          </p:cNvSpPr>
          <p:nvPr>
            <p:ph type="dt" idx="1"/>
          </p:nvPr>
        </p:nvSpPr>
        <p:spPr/>
        <p:txBody>
          <a:bodyPr/>
          <a:lstStyle/>
          <a:p>
            <a:r>
              <a:rPr lang="en-US" altLang="en-US"/>
              <a:t>9/23/2018</a:t>
            </a:r>
            <a:endParaRPr lang="en-US" altLang="en-US" dirty="0"/>
          </a:p>
        </p:txBody>
      </p:sp>
      <p:sp>
        <p:nvSpPr>
          <p:cNvPr id="5" name="Header Placeholder 4">
            <a:extLst>
              <a:ext uri="{FF2B5EF4-FFF2-40B4-BE49-F238E27FC236}">
                <a16:creationId xmlns:a16="http://schemas.microsoft.com/office/drawing/2014/main" id="{7E112A5F-2789-4081-9908-A4A7016E2107}"/>
              </a:ext>
            </a:extLst>
          </p:cNvPr>
          <p:cNvSpPr>
            <a:spLocks noGrp="1"/>
          </p:cNvSpPr>
          <p:nvPr>
            <p:ph type="hdr" sz="quarter"/>
          </p:nvPr>
        </p:nvSpPr>
        <p:spPr/>
        <p:txBody>
          <a:bodyPr/>
          <a:lstStyle/>
          <a:p>
            <a:r>
              <a:rPr lang="en-US" altLang="en-US"/>
              <a:t>Dr. Jim McGowan - Law &amp; Grace: Session 11</a:t>
            </a:r>
            <a:endParaRPr lang="en-US" altLang="en-US" dirty="0"/>
          </a:p>
        </p:txBody>
      </p:sp>
      <p:sp>
        <p:nvSpPr>
          <p:cNvPr id="6" name="Footer Placeholder 5">
            <a:extLst>
              <a:ext uri="{FF2B5EF4-FFF2-40B4-BE49-F238E27FC236}">
                <a16:creationId xmlns:a16="http://schemas.microsoft.com/office/drawing/2014/main" id="{2D0C3EB9-E408-4663-A14C-9344B46AA24A}"/>
              </a:ext>
            </a:extLst>
          </p:cNvPr>
          <p:cNvSpPr>
            <a:spLocks noGrp="1"/>
          </p:cNvSpPr>
          <p:nvPr>
            <p:ph type="ftr" sz="quarter" idx="4"/>
          </p:nvPr>
        </p:nvSpPr>
        <p:spPr/>
        <p:txBody>
          <a:bodyPr/>
          <a:lstStyle/>
          <a:p>
            <a:r>
              <a:rPr lang="en-US" altLang="en-US"/>
              <a:t>Sugar Land Bible Church</a:t>
            </a:r>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470">
              <a:defRPr/>
            </a:pPr>
            <a:fld id="{DBE69677-E5E0-4FE6-A9D6-5C6A129007F4}" type="slidenum">
              <a:rPr lang="en-US">
                <a:solidFill>
                  <a:srgbClr val="000000"/>
                </a:solidFill>
              </a:rPr>
              <a:pPr defTabSz="966470">
                <a:defRPr/>
              </a:pPr>
              <a:t>3</a:t>
            </a:fld>
            <a:endParaRPr lang="en-US">
              <a:solidFill>
                <a:srgbClr val="000000"/>
              </a:solidFill>
            </a:endParaRPr>
          </a:p>
        </p:txBody>
      </p:sp>
      <p:sp>
        <p:nvSpPr>
          <p:cNvPr id="5" name="Date Placeholder 4"/>
          <p:cNvSpPr>
            <a:spLocks noGrp="1"/>
          </p:cNvSpPr>
          <p:nvPr>
            <p:ph type="dt" idx="11"/>
          </p:nvPr>
        </p:nvSpPr>
        <p:spPr/>
        <p:txBody>
          <a:bodyPr/>
          <a:lstStyle/>
          <a:p>
            <a:pPr defTabSz="966470">
              <a:defRPr/>
            </a:pPr>
            <a:r>
              <a:rPr lang="en-US">
                <a:solidFill>
                  <a:srgbClr val="000000"/>
                </a:solidFill>
              </a:rPr>
              <a:t>9/23/2018</a:t>
            </a:r>
          </a:p>
        </p:txBody>
      </p:sp>
      <p:sp>
        <p:nvSpPr>
          <p:cNvPr id="6" name="Header Placeholder 5"/>
          <p:cNvSpPr>
            <a:spLocks noGrp="1"/>
          </p:cNvSpPr>
          <p:nvPr>
            <p:ph type="hdr" sz="quarter" idx="12"/>
          </p:nvPr>
        </p:nvSpPr>
        <p:spPr/>
        <p:txBody>
          <a:bodyPr/>
          <a:lstStyle/>
          <a:p>
            <a:pPr defTabSz="966470">
              <a:defRPr/>
            </a:pPr>
            <a:r>
              <a:rPr lang="en-US">
                <a:solidFill>
                  <a:srgbClr val="000000"/>
                </a:solidFill>
              </a:rPr>
              <a:t>Dr. Jim McGowan - Law &amp; Grace: Session 11</a:t>
            </a:r>
            <a:endParaRPr lang="en-US" dirty="0">
              <a:solidFill>
                <a:srgbClr val="000000"/>
              </a:solidFill>
            </a:endParaRPr>
          </a:p>
        </p:txBody>
      </p:sp>
      <p:sp>
        <p:nvSpPr>
          <p:cNvPr id="7" name="Footer Placeholder 6"/>
          <p:cNvSpPr>
            <a:spLocks noGrp="1"/>
          </p:cNvSpPr>
          <p:nvPr>
            <p:ph type="ftr" sz="quarter" idx="13"/>
          </p:nvPr>
        </p:nvSpPr>
        <p:spPr/>
        <p:txBody>
          <a:bodyPr/>
          <a:lstStyle/>
          <a:p>
            <a:pPr defTabSz="966470">
              <a:defRPr/>
            </a:pPr>
            <a:r>
              <a:rPr lang="en-US">
                <a:solidFill>
                  <a:srgbClr val="000000"/>
                </a:solidFill>
              </a:rPr>
              <a:t>Sugar Land Bible Church</a:t>
            </a:r>
          </a:p>
        </p:txBody>
      </p:sp>
    </p:spTree>
    <p:extLst>
      <p:ext uri="{BB962C8B-B14F-4D97-AF65-F5344CB8AC3E}">
        <p14:creationId xmlns:p14="http://schemas.microsoft.com/office/powerpoint/2010/main" val="37060586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F6F1710-C05E-4F3C-98A1-116E4C52E92A}"/>
              </a:ext>
            </a:extLst>
          </p:cNvPr>
          <p:cNvSpPr>
            <a:spLocks noGrp="1" noChangeArrowheads="1"/>
          </p:cNvSpPr>
          <p:nvPr>
            <p:ph type="sldNum" sz="quarter" idx="5"/>
          </p:nvPr>
        </p:nvSpPr>
        <p:spPr>
          <a:ln/>
        </p:spPr>
        <p:txBody>
          <a:bodyPr/>
          <a:lstStyle/>
          <a:p>
            <a:fld id="{54352960-EAFC-4AFC-8F65-08941321010C}" type="slidenum">
              <a:rPr lang="en-US" altLang="en-US"/>
              <a:pPr/>
              <a:t>37</a:t>
            </a:fld>
            <a:endParaRPr lang="en-US" altLang="en-US"/>
          </a:p>
        </p:txBody>
      </p:sp>
      <p:sp>
        <p:nvSpPr>
          <p:cNvPr id="12290" name="Rectangle 2">
            <a:extLst>
              <a:ext uri="{FF2B5EF4-FFF2-40B4-BE49-F238E27FC236}">
                <a16:creationId xmlns:a16="http://schemas.microsoft.com/office/drawing/2014/main" id="{4F18304A-F5BA-47A2-A485-6FEA0317E778}"/>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1B19D2BE-DB8F-4A93-8103-71F89EE426FF}"/>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0C832A86-7F18-4D02-B7F8-020F25306DE5}"/>
              </a:ext>
            </a:extLst>
          </p:cNvPr>
          <p:cNvSpPr>
            <a:spLocks noGrp="1"/>
          </p:cNvSpPr>
          <p:nvPr>
            <p:ph type="dt" idx="1"/>
          </p:nvPr>
        </p:nvSpPr>
        <p:spPr/>
        <p:txBody>
          <a:bodyPr/>
          <a:lstStyle/>
          <a:p>
            <a:r>
              <a:rPr lang="en-US" altLang="en-US"/>
              <a:t>9/23/2018</a:t>
            </a:r>
            <a:endParaRPr lang="en-US" altLang="en-US" dirty="0"/>
          </a:p>
        </p:txBody>
      </p:sp>
      <p:sp>
        <p:nvSpPr>
          <p:cNvPr id="5" name="Header Placeholder 4">
            <a:extLst>
              <a:ext uri="{FF2B5EF4-FFF2-40B4-BE49-F238E27FC236}">
                <a16:creationId xmlns:a16="http://schemas.microsoft.com/office/drawing/2014/main" id="{F5BB1F2B-CB7E-4501-B0E3-D4CAA4AE7425}"/>
              </a:ext>
            </a:extLst>
          </p:cNvPr>
          <p:cNvSpPr>
            <a:spLocks noGrp="1"/>
          </p:cNvSpPr>
          <p:nvPr>
            <p:ph type="hdr" sz="quarter"/>
          </p:nvPr>
        </p:nvSpPr>
        <p:spPr/>
        <p:txBody>
          <a:bodyPr/>
          <a:lstStyle/>
          <a:p>
            <a:r>
              <a:rPr lang="en-US" altLang="en-US"/>
              <a:t>Dr. Jim McGowan - Law &amp; Grace: Session 11</a:t>
            </a:r>
            <a:endParaRPr lang="en-US" altLang="en-US" dirty="0"/>
          </a:p>
        </p:txBody>
      </p:sp>
      <p:sp>
        <p:nvSpPr>
          <p:cNvPr id="6" name="Footer Placeholder 5">
            <a:extLst>
              <a:ext uri="{FF2B5EF4-FFF2-40B4-BE49-F238E27FC236}">
                <a16:creationId xmlns:a16="http://schemas.microsoft.com/office/drawing/2014/main" id="{7AF89ADD-6C78-4651-A50A-DC36FD2C361F}"/>
              </a:ext>
            </a:extLst>
          </p:cNvPr>
          <p:cNvSpPr>
            <a:spLocks noGrp="1"/>
          </p:cNvSpPr>
          <p:nvPr>
            <p:ph type="ftr" sz="quarter" idx="4"/>
          </p:nvPr>
        </p:nvSpPr>
        <p:spPr/>
        <p:txBody>
          <a:bodyPr/>
          <a:lstStyle/>
          <a:p>
            <a:r>
              <a:rPr lang="en-US" altLang="en-US"/>
              <a:t>Sugar Land Bible Church</a:t>
            </a:r>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BBA72D8-70BF-4B5E-8F1D-052DD0AFC58A}"/>
              </a:ext>
            </a:extLst>
          </p:cNvPr>
          <p:cNvSpPr>
            <a:spLocks noGrp="1" noChangeArrowheads="1"/>
          </p:cNvSpPr>
          <p:nvPr>
            <p:ph type="sldNum" sz="quarter" idx="5"/>
          </p:nvPr>
        </p:nvSpPr>
        <p:spPr>
          <a:ln/>
        </p:spPr>
        <p:txBody>
          <a:bodyPr/>
          <a:lstStyle/>
          <a:p>
            <a:fld id="{BF8259DC-DA9C-4BE6-9AFF-51056376EC3C}" type="slidenum">
              <a:rPr lang="en-US" altLang="en-US"/>
              <a:pPr/>
              <a:t>38</a:t>
            </a:fld>
            <a:endParaRPr lang="en-US" altLang="en-US"/>
          </a:p>
        </p:txBody>
      </p:sp>
      <p:sp>
        <p:nvSpPr>
          <p:cNvPr id="69634" name="Rectangle 2">
            <a:extLst>
              <a:ext uri="{FF2B5EF4-FFF2-40B4-BE49-F238E27FC236}">
                <a16:creationId xmlns:a16="http://schemas.microsoft.com/office/drawing/2014/main" id="{6D4F7B39-0C62-40F8-B15D-4CE74F8D36D9}"/>
              </a:ext>
            </a:extLst>
          </p:cNvPr>
          <p:cNvSpPr>
            <a:spLocks noGrp="1" noRot="1" noChangeAspect="1" noChangeArrowheads="1" noTextEdit="1"/>
          </p:cNvSpPr>
          <p:nvPr>
            <p:ph type="sldImg"/>
          </p:nvPr>
        </p:nvSpPr>
        <p:spPr>
          <a:ln/>
        </p:spPr>
      </p:sp>
      <p:sp>
        <p:nvSpPr>
          <p:cNvPr id="69635" name="Rectangle 3">
            <a:extLst>
              <a:ext uri="{FF2B5EF4-FFF2-40B4-BE49-F238E27FC236}">
                <a16:creationId xmlns:a16="http://schemas.microsoft.com/office/drawing/2014/main" id="{F09FDB6B-CD09-4771-83CC-E8FD0D7A85CE}"/>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C6A48D87-B6A5-447E-8358-23897DD186C2}"/>
              </a:ext>
            </a:extLst>
          </p:cNvPr>
          <p:cNvSpPr>
            <a:spLocks noGrp="1"/>
          </p:cNvSpPr>
          <p:nvPr>
            <p:ph type="dt" idx="1"/>
          </p:nvPr>
        </p:nvSpPr>
        <p:spPr/>
        <p:txBody>
          <a:bodyPr/>
          <a:lstStyle/>
          <a:p>
            <a:r>
              <a:rPr lang="en-US" altLang="en-US"/>
              <a:t>9/23/2018</a:t>
            </a:r>
            <a:endParaRPr lang="en-US" altLang="en-US" dirty="0"/>
          </a:p>
        </p:txBody>
      </p:sp>
      <p:sp>
        <p:nvSpPr>
          <p:cNvPr id="5" name="Header Placeholder 4">
            <a:extLst>
              <a:ext uri="{FF2B5EF4-FFF2-40B4-BE49-F238E27FC236}">
                <a16:creationId xmlns:a16="http://schemas.microsoft.com/office/drawing/2014/main" id="{DC68AFE7-7BEA-4A13-A4A2-77C67587A43F}"/>
              </a:ext>
            </a:extLst>
          </p:cNvPr>
          <p:cNvSpPr>
            <a:spLocks noGrp="1"/>
          </p:cNvSpPr>
          <p:nvPr>
            <p:ph type="hdr" sz="quarter"/>
          </p:nvPr>
        </p:nvSpPr>
        <p:spPr/>
        <p:txBody>
          <a:bodyPr/>
          <a:lstStyle/>
          <a:p>
            <a:r>
              <a:rPr lang="en-US" altLang="en-US"/>
              <a:t>Dr. Jim McGowan - Law &amp; Grace: Session 11</a:t>
            </a:r>
            <a:endParaRPr lang="en-US" altLang="en-US" dirty="0"/>
          </a:p>
        </p:txBody>
      </p:sp>
      <p:sp>
        <p:nvSpPr>
          <p:cNvPr id="6" name="Footer Placeholder 5">
            <a:extLst>
              <a:ext uri="{FF2B5EF4-FFF2-40B4-BE49-F238E27FC236}">
                <a16:creationId xmlns:a16="http://schemas.microsoft.com/office/drawing/2014/main" id="{79014B1D-1E00-41B9-8D88-4C3FBEB61ECB}"/>
              </a:ext>
            </a:extLst>
          </p:cNvPr>
          <p:cNvSpPr>
            <a:spLocks noGrp="1"/>
          </p:cNvSpPr>
          <p:nvPr>
            <p:ph type="ftr" sz="quarter" idx="4"/>
          </p:nvPr>
        </p:nvSpPr>
        <p:spPr/>
        <p:txBody>
          <a:bodyPr/>
          <a:lstStyle/>
          <a:p>
            <a:r>
              <a:rPr lang="en-US" altLang="en-US"/>
              <a:t>Sugar Land Bible Church</a:t>
            </a:r>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F1DE056-B309-4BCF-9078-2DF428AF4769}"/>
              </a:ext>
            </a:extLst>
          </p:cNvPr>
          <p:cNvSpPr>
            <a:spLocks noGrp="1" noChangeArrowheads="1"/>
          </p:cNvSpPr>
          <p:nvPr>
            <p:ph type="sldNum" sz="quarter" idx="5"/>
          </p:nvPr>
        </p:nvSpPr>
        <p:spPr>
          <a:ln/>
        </p:spPr>
        <p:txBody>
          <a:bodyPr/>
          <a:lstStyle/>
          <a:p>
            <a:fld id="{FA30C879-A63B-4F30-8E5C-B847518C3BF0}" type="slidenum">
              <a:rPr lang="en-US" altLang="en-US"/>
              <a:pPr/>
              <a:t>39</a:t>
            </a:fld>
            <a:endParaRPr lang="en-US" altLang="en-US"/>
          </a:p>
        </p:txBody>
      </p:sp>
      <p:sp>
        <p:nvSpPr>
          <p:cNvPr id="64514" name="Rectangle 2">
            <a:extLst>
              <a:ext uri="{FF2B5EF4-FFF2-40B4-BE49-F238E27FC236}">
                <a16:creationId xmlns:a16="http://schemas.microsoft.com/office/drawing/2014/main" id="{38F21C2D-BD5C-4AFD-857A-3840BD11EBAE}"/>
              </a:ext>
            </a:extLst>
          </p:cNvPr>
          <p:cNvSpPr>
            <a:spLocks noGrp="1" noRot="1" noChangeAspect="1" noChangeArrowheads="1" noTextEdit="1"/>
          </p:cNvSpPr>
          <p:nvPr>
            <p:ph type="sldImg"/>
          </p:nvPr>
        </p:nvSpPr>
        <p:spPr>
          <a:ln/>
        </p:spPr>
      </p:sp>
      <p:sp>
        <p:nvSpPr>
          <p:cNvPr id="64515" name="Rectangle 3">
            <a:extLst>
              <a:ext uri="{FF2B5EF4-FFF2-40B4-BE49-F238E27FC236}">
                <a16:creationId xmlns:a16="http://schemas.microsoft.com/office/drawing/2014/main" id="{E5437A49-BFA1-480E-8A35-9E9C1746E1D0}"/>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A5D42097-B283-4384-AE5C-01B5966BF421}"/>
              </a:ext>
            </a:extLst>
          </p:cNvPr>
          <p:cNvSpPr>
            <a:spLocks noGrp="1"/>
          </p:cNvSpPr>
          <p:nvPr>
            <p:ph type="dt" idx="1"/>
          </p:nvPr>
        </p:nvSpPr>
        <p:spPr/>
        <p:txBody>
          <a:bodyPr/>
          <a:lstStyle/>
          <a:p>
            <a:r>
              <a:rPr lang="en-US" altLang="en-US"/>
              <a:t>9/23/2018</a:t>
            </a:r>
            <a:endParaRPr lang="en-US" altLang="en-US" dirty="0"/>
          </a:p>
        </p:txBody>
      </p:sp>
      <p:sp>
        <p:nvSpPr>
          <p:cNvPr id="5" name="Header Placeholder 4">
            <a:extLst>
              <a:ext uri="{FF2B5EF4-FFF2-40B4-BE49-F238E27FC236}">
                <a16:creationId xmlns:a16="http://schemas.microsoft.com/office/drawing/2014/main" id="{96106FC5-E0B5-47B0-B343-9D74C34BBCA9}"/>
              </a:ext>
            </a:extLst>
          </p:cNvPr>
          <p:cNvSpPr>
            <a:spLocks noGrp="1"/>
          </p:cNvSpPr>
          <p:nvPr>
            <p:ph type="hdr" sz="quarter"/>
          </p:nvPr>
        </p:nvSpPr>
        <p:spPr/>
        <p:txBody>
          <a:bodyPr/>
          <a:lstStyle/>
          <a:p>
            <a:r>
              <a:rPr lang="en-US" altLang="en-US"/>
              <a:t>Dr. Jim McGowan - Law &amp; Grace: Session 11</a:t>
            </a:r>
            <a:endParaRPr lang="en-US" altLang="en-US" dirty="0"/>
          </a:p>
        </p:txBody>
      </p:sp>
      <p:sp>
        <p:nvSpPr>
          <p:cNvPr id="6" name="Footer Placeholder 5">
            <a:extLst>
              <a:ext uri="{FF2B5EF4-FFF2-40B4-BE49-F238E27FC236}">
                <a16:creationId xmlns:a16="http://schemas.microsoft.com/office/drawing/2014/main" id="{47603660-774A-47B5-AEE8-1D6D43A18E52}"/>
              </a:ext>
            </a:extLst>
          </p:cNvPr>
          <p:cNvSpPr>
            <a:spLocks noGrp="1"/>
          </p:cNvSpPr>
          <p:nvPr>
            <p:ph type="ftr" sz="quarter" idx="4"/>
          </p:nvPr>
        </p:nvSpPr>
        <p:spPr/>
        <p:txBody>
          <a:bodyPr/>
          <a:lstStyle/>
          <a:p>
            <a:r>
              <a:rPr lang="en-US" altLang="en-US"/>
              <a:t>Sugar Land Bible Church</a:t>
            </a:r>
            <a:endParaRPr lang="en-US"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6E8B716-1242-4D04-B193-893B51E971EE}"/>
              </a:ext>
            </a:extLst>
          </p:cNvPr>
          <p:cNvSpPr>
            <a:spLocks noGrp="1" noChangeArrowheads="1"/>
          </p:cNvSpPr>
          <p:nvPr>
            <p:ph type="sldNum" sz="quarter" idx="5"/>
          </p:nvPr>
        </p:nvSpPr>
        <p:spPr>
          <a:ln/>
        </p:spPr>
        <p:txBody>
          <a:bodyPr/>
          <a:lstStyle/>
          <a:p>
            <a:fld id="{940E29EE-BB22-47B9-9D42-1EE03A601F38}" type="slidenum">
              <a:rPr lang="en-US" altLang="en-US"/>
              <a:pPr/>
              <a:t>40</a:t>
            </a:fld>
            <a:endParaRPr lang="en-US" altLang="en-US"/>
          </a:p>
        </p:txBody>
      </p:sp>
      <p:sp>
        <p:nvSpPr>
          <p:cNvPr id="14338" name="Rectangle 2">
            <a:extLst>
              <a:ext uri="{FF2B5EF4-FFF2-40B4-BE49-F238E27FC236}">
                <a16:creationId xmlns:a16="http://schemas.microsoft.com/office/drawing/2014/main" id="{7627E9FF-5245-465A-9D80-693649050675}"/>
              </a:ext>
            </a:extLst>
          </p:cNvPr>
          <p:cNvSpPr>
            <a:spLocks noGrp="1" noRot="1" noChangeAspect="1" noChangeArrowheads="1" noTextEdit="1"/>
          </p:cNvSpPr>
          <p:nvPr>
            <p:ph type="sldImg"/>
          </p:nvPr>
        </p:nvSpPr>
        <p:spPr>
          <a:ln/>
        </p:spPr>
      </p:sp>
      <p:sp>
        <p:nvSpPr>
          <p:cNvPr id="14339" name="Rectangle 3">
            <a:extLst>
              <a:ext uri="{FF2B5EF4-FFF2-40B4-BE49-F238E27FC236}">
                <a16:creationId xmlns:a16="http://schemas.microsoft.com/office/drawing/2014/main" id="{52475019-CC22-4AAD-A345-4E0013C0A71A}"/>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FCD4FB4C-0A9B-4F35-8559-EC181D5356AF}"/>
              </a:ext>
            </a:extLst>
          </p:cNvPr>
          <p:cNvSpPr>
            <a:spLocks noGrp="1"/>
          </p:cNvSpPr>
          <p:nvPr>
            <p:ph type="dt" idx="1"/>
          </p:nvPr>
        </p:nvSpPr>
        <p:spPr/>
        <p:txBody>
          <a:bodyPr/>
          <a:lstStyle/>
          <a:p>
            <a:r>
              <a:rPr lang="en-US" altLang="en-US"/>
              <a:t>9/23/2018</a:t>
            </a:r>
            <a:endParaRPr lang="en-US" altLang="en-US" dirty="0"/>
          </a:p>
        </p:txBody>
      </p:sp>
      <p:sp>
        <p:nvSpPr>
          <p:cNvPr id="5" name="Header Placeholder 4">
            <a:extLst>
              <a:ext uri="{FF2B5EF4-FFF2-40B4-BE49-F238E27FC236}">
                <a16:creationId xmlns:a16="http://schemas.microsoft.com/office/drawing/2014/main" id="{33C60C87-61D9-450A-A57B-B37523FE2ABC}"/>
              </a:ext>
            </a:extLst>
          </p:cNvPr>
          <p:cNvSpPr>
            <a:spLocks noGrp="1"/>
          </p:cNvSpPr>
          <p:nvPr>
            <p:ph type="hdr" sz="quarter"/>
          </p:nvPr>
        </p:nvSpPr>
        <p:spPr/>
        <p:txBody>
          <a:bodyPr/>
          <a:lstStyle/>
          <a:p>
            <a:r>
              <a:rPr lang="en-US" altLang="en-US"/>
              <a:t>Dr. Jim McGowan - Law &amp; Grace: Session 11</a:t>
            </a:r>
            <a:endParaRPr lang="en-US" altLang="en-US" dirty="0"/>
          </a:p>
        </p:txBody>
      </p:sp>
      <p:sp>
        <p:nvSpPr>
          <p:cNvPr id="6" name="Footer Placeholder 5">
            <a:extLst>
              <a:ext uri="{FF2B5EF4-FFF2-40B4-BE49-F238E27FC236}">
                <a16:creationId xmlns:a16="http://schemas.microsoft.com/office/drawing/2014/main" id="{D8B5EDAC-92B5-4F3A-820B-EA226A71A270}"/>
              </a:ext>
            </a:extLst>
          </p:cNvPr>
          <p:cNvSpPr>
            <a:spLocks noGrp="1"/>
          </p:cNvSpPr>
          <p:nvPr>
            <p:ph type="ftr" sz="quarter" idx="4"/>
          </p:nvPr>
        </p:nvSpPr>
        <p:spPr/>
        <p:txBody>
          <a:bodyPr/>
          <a:lstStyle/>
          <a:p>
            <a:r>
              <a:rPr lang="en-US" altLang="en-US"/>
              <a:t>Sugar Land Bible Church</a:t>
            </a:r>
            <a:endParaRPr lang="en-US"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8074DF8-8702-41F2-A2EB-AEA7D08A9D2E}"/>
              </a:ext>
            </a:extLst>
          </p:cNvPr>
          <p:cNvSpPr>
            <a:spLocks noGrp="1" noChangeArrowheads="1"/>
          </p:cNvSpPr>
          <p:nvPr>
            <p:ph type="sldNum" sz="quarter" idx="5"/>
          </p:nvPr>
        </p:nvSpPr>
        <p:spPr>
          <a:ln/>
        </p:spPr>
        <p:txBody>
          <a:bodyPr/>
          <a:lstStyle/>
          <a:p>
            <a:fld id="{277E8D16-C4CC-4836-9EB5-7AFA12276848}" type="slidenum">
              <a:rPr lang="en-US" altLang="en-US"/>
              <a:pPr/>
              <a:t>41</a:t>
            </a:fld>
            <a:endParaRPr lang="en-US" altLang="en-US"/>
          </a:p>
        </p:txBody>
      </p:sp>
      <p:sp>
        <p:nvSpPr>
          <p:cNvPr id="73730" name="Rectangle 2">
            <a:extLst>
              <a:ext uri="{FF2B5EF4-FFF2-40B4-BE49-F238E27FC236}">
                <a16:creationId xmlns:a16="http://schemas.microsoft.com/office/drawing/2014/main" id="{1FD9AA2B-26CC-4CD2-A08A-8DECF7EFD900}"/>
              </a:ext>
            </a:extLst>
          </p:cNvPr>
          <p:cNvSpPr>
            <a:spLocks noGrp="1" noRot="1" noChangeAspect="1" noChangeArrowheads="1" noTextEdit="1"/>
          </p:cNvSpPr>
          <p:nvPr>
            <p:ph type="sldImg"/>
          </p:nvPr>
        </p:nvSpPr>
        <p:spPr>
          <a:ln/>
        </p:spPr>
      </p:sp>
      <p:sp>
        <p:nvSpPr>
          <p:cNvPr id="73731" name="Rectangle 3">
            <a:extLst>
              <a:ext uri="{FF2B5EF4-FFF2-40B4-BE49-F238E27FC236}">
                <a16:creationId xmlns:a16="http://schemas.microsoft.com/office/drawing/2014/main" id="{A139D7B6-6694-40D3-A356-721D83A2E4BB}"/>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697140E6-BBCB-4B9D-9751-4708A09637C6}"/>
              </a:ext>
            </a:extLst>
          </p:cNvPr>
          <p:cNvSpPr>
            <a:spLocks noGrp="1"/>
          </p:cNvSpPr>
          <p:nvPr>
            <p:ph type="dt" idx="1"/>
          </p:nvPr>
        </p:nvSpPr>
        <p:spPr/>
        <p:txBody>
          <a:bodyPr/>
          <a:lstStyle/>
          <a:p>
            <a:r>
              <a:rPr lang="en-US" altLang="en-US"/>
              <a:t>9/23/2018</a:t>
            </a:r>
            <a:endParaRPr lang="en-US" altLang="en-US" dirty="0"/>
          </a:p>
        </p:txBody>
      </p:sp>
      <p:sp>
        <p:nvSpPr>
          <p:cNvPr id="5" name="Header Placeholder 4">
            <a:extLst>
              <a:ext uri="{FF2B5EF4-FFF2-40B4-BE49-F238E27FC236}">
                <a16:creationId xmlns:a16="http://schemas.microsoft.com/office/drawing/2014/main" id="{32ED5D1F-7AA9-48AD-B299-E0C9F1E8C779}"/>
              </a:ext>
            </a:extLst>
          </p:cNvPr>
          <p:cNvSpPr>
            <a:spLocks noGrp="1"/>
          </p:cNvSpPr>
          <p:nvPr>
            <p:ph type="hdr" sz="quarter"/>
          </p:nvPr>
        </p:nvSpPr>
        <p:spPr/>
        <p:txBody>
          <a:bodyPr/>
          <a:lstStyle/>
          <a:p>
            <a:r>
              <a:rPr lang="en-US" altLang="en-US"/>
              <a:t>Dr. Jim McGowan - Law &amp; Grace: Session 11</a:t>
            </a:r>
            <a:endParaRPr lang="en-US" altLang="en-US" dirty="0"/>
          </a:p>
        </p:txBody>
      </p:sp>
      <p:sp>
        <p:nvSpPr>
          <p:cNvPr id="6" name="Footer Placeholder 5">
            <a:extLst>
              <a:ext uri="{FF2B5EF4-FFF2-40B4-BE49-F238E27FC236}">
                <a16:creationId xmlns:a16="http://schemas.microsoft.com/office/drawing/2014/main" id="{24057CE4-6E12-44D1-8E22-FCBC75B22F14}"/>
              </a:ext>
            </a:extLst>
          </p:cNvPr>
          <p:cNvSpPr>
            <a:spLocks noGrp="1"/>
          </p:cNvSpPr>
          <p:nvPr>
            <p:ph type="ftr" sz="quarter" idx="4"/>
          </p:nvPr>
        </p:nvSpPr>
        <p:spPr/>
        <p:txBody>
          <a:bodyPr/>
          <a:lstStyle/>
          <a:p>
            <a:r>
              <a:rPr lang="en-US" altLang="en-US"/>
              <a:t>Sugar Land Bible Church</a:t>
            </a:r>
            <a:endParaRPr lang="en-US"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sz="1100" b="1" dirty="0">
                <a:latin typeface="+mn-lt"/>
                <a:cs typeface="Arial" panose="020B0604020202020204" pitchFamily="34" charset="0"/>
              </a:rPr>
              <a:t>Points of Comparison &amp; Contrast</a:t>
            </a:r>
          </a:p>
          <a:p>
            <a:pPr>
              <a:spcBef>
                <a:spcPts val="0"/>
              </a:spcBef>
            </a:pPr>
            <a:r>
              <a:rPr lang="en-US" sz="1100" b="1" dirty="0">
                <a:latin typeface="+mn-lt"/>
                <a:cs typeface="Arial" charset="0"/>
              </a:rPr>
              <a:t>Steward		MOSES		CHRIST</a:t>
            </a:r>
          </a:p>
          <a:p>
            <a:pPr>
              <a:spcBef>
                <a:spcPts val="0"/>
              </a:spcBef>
            </a:pPr>
            <a:r>
              <a:rPr lang="en-US" sz="1100" b="1" dirty="0">
                <a:latin typeface="+mn-lt"/>
                <a:cs typeface="Arial" charset="0"/>
              </a:rPr>
              <a:t>Scripture portrays both Moses and Christ as Stewards.  Each was entrusted by God with the establishment of something.  </a:t>
            </a:r>
            <a:endParaRPr lang="en-US" sz="1100" dirty="0">
              <a:latin typeface="+mn-lt"/>
              <a:cs typeface="Arial" charset="0"/>
            </a:endParaRPr>
          </a:p>
          <a:p>
            <a:pPr>
              <a:spcBef>
                <a:spcPts val="0"/>
              </a:spcBef>
            </a:pPr>
            <a:r>
              <a:rPr lang="en-US" sz="1100" b="1" dirty="0">
                <a:latin typeface="+mn-lt"/>
                <a:cs typeface="Arial" charset="0"/>
              </a:rPr>
              <a:t>Principle		Israel under </a:t>
            </a:r>
            <a:r>
              <a:rPr lang="en-US" sz="1100" dirty="0">
                <a:latin typeface="+mn-lt"/>
                <a:cs typeface="Arial" charset="0"/>
              </a:rPr>
              <a:t>Law		The Church under Grace</a:t>
            </a:r>
          </a:p>
          <a:p>
            <a:pPr>
              <a:spcBef>
                <a:spcPts val="0"/>
              </a:spcBef>
            </a:pPr>
            <a:r>
              <a:rPr lang="en-US" sz="1100" dirty="0">
                <a:latin typeface="+mn-lt"/>
                <a:cs typeface="Arial" charset="0"/>
              </a:rPr>
              <a:t>The principle of Law reigns over Israel while the principle of Grace reigns over the Church.</a:t>
            </a:r>
          </a:p>
          <a:p>
            <a:pPr defTabSz="966470">
              <a:spcBef>
                <a:spcPts val="0"/>
              </a:spcBef>
              <a:defRPr/>
            </a:pPr>
            <a:r>
              <a:rPr lang="en-US" sz="1100" b="1" dirty="0">
                <a:latin typeface="+mn-lt"/>
                <a:cs typeface="Arial" charset="0"/>
              </a:rPr>
              <a:t>Who’s Works are you depending on?	</a:t>
            </a:r>
            <a:r>
              <a:rPr lang="en-US" sz="1100" dirty="0">
                <a:latin typeface="+mn-lt"/>
                <a:cs typeface="Arial" charset="0"/>
              </a:rPr>
              <a:t>Self	Christ</a:t>
            </a:r>
          </a:p>
          <a:p>
            <a:pPr>
              <a:spcBef>
                <a:spcPts val="0"/>
              </a:spcBef>
            </a:pPr>
            <a:r>
              <a:rPr lang="en-US" sz="1100" dirty="0">
                <a:latin typeface="+mn-lt"/>
                <a:cs typeface="Arial" charset="0"/>
              </a:rPr>
              <a:t>Under the Law – Do’s and Don’ts to be blessed or cursed.  Under Grace we rely on Christ’s works!  It is His works that save and make me who I am “In Christ”.</a:t>
            </a:r>
          </a:p>
          <a:p>
            <a:pPr>
              <a:spcBef>
                <a:spcPts val="0"/>
              </a:spcBef>
            </a:pPr>
            <a:r>
              <a:rPr lang="en-US" sz="1100" b="1" dirty="0">
                <a:latin typeface="+mn-lt"/>
                <a:cs typeface="Arial" charset="0"/>
              </a:rPr>
              <a:t>People Group		ISRAEL		CHURCH</a:t>
            </a:r>
          </a:p>
          <a:p>
            <a:pPr>
              <a:spcBef>
                <a:spcPts val="0"/>
              </a:spcBef>
            </a:pPr>
            <a:r>
              <a:rPr lang="en-US" sz="1100" b="1" dirty="0">
                <a:latin typeface="+mn-lt"/>
                <a:cs typeface="Arial" charset="0"/>
              </a:rPr>
              <a:t>Baptism		</a:t>
            </a:r>
            <a:r>
              <a:rPr lang="en-US" sz="1100" dirty="0">
                <a:latin typeface="+mn-lt"/>
                <a:cs typeface="Arial" charset="0"/>
              </a:rPr>
              <a:t>Into Moses		Into Christ</a:t>
            </a:r>
          </a:p>
          <a:p>
            <a:pPr>
              <a:spcBef>
                <a:spcPts val="0"/>
              </a:spcBef>
            </a:pPr>
            <a:r>
              <a:rPr lang="en-US" sz="1100" dirty="0">
                <a:latin typeface="+mn-lt"/>
                <a:cs typeface="Arial" charset="0"/>
              </a:rPr>
              <a:t>The people groups mentioned above are spoken of as having been baptized into (identified with and joined to) either Moses (LAW) or Christ (GRACE).   We as believers have been baptized into Christ which has great significance for us.</a:t>
            </a:r>
          </a:p>
          <a:p>
            <a:pPr>
              <a:spcBef>
                <a:spcPts val="0"/>
              </a:spcBef>
            </a:pPr>
            <a:r>
              <a:rPr lang="en-US" sz="1100" b="1" dirty="0">
                <a:latin typeface="+mn-lt"/>
                <a:cs typeface="Arial" charset="0"/>
              </a:rPr>
              <a:t>Ministry Characteristic	</a:t>
            </a:r>
            <a:r>
              <a:rPr lang="en-US" sz="1100" dirty="0">
                <a:latin typeface="+mn-lt"/>
                <a:cs typeface="Arial" charset="0"/>
              </a:rPr>
              <a:t>Death Condemnation	Spirit Righteousness</a:t>
            </a:r>
          </a:p>
          <a:p>
            <a:pPr>
              <a:spcBef>
                <a:spcPts val="0"/>
              </a:spcBef>
            </a:pPr>
            <a:r>
              <a:rPr lang="en-US" sz="1100" dirty="0">
                <a:latin typeface="+mn-lt"/>
                <a:cs typeface="Arial" charset="0"/>
              </a:rPr>
              <a:t>		2 Cor. 3</a:t>
            </a:r>
          </a:p>
          <a:p>
            <a:pPr>
              <a:spcBef>
                <a:spcPts val="0"/>
              </a:spcBef>
            </a:pPr>
            <a:r>
              <a:rPr lang="en-US" sz="1100" b="1" dirty="0">
                <a:latin typeface="+mn-lt"/>
                <a:cs typeface="Arial" charset="0"/>
              </a:rPr>
              <a:t>Nature of Blessings	</a:t>
            </a:r>
            <a:r>
              <a:rPr lang="en-US" sz="1100" dirty="0">
                <a:latin typeface="+mn-lt"/>
                <a:cs typeface="Arial" charset="0"/>
              </a:rPr>
              <a:t>Conditional (If) / Earthly	Unconditional / Heavenly</a:t>
            </a:r>
          </a:p>
          <a:p>
            <a:pPr defTabSz="966470">
              <a:spcBef>
                <a:spcPts val="0"/>
              </a:spcBef>
              <a:defRPr/>
            </a:pPr>
            <a:r>
              <a:rPr lang="en-US" sz="1100" dirty="0">
                <a:latin typeface="+mn-lt"/>
                <a:cs typeface="Arial" charset="0"/>
              </a:rPr>
              <a:t>	Deut. 28:1-14 (Blessings)  15-68 (Curses) 	</a:t>
            </a:r>
            <a:r>
              <a:rPr lang="en-US" sz="1100" dirty="0">
                <a:latin typeface="+mn-lt"/>
              </a:rPr>
              <a:t>Eph. 1:3; 4 (practical implications)</a:t>
            </a:r>
          </a:p>
          <a:p>
            <a:pPr>
              <a:spcBef>
                <a:spcPts val="0"/>
              </a:spcBef>
            </a:pPr>
            <a:r>
              <a:rPr lang="en-US" sz="1100" b="1" dirty="0">
                <a:latin typeface="+mn-lt"/>
                <a:cs typeface="Arial" charset="0"/>
              </a:rPr>
              <a:t>Earthly Difficulties	</a:t>
            </a:r>
            <a:r>
              <a:rPr lang="en-US" sz="1100" dirty="0">
                <a:latin typeface="+mn-lt"/>
                <a:cs typeface="Arial" charset="0"/>
              </a:rPr>
              <a:t>Curses for disobedience	Growth or discipline</a:t>
            </a:r>
          </a:p>
          <a:p>
            <a:pPr>
              <a:spcBef>
                <a:spcPts val="0"/>
              </a:spcBef>
            </a:pPr>
            <a:r>
              <a:rPr lang="en-US" sz="1100" b="1" dirty="0">
                <a:latin typeface="+mn-lt"/>
              </a:rPr>
              <a:t>NEXT SLIDE</a:t>
            </a:r>
          </a:p>
        </p:txBody>
      </p:sp>
      <p:sp>
        <p:nvSpPr>
          <p:cNvPr id="4" name="Slide Number Placeholder 3"/>
          <p:cNvSpPr>
            <a:spLocks noGrp="1"/>
          </p:cNvSpPr>
          <p:nvPr>
            <p:ph type="sldNum" sz="quarter" idx="10"/>
          </p:nvPr>
        </p:nvSpPr>
        <p:spPr/>
        <p:txBody>
          <a:bodyPr/>
          <a:lstStyle/>
          <a:p>
            <a:pPr>
              <a:defRPr/>
            </a:pPr>
            <a:fld id="{DBE69677-E5E0-4FE6-A9D6-5C6A129007F4}" type="slidenum">
              <a:rPr lang="en-US" smtClean="0"/>
              <a:pPr>
                <a:defRPr/>
              </a:pPr>
              <a:t>48</a:t>
            </a:fld>
            <a:endParaRPr lang="en-US"/>
          </a:p>
        </p:txBody>
      </p:sp>
      <p:sp>
        <p:nvSpPr>
          <p:cNvPr id="5" name="Date Placeholder 4"/>
          <p:cNvSpPr>
            <a:spLocks noGrp="1"/>
          </p:cNvSpPr>
          <p:nvPr>
            <p:ph type="dt" idx="11"/>
          </p:nvPr>
        </p:nvSpPr>
        <p:spPr/>
        <p:txBody>
          <a:bodyPr/>
          <a:lstStyle/>
          <a:p>
            <a:pPr>
              <a:defRPr/>
            </a:pPr>
            <a:r>
              <a:rPr lang="en-US"/>
              <a:t>9/23/2018</a:t>
            </a:r>
          </a:p>
        </p:txBody>
      </p:sp>
      <p:sp>
        <p:nvSpPr>
          <p:cNvPr id="6" name="Header Placeholder 5"/>
          <p:cNvSpPr>
            <a:spLocks noGrp="1"/>
          </p:cNvSpPr>
          <p:nvPr>
            <p:ph type="hdr" sz="quarter" idx="12"/>
          </p:nvPr>
        </p:nvSpPr>
        <p:spPr/>
        <p:txBody>
          <a:bodyPr/>
          <a:lstStyle/>
          <a:p>
            <a:pPr>
              <a:defRPr/>
            </a:pPr>
            <a:r>
              <a:rPr lang="en-US"/>
              <a:t>Dr. Jim McGowan - Law &amp; Grace: Session 11</a:t>
            </a:r>
            <a:endParaRPr lang="en-US" dirty="0"/>
          </a:p>
        </p:txBody>
      </p:sp>
      <p:sp>
        <p:nvSpPr>
          <p:cNvPr id="7" name="Footer Placeholder 6"/>
          <p:cNvSpPr>
            <a:spLocks noGrp="1"/>
          </p:cNvSpPr>
          <p:nvPr>
            <p:ph type="ftr" sz="quarter" idx="13"/>
          </p:nvPr>
        </p:nvSpPr>
        <p:spPr/>
        <p:txBody>
          <a:bodyPr/>
          <a:lstStyle/>
          <a:p>
            <a:pPr>
              <a:defRPr/>
            </a:pPr>
            <a:r>
              <a:rPr lang="en-US"/>
              <a:t>Sugar Land Bible Church</a:t>
            </a:r>
          </a:p>
        </p:txBody>
      </p:sp>
    </p:spTree>
    <p:extLst>
      <p:ext uri="{BB962C8B-B14F-4D97-AF65-F5344CB8AC3E}">
        <p14:creationId xmlns:p14="http://schemas.microsoft.com/office/powerpoint/2010/main" val="38228315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99B2DC4-D7F1-4908-B5B5-9153C0B677D7}"/>
              </a:ext>
            </a:extLst>
          </p:cNvPr>
          <p:cNvSpPr>
            <a:spLocks noGrp="1" noChangeArrowheads="1"/>
          </p:cNvSpPr>
          <p:nvPr>
            <p:ph type="sldNum" sz="quarter" idx="5"/>
          </p:nvPr>
        </p:nvSpPr>
        <p:spPr>
          <a:ln/>
        </p:spPr>
        <p:txBody>
          <a:bodyPr/>
          <a:lstStyle/>
          <a:p>
            <a:fld id="{F30C5D44-BAC3-4198-A807-153A2FE27F65}" type="slidenum">
              <a:rPr lang="en-US" altLang="en-US"/>
              <a:pPr/>
              <a:t>55</a:t>
            </a:fld>
            <a:endParaRPr lang="en-US" altLang="en-US"/>
          </a:p>
        </p:txBody>
      </p:sp>
      <p:sp>
        <p:nvSpPr>
          <p:cNvPr id="24578" name="Rectangle 2">
            <a:extLst>
              <a:ext uri="{FF2B5EF4-FFF2-40B4-BE49-F238E27FC236}">
                <a16:creationId xmlns:a16="http://schemas.microsoft.com/office/drawing/2014/main" id="{F980C2FE-A810-4D4F-91FF-8B8B66FC6ED7}"/>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84F569E4-E088-4BCC-AC0B-995A585227DD}"/>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6AF88721-1589-412C-B09E-6D32DB8D8B7A}"/>
              </a:ext>
            </a:extLst>
          </p:cNvPr>
          <p:cNvSpPr>
            <a:spLocks noGrp="1"/>
          </p:cNvSpPr>
          <p:nvPr>
            <p:ph type="dt" idx="1"/>
          </p:nvPr>
        </p:nvSpPr>
        <p:spPr/>
        <p:txBody>
          <a:bodyPr/>
          <a:lstStyle/>
          <a:p>
            <a:r>
              <a:rPr lang="en-US" altLang="en-US"/>
              <a:t>9/23/2018</a:t>
            </a:r>
            <a:endParaRPr lang="en-US" altLang="en-US" dirty="0"/>
          </a:p>
        </p:txBody>
      </p:sp>
      <p:sp>
        <p:nvSpPr>
          <p:cNvPr id="5" name="Header Placeholder 4">
            <a:extLst>
              <a:ext uri="{FF2B5EF4-FFF2-40B4-BE49-F238E27FC236}">
                <a16:creationId xmlns:a16="http://schemas.microsoft.com/office/drawing/2014/main" id="{86551469-82B9-40AD-A0C7-8B2C19870C17}"/>
              </a:ext>
            </a:extLst>
          </p:cNvPr>
          <p:cNvSpPr>
            <a:spLocks noGrp="1"/>
          </p:cNvSpPr>
          <p:nvPr>
            <p:ph type="hdr" sz="quarter"/>
          </p:nvPr>
        </p:nvSpPr>
        <p:spPr/>
        <p:txBody>
          <a:bodyPr/>
          <a:lstStyle/>
          <a:p>
            <a:r>
              <a:rPr lang="en-US" altLang="en-US"/>
              <a:t>Dr. Jim McGowan - Law &amp; Grace: Session 11</a:t>
            </a:r>
            <a:endParaRPr lang="en-US" altLang="en-US" dirty="0"/>
          </a:p>
        </p:txBody>
      </p:sp>
      <p:sp>
        <p:nvSpPr>
          <p:cNvPr id="6" name="Footer Placeholder 5">
            <a:extLst>
              <a:ext uri="{FF2B5EF4-FFF2-40B4-BE49-F238E27FC236}">
                <a16:creationId xmlns:a16="http://schemas.microsoft.com/office/drawing/2014/main" id="{DA288C92-8C92-40F0-A68D-43C08C116BB5}"/>
              </a:ext>
            </a:extLst>
          </p:cNvPr>
          <p:cNvSpPr>
            <a:spLocks noGrp="1"/>
          </p:cNvSpPr>
          <p:nvPr>
            <p:ph type="ftr" sz="quarter" idx="4"/>
          </p:nvPr>
        </p:nvSpPr>
        <p:spPr/>
        <p:txBody>
          <a:bodyPr/>
          <a:lstStyle/>
          <a:p>
            <a:r>
              <a:rPr lang="en-US" altLang="en-US"/>
              <a:t>Sugar Land Bible Church</a:t>
            </a:r>
            <a:endParaRPr lang="en-US"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7A319F3-2A36-41C8-9F1A-2771954BD1FA}"/>
              </a:ext>
            </a:extLst>
          </p:cNvPr>
          <p:cNvSpPr>
            <a:spLocks noGrp="1" noChangeArrowheads="1"/>
          </p:cNvSpPr>
          <p:nvPr>
            <p:ph type="sldNum" sz="quarter" idx="5"/>
          </p:nvPr>
        </p:nvSpPr>
        <p:spPr>
          <a:ln/>
        </p:spPr>
        <p:txBody>
          <a:bodyPr/>
          <a:lstStyle/>
          <a:p>
            <a:fld id="{5D144943-D729-4B67-86B3-E0217BAD69BF}" type="slidenum">
              <a:rPr lang="en-US" altLang="en-US"/>
              <a:pPr/>
              <a:t>57</a:t>
            </a:fld>
            <a:endParaRPr lang="en-US" altLang="en-US"/>
          </a:p>
        </p:txBody>
      </p:sp>
      <p:sp>
        <p:nvSpPr>
          <p:cNvPr id="89090" name="Rectangle 2">
            <a:extLst>
              <a:ext uri="{FF2B5EF4-FFF2-40B4-BE49-F238E27FC236}">
                <a16:creationId xmlns:a16="http://schemas.microsoft.com/office/drawing/2014/main" id="{BD45C890-7B12-414B-8E4E-86BC99E39222}"/>
              </a:ext>
            </a:extLst>
          </p:cNvPr>
          <p:cNvSpPr>
            <a:spLocks noGrp="1" noRot="1" noChangeAspect="1" noChangeArrowheads="1" noTextEdit="1"/>
          </p:cNvSpPr>
          <p:nvPr>
            <p:ph type="sldImg"/>
          </p:nvPr>
        </p:nvSpPr>
        <p:spPr>
          <a:ln/>
        </p:spPr>
      </p:sp>
      <p:sp>
        <p:nvSpPr>
          <p:cNvPr id="89091" name="Rectangle 3">
            <a:extLst>
              <a:ext uri="{FF2B5EF4-FFF2-40B4-BE49-F238E27FC236}">
                <a16:creationId xmlns:a16="http://schemas.microsoft.com/office/drawing/2014/main" id="{E93736BA-91E5-44AD-9555-C67F8761F41A}"/>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BA7F6F31-501A-4E91-BA22-FD391DFC41E0}"/>
              </a:ext>
            </a:extLst>
          </p:cNvPr>
          <p:cNvSpPr>
            <a:spLocks noGrp="1"/>
          </p:cNvSpPr>
          <p:nvPr>
            <p:ph type="dt" idx="1"/>
          </p:nvPr>
        </p:nvSpPr>
        <p:spPr/>
        <p:txBody>
          <a:bodyPr/>
          <a:lstStyle/>
          <a:p>
            <a:r>
              <a:rPr lang="en-US" altLang="en-US"/>
              <a:t>9/23/2018</a:t>
            </a:r>
            <a:endParaRPr lang="en-US" altLang="en-US" dirty="0"/>
          </a:p>
        </p:txBody>
      </p:sp>
      <p:sp>
        <p:nvSpPr>
          <p:cNvPr id="5" name="Header Placeholder 4">
            <a:extLst>
              <a:ext uri="{FF2B5EF4-FFF2-40B4-BE49-F238E27FC236}">
                <a16:creationId xmlns:a16="http://schemas.microsoft.com/office/drawing/2014/main" id="{2A1AB03B-6E2B-4191-B099-DBE1A598CD8C}"/>
              </a:ext>
            </a:extLst>
          </p:cNvPr>
          <p:cNvSpPr>
            <a:spLocks noGrp="1"/>
          </p:cNvSpPr>
          <p:nvPr>
            <p:ph type="hdr" sz="quarter"/>
          </p:nvPr>
        </p:nvSpPr>
        <p:spPr/>
        <p:txBody>
          <a:bodyPr/>
          <a:lstStyle/>
          <a:p>
            <a:r>
              <a:rPr lang="en-US" altLang="en-US"/>
              <a:t>Dr. Jim McGowan - Law &amp; Grace: Session 11</a:t>
            </a:r>
            <a:endParaRPr lang="en-US" altLang="en-US" dirty="0"/>
          </a:p>
        </p:txBody>
      </p:sp>
      <p:sp>
        <p:nvSpPr>
          <p:cNvPr id="6" name="Footer Placeholder 5">
            <a:extLst>
              <a:ext uri="{FF2B5EF4-FFF2-40B4-BE49-F238E27FC236}">
                <a16:creationId xmlns:a16="http://schemas.microsoft.com/office/drawing/2014/main" id="{73ED0659-FF2D-428B-ACB9-D69FBA84C3E5}"/>
              </a:ext>
            </a:extLst>
          </p:cNvPr>
          <p:cNvSpPr>
            <a:spLocks noGrp="1"/>
          </p:cNvSpPr>
          <p:nvPr>
            <p:ph type="ftr" sz="quarter" idx="4"/>
          </p:nvPr>
        </p:nvSpPr>
        <p:spPr/>
        <p:txBody>
          <a:bodyPr/>
          <a:lstStyle/>
          <a:p>
            <a:r>
              <a:rPr lang="en-US" altLang="en-US"/>
              <a:t>Sugar Land Bible Church</a:t>
            </a:r>
            <a:endParaRPr lang="en-US"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60D8DA2-49CC-4D8A-A137-91ED7658A014}"/>
              </a:ext>
            </a:extLst>
          </p:cNvPr>
          <p:cNvSpPr>
            <a:spLocks noGrp="1" noChangeArrowheads="1"/>
          </p:cNvSpPr>
          <p:nvPr>
            <p:ph type="sldNum" sz="quarter" idx="5"/>
          </p:nvPr>
        </p:nvSpPr>
        <p:spPr>
          <a:ln/>
        </p:spPr>
        <p:txBody>
          <a:bodyPr/>
          <a:lstStyle/>
          <a:p>
            <a:fld id="{26727297-6E1A-4BF0-9AFF-14D5FE01603D}" type="slidenum">
              <a:rPr lang="en-US" altLang="en-US"/>
              <a:pPr/>
              <a:t>59</a:t>
            </a:fld>
            <a:endParaRPr lang="en-US" altLang="en-US"/>
          </a:p>
        </p:txBody>
      </p:sp>
      <p:sp>
        <p:nvSpPr>
          <p:cNvPr id="22530" name="Rectangle 2">
            <a:extLst>
              <a:ext uri="{FF2B5EF4-FFF2-40B4-BE49-F238E27FC236}">
                <a16:creationId xmlns:a16="http://schemas.microsoft.com/office/drawing/2014/main" id="{403E4B2F-A9C1-4744-9B1E-434B56CD20C5}"/>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A2A2434F-FC4E-4E7A-AC69-3ADF0E2548D0}"/>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101CADD7-C9FE-4D5F-BDB1-67C366CF25CC}"/>
              </a:ext>
            </a:extLst>
          </p:cNvPr>
          <p:cNvSpPr>
            <a:spLocks noGrp="1"/>
          </p:cNvSpPr>
          <p:nvPr>
            <p:ph type="dt" idx="1"/>
          </p:nvPr>
        </p:nvSpPr>
        <p:spPr/>
        <p:txBody>
          <a:bodyPr/>
          <a:lstStyle/>
          <a:p>
            <a:r>
              <a:rPr lang="en-US" altLang="en-US"/>
              <a:t>9/23/2018</a:t>
            </a:r>
            <a:endParaRPr lang="en-US" altLang="en-US" dirty="0"/>
          </a:p>
        </p:txBody>
      </p:sp>
      <p:sp>
        <p:nvSpPr>
          <p:cNvPr id="5" name="Header Placeholder 4">
            <a:extLst>
              <a:ext uri="{FF2B5EF4-FFF2-40B4-BE49-F238E27FC236}">
                <a16:creationId xmlns:a16="http://schemas.microsoft.com/office/drawing/2014/main" id="{FE2A4E7F-D91B-4E29-8274-5F11F3E0EA79}"/>
              </a:ext>
            </a:extLst>
          </p:cNvPr>
          <p:cNvSpPr>
            <a:spLocks noGrp="1"/>
          </p:cNvSpPr>
          <p:nvPr>
            <p:ph type="hdr" sz="quarter"/>
          </p:nvPr>
        </p:nvSpPr>
        <p:spPr/>
        <p:txBody>
          <a:bodyPr/>
          <a:lstStyle/>
          <a:p>
            <a:r>
              <a:rPr lang="en-US" altLang="en-US"/>
              <a:t>Dr. Jim McGowan - Law &amp; Grace: Session 11</a:t>
            </a:r>
            <a:endParaRPr lang="en-US" altLang="en-US" dirty="0"/>
          </a:p>
        </p:txBody>
      </p:sp>
      <p:sp>
        <p:nvSpPr>
          <p:cNvPr id="6" name="Footer Placeholder 5">
            <a:extLst>
              <a:ext uri="{FF2B5EF4-FFF2-40B4-BE49-F238E27FC236}">
                <a16:creationId xmlns:a16="http://schemas.microsoft.com/office/drawing/2014/main" id="{34A9DB29-ED3E-4548-B166-904CA1887BB6}"/>
              </a:ext>
            </a:extLst>
          </p:cNvPr>
          <p:cNvSpPr>
            <a:spLocks noGrp="1"/>
          </p:cNvSpPr>
          <p:nvPr>
            <p:ph type="ftr" sz="quarter" idx="4"/>
          </p:nvPr>
        </p:nvSpPr>
        <p:spPr/>
        <p:txBody>
          <a:bodyPr/>
          <a:lstStyle/>
          <a:p>
            <a:r>
              <a:rPr lang="en-US" altLang="en-US"/>
              <a:t>Sugar Land Bible Church</a:t>
            </a:r>
            <a:endParaRPr lang="en-US"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956E2D7-70B5-494D-B315-5AF9ED135690}"/>
              </a:ext>
            </a:extLst>
          </p:cNvPr>
          <p:cNvSpPr>
            <a:spLocks noGrp="1" noChangeArrowheads="1"/>
          </p:cNvSpPr>
          <p:nvPr>
            <p:ph type="sldNum" sz="quarter" idx="5"/>
          </p:nvPr>
        </p:nvSpPr>
        <p:spPr>
          <a:ln/>
        </p:spPr>
        <p:txBody>
          <a:bodyPr/>
          <a:lstStyle/>
          <a:p>
            <a:fld id="{18CC9D0E-6911-4FE0-BD02-0CE17C03CFB4}" type="slidenum">
              <a:rPr lang="en-US" altLang="en-US"/>
              <a:pPr/>
              <a:t>60</a:t>
            </a:fld>
            <a:endParaRPr lang="en-US" altLang="en-US"/>
          </a:p>
        </p:txBody>
      </p:sp>
      <p:sp>
        <p:nvSpPr>
          <p:cNvPr id="91138" name="Rectangle 2">
            <a:extLst>
              <a:ext uri="{FF2B5EF4-FFF2-40B4-BE49-F238E27FC236}">
                <a16:creationId xmlns:a16="http://schemas.microsoft.com/office/drawing/2014/main" id="{02E94553-3A6E-4C02-9AB5-89B8A3E64DC5}"/>
              </a:ext>
            </a:extLst>
          </p:cNvPr>
          <p:cNvSpPr>
            <a:spLocks noGrp="1" noRot="1" noChangeAspect="1" noChangeArrowheads="1" noTextEdit="1"/>
          </p:cNvSpPr>
          <p:nvPr>
            <p:ph type="sldImg"/>
          </p:nvPr>
        </p:nvSpPr>
        <p:spPr>
          <a:ln/>
        </p:spPr>
      </p:sp>
      <p:sp>
        <p:nvSpPr>
          <p:cNvPr id="91139" name="Rectangle 3">
            <a:extLst>
              <a:ext uri="{FF2B5EF4-FFF2-40B4-BE49-F238E27FC236}">
                <a16:creationId xmlns:a16="http://schemas.microsoft.com/office/drawing/2014/main" id="{24AFCDF3-EB57-4A93-8118-EDAD31AAD733}"/>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0A70F30F-D086-4F4D-ACCF-848E32524166}"/>
              </a:ext>
            </a:extLst>
          </p:cNvPr>
          <p:cNvSpPr>
            <a:spLocks noGrp="1"/>
          </p:cNvSpPr>
          <p:nvPr>
            <p:ph type="dt" idx="1"/>
          </p:nvPr>
        </p:nvSpPr>
        <p:spPr/>
        <p:txBody>
          <a:bodyPr/>
          <a:lstStyle/>
          <a:p>
            <a:r>
              <a:rPr lang="en-US" altLang="en-US"/>
              <a:t>9/23/2018</a:t>
            </a:r>
            <a:endParaRPr lang="en-US" altLang="en-US" dirty="0"/>
          </a:p>
        </p:txBody>
      </p:sp>
      <p:sp>
        <p:nvSpPr>
          <p:cNvPr id="5" name="Header Placeholder 4">
            <a:extLst>
              <a:ext uri="{FF2B5EF4-FFF2-40B4-BE49-F238E27FC236}">
                <a16:creationId xmlns:a16="http://schemas.microsoft.com/office/drawing/2014/main" id="{E68EFF12-D9B3-49A8-9772-B56E4DEF8FA1}"/>
              </a:ext>
            </a:extLst>
          </p:cNvPr>
          <p:cNvSpPr>
            <a:spLocks noGrp="1"/>
          </p:cNvSpPr>
          <p:nvPr>
            <p:ph type="hdr" sz="quarter"/>
          </p:nvPr>
        </p:nvSpPr>
        <p:spPr/>
        <p:txBody>
          <a:bodyPr/>
          <a:lstStyle/>
          <a:p>
            <a:r>
              <a:rPr lang="en-US" altLang="en-US"/>
              <a:t>Dr. Jim McGowan - Law &amp; Grace: Session 11</a:t>
            </a:r>
            <a:endParaRPr lang="en-US" altLang="en-US" dirty="0"/>
          </a:p>
        </p:txBody>
      </p:sp>
      <p:sp>
        <p:nvSpPr>
          <p:cNvPr id="6" name="Footer Placeholder 5">
            <a:extLst>
              <a:ext uri="{FF2B5EF4-FFF2-40B4-BE49-F238E27FC236}">
                <a16:creationId xmlns:a16="http://schemas.microsoft.com/office/drawing/2014/main" id="{9E0BEC81-807A-48F9-8B10-E05598DA3312}"/>
              </a:ext>
            </a:extLst>
          </p:cNvPr>
          <p:cNvSpPr>
            <a:spLocks noGrp="1"/>
          </p:cNvSpPr>
          <p:nvPr>
            <p:ph type="ftr" sz="quarter" idx="4"/>
          </p:nvPr>
        </p:nvSpPr>
        <p:spPr/>
        <p:txBody>
          <a:bodyPr/>
          <a:lstStyle/>
          <a:p>
            <a:r>
              <a:rPr lang="en-US" altLang="en-US"/>
              <a:t>Sugar Land Bible Church</a:t>
            </a:r>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p:spPr>
        <p:txBody>
          <a:bodyPr/>
          <a:lstStyle/>
          <a:p>
            <a:pPr eaLnBrk="1" hangingPunct="1">
              <a:spcBef>
                <a:spcPct val="0"/>
              </a:spcBef>
            </a:pPr>
            <a:endParaRPr lang="en-US" altLang="en-US" dirty="0"/>
          </a:p>
        </p:txBody>
      </p:sp>
      <p:sp>
        <p:nvSpPr>
          <p:cNvPr id="11268" name="Slide Number Placeholder 3"/>
          <p:cNvSpPr>
            <a:spLocks noGrp="1"/>
          </p:cNvSpPr>
          <p:nvPr>
            <p:ph type="sldNum" sz="quarter" idx="5"/>
          </p:nvPr>
        </p:nvSpPr>
        <p:spPr>
          <a:noFill/>
        </p:spPr>
        <p:txBody>
          <a:bodyPr/>
          <a:lstStyle>
            <a:lvl1pPr>
              <a:spcBef>
                <a:spcPct val="30000"/>
              </a:spcBef>
              <a:defRPr sz="1700">
                <a:solidFill>
                  <a:schemeClr val="tx1"/>
                </a:solidFill>
                <a:latin typeface="Arial" panose="020B0604020202020204" pitchFamily="34" charset="0"/>
                <a:cs typeface="Arial" panose="020B0604020202020204" pitchFamily="34" charset="0"/>
              </a:defRPr>
            </a:lvl1pPr>
            <a:lvl2pPr marL="980564" indent="-377139">
              <a:spcBef>
                <a:spcPct val="30000"/>
              </a:spcBef>
              <a:defRPr sz="1700">
                <a:solidFill>
                  <a:schemeClr val="tx1"/>
                </a:solidFill>
                <a:latin typeface="Arial" panose="020B0604020202020204" pitchFamily="34" charset="0"/>
                <a:cs typeface="Arial" panose="020B0604020202020204" pitchFamily="34" charset="0"/>
              </a:defRPr>
            </a:lvl2pPr>
            <a:lvl3pPr marL="1508561" indent="-301712">
              <a:spcBef>
                <a:spcPct val="30000"/>
              </a:spcBef>
              <a:defRPr sz="1700">
                <a:solidFill>
                  <a:schemeClr val="tx1"/>
                </a:solidFill>
                <a:latin typeface="Arial" panose="020B0604020202020204" pitchFamily="34" charset="0"/>
                <a:cs typeface="Arial" panose="020B0604020202020204" pitchFamily="34" charset="0"/>
              </a:defRPr>
            </a:lvl3pPr>
            <a:lvl4pPr marL="2111985" indent="-301712">
              <a:spcBef>
                <a:spcPct val="30000"/>
              </a:spcBef>
              <a:defRPr sz="1700">
                <a:solidFill>
                  <a:schemeClr val="tx1"/>
                </a:solidFill>
                <a:latin typeface="Arial" panose="020B0604020202020204" pitchFamily="34" charset="0"/>
                <a:cs typeface="Arial" panose="020B0604020202020204" pitchFamily="34" charset="0"/>
              </a:defRPr>
            </a:lvl4pPr>
            <a:lvl5pPr marL="2715411" indent="-301712">
              <a:spcBef>
                <a:spcPct val="30000"/>
              </a:spcBef>
              <a:defRPr sz="1700">
                <a:solidFill>
                  <a:schemeClr val="tx1"/>
                </a:solidFill>
                <a:latin typeface="Arial" panose="020B0604020202020204" pitchFamily="34" charset="0"/>
                <a:cs typeface="Arial" panose="020B0604020202020204" pitchFamily="34" charset="0"/>
              </a:defRPr>
            </a:lvl5pPr>
            <a:lvl6pPr marL="3318835" indent="-301712"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6pPr>
            <a:lvl7pPr marL="3922261" indent="-301712"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7pPr>
            <a:lvl8pPr marL="4525684" indent="-301712"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8pPr>
            <a:lvl9pPr marL="5129109" indent="-301712"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9pPr>
          </a:lstStyle>
          <a:p>
            <a:pPr defTabSz="966470">
              <a:spcBef>
                <a:spcPct val="0"/>
              </a:spcBef>
              <a:defRPr/>
            </a:pPr>
            <a:fld id="{7C1CD5D1-B74C-498D-9E1E-07C88E9286BF}" type="slidenum">
              <a:rPr lang="en-US" altLang="en-US">
                <a:solidFill>
                  <a:srgbClr val="000000"/>
                </a:solidFill>
                <a:latin typeface="Calibri" panose="020F0502020204030204" pitchFamily="34" charset="0"/>
                <a:cs typeface="Calibri" panose="020F0502020204030204" pitchFamily="34" charset="0"/>
              </a:rPr>
              <a:pPr defTabSz="966470">
                <a:spcBef>
                  <a:spcPct val="0"/>
                </a:spcBef>
                <a:defRPr/>
              </a:pPr>
              <a:t>4</a:t>
            </a:fld>
            <a:endParaRPr lang="en-US" altLang="en-US" dirty="0">
              <a:solidFill>
                <a:srgbClr val="000000"/>
              </a:solidFill>
              <a:latin typeface="Calibri" panose="020F0502020204030204" pitchFamily="34" charset="0"/>
              <a:cs typeface="Calibri" panose="020F0502020204030204" pitchFamily="34" charset="0"/>
            </a:endParaRPr>
          </a:p>
        </p:txBody>
      </p:sp>
      <p:sp>
        <p:nvSpPr>
          <p:cNvPr id="11269" name="Footer Placeholder 4"/>
          <p:cNvSpPr>
            <a:spLocks noGrp="1"/>
          </p:cNvSpPr>
          <p:nvPr>
            <p:ph type="ftr" sz="quarter" idx="4"/>
          </p:nvPr>
        </p:nvSpPr>
        <p:spPr>
          <a:noFill/>
        </p:spPr>
        <p:txBody>
          <a:bodyPr/>
          <a:lstStyle>
            <a:lvl1pPr>
              <a:spcBef>
                <a:spcPct val="30000"/>
              </a:spcBef>
              <a:defRPr sz="1700">
                <a:solidFill>
                  <a:schemeClr val="tx1"/>
                </a:solidFill>
                <a:latin typeface="Arial" panose="020B0604020202020204" pitchFamily="34" charset="0"/>
                <a:cs typeface="Arial" panose="020B0604020202020204" pitchFamily="34" charset="0"/>
              </a:defRPr>
            </a:lvl1pPr>
            <a:lvl2pPr marL="980564" indent="-377139">
              <a:spcBef>
                <a:spcPct val="30000"/>
              </a:spcBef>
              <a:defRPr sz="1700">
                <a:solidFill>
                  <a:schemeClr val="tx1"/>
                </a:solidFill>
                <a:latin typeface="Arial" panose="020B0604020202020204" pitchFamily="34" charset="0"/>
                <a:cs typeface="Arial" panose="020B0604020202020204" pitchFamily="34" charset="0"/>
              </a:defRPr>
            </a:lvl2pPr>
            <a:lvl3pPr marL="1508561" indent="-301712">
              <a:spcBef>
                <a:spcPct val="30000"/>
              </a:spcBef>
              <a:defRPr sz="1700">
                <a:solidFill>
                  <a:schemeClr val="tx1"/>
                </a:solidFill>
                <a:latin typeface="Arial" panose="020B0604020202020204" pitchFamily="34" charset="0"/>
                <a:cs typeface="Arial" panose="020B0604020202020204" pitchFamily="34" charset="0"/>
              </a:defRPr>
            </a:lvl3pPr>
            <a:lvl4pPr marL="2111985" indent="-301712">
              <a:spcBef>
                <a:spcPct val="30000"/>
              </a:spcBef>
              <a:defRPr sz="1700">
                <a:solidFill>
                  <a:schemeClr val="tx1"/>
                </a:solidFill>
                <a:latin typeface="Arial" panose="020B0604020202020204" pitchFamily="34" charset="0"/>
                <a:cs typeface="Arial" panose="020B0604020202020204" pitchFamily="34" charset="0"/>
              </a:defRPr>
            </a:lvl4pPr>
            <a:lvl5pPr marL="2715411" indent="-301712">
              <a:spcBef>
                <a:spcPct val="30000"/>
              </a:spcBef>
              <a:defRPr sz="1700">
                <a:solidFill>
                  <a:schemeClr val="tx1"/>
                </a:solidFill>
                <a:latin typeface="Arial" panose="020B0604020202020204" pitchFamily="34" charset="0"/>
                <a:cs typeface="Arial" panose="020B0604020202020204" pitchFamily="34" charset="0"/>
              </a:defRPr>
            </a:lvl5pPr>
            <a:lvl6pPr marL="3318835" indent="-301712"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6pPr>
            <a:lvl7pPr marL="3922261" indent="-301712"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7pPr>
            <a:lvl8pPr marL="4525684" indent="-301712"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8pPr>
            <a:lvl9pPr marL="5129109" indent="-301712"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9pPr>
          </a:lstStyle>
          <a:p>
            <a:pPr defTabSz="966470">
              <a:spcBef>
                <a:spcPct val="0"/>
              </a:spcBef>
              <a:defRPr/>
            </a:pPr>
            <a:r>
              <a:rPr lang="en-US" altLang="en-US">
                <a:solidFill>
                  <a:srgbClr val="000000"/>
                </a:solidFill>
                <a:latin typeface="Calibri" panose="020F0502020204030204" pitchFamily="34" charset="0"/>
                <a:cs typeface="Calibri" panose="020F0502020204030204" pitchFamily="34" charset="0"/>
              </a:rPr>
              <a:t>Sugar Land Bible Church</a:t>
            </a:r>
            <a:endParaRPr lang="en-US" altLang="en-US" dirty="0">
              <a:solidFill>
                <a:srgbClr val="000000"/>
              </a:solidFill>
              <a:latin typeface="Calibri" panose="020F0502020204030204" pitchFamily="34" charset="0"/>
              <a:cs typeface="Calibri" panose="020F0502020204030204" pitchFamily="34" charset="0"/>
            </a:endParaRPr>
          </a:p>
        </p:txBody>
      </p:sp>
      <p:sp>
        <p:nvSpPr>
          <p:cNvPr id="11270" name="Header Placeholder 1"/>
          <p:cNvSpPr>
            <a:spLocks noGrp="1"/>
          </p:cNvSpPr>
          <p:nvPr>
            <p:ph type="hdr" sz="quarter"/>
          </p:nvPr>
        </p:nvSpPr>
        <p:spPr>
          <a:noFill/>
        </p:spPr>
        <p:txBody>
          <a:bodyPr/>
          <a:lstStyle>
            <a:lvl1pPr>
              <a:spcBef>
                <a:spcPct val="30000"/>
              </a:spcBef>
              <a:defRPr sz="1700">
                <a:solidFill>
                  <a:schemeClr val="tx1"/>
                </a:solidFill>
                <a:latin typeface="Arial" panose="020B0604020202020204" pitchFamily="34" charset="0"/>
                <a:cs typeface="Arial" panose="020B0604020202020204" pitchFamily="34" charset="0"/>
              </a:defRPr>
            </a:lvl1pPr>
            <a:lvl2pPr marL="980564" indent="-377139">
              <a:spcBef>
                <a:spcPct val="30000"/>
              </a:spcBef>
              <a:defRPr sz="1700">
                <a:solidFill>
                  <a:schemeClr val="tx1"/>
                </a:solidFill>
                <a:latin typeface="Arial" panose="020B0604020202020204" pitchFamily="34" charset="0"/>
                <a:cs typeface="Arial" panose="020B0604020202020204" pitchFamily="34" charset="0"/>
              </a:defRPr>
            </a:lvl2pPr>
            <a:lvl3pPr marL="1508561" indent="-301712">
              <a:spcBef>
                <a:spcPct val="30000"/>
              </a:spcBef>
              <a:defRPr sz="1700">
                <a:solidFill>
                  <a:schemeClr val="tx1"/>
                </a:solidFill>
                <a:latin typeface="Arial" panose="020B0604020202020204" pitchFamily="34" charset="0"/>
                <a:cs typeface="Arial" panose="020B0604020202020204" pitchFamily="34" charset="0"/>
              </a:defRPr>
            </a:lvl3pPr>
            <a:lvl4pPr marL="2111985" indent="-301712">
              <a:spcBef>
                <a:spcPct val="30000"/>
              </a:spcBef>
              <a:defRPr sz="1700">
                <a:solidFill>
                  <a:schemeClr val="tx1"/>
                </a:solidFill>
                <a:latin typeface="Arial" panose="020B0604020202020204" pitchFamily="34" charset="0"/>
                <a:cs typeface="Arial" panose="020B0604020202020204" pitchFamily="34" charset="0"/>
              </a:defRPr>
            </a:lvl4pPr>
            <a:lvl5pPr marL="2715411" indent="-301712">
              <a:spcBef>
                <a:spcPct val="30000"/>
              </a:spcBef>
              <a:defRPr sz="1700">
                <a:solidFill>
                  <a:schemeClr val="tx1"/>
                </a:solidFill>
                <a:latin typeface="Arial" panose="020B0604020202020204" pitchFamily="34" charset="0"/>
                <a:cs typeface="Arial" panose="020B0604020202020204" pitchFamily="34" charset="0"/>
              </a:defRPr>
            </a:lvl5pPr>
            <a:lvl6pPr marL="3318835" indent="-301712"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6pPr>
            <a:lvl7pPr marL="3922261" indent="-301712"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7pPr>
            <a:lvl8pPr marL="4525684" indent="-301712"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8pPr>
            <a:lvl9pPr marL="5129109" indent="-301712"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9pPr>
          </a:lstStyle>
          <a:p>
            <a:pPr defTabSz="966470">
              <a:spcBef>
                <a:spcPct val="0"/>
              </a:spcBef>
              <a:defRPr/>
            </a:pPr>
            <a:r>
              <a:rPr lang="en-US" altLang="en-US">
                <a:solidFill>
                  <a:srgbClr val="000000"/>
                </a:solidFill>
                <a:latin typeface="Calibri" panose="020F0502020204030204" pitchFamily="34" charset="0"/>
                <a:cs typeface="Calibri" panose="020F0502020204030204" pitchFamily="34" charset="0"/>
              </a:rPr>
              <a:t>Dr. Jim McGowan - Law &amp; Grace: Session 11</a:t>
            </a:r>
            <a:endParaRPr lang="en-US" altLang="en-US" dirty="0">
              <a:solidFill>
                <a:srgbClr val="000000"/>
              </a:solidFill>
              <a:latin typeface="Calibri" panose="020F0502020204030204" pitchFamily="34" charset="0"/>
              <a:cs typeface="Calibri" panose="020F0502020204030204" pitchFamily="34" charset="0"/>
            </a:endParaRPr>
          </a:p>
        </p:txBody>
      </p:sp>
      <p:sp>
        <p:nvSpPr>
          <p:cNvPr id="11271" name="Date Placeholder 2"/>
          <p:cNvSpPr>
            <a:spLocks noGrp="1"/>
          </p:cNvSpPr>
          <p:nvPr>
            <p:ph type="dt" sz="quarter" idx="1"/>
          </p:nvPr>
        </p:nvSpPr>
        <p:spPr>
          <a:noFill/>
        </p:spPr>
        <p:txBody>
          <a:bodyPr/>
          <a:lstStyle>
            <a:lvl1pPr>
              <a:spcBef>
                <a:spcPct val="30000"/>
              </a:spcBef>
              <a:defRPr sz="1700">
                <a:solidFill>
                  <a:schemeClr val="tx1"/>
                </a:solidFill>
                <a:latin typeface="Arial" panose="020B0604020202020204" pitchFamily="34" charset="0"/>
                <a:cs typeface="Arial" panose="020B0604020202020204" pitchFamily="34" charset="0"/>
              </a:defRPr>
            </a:lvl1pPr>
            <a:lvl2pPr marL="980564" indent="-377139">
              <a:spcBef>
                <a:spcPct val="30000"/>
              </a:spcBef>
              <a:defRPr sz="1700">
                <a:solidFill>
                  <a:schemeClr val="tx1"/>
                </a:solidFill>
                <a:latin typeface="Arial" panose="020B0604020202020204" pitchFamily="34" charset="0"/>
                <a:cs typeface="Arial" panose="020B0604020202020204" pitchFamily="34" charset="0"/>
              </a:defRPr>
            </a:lvl2pPr>
            <a:lvl3pPr marL="1508561" indent="-301712">
              <a:spcBef>
                <a:spcPct val="30000"/>
              </a:spcBef>
              <a:defRPr sz="1700">
                <a:solidFill>
                  <a:schemeClr val="tx1"/>
                </a:solidFill>
                <a:latin typeface="Arial" panose="020B0604020202020204" pitchFamily="34" charset="0"/>
                <a:cs typeface="Arial" panose="020B0604020202020204" pitchFamily="34" charset="0"/>
              </a:defRPr>
            </a:lvl3pPr>
            <a:lvl4pPr marL="2111985" indent="-301712">
              <a:spcBef>
                <a:spcPct val="30000"/>
              </a:spcBef>
              <a:defRPr sz="1700">
                <a:solidFill>
                  <a:schemeClr val="tx1"/>
                </a:solidFill>
                <a:latin typeface="Arial" panose="020B0604020202020204" pitchFamily="34" charset="0"/>
                <a:cs typeface="Arial" panose="020B0604020202020204" pitchFamily="34" charset="0"/>
              </a:defRPr>
            </a:lvl4pPr>
            <a:lvl5pPr marL="2715411" indent="-301712">
              <a:spcBef>
                <a:spcPct val="30000"/>
              </a:spcBef>
              <a:defRPr sz="1700">
                <a:solidFill>
                  <a:schemeClr val="tx1"/>
                </a:solidFill>
                <a:latin typeface="Arial" panose="020B0604020202020204" pitchFamily="34" charset="0"/>
                <a:cs typeface="Arial" panose="020B0604020202020204" pitchFamily="34" charset="0"/>
              </a:defRPr>
            </a:lvl5pPr>
            <a:lvl6pPr marL="3318835" indent="-301712"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6pPr>
            <a:lvl7pPr marL="3922261" indent="-301712"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7pPr>
            <a:lvl8pPr marL="4525684" indent="-301712"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8pPr>
            <a:lvl9pPr marL="5129109" indent="-301712"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9pPr>
          </a:lstStyle>
          <a:p>
            <a:pPr defTabSz="966470">
              <a:spcBef>
                <a:spcPct val="0"/>
              </a:spcBef>
              <a:defRPr/>
            </a:pPr>
            <a:r>
              <a:rPr lang="en-US" altLang="en-US">
                <a:solidFill>
                  <a:srgbClr val="000000"/>
                </a:solidFill>
                <a:latin typeface="Calibri" panose="020F0502020204030204" pitchFamily="34" charset="0"/>
                <a:cs typeface="Calibri" panose="020F0502020204030204" pitchFamily="34" charset="0"/>
              </a:rPr>
              <a:t>9/23/2018</a:t>
            </a:r>
            <a:endParaRPr lang="en-US" altLang="en-US"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194630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FEF5B8C-C51C-4448-8A35-DB60462CC8DC}"/>
              </a:ext>
            </a:extLst>
          </p:cNvPr>
          <p:cNvSpPr>
            <a:spLocks noGrp="1" noChangeArrowheads="1"/>
          </p:cNvSpPr>
          <p:nvPr>
            <p:ph type="sldNum" sz="quarter" idx="5"/>
          </p:nvPr>
        </p:nvSpPr>
        <p:spPr>
          <a:ln/>
        </p:spPr>
        <p:txBody>
          <a:bodyPr/>
          <a:lstStyle/>
          <a:p>
            <a:fld id="{5CB08505-A036-42A1-9F6D-2120DF1FF016}" type="slidenum">
              <a:rPr lang="en-US" altLang="en-US"/>
              <a:pPr/>
              <a:t>62</a:t>
            </a:fld>
            <a:endParaRPr lang="en-US" altLang="en-US"/>
          </a:p>
        </p:txBody>
      </p:sp>
      <p:sp>
        <p:nvSpPr>
          <p:cNvPr id="20482" name="Rectangle 2">
            <a:extLst>
              <a:ext uri="{FF2B5EF4-FFF2-40B4-BE49-F238E27FC236}">
                <a16:creationId xmlns:a16="http://schemas.microsoft.com/office/drawing/2014/main" id="{5CF57C5D-0FCD-4FA6-B9AE-37479EF5B6C2}"/>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082A68AF-7BD6-401F-8355-8E1B2AEC5276}"/>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BAF8A969-2047-4042-86CC-40EF3D341743}"/>
              </a:ext>
            </a:extLst>
          </p:cNvPr>
          <p:cNvSpPr>
            <a:spLocks noGrp="1"/>
          </p:cNvSpPr>
          <p:nvPr>
            <p:ph type="dt" idx="1"/>
          </p:nvPr>
        </p:nvSpPr>
        <p:spPr/>
        <p:txBody>
          <a:bodyPr/>
          <a:lstStyle/>
          <a:p>
            <a:r>
              <a:rPr lang="en-US" altLang="en-US"/>
              <a:t>9/23/2018</a:t>
            </a:r>
            <a:endParaRPr lang="en-US" altLang="en-US" dirty="0"/>
          </a:p>
        </p:txBody>
      </p:sp>
      <p:sp>
        <p:nvSpPr>
          <p:cNvPr id="5" name="Header Placeholder 4">
            <a:extLst>
              <a:ext uri="{FF2B5EF4-FFF2-40B4-BE49-F238E27FC236}">
                <a16:creationId xmlns:a16="http://schemas.microsoft.com/office/drawing/2014/main" id="{C8FAB086-D31B-4AD4-AA71-69501A52E39B}"/>
              </a:ext>
            </a:extLst>
          </p:cNvPr>
          <p:cNvSpPr>
            <a:spLocks noGrp="1"/>
          </p:cNvSpPr>
          <p:nvPr>
            <p:ph type="hdr" sz="quarter"/>
          </p:nvPr>
        </p:nvSpPr>
        <p:spPr/>
        <p:txBody>
          <a:bodyPr/>
          <a:lstStyle/>
          <a:p>
            <a:r>
              <a:rPr lang="en-US" altLang="en-US"/>
              <a:t>Dr. Jim McGowan - Law &amp; Grace: Session 11</a:t>
            </a:r>
            <a:endParaRPr lang="en-US" altLang="en-US" dirty="0"/>
          </a:p>
        </p:txBody>
      </p:sp>
      <p:sp>
        <p:nvSpPr>
          <p:cNvPr id="6" name="Footer Placeholder 5">
            <a:extLst>
              <a:ext uri="{FF2B5EF4-FFF2-40B4-BE49-F238E27FC236}">
                <a16:creationId xmlns:a16="http://schemas.microsoft.com/office/drawing/2014/main" id="{0D3CEF51-DFEC-434D-84D4-0EE4DD3E3326}"/>
              </a:ext>
            </a:extLst>
          </p:cNvPr>
          <p:cNvSpPr>
            <a:spLocks noGrp="1"/>
          </p:cNvSpPr>
          <p:nvPr>
            <p:ph type="ftr" sz="quarter" idx="4"/>
          </p:nvPr>
        </p:nvSpPr>
        <p:spPr/>
        <p:txBody>
          <a:bodyPr/>
          <a:lstStyle/>
          <a:p>
            <a:r>
              <a:rPr lang="en-US" altLang="en-US"/>
              <a:t>Sugar Land Bible Church</a:t>
            </a:r>
            <a:endParaRPr lang="en-US"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5457C45-934F-478B-B682-C26C5F19DD2A}"/>
              </a:ext>
            </a:extLst>
          </p:cNvPr>
          <p:cNvSpPr>
            <a:spLocks noGrp="1" noChangeArrowheads="1"/>
          </p:cNvSpPr>
          <p:nvPr>
            <p:ph type="sldNum" sz="quarter" idx="5"/>
          </p:nvPr>
        </p:nvSpPr>
        <p:spPr>
          <a:ln/>
        </p:spPr>
        <p:txBody>
          <a:bodyPr/>
          <a:lstStyle/>
          <a:p>
            <a:fld id="{1BB09945-5C02-4B3B-A468-1B1796A95A38}" type="slidenum">
              <a:rPr lang="en-US" altLang="en-US"/>
              <a:pPr/>
              <a:t>63</a:t>
            </a:fld>
            <a:endParaRPr lang="en-US" altLang="en-US"/>
          </a:p>
        </p:txBody>
      </p:sp>
      <p:sp>
        <p:nvSpPr>
          <p:cNvPr id="96258" name="Rectangle 2">
            <a:extLst>
              <a:ext uri="{FF2B5EF4-FFF2-40B4-BE49-F238E27FC236}">
                <a16:creationId xmlns:a16="http://schemas.microsoft.com/office/drawing/2014/main" id="{39F1ACF3-D60A-42AC-ACA0-403F63481BC2}"/>
              </a:ext>
            </a:extLst>
          </p:cNvPr>
          <p:cNvSpPr>
            <a:spLocks noGrp="1" noRot="1" noChangeAspect="1" noChangeArrowheads="1" noTextEdit="1"/>
          </p:cNvSpPr>
          <p:nvPr>
            <p:ph type="sldImg"/>
          </p:nvPr>
        </p:nvSpPr>
        <p:spPr>
          <a:ln/>
        </p:spPr>
      </p:sp>
      <p:sp>
        <p:nvSpPr>
          <p:cNvPr id="96259" name="Rectangle 3">
            <a:extLst>
              <a:ext uri="{FF2B5EF4-FFF2-40B4-BE49-F238E27FC236}">
                <a16:creationId xmlns:a16="http://schemas.microsoft.com/office/drawing/2014/main" id="{7B87ADFA-2FD8-45D7-8549-563B16F7D7E2}"/>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A8074CD6-9A5A-4D0E-BE0D-7325D63977CB}"/>
              </a:ext>
            </a:extLst>
          </p:cNvPr>
          <p:cNvSpPr>
            <a:spLocks noGrp="1"/>
          </p:cNvSpPr>
          <p:nvPr>
            <p:ph type="dt" idx="1"/>
          </p:nvPr>
        </p:nvSpPr>
        <p:spPr/>
        <p:txBody>
          <a:bodyPr/>
          <a:lstStyle/>
          <a:p>
            <a:r>
              <a:rPr lang="en-US" altLang="en-US"/>
              <a:t>9/23/2018</a:t>
            </a:r>
            <a:endParaRPr lang="en-US" altLang="en-US" dirty="0"/>
          </a:p>
        </p:txBody>
      </p:sp>
      <p:sp>
        <p:nvSpPr>
          <p:cNvPr id="5" name="Header Placeholder 4">
            <a:extLst>
              <a:ext uri="{FF2B5EF4-FFF2-40B4-BE49-F238E27FC236}">
                <a16:creationId xmlns:a16="http://schemas.microsoft.com/office/drawing/2014/main" id="{D0DB2AA4-56E7-4CC9-82F3-47B62293A381}"/>
              </a:ext>
            </a:extLst>
          </p:cNvPr>
          <p:cNvSpPr>
            <a:spLocks noGrp="1"/>
          </p:cNvSpPr>
          <p:nvPr>
            <p:ph type="hdr" sz="quarter"/>
          </p:nvPr>
        </p:nvSpPr>
        <p:spPr/>
        <p:txBody>
          <a:bodyPr/>
          <a:lstStyle/>
          <a:p>
            <a:r>
              <a:rPr lang="en-US" altLang="en-US"/>
              <a:t>Dr. Jim McGowan - Law &amp; Grace: Session 11</a:t>
            </a:r>
            <a:endParaRPr lang="en-US" altLang="en-US" dirty="0"/>
          </a:p>
        </p:txBody>
      </p:sp>
      <p:sp>
        <p:nvSpPr>
          <p:cNvPr id="6" name="Footer Placeholder 5">
            <a:extLst>
              <a:ext uri="{FF2B5EF4-FFF2-40B4-BE49-F238E27FC236}">
                <a16:creationId xmlns:a16="http://schemas.microsoft.com/office/drawing/2014/main" id="{1B9DE4D2-113B-424E-AC2D-B72D5685E6D3}"/>
              </a:ext>
            </a:extLst>
          </p:cNvPr>
          <p:cNvSpPr>
            <a:spLocks noGrp="1"/>
          </p:cNvSpPr>
          <p:nvPr>
            <p:ph type="ftr" sz="quarter" idx="4"/>
          </p:nvPr>
        </p:nvSpPr>
        <p:spPr/>
        <p:txBody>
          <a:bodyPr/>
          <a:lstStyle/>
          <a:p>
            <a:r>
              <a:rPr lang="en-US" altLang="en-US"/>
              <a:t>Sugar Land Bible Church</a:t>
            </a:r>
            <a:endParaRPr lang="en-US"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470">
              <a:defRPr/>
            </a:pPr>
            <a:fld id="{DBE69677-E5E0-4FE6-A9D6-5C6A129007F4}" type="slidenum">
              <a:rPr lang="en-US">
                <a:solidFill>
                  <a:srgbClr val="000000"/>
                </a:solidFill>
              </a:rPr>
              <a:pPr defTabSz="966470">
                <a:defRPr/>
              </a:pPr>
              <a:t>64</a:t>
            </a:fld>
            <a:endParaRPr lang="en-US">
              <a:solidFill>
                <a:srgbClr val="000000"/>
              </a:solidFill>
            </a:endParaRPr>
          </a:p>
        </p:txBody>
      </p:sp>
      <p:sp>
        <p:nvSpPr>
          <p:cNvPr id="5" name="Date Placeholder 4"/>
          <p:cNvSpPr>
            <a:spLocks noGrp="1"/>
          </p:cNvSpPr>
          <p:nvPr>
            <p:ph type="dt" idx="11"/>
          </p:nvPr>
        </p:nvSpPr>
        <p:spPr/>
        <p:txBody>
          <a:bodyPr/>
          <a:lstStyle/>
          <a:p>
            <a:pPr defTabSz="966470">
              <a:defRPr/>
            </a:pPr>
            <a:r>
              <a:rPr lang="en-US">
                <a:solidFill>
                  <a:srgbClr val="000000"/>
                </a:solidFill>
              </a:rPr>
              <a:t>9/23/2018</a:t>
            </a:r>
          </a:p>
        </p:txBody>
      </p:sp>
      <p:sp>
        <p:nvSpPr>
          <p:cNvPr id="6" name="Header Placeholder 5"/>
          <p:cNvSpPr>
            <a:spLocks noGrp="1"/>
          </p:cNvSpPr>
          <p:nvPr>
            <p:ph type="hdr" sz="quarter" idx="12"/>
          </p:nvPr>
        </p:nvSpPr>
        <p:spPr/>
        <p:txBody>
          <a:bodyPr/>
          <a:lstStyle/>
          <a:p>
            <a:pPr defTabSz="966470">
              <a:defRPr/>
            </a:pPr>
            <a:r>
              <a:rPr lang="en-US">
                <a:solidFill>
                  <a:srgbClr val="000000"/>
                </a:solidFill>
              </a:rPr>
              <a:t>Dr. Jim McGowan - Law &amp; Grace: Session 11</a:t>
            </a:r>
            <a:endParaRPr lang="en-US" dirty="0">
              <a:solidFill>
                <a:srgbClr val="000000"/>
              </a:solidFill>
            </a:endParaRPr>
          </a:p>
        </p:txBody>
      </p:sp>
      <p:sp>
        <p:nvSpPr>
          <p:cNvPr id="7" name="Footer Placeholder 6"/>
          <p:cNvSpPr>
            <a:spLocks noGrp="1"/>
          </p:cNvSpPr>
          <p:nvPr>
            <p:ph type="ftr" sz="quarter" idx="13"/>
          </p:nvPr>
        </p:nvSpPr>
        <p:spPr/>
        <p:txBody>
          <a:bodyPr/>
          <a:lstStyle/>
          <a:p>
            <a:pPr defTabSz="966470">
              <a:defRPr/>
            </a:pPr>
            <a:r>
              <a:rPr lang="en-US">
                <a:solidFill>
                  <a:srgbClr val="000000"/>
                </a:solidFill>
              </a:rPr>
              <a:t>Sugar Land Bible Church</a:t>
            </a:r>
          </a:p>
        </p:txBody>
      </p:sp>
    </p:spTree>
    <p:extLst>
      <p:ext uri="{BB962C8B-B14F-4D97-AF65-F5344CB8AC3E}">
        <p14:creationId xmlns:p14="http://schemas.microsoft.com/office/powerpoint/2010/main" val="16979588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5DBC84D-723F-4708-808E-1921D8B6FFCB}"/>
              </a:ext>
            </a:extLst>
          </p:cNvPr>
          <p:cNvSpPr>
            <a:spLocks noGrp="1" noChangeArrowheads="1"/>
          </p:cNvSpPr>
          <p:nvPr>
            <p:ph type="sldNum" sz="quarter" idx="5"/>
          </p:nvPr>
        </p:nvSpPr>
        <p:spPr>
          <a:ln/>
        </p:spPr>
        <p:txBody>
          <a:bodyPr/>
          <a:lstStyle/>
          <a:p>
            <a:fld id="{7B93A129-6ADD-4BB1-A236-E35DB307252B}" type="slidenum">
              <a:rPr lang="en-US" altLang="en-US"/>
              <a:pPr/>
              <a:t>65</a:t>
            </a:fld>
            <a:endParaRPr lang="en-US" altLang="en-US"/>
          </a:p>
        </p:txBody>
      </p:sp>
      <p:sp>
        <p:nvSpPr>
          <p:cNvPr id="18434" name="Rectangle 2">
            <a:extLst>
              <a:ext uri="{FF2B5EF4-FFF2-40B4-BE49-F238E27FC236}">
                <a16:creationId xmlns:a16="http://schemas.microsoft.com/office/drawing/2014/main" id="{B72393C1-EFE4-48DB-B6C9-433F045B6B8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55C7716C-3738-4831-9346-8AA91C7C9DBE}"/>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A4515B29-75F2-43E9-AF88-C6078BB6E10E}"/>
              </a:ext>
            </a:extLst>
          </p:cNvPr>
          <p:cNvSpPr>
            <a:spLocks noGrp="1"/>
          </p:cNvSpPr>
          <p:nvPr>
            <p:ph type="dt" idx="1"/>
          </p:nvPr>
        </p:nvSpPr>
        <p:spPr/>
        <p:txBody>
          <a:bodyPr/>
          <a:lstStyle/>
          <a:p>
            <a:r>
              <a:rPr lang="en-US" altLang="en-US"/>
              <a:t>9/23/2018</a:t>
            </a:r>
            <a:endParaRPr lang="en-US" altLang="en-US" dirty="0"/>
          </a:p>
        </p:txBody>
      </p:sp>
      <p:sp>
        <p:nvSpPr>
          <p:cNvPr id="5" name="Header Placeholder 4">
            <a:extLst>
              <a:ext uri="{FF2B5EF4-FFF2-40B4-BE49-F238E27FC236}">
                <a16:creationId xmlns:a16="http://schemas.microsoft.com/office/drawing/2014/main" id="{6A19272A-8FD7-42A0-BEF5-EFFE86E7F213}"/>
              </a:ext>
            </a:extLst>
          </p:cNvPr>
          <p:cNvSpPr>
            <a:spLocks noGrp="1"/>
          </p:cNvSpPr>
          <p:nvPr>
            <p:ph type="hdr" sz="quarter"/>
          </p:nvPr>
        </p:nvSpPr>
        <p:spPr/>
        <p:txBody>
          <a:bodyPr/>
          <a:lstStyle/>
          <a:p>
            <a:r>
              <a:rPr lang="en-US" altLang="en-US"/>
              <a:t>Dr. Jim McGowan - Law &amp; Grace: Session 11</a:t>
            </a:r>
            <a:endParaRPr lang="en-US" altLang="en-US" dirty="0"/>
          </a:p>
        </p:txBody>
      </p:sp>
      <p:sp>
        <p:nvSpPr>
          <p:cNvPr id="6" name="Footer Placeholder 5">
            <a:extLst>
              <a:ext uri="{FF2B5EF4-FFF2-40B4-BE49-F238E27FC236}">
                <a16:creationId xmlns:a16="http://schemas.microsoft.com/office/drawing/2014/main" id="{7BCDC5FA-8FCA-4C10-BF0A-A37BED5638D4}"/>
              </a:ext>
            </a:extLst>
          </p:cNvPr>
          <p:cNvSpPr>
            <a:spLocks noGrp="1"/>
          </p:cNvSpPr>
          <p:nvPr>
            <p:ph type="ftr" sz="quarter" idx="4"/>
          </p:nvPr>
        </p:nvSpPr>
        <p:spPr/>
        <p:txBody>
          <a:bodyPr/>
          <a:lstStyle/>
          <a:p>
            <a:r>
              <a:rPr lang="en-US" altLang="en-US"/>
              <a:t>Sugar Land Bible Church</a:t>
            </a:r>
            <a:endParaRPr lang="en-US"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B09AB83-3504-458C-9394-A5FE9219B1DB}"/>
              </a:ext>
            </a:extLst>
          </p:cNvPr>
          <p:cNvSpPr>
            <a:spLocks noGrp="1" noChangeArrowheads="1"/>
          </p:cNvSpPr>
          <p:nvPr>
            <p:ph type="sldNum" sz="quarter" idx="5"/>
          </p:nvPr>
        </p:nvSpPr>
        <p:spPr>
          <a:ln/>
        </p:spPr>
        <p:txBody>
          <a:bodyPr/>
          <a:lstStyle/>
          <a:p>
            <a:fld id="{FDB27A7D-943A-4B69-9273-F28D69A3B0CC}" type="slidenum">
              <a:rPr lang="en-US" altLang="en-US"/>
              <a:pPr/>
              <a:t>66</a:t>
            </a:fld>
            <a:endParaRPr lang="en-US" altLang="en-US"/>
          </a:p>
        </p:txBody>
      </p:sp>
      <p:sp>
        <p:nvSpPr>
          <p:cNvPr id="98306" name="Rectangle 2">
            <a:extLst>
              <a:ext uri="{FF2B5EF4-FFF2-40B4-BE49-F238E27FC236}">
                <a16:creationId xmlns:a16="http://schemas.microsoft.com/office/drawing/2014/main" id="{79E730FB-408F-40AD-B131-D503028F7CD8}"/>
              </a:ext>
            </a:extLst>
          </p:cNvPr>
          <p:cNvSpPr>
            <a:spLocks noGrp="1" noRot="1" noChangeAspect="1" noChangeArrowheads="1" noTextEdit="1"/>
          </p:cNvSpPr>
          <p:nvPr>
            <p:ph type="sldImg"/>
          </p:nvPr>
        </p:nvSpPr>
        <p:spPr>
          <a:ln/>
        </p:spPr>
      </p:sp>
      <p:sp>
        <p:nvSpPr>
          <p:cNvPr id="98307" name="Rectangle 3">
            <a:extLst>
              <a:ext uri="{FF2B5EF4-FFF2-40B4-BE49-F238E27FC236}">
                <a16:creationId xmlns:a16="http://schemas.microsoft.com/office/drawing/2014/main" id="{18AFB189-521D-4495-A257-2C11B47ED271}"/>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1395C342-F0D6-458A-AB53-A4F98C3F5E2E}"/>
              </a:ext>
            </a:extLst>
          </p:cNvPr>
          <p:cNvSpPr>
            <a:spLocks noGrp="1"/>
          </p:cNvSpPr>
          <p:nvPr>
            <p:ph type="dt" idx="1"/>
          </p:nvPr>
        </p:nvSpPr>
        <p:spPr/>
        <p:txBody>
          <a:bodyPr/>
          <a:lstStyle/>
          <a:p>
            <a:r>
              <a:rPr lang="en-US" altLang="en-US"/>
              <a:t>9/23/2018</a:t>
            </a:r>
            <a:endParaRPr lang="en-US" altLang="en-US" dirty="0"/>
          </a:p>
        </p:txBody>
      </p:sp>
      <p:sp>
        <p:nvSpPr>
          <p:cNvPr id="5" name="Header Placeholder 4">
            <a:extLst>
              <a:ext uri="{FF2B5EF4-FFF2-40B4-BE49-F238E27FC236}">
                <a16:creationId xmlns:a16="http://schemas.microsoft.com/office/drawing/2014/main" id="{2A2480A5-3FAA-455A-8C0B-D5DAFD3057E2}"/>
              </a:ext>
            </a:extLst>
          </p:cNvPr>
          <p:cNvSpPr>
            <a:spLocks noGrp="1"/>
          </p:cNvSpPr>
          <p:nvPr>
            <p:ph type="hdr" sz="quarter"/>
          </p:nvPr>
        </p:nvSpPr>
        <p:spPr/>
        <p:txBody>
          <a:bodyPr/>
          <a:lstStyle/>
          <a:p>
            <a:r>
              <a:rPr lang="en-US" altLang="en-US"/>
              <a:t>Dr. Jim McGowan - Law &amp; Grace: Session 11</a:t>
            </a:r>
            <a:endParaRPr lang="en-US" altLang="en-US" dirty="0"/>
          </a:p>
        </p:txBody>
      </p:sp>
      <p:sp>
        <p:nvSpPr>
          <p:cNvPr id="6" name="Footer Placeholder 5">
            <a:extLst>
              <a:ext uri="{FF2B5EF4-FFF2-40B4-BE49-F238E27FC236}">
                <a16:creationId xmlns:a16="http://schemas.microsoft.com/office/drawing/2014/main" id="{2BF7F552-4079-4BBD-BE52-B05C31D9C92F}"/>
              </a:ext>
            </a:extLst>
          </p:cNvPr>
          <p:cNvSpPr>
            <a:spLocks noGrp="1"/>
          </p:cNvSpPr>
          <p:nvPr>
            <p:ph type="ftr" sz="quarter" idx="4"/>
          </p:nvPr>
        </p:nvSpPr>
        <p:spPr/>
        <p:txBody>
          <a:bodyPr/>
          <a:lstStyle/>
          <a:p>
            <a:r>
              <a:rPr lang="en-US" altLang="en-US"/>
              <a:t>Sugar Land Bible Church</a:t>
            </a:r>
            <a:endParaRPr lang="en-US"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B09AB83-3504-458C-9394-A5FE9219B1DB}"/>
              </a:ext>
            </a:extLst>
          </p:cNvPr>
          <p:cNvSpPr>
            <a:spLocks noGrp="1" noChangeArrowheads="1"/>
          </p:cNvSpPr>
          <p:nvPr>
            <p:ph type="sldNum" sz="quarter" idx="5"/>
          </p:nvPr>
        </p:nvSpPr>
        <p:spPr>
          <a:ln/>
        </p:spPr>
        <p:txBody>
          <a:bodyPr/>
          <a:lstStyle/>
          <a:p>
            <a:fld id="{FDB27A7D-943A-4B69-9273-F28D69A3B0CC}" type="slidenum">
              <a:rPr lang="en-US" altLang="en-US"/>
              <a:pPr/>
              <a:t>67</a:t>
            </a:fld>
            <a:endParaRPr lang="en-US" altLang="en-US"/>
          </a:p>
        </p:txBody>
      </p:sp>
      <p:sp>
        <p:nvSpPr>
          <p:cNvPr id="98306" name="Rectangle 2">
            <a:extLst>
              <a:ext uri="{FF2B5EF4-FFF2-40B4-BE49-F238E27FC236}">
                <a16:creationId xmlns:a16="http://schemas.microsoft.com/office/drawing/2014/main" id="{79E730FB-408F-40AD-B131-D503028F7CD8}"/>
              </a:ext>
            </a:extLst>
          </p:cNvPr>
          <p:cNvSpPr>
            <a:spLocks noGrp="1" noRot="1" noChangeAspect="1" noChangeArrowheads="1" noTextEdit="1"/>
          </p:cNvSpPr>
          <p:nvPr>
            <p:ph type="sldImg"/>
          </p:nvPr>
        </p:nvSpPr>
        <p:spPr>
          <a:ln/>
        </p:spPr>
      </p:sp>
      <p:sp>
        <p:nvSpPr>
          <p:cNvPr id="98307" name="Rectangle 3">
            <a:extLst>
              <a:ext uri="{FF2B5EF4-FFF2-40B4-BE49-F238E27FC236}">
                <a16:creationId xmlns:a16="http://schemas.microsoft.com/office/drawing/2014/main" id="{18AFB189-521D-4495-A257-2C11B47ED271}"/>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1395C342-F0D6-458A-AB53-A4F98C3F5E2E}"/>
              </a:ext>
            </a:extLst>
          </p:cNvPr>
          <p:cNvSpPr>
            <a:spLocks noGrp="1"/>
          </p:cNvSpPr>
          <p:nvPr>
            <p:ph type="dt" idx="1"/>
          </p:nvPr>
        </p:nvSpPr>
        <p:spPr/>
        <p:txBody>
          <a:bodyPr/>
          <a:lstStyle/>
          <a:p>
            <a:r>
              <a:rPr lang="en-US" altLang="en-US"/>
              <a:t>9/23/2018</a:t>
            </a:r>
            <a:endParaRPr lang="en-US" altLang="en-US" dirty="0"/>
          </a:p>
        </p:txBody>
      </p:sp>
      <p:sp>
        <p:nvSpPr>
          <p:cNvPr id="5" name="Header Placeholder 4">
            <a:extLst>
              <a:ext uri="{FF2B5EF4-FFF2-40B4-BE49-F238E27FC236}">
                <a16:creationId xmlns:a16="http://schemas.microsoft.com/office/drawing/2014/main" id="{2A2480A5-3FAA-455A-8C0B-D5DAFD3057E2}"/>
              </a:ext>
            </a:extLst>
          </p:cNvPr>
          <p:cNvSpPr>
            <a:spLocks noGrp="1"/>
          </p:cNvSpPr>
          <p:nvPr>
            <p:ph type="hdr" sz="quarter"/>
          </p:nvPr>
        </p:nvSpPr>
        <p:spPr/>
        <p:txBody>
          <a:bodyPr/>
          <a:lstStyle/>
          <a:p>
            <a:r>
              <a:rPr lang="en-US" altLang="en-US"/>
              <a:t>Dr. Jim McGowan - Law &amp; Grace: Session 11</a:t>
            </a:r>
            <a:endParaRPr lang="en-US" altLang="en-US" dirty="0"/>
          </a:p>
        </p:txBody>
      </p:sp>
      <p:sp>
        <p:nvSpPr>
          <p:cNvPr id="6" name="Footer Placeholder 5">
            <a:extLst>
              <a:ext uri="{FF2B5EF4-FFF2-40B4-BE49-F238E27FC236}">
                <a16:creationId xmlns:a16="http://schemas.microsoft.com/office/drawing/2014/main" id="{2BF7F552-4079-4BBD-BE52-B05C31D9C92F}"/>
              </a:ext>
            </a:extLst>
          </p:cNvPr>
          <p:cNvSpPr>
            <a:spLocks noGrp="1"/>
          </p:cNvSpPr>
          <p:nvPr>
            <p:ph type="ftr" sz="quarter" idx="4"/>
          </p:nvPr>
        </p:nvSpPr>
        <p:spPr/>
        <p:txBody>
          <a:bodyPr/>
          <a:lstStyle/>
          <a:p>
            <a:r>
              <a:rPr lang="en-US" altLang="en-US"/>
              <a:t>Sugar Land Bible Church</a:t>
            </a:r>
            <a:endParaRPr lang="en-US" altLang="en-US" dirty="0"/>
          </a:p>
        </p:txBody>
      </p:sp>
    </p:spTree>
    <p:extLst>
      <p:ext uri="{BB962C8B-B14F-4D97-AF65-F5344CB8AC3E}">
        <p14:creationId xmlns:p14="http://schemas.microsoft.com/office/powerpoint/2010/main" val="7783523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p:spPr>
        <p:txBody>
          <a:bodyPr/>
          <a:lstStyle/>
          <a:p>
            <a:pPr eaLnBrk="1" hangingPunct="1"/>
            <a:endParaRPr lang="en-US" altLang="en-US" dirty="0"/>
          </a:p>
        </p:txBody>
      </p:sp>
      <p:sp>
        <p:nvSpPr>
          <p:cNvPr id="9220" name="Slide Number Placeholder 3"/>
          <p:cNvSpPr>
            <a:spLocks noGrp="1"/>
          </p:cNvSpPr>
          <p:nvPr>
            <p:ph type="sldNum" sz="quarter" idx="5"/>
          </p:nvPr>
        </p:nvSpPr>
        <p:spPr>
          <a:noFill/>
        </p:spPr>
        <p:txBody>
          <a:bodyPr/>
          <a:lstStyle>
            <a:lvl1pPr>
              <a:spcBef>
                <a:spcPct val="30000"/>
              </a:spcBef>
              <a:defRPr sz="1700">
                <a:solidFill>
                  <a:schemeClr val="tx1"/>
                </a:solidFill>
                <a:latin typeface="Arial" panose="020B0604020202020204" pitchFamily="34" charset="0"/>
                <a:cs typeface="Arial" panose="020B0604020202020204" pitchFamily="34" charset="0"/>
              </a:defRPr>
            </a:lvl1pPr>
            <a:lvl2pPr marL="980564" indent="-377139">
              <a:spcBef>
                <a:spcPct val="30000"/>
              </a:spcBef>
              <a:defRPr sz="1700">
                <a:solidFill>
                  <a:schemeClr val="tx1"/>
                </a:solidFill>
                <a:latin typeface="Arial" panose="020B0604020202020204" pitchFamily="34" charset="0"/>
                <a:cs typeface="Arial" panose="020B0604020202020204" pitchFamily="34" charset="0"/>
              </a:defRPr>
            </a:lvl2pPr>
            <a:lvl3pPr marL="1508561" indent="-301712">
              <a:spcBef>
                <a:spcPct val="30000"/>
              </a:spcBef>
              <a:defRPr sz="1700">
                <a:solidFill>
                  <a:schemeClr val="tx1"/>
                </a:solidFill>
                <a:latin typeface="Arial" panose="020B0604020202020204" pitchFamily="34" charset="0"/>
                <a:cs typeface="Arial" panose="020B0604020202020204" pitchFamily="34" charset="0"/>
              </a:defRPr>
            </a:lvl3pPr>
            <a:lvl4pPr marL="2111985" indent="-301712">
              <a:spcBef>
                <a:spcPct val="30000"/>
              </a:spcBef>
              <a:defRPr sz="1700">
                <a:solidFill>
                  <a:schemeClr val="tx1"/>
                </a:solidFill>
                <a:latin typeface="Arial" panose="020B0604020202020204" pitchFamily="34" charset="0"/>
                <a:cs typeface="Arial" panose="020B0604020202020204" pitchFamily="34" charset="0"/>
              </a:defRPr>
            </a:lvl4pPr>
            <a:lvl5pPr marL="2715411" indent="-301712">
              <a:spcBef>
                <a:spcPct val="30000"/>
              </a:spcBef>
              <a:defRPr sz="1700">
                <a:solidFill>
                  <a:schemeClr val="tx1"/>
                </a:solidFill>
                <a:latin typeface="Arial" panose="020B0604020202020204" pitchFamily="34" charset="0"/>
                <a:cs typeface="Arial" panose="020B0604020202020204" pitchFamily="34" charset="0"/>
              </a:defRPr>
            </a:lvl5pPr>
            <a:lvl6pPr marL="3318835" indent="-301712"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6pPr>
            <a:lvl7pPr marL="3922261" indent="-301712"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7pPr>
            <a:lvl8pPr marL="4525684" indent="-301712"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8pPr>
            <a:lvl9pPr marL="5129109" indent="-301712"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9pPr>
          </a:lstStyle>
          <a:p>
            <a:pPr defTabSz="1021656">
              <a:spcBef>
                <a:spcPct val="0"/>
              </a:spcBef>
              <a:defRPr/>
            </a:pPr>
            <a:fld id="{4CF7E0F7-3E79-4AAC-BA6A-B0E1B9752462}" type="slidenum">
              <a:rPr lang="en-US" altLang="en-US">
                <a:solidFill>
                  <a:srgbClr val="000000"/>
                </a:solidFill>
                <a:latin typeface="Calibri" panose="020F0502020204030204" pitchFamily="34" charset="0"/>
                <a:cs typeface="Calibri" panose="020F0502020204030204" pitchFamily="34" charset="0"/>
              </a:rPr>
              <a:pPr defTabSz="1021656">
                <a:spcBef>
                  <a:spcPct val="0"/>
                </a:spcBef>
                <a:defRPr/>
              </a:pPr>
              <a:t>69</a:t>
            </a:fld>
            <a:endParaRPr lang="en-US" altLang="en-US" dirty="0">
              <a:solidFill>
                <a:srgbClr val="000000"/>
              </a:solidFill>
              <a:latin typeface="Calibri" panose="020F0502020204030204" pitchFamily="34" charset="0"/>
              <a:cs typeface="Calibri" panose="020F0502020204030204" pitchFamily="34" charset="0"/>
            </a:endParaRPr>
          </a:p>
        </p:txBody>
      </p:sp>
      <p:sp>
        <p:nvSpPr>
          <p:cNvPr id="9221" name="Footer Placeholder 4"/>
          <p:cNvSpPr>
            <a:spLocks noGrp="1"/>
          </p:cNvSpPr>
          <p:nvPr>
            <p:ph type="ftr" sz="quarter" idx="4"/>
          </p:nvPr>
        </p:nvSpPr>
        <p:spPr>
          <a:noFill/>
        </p:spPr>
        <p:txBody>
          <a:bodyPr/>
          <a:lstStyle>
            <a:lvl1pPr>
              <a:spcBef>
                <a:spcPct val="30000"/>
              </a:spcBef>
              <a:defRPr sz="1700">
                <a:solidFill>
                  <a:schemeClr val="tx1"/>
                </a:solidFill>
                <a:latin typeface="Arial" panose="020B0604020202020204" pitchFamily="34" charset="0"/>
                <a:cs typeface="Arial" panose="020B0604020202020204" pitchFamily="34" charset="0"/>
              </a:defRPr>
            </a:lvl1pPr>
            <a:lvl2pPr marL="980564" indent="-377139">
              <a:spcBef>
                <a:spcPct val="30000"/>
              </a:spcBef>
              <a:defRPr sz="1700">
                <a:solidFill>
                  <a:schemeClr val="tx1"/>
                </a:solidFill>
                <a:latin typeface="Arial" panose="020B0604020202020204" pitchFamily="34" charset="0"/>
                <a:cs typeface="Arial" panose="020B0604020202020204" pitchFamily="34" charset="0"/>
              </a:defRPr>
            </a:lvl2pPr>
            <a:lvl3pPr marL="1508561" indent="-301712">
              <a:spcBef>
                <a:spcPct val="30000"/>
              </a:spcBef>
              <a:defRPr sz="1700">
                <a:solidFill>
                  <a:schemeClr val="tx1"/>
                </a:solidFill>
                <a:latin typeface="Arial" panose="020B0604020202020204" pitchFamily="34" charset="0"/>
                <a:cs typeface="Arial" panose="020B0604020202020204" pitchFamily="34" charset="0"/>
              </a:defRPr>
            </a:lvl3pPr>
            <a:lvl4pPr marL="2111985" indent="-301712">
              <a:spcBef>
                <a:spcPct val="30000"/>
              </a:spcBef>
              <a:defRPr sz="1700">
                <a:solidFill>
                  <a:schemeClr val="tx1"/>
                </a:solidFill>
                <a:latin typeface="Arial" panose="020B0604020202020204" pitchFamily="34" charset="0"/>
                <a:cs typeface="Arial" panose="020B0604020202020204" pitchFamily="34" charset="0"/>
              </a:defRPr>
            </a:lvl4pPr>
            <a:lvl5pPr marL="2715411" indent="-301712">
              <a:spcBef>
                <a:spcPct val="30000"/>
              </a:spcBef>
              <a:defRPr sz="1700">
                <a:solidFill>
                  <a:schemeClr val="tx1"/>
                </a:solidFill>
                <a:latin typeface="Arial" panose="020B0604020202020204" pitchFamily="34" charset="0"/>
                <a:cs typeface="Arial" panose="020B0604020202020204" pitchFamily="34" charset="0"/>
              </a:defRPr>
            </a:lvl5pPr>
            <a:lvl6pPr marL="3318835" indent="-301712"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6pPr>
            <a:lvl7pPr marL="3922261" indent="-301712"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7pPr>
            <a:lvl8pPr marL="4525684" indent="-301712"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8pPr>
            <a:lvl9pPr marL="5129109" indent="-301712"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9pPr>
          </a:lstStyle>
          <a:p>
            <a:pPr defTabSz="1021656">
              <a:spcBef>
                <a:spcPct val="0"/>
              </a:spcBef>
              <a:defRPr/>
            </a:pPr>
            <a:r>
              <a:rPr lang="en-US" altLang="en-US">
                <a:solidFill>
                  <a:srgbClr val="000000"/>
                </a:solidFill>
                <a:latin typeface="Calibri" panose="020F0502020204030204" pitchFamily="34" charset="0"/>
                <a:cs typeface="Calibri" panose="020F0502020204030204" pitchFamily="34" charset="0"/>
              </a:rPr>
              <a:t>Sugar Land Bible Church</a:t>
            </a:r>
            <a:endParaRPr lang="en-US" altLang="en-US" dirty="0">
              <a:solidFill>
                <a:srgbClr val="000000"/>
              </a:solidFill>
              <a:latin typeface="Calibri" panose="020F0502020204030204" pitchFamily="34" charset="0"/>
              <a:cs typeface="Calibri" panose="020F0502020204030204" pitchFamily="34" charset="0"/>
            </a:endParaRPr>
          </a:p>
        </p:txBody>
      </p:sp>
      <p:sp>
        <p:nvSpPr>
          <p:cNvPr id="9222" name="Header Placeholder 5"/>
          <p:cNvSpPr>
            <a:spLocks noGrp="1"/>
          </p:cNvSpPr>
          <p:nvPr>
            <p:ph type="hdr" sz="quarter"/>
          </p:nvPr>
        </p:nvSpPr>
        <p:spPr>
          <a:noFill/>
        </p:spPr>
        <p:txBody>
          <a:bodyPr/>
          <a:lstStyle>
            <a:lvl1pPr>
              <a:spcBef>
                <a:spcPct val="30000"/>
              </a:spcBef>
              <a:defRPr sz="1700">
                <a:solidFill>
                  <a:schemeClr val="tx1"/>
                </a:solidFill>
                <a:latin typeface="Arial" panose="020B0604020202020204" pitchFamily="34" charset="0"/>
                <a:cs typeface="Arial" panose="020B0604020202020204" pitchFamily="34" charset="0"/>
              </a:defRPr>
            </a:lvl1pPr>
            <a:lvl2pPr marL="980564" indent="-377139">
              <a:spcBef>
                <a:spcPct val="30000"/>
              </a:spcBef>
              <a:defRPr sz="1700">
                <a:solidFill>
                  <a:schemeClr val="tx1"/>
                </a:solidFill>
                <a:latin typeface="Arial" panose="020B0604020202020204" pitchFamily="34" charset="0"/>
                <a:cs typeface="Arial" panose="020B0604020202020204" pitchFamily="34" charset="0"/>
              </a:defRPr>
            </a:lvl2pPr>
            <a:lvl3pPr marL="1508561" indent="-301712">
              <a:spcBef>
                <a:spcPct val="30000"/>
              </a:spcBef>
              <a:defRPr sz="1700">
                <a:solidFill>
                  <a:schemeClr val="tx1"/>
                </a:solidFill>
                <a:latin typeface="Arial" panose="020B0604020202020204" pitchFamily="34" charset="0"/>
                <a:cs typeface="Arial" panose="020B0604020202020204" pitchFamily="34" charset="0"/>
              </a:defRPr>
            </a:lvl3pPr>
            <a:lvl4pPr marL="2111985" indent="-301712">
              <a:spcBef>
                <a:spcPct val="30000"/>
              </a:spcBef>
              <a:defRPr sz="1700">
                <a:solidFill>
                  <a:schemeClr val="tx1"/>
                </a:solidFill>
                <a:latin typeface="Arial" panose="020B0604020202020204" pitchFamily="34" charset="0"/>
                <a:cs typeface="Arial" panose="020B0604020202020204" pitchFamily="34" charset="0"/>
              </a:defRPr>
            </a:lvl4pPr>
            <a:lvl5pPr marL="2715411" indent="-301712">
              <a:spcBef>
                <a:spcPct val="30000"/>
              </a:spcBef>
              <a:defRPr sz="1700">
                <a:solidFill>
                  <a:schemeClr val="tx1"/>
                </a:solidFill>
                <a:latin typeface="Arial" panose="020B0604020202020204" pitchFamily="34" charset="0"/>
                <a:cs typeface="Arial" panose="020B0604020202020204" pitchFamily="34" charset="0"/>
              </a:defRPr>
            </a:lvl5pPr>
            <a:lvl6pPr marL="3318835" indent="-301712"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6pPr>
            <a:lvl7pPr marL="3922261" indent="-301712"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7pPr>
            <a:lvl8pPr marL="4525684" indent="-301712"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8pPr>
            <a:lvl9pPr marL="5129109" indent="-301712"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9pPr>
          </a:lstStyle>
          <a:p>
            <a:pPr defTabSz="1021656">
              <a:spcBef>
                <a:spcPct val="0"/>
              </a:spcBef>
              <a:defRPr/>
            </a:pPr>
            <a:r>
              <a:rPr lang="en-US" altLang="en-US">
                <a:solidFill>
                  <a:srgbClr val="000000"/>
                </a:solidFill>
                <a:latin typeface="Calibri" panose="020F0502020204030204" pitchFamily="34" charset="0"/>
                <a:cs typeface="Calibri" panose="020F0502020204030204" pitchFamily="34" charset="0"/>
              </a:rPr>
              <a:t>Dr. Jim McGowan - Law &amp; Grace: Session 11</a:t>
            </a:r>
            <a:endParaRPr lang="en-US" altLang="en-US" dirty="0">
              <a:solidFill>
                <a:srgbClr val="000000"/>
              </a:solidFill>
              <a:latin typeface="Calibri" panose="020F0502020204030204" pitchFamily="34" charset="0"/>
              <a:cs typeface="Calibri" panose="020F0502020204030204" pitchFamily="34" charset="0"/>
            </a:endParaRPr>
          </a:p>
        </p:txBody>
      </p:sp>
      <p:sp>
        <p:nvSpPr>
          <p:cNvPr id="2" name="Date Placeholder 1">
            <a:extLst>
              <a:ext uri="{FF2B5EF4-FFF2-40B4-BE49-F238E27FC236}">
                <a16:creationId xmlns:a16="http://schemas.microsoft.com/office/drawing/2014/main" id="{3146346D-0302-40F7-974B-D0FCB2701F65}"/>
              </a:ext>
            </a:extLst>
          </p:cNvPr>
          <p:cNvSpPr>
            <a:spLocks noGrp="1"/>
          </p:cNvSpPr>
          <p:nvPr>
            <p:ph type="dt" idx="10"/>
          </p:nvPr>
        </p:nvSpPr>
        <p:spPr/>
        <p:txBody>
          <a:bodyPr/>
          <a:lstStyle/>
          <a:p>
            <a:pPr defTabSz="1021656">
              <a:defRPr/>
            </a:pPr>
            <a:r>
              <a:rPr lang="en-US" sz="1500">
                <a:solidFill>
                  <a:srgbClr val="000000"/>
                </a:solidFill>
              </a:rPr>
              <a:t>9/23/2018</a:t>
            </a:r>
            <a:endParaRPr lang="en-US" sz="1500" dirty="0">
              <a:solidFill>
                <a:srgbClr val="000000"/>
              </a:solidFill>
            </a:endParaRPr>
          </a:p>
        </p:txBody>
      </p:sp>
    </p:spTree>
    <p:extLst>
      <p:ext uri="{BB962C8B-B14F-4D97-AF65-F5344CB8AC3E}">
        <p14:creationId xmlns:p14="http://schemas.microsoft.com/office/powerpoint/2010/main" val="2219946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spcBef>
                <a:spcPct val="30000"/>
              </a:spcBef>
              <a:defRPr sz="1700">
                <a:solidFill>
                  <a:schemeClr val="tx1"/>
                </a:solidFill>
                <a:latin typeface="Arial" charset="0"/>
                <a:cs typeface="Arial" charset="0"/>
              </a:defRPr>
            </a:lvl1pPr>
            <a:lvl2pPr marL="980564" indent="-377139" eaLnBrk="0" hangingPunct="0">
              <a:spcBef>
                <a:spcPct val="30000"/>
              </a:spcBef>
              <a:defRPr sz="1700">
                <a:solidFill>
                  <a:schemeClr val="tx1"/>
                </a:solidFill>
                <a:latin typeface="Arial" charset="0"/>
                <a:cs typeface="Arial" charset="0"/>
              </a:defRPr>
            </a:lvl2pPr>
            <a:lvl3pPr marL="1508561" indent="-301712" eaLnBrk="0" hangingPunct="0">
              <a:spcBef>
                <a:spcPct val="30000"/>
              </a:spcBef>
              <a:defRPr sz="1700">
                <a:solidFill>
                  <a:schemeClr val="tx1"/>
                </a:solidFill>
                <a:latin typeface="Arial" charset="0"/>
                <a:cs typeface="Arial" charset="0"/>
              </a:defRPr>
            </a:lvl3pPr>
            <a:lvl4pPr marL="2111985" indent="-301712" eaLnBrk="0" hangingPunct="0">
              <a:spcBef>
                <a:spcPct val="30000"/>
              </a:spcBef>
              <a:defRPr sz="1700">
                <a:solidFill>
                  <a:schemeClr val="tx1"/>
                </a:solidFill>
                <a:latin typeface="Arial" charset="0"/>
                <a:cs typeface="Arial" charset="0"/>
              </a:defRPr>
            </a:lvl4pPr>
            <a:lvl5pPr marL="2715411" indent="-301712" eaLnBrk="0" hangingPunct="0">
              <a:spcBef>
                <a:spcPct val="30000"/>
              </a:spcBef>
              <a:defRPr sz="1700">
                <a:solidFill>
                  <a:schemeClr val="tx1"/>
                </a:solidFill>
                <a:latin typeface="Arial" charset="0"/>
                <a:cs typeface="Arial" charset="0"/>
              </a:defRPr>
            </a:lvl5pPr>
            <a:lvl6pPr marL="3318835" indent="-301712" eaLnBrk="0" fontAlgn="base" hangingPunct="0">
              <a:spcBef>
                <a:spcPct val="30000"/>
              </a:spcBef>
              <a:spcAft>
                <a:spcPct val="0"/>
              </a:spcAft>
              <a:defRPr sz="1700">
                <a:solidFill>
                  <a:schemeClr val="tx1"/>
                </a:solidFill>
                <a:latin typeface="Arial" charset="0"/>
                <a:cs typeface="Arial" charset="0"/>
              </a:defRPr>
            </a:lvl6pPr>
            <a:lvl7pPr marL="3922261" indent="-301712" eaLnBrk="0" fontAlgn="base" hangingPunct="0">
              <a:spcBef>
                <a:spcPct val="30000"/>
              </a:spcBef>
              <a:spcAft>
                <a:spcPct val="0"/>
              </a:spcAft>
              <a:defRPr sz="1700">
                <a:solidFill>
                  <a:schemeClr val="tx1"/>
                </a:solidFill>
                <a:latin typeface="Arial" charset="0"/>
                <a:cs typeface="Arial" charset="0"/>
              </a:defRPr>
            </a:lvl7pPr>
            <a:lvl8pPr marL="4525684" indent="-301712" eaLnBrk="0" fontAlgn="base" hangingPunct="0">
              <a:spcBef>
                <a:spcPct val="30000"/>
              </a:spcBef>
              <a:spcAft>
                <a:spcPct val="0"/>
              </a:spcAft>
              <a:defRPr sz="1700">
                <a:solidFill>
                  <a:schemeClr val="tx1"/>
                </a:solidFill>
                <a:latin typeface="Arial" charset="0"/>
                <a:cs typeface="Arial" charset="0"/>
              </a:defRPr>
            </a:lvl8pPr>
            <a:lvl9pPr marL="5129109" indent="-301712" eaLnBrk="0" fontAlgn="base" hangingPunct="0">
              <a:spcBef>
                <a:spcPct val="30000"/>
              </a:spcBef>
              <a:spcAft>
                <a:spcPct val="0"/>
              </a:spcAft>
              <a:defRPr sz="1700">
                <a:solidFill>
                  <a:schemeClr val="tx1"/>
                </a:solidFill>
                <a:latin typeface="Arial" charset="0"/>
                <a:cs typeface="Arial" charset="0"/>
              </a:defRPr>
            </a:lvl9pPr>
          </a:lstStyle>
          <a:p>
            <a:pPr defTabSz="966470" eaLnBrk="1" hangingPunct="1">
              <a:spcBef>
                <a:spcPct val="0"/>
              </a:spcBef>
              <a:defRPr/>
            </a:pPr>
            <a:fld id="{312DE033-A0D6-4BE6-9757-342E30391FB3}" type="slidenum">
              <a:rPr lang="en-US" altLang="en-US">
                <a:solidFill>
                  <a:srgbClr val="000000"/>
                </a:solidFill>
                <a:latin typeface="Calibri" panose="020F0502020204030204" pitchFamily="34" charset="0"/>
                <a:cs typeface="Calibri" panose="020F0502020204030204" pitchFamily="34" charset="0"/>
              </a:rPr>
              <a:pPr defTabSz="966470" eaLnBrk="1" hangingPunct="1">
                <a:spcBef>
                  <a:spcPct val="0"/>
                </a:spcBef>
                <a:defRPr/>
              </a:pPr>
              <a:t>5</a:t>
            </a:fld>
            <a:endParaRPr lang="en-US" altLang="en-US" dirty="0">
              <a:solidFill>
                <a:srgbClr val="000000"/>
              </a:solidFill>
              <a:latin typeface="Calibri" panose="020F0502020204030204" pitchFamily="34" charset="0"/>
              <a:cs typeface="Calibri" panose="020F0502020204030204"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1262641" y="5543404"/>
            <a:ext cx="6944525" cy="5251643"/>
          </a:xfrm>
          <a:noFill/>
        </p:spPr>
        <p:txBody>
          <a:bodyPr/>
          <a:lstStyle/>
          <a:p>
            <a:pPr>
              <a:spcBef>
                <a:spcPts val="0"/>
              </a:spcBef>
              <a:spcAft>
                <a:spcPts val="1318"/>
              </a:spcAft>
            </a:pPr>
            <a:endParaRPr lang="en-US" altLang="en-US" sz="1700" b="1" dirty="0">
              <a:latin typeface="+mn-lt"/>
            </a:endParaRPr>
          </a:p>
        </p:txBody>
      </p:sp>
      <p:sp>
        <p:nvSpPr>
          <p:cNvPr id="2" name="Date Placeholder 1"/>
          <p:cNvSpPr>
            <a:spLocks noGrp="1"/>
          </p:cNvSpPr>
          <p:nvPr>
            <p:ph type="dt" idx="10"/>
          </p:nvPr>
        </p:nvSpPr>
        <p:spPr/>
        <p:txBody>
          <a:bodyPr/>
          <a:lstStyle/>
          <a:p>
            <a:pPr defTabSz="966470">
              <a:defRPr/>
            </a:pPr>
            <a:r>
              <a:rPr lang="en-US">
                <a:solidFill>
                  <a:srgbClr val="000000"/>
                </a:solidFill>
              </a:rPr>
              <a:t>9/23/2018</a:t>
            </a:r>
          </a:p>
        </p:txBody>
      </p:sp>
      <p:sp>
        <p:nvSpPr>
          <p:cNvPr id="3" name="Header Placeholder 2"/>
          <p:cNvSpPr>
            <a:spLocks noGrp="1"/>
          </p:cNvSpPr>
          <p:nvPr>
            <p:ph type="hdr" sz="quarter" idx="11"/>
          </p:nvPr>
        </p:nvSpPr>
        <p:spPr/>
        <p:txBody>
          <a:bodyPr/>
          <a:lstStyle/>
          <a:p>
            <a:pPr defTabSz="966470">
              <a:defRPr/>
            </a:pPr>
            <a:r>
              <a:rPr lang="en-US">
                <a:solidFill>
                  <a:srgbClr val="000000"/>
                </a:solidFill>
              </a:rPr>
              <a:t>Dr. Jim McGowan - Law &amp; Grace: Session 11</a:t>
            </a:r>
            <a:endParaRPr lang="en-US" dirty="0">
              <a:solidFill>
                <a:srgbClr val="000000"/>
              </a:solidFill>
            </a:endParaRPr>
          </a:p>
        </p:txBody>
      </p:sp>
      <p:sp>
        <p:nvSpPr>
          <p:cNvPr id="4" name="Footer Placeholder 3"/>
          <p:cNvSpPr>
            <a:spLocks noGrp="1"/>
          </p:cNvSpPr>
          <p:nvPr>
            <p:ph type="ftr" sz="quarter" idx="12"/>
          </p:nvPr>
        </p:nvSpPr>
        <p:spPr/>
        <p:txBody>
          <a:bodyPr/>
          <a:lstStyle/>
          <a:p>
            <a:pPr defTabSz="966470">
              <a:defRPr/>
            </a:pPr>
            <a:r>
              <a:rPr lang="en-US">
                <a:solidFill>
                  <a:srgbClr val="000000"/>
                </a:solidFill>
              </a:rPr>
              <a:t>Sugar Land Bible Church</a:t>
            </a:r>
          </a:p>
        </p:txBody>
      </p:sp>
    </p:spTree>
    <p:extLst>
      <p:ext uri="{BB962C8B-B14F-4D97-AF65-F5344CB8AC3E}">
        <p14:creationId xmlns:p14="http://schemas.microsoft.com/office/powerpoint/2010/main" val="3180980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spcBef>
                <a:spcPct val="30000"/>
              </a:spcBef>
              <a:defRPr sz="1700">
                <a:solidFill>
                  <a:schemeClr val="tx1"/>
                </a:solidFill>
                <a:latin typeface="Arial" charset="0"/>
                <a:cs typeface="Arial" charset="0"/>
              </a:defRPr>
            </a:lvl1pPr>
            <a:lvl2pPr marL="980564" indent="-377139" eaLnBrk="0" hangingPunct="0">
              <a:spcBef>
                <a:spcPct val="30000"/>
              </a:spcBef>
              <a:defRPr sz="1700">
                <a:solidFill>
                  <a:schemeClr val="tx1"/>
                </a:solidFill>
                <a:latin typeface="Arial" charset="0"/>
                <a:cs typeface="Arial" charset="0"/>
              </a:defRPr>
            </a:lvl2pPr>
            <a:lvl3pPr marL="1508561" indent="-301712" eaLnBrk="0" hangingPunct="0">
              <a:spcBef>
                <a:spcPct val="30000"/>
              </a:spcBef>
              <a:defRPr sz="1700">
                <a:solidFill>
                  <a:schemeClr val="tx1"/>
                </a:solidFill>
                <a:latin typeface="Arial" charset="0"/>
                <a:cs typeface="Arial" charset="0"/>
              </a:defRPr>
            </a:lvl3pPr>
            <a:lvl4pPr marL="2111985" indent="-301712" eaLnBrk="0" hangingPunct="0">
              <a:spcBef>
                <a:spcPct val="30000"/>
              </a:spcBef>
              <a:defRPr sz="1700">
                <a:solidFill>
                  <a:schemeClr val="tx1"/>
                </a:solidFill>
                <a:latin typeface="Arial" charset="0"/>
                <a:cs typeface="Arial" charset="0"/>
              </a:defRPr>
            </a:lvl4pPr>
            <a:lvl5pPr marL="2715411" indent="-301712" eaLnBrk="0" hangingPunct="0">
              <a:spcBef>
                <a:spcPct val="30000"/>
              </a:spcBef>
              <a:defRPr sz="1700">
                <a:solidFill>
                  <a:schemeClr val="tx1"/>
                </a:solidFill>
                <a:latin typeface="Arial" charset="0"/>
                <a:cs typeface="Arial" charset="0"/>
              </a:defRPr>
            </a:lvl5pPr>
            <a:lvl6pPr marL="3318835" indent="-301712" eaLnBrk="0" fontAlgn="base" hangingPunct="0">
              <a:spcBef>
                <a:spcPct val="30000"/>
              </a:spcBef>
              <a:spcAft>
                <a:spcPct val="0"/>
              </a:spcAft>
              <a:defRPr sz="1700">
                <a:solidFill>
                  <a:schemeClr val="tx1"/>
                </a:solidFill>
                <a:latin typeface="Arial" charset="0"/>
                <a:cs typeface="Arial" charset="0"/>
              </a:defRPr>
            </a:lvl6pPr>
            <a:lvl7pPr marL="3922261" indent="-301712" eaLnBrk="0" fontAlgn="base" hangingPunct="0">
              <a:spcBef>
                <a:spcPct val="30000"/>
              </a:spcBef>
              <a:spcAft>
                <a:spcPct val="0"/>
              </a:spcAft>
              <a:defRPr sz="1700">
                <a:solidFill>
                  <a:schemeClr val="tx1"/>
                </a:solidFill>
                <a:latin typeface="Arial" charset="0"/>
                <a:cs typeface="Arial" charset="0"/>
              </a:defRPr>
            </a:lvl7pPr>
            <a:lvl8pPr marL="4525684" indent="-301712" eaLnBrk="0" fontAlgn="base" hangingPunct="0">
              <a:spcBef>
                <a:spcPct val="30000"/>
              </a:spcBef>
              <a:spcAft>
                <a:spcPct val="0"/>
              </a:spcAft>
              <a:defRPr sz="1700">
                <a:solidFill>
                  <a:schemeClr val="tx1"/>
                </a:solidFill>
                <a:latin typeface="Arial" charset="0"/>
                <a:cs typeface="Arial" charset="0"/>
              </a:defRPr>
            </a:lvl8pPr>
            <a:lvl9pPr marL="5129109" indent="-301712" eaLnBrk="0" fontAlgn="base" hangingPunct="0">
              <a:spcBef>
                <a:spcPct val="30000"/>
              </a:spcBef>
              <a:spcAft>
                <a:spcPct val="0"/>
              </a:spcAft>
              <a:defRPr sz="1700">
                <a:solidFill>
                  <a:schemeClr val="tx1"/>
                </a:solidFill>
                <a:latin typeface="Arial" charset="0"/>
                <a:cs typeface="Arial" charset="0"/>
              </a:defRPr>
            </a:lvl9pPr>
          </a:lstStyle>
          <a:p>
            <a:pPr defTabSz="966470" eaLnBrk="1" hangingPunct="1">
              <a:spcBef>
                <a:spcPct val="0"/>
              </a:spcBef>
              <a:defRPr/>
            </a:pPr>
            <a:fld id="{312DE033-A0D6-4BE6-9757-342E30391FB3}" type="slidenum">
              <a:rPr lang="en-US" altLang="en-US">
                <a:solidFill>
                  <a:srgbClr val="000000"/>
                </a:solidFill>
                <a:latin typeface="Calibri" panose="020F0502020204030204" pitchFamily="34" charset="0"/>
                <a:cs typeface="Calibri" panose="020F0502020204030204" pitchFamily="34" charset="0"/>
              </a:rPr>
              <a:pPr defTabSz="966470" eaLnBrk="1" hangingPunct="1">
                <a:spcBef>
                  <a:spcPct val="0"/>
                </a:spcBef>
                <a:defRPr/>
              </a:pPr>
              <a:t>6</a:t>
            </a:fld>
            <a:endParaRPr lang="en-US" altLang="en-US" dirty="0">
              <a:solidFill>
                <a:srgbClr val="000000"/>
              </a:solidFill>
              <a:latin typeface="Calibri" panose="020F0502020204030204" pitchFamily="34" charset="0"/>
              <a:cs typeface="Calibri" panose="020F0502020204030204"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1262641" y="5543404"/>
            <a:ext cx="6944525" cy="5251643"/>
          </a:xfrm>
          <a:noFill/>
        </p:spPr>
        <p:txBody>
          <a:bodyPr/>
          <a:lstStyle/>
          <a:p>
            <a:pPr>
              <a:spcBef>
                <a:spcPts val="0"/>
              </a:spcBef>
              <a:spcAft>
                <a:spcPts val="1318"/>
              </a:spcAft>
            </a:pPr>
            <a:endParaRPr lang="en-US" altLang="en-US" sz="1700" b="1" dirty="0">
              <a:latin typeface="+mn-lt"/>
            </a:endParaRPr>
          </a:p>
        </p:txBody>
      </p:sp>
      <p:sp>
        <p:nvSpPr>
          <p:cNvPr id="2" name="Date Placeholder 1"/>
          <p:cNvSpPr>
            <a:spLocks noGrp="1"/>
          </p:cNvSpPr>
          <p:nvPr>
            <p:ph type="dt" idx="10"/>
          </p:nvPr>
        </p:nvSpPr>
        <p:spPr/>
        <p:txBody>
          <a:bodyPr/>
          <a:lstStyle/>
          <a:p>
            <a:pPr defTabSz="966470">
              <a:defRPr/>
            </a:pPr>
            <a:r>
              <a:rPr lang="en-US">
                <a:solidFill>
                  <a:srgbClr val="000000"/>
                </a:solidFill>
              </a:rPr>
              <a:t>9/23/2018</a:t>
            </a:r>
          </a:p>
        </p:txBody>
      </p:sp>
      <p:sp>
        <p:nvSpPr>
          <p:cNvPr id="3" name="Header Placeholder 2"/>
          <p:cNvSpPr>
            <a:spLocks noGrp="1"/>
          </p:cNvSpPr>
          <p:nvPr>
            <p:ph type="hdr" sz="quarter" idx="11"/>
          </p:nvPr>
        </p:nvSpPr>
        <p:spPr/>
        <p:txBody>
          <a:bodyPr/>
          <a:lstStyle/>
          <a:p>
            <a:pPr defTabSz="966470">
              <a:defRPr/>
            </a:pPr>
            <a:r>
              <a:rPr lang="en-US">
                <a:solidFill>
                  <a:srgbClr val="000000"/>
                </a:solidFill>
              </a:rPr>
              <a:t>Dr. Jim McGowan - Law &amp; Grace: Session 11</a:t>
            </a:r>
            <a:endParaRPr lang="en-US" dirty="0">
              <a:solidFill>
                <a:srgbClr val="000000"/>
              </a:solidFill>
            </a:endParaRPr>
          </a:p>
        </p:txBody>
      </p:sp>
      <p:sp>
        <p:nvSpPr>
          <p:cNvPr id="4" name="Footer Placeholder 3"/>
          <p:cNvSpPr>
            <a:spLocks noGrp="1"/>
          </p:cNvSpPr>
          <p:nvPr>
            <p:ph type="ftr" sz="quarter" idx="12"/>
          </p:nvPr>
        </p:nvSpPr>
        <p:spPr/>
        <p:txBody>
          <a:bodyPr/>
          <a:lstStyle/>
          <a:p>
            <a:pPr defTabSz="966470">
              <a:defRPr/>
            </a:pPr>
            <a:r>
              <a:rPr lang="en-US">
                <a:solidFill>
                  <a:srgbClr val="000000"/>
                </a:solidFill>
              </a:rPr>
              <a:t>Sugar Land Bible Church</a:t>
            </a:r>
          </a:p>
        </p:txBody>
      </p:sp>
    </p:spTree>
    <p:extLst>
      <p:ext uri="{BB962C8B-B14F-4D97-AF65-F5344CB8AC3E}">
        <p14:creationId xmlns:p14="http://schemas.microsoft.com/office/powerpoint/2010/main" val="2245582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470">
              <a:defRPr/>
            </a:pPr>
            <a:fld id="{DBE69677-E5E0-4FE6-A9D6-5C6A129007F4}" type="slidenum">
              <a:rPr lang="en-US">
                <a:solidFill>
                  <a:srgbClr val="000000"/>
                </a:solidFill>
              </a:rPr>
              <a:pPr defTabSz="966470">
                <a:defRPr/>
              </a:pPr>
              <a:t>7</a:t>
            </a:fld>
            <a:endParaRPr lang="en-US">
              <a:solidFill>
                <a:srgbClr val="000000"/>
              </a:solidFill>
            </a:endParaRPr>
          </a:p>
        </p:txBody>
      </p:sp>
      <p:sp>
        <p:nvSpPr>
          <p:cNvPr id="5" name="Date Placeholder 4"/>
          <p:cNvSpPr>
            <a:spLocks noGrp="1"/>
          </p:cNvSpPr>
          <p:nvPr>
            <p:ph type="dt" idx="11"/>
          </p:nvPr>
        </p:nvSpPr>
        <p:spPr/>
        <p:txBody>
          <a:bodyPr/>
          <a:lstStyle/>
          <a:p>
            <a:pPr defTabSz="966470">
              <a:defRPr/>
            </a:pPr>
            <a:r>
              <a:rPr lang="en-US">
                <a:solidFill>
                  <a:srgbClr val="000000"/>
                </a:solidFill>
              </a:rPr>
              <a:t>9/23/2018</a:t>
            </a:r>
          </a:p>
        </p:txBody>
      </p:sp>
      <p:sp>
        <p:nvSpPr>
          <p:cNvPr id="6" name="Header Placeholder 5"/>
          <p:cNvSpPr>
            <a:spLocks noGrp="1"/>
          </p:cNvSpPr>
          <p:nvPr>
            <p:ph type="hdr" sz="quarter" idx="12"/>
          </p:nvPr>
        </p:nvSpPr>
        <p:spPr/>
        <p:txBody>
          <a:bodyPr/>
          <a:lstStyle/>
          <a:p>
            <a:pPr defTabSz="966470">
              <a:defRPr/>
            </a:pPr>
            <a:r>
              <a:rPr lang="en-US">
                <a:solidFill>
                  <a:srgbClr val="000000"/>
                </a:solidFill>
              </a:rPr>
              <a:t>Dr. Jim McGowan - Law &amp; Grace: Session 11</a:t>
            </a:r>
            <a:endParaRPr lang="en-US" dirty="0">
              <a:solidFill>
                <a:srgbClr val="000000"/>
              </a:solidFill>
            </a:endParaRPr>
          </a:p>
        </p:txBody>
      </p:sp>
      <p:sp>
        <p:nvSpPr>
          <p:cNvPr id="7" name="Footer Placeholder 6"/>
          <p:cNvSpPr>
            <a:spLocks noGrp="1"/>
          </p:cNvSpPr>
          <p:nvPr>
            <p:ph type="ftr" sz="quarter" idx="13"/>
          </p:nvPr>
        </p:nvSpPr>
        <p:spPr/>
        <p:txBody>
          <a:bodyPr/>
          <a:lstStyle/>
          <a:p>
            <a:pPr defTabSz="966470">
              <a:defRPr/>
            </a:pPr>
            <a:r>
              <a:rPr lang="en-US">
                <a:solidFill>
                  <a:srgbClr val="000000"/>
                </a:solidFill>
              </a:rPr>
              <a:t>Sugar Land Bible Church</a:t>
            </a:r>
          </a:p>
        </p:txBody>
      </p:sp>
    </p:spTree>
    <p:extLst>
      <p:ext uri="{BB962C8B-B14F-4D97-AF65-F5344CB8AC3E}">
        <p14:creationId xmlns:p14="http://schemas.microsoft.com/office/powerpoint/2010/main" val="2216432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AF2421C-3279-46B1-899A-617D916E501A}"/>
              </a:ext>
            </a:extLst>
          </p:cNvPr>
          <p:cNvSpPr>
            <a:spLocks noGrp="1" noChangeArrowheads="1"/>
          </p:cNvSpPr>
          <p:nvPr>
            <p:ph type="sldNum" sz="quarter" idx="5"/>
          </p:nvPr>
        </p:nvSpPr>
        <p:spPr>
          <a:ln/>
        </p:spPr>
        <p:txBody>
          <a:bodyPr/>
          <a:lstStyle/>
          <a:p>
            <a:fld id="{A6515A92-41F1-4E2B-9032-474207C9C091}" type="slidenum">
              <a:rPr lang="en-US" altLang="en-US"/>
              <a:pPr/>
              <a:t>8</a:t>
            </a:fld>
            <a:endParaRPr lang="en-US" altLang="en-US"/>
          </a:p>
        </p:txBody>
      </p:sp>
      <p:sp>
        <p:nvSpPr>
          <p:cNvPr id="163842" name="Rectangle 2">
            <a:extLst>
              <a:ext uri="{FF2B5EF4-FFF2-40B4-BE49-F238E27FC236}">
                <a16:creationId xmlns:a16="http://schemas.microsoft.com/office/drawing/2014/main" id="{7B9ABD20-62AC-476E-BCA3-2A807B93069B}"/>
              </a:ext>
            </a:extLst>
          </p:cNvPr>
          <p:cNvSpPr>
            <a:spLocks noGrp="1" noRot="1" noChangeAspect="1" noChangeArrowheads="1" noTextEdit="1"/>
          </p:cNvSpPr>
          <p:nvPr>
            <p:ph type="sldImg"/>
          </p:nvPr>
        </p:nvSpPr>
        <p:spPr>
          <a:ln/>
        </p:spPr>
      </p:sp>
      <p:sp>
        <p:nvSpPr>
          <p:cNvPr id="163843" name="Rectangle 3">
            <a:extLst>
              <a:ext uri="{FF2B5EF4-FFF2-40B4-BE49-F238E27FC236}">
                <a16:creationId xmlns:a16="http://schemas.microsoft.com/office/drawing/2014/main" id="{1C1E8955-A462-449D-84AB-9763352253F8}"/>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97C2EE0E-8A17-4918-8834-EB85F09FCB4B}"/>
              </a:ext>
            </a:extLst>
          </p:cNvPr>
          <p:cNvSpPr>
            <a:spLocks noGrp="1"/>
          </p:cNvSpPr>
          <p:nvPr>
            <p:ph type="dt" idx="1"/>
          </p:nvPr>
        </p:nvSpPr>
        <p:spPr/>
        <p:txBody>
          <a:bodyPr/>
          <a:lstStyle/>
          <a:p>
            <a:r>
              <a:rPr lang="en-US" altLang="en-US"/>
              <a:t>9/23/2018</a:t>
            </a:r>
            <a:endParaRPr lang="en-US" altLang="en-US" dirty="0"/>
          </a:p>
        </p:txBody>
      </p:sp>
      <p:sp>
        <p:nvSpPr>
          <p:cNvPr id="5" name="Header Placeholder 4">
            <a:extLst>
              <a:ext uri="{FF2B5EF4-FFF2-40B4-BE49-F238E27FC236}">
                <a16:creationId xmlns:a16="http://schemas.microsoft.com/office/drawing/2014/main" id="{40C80935-6BC9-437E-A9FD-7A70FD999663}"/>
              </a:ext>
            </a:extLst>
          </p:cNvPr>
          <p:cNvSpPr>
            <a:spLocks noGrp="1"/>
          </p:cNvSpPr>
          <p:nvPr>
            <p:ph type="hdr" sz="quarter"/>
          </p:nvPr>
        </p:nvSpPr>
        <p:spPr/>
        <p:txBody>
          <a:bodyPr/>
          <a:lstStyle/>
          <a:p>
            <a:r>
              <a:rPr lang="en-US" altLang="en-US"/>
              <a:t>Dr. Jim McGowan - Law &amp; Grace: Session 11</a:t>
            </a:r>
            <a:endParaRPr lang="en-US" altLang="en-US" dirty="0"/>
          </a:p>
        </p:txBody>
      </p:sp>
      <p:sp>
        <p:nvSpPr>
          <p:cNvPr id="6" name="Footer Placeholder 5">
            <a:extLst>
              <a:ext uri="{FF2B5EF4-FFF2-40B4-BE49-F238E27FC236}">
                <a16:creationId xmlns:a16="http://schemas.microsoft.com/office/drawing/2014/main" id="{83A343E3-32CE-4BF3-BF3C-F8569EA5051F}"/>
              </a:ext>
            </a:extLst>
          </p:cNvPr>
          <p:cNvSpPr>
            <a:spLocks noGrp="1"/>
          </p:cNvSpPr>
          <p:nvPr>
            <p:ph type="ftr" sz="quarter" idx="4"/>
          </p:nvPr>
        </p:nvSpPr>
        <p:spPr/>
        <p:txBody>
          <a:bodyPr/>
          <a:lstStyle/>
          <a:p>
            <a:r>
              <a:rPr lang="en-US" altLang="en-US"/>
              <a:t>Sugar Land Bible Church</a:t>
            </a:r>
            <a:endParaRPr lang="en-US" altLang="en-US" dirty="0"/>
          </a:p>
        </p:txBody>
      </p:sp>
    </p:spTree>
    <p:extLst>
      <p:ext uri="{BB962C8B-B14F-4D97-AF65-F5344CB8AC3E}">
        <p14:creationId xmlns:p14="http://schemas.microsoft.com/office/powerpoint/2010/main" val="3346283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AF2421C-3279-46B1-899A-617D916E501A}"/>
              </a:ext>
            </a:extLst>
          </p:cNvPr>
          <p:cNvSpPr>
            <a:spLocks noGrp="1" noChangeArrowheads="1"/>
          </p:cNvSpPr>
          <p:nvPr>
            <p:ph type="sldNum" sz="quarter" idx="5"/>
          </p:nvPr>
        </p:nvSpPr>
        <p:spPr>
          <a:ln/>
        </p:spPr>
        <p:txBody>
          <a:bodyPr/>
          <a:lstStyle/>
          <a:p>
            <a:fld id="{A6515A92-41F1-4E2B-9032-474207C9C091}" type="slidenum">
              <a:rPr lang="en-US" altLang="en-US"/>
              <a:pPr/>
              <a:t>9</a:t>
            </a:fld>
            <a:endParaRPr lang="en-US" altLang="en-US"/>
          </a:p>
        </p:txBody>
      </p:sp>
      <p:sp>
        <p:nvSpPr>
          <p:cNvPr id="163842" name="Rectangle 2">
            <a:extLst>
              <a:ext uri="{FF2B5EF4-FFF2-40B4-BE49-F238E27FC236}">
                <a16:creationId xmlns:a16="http://schemas.microsoft.com/office/drawing/2014/main" id="{7B9ABD20-62AC-476E-BCA3-2A807B93069B}"/>
              </a:ext>
            </a:extLst>
          </p:cNvPr>
          <p:cNvSpPr>
            <a:spLocks noGrp="1" noRot="1" noChangeAspect="1" noChangeArrowheads="1" noTextEdit="1"/>
          </p:cNvSpPr>
          <p:nvPr>
            <p:ph type="sldImg"/>
          </p:nvPr>
        </p:nvSpPr>
        <p:spPr>
          <a:ln/>
        </p:spPr>
      </p:sp>
      <p:sp>
        <p:nvSpPr>
          <p:cNvPr id="163843" name="Rectangle 3">
            <a:extLst>
              <a:ext uri="{FF2B5EF4-FFF2-40B4-BE49-F238E27FC236}">
                <a16:creationId xmlns:a16="http://schemas.microsoft.com/office/drawing/2014/main" id="{1C1E8955-A462-449D-84AB-9763352253F8}"/>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E8FF778E-C728-4E48-BA76-A4B6522DCFB3}"/>
              </a:ext>
            </a:extLst>
          </p:cNvPr>
          <p:cNvSpPr>
            <a:spLocks noGrp="1"/>
          </p:cNvSpPr>
          <p:nvPr>
            <p:ph type="dt" idx="1"/>
          </p:nvPr>
        </p:nvSpPr>
        <p:spPr/>
        <p:txBody>
          <a:bodyPr/>
          <a:lstStyle/>
          <a:p>
            <a:r>
              <a:rPr lang="en-US" altLang="en-US"/>
              <a:t>9/23/2018</a:t>
            </a:r>
            <a:endParaRPr lang="en-US" altLang="en-US" dirty="0"/>
          </a:p>
        </p:txBody>
      </p:sp>
      <p:sp>
        <p:nvSpPr>
          <p:cNvPr id="5" name="Header Placeholder 4">
            <a:extLst>
              <a:ext uri="{FF2B5EF4-FFF2-40B4-BE49-F238E27FC236}">
                <a16:creationId xmlns:a16="http://schemas.microsoft.com/office/drawing/2014/main" id="{534B6553-4441-4727-9AE1-A1913C7CED9B}"/>
              </a:ext>
            </a:extLst>
          </p:cNvPr>
          <p:cNvSpPr>
            <a:spLocks noGrp="1"/>
          </p:cNvSpPr>
          <p:nvPr>
            <p:ph type="hdr" sz="quarter"/>
          </p:nvPr>
        </p:nvSpPr>
        <p:spPr/>
        <p:txBody>
          <a:bodyPr/>
          <a:lstStyle/>
          <a:p>
            <a:r>
              <a:rPr lang="en-US" altLang="en-US"/>
              <a:t>Dr. Jim McGowan - Law &amp; Grace: Session 11</a:t>
            </a:r>
            <a:endParaRPr lang="en-US" altLang="en-US" dirty="0"/>
          </a:p>
        </p:txBody>
      </p:sp>
      <p:sp>
        <p:nvSpPr>
          <p:cNvPr id="6" name="Footer Placeholder 5">
            <a:extLst>
              <a:ext uri="{FF2B5EF4-FFF2-40B4-BE49-F238E27FC236}">
                <a16:creationId xmlns:a16="http://schemas.microsoft.com/office/drawing/2014/main" id="{3EB22454-E05D-4D9B-A577-2449E19100AD}"/>
              </a:ext>
            </a:extLst>
          </p:cNvPr>
          <p:cNvSpPr>
            <a:spLocks noGrp="1"/>
          </p:cNvSpPr>
          <p:nvPr>
            <p:ph type="ftr" sz="quarter" idx="4"/>
          </p:nvPr>
        </p:nvSpPr>
        <p:spPr/>
        <p:txBody>
          <a:bodyPr/>
          <a:lstStyle/>
          <a:p>
            <a:r>
              <a:rPr lang="en-US" altLang="en-US"/>
              <a:t>Sugar Land Bible Church</a:t>
            </a:r>
            <a:endParaRPr lang="en-US" altLang="en-US" dirty="0"/>
          </a:p>
        </p:txBody>
      </p:sp>
    </p:spTree>
    <p:extLst>
      <p:ext uri="{BB962C8B-B14F-4D97-AF65-F5344CB8AC3E}">
        <p14:creationId xmlns:p14="http://schemas.microsoft.com/office/powerpoint/2010/main" val="669877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9BC4D-E2C5-41D9-BFDD-CB20FBCA7413}"/>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7C7DE8-CF49-460E-AA0A-1ED3A47E34F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FE31BC-949B-4589-8DC1-E3A65274CEE0}"/>
              </a:ext>
            </a:extLst>
          </p:cNvPr>
          <p:cNvSpPr>
            <a:spLocks noGrp="1"/>
          </p:cNvSpPr>
          <p:nvPr>
            <p:ph type="dt" sz="half" idx="10"/>
          </p:nvPr>
        </p:nvSpPr>
        <p:spPr/>
        <p:txBody>
          <a:bodyPr/>
          <a:lstStyle>
            <a:lvl1pPr>
              <a:defRPr/>
            </a:lvl1pPr>
          </a:lstStyle>
          <a:p>
            <a:r>
              <a:rPr lang="en-US" altLang="en-US"/>
              <a:t>9/23/2018</a:t>
            </a:r>
          </a:p>
        </p:txBody>
      </p:sp>
      <p:sp>
        <p:nvSpPr>
          <p:cNvPr id="5" name="Footer Placeholder 4">
            <a:extLst>
              <a:ext uri="{FF2B5EF4-FFF2-40B4-BE49-F238E27FC236}">
                <a16:creationId xmlns:a16="http://schemas.microsoft.com/office/drawing/2014/main" id="{A0C61B14-643E-4188-BD20-39557EC4CAB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D2EC830-80FC-4278-A386-DDEFA7323574}"/>
              </a:ext>
            </a:extLst>
          </p:cNvPr>
          <p:cNvSpPr>
            <a:spLocks noGrp="1"/>
          </p:cNvSpPr>
          <p:nvPr>
            <p:ph type="sldNum" sz="quarter" idx="12"/>
          </p:nvPr>
        </p:nvSpPr>
        <p:spPr/>
        <p:txBody>
          <a:bodyPr/>
          <a:lstStyle>
            <a:lvl1pPr>
              <a:defRPr/>
            </a:lvl1pPr>
          </a:lstStyle>
          <a:p>
            <a:fld id="{81AF3B06-F85E-47B6-8303-9A94A8C0DA94}" type="slidenum">
              <a:rPr lang="en-US" altLang="en-US"/>
              <a:pPr/>
              <a:t>‹#›</a:t>
            </a:fld>
            <a:endParaRPr lang="en-US" altLang="en-US"/>
          </a:p>
        </p:txBody>
      </p:sp>
    </p:spTree>
    <p:extLst>
      <p:ext uri="{BB962C8B-B14F-4D97-AF65-F5344CB8AC3E}">
        <p14:creationId xmlns:p14="http://schemas.microsoft.com/office/powerpoint/2010/main" val="85214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6FABF-903D-459A-AAE9-230234AF6F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B9B5DD-DAAA-458F-9E90-BA5F78F6EAC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01819A-002D-4EF8-84E9-8579C0D36634}"/>
              </a:ext>
            </a:extLst>
          </p:cNvPr>
          <p:cNvSpPr>
            <a:spLocks noGrp="1"/>
          </p:cNvSpPr>
          <p:nvPr>
            <p:ph type="dt" sz="half" idx="10"/>
          </p:nvPr>
        </p:nvSpPr>
        <p:spPr/>
        <p:txBody>
          <a:bodyPr/>
          <a:lstStyle>
            <a:lvl1pPr>
              <a:defRPr/>
            </a:lvl1pPr>
          </a:lstStyle>
          <a:p>
            <a:r>
              <a:rPr lang="en-US" altLang="en-US"/>
              <a:t>9/23/2018</a:t>
            </a:r>
          </a:p>
        </p:txBody>
      </p:sp>
      <p:sp>
        <p:nvSpPr>
          <p:cNvPr id="5" name="Footer Placeholder 4">
            <a:extLst>
              <a:ext uri="{FF2B5EF4-FFF2-40B4-BE49-F238E27FC236}">
                <a16:creationId xmlns:a16="http://schemas.microsoft.com/office/drawing/2014/main" id="{F5A77352-1DB4-43F1-BF36-276027CBF42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D3BB2B5-2EF4-4D02-BAA8-6FB193DB3D77}"/>
              </a:ext>
            </a:extLst>
          </p:cNvPr>
          <p:cNvSpPr>
            <a:spLocks noGrp="1"/>
          </p:cNvSpPr>
          <p:nvPr>
            <p:ph type="sldNum" sz="quarter" idx="12"/>
          </p:nvPr>
        </p:nvSpPr>
        <p:spPr/>
        <p:txBody>
          <a:bodyPr/>
          <a:lstStyle>
            <a:lvl1pPr>
              <a:defRPr/>
            </a:lvl1pPr>
          </a:lstStyle>
          <a:p>
            <a:fld id="{A3402601-F147-4D41-A192-FC9D3A5088FA}" type="slidenum">
              <a:rPr lang="en-US" altLang="en-US"/>
              <a:pPr/>
              <a:t>‹#›</a:t>
            </a:fld>
            <a:endParaRPr lang="en-US" altLang="en-US"/>
          </a:p>
        </p:txBody>
      </p:sp>
    </p:spTree>
    <p:extLst>
      <p:ext uri="{BB962C8B-B14F-4D97-AF65-F5344CB8AC3E}">
        <p14:creationId xmlns:p14="http://schemas.microsoft.com/office/powerpoint/2010/main" val="1037352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FA18FF-36B3-4BF6-8312-FECC8D37EEAB}"/>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76C298-497B-45FC-8D7E-F3AF14C5790D}"/>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160C7F-B7CB-4A5C-84AA-2B5A3AA33D37}"/>
              </a:ext>
            </a:extLst>
          </p:cNvPr>
          <p:cNvSpPr>
            <a:spLocks noGrp="1"/>
          </p:cNvSpPr>
          <p:nvPr>
            <p:ph type="dt" sz="half" idx="10"/>
          </p:nvPr>
        </p:nvSpPr>
        <p:spPr/>
        <p:txBody>
          <a:bodyPr/>
          <a:lstStyle>
            <a:lvl1pPr>
              <a:defRPr/>
            </a:lvl1pPr>
          </a:lstStyle>
          <a:p>
            <a:r>
              <a:rPr lang="en-US" altLang="en-US"/>
              <a:t>9/23/2018</a:t>
            </a:r>
          </a:p>
        </p:txBody>
      </p:sp>
      <p:sp>
        <p:nvSpPr>
          <p:cNvPr id="5" name="Footer Placeholder 4">
            <a:extLst>
              <a:ext uri="{FF2B5EF4-FFF2-40B4-BE49-F238E27FC236}">
                <a16:creationId xmlns:a16="http://schemas.microsoft.com/office/drawing/2014/main" id="{51FFE637-5776-4EA3-A8A7-D3CD7BF9481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62F09E4-44A0-414E-B207-B7CD6D9BAE3A}"/>
              </a:ext>
            </a:extLst>
          </p:cNvPr>
          <p:cNvSpPr>
            <a:spLocks noGrp="1"/>
          </p:cNvSpPr>
          <p:nvPr>
            <p:ph type="sldNum" sz="quarter" idx="12"/>
          </p:nvPr>
        </p:nvSpPr>
        <p:spPr/>
        <p:txBody>
          <a:bodyPr/>
          <a:lstStyle>
            <a:lvl1pPr>
              <a:defRPr/>
            </a:lvl1pPr>
          </a:lstStyle>
          <a:p>
            <a:fld id="{9D4AC79F-FF50-4E43-B82E-1A49B7211932}" type="slidenum">
              <a:rPr lang="en-US" altLang="en-US"/>
              <a:pPr/>
              <a:t>‹#›</a:t>
            </a:fld>
            <a:endParaRPr lang="en-US" altLang="en-US"/>
          </a:p>
        </p:txBody>
      </p:sp>
    </p:spTree>
    <p:extLst>
      <p:ext uri="{BB962C8B-B14F-4D97-AF65-F5344CB8AC3E}">
        <p14:creationId xmlns:p14="http://schemas.microsoft.com/office/powerpoint/2010/main" val="3369533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4CA9F-2139-4925-9269-A07C5EC3F41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A63FDF-2398-48E3-9E9F-DE3EC54991F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84B6E8-BB37-4DF0-9CA6-745C728E9412}"/>
              </a:ext>
            </a:extLst>
          </p:cNvPr>
          <p:cNvSpPr>
            <a:spLocks noGrp="1"/>
          </p:cNvSpPr>
          <p:nvPr>
            <p:ph type="dt" sz="half" idx="10"/>
          </p:nvPr>
        </p:nvSpPr>
        <p:spPr/>
        <p:txBody>
          <a:bodyPr/>
          <a:lstStyle>
            <a:lvl1pPr>
              <a:defRPr/>
            </a:lvl1pPr>
          </a:lstStyle>
          <a:p>
            <a:r>
              <a:rPr lang="en-US" altLang="en-US"/>
              <a:t>9/23/2018</a:t>
            </a:r>
          </a:p>
        </p:txBody>
      </p:sp>
      <p:sp>
        <p:nvSpPr>
          <p:cNvPr id="5" name="Footer Placeholder 4">
            <a:extLst>
              <a:ext uri="{FF2B5EF4-FFF2-40B4-BE49-F238E27FC236}">
                <a16:creationId xmlns:a16="http://schemas.microsoft.com/office/drawing/2014/main" id="{6A2DF93C-1A25-4678-AC9E-CC8AA16A80D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03F8810-FE38-454C-BBFD-E1A09D826AC4}"/>
              </a:ext>
            </a:extLst>
          </p:cNvPr>
          <p:cNvSpPr>
            <a:spLocks noGrp="1"/>
          </p:cNvSpPr>
          <p:nvPr>
            <p:ph type="sldNum" sz="quarter" idx="12"/>
          </p:nvPr>
        </p:nvSpPr>
        <p:spPr/>
        <p:txBody>
          <a:bodyPr/>
          <a:lstStyle>
            <a:lvl1pPr>
              <a:defRPr/>
            </a:lvl1pPr>
          </a:lstStyle>
          <a:p>
            <a:fld id="{8EFE7073-47FF-4931-BC86-1FD295EEDAA8}" type="slidenum">
              <a:rPr lang="en-US" altLang="en-US"/>
              <a:pPr/>
              <a:t>‹#›</a:t>
            </a:fld>
            <a:endParaRPr lang="en-US" altLang="en-US"/>
          </a:p>
        </p:txBody>
      </p:sp>
    </p:spTree>
    <p:extLst>
      <p:ext uri="{BB962C8B-B14F-4D97-AF65-F5344CB8AC3E}">
        <p14:creationId xmlns:p14="http://schemas.microsoft.com/office/powerpoint/2010/main" val="3559853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A843F-8992-451C-BDE7-C48E726EBD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7F5760-3C15-4373-B95B-196191FD5A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0B88C-648E-49AF-AE35-6036971D9CEF}"/>
              </a:ext>
            </a:extLst>
          </p:cNvPr>
          <p:cNvSpPr>
            <a:spLocks noGrp="1"/>
          </p:cNvSpPr>
          <p:nvPr>
            <p:ph type="dt" sz="half" idx="10"/>
          </p:nvPr>
        </p:nvSpPr>
        <p:spPr/>
        <p:txBody>
          <a:bodyPr/>
          <a:lstStyle>
            <a:lvl1pPr>
              <a:defRPr/>
            </a:lvl1pPr>
          </a:lstStyle>
          <a:p>
            <a:r>
              <a:rPr lang="en-US" altLang="en-US"/>
              <a:t>9/23/2018</a:t>
            </a:r>
          </a:p>
        </p:txBody>
      </p:sp>
      <p:sp>
        <p:nvSpPr>
          <p:cNvPr id="5" name="Footer Placeholder 4">
            <a:extLst>
              <a:ext uri="{FF2B5EF4-FFF2-40B4-BE49-F238E27FC236}">
                <a16:creationId xmlns:a16="http://schemas.microsoft.com/office/drawing/2014/main" id="{764EB9E7-2994-44CE-B426-FDD42D0292B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B3D90A1-1B36-4A7F-9CB3-75E6363162DC}"/>
              </a:ext>
            </a:extLst>
          </p:cNvPr>
          <p:cNvSpPr>
            <a:spLocks noGrp="1"/>
          </p:cNvSpPr>
          <p:nvPr>
            <p:ph type="sldNum" sz="quarter" idx="12"/>
          </p:nvPr>
        </p:nvSpPr>
        <p:spPr/>
        <p:txBody>
          <a:bodyPr/>
          <a:lstStyle>
            <a:lvl1pPr>
              <a:defRPr/>
            </a:lvl1pPr>
          </a:lstStyle>
          <a:p>
            <a:fld id="{2D09DEF5-785D-47AD-AB2B-B08C1BD163C5}" type="slidenum">
              <a:rPr lang="en-US" altLang="en-US"/>
              <a:pPr/>
              <a:t>‹#›</a:t>
            </a:fld>
            <a:endParaRPr lang="en-US" altLang="en-US"/>
          </a:p>
        </p:txBody>
      </p:sp>
    </p:spTree>
    <p:extLst>
      <p:ext uri="{BB962C8B-B14F-4D97-AF65-F5344CB8AC3E}">
        <p14:creationId xmlns:p14="http://schemas.microsoft.com/office/powerpoint/2010/main" val="2569677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33BF3-CDED-4FB3-A113-E561B66501AC}"/>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57720A-847B-4A0E-9B07-859571864591}"/>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3510B17D-E8FB-4B33-84F4-1C1DE39C4060}"/>
              </a:ext>
            </a:extLst>
          </p:cNvPr>
          <p:cNvSpPr>
            <a:spLocks noGrp="1"/>
          </p:cNvSpPr>
          <p:nvPr>
            <p:ph type="dt" sz="half" idx="10"/>
          </p:nvPr>
        </p:nvSpPr>
        <p:spPr/>
        <p:txBody>
          <a:bodyPr/>
          <a:lstStyle>
            <a:lvl1pPr>
              <a:defRPr/>
            </a:lvl1pPr>
          </a:lstStyle>
          <a:p>
            <a:r>
              <a:rPr lang="en-US" altLang="en-US"/>
              <a:t>9/23/2018</a:t>
            </a:r>
          </a:p>
        </p:txBody>
      </p:sp>
      <p:sp>
        <p:nvSpPr>
          <p:cNvPr id="5" name="Footer Placeholder 4">
            <a:extLst>
              <a:ext uri="{FF2B5EF4-FFF2-40B4-BE49-F238E27FC236}">
                <a16:creationId xmlns:a16="http://schemas.microsoft.com/office/drawing/2014/main" id="{6D304DDD-D624-4FFB-9755-EE15DC2BA39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AA6B4CA-8CDC-471D-ADFD-660021167A4B}"/>
              </a:ext>
            </a:extLst>
          </p:cNvPr>
          <p:cNvSpPr>
            <a:spLocks noGrp="1"/>
          </p:cNvSpPr>
          <p:nvPr>
            <p:ph type="sldNum" sz="quarter" idx="12"/>
          </p:nvPr>
        </p:nvSpPr>
        <p:spPr/>
        <p:txBody>
          <a:bodyPr/>
          <a:lstStyle>
            <a:lvl1pPr>
              <a:defRPr/>
            </a:lvl1pPr>
          </a:lstStyle>
          <a:p>
            <a:fld id="{B1ABD73B-145D-44F8-B4B0-4DA80E448334}" type="slidenum">
              <a:rPr lang="en-US" altLang="en-US"/>
              <a:pPr/>
              <a:t>‹#›</a:t>
            </a:fld>
            <a:endParaRPr lang="en-US" altLang="en-US"/>
          </a:p>
        </p:txBody>
      </p:sp>
    </p:spTree>
    <p:extLst>
      <p:ext uri="{BB962C8B-B14F-4D97-AF65-F5344CB8AC3E}">
        <p14:creationId xmlns:p14="http://schemas.microsoft.com/office/powerpoint/2010/main" val="2204967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DB7E6-A2B0-4242-B27B-33B3D70E30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B7A2AF-06D6-4DB4-92E4-3A57045037CE}"/>
              </a:ext>
            </a:extLst>
          </p:cNvPr>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FE7E48-4063-497E-8828-F341CD1C97F0}"/>
              </a:ext>
            </a:extLst>
          </p:cNvPr>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DF2C29-4D43-4F9B-BD54-29CA3C4F2D02}"/>
              </a:ext>
            </a:extLst>
          </p:cNvPr>
          <p:cNvSpPr>
            <a:spLocks noGrp="1"/>
          </p:cNvSpPr>
          <p:nvPr>
            <p:ph type="dt" sz="half" idx="10"/>
          </p:nvPr>
        </p:nvSpPr>
        <p:spPr/>
        <p:txBody>
          <a:bodyPr/>
          <a:lstStyle>
            <a:lvl1pPr>
              <a:defRPr/>
            </a:lvl1pPr>
          </a:lstStyle>
          <a:p>
            <a:r>
              <a:rPr lang="en-US" altLang="en-US"/>
              <a:t>9/23/2018</a:t>
            </a:r>
          </a:p>
        </p:txBody>
      </p:sp>
      <p:sp>
        <p:nvSpPr>
          <p:cNvPr id="6" name="Footer Placeholder 5">
            <a:extLst>
              <a:ext uri="{FF2B5EF4-FFF2-40B4-BE49-F238E27FC236}">
                <a16:creationId xmlns:a16="http://schemas.microsoft.com/office/drawing/2014/main" id="{1D3CA77F-1A2C-434A-8346-2979137C5616}"/>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17646B4-EECE-49F4-9346-16A8F85FFF56}"/>
              </a:ext>
            </a:extLst>
          </p:cNvPr>
          <p:cNvSpPr>
            <a:spLocks noGrp="1"/>
          </p:cNvSpPr>
          <p:nvPr>
            <p:ph type="sldNum" sz="quarter" idx="12"/>
          </p:nvPr>
        </p:nvSpPr>
        <p:spPr/>
        <p:txBody>
          <a:bodyPr/>
          <a:lstStyle>
            <a:lvl1pPr>
              <a:defRPr/>
            </a:lvl1pPr>
          </a:lstStyle>
          <a:p>
            <a:fld id="{BEE9FFD9-CFEC-40A7-BF7A-17FF8A0D0004}" type="slidenum">
              <a:rPr lang="en-US" altLang="en-US"/>
              <a:pPr/>
              <a:t>‹#›</a:t>
            </a:fld>
            <a:endParaRPr lang="en-US" altLang="en-US"/>
          </a:p>
        </p:txBody>
      </p:sp>
    </p:spTree>
    <p:extLst>
      <p:ext uri="{BB962C8B-B14F-4D97-AF65-F5344CB8AC3E}">
        <p14:creationId xmlns:p14="http://schemas.microsoft.com/office/powerpoint/2010/main" val="444458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1E568-BF76-4484-8025-17DEDC725866}"/>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ABAA72-D6D3-47E2-BA7A-45A4DC543D8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AC198A3-773C-439F-8AE1-EB1BEB14C0CD}"/>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5FD53F-421F-4D75-9DFF-96A0499197E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C79DBF8-5011-469D-954F-709089D5FE9D}"/>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573EDA-765F-4B22-AA9A-982D487D8C58}"/>
              </a:ext>
            </a:extLst>
          </p:cNvPr>
          <p:cNvSpPr>
            <a:spLocks noGrp="1"/>
          </p:cNvSpPr>
          <p:nvPr>
            <p:ph type="dt" sz="half" idx="10"/>
          </p:nvPr>
        </p:nvSpPr>
        <p:spPr/>
        <p:txBody>
          <a:bodyPr/>
          <a:lstStyle>
            <a:lvl1pPr>
              <a:defRPr/>
            </a:lvl1pPr>
          </a:lstStyle>
          <a:p>
            <a:r>
              <a:rPr lang="en-US" altLang="en-US"/>
              <a:t>9/23/2018</a:t>
            </a:r>
          </a:p>
        </p:txBody>
      </p:sp>
      <p:sp>
        <p:nvSpPr>
          <p:cNvPr id="8" name="Footer Placeholder 7">
            <a:extLst>
              <a:ext uri="{FF2B5EF4-FFF2-40B4-BE49-F238E27FC236}">
                <a16:creationId xmlns:a16="http://schemas.microsoft.com/office/drawing/2014/main" id="{243B9052-54F0-45E9-ACF8-AD2D1971CDF9}"/>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293C4B28-0B2E-4D86-9D75-35417D9A120E}"/>
              </a:ext>
            </a:extLst>
          </p:cNvPr>
          <p:cNvSpPr>
            <a:spLocks noGrp="1"/>
          </p:cNvSpPr>
          <p:nvPr>
            <p:ph type="sldNum" sz="quarter" idx="12"/>
          </p:nvPr>
        </p:nvSpPr>
        <p:spPr/>
        <p:txBody>
          <a:bodyPr/>
          <a:lstStyle>
            <a:lvl1pPr>
              <a:defRPr/>
            </a:lvl1pPr>
          </a:lstStyle>
          <a:p>
            <a:fld id="{8FF6072E-9D85-4F29-8A75-A2B4ACC9AAC4}" type="slidenum">
              <a:rPr lang="en-US" altLang="en-US"/>
              <a:pPr/>
              <a:t>‹#›</a:t>
            </a:fld>
            <a:endParaRPr lang="en-US" altLang="en-US"/>
          </a:p>
        </p:txBody>
      </p:sp>
    </p:spTree>
    <p:extLst>
      <p:ext uri="{BB962C8B-B14F-4D97-AF65-F5344CB8AC3E}">
        <p14:creationId xmlns:p14="http://schemas.microsoft.com/office/powerpoint/2010/main" val="5984131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B5BD3-8C7C-4ED9-A4ED-4DFA49D5C5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D33419-9B4D-4B7A-B4B9-69F733BE0ABC}"/>
              </a:ext>
            </a:extLst>
          </p:cNvPr>
          <p:cNvSpPr>
            <a:spLocks noGrp="1"/>
          </p:cNvSpPr>
          <p:nvPr>
            <p:ph type="dt" sz="half" idx="10"/>
          </p:nvPr>
        </p:nvSpPr>
        <p:spPr/>
        <p:txBody>
          <a:bodyPr/>
          <a:lstStyle>
            <a:lvl1pPr>
              <a:defRPr/>
            </a:lvl1pPr>
          </a:lstStyle>
          <a:p>
            <a:r>
              <a:rPr lang="en-US" altLang="en-US"/>
              <a:t>9/23/2018</a:t>
            </a:r>
          </a:p>
        </p:txBody>
      </p:sp>
      <p:sp>
        <p:nvSpPr>
          <p:cNvPr id="4" name="Footer Placeholder 3">
            <a:extLst>
              <a:ext uri="{FF2B5EF4-FFF2-40B4-BE49-F238E27FC236}">
                <a16:creationId xmlns:a16="http://schemas.microsoft.com/office/drawing/2014/main" id="{0250D3CF-3656-401E-B353-55374935D4EB}"/>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A892B4F5-BB1A-4E29-A2A1-FE87C47109D7}"/>
              </a:ext>
            </a:extLst>
          </p:cNvPr>
          <p:cNvSpPr>
            <a:spLocks noGrp="1"/>
          </p:cNvSpPr>
          <p:nvPr>
            <p:ph type="sldNum" sz="quarter" idx="12"/>
          </p:nvPr>
        </p:nvSpPr>
        <p:spPr/>
        <p:txBody>
          <a:bodyPr/>
          <a:lstStyle>
            <a:lvl1pPr>
              <a:defRPr/>
            </a:lvl1pPr>
          </a:lstStyle>
          <a:p>
            <a:fld id="{CE0D444C-AD65-4F4D-AE0B-6A6FCA20996E}" type="slidenum">
              <a:rPr lang="en-US" altLang="en-US"/>
              <a:pPr/>
              <a:t>‹#›</a:t>
            </a:fld>
            <a:endParaRPr lang="en-US" altLang="en-US"/>
          </a:p>
        </p:txBody>
      </p:sp>
    </p:spTree>
    <p:extLst>
      <p:ext uri="{BB962C8B-B14F-4D97-AF65-F5344CB8AC3E}">
        <p14:creationId xmlns:p14="http://schemas.microsoft.com/office/powerpoint/2010/main" val="3661203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5748CE-606E-4059-BAF4-3F3AACF538B8}"/>
              </a:ext>
            </a:extLst>
          </p:cNvPr>
          <p:cNvSpPr>
            <a:spLocks noGrp="1"/>
          </p:cNvSpPr>
          <p:nvPr>
            <p:ph type="dt" sz="half" idx="10"/>
          </p:nvPr>
        </p:nvSpPr>
        <p:spPr/>
        <p:txBody>
          <a:bodyPr/>
          <a:lstStyle>
            <a:lvl1pPr>
              <a:defRPr/>
            </a:lvl1pPr>
          </a:lstStyle>
          <a:p>
            <a:r>
              <a:rPr lang="en-US" altLang="en-US"/>
              <a:t>9/23/2018</a:t>
            </a:r>
          </a:p>
        </p:txBody>
      </p:sp>
      <p:sp>
        <p:nvSpPr>
          <p:cNvPr id="3" name="Footer Placeholder 2">
            <a:extLst>
              <a:ext uri="{FF2B5EF4-FFF2-40B4-BE49-F238E27FC236}">
                <a16:creationId xmlns:a16="http://schemas.microsoft.com/office/drawing/2014/main" id="{4412B2EB-1E27-47DF-8C3E-15F8DFEEF662}"/>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BB127024-AB6C-496D-B825-AEF1E2FD0DF0}"/>
              </a:ext>
            </a:extLst>
          </p:cNvPr>
          <p:cNvSpPr>
            <a:spLocks noGrp="1"/>
          </p:cNvSpPr>
          <p:nvPr>
            <p:ph type="sldNum" sz="quarter" idx="12"/>
          </p:nvPr>
        </p:nvSpPr>
        <p:spPr/>
        <p:txBody>
          <a:bodyPr/>
          <a:lstStyle>
            <a:lvl1pPr>
              <a:defRPr/>
            </a:lvl1pPr>
          </a:lstStyle>
          <a:p>
            <a:fld id="{28645937-7168-4AB7-A910-D8129448030B}" type="slidenum">
              <a:rPr lang="en-US" altLang="en-US"/>
              <a:pPr/>
              <a:t>‹#›</a:t>
            </a:fld>
            <a:endParaRPr lang="en-US" altLang="en-US"/>
          </a:p>
        </p:txBody>
      </p:sp>
    </p:spTree>
    <p:extLst>
      <p:ext uri="{BB962C8B-B14F-4D97-AF65-F5344CB8AC3E}">
        <p14:creationId xmlns:p14="http://schemas.microsoft.com/office/powerpoint/2010/main" val="35520576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6D993-3566-4F9E-A6FA-616914EEBF9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109987-075F-4EE0-9448-E0F5988B508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0DD346-97FE-49D0-8B0D-472843A97B7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92D5C99-A694-4037-8D3E-B7673AB1D378}"/>
              </a:ext>
            </a:extLst>
          </p:cNvPr>
          <p:cNvSpPr>
            <a:spLocks noGrp="1"/>
          </p:cNvSpPr>
          <p:nvPr>
            <p:ph type="dt" sz="half" idx="10"/>
          </p:nvPr>
        </p:nvSpPr>
        <p:spPr/>
        <p:txBody>
          <a:bodyPr/>
          <a:lstStyle>
            <a:lvl1pPr>
              <a:defRPr/>
            </a:lvl1pPr>
          </a:lstStyle>
          <a:p>
            <a:r>
              <a:rPr lang="en-US" altLang="en-US"/>
              <a:t>9/23/2018</a:t>
            </a:r>
          </a:p>
        </p:txBody>
      </p:sp>
      <p:sp>
        <p:nvSpPr>
          <p:cNvPr id="6" name="Footer Placeholder 5">
            <a:extLst>
              <a:ext uri="{FF2B5EF4-FFF2-40B4-BE49-F238E27FC236}">
                <a16:creationId xmlns:a16="http://schemas.microsoft.com/office/drawing/2014/main" id="{A605E16D-4CBA-4DFE-94CC-AA80FD2E926F}"/>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7F82251-D810-485A-910E-4075062AD0AA}"/>
              </a:ext>
            </a:extLst>
          </p:cNvPr>
          <p:cNvSpPr>
            <a:spLocks noGrp="1"/>
          </p:cNvSpPr>
          <p:nvPr>
            <p:ph type="sldNum" sz="quarter" idx="12"/>
          </p:nvPr>
        </p:nvSpPr>
        <p:spPr/>
        <p:txBody>
          <a:bodyPr/>
          <a:lstStyle>
            <a:lvl1pPr>
              <a:defRPr/>
            </a:lvl1pPr>
          </a:lstStyle>
          <a:p>
            <a:fld id="{3B5F96B8-9FC1-4E32-80CE-07BFCB5753D7}" type="slidenum">
              <a:rPr lang="en-US" altLang="en-US"/>
              <a:pPr/>
              <a:t>‹#›</a:t>
            </a:fld>
            <a:endParaRPr lang="en-US" altLang="en-US"/>
          </a:p>
        </p:txBody>
      </p:sp>
    </p:spTree>
    <p:extLst>
      <p:ext uri="{BB962C8B-B14F-4D97-AF65-F5344CB8AC3E}">
        <p14:creationId xmlns:p14="http://schemas.microsoft.com/office/powerpoint/2010/main" val="3023541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5BD47-3FC5-4043-9CC2-D1B58456F1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CB3BFD-593A-4124-8239-75832595B1C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FAB01C-15E5-41D6-999A-1DE66869C88D}"/>
              </a:ext>
            </a:extLst>
          </p:cNvPr>
          <p:cNvSpPr>
            <a:spLocks noGrp="1"/>
          </p:cNvSpPr>
          <p:nvPr>
            <p:ph type="dt" sz="half" idx="10"/>
          </p:nvPr>
        </p:nvSpPr>
        <p:spPr/>
        <p:txBody>
          <a:bodyPr/>
          <a:lstStyle>
            <a:lvl1pPr>
              <a:defRPr/>
            </a:lvl1pPr>
          </a:lstStyle>
          <a:p>
            <a:r>
              <a:rPr lang="en-US" altLang="en-US"/>
              <a:t>9/23/2018</a:t>
            </a:r>
          </a:p>
        </p:txBody>
      </p:sp>
      <p:sp>
        <p:nvSpPr>
          <p:cNvPr id="5" name="Footer Placeholder 4">
            <a:extLst>
              <a:ext uri="{FF2B5EF4-FFF2-40B4-BE49-F238E27FC236}">
                <a16:creationId xmlns:a16="http://schemas.microsoft.com/office/drawing/2014/main" id="{A026E9DA-DCA4-4BEC-BBD9-793128DCCED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68F7BAD-ECF9-48D4-8503-9D3CA74B433B}"/>
              </a:ext>
            </a:extLst>
          </p:cNvPr>
          <p:cNvSpPr>
            <a:spLocks noGrp="1"/>
          </p:cNvSpPr>
          <p:nvPr>
            <p:ph type="sldNum" sz="quarter" idx="12"/>
          </p:nvPr>
        </p:nvSpPr>
        <p:spPr/>
        <p:txBody>
          <a:bodyPr/>
          <a:lstStyle>
            <a:lvl1pPr>
              <a:defRPr/>
            </a:lvl1pPr>
          </a:lstStyle>
          <a:p>
            <a:fld id="{A9B3F314-FC14-4B4A-841E-F82B1D01A46A}" type="slidenum">
              <a:rPr lang="en-US" altLang="en-US"/>
              <a:pPr/>
              <a:t>‹#›</a:t>
            </a:fld>
            <a:endParaRPr lang="en-US" altLang="en-US"/>
          </a:p>
        </p:txBody>
      </p:sp>
    </p:spTree>
    <p:extLst>
      <p:ext uri="{BB962C8B-B14F-4D97-AF65-F5344CB8AC3E}">
        <p14:creationId xmlns:p14="http://schemas.microsoft.com/office/powerpoint/2010/main" val="3805532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3E910-9CAE-475F-A7E9-20FDAE171A4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1E15A4-344A-451A-AF67-47F5455825F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F43FA1-876A-4660-941B-29F06638F12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B55B221-37CA-47AE-8F72-0A74762D7D6C}"/>
              </a:ext>
            </a:extLst>
          </p:cNvPr>
          <p:cNvSpPr>
            <a:spLocks noGrp="1"/>
          </p:cNvSpPr>
          <p:nvPr>
            <p:ph type="dt" sz="half" idx="10"/>
          </p:nvPr>
        </p:nvSpPr>
        <p:spPr/>
        <p:txBody>
          <a:bodyPr/>
          <a:lstStyle>
            <a:lvl1pPr>
              <a:defRPr/>
            </a:lvl1pPr>
          </a:lstStyle>
          <a:p>
            <a:r>
              <a:rPr lang="en-US" altLang="en-US"/>
              <a:t>9/23/2018</a:t>
            </a:r>
          </a:p>
        </p:txBody>
      </p:sp>
      <p:sp>
        <p:nvSpPr>
          <p:cNvPr id="6" name="Footer Placeholder 5">
            <a:extLst>
              <a:ext uri="{FF2B5EF4-FFF2-40B4-BE49-F238E27FC236}">
                <a16:creationId xmlns:a16="http://schemas.microsoft.com/office/drawing/2014/main" id="{C7D8F8E6-6E58-4E55-86FC-0C7788254CA7}"/>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976F901B-16D4-4655-8512-6C1FB90C0799}"/>
              </a:ext>
            </a:extLst>
          </p:cNvPr>
          <p:cNvSpPr>
            <a:spLocks noGrp="1"/>
          </p:cNvSpPr>
          <p:nvPr>
            <p:ph type="sldNum" sz="quarter" idx="12"/>
          </p:nvPr>
        </p:nvSpPr>
        <p:spPr/>
        <p:txBody>
          <a:bodyPr/>
          <a:lstStyle>
            <a:lvl1pPr>
              <a:defRPr/>
            </a:lvl1pPr>
          </a:lstStyle>
          <a:p>
            <a:fld id="{B99C811B-25BB-41E8-85F7-74F24D082241}" type="slidenum">
              <a:rPr lang="en-US" altLang="en-US"/>
              <a:pPr/>
              <a:t>‹#›</a:t>
            </a:fld>
            <a:endParaRPr lang="en-US" altLang="en-US"/>
          </a:p>
        </p:txBody>
      </p:sp>
    </p:spTree>
    <p:extLst>
      <p:ext uri="{BB962C8B-B14F-4D97-AF65-F5344CB8AC3E}">
        <p14:creationId xmlns:p14="http://schemas.microsoft.com/office/powerpoint/2010/main" val="31577001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06725-89C8-4F74-892B-AFA820CDE6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D4D4E4-25FB-4F3D-BE46-441AB66CFB2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0A1FB0-DBD9-4C31-A00D-91504FE28C69}"/>
              </a:ext>
            </a:extLst>
          </p:cNvPr>
          <p:cNvSpPr>
            <a:spLocks noGrp="1"/>
          </p:cNvSpPr>
          <p:nvPr>
            <p:ph type="dt" sz="half" idx="10"/>
          </p:nvPr>
        </p:nvSpPr>
        <p:spPr/>
        <p:txBody>
          <a:bodyPr/>
          <a:lstStyle>
            <a:lvl1pPr>
              <a:defRPr/>
            </a:lvl1pPr>
          </a:lstStyle>
          <a:p>
            <a:r>
              <a:rPr lang="en-US" altLang="en-US"/>
              <a:t>9/23/2018</a:t>
            </a:r>
          </a:p>
        </p:txBody>
      </p:sp>
      <p:sp>
        <p:nvSpPr>
          <p:cNvPr id="5" name="Footer Placeholder 4">
            <a:extLst>
              <a:ext uri="{FF2B5EF4-FFF2-40B4-BE49-F238E27FC236}">
                <a16:creationId xmlns:a16="http://schemas.microsoft.com/office/drawing/2014/main" id="{D001961E-A9F1-478F-BD2E-A2C73A7B739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1616C67-0A52-49B6-B2DD-4044BB188CD0}"/>
              </a:ext>
            </a:extLst>
          </p:cNvPr>
          <p:cNvSpPr>
            <a:spLocks noGrp="1"/>
          </p:cNvSpPr>
          <p:nvPr>
            <p:ph type="sldNum" sz="quarter" idx="12"/>
          </p:nvPr>
        </p:nvSpPr>
        <p:spPr/>
        <p:txBody>
          <a:bodyPr/>
          <a:lstStyle>
            <a:lvl1pPr>
              <a:defRPr/>
            </a:lvl1pPr>
          </a:lstStyle>
          <a:p>
            <a:fld id="{6C0C92E9-906B-432B-BEE3-9F10EC07A630}" type="slidenum">
              <a:rPr lang="en-US" altLang="en-US"/>
              <a:pPr/>
              <a:t>‹#›</a:t>
            </a:fld>
            <a:endParaRPr lang="en-US" altLang="en-US"/>
          </a:p>
        </p:txBody>
      </p:sp>
    </p:spTree>
    <p:extLst>
      <p:ext uri="{BB962C8B-B14F-4D97-AF65-F5344CB8AC3E}">
        <p14:creationId xmlns:p14="http://schemas.microsoft.com/office/powerpoint/2010/main" val="28108389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F20F7D-A43F-4FFF-BEB2-15064831F1BA}"/>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221976-F452-4400-977D-BF9D03B3D949}"/>
              </a:ext>
            </a:extLst>
          </p:cNvPr>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E26F2E-7459-42C9-9736-8FA1A9CC6E9E}"/>
              </a:ext>
            </a:extLst>
          </p:cNvPr>
          <p:cNvSpPr>
            <a:spLocks noGrp="1"/>
          </p:cNvSpPr>
          <p:nvPr>
            <p:ph type="dt" sz="half" idx="10"/>
          </p:nvPr>
        </p:nvSpPr>
        <p:spPr/>
        <p:txBody>
          <a:bodyPr/>
          <a:lstStyle>
            <a:lvl1pPr>
              <a:defRPr/>
            </a:lvl1pPr>
          </a:lstStyle>
          <a:p>
            <a:r>
              <a:rPr lang="en-US" altLang="en-US"/>
              <a:t>9/23/2018</a:t>
            </a:r>
          </a:p>
        </p:txBody>
      </p:sp>
      <p:sp>
        <p:nvSpPr>
          <p:cNvPr id="5" name="Footer Placeholder 4">
            <a:extLst>
              <a:ext uri="{FF2B5EF4-FFF2-40B4-BE49-F238E27FC236}">
                <a16:creationId xmlns:a16="http://schemas.microsoft.com/office/drawing/2014/main" id="{3977CEAF-B190-4696-AF6E-68D164A6A21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1284B77-7949-4046-9C92-E0199842C2C9}"/>
              </a:ext>
            </a:extLst>
          </p:cNvPr>
          <p:cNvSpPr>
            <a:spLocks noGrp="1"/>
          </p:cNvSpPr>
          <p:nvPr>
            <p:ph type="sldNum" sz="quarter" idx="12"/>
          </p:nvPr>
        </p:nvSpPr>
        <p:spPr/>
        <p:txBody>
          <a:bodyPr/>
          <a:lstStyle>
            <a:lvl1pPr>
              <a:defRPr/>
            </a:lvl1pPr>
          </a:lstStyle>
          <a:p>
            <a:fld id="{E4D9521A-77F0-431A-A36E-3EF72B0B19A9}" type="slidenum">
              <a:rPr lang="en-US" altLang="en-US"/>
              <a:pPr/>
              <a:t>‹#›</a:t>
            </a:fld>
            <a:endParaRPr lang="en-US" altLang="en-US"/>
          </a:p>
        </p:txBody>
      </p:sp>
    </p:spTree>
    <p:extLst>
      <p:ext uri="{BB962C8B-B14F-4D97-AF65-F5344CB8AC3E}">
        <p14:creationId xmlns:p14="http://schemas.microsoft.com/office/powerpoint/2010/main" val="4148426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14DEF-4D40-4CE3-9FC5-50986195AB3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6F91D4-0772-4EAA-B466-2C0C33DDE0C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DE0962D-C0BD-4358-94C3-272E6CBDDA0F}"/>
              </a:ext>
            </a:extLst>
          </p:cNvPr>
          <p:cNvSpPr>
            <a:spLocks noGrp="1"/>
          </p:cNvSpPr>
          <p:nvPr>
            <p:ph type="dt" sz="half" idx="10"/>
          </p:nvPr>
        </p:nvSpPr>
        <p:spPr/>
        <p:txBody>
          <a:bodyPr/>
          <a:lstStyle>
            <a:lvl1pPr>
              <a:defRPr/>
            </a:lvl1pPr>
          </a:lstStyle>
          <a:p>
            <a:r>
              <a:rPr lang="en-US" altLang="en-US"/>
              <a:t>9/23/2018</a:t>
            </a:r>
          </a:p>
        </p:txBody>
      </p:sp>
      <p:sp>
        <p:nvSpPr>
          <p:cNvPr id="5" name="Footer Placeholder 4">
            <a:extLst>
              <a:ext uri="{FF2B5EF4-FFF2-40B4-BE49-F238E27FC236}">
                <a16:creationId xmlns:a16="http://schemas.microsoft.com/office/drawing/2014/main" id="{7FEF2211-6666-4313-84C5-8A2068429E4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728C3FD-7086-42D4-938E-2185D4D883CF}"/>
              </a:ext>
            </a:extLst>
          </p:cNvPr>
          <p:cNvSpPr>
            <a:spLocks noGrp="1"/>
          </p:cNvSpPr>
          <p:nvPr>
            <p:ph type="sldNum" sz="quarter" idx="12"/>
          </p:nvPr>
        </p:nvSpPr>
        <p:spPr/>
        <p:txBody>
          <a:bodyPr/>
          <a:lstStyle>
            <a:lvl1pPr>
              <a:defRPr/>
            </a:lvl1pPr>
          </a:lstStyle>
          <a:p>
            <a:fld id="{25A5F29A-3BD1-44E8-8EBF-CB3B778D46BE}" type="slidenum">
              <a:rPr lang="en-US" altLang="en-US"/>
              <a:pPr/>
              <a:t>‹#›</a:t>
            </a:fld>
            <a:endParaRPr lang="en-US" altLang="en-US"/>
          </a:p>
        </p:txBody>
      </p:sp>
    </p:spTree>
    <p:extLst>
      <p:ext uri="{BB962C8B-B14F-4D97-AF65-F5344CB8AC3E}">
        <p14:creationId xmlns:p14="http://schemas.microsoft.com/office/powerpoint/2010/main" val="11674485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72594-C08F-4F3D-9F65-37242466EB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1C71D8-D81A-4551-8362-0C308D02449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417E4B-4D8E-4F40-9185-D5BBE9FE0890}"/>
              </a:ext>
            </a:extLst>
          </p:cNvPr>
          <p:cNvSpPr>
            <a:spLocks noGrp="1"/>
          </p:cNvSpPr>
          <p:nvPr>
            <p:ph type="dt" sz="half" idx="10"/>
          </p:nvPr>
        </p:nvSpPr>
        <p:spPr/>
        <p:txBody>
          <a:bodyPr/>
          <a:lstStyle>
            <a:lvl1pPr>
              <a:defRPr/>
            </a:lvl1pPr>
          </a:lstStyle>
          <a:p>
            <a:r>
              <a:rPr lang="en-US" altLang="en-US"/>
              <a:t>9/23/2018</a:t>
            </a:r>
          </a:p>
        </p:txBody>
      </p:sp>
      <p:sp>
        <p:nvSpPr>
          <p:cNvPr id="5" name="Footer Placeholder 4">
            <a:extLst>
              <a:ext uri="{FF2B5EF4-FFF2-40B4-BE49-F238E27FC236}">
                <a16:creationId xmlns:a16="http://schemas.microsoft.com/office/drawing/2014/main" id="{DD7EC3F8-AD63-4183-867F-42A7CAEDA49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2A40F44-5DB6-4F34-AABD-540D60248C7D}"/>
              </a:ext>
            </a:extLst>
          </p:cNvPr>
          <p:cNvSpPr>
            <a:spLocks noGrp="1"/>
          </p:cNvSpPr>
          <p:nvPr>
            <p:ph type="sldNum" sz="quarter" idx="12"/>
          </p:nvPr>
        </p:nvSpPr>
        <p:spPr/>
        <p:txBody>
          <a:bodyPr/>
          <a:lstStyle>
            <a:lvl1pPr>
              <a:defRPr/>
            </a:lvl1pPr>
          </a:lstStyle>
          <a:p>
            <a:fld id="{BC79EDBA-1FCD-4941-A0C5-DF1E58D26501}" type="slidenum">
              <a:rPr lang="en-US" altLang="en-US"/>
              <a:pPr/>
              <a:t>‹#›</a:t>
            </a:fld>
            <a:endParaRPr lang="en-US" altLang="en-US"/>
          </a:p>
        </p:txBody>
      </p:sp>
    </p:spTree>
    <p:extLst>
      <p:ext uri="{BB962C8B-B14F-4D97-AF65-F5344CB8AC3E}">
        <p14:creationId xmlns:p14="http://schemas.microsoft.com/office/powerpoint/2010/main" val="29911933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F62F-B1B2-4778-94CB-B34DB2A6A3D7}"/>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D6041BD-90C5-4D9A-A4A4-7A45EE8EAA21}"/>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396D93CB-B885-4B8B-9B6B-E4FB906D7686}"/>
              </a:ext>
            </a:extLst>
          </p:cNvPr>
          <p:cNvSpPr>
            <a:spLocks noGrp="1"/>
          </p:cNvSpPr>
          <p:nvPr>
            <p:ph type="dt" sz="half" idx="10"/>
          </p:nvPr>
        </p:nvSpPr>
        <p:spPr/>
        <p:txBody>
          <a:bodyPr/>
          <a:lstStyle>
            <a:lvl1pPr>
              <a:defRPr/>
            </a:lvl1pPr>
          </a:lstStyle>
          <a:p>
            <a:r>
              <a:rPr lang="en-US" altLang="en-US"/>
              <a:t>9/23/2018</a:t>
            </a:r>
          </a:p>
        </p:txBody>
      </p:sp>
      <p:sp>
        <p:nvSpPr>
          <p:cNvPr id="5" name="Footer Placeholder 4">
            <a:extLst>
              <a:ext uri="{FF2B5EF4-FFF2-40B4-BE49-F238E27FC236}">
                <a16:creationId xmlns:a16="http://schemas.microsoft.com/office/drawing/2014/main" id="{4C4B9CC2-D1FB-44AE-B09D-BF44C08675E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07C6775-BEB9-41D5-81C8-B2D5FFDE68BC}"/>
              </a:ext>
            </a:extLst>
          </p:cNvPr>
          <p:cNvSpPr>
            <a:spLocks noGrp="1"/>
          </p:cNvSpPr>
          <p:nvPr>
            <p:ph type="sldNum" sz="quarter" idx="12"/>
          </p:nvPr>
        </p:nvSpPr>
        <p:spPr/>
        <p:txBody>
          <a:bodyPr/>
          <a:lstStyle>
            <a:lvl1pPr>
              <a:defRPr/>
            </a:lvl1pPr>
          </a:lstStyle>
          <a:p>
            <a:fld id="{E5A663CC-B9D7-49DF-85FA-A4D0578E1FB9}" type="slidenum">
              <a:rPr lang="en-US" altLang="en-US"/>
              <a:pPr/>
              <a:t>‹#›</a:t>
            </a:fld>
            <a:endParaRPr lang="en-US" altLang="en-US"/>
          </a:p>
        </p:txBody>
      </p:sp>
    </p:spTree>
    <p:extLst>
      <p:ext uri="{BB962C8B-B14F-4D97-AF65-F5344CB8AC3E}">
        <p14:creationId xmlns:p14="http://schemas.microsoft.com/office/powerpoint/2010/main" val="24416880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E91D4-841C-4B53-8152-D0A92BF22D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ED4309-0722-4ECE-8D46-37481BD8AEC1}"/>
              </a:ext>
            </a:extLst>
          </p:cNvPr>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55E6D6-AE8D-4639-A4CD-F291BC9DC05B}"/>
              </a:ext>
            </a:extLst>
          </p:cNvPr>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5D8B1B-15C2-4F16-B161-CA2A31677CFD}"/>
              </a:ext>
            </a:extLst>
          </p:cNvPr>
          <p:cNvSpPr>
            <a:spLocks noGrp="1"/>
          </p:cNvSpPr>
          <p:nvPr>
            <p:ph type="dt" sz="half" idx="10"/>
          </p:nvPr>
        </p:nvSpPr>
        <p:spPr/>
        <p:txBody>
          <a:bodyPr/>
          <a:lstStyle>
            <a:lvl1pPr>
              <a:defRPr/>
            </a:lvl1pPr>
          </a:lstStyle>
          <a:p>
            <a:r>
              <a:rPr lang="en-US" altLang="en-US"/>
              <a:t>9/23/2018</a:t>
            </a:r>
          </a:p>
        </p:txBody>
      </p:sp>
      <p:sp>
        <p:nvSpPr>
          <p:cNvPr id="6" name="Footer Placeholder 5">
            <a:extLst>
              <a:ext uri="{FF2B5EF4-FFF2-40B4-BE49-F238E27FC236}">
                <a16:creationId xmlns:a16="http://schemas.microsoft.com/office/drawing/2014/main" id="{C0EACE66-DC4C-4535-82B2-268389733FD9}"/>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4389A63-5B8E-49C3-B08C-C3CBAD47B4E2}"/>
              </a:ext>
            </a:extLst>
          </p:cNvPr>
          <p:cNvSpPr>
            <a:spLocks noGrp="1"/>
          </p:cNvSpPr>
          <p:nvPr>
            <p:ph type="sldNum" sz="quarter" idx="12"/>
          </p:nvPr>
        </p:nvSpPr>
        <p:spPr/>
        <p:txBody>
          <a:bodyPr/>
          <a:lstStyle>
            <a:lvl1pPr>
              <a:defRPr/>
            </a:lvl1pPr>
          </a:lstStyle>
          <a:p>
            <a:fld id="{DBB9F7D7-D962-4C4B-837C-7B5769ACFFEA}" type="slidenum">
              <a:rPr lang="en-US" altLang="en-US"/>
              <a:pPr/>
              <a:t>‹#›</a:t>
            </a:fld>
            <a:endParaRPr lang="en-US" altLang="en-US"/>
          </a:p>
        </p:txBody>
      </p:sp>
    </p:spTree>
    <p:extLst>
      <p:ext uri="{BB962C8B-B14F-4D97-AF65-F5344CB8AC3E}">
        <p14:creationId xmlns:p14="http://schemas.microsoft.com/office/powerpoint/2010/main" val="10431896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46CC2-6600-46A8-A6C3-1CF05DCFA899}"/>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E8E4E2-3775-4E98-A500-FE320069531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9AB5317-CC8B-4A44-B0F0-C33A93322F8D}"/>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8B91EC-1DDC-46A0-8570-672790712C0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DC7CD9B-9549-4A44-ADD7-D354C03BF8E9}"/>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A2C7E9-C56D-4C64-AA63-1460A83088DE}"/>
              </a:ext>
            </a:extLst>
          </p:cNvPr>
          <p:cNvSpPr>
            <a:spLocks noGrp="1"/>
          </p:cNvSpPr>
          <p:nvPr>
            <p:ph type="dt" sz="half" idx="10"/>
          </p:nvPr>
        </p:nvSpPr>
        <p:spPr/>
        <p:txBody>
          <a:bodyPr/>
          <a:lstStyle>
            <a:lvl1pPr>
              <a:defRPr/>
            </a:lvl1pPr>
          </a:lstStyle>
          <a:p>
            <a:r>
              <a:rPr lang="en-US" altLang="en-US"/>
              <a:t>9/23/2018</a:t>
            </a:r>
          </a:p>
        </p:txBody>
      </p:sp>
      <p:sp>
        <p:nvSpPr>
          <p:cNvPr id="8" name="Footer Placeholder 7">
            <a:extLst>
              <a:ext uri="{FF2B5EF4-FFF2-40B4-BE49-F238E27FC236}">
                <a16:creationId xmlns:a16="http://schemas.microsoft.com/office/drawing/2014/main" id="{4D900DFF-1AEE-4EAC-AAB2-F1289A7BECC3}"/>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1876F9BB-C7E3-4D35-87E6-E0CEBCA12A9A}"/>
              </a:ext>
            </a:extLst>
          </p:cNvPr>
          <p:cNvSpPr>
            <a:spLocks noGrp="1"/>
          </p:cNvSpPr>
          <p:nvPr>
            <p:ph type="sldNum" sz="quarter" idx="12"/>
          </p:nvPr>
        </p:nvSpPr>
        <p:spPr/>
        <p:txBody>
          <a:bodyPr/>
          <a:lstStyle>
            <a:lvl1pPr>
              <a:defRPr/>
            </a:lvl1pPr>
          </a:lstStyle>
          <a:p>
            <a:fld id="{8269BD9C-2021-4C54-9B05-0052FE9FC2B1}" type="slidenum">
              <a:rPr lang="en-US" altLang="en-US"/>
              <a:pPr/>
              <a:t>‹#›</a:t>
            </a:fld>
            <a:endParaRPr lang="en-US" altLang="en-US"/>
          </a:p>
        </p:txBody>
      </p:sp>
    </p:spTree>
    <p:extLst>
      <p:ext uri="{BB962C8B-B14F-4D97-AF65-F5344CB8AC3E}">
        <p14:creationId xmlns:p14="http://schemas.microsoft.com/office/powerpoint/2010/main" val="19481409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0D98B-BBB3-455F-9433-940A81A403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5BAFB0-EDFD-4DA4-BB9E-93EE20A9590C}"/>
              </a:ext>
            </a:extLst>
          </p:cNvPr>
          <p:cNvSpPr>
            <a:spLocks noGrp="1"/>
          </p:cNvSpPr>
          <p:nvPr>
            <p:ph type="dt" sz="half" idx="10"/>
          </p:nvPr>
        </p:nvSpPr>
        <p:spPr/>
        <p:txBody>
          <a:bodyPr/>
          <a:lstStyle>
            <a:lvl1pPr>
              <a:defRPr/>
            </a:lvl1pPr>
          </a:lstStyle>
          <a:p>
            <a:r>
              <a:rPr lang="en-US" altLang="en-US"/>
              <a:t>9/23/2018</a:t>
            </a:r>
          </a:p>
        </p:txBody>
      </p:sp>
      <p:sp>
        <p:nvSpPr>
          <p:cNvPr id="4" name="Footer Placeholder 3">
            <a:extLst>
              <a:ext uri="{FF2B5EF4-FFF2-40B4-BE49-F238E27FC236}">
                <a16:creationId xmlns:a16="http://schemas.microsoft.com/office/drawing/2014/main" id="{88A03304-03F8-40ED-B85E-F03A6D86D9DF}"/>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ED8122DD-19A2-493E-85CD-FDFDDE0182B6}"/>
              </a:ext>
            </a:extLst>
          </p:cNvPr>
          <p:cNvSpPr>
            <a:spLocks noGrp="1"/>
          </p:cNvSpPr>
          <p:nvPr>
            <p:ph type="sldNum" sz="quarter" idx="12"/>
          </p:nvPr>
        </p:nvSpPr>
        <p:spPr/>
        <p:txBody>
          <a:bodyPr/>
          <a:lstStyle>
            <a:lvl1pPr>
              <a:defRPr/>
            </a:lvl1pPr>
          </a:lstStyle>
          <a:p>
            <a:fld id="{C16105F9-380E-40AA-9687-E80055DD5EFE}" type="slidenum">
              <a:rPr lang="en-US" altLang="en-US"/>
              <a:pPr/>
              <a:t>‹#›</a:t>
            </a:fld>
            <a:endParaRPr lang="en-US" altLang="en-US"/>
          </a:p>
        </p:txBody>
      </p:sp>
    </p:spTree>
    <p:extLst>
      <p:ext uri="{BB962C8B-B14F-4D97-AF65-F5344CB8AC3E}">
        <p14:creationId xmlns:p14="http://schemas.microsoft.com/office/powerpoint/2010/main" val="16412088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F55CB4-FD95-46AD-889B-F20B6A13BBA6}"/>
              </a:ext>
            </a:extLst>
          </p:cNvPr>
          <p:cNvSpPr>
            <a:spLocks noGrp="1"/>
          </p:cNvSpPr>
          <p:nvPr>
            <p:ph type="dt" sz="half" idx="10"/>
          </p:nvPr>
        </p:nvSpPr>
        <p:spPr/>
        <p:txBody>
          <a:bodyPr/>
          <a:lstStyle>
            <a:lvl1pPr>
              <a:defRPr/>
            </a:lvl1pPr>
          </a:lstStyle>
          <a:p>
            <a:r>
              <a:rPr lang="en-US" altLang="en-US"/>
              <a:t>9/23/2018</a:t>
            </a:r>
          </a:p>
        </p:txBody>
      </p:sp>
      <p:sp>
        <p:nvSpPr>
          <p:cNvPr id="3" name="Footer Placeholder 2">
            <a:extLst>
              <a:ext uri="{FF2B5EF4-FFF2-40B4-BE49-F238E27FC236}">
                <a16:creationId xmlns:a16="http://schemas.microsoft.com/office/drawing/2014/main" id="{3981C691-F1A9-40E3-AFB3-40F30CB91E2E}"/>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4FF6DE4A-B6BB-4D31-A2D0-705EEA54B693}"/>
              </a:ext>
            </a:extLst>
          </p:cNvPr>
          <p:cNvSpPr>
            <a:spLocks noGrp="1"/>
          </p:cNvSpPr>
          <p:nvPr>
            <p:ph type="sldNum" sz="quarter" idx="12"/>
          </p:nvPr>
        </p:nvSpPr>
        <p:spPr/>
        <p:txBody>
          <a:bodyPr/>
          <a:lstStyle>
            <a:lvl1pPr>
              <a:defRPr/>
            </a:lvl1pPr>
          </a:lstStyle>
          <a:p>
            <a:fld id="{09AF3CE5-766E-446D-9E4E-16422EAD8F28}" type="slidenum">
              <a:rPr lang="en-US" altLang="en-US"/>
              <a:pPr/>
              <a:t>‹#›</a:t>
            </a:fld>
            <a:endParaRPr lang="en-US" altLang="en-US"/>
          </a:p>
        </p:txBody>
      </p:sp>
    </p:spTree>
    <p:extLst>
      <p:ext uri="{BB962C8B-B14F-4D97-AF65-F5344CB8AC3E}">
        <p14:creationId xmlns:p14="http://schemas.microsoft.com/office/powerpoint/2010/main" val="3238001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1D570-676C-47C6-B8E4-4F56C3B83DDB}"/>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55DD10-78D6-48E9-92C3-AED83A72CFF2}"/>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B0A34691-21FE-474C-A7A7-F2E27C788E99}"/>
              </a:ext>
            </a:extLst>
          </p:cNvPr>
          <p:cNvSpPr>
            <a:spLocks noGrp="1"/>
          </p:cNvSpPr>
          <p:nvPr>
            <p:ph type="dt" sz="half" idx="10"/>
          </p:nvPr>
        </p:nvSpPr>
        <p:spPr/>
        <p:txBody>
          <a:bodyPr/>
          <a:lstStyle>
            <a:lvl1pPr>
              <a:defRPr/>
            </a:lvl1pPr>
          </a:lstStyle>
          <a:p>
            <a:r>
              <a:rPr lang="en-US" altLang="en-US"/>
              <a:t>9/23/2018</a:t>
            </a:r>
          </a:p>
        </p:txBody>
      </p:sp>
      <p:sp>
        <p:nvSpPr>
          <p:cNvPr id="5" name="Footer Placeholder 4">
            <a:extLst>
              <a:ext uri="{FF2B5EF4-FFF2-40B4-BE49-F238E27FC236}">
                <a16:creationId xmlns:a16="http://schemas.microsoft.com/office/drawing/2014/main" id="{F20B3DC0-94CB-4415-B06D-532950F92D4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400E19C-818C-42BD-B18A-F115E610453B}"/>
              </a:ext>
            </a:extLst>
          </p:cNvPr>
          <p:cNvSpPr>
            <a:spLocks noGrp="1"/>
          </p:cNvSpPr>
          <p:nvPr>
            <p:ph type="sldNum" sz="quarter" idx="12"/>
          </p:nvPr>
        </p:nvSpPr>
        <p:spPr/>
        <p:txBody>
          <a:bodyPr/>
          <a:lstStyle>
            <a:lvl1pPr>
              <a:defRPr/>
            </a:lvl1pPr>
          </a:lstStyle>
          <a:p>
            <a:fld id="{7905E877-BD38-462C-8998-81A3CDBC53F4}" type="slidenum">
              <a:rPr lang="en-US" altLang="en-US"/>
              <a:pPr/>
              <a:t>‹#›</a:t>
            </a:fld>
            <a:endParaRPr lang="en-US" altLang="en-US"/>
          </a:p>
        </p:txBody>
      </p:sp>
    </p:spTree>
    <p:extLst>
      <p:ext uri="{BB962C8B-B14F-4D97-AF65-F5344CB8AC3E}">
        <p14:creationId xmlns:p14="http://schemas.microsoft.com/office/powerpoint/2010/main" val="2413950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8F92E-3A1A-400F-939B-619D0296AD0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C6B068-FEE5-4C66-8D1B-948ECF545A0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DC7459-CA7E-44B1-895F-222409A38F1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E400C8C-DDE0-4997-8E74-205F973B80BF}"/>
              </a:ext>
            </a:extLst>
          </p:cNvPr>
          <p:cNvSpPr>
            <a:spLocks noGrp="1"/>
          </p:cNvSpPr>
          <p:nvPr>
            <p:ph type="dt" sz="half" idx="10"/>
          </p:nvPr>
        </p:nvSpPr>
        <p:spPr/>
        <p:txBody>
          <a:bodyPr/>
          <a:lstStyle>
            <a:lvl1pPr>
              <a:defRPr/>
            </a:lvl1pPr>
          </a:lstStyle>
          <a:p>
            <a:r>
              <a:rPr lang="en-US" altLang="en-US"/>
              <a:t>9/23/2018</a:t>
            </a:r>
          </a:p>
        </p:txBody>
      </p:sp>
      <p:sp>
        <p:nvSpPr>
          <p:cNvPr id="6" name="Footer Placeholder 5">
            <a:extLst>
              <a:ext uri="{FF2B5EF4-FFF2-40B4-BE49-F238E27FC236}">
                <a16:creationId xmlns:a16="http://schemas.microsoft.com/office/drawing/2014/main" id="{A18B652F-E078-4E4A-A568-3028F802DF65}"/>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10478EB-57B4-4DCA-BF03-D44953858E78}"/>
              </a:ext>
            </a:extLst>
          </p:cNvPr>
          <p:cNvSpPr>
            <a:spLocks noGrp="1"/>
          </p:cNvSpPr>
          <p:nvPr>
            <p:ph type="sldNum" sz="quarter" idx="12"/>
          </p:nvPr>
        </p:nvSpPr>
        <p:spPr/>
        <p:txBody>
          <a:bodyPr/>
          <a:lstStyle>
            <a:lvl1pPr>
              <a:defRPr/>
            </a:lvl1pPr>
          </a:lstStyle>
          <a:p>
            <a:fld id="{D04E633B-695E-4906-9F1C-2CFEDC83FBAE}" type="slidenum">
              <a:rPr lang="en-US" altLang="en-US"/>
              <a:pPr/>
              <a:t>‹#›</a:t>
            </a:fld>
            <a:endParaRPr lang="en-US" altLang="en-US"/>
          </a:p>
        </p:txBody>
      </p:sp>
    </p:spTree>
    <p:extLst>
      <p:ext uri="{BB962C8B-B14F-4D97-AF65-F5344CB8AC3E}">
        <p14:creationId xmlns:p14="http://schemas.microsoft.com/office/powerpoint/2010/main" val="23581956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E5367-1F5D-4908-AEE6-A036DE1F1DB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B32ECF-FE2F-4399-9F47-BC9DA6E409A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BE2BAE8-A31F-4E79-985D-57974009238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3C30EDA-27B7-40BD-B2C8-8619C4C37260}"/>
              </a:ext>
            </a:extLst>
          </p:cNvPr>
          <p:cNvSpPr>
            <a:spLocks noGrp="1"/>
          </p:cNvSpPr>
          <p:nvPr>
            <p:ph type="dt" sz="half" idx="10"/>
          </p:nvPr>
        </p:nvSpPr>
        <p:spPr/>
        <p:txBody>
          <a:bodyPr/>
          <a:lstStyle>
            <a:lvl1pPr>
              <a:defRPr/>
            </a:lvl1pPr>
          </a:lstStyle>
          <a:p>
            <a:r>
              <a:rPr lang="en-US" altLang="en-US"/>
              <a:t>9/23/2018</a:t>
            </a:r>
          </a:p>
        </p:txBody>
      </p:sp>
      <p:sp>
        <p:nvSpPr>
          <p:cNvPr id="6" name="Footer Placeholder 5">
            <a:extLst>
              <a:ext uri="{FF2B5EF4-FFF2-40B4-BE49-F238E27FC236}">
                <a16:creationId xmlns:a16="http://schemas.microsoft.com/office/drawing/2014/main" id="{4124E0C3-642B-4DB9-AA10-B7F2DAE6ABDC}"/>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F220326-C8B3-4050-A5FA-866B3057CEFB}"/>
              </a:ext>
            </a:extLst>
          </p:cNvPr>
          <p:cNvSpPr>
            <a:spLocks noGrp="1"/>
          </p:cNvSpPr>
          <p:nvPr>
            <p:ph type="sldNum" sz="quarter" idx="12"/>
          </p:nvPr>
        </p:nvSpPr>
        <p:spPr/>
        <p:txBody>
          <a:bodyPr/>
          <a:lstStyle>
            <a:lvl1pPr>
              <a:defRPr/>
            </a:lvl1pPr>
          </a:lstStyle>
          <a:p>
            <a:fld id="{AE55921F-2101-4DDB-8BC6-79102C6075D0}" type="slidenum">
              <a:rPr lang="en-US" altLang="en-US"/>
              <a:pPr/>
              <a:t>‹#›</a:t>
            </a:fld>
            <a:endParaRPr lang="en-US" altLang="en-US"/>
          </a:p>
        </p:txBody>
      </p:sp>
    </p:spTree>
    <p:extLst>
      <p:ext uri="{BB962C8B-B14F-4D97-AF65-F5344CB8AC3E}">
        <p14:creationId xmlns:p14="http://schemas.microsoft.com/office/powerpoint/2010/main" val="34060048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C39D9-B56D-4CB0-A415-95CF85C54B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8EF01C-EDC0-48DF-AF9B-75940A74ED5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291160-4B7C-4C0C-B74A-38906505B4CB}"/>
              </a:ext>
            </a:extLst>
          </p:cNvPr>
          <p:cNvSpPr>
            <a:spLocks noGrp="1"/>
          </p:cNvSpPr>
          <p:nvPr>
            <p:ph type="dt" sz="half" idx="10"/>
          </p:nvPr>
        </p:nvSpPr>
        <p:spPr/>
        <p:txBody>
          <a:bodyPr/>
          <a:lstStyle>
            <a:lvl1pPr>
              <a:defRPr/>
            </a:lvl1pPr>
          </a:lstStyle>
          <a:p>
            <a:r>
              <a:rPr lang="en-US" altLang="en-US"/>
              <a:t>9/23/2018</a:t>
            </a:r>
          </a:p>
        </p:txBody>
      </p:sp>
      <p:sp>
        <p:nvSpPr>
          <p:cNvPr id="5" name="Footer Placeholder 4">
            <a:extLst>
              <a:ext uri="{FF2B5EF4-FFF2-40B4-BE49-F238E27FC236}">
                <a16:creationId xmlns:a16="http://schemas.microsoft.com/office/drawing/2014/main" id="{58485C28-7C79-42FA-BCA6-6513BC7066A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101173D-C70D-4DBE-8CC6-2ED22743E933}"/>
              </a:ext>
            </a:extLst>
          </p:cNvPr>
          <p:cNvSpPr>
            <a:spLocks noGrp="1"/>
          </p:cNvSpPr>
          <p:nvPr>
            <p:ph type="sldNum" sz="quarter" idx="12"/>
          </p:nvPr>
        </p:nvSpPr>
        <p:spPr/>
        <p:txBody>
          <a:bodyPr/>
          <a:lstStyle>
            <a:lvl1pPr>
              <a:defRPr/>
            </a:lvl1pPr>
          </a:lstStyle>
          <a:p>
            <a:fld id="{A7B5597B-BDE3-4C68-9E08-43203DCC90B0}" type="slidenum">
              <a:rPr lang="en-US" altLang="en-US"/>
              <a:pPr/>
              <a:t>‹#›</a:t>
            </a:fld>
            <a:endParaRPr lang="en-US" altLang="en-US"/>
          </a:p>
        </p:txBody>
      </p:sp>
    </p:spTree>
    <p:extLst>
      <p:ext uri="{BB962C8B-B14F-4D97-AF65-F5344CB8AC3E}">
        <p14:creationId xmlns:p14="http://schemas.microsoft.com/office/powerpoint/2010/main" val="17856472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107098-A722-4609-9105-16DC8A8BD97B}"/>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DDD4D38-CC23-44F6-8D62-C7DBB8CB9A81}"/>
              </a:ext>
            </a:extLst>
          </p:cNvPr>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E2CEA5-8F90-4E39-A2B9-B3FB4D7B5553}"/>
              </a:ext>
            </a:extLst>
          </p:cNvPr>
          <p:cNvSpPr>
            <a:spLocks noGrp="1"/>
          </p:cNvSpPr>
          <p:nvPr>
            <p:ph type="dt" sz="half" idx="10"/>
          </p:nvPr>
        </p:nvSpPr>
        <p:spPr/>
        <p:txBody>
          <a:bodyPr/>
          <a:lstStyle>
            <a:lvl1pPr>
              <a:defRPr/>
            </a:lvl1pPr>
          </a:lstStyle>
          <a:p>
            <a:r>
              <a:rPr lang="en-US" altLang="en-US"/>
              <a:t>9/23/2018</a:t>
            </a:r>
          </a:p>
        </p:txBody>
      </p:sp>
      <p:sp>
        <p:nvSpPr>
          <p:cNvPr id="5" name="Footer Placeholder 4">
            <a:extLst>
              <a:ext uri="{FF2B5EF4-FFF2-40B4-BE49-F238E27FC236}">
                <a16:creationId xmlns:a16="http://schemas.microsoft.com/office/drawing/2014/main" id="{41293A09-1208-4081-AB97-A6F4A8300DA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CAF7FAB-1B2E-4020-8B29-88FFF51C71C6}"/>
              </a:ext>
            </a:extLst>
          </p:cNvPr>
          <p:cNvSpPr>
            <a:spLocks noGrp="1"/>
          </p:cNvSpPr>
          <p:nvPr>
            <p:ph type="sldNum" sz="quarter" idx="12"/>
          </p:nvPr>
        </p:nvSpPr>
        <p:spPr/>
        <p:txBody>
          <a:bodyPr/>
          <a:lstStyle>
            <a:lvl1pPr>
              <a:defRPr/>
            </a:lvl1pPr>
          </a:lstStyle>
          <a:p>
            <a:fld id="{AA0B993B-A7FC-453C-9EDA-258BCDD7CA74}" type="slidenum">
              <a:rPr lang="en-US" altLang="en-US"/>
              <a:pPr/>
              <a:t>‹#›</a:t>
            </a:fld>
            <a:endParaRPr lang="en-US" altLang="en-US"/>
          </a:p>
        </p:txBody>
      </p:sp>
    </p:spTree>
    <p:extLst>
      <p:ext uri="{BB962C8B-B14F-4D97-AF65-F5344CB8AC3E}">
        <p14:creationId xmlns:p14="http://schemas.microsoft.com/office/powerpoint/2010/main" val="30464364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27A22-35E4-49A5-9A28-628BC9C73C05}"/>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2F262E-BF3E-416C-8FD9-50AAA6F48FA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B25A78C-21D1-4CFF-9778-28789C089985}"/>
              </a:ext>
            </a:extLst>
          </p:cNvPr>
          <p:cNvSpPr>
            <a:spLocks noGrp="1"/>
          </p:cNvSpPr>
          <p:nvPr>
            <p:ph type="dt" sz="half" idx="10"/>
          </p:nvPr>
        </p:nvSpPr>
        <p:spPr/>
        <p:txBody>
          <a:bodyPr/>
          <a:lstStyle>
            <a:lvl1pPr>
              <a:defRPr/>
            </a:lvl1pPr>
          </a:lstStyle>
          <a:p>
            <a:r>
              <a:rPr lang="en-US" altLang="en-US"/>
              <a:t>9/23/2018</a:t>
            </a:r>
          </a:p>
        </p:txBody>
      </p:sp>
      <p:sp>
        <p:nvSpPr>
          <p:cNvPr id="5" name="Footer Placeholder 4">
            <a:extLst>
              <a:ext uri="{FF2B5EF4-FFF2-40B4-BE49-F238E27FC236}">
                <a16:creationId xmlns:a16="http://schemas.microsoft.com/office/drawing/2014/main" id="{AA5953B3-9B04-4D63-9C43-0F67105D124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0BB8A53-41E4-476F-B9B3-3332E49135D2}"/>
              </a:ext>
            </a:extLst>
          </p:cNvPr>
          <p:cNvSpPr>
            <a:spLocks noGrp="1"/>
          </p:cNvSpPr>
          <p:nvPr>
            <p:ph type="sldNum" sz="quarter" idx="12"/>
          </p:nvPr>
        </p:nvSpPr>
        <p:spPr/>
        <p:txBody>
          <a:bodyPr/>
          <a:lstStyle>
            <a:lvl1pPr>
              <a:defRPr/>
            </a:lvl1pPr>
          </a:lstStyle>
          <a:p>
            <a:fld id="{29C5B52D-57C1-4994-8B14-523C8DBF2BA5}" type="slidenum">
              <a:rPr lang="en-US" altLang="en-US"/>
              <a:pPr/>
              <a:t>‹#›</a:t>
            </a:fld>
            <a:endParaRPr lang="en-US" altLang="en-US"/>
          </a:p>
        </p:txBody>
      </p:sp>
    </p:spTree>
    <p:extLst>
      <p:ext uri="{BB962C8B-B14F-4D97-AF65-F5344CB8AC3E}">
        <p14:creationId xmlns:p14="http://schemas.microsoft.com/office/powerpoint/2010/main" val="40548426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F36D3-C3D6-4392-A154-1800225CC6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FD0CEF-F720-4F89-ACD2-B740D2984F8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1C46AA-BDD2-4AFE-AA59-E0578F85F8F9}"/>
              </a:ext>
            </a:extLst>
          </p:cNvPr>
          <p:cNvSpPr>
            <a:spLocks noGrp="1"/>
          </p:cNvSpPr>
          <p:nvPr>
            <p:ph type="dt" sz="half" idx="10"/>
          </p:nvPr>
        </p:nvSpPr>
        <p:spPr/>
        <p:txBody>
          <a:bodyPr/>
          <a:lstStyle>
            <a:lvl1pPr>
              <a:defRPr/>
            </a:lvl1pPr>
          </a:lstStyle>
          <a:p>
            <a:r>
              <a:rPr lang="en-US" altLang="en-US"/>
              <a:t>9/23/2018</a:t>
            </a:r>
          </a:p>
        </p:txBody>
      </p:sp>
      <p:sp>
        <p:nvSpPr>
          <p:cNvPr id="5" name="Footer Placeholder 4">
            <a:extLst>
              <a:ext uri="{FF2B5EF4-FFF2-40B4-BE49-F238E27FC236}">
                <a16:creationId xmlns:a16="http://schemas.microsoft.com/office/drawing/2014/main" id="{928390F5-4D8A-4CAC-908D-F31C7235AF6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B13A137-0513-4EB7-9BC3-B782126D7F2A}"/>
              </a:ext>
            </a:extLst>
          </p:cNvPr>
          <p:cNvSpPr>
            <a:spLocks noGrp="1"/>
          </p:cNvSpPr>
          <p:nvPr>
            <p:ph type="sldNum" sz="quarter" idx="12"/>
          </p:nvPr>
        </p:nvSpPr>
        <p:spPr/>
        <p:txBody>
          <a:bodyPr/>
          <a:lstStyle>
            <a:lvl1pPr>
              <a:defRPr/>
            </a:lvl1pPr>
          </a:lstStyle>
          <a:p>
            <a:fld id="{B371F841-6F8F-459F-A3CF-8C0E2817E6CB}" type="slidenum">
              <a:rPr lang="en-US" altLang="en-US"/>
              <a:pPr/>
              <a:t>‹#›</a:t>
            </a:fld>
            <a:endParaRPr lang="en-US" altLang="en-US"/>
          </a:p>
        </p:txBody>
      </p:sp>
    </p:spTree>
    <p:extLst>
      <p:ext uri="{BB962C8B-B14F-4D97-AF65-F5344CB8AC3E}">
        <p14:creationId xmlns:p14="http://schemas.microsoft.com/office/powerpoint/2010/main" val="41267223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1777E-A8D3-4B9B-AE1B-533388395DF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5A891C-98D6-49D9-BCB6-53D265C0617B}"/>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BA397F86-04AB-4BBD-8935-0706C690049C}"/>
              </a:ext>
            </a:extLst>
          </p:cNvPr>
          <p:cNvSpPr>
            <a:spLocks noGrp="1"/>
          </p:cNvSpPr>
          <p:nvPr>
            <p:ph type="dt" sz="half" idx="10"/>
          </p:nvPr>
        </p:nvSpPr>
        <p:spPr/>
        <p:txBody>
          <a:bodyPr/>
          <a:lstStyle>
            <a:lvl1pPr>
              <a:defRPr/>
            </a:lvl1pPr>
          </a:lstStyle>
          <a:p>
            <a:r>
              <a:rPr lang="en-US" altLang="en-US"/>
              <a:t>9/23/2018</a:t>
            </a:r>
          </a:p>
        </p:txBody>
      </p:sp>
      <p:sp>
        <p:nvSpPr>
          <p:cNvPr id="5" name="Footer Placeholder 4">
            <a:extLst>
              <a:ext uri="{FF2B5EF4-FFF2-40B4-BE49-F238E27FC236}">
                <a16:creationId xmlns:a16="http://schemas.microsoft.com/office/drawing/2014/main" id="{6EB39BC9-87FA-4F5D-8CAE-F572AF0F443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5203DA8-65BA-4DC7-AFBE-9360F55B25CE}"/>
              </a:ext>
            </a:extLst>
          </p:cNvPr>
          <p:cNvSpPr>
            <a:spLocks noGrp="1"/>
          </p:cNvSpPr>
          <p:nvPr>
            <p:ph type="sldNum" sz="quarter" idx="12"/>
          </p:nvPr>
        </p:nvSpPr>
        <p:spPr/>
        <p:txBody>
          <a:bodyPr/>
          <a:lstStyle>
            <a:lvl1pPr>
              <a:defRPr/>
            </a:lvl1pPr>
          </a:lstStyle>
          <a:p>
            <a:fld id="{D0CC994C-E013-403C-9CE7-9A2CDA83E238}" type="slidenum">
              <a:rPr lang="en-US" altLang="en-US"/>
              <a:pPr/>
              <a:t>‹#›</a:t>
            </a:fld>
            <a:endParaRPr lang="en-US" altLang="en-US"/>
          </a:p>
        </p:txBody>
      </p:sp>
    </p:spTree>
    <p:extLst>
      <p:ext uri="{BB962C8B-B14F-4D97-AF65-F5344CB8AC3E}">
        <p14:creationId xmlns:p14="http://schemas.microsoft.com/office/powerpoint/2010/main" val="14079116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C023F-9C00-454B-9206-BC6F640447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BB8793-C9F4-43D4-A1B2-77B5CEFA78E4}"/>
              </a:ext>
            </a:extLst>
          </p:cNvPr>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6A0446-E1C1-4346-8B35-5AD935D5EE60}"/>
              </a:ext>
            </a:extLst>
          </p:cNvPr>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CE8239-DBF6-43D8-AEDD-12F18730D000}"/>
              </a:ext>
            </a:extLst>
          </p:cNvPr>
          <p:cNvSpPr>
            <a:spLocks noGrp="1"/>
          </p:cNvSpPr>
          <p:nvPr>
            <p:ph type="dt" sz="half" idx="10"/>
          </p:nvPr>
        </p:nvSpPr>
        <p:spPr/>
        <p:txBody>
          <a:bodyPr/>
          <a:lstStyle>
            <a:lvl1pPr>
              <a:defRPr/>
            </a:lvl1pPr>
          </a:lstStyle>
          <a:p>
            <a:r>
              <a:rPr lang="en-US" altLang="en-US"/>
              <a:t>9/23/2018</a:t>
            </a:r>
          </a:p>
        </p:txBody>
      </p:sp>
      <p:sp>
        <p:nvSpPr>
          <p:cNvPr id="6" name="Footer Placeholder 5">
            <a:extLst>
              <a:ext uri="{FF2B5EF4-FFF2-40B4-BE49-F238E27FC236}">
                <a16:creationId xmlns:a16="http://schemas.microsoft.com/office/drawing/2014/main" id="{F3D0FA1C-C524-4E88-925E-1F23C66F0497}"/>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6E1797BC-371C-4308-A0E7-E8623B9B9BB1}"/>
              </a:ext>
            </a:extLst>
          </p:cNvPr>
          <p:cNvSpPr>
            <a:spLocks noGrp="1"/>
          </p:cNvSpPr>
          <p:nvPr>
            <p:ph type="sldNum" sz="quarter" idx="12"/>
          </p:nvPr>
        </p:nvSpPr>
        <p:spPr/>
        <p:txBody>
          <a:bodyPr/>
          <a:lstStyle>
            <a:lvl1pPr>
              <a:defRPr/>
            </a:lvl1pPr>
          </a:lstStyle>
          <a:p>
            <a:fld id="{AA9DE43F-9F0D-4716-AEA1-DD394118337E}" type="slidenum">
              <a:rPr lang="en-US" altLang="en-US"/>
              <a:pPr/>
              <a:t>‹#›</a:t>
            </a:fld>
            <a:endParaRPr lang="en-US" altLang="en-US"/>
          </a:p>
        </p:txBody>
      </p:sp>
    </p:spTree>
    <p:extLst>
      <p:ext uri="{BB962C8B-B14F-4D97-AF65-F5344CB8AC3E}">
        <p14:creationId xmlns:p14="http://schemas.microsoft.com/office/powerpoint/2010/main" val="10092754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98302-B628-4243-A6E7-05E89E816AD0}"/>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47927F-A968-4747-A0D8-206CDA5A611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3A378F4-09EF-498B-821E-71DCA1B2562C}"/>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B017CD-33E7-4AEF-A231-FB2786688EB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F0A6EA1-60C8-4E4D-8196-95C80D0F17FE}"/>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FFE85F-6E36-48AB-95D4-C3A04D38A07F}"/>
              </a:ext>
            </a:extLst>
          </p:cNvPr>
          <p:cNvSpPr>
            <a:spLocks noGrp="1"/>
          </p:cNvSpPr>
          <p:nvPr>
            <p:ph type="dt" sz="half" idx="10"/>
          </p:nvPr>
        </p:nvSpPr>
        <p:spPr/>
        <p:txBody>
          <a:bodyPr/>
          <a:lstStyle>
            <a:lvl1pPr>
              <a:defRPr/>
            </a:lvl1pPr>
          </a:lstStyle>
          <a:p>
            <a:r>
              <a:rPr lang="en-US" altLang="en-US"/>
              <a:t>9/23/2018</a:t>
            </a:r>
          </a:p>
        </p:txBody>
      </p:sp>
      <p:sp>
        <p:nvSpPr>
          <p:cNvPr id="8" name="Footer Placeholder 7">
            <a:extLst>
              <a:ext uri="{FF2B5EF4-FFF2-40B4-BE49-F238E27FC236}">
                <a16:creationId xmlns:a16="http://schemas.microsoft.com/office/drawing/2014/main" id="{0466753F-A65F-4F81-96DF-9BFDF59B3276}"/>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D4E40C98-8E15-4777-B142-0A4E4221F0EF}"/>
              </a:ext>
            </a:extLst>
          </p:cNvPr>
          <p:cNvSpPr>
            <a:spLocks noGrp="1"/>
          </p:cNvSpPr>
          <p:nvPr>
            <p:ph type="sldNum" sz="quarter" idx="12"/>
          </p:nvPr>
        </p:nvSpPr>
        <p:spPr/>
        <p:txBody>
          <a:bodyPr/>
          <a:lstStyle>
            <a:lvl1pPr>
              <a:defRPr/>
            </a:lvl1pPr>
          </a:lstStyle>
          <a:p>
            <a:fld id="{6AE63157-14C5-4F9A-930A-8BC7BBFF20A7}" type="slidenum">
              <a:rPr lang="en-US" altLang="en-US"/>
              <a:pPr/>
              <a:t>‹#›</a:t>
            </a:fld>
            <a:endParaRPr lang="en-US" altLang="en-US"/>
          </a:p>
        </p:txBody>
      </p:sp>
    </p:spTree>
    <p:extLst>
      <p:ext uri="{BB962C8B-B14F-4D97-AF65-F5344CB8AC3E}">
        <p14:creationId xmlns:p14="http://schemas.microsoft.com/office/powerpoint/2010/main" val="1104373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58AD5-1D1D-4A2A-8A05-F6A8B5286A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C40A46-8121-4AFD-A5C0-6DB172E25333}"/>
              </a:ext>
            </a:extLst>
          </p:cNvPr>
          <p:cNvSpPr>
            <a:spLocks noGrp="1"/>
          </p:cNvSpPr>
          <p:nvPr>
            <p:ph type="dt" sz="half" idx="10"/>
          </p:nvPr>
        </p:nvSpPr>
        <p:spPr/>
        <p:txBody>
          <a:bodyPr/>
          <a:lstStyle>
            <a:lvl1pPr>
              <a:defRPr/>
            </a:lvl1pPr>
          </a:lstStyle>
          <a:p>
            <a:r>
              <a:rPr lang="en-US" altLang="en-US"/>
              <a:t>9/23/2018</a:t>
            </a:r>
          </a:p>
        </p:txBody>
      </p:sp>
      <p:sp>
        <p:nvSpPr>
          <p:cNvPr id="4" name="Footer Placeholder 3">
            <a:extLst>
              <a:ext uri="{FF2B5EF4-FFF2-40B4-BE49-F238E27FC236}">
                <a16:creationId xmlns:a16="http://schemas.microsoft.com/office/drawing/2014/main" id="{740A1DE2-1BB4-4407-A829-2399D8F19BD0}"/>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20F430B6-E0AE-4569-8409-9368DE15BCBB}"/>
              </a:ext>
            </a:extLst>
          </p:cNvPr>
          <p:cNvSpPr>
            <a:spLocks noGrp="1"/>
          </p:cNvSpPr>
          <p:nvPr>
            <p:ph type="sldNum" sz="quarter" idx="12"/>
          </p:nvPr>
        </p:nvSpPr>
        <p:spPr/>
        <p:txBody>
          <a:bodyPr/>
          <a:lstStyle>
            <a:lvl1pPr>
              <a:defRPr/>
            </a:lvl1pPr>
          </a:lstStyle>
          <a:p>
            <a:fld id="{A582171C-EB05-42B7-866B-7398672CE7F6}" type="slidenum">
              <a:rPr lang="en-US" altLang="en-US"/>
              <a:pPr/>
              <a:t>‹#›</a:t>
            </a:fld>
            <a:endParaRPr lang="en-US" altLang="en-US"/>
          </a:p>
        </p:txBody>
      </p:sp>
    </p:spTree>
    <p:extLst>
      <p:ext uri="{BB962C8B-B14F-4D97-AF65-F5344CB8AC3E}">
        <p14:creationId xmlns:p14="http://schemas.microsoft.com/office/powerpoint/2010/main" val="653031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89450-385C-4B15-931B-058B0BA2E8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4931A4-ABD7-45CF-8C2F-A6FA81492094}"/>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EEED13-74EA-4E9F-8EA1-D8DFFD3013C7}"/>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6FEF9E-A04A-46F1-A99C-2EB9A19875DA}"/>
              </a:ext>
            </a:extLst>
          </p:cNvPr>
          <p:cNvSpPr>
            <a:spLocks noGrp="1"/>
          </p:cNvSpPr>
          <p:nvPr>
            <p:ph type="dt" sz="half" idx="10"/>
          </p:nvPr>
        </p:nvSpPr>
        <p:spPr/>
        <p:txBody>
          <a:bodyPr/>
          <a:lstStyle>
            <a:lvl1pPr>
              <a:defRPr/>
            </a:lvl1pPr>
          </a:lstStyle>
          <a:p>
            <a:r>
              <a:rPr lang="en-US" altLang="en-US"/>
              <a:t>9/23/2018</a:t>
            </a:r>
          </a:p>
        </p:txBody>
      </p:sp>
      <p:sp>
        <p:nvSpPr>
          <p:cNvPr id="6" name="Footer Placeholder 5">
            <a:extLst>
              <a:ext uri="{FF2B5EF4-FFF2-40B4-BE49-F238E27FC236}">
                <a16:creationId xmlns:a16="http://schemas.microsoft.com/office/drawing/2014/main" id="{482CA77A-1497-41B5-AD86-D09C7F6358CC}"/>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DF92903-D085-4016-A4E1-7BF4BFA123B5}"/>
              </a:ext>
            </a:extLst>
          </p:cNvPr>
          <p:cNvSpPr>
            <a:spLocks noGrp="1"/>
          </p:cNvSpPr>
          <p:nvPr>
            <p:ph type="sldNum" sz="quarter" idx="12"/>
          </p:nvPr>
        </p:nvSpPr>
        <p:spPr/>
        <p:txBody>
          <a:bodyPr/>
          <a:lstStyle>
            <a:lvl1pPr>
              <a:defRPr/>
            </a:lvl1pPr>
          </a:lstStyle>
          <a:p>
            <a:fld id="{32B90C60-8C3A-4B0B-AD19-2DCC0DDC38C3}" type="slidenum">
              <a:rPr lang="en-US" altLang="en-US"/>
              <a:pPr/>
              <a:t>‹#›</a:t>
            </a:fld>
            <a:endParaRPr lang="en-US" altLang="en-US"/>
          </a:p>
        </p:txBody>
      </p:sp>
    </p:spTree>
    <p:extLst>
      <p:ext uri="{BB962C8B-B14F-4D97-AF65-F5344CB8AC3E}">
        <p14:creationId xmlns:p14="http://schemas.microsoft.com/office/powerpoint/2010/main" val="28677535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1BC323-87F3-42A3-BD58-DF06CB1B79A5}"/>
              </a:ext>
            </a:extLst>
          </p:cNvPr>
          <p:cNvSpPr>
            <a:spLocks noGrp="1"/>
          </p:cNvSpPr>
          <p:nvPr>
            <p:ph type="dt" sz="half" idx="10"/>
          </p:nvPr>
        </p:nvSpPr>
        <p:spPr/>
        <p:txBody>
          <a:bodyPr/>
          <a:lstStyle>
            <a:lvl1pPr>
              <a:defRPr/>
            </a:lvl1pPr>
          </a:lstStyle>
          <a:p>
            <a:r>
              <a:rPr lang="en-US" altLang="en-US"/>
              <a:t>9/23/2018</a:t>
            </a:r>
          </a:p>
        </p:txBody>
      </p:sp>
      <p:sp>
        <p:nvSpPr>
          <p:cNvPr id="3" name="Footer Placeholder 2">
            <a:extLst>
              <a:ext uri="{FF2B5EF4-FFF2-40B4-BE49-F238E27FC236}">
                <a16:creationId xmlns:a16="http://schemas.microsoft.com/office/drawing/2014/main" id="{6C66DED2-0A6F-4A25-A2A8-2606845977D9}"/>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B86196CA-3255-4226-B12D-884CF180B7DB}"/>
              </a:ext>
            </a:extLst>
          </p:cNvPr>
          <p:cNvSpPr>
            <a:spLocks noGrp="1"/>
          </p:cNvSpPr>
          <p:nvPr>
            <p:ph type="sldNum" sz="quarter" idx="12"/>
          </p:nvPr>
        </p:nvSpPr>
        <p:spPr/>
        <p:txBody>
          <a:bodyPr/>
          <a:lstStyle>
            <a:lvl1pPr>
              <a:defRPr/>
            </a:lvl1pPr>
          </a:lstStyle>
          <a:p>
            <a:fld id="{11CF90BE-02B4-40ED-AA3D-10FA58575482}" type="slidenum">
              <a:rPr lang="en-US" altLang="en-US"/>
              <a:pPr/>
              <a:t>‹#›</a:t>
            </a:fld>
            <a:endParaRPr lang="en-US" altLang="en-US"/>
          </a:p>
        </p:txBody>
      </p:sp>
    </p:spTree>
    <p:extLst>
      <p:ext uri="{BB962C8B-B14F-4D97-AF65-F5344CB8AC3E}">
        <p14:creationId xmlns:p14="http://schemas.microsoft.com/office/powerpoint/2010/main" val="11826850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878E9-0718-49AA-B461-0AD8DC3DB88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D183AC-6A8F-4FD3-985A-24A1B165B95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1853C7-A673-4383-B1BC-B6403238BA3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FCF556C-56B1-452D-89BA-6501F7024432}"/>
              </a:ext>
            </a:extLst>
          </p:cNvPr>
          <p:cNvSpPr>
            <a:spLocks noGrp="1"/>
          </p:cNvSpPr>
          <p:nvPr>
            <p:ph type="dt" sz="half" idx="10"/>
          </p:nvPr>
        </p:nvSpPr>
        <p:spPr/>
        <p:txBody>
          <a:bodyPr/>
          <a:lstStyle>
            <a:lvl1pPr>
              <a:defRPr/>
            </a:lvl1pPr>
          </a:lstStyle>
          <a:p>
            <a:r>
              <a:rPr lang="en-US" altLang="en-US"/>
              <a:t>9/23/2018</a:t>
            </a:r>
          </a:p>
        </p:txBody>
      </p:sp>
      <p:sp>
        <p:nvSpPr>
          <p:cNvPr id="6" name="Footer Placeholder 5">
            <a:extLst>
              <a:ext uri="{FF2B5EF4-FFF2-40B4-BE49-F238E27FC236}">
                <a16:creationId xmlns:a16="http://schemas.microsoft.com/office/drawing/2014/main" id="{7DD0702A-5A6C-4B1D-8CA7-5BBD86216317}"/>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367299A7-A8C5-4648-BEB9-A14BAC0017C1}"/>
              </a:ext>
            </a:extLst>
          </p:cNvPr>
          <p:cNvSpPr>
            <a:spLocks noGrp="1"/>
          </p:cNvSpPr>
          <p:nvPr>
            <p:ph type="sldNum" sz="quarter" idx="12"/>
          </p:nvPr>
        </p:nvSpPr>
        <p:spPr/>
        <p:txBody>
          <a:bodyPr/>
          <a:lstStyle>
            <a:lvl1pPr>
              <a:defRPr/>
            </a:lvl1pPr>
          </a:lstStyle>
          <a:p>
            <a:fld id="{F4F8415C-39E4-47AE-97F8-6137BCFFAFC8}" type="slidenum">
              <a:rPr lang="en-US" altLang="en-US"/>
              <a:pPr/>
              <a:t>‹#›</a:t>
            </a:fld>
            <a:endParaRPr lang="en-US" altLang="en-US"/>
          </a:p>
        </p:txBody>
      </p:sp>
    </p:spTree>
    <p:extLst>
      <p:ext uri="{BB962C8B-B14F-4D97-AF65-F5344CB8AC3E}">
        <p14:creationId xmlns:p14="http://schemas.microsoft.com/office/powerpoint/2010/main" val="16391030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5C8F1-FD28-4AF9-82B9-A84DF11B8ED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66A100-93C9-4B71-9137-BCE184086F9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AA1B9F-B144-4F6F-AB01-294E465E202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762DB62-DF92-491A-A206-83765D3E0087}"/>
              </a:ext>
            </a:extLst>
          </p:cNvPr>
          <p:cNvSpPr>
            <a:spLocks noGrp="1"/>
          </p:cNvSpPr>
          <p:nvPr>
            <p:ph type="dt" sz="half" idx="10"/>
          </p:nvPr>
        </p:nvSpPr>
        <p:spPr/>
        <p:txBody>
          <a:bodyPr/>
          <a:lstStyle>
            <a:lvl1pPr>
              <a:defRPr/>
            </a:lvl1pPr>
          </a:lstStyle>
          <a:p>
            <a:r>
              <a:rPr lang="en-US" altLang="en-US"/>
              <a:t>9/23/2018</a:t>
            </a:r>
          </a:p>
        </p:txBody>
      </p:sp>
      <p:sp>
        <p:nvSpPr>
          <p:cNvPr id="6" name="Footer Placeholder 5">
            <a:extLst>
              <a:ext uri="{FF2B5EF4-FFF2-40B4-BE49-F238E27FC236}">
                <a16:creationId xmlns:a16="http://schemas.microsoft.com/office/drawing/2014/main" id="{AFAA3360-728A-4225-9304-E558A23109E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EA71EFD-AB5C-41FF-B1B4-9780B8C89BAA}"/>
              </a:ext>
            </a:extLst>
          </p:cNvPr>
          <p:cNvSpPr>
            <a:spLocks noGrp="1"/>
          </p:cNvSpPr>
          <p:nvPr>
            <p:ph type="sldNum" sz="quarter" idx="12"/>
          </p:nvPr>
        </p:nvSpPr>
        <p:spPr/>
        <p:txBody>
          <a:bodyPr/>
          <a:lstStyle>
            <a:lvl1pPr>
              <a:defRPr/>
            </a:lvl1pPr>
          </a:lstStyle>
          <a:p>
            <a:fld id="{29824A68-DABB-4747-9596-43B3E38723DE}" type="slidenum">
              <a:rPr lang="en-US" altLang="en-US"/>
              <a:pPr/>
              <a:t>‹#›</a:t>
            </a:fld>
            <a:endParaRPr lang="en-US" altLang="en-US"/>
          </a:p>
        </p:txBody>
      </p:sp>
    </p:spTree>
    <p:extLst>
      <p:ext uri="{BB962C8B-B14F-4D97-AF65-F5344CB8AC3E}">
        <p14:creationId xmlns:p14="http://schemas.microsoft.com/office/powerpoint/2010/main" val="13388268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19961-1A13-4C53-9698-1E2D54302F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5E86E0-B4E1-45D0-8795-65D4FB2F8C0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314C4B-465E-42F0-B8E9-B44C2DE643E9}"/>
              </a:ext>
            </a:extLst>
          </p:cNvPr>
          <p:cNvSpPr>
            <a:spLocks noGrp="1"/>
          </p:cNvSpPr>
          <p:nvPr>
            <p:ph type="dt" sz="half" idx="10"/>
          </p:nvPr>
        </p:nvSpPr>
        <p:spPr/>
        <p:txBody>
          <a:bodyPr/>
          <a:lstStyle>
            <a:lvl1pPr>
              <a:defRPr/>
            </a:lvl1pPr>
          </a:lstStyle>
          <a:p>
            <a:r>
              <a:rPr lang="en-US" altLang="en-US"/>
              <a:t>9/23/2018</a:t>
            </a:r>
          </a:p>
        </p:txBody>
      </p:sp>
      <p:sp>
        <p:nvSpPr>
          <p:cNvPr id="5" name="Footer Placeholder 4">
            <a:extLst>
              <a:ext uri="{FF2B5EF4-FFF2-40B4-BE49-F238E27FC236}">
                <a16:creationId xmlns:a16="http://schemas.microsoft.com/office/drawing/2014/main" id="{9DC1059B-B73C-483C-B3E1-00633F5A69A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F3F54E4-E23A-451E-BD63-87F77800FBF2}"/>
              </a:ext>
            </a:extLst>
          </p:cNvPr>
          <p:cNvSpPr>
            <a:spLocks noGrp="1"/>
          </p:cNvSpPr>
          <p:nvPr>
            <p:ph type="sldNum" sz="quarter" idx="12"/>
          </p:nvPr>
        </p:nvSpPr>
        <p:spPr/>
        <p:txBody>
          <a:bodyPr/>
          <a:lstStyle>
            <a:lvl1pPr>
              <a:defRPr/>
            </a:lvl1pPr>
          </a:lstStyle>
          <a:p>
            <a:fld id="{CC33C143-47F6-4452-964A-DB593D26EB9D}" type="slidenum">
              <a:rPr lang="en-US" altLang="en-US"/>
              <a:pPr/>
              <a:t>‹#›</a:t>
            </a:fld>
            <a:endParaRPr lang="en-US" altLang="en-US"/>
          </a:p>
        </p:txBody>
      </p:sp>
    </p:spTree>
    <p:extLst>
      <p:ext uri="{BB962C8B-B14F-4D97-AF65-F5344CB8AC3E}">
        <p14:creationId xmlns:p14="http://schemas.microsoft.com/office/powerpoint/2010/main" val="42079416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E800E8-812A-43B5-80FB-3E5CB9D0676B}"/>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B15105-EF97-45B7-85A7-950FBC6B3145}"/>
              </a:ext>
            </a:extLst>
          </p:cNvPr>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0A4E4D-9750-4DA3-9F90-95B55D93B6CE}"/>
              </a:ext>
            </a:extLst>
          </p:cNvPr>
          <p:cNvSpPr>
            <a:spLocks noGrp="1"/>
          </p:cNvSpPr>
          <p:nvPr>
            <p:ph type="dt" sz="half" idx="10"/>
          </p:nvPr>
        </p:nvSpPr>
        <p:spPr/>
        <p:txBody>
          <a:bodyPr/>
          <a:lstStyle>
            <a:lvl1pPr>
              <a:defRPr/>
            </a:lvl1pPr>
          </a:lstStyle>
          <a:p>
            <a:r>
              <a:rPr lang="en-US" altLang="en-US"/>
              <a:t>9/23/2018</a:t>
            </a:r>
          </a:p>
        </p:txBody>
      </p:sp>
      <p:sp>
        <p:nvSpPr>
          <p:cNvPr id="5" name="Footer Placeholder 4">
            <a:extLst>
              <a:ext uri="{FF2B5EF4-FFF2-40B4-BE49-F238E27FC236}">
                <a16:creationId xmlns:a16="http://schemas.microsoft.com/office/drawing/2014/main" id="{CA966343-0C55-4BD9-B002-E88BD5CA8D2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58D56D9-014D-4AA1-B2BF-8D4CE9AC68AA}"/>
              </a:ext>
            </a:extLst>
          </p:cNvPr>
          <p:cNvSpPr>
            <a:spLocks noGrp="1"/>
          </p:cNvSpPr>
          <p:nvPr>
            <p:ph type="sldNum" sz="quarter" idx="12"/>
          </p:nvPr>
        </p:nvSpPr>
        <p:spPr/>
        <p:txBody>
          <a:bodyPr/>
          <a:lstStyle>
            <a:lvl1pPr>
              <a:defRPr/>
            </a:lvl1pPr>
          </a:lstStyle>
          <a:p>
            <a:fld id="{D2F1D97B-4AD2-4FA0-B846-31982D9C6EFE}" type="slidenum">
              <a:rPr lang="en-US" altLang="en-US"/>
              <a:pPr/>
              <a:t>‹#›</a:t>
            </a:fld>
            <a:endParaRPr lang="en-US" altLang="en-US"/>
          </a:p>
        </p:txBody>
      </p:sp>
    </p:spTree>
    <p:extLst>
      <p:ext uri="{BB962C8B-B14F-4D97-AF65-F5344CB8AC3E}">
        <p14:creationId xmlns:p14="http://schemas.microsoft.com/office/powerpoint/2010/main" val="15281713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D1B01-9043-4338-8488-9D9AD7009C1E}"/>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8EFC51-9D85-4F83-9579-F7E4B009880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AA19DC-D042-41E5-AFB1-8076032A5F90}"/>
              </a:ext>
            </a:extLst>
          </p:cNvPr>
          <p:cNvSpPr>
            <a:spLocks noGrp="1"/>
          </p:cNvSpPr>
          <p:nvPr>
            <p:ph type="dt" sz="half" idx="10"/>
          </p:nvPr>
        </p:nvSpPr>
        <p:spPr/>
        <p:txBody>
          <a:bodyPr/>
          <a:lstStyle>
            <a:lvl1pPr>
              <a:defRPr/>
            </a:lvl1pPr>
          </a:lstStyle>
          <a:p>
            <a:r>
              <a:rPr lang="en-US" altLang="en-US"/>
              <a:t>9/23/2018</a:t>
            </a:r>
          </a:p>
        </p:txBody>
      </p:sp>
      <p:sp>
        <p:nvSpPr>
          <p:cNvPr id="5" name="Footer Placeholder 4">
            <a:extLst>
              <a:ext uri="{FF2B5EF4-FFF2-40B4-BE49-F238E27FC236}">
                <a16:creationId xmlns:a16="http://schemas.microsoft.com/office/drawing/2014/main" id="{E672E085-5445-4EA8-92F0-136AB6F435C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CE1DD8E-536B-492D-9CFB-C48A45CEFB8B}"/>
              </a:ext>
            </a:extLst>
          </p:cNvPr>
          <p:cNvSpPr>
            <a:spLocks noGrp="1"/>
          </p:cNvSpPr>
          <p:nvPr>
            <p:ph type="sldNum" sz="quarter" idx="12"/>
          </p:nvPr>
        </p:nvSpPr>
        <p:spPr/>
        <p:txBody>
          <a:bodyPr/>
          <a:lstStyle>
            <a:lvl1pPr>
              <a:defRPr/>
            </a:lvl1pPr>
          </a:lstStyle>
          <a:p>
            <a:fld id="{E860ECF5-7168-4B6C-B98B-C4BE0609BFD4}" type="slidenum">
              <a:rPr lang="en-US" altLang="en-US"/>
              <a:pPr/>
              <a:t>‹#›</a:t>
            </a:fld>
            <a:endParaRPr lang="en-US" altLang="en-US"/>
          </a:p>
        </p:txBody>
      </p:sp>
    </p:spTree>
    <p:extLst>
      <p:ext uri="{BB962C8B-B14F-4D97-AF65-F5344CB8AC3E}">
        <p14:creationId xmlns:p14="http://schemas.microsoft.com/office/powerpoint/2010/main" val="28997301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EDC31-9F3F-4A1F-8370-F1F89321F0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CB0EE2-571C-4CB9-9F9C-97F350BAC8F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057456-35EF-4C03-BDD2-00557BFD59C7}"/>
              </a:ext>
            </a:extLst>
          </p:cNvPr>
          <p:cNvSpPr>
            <a:spLocks noGrp="1"/>
          </p:cNvSpPr>
          <p:nvPr>
            <p:ph type="dt" sz="half" idx="10"/>
          </p:nvPr>
        </p:nvSpPr>
        <p:spPr/>
        <p:txBody>
          <a:bodyPr/>
          <a:lstStyle>
            <a:lvl1pPr>
              <a:defRPr/>
            </a:lvl1pPr>
          </a:lstStyle>
          <a:p>
            <a:r>
              <a:rPr lang="en-US" altLang="en-US"/>
              <a:t>9/23/2018</a:t>
            </a:r>
          </a:p>
        </p:txBody>
      </p:sp>
      <p:sp>
        <p:nvSpPr>
          <p:cNvPr id="5" name="Footer Placeholder 4">
            <a:extLst>
              <a:ext uri="{FF2B5EF4-FFF2-40B4-BE49-F238E27FC236}">
                <a16:creationId xmlns:a16="http://schemas.microsoft.com/office/drawing/2014/main" id="{14406568-D9C9-4C96-8075-E36863D72EF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BF28E29-8D94-4947-BE91-D5DAFB241CA8}"/>
              </a:ext>
            </a:extLst>
          </p:cNvPr>
          <p:cNvSpPr>
            <a:spLocks noGrp="1"/>
          </p:cNvSpPr>
          <p:nvPr>
            <p:ph type="sldNum" sz="quarter" idx="12"/>
          </p:nvPr>
        </p:nvSpPr>
        <p:spPr/>
        <p:txBody>
          <a:bodyPr/>
          <a:lstStyle>
            <a:lvl1pPr>
              <a:defRPr/>
            </a:lvl1pPr>
          </a:lstStyle>
          <a:p>
            <a:fld id="{F5ADEF65-AD07-4EE5-9D56-255E63659B46}" type="slidenum">
              <a:rPr lang="en-US" altLang="en-US"/>
              <a:pPr/>
              <a:t>‹#›</a:t>
            </a:fld>
            <a:endParaRPr lang="en-US" altLang="en-US"/>
          </a:p>
        </p:txBody>
      </p:sp>
    </p:spTree>
    <p:extLst>
      <p:ext uri="{BB962C8B-B14F-4D97-AF65-F5344CB8AC3E}">
        <p14:creationId xmlns:p14="http://schemas.microsoft.com/office/powerpoint/2010/main" val="12274701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F311D-EAEE-49E9-815F-D90C8E125F53}"/>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884324-E673-45E4-B1B2-DACF5DBCA33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B53F2EEC-617F-4972-B547-9210001129A9}"/>
              </a:ext>
            </a:extLst>
          </p:cNvPr>
          <p:cNvSpPr>
            <a:spLocks noGrp="1"/>
          </p:cNvSpPr>
          <p:nvPr>
            <p:ph type="dt" sz="half" idx="10"/>
          </p:nvPr>
        </p:nvSpPr>
        <p:spPr/>
        <p:txBody>
          <a:bodyPr/>
          <a:lstStyle>
            <a:lvl1pPr>
              <a:defRPr/>
            </a:lvl1pPr>
          </a:lstStyle>
          <a:p>
            <a:r>
              <a:rPr lang="en-US" altLang="en-US"/>
              <a:t>9/23/2018</a:t>
            </a:r>
          </a:p>
        </p:txBody>
      </p:sp>
      <p:sp>
        <p:nvSpPr>
          <p:cNvPr id="5" name="Footer Placeholder 4">
            <a:extLst>
              <a:ext uri="{FF2B5EF4-FFF2-40B4-BE49-F238E27FC236}">
                <a16:creationId xmlns:a16="http://schemas.microsoft.com/office/drawing/2014/main" id="{A4597D92-9483-41C8-9EEE-80392BD7383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DAB974A-C54F-4B5E-BA90-2569B9C001AF}"/>
              </a:ext>
            </a:extLst>
          </p:cNvPr>
          <p:cNvSpPr>
            <a:spLocks noGrp="1"/>
          </p:cNvSpPr>
          <p:nvPr>
            <p:ph type="sldNum" sz="quarter" idx="12"/>
          </p:nvPr>
        </p:nvSpPr>
        <p:spPr/>
        <p:txBody>
          <a:bodyPr/>
          <a:lstStyle>
            <a:lvl1pPr>
              <a:defRPr/>
            </a:lvl1pPr>
          </a:lstStyle>
          <a:p>
            <a:fld id="{56C32C38-9ACC-40C5-AB2E-8969C3FA4A43}" type="slidenum">
              <a:rPr lang="en-US" altLang="en-US"/>
              <a:pPr/>
              <a:t>‹#›</a:t>
            </a:fld>
            <a:endParaRPr lang="en-US" altLang="en-US"/>
          </a:p>
        </p:txBody>
      </p:sp>
    </p:spTree>
    <p:extLst>
      <p:ext uri="{BB962C8B-B14F-4D97-AF65-F5344CB8AC3E}">
        <p14:creationId xmlns:p14="http://schemas.microsoft.com/office/powerpoint/2010/main" val="16695543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7CC90-9E23-4431-8DF0-1FA765D6A2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9E46D7-EA82-4D2F-AE9D-F6BDE0474BF0}"/>
              </a:ext>
            </a:extLst>
          </p:cNvPr>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C46726-E629-4AE0-AE14-D32FF098C959}"/>
              </a:ext>
            </a:extLst>
          </p:cNvPr>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FFE7F4-F50C-442F-9667-59CE1E8F4EED}"/>
              </a:ext>
            </a:extLst>
          </p:cNvPr>
          <p:cNvSpPr>
            <a:spLocks noGrp="1"/>
          </p:cNvSpPr>
          <p:nvPr>
            <p:ph type="dt" sz="half" idx="10"/>
          </p:nvPr>
        </p:nvSpPr>
        <p:spPr/>
        <p:txBody>
          <a:bodyPr/>
          <a:lstStyle>
            <a:lvl1pPr>
              <a:defRPr/>
            </a:lvl1pPr>
          </a:lstStyle>
          <a:p>
            <a:r>
              <a:rPr lang="en-US" altLang="en-US"/>
              <a:t>9/23/2018</a:t>
            </a:r>
          </a:p>
        </p:txBody>
      </p:sp>
      <p:sp>
        <p:nvSpPr>
          <p:cNvPr id="6" name="Footer Placeholder 5">
            <a:extLst>
              <a:ext uri="{FF2B5EF4-FFF2-40B4-BE49-F238E27FC236}">
                <a16:creationId xmlns:a16="http://schemas.microsoft.com/office/drawing/2014/main" id="{A6B2A374-8302-44B0-824A-DF11D6BDA1D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9DE0B957-F832-4AD2-BD60-5F0677A5B75E}"/>
              </a:ext>
            </a:extLst>
          </p:cNvPr>
          <p:cNvSpPr>
            <a:spLocks noGrp="1"/>
          </p:cNvSpPr>
          <p:nvPr>
            <p:ph type="sldNum" sz="quarter" idx="12"/>
          </p:nvPr>
        </p:nvSpPr>
        <p:spPr/>
        <p:txBody>
          <a:bodyPr/>
          <a:lstStyle>
            <a:lvl1pPr>
              <a:defRPr/>
            </a:lvl1pPr>
          </a:lstStyle>
          <a:p>
            <a:fld id="{952FA7CE-FF45-4F32-9760-227A1C15417A}" type="slidenum">
              <a:rPr lang="en-US" altLang="en-US"/>
              <a:pPr/>
              <a:t>‹#›</a:t>
            </a:fld>
            <a:endParaRPr lang="en-US" altLang="en-US"/>
          </a:p>
        </p:txBody>
      </p:sp>
    </p:spTree>
    <p:extLst>
      <p:ext uri="{BB962C8B-B14F-4D97-AF65-F5344CB8AC3E}">
        <p14:creationId xmlns:p14="http://schemas.microsoft.com/office/powerpoint/2010/main" val="21494892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3FB55-BACE-4E77-9412-75699F5F050B}"/>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40753C-97FE-40B9-8E0D-52113702DB0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9ACBBBB-7FC0-4209-877A-AA5E65F65E9F}"/>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D403FD-AA41-4BD9-86C8-268FABC7708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24EBC28-8C76-4B15-84A2-7D443B897570}"/>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5DDD8B-1331-4B57-ADBA-BD089BFD3EAB}"/>
              </a:ext>
            </a:extLst>
          </p:cNvPr>
          <p:cNvSpPr>
            <a:spLocks noGrp="1"/>
          </p:cNvSpPr>
          <p:nvPr>
            <p:ph type="dt" sz="half" idx="10"/>
          </p:nvPr>
        </p:nvSpPr>
        <p:spPr/>
        <p:txBody>
          <a:bodyPr/>
          <a:lstStyle>
            <a:lvl1pPr>
              <a:defRPr/>
            </a:lvl1pPr>
          </a:lstStyle>
          <a:p>
            <a:r>
              <a:rPr lang="en-US" altLang="en-US"/>
              <a:t>9/23/2018</a:t>
            </a:r>
          </a:p>
        </p:txBody>
      </p:sp>
      <p:sp>
        <p:nvSpPr>
          <p:cNvPr id="8" name="Footer Placeholder 7">
            <a:extLst>
              <a:ext uri="{FF2B5EF4-FFF2-40B4-BE49-F238E27FC236}">
                <a16:creationId xmlns:a16="http://schemas.microsoft.com/office/drawing/2014/main" id="{EC55EA2F-3964-4B10-9CE7-68986B463B75}"/>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1D8B8419-9E37-4C1E-977F-F9F5A24C8C94}"/>
              </a:ext>
            </a:extLst>
          </p:cNvPr>
          <p:cNvSpPr>
            <a:spLocks noGrp="1"/>
          </p:cNvSpPr>
          <p:nvPr>
            <p:ph type="sldNum" sz="quarter" idx="12"/>
          </p:nvPr>
        </p:nvSpPr>
        <p:spPr/>
        <p:txBody>
          <a:bodyPr/>
          <a:lstStyle>
            <a:lvl1pPr>
              <a:defRPr/>
            </a:lvl1pPr>
          </a:lstStyle>
          <a:p>
            <a:fld id="{DDE8E542-D1E1-4F54-A0B0-C1E251EC9D41}" type="slidenum">
              <a:rPr lang="en-US" altLang="en-US"/>
              <a:pPr/>
              <a:t>‹#›</a:t>
            </a:fld>
            <a:endParaRPr lang="en-US" altLang="en-US"/>
          </a:p>
        </p:txBody>
      </p:sp>
    </p:spTree>
    <p:extLst>
      <p:ext uri="{BB962C8B-B14F-4D97-AF65-F5344CB8AC3E}">
        <p14:creationId xmlns:p14="http://schemas.microsoft.com/office/powerpoint/2010/main" val="2369960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F6979-DE4F-492A-80C6-672EECEC87EE}"/>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ACBD6D-676C-418C-AB97-9BE5EEBC767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8DE286D-5753-4A73-9DF8-0882A1943A72}"/>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75DCCB-6536-4255-B10E-5733B47B946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913E210-DACC-44F9-8971-0276E641B9CB}"/>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15852C-745F-44BD-B5EE-D4DDB762D09A}"/>
              </a:ext>
            </a:extLst>
          </p:cNvPr>
          <p:cNvSpPr>
            <a:spLocks noGrp="1"/>
          </p:cNvSpPr>
          <p:nvPr>
            <p:ph type="dt" sz="half" idx="10"/>
          </p:nvPr>
        </p:nvSpPr>
        <p:spPr/>
        <p:txBody>
          <a:bodyPr/>
          <a:lstStyle>
            <a:lvl1pPr>
              <a:defRPr/>
            </a:lvl1pPr>
          </a:lstStyle>
          <a:p>
            <a:r>
              <a:rPr lang="en-US" altLang="en-US"/>
              <a:t>9/23/2018</a:t>
            </a:r>
          </a:p>
        </p:txBody>
      </p:sp>
      <p:sp>
        <p:nvSpPr>
          <p:cNvPr id="8" name="Footer Placeholder 7">
            <a:extLst>
              <a:ext uri="{FF2B5EF4-FFF2-40B4-BE49-F238E27FC236}">
                <a16:creationId xmlns:a16="http://schemas.microsoft.com/office/drawing/2014/main" id="{B09E3405-AA19-4443-8797-52C6718A7E3B}"/>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057719E2-547A-4F2A-BA77-99904C16082D}"/>
              </a:ext>
            </a:extLst>
          </p:cNvPr>
          <p:cNvSpPr>
            <a:spLocks noGrp="1"/>
          </p:cNvSpPr>
          <p:nvPr>
            <p:ph type="sldNum" sz="quarter" idx="12"/>
          </p:nvPr>
        </p:nvSpPr>
        <p:spPr/>
        <p:txBody>
          <a:bodyPr/>
          <a:lstStyle>
            <a:lvl1pPr>
              <a:defRPr/>
            </a:lvl1pPr>
          </a:lstStyle>
          <a:p>
            <a:fld id="{C027BB85-5A05-4F90-B6AA-01FFA3C386FB}" type="slidenum">
              <a:rPr lang="en-US" altLang="en-US"/>
              <a:pPr/>
              <a:t>‹#›</a:t>
            </a:fld>
            <a:endParaRPr lang="en-US" altLang="en-US"/>
          </a:p>
        </p:txBody>
      </p:sp>
    </p:spTree>
    <p:extLst>
      <p:ext uri="{BB962C8B-B14F-4D97-AF65-F5344CB8AC3E}">
        <p14:creationId xmlns:p14="http://schemas.microsoft.com/office/powerpoint/2010/main" val="26472537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0A158-A3F9-40F1-A308-6B9791B8AF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8229DB-83CC-4B2F-8793-48194D885FB1}"/>
              </a:ext>
            </a:extLst>
          </p:cNvPr>
          <p:cNvSpPr>
            <a:spLocks noGrp="1"/>
          </p:cNvSpPr>
          <p:nvPr>
            <p:ph type="dt" sz="half" idx="10"/>
          </p:nvPr>
        </p:nvSpPr>
        <p:spPr/>
        <p:txBody>
          <a:bodyPr/>
          <a:lstStyle>
            <a:lvl1pPr>
              <a:defRPr/>
            </a:lvl1pPr>
          </a:lstStyle>
          <a:p>
            <a:r>
              <a:rPr lang="en-US" altLang="en-US"/>
              <a:t>9/23/2018</a:t>
            </a:r>
          </a:p>
        </p:txBody>
      </p:sp>
      <p:sp>
        <p:nvSpPr>
          <p:cNvPr id="4" name="Footer Placeholder 3">
            <a:extLst>
              <a:ext uri="{FF2B5EF4-FFF2-40B4-BE49-F238E27FC236}">
                <a16:creationId xmlns:a16="http://schemas.microsoft.com/office/drawing/2014/main" id="{5C2FB08D-B383-4AC9-9331-D52C3ED2EE69}"/>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BA09070F-2099-4766-880A-6D1186C21CC5}"/>
              </a:ext>
            </a:extLst>
          </p:cNvPr>
          <p:cNvSpPr>
            <a:spLocks noGrp="1"/>
          </p:cNvSpPr>
          <p:nvPr>
            <p:ph type="sldNum" sz="quarter" idx="12"/>
          </p:nvPr>
        </p:nvSpPr>
        <p:spPr/>
        <p:txBody>
          <a:bodyPr/>
          <a:lstStyle>
            <a:lvl1pPr>
              <a:defRPr/>
            </a:lvl1pPr>
          </a:lstStyle>
          <a:p>
            <a:fld id="{E492A3CD-45E5-4620-9563-7491A7EBCF62}" type="slidenum">
              <a:rPr lang="en-US" altLang="en-US"/>
              <a:pPr/>
              <a:t>‹#›</a:t>
            </a:fld>
            <a:endParaRPr lang="en-US" altLang="en-US"/>
          </a:p>
        </p:txBody>
      </p:sp>
    </p:spTree>
    <p:extLst>
      <p:ext uri="{BB962C8B-B14F-4D97-AF65-F5344CB8AC3E}">
        <p14:creationId xmlns:p14="http://schemas.microsoft.com/office/powerpoint/2010/main" val="16054911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B2E94E-E2B3-45B0-85B3-3B649F8C0D10}"/>
              </a:ext>
            </a:extLst>
          </p:cNvPr>
          <p:cNvSpPr>
            <a:spLocks noGrp="1"/>
          </p:cNvSpPr>
          <p:nvPr>
            <p:ph type="dt" sz="half" idx="10"/>
          </p:nvPr>
        </p:nvSpPr>
        <p:spPr/>
        <p:txBody>
          <a:bodyPr/>
          <a:lstStyle>
            <a:lvl1pPr>
              <a:defRPr/>
            </a:lvl1pPr>
          </a:lstStyle>
          <a:p>
            <a:r>
              <a:rPr lang="en-US" altLang="en-US"/>
              <a:t>9/23/2018</a:t>
            </a:r>
          </a:p>
        </p:txBody>
      </p:sp>
      <p:sp>
        <p:nvSpPr>
          <p:cNvPr id="3" name="Footer Placeholder 2">
            <a:extLst>
              <a:ext uri="{FF2B5EF4-FFF2-40B4-BE49-F238E27FC236}">
                <a16:creationId xmlns:a16="http://schemas.microsoft.com/office/drawing/2014/main" id="{D4CD21AC-8B64-4E5D-8F0B-2FF6E16B90DD}"/>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39763126-0752-4815-9B33-9301D74DA4D1}"/>
              </a:ext>
            </a:extLst>
          </p:cNvPr>
          <p:cNvSpPr>
            <a:spLocks noGrp="1"/>
          </p:cNvSpPr>
          <p:nvPr>
            <p:ph type="sldNum" sz="quarter" idx="12"/>
          </p:nvPr>
        </p:nvSpPr>
        <p:spPr/>
        <p:txBody>
          <a:bodyPr/>
          <a:lstStyle>
            <a:lvl1pPr>
              <a:defRPr/>
            </a:lvl1pPr>
          </a:lstStyle>
          <a:p>
            <a:fld id="{871F39A1-F1E1-4B93-BD1B-F1F8388DF798}" type="slidenum">
              <a:rPr lang="en-US" altLang="en-US"/>
              <a:pPr/>
              <a:t>‹#›</a:t>
            </a:fld>
            <a:endParaRPr lang="en-US" altLang="en-US"/>
          </a:p>
        </p:txBody>
      </p:sp>
    </p:spTree>
    <p:extLst>
      <p:ext uri="{BB962C8B-B14F-4D97-AF65-F5344CB8AC3E}">
        <p14:creationId xmlns:p14="http://schemas.microsoft.com/office/powerpoint/2010/main" val="30169262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A7BDE-9A73-494A-A4D2-2E784D0C2BB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03AC99-AF0F-4134-BD0C-68F72E2309E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A9A733-D520-48F0-81F8-1357C712078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C946B09-F557-4144-811E-62E6CF46D23D}"/>
              </a:ext>
            </a:extLst>
          </p:cNvPr>
          <p:cNvSpPr>
            <a:spLocks noGrp="1"/>
          </p:cNvSpPr>
          <p:nvPr>
            <p:ph type="dt" sz="half" idx="10"/>
          </p:nvPr>
        </p:nvSpPr>
        <p:spPr/>
        <p:txBody>
          <a:bodyPr/>
          <a:lstStyle>
            <a:lvl1pPr>
              <a:defRPr/>
            </a:lvl1pPr>
          </a:lstStyle>
          <a:p>
            <a:r>
              <a:rPr lang="en-US" altLang="en-US"/>
              <a:t>9/23/2018</a:t>
            </a:r>
          </a:p>
        </p:txBody>
      </p:sp>
      <p:sp>
        <p:nvSpPr>
          <p:cNvPr id="6" name="Footer Placeholder 5">
            <a:extLst>
              <a:ext uri="{FF2B5EF4-FFF2-40B4-BE49-F238E27FC236}">
                <a16:creationId xmlns:a16="http://schemas.microsoft.com/office/drawing/2014/main" id="{E9149AD8-19BC-4766-AF17-33C12CD68F79}"/>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85D221D-7213-4C5C-BE91-463F5928692C}"/>
              </a:ext>
            </a:extLst>
          </p:cNvPr>
          <p:cNvSpPr>
            <a:spLocks noGrp="1"/>
          </p:cNvSpPr>
          <p:nvPr>
            <p:ph type="sldNum" sz="quarter" idx="12"/>
          </p:nvPr>
        </p:nvSpPr>
        <p:spPr/>
        <p:txBody>
          <a:bodyPr/>
          <a:lstStyle>
            <a:lvl1pPr>
              <a:defRPr/>
            </a:lvl1pPr>
          </a:lstStyle>
          <a:p>
            <a:fld id="{9E4C9274-EDC2-4EEA-9AA0-B07C73D3EC17}" type="slidenum">
              <a:rPr lang="en-US" altLang="en-US"/>
              <a:pPr/>
              <a:t>‹#›</a:t>
            </a:fld>
            <a:endParaRPr lang="en-US" altLang="en-US"/>
          </a:p>
        </p:txBody>
      </p:sp>
    </p:spTree>
    <p:extLst>
      <p:ext uri="{BB962C8B-B14F-4D97-AF65-F5344CB8AC3E}">
        <p14:creationId xmlns:p14="http://schemas.microsoft.com/office/powerpoint/2010/main" val="42682576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2E8AE-3D23-4F11-B62D-E4AAF4FB0BB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1233A8-875F-4C0F-A578-9536A3F5C4C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FD5A0E-57F6-469D-AC1A-1C2B5D087B1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D6BB7FA-A4C4-4934-AB9C-55FB9A0ABCB4}"/>
              </a:ext>
            </a:extLst>
          </p:cNvPr>
          <p:cNvSpPr>
            <a:spLocks noGrp="1"/>
          </p:cNvSpPr>
          <p:nvPr>
            <p:ph type="dt" sz="half" idx="10"/>
          </p:nvPr>
        </p:nvSpPr>
        <p:spPr/>
        <p:txBody>
          <a:bodyPr/>
          <a:lstStyle>
            <a:lvl1pPr>
              <a:defRPr/>
            </a:lvl1pPr>
          </a:lstStyle>
          <a:p>
            <a:r>
              <a:rPr lang="en-US" altLang="en-US"/>
              <a:t>9/23/2018</a:t>
            </a:r>
          </a:p>
        </p:txBody>
      </p:sp>
      <p:sp>
        <p:nvSpPr>
          <p:cNvPr id="6" name="Footer Placeholder 5">
            <a:extLst>
              <a:ext uri="{FF2B5EF4-FFF2-40B4-BE49-F238E27FC236}">
                <a16:creationId xmlns:a16="http://schemas.microsoft.com/office/drawing/2014/main" id="{90FDA39D-79EC-4310-A94F-28B77A7A246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8F4277C-EA2E-4226-A804-6CDDB26AE522}"/>
              </a:ext>
            </a:extLst>
          </p:cNvPr>
          <p:cNvSpPr>
            <a:spLocks noGrp="1"/>
          </p:cNvSpPr>
          <p:nvPr>
            <p:ph type="sldNum" sz="quarter" idx="12"/>
          </p:nvPr>
        </p:nvSpPr>
        <p:spPr/>
        <p:txBody>
          <a:bodyPr/>
          <a:lstStyle>
            <a:lvl1pPr>
              <a:defRPr/>
            </a:lvl1pPr>
          </a:lstStyle>
          <a:p>
            <a:fld id="{596C9692-0734-4FB0-8ED0-594FCE0E8287}" type="slidenum">
              <a:rPr lang="en-US" altLang="en-US"/>
              <a:pPr/>
              <a:t>‹#›</a:t>
            </a:fld>
            <a:endParaRPr lang="en-US" altLang="en-US"/>
          </a:p>
        </p:txBody>
      </p:sp>
    </p:spTree>
    <p:extLst>
      <p:ext uri="{BB962C8B-B14F-4D97-AF65-F5344CB8AC3E}">
        <p14:creationId xmlns:p14="http://schemas.microsoft.com/office/powerpoint/2010/main" val="220760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7B7BD-AE3B-4C86-9029-5008AF7E9E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78A0B2B-822E-4BC2-AA4E-11B676650C4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8AA4F6-B5EC-4770-8540-58D10C8869D4}"/>
              </a:ext>
            </a:extLst>
          </p:cNvPr>
          <p:cNvSpPr>
            <a:spLocks noGrp="1"/>
          </p:cNvSpPr>
          <p:nvPr>
            <p:ph type="dt" sz="half" idx="10"/>
          </p:nvPr>
        </p:nvSpPr>
        <p:spPr/>
        <p:txBody>
          <a:bodyPr/>
          <a:lstStyle>
            <a:lvl1pPr>
              <a:defRPr/>
            </a:lvl1pPr>
          </a:lstStyle>
          <a:p>
            <a:r>
              <a:rPr lang="en-US" altLang="en-US"/>
              <a:t>9/23/2018</a:t>
            </a:r>
          </a:p>
        </p:txBody>
      </p:sp>
      <p:sp>
        <p:nvSpPr>
          <p:cNvPr id="5" name="Footer Placeholder 4">
            <a:extLst>
              <a:ext uri="{FF2B5EF4-FFF2-40B4-BE49-F238E27FC236}">
                <a16:creationId xmlns:a16="http://schemas.microsoft.com/office/drawing/2014/main" id="{A4CD7FFB-5541-4C74-9DE8-F0483531A70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F422A99-AE89-4566-A238-C95683BE8730}"/>
              </a:ext>
            </a:extLst>
          </p:cNvPr>
          <p:cNvSpPr>
            <a:spLocks noGrp="1"/>
          </p:cNvSpPr>
          <p:nvPr>
            <p:ph type="sldNum" sz="quarter" idx="12"/>
          </p:nvPr>
        </p:nvSpPr>
        <p:spPr/>
        <p:txBody>
          <a:bodyPr/>
          <a:lstStyle>
            <a:lvl1pPr>
              <a:defRPr/>
            </a:lvl1pPr>
          </a:lstStyle>
          <a:p>
            <a:fld id="{9A35108D-6119-4357-814E-D3A03199A53A}" type="slidenum">
              <a:rPr lang="en-US" altLang="en-US"/>
              <a:pPr/>
              <a:t>‹#›</a:t>
            </a:fld>
            <a:endParaRPr lang="en-US" altLang="en-US"/>
          </a:p>
        </p:txBody>
      </p:sp>
    </p:spTree>
    <p:extLst>
      <p:ext uri="{BB962C8B-B14F-4D97-AF65-F5344CB8AC3E}">
        <p14:creationId xmlns:p14="http://schemas.microsoft.com/office/powerpoint/2010/main" val="19380138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B7D00B-C29F-40BE-8282-D6F8632A4A0F}"/>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79FAB9-C7BA-47D2-8B9B-2A4F43AE163C}"/>
              </a:ext>
            </a:extLst>
          </p:cNvPr>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8D7DA-42FE-41B8-B89B-8C9EF1B777E3}"/>
              </a:ext>
            </a:extLst>
          </p:cNvPr>
          <p:cNvSpPr>
            <a:spLocks noGrp="1"/>
          </p:cNvSpPr>
          <p:nvPr>
            <p:ph type="dt" sz="half" idx="10"/>
          </p:nvPr>
        </p:nvSpPr>
        <p:spPr/>
        <p:txBody>
          <a:bodyPr/>
          <a:lstStyle>
            <a:lvl1pPr>
              <a:defRPr/>
            </a:lvl1pPr>
          </a:lstStyle>
          <a:p>
            <a:r>
              <a:rPr lang="en-US" altLang="en-US"/>
              <a:t>9/23/2018</a:t>
            </a:r>
          </a:p>
        </p:txBody>
      </p:sp>
      <p:sp>
        <p:nvSpPr>
          <p:cNvPr id="5" name="Footer Placeholder 4">
            <a:extLst>
              <a:ext uri="{FF2B5EF4-FFF2-40B4-BE49-F238E27FC236}">
                <a16:creationId xmlns:a16="http://schemas.microsoft.com/office/drawing/2014/main" id="{78CA106B-C47D-4580-AADE-D16F9F82548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F908622-B385-4EC8-8528-2BAEFABDA844}"/>
              </a:ext>
            </a:extLst>
          </p:cNvPr>
          <p:cNvSpPr>
            <a:spLocks noGrp="1"/>
          </p:cNvSpPr>
          <p:nvPr>
            <p:ph type="sldNum" sz="quarter" idx="12"/>
          </p:nvPr>
        </p:nvSpPr>
        <p:spPr/>
        <p:txBody>
          <a:bodyPr/>
          <a:lstStyle>
            <a:lvl1pPr>
              <a:defRPr/>
            </a:lvl1pPr>
          </a:lstStyle>
          <a:p>
            <a:fld id="{9BB7862B-7594-44CF-AE89-23FFD5C40426}" type="slidenum">
              <a:rPr lang="en-US" altLang="en-US"/>
              <a:pPr/>
              <a:t>‹#›</a:t>
            </a:fld>
            <a:endParaRPr lang="en-US" altLang="en-US"/>
          </a:p>
        </p:txBody>
      </p:sp>
    </p:spTree>
    <p:extLst>
      <p:ext uri="{BB962C8B-B14F-4D97-AF65-F5344CB8AC3E}">
        <p14:creationId xmlns:p14="http://schemas.microsoft.com/office/powerpoint/2010/main" val="5980488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D1B01-9043-4338-8488-9D9AD7009C1E}"/>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8EFC51-9D85-4F83-9579-F7E4B009880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AA19DC-D042-41E5-AFB1-8076032A5F90}"/>
              </a:ext>
            </a:extLst>
          </p:cNvPr>
          <p:cNvSpPr>
            <a:spLocks noGrp="1"/>
          </p:cNvSpPr>
          <p:nvPr>
            <p:ph type="dt" sz="half" idx="10"/>
          </p:nvPr>
        </p:nvSpPr>
        <p:spPr/>
        <p:txBody>
          <a:bodyPr/>
          <a:lstStyle>
            <a:lvl1pPr>
              <a:defRPr/>
            </a:lvl1pPr>
          </a:lstStyle>
          <a:p>
            <a:r>
              <a:rPr lang="en-US" altLang="en-US"/>
              <a:t>9/23/2018</a:t>
            </a:r>
          </a:p>
        </p:txBody>
      </p:sp>
      <p:sp>
        <p:nvSpPr>
          <p:cNvPr id="5" name="Footer Placeholder 4">
            <a:extLst>
              <a:ext uri="{FF2B5EF4-FFF2-40B4-BE49-F238E27FC236}">
                <a16:creationId xmlns:a16="http://schemas.microsoft.com/office/drawing/2014/main" id="{E672E085-5445-4EA8-92F0-136AB6F435C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CE1DD8E-536B-492D-9CFB-C48A45CEFB8B}"/>
              </a:ext>
            </a:extLst>
          </p:cNvPr>
          <p:cNvSpPr>
            <a:spLocks noGrp="1"/>
          </p:cNvSpPr>
          <p:nvPr>
            <p:ph type="sldNum" sz="quarter" idx="12"/>
          </p:nvPr>
        </p:nvSpPr>
        <p:spPr/>
        <p:txBody>
          <a:bodyPr/>
          <a:lstStyle>
            <a:lvl1pPr>
              <a:defRPr/>
            </a:lvl1pPr>
          </a:lstStyle>
          <a:p>
            <a:fld id="{E860ECF5-7168-4B6C-B98B-C4BE0609BFD4}" type="slidenum">
              <a:rPr lang="en-US" altLang="en-US"/>
              <a:pPr/>
              <a:t>‹#›</a:t>
            </a:fld>
            <a:endParaRPr lang="en-US" altLang="en-US"/>
          </a:p>
        </p:txBody>
      </p:sp>
    </p:spTree>
    <p:extLst>
      <p:ext uri="{BB962C8B-B14F-4D97-AF65-F5344CB8AC3E}">
        <p14:creationId xmlns:p14="http://schemas.microsoft.com/office/powerpoint/2010/main" val="36913306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EDC31-9F3F-4A1F-8370-F1F89321F0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CB0EE2-571C-4CB9-9F9C-97F350BAC8F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057456-35EF-4C03-BDD2-00557BFD59C7}"/>
              </a:ext>
            </a:extLst>
          </p:cNvPr>
          <p:cNvSpPr>
            <a:spLocks noGrp="1"/>
          </p:cNvSpPr>
          <p:nvPr>
            <p:ph type="dt" sz="half" idx="10"/>
          </p:nvPr>
        </p:nvSpPr>
        <p:spPr/>
        <p:txBody>
          <a:bodyPr/>
          <a:lstStyle>
            <a:lvl1pPr>
              <a:defRPr/>
            </a:lvl1pPr>
          </a:lstStyle>
          <a:p>
            <a:r>
              <a:rPr lang="en-US" altLang="en-US"/>
              <a:t>9/23/2018</a:t>
            </a:r>
          </a:p>
        </p:txBody>
      </p:sp>
      <p:sp>
        <p:nvSpPr>
          <p:cNvPr id="5" name="Footer Placeholder 4">
            <a:extLst>
              <a:ext uri="{FF2B5EF4-FFF2-40B4-BE49-F238E27FC236}">
                <a16:creationId xmlns:a16="http://schemas.microsoft.com/office/drawing/2014/main" id="{14406568-D9C9-4C96-8075-E36863D72EF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BF28E29-8D94-4947-BE91-D5DAFB241CA8}"/>
              </a:ext>
            </a:extLst>
          </p:cNvPr>
          <p:cNvSpPr>
            <a:spLocks noGrp="1"/>
          </p:cNvSpPr>
          <p:nvPr>
            <p:ph type="sldNum" sz="quarter" idx="12"/>
          </p:nvPr>
        </p:nvSpPr>
        <p:spPr/>
        <p:txBody>
          <a:bodyPr/>
          <a:lstStyle>
            <a:lvl1pPr>
              <a:defRPr/>
            </a:lvl1pPr>
          </a:lstStyle>
          <a:p>
            <a:fld id="{F5ADEF65-AD07-4EE5-9D56-255E63659B46}" type="slidenum">
              <a:rPr lang="en-US" altLang="en-US"/>
              <a:pPr/>
              <a:t>‹#›</a:t>
            </a:fld>
            <a:endParaRPr lang="en-US" altLang="en-US"/>
          </a:p>
        </p:txBody>
      </p:sp>
    </p:spTree>
    <p:extLst>
      <p:ext uri="{BB962C8B-B14F-4D97-AF65-F5344CB8AC3E}">
        <p14:creationId xmlns:p14="http://schemas.microsoft.com/office/powerpoint/2010/main" val="20459796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F311D-EAEE-49E9-815F-D90C8E125F53}"/>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884324-E673-45E4-B1B2-DACF5DBCA33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B53F2EEC-617F-4972-B547-9210001129A9}"/>
              </a:ext>
            </a:extLst>
          </p:cNvPr>
          <p:cNvSpPr>
            <a:spLocks noGrp="1"/>
          </p:cNvSpPr>
          <p:nvPr>
            <p:ph type="dt" sz="half" idx="10"/>
          </p:nvPr>
        </p:nvSpPr>
        <p:spPr/>
        <p:txBody>
          <a:bodyPr/>
          <a:lstStyle>
            <a:lvl1pPr>
              <a:defRPr/>
            </a:lvl1pPr>
          </a:lstStyle>
          <a:p>
            <a:r>
              <a:rPr lang="en-US" altLang="en-US"/>
              <a:t>9/23/2018</a:t>
            </a:r>
          </a:p>
        </p:txBody>
      </p:sp>
      <p:sp>
        <p:nvSpPr>
          <p:cNvPr id="5" name="Footer Placeholder 4">
            <a:extLst>
              <a:ext uri="{FF2B5EF4-FFF2-40B4-BE49-F238E27FC236}">
                <a16:creationId xmlns:a16="http://schemas.microsoft.com/office/drawing/2014/main" id="{A4597D92-9483-41C8-9EEE-80392BD7383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DAB974A-C54F-4B5E-BA90-2569B9C001AF}"/>
              </a:ext>
            </a:extLst>
          </p:cNvPr>
          <p:cNvSpPr>
            <a:spLocks noGrp="1"/>
          </p:cNvSpPr>
          <p:nvPr>
            <p:ph type="sldNum" sz="quarter" idx="12"/>
          </p:nvPr>
        </p:nvSpPr>
        <p:spPr/>
        <p:txBody>
          <a:bodyPr/>
          <a:lstStyle>
            <a:lvl1pPr>
              <a:defRPr/>
            </a:lvl1pPr>
          </a:lstStyle>
          <a:p>
            <a:fld id="{56C32C38-9ACC-40C5-AB2E-8969C3FA4A43}" type="slidenum">
              <a:rPr lang="en-US" altLang="en-US"/>
              <a:pPr/>
              <a:t>‹#›</a:t>
            </a:fld>
            <a:endParaRPr lang="en-US" altLang="en-US"/>
          </a:p>
        </p:txBody>
      </p:sp>
    </p:spTree>
    <p:extLst>
      <p:ext uri="{BB962C8B-B14F-4D97-AF65-F5344CB8AC3E}">
        <p14:creationId xmlns:p14="http://schemas.microsoft.com/office/powerpoint/2010/main" val="28414383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7CC90-9E23-4431-8DF0-1FA765D6A2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9E46D7-EA82-4D2F-AE9D-F6BDE0474BF0}"/>
              </a:ext>
            </a:extLst>
          </p:cNvPr>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C46726-E629-4AE0-AE14-D32FF098C959}"/>
              </a:ext>
            </a:extLst>
          </p:cNvPr>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FFE7F4-F50C-442F-9667-59CE1E8F4EED}"/>
              </a:ext>
            </a:extLst>
          </p:cNvPr>
          <p:cNvSpPr>
            <a:spLocks noGrp="1"/>
          </p:cNvSpPr>
          <p:nvPr>
            <p:ph type="dt" sz="half" idx="10"/>
          </p:nvPr>
        </p:nvSpPr>
        <p:spPr/>
        <p:txBody>
          <a:bodyPr/>
          <a:lstStyle>
            <a:lvl1pPr>
              <a:defRPr/>
            </a:lvl1pPr>
          </a:lstStyle>
          <a:p>
            <a:r>
              <a:rPr lang="en-US" altLang="en-US"/>
              <a:t>9/23/2018</a:t>
            </a:r>
          </a:p>
        </p:txBody>
      </p:sp>
      <p:sp>
        <p:nvSpPr>
          <p:cNvPr id="6" name="Footer Placeholder 5">
            <a:extLst>
              <a:ext uri="{FF2B5EF4-FFF2-40B4-BE49-F238E27FC236}">
                <a16:creationId xmlns:a16="http://schemas.microsoft.com/office/drawing/2014/main" id="{A6B2A374-8302-44B0-824A-DF11D6BDA1D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9DE0B957-F832-4AD2-BD60-5F0677A5B75E}"/>
              </a:ext>
            </a:extLst>
          </p:cNvPr>
          <p:cNvSpPr>
            <a:spLocks noGrp="1"/>
          </p:cNvSpPr>
          <p:nvPr>
            <p:ph type="sldNum" sz="quarter" idx="12"/>
          </p:nvPr>
        </p:nvSpPr>
        <p:spPr/>
        <p:txBody>
          <a:bodyPr/>
          <a:lstStyle>
            <a:lvl1pPr>
              <a:defRPr/>
            </a:lvl1pPr>
          </a:lstStyle>
          <a:p>
            <a:fld id="{952FA7CE-FF45-4F32-9760-227A1C15417A}" type="slidenum">
              <a:rPr lang="en-US" altLang="en-US"/>
              <a:pPr/>
              <a:t>‹#›</a:t>
            </a:fld>
            <a:endParaRPr lang="en-US" altLang="en-US"/>
          </a:p>
        </p:txBody>
      </p:sp>
    </p:spTree>
    <p:extLst>
      <p:ext uri="{BB962C8B-B14F-4D97-AF65-F5344CB8AC3E}">
        <p14:creationId xmlns:p14="http://schemas.microsoft.com/office/powerpoint/2010/main" val="1510843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63FAB-2138-4A4D-8615-BE76FF1B71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7FEDB7-B60F-4223-A5BA-D0D3B866B44F}"/>
              </a:ext>
            </a:extLst>
          </p:cNvPr>
          <p:cNvSpPr>
            <a:spLocks noGrp="1"/>
          </p:cNvSpPr>
          <p:nvPr>
            <p:ph type="dt" sz="half" idx="10"/>
          </p:nvPr>
        </p:nvSpPr>
        <p:spPr/>
        <p:txBody>
          <a:bodyPr/>
          <a:lstStyle>
            <a:lvl1pPr>
              <a:defRPr/>
            </a:lvl1pPr>
          </a:lstStyle>
          <a:p>
            <a:r>
              <a:rPr lang="en-US" altLang="en-US"/>
              <a:t>9/23/2018</a:t>
            </a:r>
          </a:p>
        </p:txBody>
      </p:sp>
      <p:sp>
        <p:nvSpPr>
          <p:cNvPr id="4" name="Footer Placeholder 3">
            <a:extLst>
              <a:ext uri="{FF2B5EF4-FFF2-40B4-BE49-F238E27FC236}">
                <a16:creationId xmlns:a16="http://schemas.microsoft.com/office/drawing/2014/main" id="{99A0E9DC-1DC8-442C-8D80-2E0857C38379}"/>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F4963D3A-4A10-4370-8C91-3E1D87FFFDC9}"/>
              </a:ext>
            </a:extLst>
          </p:cNvPr>
          <p:cNvSpPr>
            <a:spLocks noGrp="1"/>
          </p:cNvSpPr>
          <p:nvPr>
            <p:ph type="sldNum" sz="quarter" idx="12"/>
          </p:nvPr>
        </p:nvSpPr>
        <p:spPr/>
        <p:txBody>
          <a:bodyPr/>
          <a:lstStyle>
            <a:lvl1pPr>
              <a:defRPr/>
            </a:lvl1pPr>
          </a:lstStyle>
          <a:p>
            <a:fld id="{9535D65D-C874-4F16-A0A1-3F6C31ED6C60}" type="slidenum">
              <a:rPr lang="en-US" altLang="en-US"/>
              <a:pPr/>
              <a:t>‹#›</a:t>
            </a:fld>
            <a:endParaRPr lang="en-US" altLang="en-US"/>
          </a:p>
        </p:txBody>
      </p:sp>
    </p:spTree>
    <p:extLst>
      <p:ext uri="{BB962C8B-B14F-4D97-AF65-F5344CB8AC3E}">
        <p14:creationId xmlns:p14="http://schemas.microsoft.com/office/powerpoint/2010/main" val="40576659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3FB55-BACE-4E77-9412-75699F5F050B}"/>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40753C-97FE-40B9-8E0D-52113702DB0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9ACBBBB-7FC0-4209-877A-AA5E65F65E9F}"/>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D403FD-AA41-4BD9-86C8-268FABC7708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24EBC28-8C76-4B15-84A2-7D443B897570}"/>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5DDD8B-1331-4B57-ADBA-BD089BFD3EAB}"/>
              </a:ext>
            </a:extLst>
          </p:cNvPr>
          <p:cNvSpPr>
            <a:spLocks noGrp="1"/>
          </p:cNvSpPr>
          <p:nvPr>
            <p:ph type="dt" sz="half" idx="10"/>
          </p:nvPr>
        </p:nvSpPr>
        <p:spPr/>
        <p:txBody>
          <a:bodyPr/>
          <a:lstStyle>
            <a:lvl1pPr>
              <a:defRPr/>
            </a:lvl1pPr>
          </a:lstStyle>
          <a:p>
            <a:r>
              <a:rPr lang="en-US" altLang="en-US"/>
              <a:t>9/23/2018</a:t>
            </a:r>
          </a:p>
        </p:txBody>
      </p:sp>
      <p:sp>
        <p:nvSpPr>
          <p:cNvPr id="8" name="Footer Placeholder 7">
            <a:extLst>
              <a:ext uri="{FF2B5EF4-FFF2-40B4-BE49-F238E27FC236}">
                <a16:creationId xmlns:a16="http://schemas.microsoft.com/office/drawing/2014/main" id="{EC55EA2F-3964-4B10-9CE7-68986B463B75}"/>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1D8B8419-9E37-4C1E-977F-F9F5A24C8C94}"/>
              </a:ext>
            </a:extLst>
          </p:cNvPr>
          <p:cNvSpPr>
            <a:spLocks noGrp="1"/>
          </p:cNvSpPr>
          <p:nvPr>
            <p:ph type="sldNum" sz="quarter" idx="12"/>
          </p:nvPr>
        </p:nvSpPr>
        <p:spPr/>
        <p:txBody>
          <a:bodyPr/>
          <a:lstStyle>
            <a:lvl1pPr>
              <a:defRPr/>
            </a:lvl1pPr>
          </a:lstStyle>
          <a:p>
            <a:fld id="{DDE8E542-D1E1-4F54-A0B0-C1E251EC9D41}" type="slidenum">
              <a:rPr lang="en-US" altLang="en-US"/>
              <a:pPr/>
              <a:t>‹#›</a:t>
            </a:fld>
            <a:endParaRPr lang="en-US" altLang="en-US"/>
          </a:p>
        </p:txBody>
      </p:sp>
    </p:spTree>
    <p:extLst>
      <p:ext uri="{BB962C8B-B14F-4D97-AF65-F5344CB8AC3E}">
        <p14:creationId xmlns:p14="http://schemas.microsoft.com/office/powerpoint/2010/main" val="32433536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0A158-A3F9-40F1-A308-6B9791B8AF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8229DB-83CC-4B2F-8793-48194D885FB1}"/>
              </a:ext>
            </a:extLst>
          </p:cNvPr>
          <p:cNvSpPr>
            <a:spLocks noGrp="1"/>
          </p:cNvSpPr>
          <p:nvPr>
            <p:ph type="dt" sz="half" idx="10"/>
          </p:nvPr>
        </p:nvSpPr>
        <p:spPr/>
        <p:txBody>
          <a:bodyPr/>
          <a:lstStyle>
            <a:lvl1pPr>
              <a:defRPr/>
            </a:lvl1pPr>
          </a:lstStyle>
          <a:p>
            <a:r>
              <a:rPr lang="en-US" altLang="en-US"/>
              <a:t>9/23/2018</a:t>
            </a:r>
          </a:p>
        </p:txBody>
      </p:sp>
      <p:sp>
        <p:nvSpPr>
          <p:cNvPr id="4" name="Footer Placeholder 3">
            <a:extLst>
              <a:ext uri="{FF2B5EF4-FFF2-40B4-BE49-F238E27FC236}">
                <a16:creationId xmlns:a16="http://schemas.microsoft.com/office/drawing/2014/main" id="{5C2FB08D-B383-4AC9-9331-D52C3ED2EE69}"/>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BA09070F-2099-4766-880A-6D1186C21CC5}"/>
              </a:ext>
            </a:extLst>
          </p:cNvPr>
          <p:cNvSpPr>
            <a:spLocks noGrp="1"/>
          </p:cNvSpPr>
          <p:nvPr>
            <p:ph type="sldNum" sz="quarter" idx="12"/>
          </p:nvPr>
        </p:nvSpPr>
        <p:spPr/>
        <p:txBody>
          <a:bodyPr/>
          <a:lstStyle>
            <a:lvl1pPr>
              <a:defRPr/>
            </a:lvl1pPr>
          </a:lstStyle>
          <a:p>
            <a:fld id="{E492A3CD-45E5-4620-9563-7491A7EBCF62}" type="slidenum">
              <a:rPr lang="en-US" altLang="en-US"/>
              <a:pPr/>
              <a:t>‹#›</a:t>
            </a:fld>
            <a:endParaRPr lang="en-US" altLang="en-US"/>
          </a:p>
        </p:txBody>
      </p:sp>
    </p:spTree>
    <p:extLst>
      <p:ext uri="{BB962C8B-B14F-4D97-AF65-F5344CB8AC3E}">
        <p14:creationId xmlns:p14="http://schemas.microsoft.com/office/powerpoint/2010/main" val="9912081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B2E94E-E2B3-45B0-85B3-3B649F8C0D10}"/>
              </a:ext>
            </a:extLst>
          </p:cNvPr>
          <p:cNvSpPr>
            <a:spLocks noGrp="1"/>
          </p:cNvSpPr>
          <p:nvPr>
            <p:ph type="dt" sz="half" idx="10"/>
          </p:nvPr>
        </p:nvSpPr>
        <p:spPr/>
        <p:txBody>
          <a:bodyPr/>
          <a:lstStyle>
            <a:lvl1pPr>
              <a:defRPr/>
            </a:lvl1pPr>
          </a:lstStyle>
          <a:p>
            <a:r>
              <a:rPr lang="en-US" altLang="en-US"/>
              <a:t>9/23/2018</a:t>
            </a:r>
          </a:p>
        </p:txBody>
      </p:sp>
      <p:sp>
        <p:nvSpPr>
          <p:cNvPr id="3" name="Footer Placeholder 2">
            <a:extLst>
              <a:ext uri="{FF2B5EF4-FFF2-40B4-BE49-F238E27FC236}">
                <a16:creationId xmlns:a16="http://schemas.microsoft.com/office/drawing/2014/main" id="{D4CD21AC-8B64-4E5D-8F0B-2FF6E16B90DD}"/>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39763126-0752-4815-9B33-9301D74DA4D1}"/>
              </a:ext>
            </a:extLst>
          </p:cNvPr>
          <p:cNvSpPr>
            <a:spLocks noGrp="1"/>
          </p:cNvSpPr>
          <p:nvPr>
            <p:ph type="sldNum" sz="quarter" idx="12"/>
          </p:nvPr>
        </p:nvSpPr>
        <p:spPr/>
        <p:txBody>
          <a:bodyPr/>
          <a:lstStyle>
            <a:lvl1pPr>
              <a:defRPr/>
            </a:lvl1pPr>
          </a:lstStyle>
          <a:p>
            <a:fld id="{871F39A1-F1E1-4B93-BD1B-F1F8388DF798}" type="slidenum">
              <a:rPr lang="en-US" altLang="en-US"/>
              <a:pPr/>
              <a:t>‹#›</a:t>
            </a:fld>
            <a:endParaRPr lang="en-US" altLang="en-US"/>
          </a:p>
        </p:txBody>
      </p:sp>
    </p:spTree>
    <p:extLst>
      <p:ext uri="{BB962C8B-B14F-4D97-AF65-F5344CB8AC3E}">
        <p14:creationId xmlns:p14="http://schemas.microsoft.com/office/powerpoint/2010/main" val="35049360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A7BDE-9A73-494A-A4D2-2E784D0C2BB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03AC99-AF0F-4134-BD0C-68F72E2309E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A9A733-D520-48F0-81F8-1357C712078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C946B09-F557-4144-811E-62E6CF46D23D}"/>
              </a:ext>
            </a:extLst>
          </p:cNvPr>
          <p:cNvSpPr>
            <a:spLocks noGrp="1"/>
          </p:cNvSpPr>
          <p:nvPr>
            <p:ph type="dt" sz="half" idx="10"/>
          </p:nvPr>
        </p:nvSpPr>
        <p:spPr/>
        <p:txBody>
          <a:bodyPr/>
          <a:lstStyle>
            <a:lvl1pPr>
              <a:defRPr/>
            </a:lvl1pPr>
          </a:lstStyle>
          <a:p>
            <a:r>
              <a:rPr lang="en-US" altLang="en-US"/>
              <a:t>9/23/2018</a:t>
            </a:r>
          </a:p>
        </p:txBody>
      </p:sp>
      <p:sp>
        <p:nvSpPr>
          <p:cNvPr id="6" name="Footer Placeholder 5">
            <a:extLst>
              <a:ext uri="{FF2B5EF4-FFF2-40B4-BE49-F238E27FC236}">
                <a16:creationId xmlns:a16="http://schemas.microsoft.com/office/drawing/2014/main" id="{E9149AD8-19BC-4766-AF17-33C12CD68F79}"/>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85D221D-7213-4C5C-BE91-463F5928692C}"/>
              </a:ext>
            </a:extLst>
          </p:cNvPr>
          <p:cNvSpPr>
            <a:spLocks noGrp="1"/>
          </p:cNvSpPr>
          <p:nvPr>
            <p:ph type="sldNum" sz="quarter" idx="12"/>
          </p:nvPr>
        </p:nvSpPr>
        <p:spPr/>
        <p:txBody>
          <a:bodyPr/>
          <a:lstStyle>
            <a:lvl1pPr>
              <a:defRPr/>
            </a:lvl1pPr>
          </a:lstStyle>
          <a:p>
            <a:fld id="{9E4C9274-EDC2-4EEA-9AA0-B07C73D3EC17}" type="slidenum">
              <a:rPr lang="en-US" altLang="en-US"/>
              <a:pPr/>
              <a:t>‹#›</a:t>
            </a:fld>
            <a:endParaRPr lang="en-US" altLang="en-US"/>
          </a:p>
        </p:txBody>
      </p:sp>
    </p:spTree>
    <p:extLst>
      <p:ext uri="{BB962C8B-B14F-4D97-AF65-F5344CB8AC3E}">
        <p14:creationId xmlns:p14="http://schemas.microsoft.com/office/powerpoint/2010/main" val="32562155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2E8AE-3D23-4F11-B62D-E4AAF4FB0BB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1233A8-875F-4C0F-A578-9536A3F5C4C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FD5A0E-57F6-469D-AC1A-1C2B5D087B1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D6BB7FA-A4C4-4934-AB9C-55FB9A0ABCB4}"/>
              </a:ext>
            </a:extLst>
          </p:cNvPr>
          <p:cNvSpPr>
            <a:spLocks noGrp="1"/>
          </p:cNvSpPr>
          <p:nvPr>
            <p:ph type="dt" sz="half" idx="10"/>
          </p:nvPr>
        </p:nvSpPr>
        <p:spPr/>
        <p:txBody>
          <a:bodyPr/>
          <a:lstStyle>
            <a:lvl1pPr>
              <a:defRPr/>
            </a:lvl1pPr>
          </a:lstStyle>
          <a:p>
            <a:r>
              <a:rPr lang="en-US" altLang="en-US"/>
              <a:t>9/23/2018</a:t>
            </a:r>
          </a:p>
        </p:txBody>
      </p:sp>
      <p:sp>
        <p:nvSpPr>
          <p:cNvPr id="6" name="Footer Placeholder 5">
            <a:extLst>
              <a:ext uri="{FF2B5EF4-FFF2-40B4-BE49-F238E27FC236}">
                <a16:creationId xmlns:a16="http://schemas.microsoft.com/office/drawing/2014/main" id="{90FDA39D-79EC-4310-A94F-28B77A7A246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8F4277C-EA2E-4226-A804-6CDDB26AE522}"/>
              </a:ext>
            </a:extLst>
          </p:cNvPr>
          <p:cNvSpPr>
            <a:spLocks noGrp="1"/>
          </p:cNvSpPr>
          <p:nvPr>
            <p:ph type="sldNum" sz="quarter" idx="12"/>
          </p:nvPr>
        </p:nvSpPr>
        <p:spPr/>
        <p:txBody>
          <a:bodyPr/>
          <a:lstStyle>
            <a:lvl1pPr>
              <a:defRPr/>
            </a:lvl1pPr>
          </a:lstStyle>
          <a:p>
            <a:fld id="{596C9692-0734-4FB0-8ED0-594FCE0E8287}" type="slidenum">
              <a:rPr lang="en-US" altLang="en-US"/>
              <a:pPr/>
              <a:t>‹#›</a:t>
            </a:fld>
            <a:endParaRPr lang="en-US" altLang="en-US"/>
          </a:p>
        </p:txBody>
      </p:sp>
    </p:spTree>
    <p:extLst>
      <p:ext uri="{BB962C8B-B14F-4D97-AF65-F5344CB8AC3E}">
        <p14:creationId xmlns:p14="http://schemas.microsoft.com/office/powerpoint/2010/main" val="5570868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7B7BD-AE3B-4C86-9029-5008AF7E9E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78A0B2B-822E-4BC2-AA4E-11B676650C4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8AA4F6-B5EC-4770-8540-58D10C8869D4}"/>
              </a:ext>
            </a:extLst>
          </p:cNvPr>
          <p:cNvSpPr>
            <a:spLocks noGrp="1"/>
          </p:cNvSpPr>
          <p:nvPr>
            <p:ph type="dt" sz="half" idx="10"/>
          </p:nvPr>
        </p:nvSpPr>
        <p:spPr/>
        <p:txBody>
          <a:bodyPr/>
          <a:lstStyle>
            <a:lvl1pPr>
              <a:defRPr/>
            </a:lvl1pPr>
          </a:lstStyle>
          <a:p>
            <a:r>
              <a:rPr lang="en-US" altLang="en-US"/>
              <a:t>9/23/2018</a:t>
            </a:r>
          </a:p>
        </p:txBody>
      </p:sp>
      <p:sp>
        <p:nvSpPr>
          <p:cNvPr id="5" name="Footer Placeholder 4">
            <a:extLst>
              <a:ext uri="{FF2B5EF4-FFF2-40B4-BE49-F238E27FC236}">
                <a16:creationId xmlns:a16="http://schemas.microsoft.com/office/drawing/2014/main" id="{A4CD7FFB-5541-4C74-9DE8-F0483531A70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F422A99-AE89-4566-A238-C95683BE8730}"/>
              </a:ext>
            </a:extLst>
          </p:cNvPr>
          <p:cNvSpPr>
            <a:spLocks noGrp="1"/>
          </p:cNvSpPr>
          <p:nvPr>
            <p:ph type="sldNum" sz="quarter" idx="12"/>
          </p:nvPr>
        </p:nvSpPr>
        <p:spPr/>
        <p:txBody>
          <a:bodyPr/>
          <a:lstStyle>
            <a:lvl1pPr>
              <a:defRPr/>
            </a:lvl1pPr>
          </a:lstStyle>
          <a:p>
            <a:fld id="{9A35108D-6119-4357-814E-D3A03199A53A}" type="slidenum">
              <a:rPr lang="en-US" altLang="en-US"/>
              <a:pPr/>
              <a:t>‹#›</a:t>
            </a:fld>
            <a:endParaRPr lang="en-US" altLang="en-US"/>
          </a:p>
        </p:txBody>
      </p:sp>
    </p:spTree>
    <p:extLst>
      <p:ext uri="{BB962C8B-B14F-4D97-AF65-F5344CB8AC3E}">
        <p14:creationId xmlns:p14="http://schemas.microsoft.com/office/powerpoint/2010/main" val="11296386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B7D00B-C29F-40BE-8282-D6F8632A4A0F}"/>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79FAB9-C7BA-47D2-8B9B-2A4F43AE163C}"/>
              </a:ext>
            </a:extLst>
          </p:cNvPr>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8D7DA-42FE-41B8-B89B-8C9EF1B777E3}"/>
              </a:ext>
            </a:extLst>
          </p:cNvPr>
          <p:cNvSpPr>
            <a:spLocks noGrp="1"/>
          </p:cNvSpPr>
          <p:nvPr>
            <p:ph type="dt" sz="half" idx="10"/>
          </p:nvPr>
        </p:nvSpPr>
        <p:spPr/>
        <p:txBody>
          <a:bodyPr/>
          <a:lstStyle>
            <a:lvl1pPr>
              <a:defRPr/>
            </a:lvl1pPr>
          </a:lstStyle>
          <a:p>
            <a:r>
              <a:rPr lang="en-US" altLang="en-US"/>
              <a:t>9/23/2018</a:t>
            </a:r>
          </a:p>
        </p:txBody>
      </p:sp>
      <p:sp>
        <p:nvSpPr>
          <p:cNvPr id="5" name="Footer Placeholder 4">
            <a:extLst>
              <a:ext uri="{FF2B5EF4-FFF2-40B4-BE49-F238E27FC236}">
                <a16:creationId xmlns:a16="http://schemas.microsoft.com/office/drawing/2014/main" id="{78CA106B-C47D-4580-AADE-D16F9F82548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F908622-B385-4EC8-8528-2BAEFABDA844}"/>
              </a:ext>
            </a:extLst>
          </p:cNvPr>
          <p:cNvSpPr>
            <a:spLocks noGrp="1"/>
          </p:cNvSpPr>
          <p:nvPr>
            <p:ph type="sldNum" sz="quarter" idx="12"/>
          </p:nvPr>
        </p:nvSpPr>
        <p:spPr/>
        <p:txBody>
          <a:bodyPr/>
          <a:lstStyle>
            <a:lvl1pPr>
              <a:defRPr/>
            </a:lvl1pPr>
          </a:lstStyle>
          <a:p>
            <a:fld id="{9BB7862B-7594-44CF-AE89-23FFD5C40426}" type="slidenum">
              <a:rPr lang="en-US" altLang="en-US"/>
              <a:pPr/>
              <a:t>‹#›</a:t>
            </a:fld>
            <a:endParaRPr lang="en-US" altLang="en-US"/>
          </a:p>
        </p:txBody>
      </p:sp>
    </p:spTree>
    <p:extLst>
      <p:ext uri="{BB962C8B-B14F-4D97-AF65-F5344CB8AC3E}">
        <p14:creationId xmlns:p14="http://schemas.microsoft.com/office/powerpoint/2010/main" val="31466956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r>
              <a:rPr lang="en-US"/>
              <a:t>9/23/2018</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2EE6D9-59EF-4D8D-A4C0-BB724F93089A}" type="slidenum">
              <a:rPr lang="en-US"/>
              <a:pPr>
                <a:defRPr/>
              </a:pPr>
              <a:t>‹#›</a:t>
            </a:fld>
            <a:endParaRPr lang="en-US"/>
          </a:p>
        </p:txBody>
      </p:sp>
    </p:spTree>
    <p:extLst>
      <p:ext uri="{BB962C8B-B14F-4D97-AF65-F5344CB8AC3E}">
        <p14:creationId xmlns:p14="http://schemas.microsoft.com/office/powerpoint/2010/main" val="7421686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D83CD-DAA9-42C3-9FDE-005E3BF44F4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AF6506-E8EF-4114-87AB-FBB85DD790E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BF0C37-16C3-476B-B230-3E37CA0BAE53}"/>
              </a:ext>
            </a:extLst>
          </p:cNvPr>
          <p:cNvSpPr>
            <a:spLocks noGrp="1"/>
          </p:cNvSpPr>
          <p:nvPr>
            <p:ph type="dt" sz="half" idx="10"/>
          </p:nvPr>
        </p:nvSpPr>
        <p:spPr/>
        <p:txBody>
          <a:bodyPr/>
          <a:lstStyle>
            <a:lvl1pPr>
              <a:defRPr/>
            </a:lvl1pPr>
          </a:lstStyle>
          <a:p>
            <a:r>
              <a:rPr lang="en-US" altLang="en-US"/>
              <a:t>9/23/2018</a:t>
            </a:r>
          </a:p>
        </p:txBody>
      </p:sp>
      <p:sp>
        <p:nvSpPr>
          <p:cNvPr id="5" name="Footer Placeholder 4">
            <a:extLst>
              <a:ext uri="{FF2B5EF4-FFF2-40B4-BE49-F238E27FC236}">
                <a16:creationId xmlns:a16="http://schemas.microsoft.com/office/drawing/2014/main" id="{4954A0B4-6C4E-417C-92FE-48BFD9FFA11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77A8107-CEA6-4D41-AC43-76B6D62F1160}"/>
              </a:ext>
            </a:extLst>
          </p:cNvPr>
          <p:cNvSpPr>
            <a:spLocks noGrp="1"/>
          </p:cNvSpPr>
          <p:nvPr>
            <p:ph type="sldNum" sz="quarter" idx="12"/>
          </p:nvPr>
        </p:nvSpPr>
        <p:spPr/>
        <p:txBody>
          <a:bodyPr/>
          <a:lstStyle>
            <a:lvl1pPr>
              <a:defRPr/>
            </a:lvl1pPr>
          </a:lstStyle>
          <a:p>
            <a:fld id="{D8B97C75-4183-46E9-AA50-E76BB048F2C3}" type="slidenum">
              <a:rPr lang="en-US" altLang="en-US"/>
              <a:pPr/>
              <a:t>‹#›</a:t>
            </a:fld>
            <a:endParaRPr lang="en-US" altLang="en-US"/>
          </a:p>
        </p:txBody>
      </p:sp>
    </p:spTree>
    <p:extLst>
      <p:ext uri="{BB962C8B-B14F-4D97-AF65-F5344CB8AC3E}">
        <p14:creationId xmlns:p14="http://schemas.microsoft.com/office/powerpoint/2010/main" val="24778670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FA2AA-9575-4CF7-B7D2-F5FEADB79B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3C72BE-F73B-4DED-A178-F36FFC80F9F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E3FB1D-2918-4010-AACD-EB885DA94656}"/>
              </a:ext>
            </a:extLst>
          </p:cNvPr>
          <p:cNvSpPr>
            <a:spLocks noGrp="1"/>
          </p:cNvSpPr>
          <p:nvPr>
            <p:ph type="dt" sz="half" idx="10"/>
          </p:nvPr>
        </p:nvSpPr>
        <p:spPr/>
        <p:txBody>
          <a:bodyPr/>
          <a:lstStyle>
            <a:lvl1pPr>
              <a:defRPr/>
            </a:lvl1pPr>
          </a:lstStyle>
          <a:p>
            <a:r>
              <a:rPr lang="en-US" altLang="en-US"/>
              <a:t>9/23/2018</a:t>
            </a:r>
          </a:p>
        </p:txBody>
      </p:sp>
      <p:sp>
        <p:nvSpPr>
          <p:cNvPr id="5" name="Footer Placeholder 4">
            <a:extLst>
              <a:ext uri="{FF2B5EF4-FFF2-40B4-BE49-F238E27FC236}">
                <a16:creationId xmlns:a16="http://schemas.microsoft.com/office/drawing/2014/main" id="{15FD39DE-E9F4-4C65-8314-5D7E2D6276F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2DE3673-66E4-4A66-A2B7-1D299CFD1BBF}"/>
              </a:ext>
            </a:extLst>
          </p:cNvPr>
          <p:cNvSpPr>
            <a:spLocks noGrp="1"/>
          </p:cNvSpPr>
          <p:nvPr>
            <p:ph type="sldNum" sz="quarter" idx="12"/>
          </p:nvPr>
        </p:nvSpPr>
        <p:spPr/>
        <p:txBody>
          <a:bodyPr/>
          <a:lstStyle>
            <a:lvl1pPr>
              <a:defRPr/>
            </a:lvl1pPr>
          </a:lstStyle>
          <a:p>
            <a:fld id="{1A2D383B-882E-4E5A-B37B-9427089506EC}" type="slidenum">
              <a:rPr lang="en-US" altLang="en-US"/>
              <a:pPr/>
              <a:t>‹#›</a:t>
            </a:fld>
            <a:endParaRPr lang="en-US" altLang="en-US"/>
          </a:p>
        </p:txBody>
      </p:sp>
    </p:spTree>
    <p:extLst>
      <p:ext uri="{BB962C8B-B14F-4D97-AF65-F5344CB8AC3E}">
        <p14:creationId xmlns:p14="http://schemas.microsoft.com/office/powerpoint/2010/main" val="262420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0581FE-AE66-43F0-8CB7-28A4F24C4640}"/>
              </a:ext>
            </a:extLst>
          </p:cNvPr>
          <p:cNvSpPr>
            <a:spLocks noGrp="1"/>
          </p:cNvSpPr>
          <p:nvPr>
            <p:ph type="dt" sz="half" idx="10"/>
          </p:nvPr>
        </p:nvSpPr>
        <p:spPr/>
        <p:txBody>
          <a:bodyPr/>
          <a:lstStyle>
            <a:lvl1pPr>
              <a:defRPr/>
            </a:lvl1pPr>
          </a:lstStyle>
          <a:p>
            <a:r>
              <a:rPr lang="en-US" altLang="en-US"/>
              <a:t>9/23/2018</a:t>
            </a:r>
          </a:p>
        </p:txBody>
      </p:sp>
      <p:sp>
        <p:nvSpPr>
          <p:cNvPr id="3" name="Footer Placeholder 2">
            <a:extLst>
              <a:ext uri="{FF2B5EF4-FFF2-40B4-BE49-F238E27FC236}">
                <a16:creationId xmlns:a16="http://schemas.microsoft.com/office/drawing/2014/main" id="{A6C3C794-81CA-4052-B198-892F200426E7}"/>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17057376-F8EC-43BB-B853-26D8E668D5A2}"/>
              </a:ext>
            </a:extLst>
          </p:cNvPr>
          <p:cNvSpPr>
            <a:spLocks noGrp="1"/>
          </p:cNvSpPr>
          <p:nvPr>
            <p:ph type="sldNum" sz="quarter" idx="12"/>
          </p:nvPr>
        </p:nvSpPr>
        <p:spPr/>
        <p:txBody>
          <a:bodyPr/>
          <a:lstStyle>
            <a:lvl1pPr>
              <a:defRPr/>
            </a:lvl1pPr>
          </a:lstStyle>
          <a:p>
            <a:fld id="{D91636AB-3EF5-495E-9B3C-4A308C8E9330}" type="slidenum">
              <a:rPr lang="en-US" altLang="en-US"/>
              <a:pPr/>
              <a:t>‹#›</a:t>
            </a:fld>
            <a:endParaRPr lang="en-US" altLang="en-US"/>
          </a:p>
        </p:txBody>
      </p:sp>
    </p:spTree>
    <p:extLst>
      <p:ext uri="{BB962C8B-B14F-4D97-AF65-F5344CB8AC3E}">
        <p14:creationId xmlns:p14="http://schemas.microsoft.com/office/powerpoint/2010/main" val="5617278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00264-6450-4B28-99AD-EEB8030A7222}"/>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E51828-13F5-483F-BC0D-462ED45D52D1}"/>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1DCF26CD-D2A4-4A1D-868E-41934CDA2F1F}"/>
              </a:ext>
            </a:extLst>
          </p:cNvPr>
          <p:cNvSpPr>
            <a:spLocks noGrp="1"/>
          </p:cNvSpPr>
          <p:nvPr>
            <p:ph type="dt" sz="half" idx="10"/>
          </p:nvPr>
        </p:nvSpPr>
        <p:spPr/>
        <p:txBody>
          <a:bodyPr/>
          <a:lstStyle>
            <a:lvl1pPr>
              <a:defRPr/>
            </a:lvl1pPr>
          </a:lstStyle>
          <a:p>
            <a:r>
              <a:rPr lang="en-US" altLang="en-US"/>
              <a:t>9/23/2018</a:t>
            </a:r>
          </a:p>
        </p:txBody>
      </p:sp>
      <p:sp>
        <p:nvSpPr>
          <p:cNvPr id="5" name="Footer Placeholder 4">
            <a:extLst>
              <a:ext uri="{FF2B5EF4-FFF2-40B4-BE49-F238E27FC236}">
                <a16:creationId xmlns:a16="http://schemas.microsoft.com/office/drawing/2014/main" id="{F75903BF-BBF2-4F38-A169-B29E1BC0DC2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C97FF63-E980-42F3-A18D-E96B5BE0A12E}"/>
              </a:ext>
            </a:extLst>
          </p:cNvPr>
          <p:cNvSpPr>
            <a:spLocks noGrp="1"/>
          </p:cNvSpPr>
          <p:nvPr>
            <p:ph type="sldNum" sz="quarter" idx="12"/>
          </p:nvPr>
        </p:nvSpPr>
        <p:spPr/>
        <p:txBody>
          <a:bodyPr/>
          <a:lstStyle>
            <a:lvl1pPr>
              <a:defRPr/>
            </a:lvl1pPr>
          </a:lstStyle>
          <a:p>
            <a:fld id="{88F3D2A8-581B-4D00-AA2B-DA2257D18D1B}" type="slidenum">
              <a:rPr lang="en-US" altLang="en-US"/>
              <a:pPr/>
              <a:t>‹#›</a:t>
            </a:fld>
            <a:endParaRPr lang="en-US" altLang="en-US"/>
          </a:p>
        </p:txBody>
      </p:sp>
    </p:spTree>
    <p:extLst>
      <p:ext uri="{BB962C8B-B14F-4D97-AF65-F5344CB8AC3E}">
        <p14:creationId xmlns:p14="http://schemas.microsoft.com/office/powerpoint/2010/main" val="2748634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43051-3B93-4836-93EA-6FFB7BF55D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F69019-9287-48EC-980D-DB902C31F0A0}"/>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B9208-CA20-4DA9-9766-C78CDA29BBDD}"/>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1BF116-7EDE-4F8D-AFCE-BF06A0B97EC2}"/>
              </a:ext>
            </a:extLst>
          </p:cNvPr>
          <p:cNvSpPr>
            <a:spLocks noGrp="1"/>
          </p:cNvSpPr>
          <p:nvPr>
            <p:ph type="dt" sz="half" idx="10"/>
          </p:nvPr>
        </p:nvSpPr>
        <p:spPr/>
        <p:txBody>
          <a:bodyPr/>
          <a:lstStyle>
            <a:lvl1pPr>
              <a:defRPr/>
            </a:lvl1pPr>
          </a:lstStyle>
          <a:p>
            <a:r>
              <a:rPr lang="en-US" altLang="en-US"/>
              <a:t>9/23/2018</a:t>
            </a:r>
          </a:p>
        </p:txBody>
      </p:sp>
      <p:sp>
        <p:nvSpPr>
          <p:cNvPr id="6" name="Footer Placeholder 5">
            <a:extLst>
              <a:ext uri="{FF2B5EF4-FFF2-40B4-BE49-F238E27FC236}">
                <a16:creationId xmlns:a16="http://schemas.microsoft.com/office/drawing/2014/main" id="{743416CF-2CF1-4419-BE04-275A4224A23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7D162D0-56C7-4272-AA3E-18BD686DA934}"/>
              </a:ext>
            </a:extLst>
          </p:cNvPr>
          <p:cNvSpPr>
            <a:spLocks noGrp="1"/>
          </p:cNvSpPr>
          <p:nvPr>
            <p:ph type="sldNum" sz="quarter" idx="12"/>
          </p:nvPr>
        </p:nvSpPr>
        <p:spPr/>
        <p:txBody>
          <a:bodyPr/>
          <a:lstStyle>
            <a:lvl1pPr>
              <a:defRPr/>
            </a:lvl1pPr>
          </a:lstStyle>
          <a:p>
            <a:fld id="{DFC23B60-4EAC-45AB-8D04-680074A0C472}" type="slidenum">
              <a:rPr lang="en-US" altLang="en-US"/>
              <a:pPr/>
              <a:t>‹#›</a:t>
            </a:fld>
            <a:endParaRPr lang="en-US" altLang="en-US"/>
          </a:p>
        </p:txBody>
      </p:sp>
    </p:spTree>
    <p:extLst>
      <p:ext uri="{BB962C8B-B14F-4D97-AF65-F5344CB8AC3E}">
        <p14:creationId xmlns:p14="http://schemas.microsoft.com/office/powerpoint/2010/main" val="19178193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F1A3-46D2-4A39-8C59-025C427F04EE}"/>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A1A0FB-D1C6-40B0-8250-FA6BB1428BB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F92D886-7CE6-4391-9A0C-B1AC862DB603}"/>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E47DF9-6BFF-4D87-B61D-63EF117DE43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A57094F-AEDE-4355-B36A-C6B0C45DF6B5}"/>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53B188-FCB8-408E-A4E9-A70B39C0D6CE}"/>
              </a:ext>
            </a:extLst>
          </p:cNvPr>
          <p:cNvSpPr>
            <a:spLocks noGrp="1"/>
          </p:cNvSpPr>
          <p:nvPr>
            <p:ph type="dt" sz="half" idx="10"/>
          </p:nvPr>
        </p:nvSpPr>
        <p:spPr/>
        <p:txBody>
          <a:bodyPr/>
          <a:lstStyle>
            <a:lvl1pPr>
              <a:defRPr/>
            </a:lvl1pPr>
          </a:lstStyle>
          <a:p>
            <a:r>
              <a:rPr lang="en-US" altLang="en-US"/>
              <a:t>9/23/2018</a:t>
            </a:r>
          </a:p>
        </p:txBody>
      </p:sp>
      <p:sp>
        <p:nvSpPr>
          <p:cNvPr id="8" name="Footer Placeholder 7">
            <a:extLst>
              <a:ext uri="{FF2B5EF4-FFF2-40B4-BE49-F238E27FC236}">
                <a16:creationId xmlns:a16="http://schemas.microsoft.com/office/drawing/2014/main" id="{9F5FF74F-46FB-42B6-BD40-0A94F5D2F6CD}"/>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438C1CA3-45D1-408B-86C3-2703357BA834}"/>
              </a:ext>
            </a:extLst>
          </p:cNvPr>
          <p:cNvSpPr>
            <a:spLocks noGrp="1"/>
          </p:cNvSpPr>
          <p:nvPr>
            <p:ph type="sldNum" sz="quarter" idx="12"/>
          </p:nvPr>
        </p:nvSpPr>
        <p:spPr/>
        <p:txBody>
          <a:bodyPr/>
          <a:lstStyle>
            <a:lvl1pPr>
              <a:defRPr/>
            </a:lvl1pPr>
          </a:lstStyle>
          <a:p>
            <a:fld id="{22A3BB9C-E5B6-4E75-977E-4C86296DFC3E}" type="slidenum">
              <a:rPr lang="en-US" altLang="en-US"/>
              <a:pPr/>
              <a:t>‹#›</a:t>
            </a:fld>
            <a:endParaRPr lang="en-US" altLang="en-US"/>
          </a:p>
        </p:txBody>
      </p:sp>
    </p:spTree>
    <p:extLst>
      <p:ext uri="{BB962C8B-B14F-4D97-AF65-F5344CB8AC3E}">
        <p14:creationId xmlns:p14="http://schemas.microsoft.com/office/powerpoint/2010/main" val="149023234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6AA0D-2ECC-44DE-A866-16FFCCBAEC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542D54-1088-4041-BA1D-816549F5F788}"/>
              </a:ext>
            </a:extLst>
          </p:cNvPr>
          <p:cNvSpPr>
            <a:spLocks noGrp="1"/>
          </p:cNvSpPr>
          <p:nvPr>
            <p:ph type="dt" sz="half" idx="10"/>
          </p:nvPr>
        </p:nvSpPr>
        <p:spPr/>
        <p:txBody>
          <a:bodyPr/>
          <a:lstStyle>
            <a:lvl1pPr>
              <a:defRPr/>
            </a:lvl1pPr>
          </a:lstStyle>
          <a:p>
            <a:r>
              <a:rPr lang="en-US" altLang="en-US"/>
              <a:t>9/23/2018</a:t>
            </a:r>
          </a:p>
        </p:txBody>
      </p:sp>
      <p:sp>
        <p:nvSpPr>
          <p:cNvPr id="4" name="Footer Placeholder 3">
            <a:extLst>
              <a:ext uri="{FF2B5EF4-FFF2-40B4-BE49-F238E27FC236}">
                <a16:creationId xmlns:a16="http://schemas.microsoft.com/office/drawing/2014/main" id="{54373771-D1A1-4A0C-BB84-D54E458591EB}"/>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BECD526E-1E8E-4827-8EB1-4CAFC36596D7}"/>
              </a:ext>
            </a:extLst>
          </p:cNvPr>
          <p:cNvSpPr>
            <a:spLocks noGrp="1"/>
          </p:cNvSpPr>
          <p:nvPr>
            <p:ph type="sldNum" sz="quarter" idx="12"/>
          </p:nvPr>
        </p:nvSpPr>
        <p:spPr/>
        <p:txBody>
          <a:bodyPr/>
          <a:lstStyle>
            <a:lvl1pPr>
              <a:defRPr/>
            </a:lvl1pPr>
          </a:lstStyle>
          <a:p>
            <a:fld id="{6BBA014C-B81E-45EC-BFB5-9A3653EBE3CC}" type="slidenum">
              <a:rPr lang="en-US" altLang="en-US"/>
              <a:pPr/>
              <a:t>‹#›</a:t>
            </a:fld>
            <a:endParaRPr lang="en-US" altLang="en-US"/>
          </a:p>
        </p:txBody>
      </p:sp>
    </p:spTree>
    <p:extLst>
      <p:ext uri="{BB962C8B-B14F-4D97-AF65-F5344CB8AC3E}">
        <p14:creationId xmlns:p14="http://schemas.microsoft.com/office/powerpoint/2010/main" val="48041271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B36314-6AD5-439E-8F72-99A445BCA812}"/>
              </a:ext>
            </a:extLst>
          </p:cNvPr>
          <p:cNvSpPr>
            <a:spLocks noGrp="1"/>
          </p:cNvSpPr>
          <p:nvPr>
            <p:ph type="dt" sz="half" idx="10"/>
          </p:nvPr>
        </p:nvSpPr>
        <p:spPr/>
        <p:txBody>
          <a:bodyPr/>
          <a:lstStyle>
            <a:lvl1pPr>
              <a:defRPr/>
            </a:lvl1pPr>
          </a:lstStyle>
          <a:p>
            <a:r>
              <a:rPr lang="en-US" altLang="en-US"/>
              <a:t>9/23/2018</a:t>
            </a:r>
          </a:p>
        </p:txBody>
      </p:sp>
      <p:sp>
        <p:nvSpPr>
          <p:cNvPr id="3" name="Footer Placeholder 2">
            <a:extLst>
              <a:ext uri="{FF2B5EF4-FFF2-40B4-BE49-F238E27FC236}">
                <a16:creationId xmlns:a16="http://schemas.microsoft.com/office/drawing/2014/main" id="{42658007-C486-4E6D-9215-B37F88E25BBC}"/>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D139CBE0-92D9-43CD-BD1F-5D614C11661F}"/>
              </a:ext>
            </a:extLst>
          </p:cNvPr>
          <p:cNvSpPr>
            <a:spLocks noGrp="1"/>
          </p:cNvSpPr>
          <p:nvPr>
            <p:ph type="sldNum" sz="quarter" idx="12"/>
          </p:nvPr>
        </p:nvSpPr>
        <p:spPr/>
        <p:txBody>
          <a:bodyPr/>
          <a:lstStyle>
            <a:lvl1pPr>
              <a:defRPr/>
            </a:lvl1pPr>
          </a:lstStyle>
          <a:p>
            <a:fld id="{9336AD33-F5D9-479C-B536-5335AD390150}" type="slidenum">
              <a:rPr lang="en-US" altLang="en-US"/>
              <a:pPr/>
              <a:t>‹#›</a:t>
            </a:fld>
            <a:endParaRPr lang="en-US" altLang="en-US"/>
          </a:p>
        </p:txBody>
      </p:sp>
    </p:spTree>
    <p:extLst>
      <p:ext uri="{BB962C8B-B14F-4D97-AF65-F5344CB8AC3E}">
        <p14:creationId xmlns:p14="http://schemas.microsoft.com/office/powerpoint/2010/main" val="14856681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BC45E-7D05-4246-9CA1-0FFFED0667A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6C0CC6-C1B4-4954-A703-47208DBCB21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58FEDF-E36C-4DC8-8B53-E22894C17B5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E1DBFDA-4417-4304-B454-7D6F1C1ECE9F}"/>
              </a:ext>
            </a:extLst>
          </p:cNvPr>
          <p:cNvSpPr>
            <a:spLocks noGrp="1"/>
          </p:cNvSpPr>
          <p:nvPr>
            <p:ph type="dt" sz="half" idx="10"/>
          </p:nvPr>
        </p:nvSpPr>
        <p:spPr/>
        <p:txBody>
          <a:bodyPr/>
          <a:lstStyle>
            <a:lvl1pPr>
              <a:defRPr/>
            </a:lvl1pPr>
          </a:lstStyle>
          <a:p>
            <a:r>
              <a:rPr lang="en-US" altLang="en-US"/>
              <a:t>9/23/2018</a:t>
            </a:r>
          </a:p>
        </p:txBody>
      </p:sp>
      <p:sp>
        <p:nvSpPr>
          <p:cNvPr id="6" name="Footer Placeholder 5">
            <a:extLst>
              <a:ext uri="{FF2B5EF4-FFF2-40B4-BE49-F238E27FC236}">
                <a16:creationId xmlns:a16="http://schemas.microsoft.com/office/drawing/2014/main" id="{95824A97-04B5-4B47-969D-3227BE666CC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4D808E1-3FA9-49B0-8F7C-5F7EB2559EFC}"/>
              </a:ext>
            </a:extLst>
          </p:cNvPr>
          <p:cNvSpPr>
            <a:spLocks noGrp="1"/>
          </p:cNvSpPr>
          <p:nvPr>
            <p:ph type="sldNum" sz="quarter" idx="12"/>
          </p:nvPr>
        </p:nvSpPr>
        <p:spPr/>
        <p:txBody>
          <a:bodyPr/>
          <a:lstStyle>
            <a:lvl1pPr>
              <a:defRPr/>
            </a:lvl1pPr>
          </a:lstStyle>
          <a:p>
            <a:fld id="{6416B93F-CDAC-4FE3-84C4-FE27A44371CD}" type="slidenum">
              <a:rPr lang="en-US" altLang="en-US"/>
              <a:pPr/>
              <a:t>‹#›</a:t>
            </a:fld>
            <a:endParaRPr lang="en-US" altLang="en-US"/>
          </a:p>
        </p:txBody>
      </p:sp>
    </p:spTree>
    <p:extLst>
      <p:ext uri="{BB962C8B-B14F-4D97-AF65-F5344CB8AC3E}">
        <p14:creationId xmlns:p14="http://schemas.microsoft.com/office/powerpoint/2010/main" val="258359888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E58D8-6260-4B8F-8F22-B3A8BFCA5CE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5A547C-A39E-4545-951B-2106A285F92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592DD2-C1CC-4881-948F-04BE3B097B6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211DE85-12EA-4411-A17A-F4A63B3FB01F}"/>
              </a:ext>
            </a:extLst>
          </p:cNvPr>
          <p:cNvSpPr>
            <a:spLocks noGrp="1"/>
          </p:cNvSpPr>
          <p:nvPr>
            <p:ph type="dt" sz="half" idx="10"/>
          </p:nvPr>
        </p:nvSpPr>
        <p:spPr/>
        <p:txBody>
          <a:bodyPr/>
          <a:lstStyle>
            <a:lvl1pPr>
              <a:defRPr/>
            </a:lvl1pPr>
          </a:lstStyle>
          <a:p>
            <a:r>
              <a:rPr lang="en-US" altLang="en-US"/>
              <a:t>9/23/2018</a:t>
            </a:r>
          </a:p>
        </p:txBody>
      </p:sp>
      <p:sp>
        <p:nvSpPr>
          <p:cNvPr id="6" name="Footer Placeholder 5">
            <a:extLst>
              <a:ext uri="{FF2B5EF4-FFF2-40B4-BE49-F238E27FC236}">
                <a16:creationId xmlns:a16="http://schemas.microsoft.com/office/drawing/2014/main" id="{BB1EF7D5-953B-47A8-9E51-69075F0054A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222C027-3D79-4B12-891D-F9A55407754B}"/>
              </a:ext>
            </a:extLst>
          </p:cNvPr>
          <p:cNvSpPr>
            <a:spLocks noGrp="1"/>
          </p:cNvSpPr>
          <p:nvPr>
            <p:ph type="sldNum" sz="quarter" idx="12"/>
          </p:nvPr>
        </p:nvSpPr>
        <p:spPr/>
        <p:txBody>
          <a:bodyPr/>
          <a:lstStyle>
            <a:lvl1pPr>
              <a:defRPr/>
            </a:lvl1pPr>
          </a:lstStyle>
          <a:p>
            <a:fld id="{68609301-2A37-408D-A32E-2E8C041C7E19}" type="slidenum">
              <a:rPr lang="en-US" altLang="en-US"/>
              <a:pPr/>
              <a:t>‹#›</a:t>
            </a:fld>
            <a:endParaRPr lang="en-US" altLang="en-US"/>
          </a:p>
        </p:txBody>
      </p:sp>
    </p:spTree>
    <p:extLst>
      <p:ext uri="{BB962C8B-B14F-4D97-AF65-F5344CB8AC3E}">
        <p14:creationId xmlns:p14="http://schemas.microsoft.com/office/powerpoint/2010/main" val="4523415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821DB-4FCE-4FD4-A27C-55A5AFAC475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7BC10B-09B6-48C9-AF49-74B3232D27C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D56FA0-684B-4264-9614-F0D2010735B9}"/>
              </a:ext>
            </a:extLst>
          </p:cNvPr>
          <p:cNvSpPr>
            <a:spLocks noGrp="1"/>
          </p:cNvSpPr>
          <p:nvPr>
            <p:ph type="dt" sz="half" idx="10"/>
          </p:nvPr>
        </p:nvSpPr>
        <p:spPr/>
        <p:txBody>
          <a:bodyPr/>
          <a:lstStyle>
            <a:lvl1pPr>
              <a:defRPr/>
            </a:lvl1pPr>
          </a:lstStyle>
          <a:p>
            <a:r>
              <a:rPr lang="en-US" altLang="en-US"/>
              <a:t>9/23/2018</a:t>
            </a:r>
          </a:p>
        </p:txBody>
      </p:sp>
      <p:sp>
        <p:nvSpPr>
          <p:cNvPr id="5" name="Footer Placeholder 4">
            <a:extLst>
              <a:ext uri="{FF2B5EF4-FFF2-40B4-BE49-F238E27FC236}">
                <a16:creationId xmlns:a16="http://schemas.microsoft.com/office/drawing/2014/main" id="{565D7CD0-5D5F-4693-97E4-80D00C3DFC0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6B7CCFE-7CE8-4517-8102-1D447D11330F}"/>
              </a:ext>
            </a:extLst>
          </p:cNvPr>
          <p:cNvSpPr>
            <a:spLocks noGrp="1"/>
          </p:cNvSpPr>
          <p:nvPr>
            <p:ph type="sldNum" sz="quarter" idx="12"/>
          </p:nvPr>
        </p:nvSpPr>
        <p:spPr/>
        <p:txBody>
          <a:bodyPr/>
          <a:lstStyle>
            <a:lvl1pPr>
              <a:defRPr/>
            </a:lvl1pPr>
          </a:lstStyle>
          <a:p>
            <a:fld id="{597340D1-6BFA-4135-9FE2-0453314D1029}" type="slidenum">
              <a:rPr lang="en-US" altLang="en-US"/>
              <a:pPr/>
              <a:t>‹#›</a:t>
            </a:fld>
            <a:endParaRPr lang="en-US" altLang="en-US"/>
          </a:p>
        </p:txBody>
      </p:sp>
    </p:spTree>
    <p:extLst>
      <p:ext uri="{BB962C8B-B14F-4D97-AF65-F5344CB8AC3E}">
        <p14:creationId xmlns:p14="http://schemas.microsoft.com/office/powerpoint/2010/main" val="24565806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B0118E-EF00-4D36-B84E-B6F557A53891}"/>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BA75CB-C57B-465A-A748-A43BDDE6ED0A}"/>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49EDD-1AD7-4384-980C-F68C835F8A12}"/>
              </a:ext>
            </a:extLst>
          </p:cNvPr>
          <p:cNvSpPr>
            <a:spLocks noGrp="1"/>
          </p:cNvSpPr>
          <p:nvPr>
            <p:ph type="dt" sz="half" idx="10"/>
          </p:nvPr>
        </p:nvSpPr>
        <p:spPr/>
        <p:txBody>
          <a:bodyPr/>
          <a:lstStyle>
            <a:lvl1pPr>
              <a:defRPr/>
            </a:lvl1pPr>
          </a:lstStyle>
          <a:p>
            <a:r>
              <a:rPr lang="en-US" altLang="en-US"/>
              <a:t>9/23/2018</a:t>
            </a:r>
          </a:p>
        </p:txBody>
      </p:sp>
      <p:sp>
        <p:nvSpPr>
          <p:cNvPr id="5" name="Footer Placeholder 4">
            <a:extLst>
              <a:ext uri="{FF2B5EF4-FFF2-40B4-BE49-F238E27FC236}">
                <a16:creationId xmlns:a16="http://schemas.microsoft.com/office/drawing/2014/main" id="{5C47BC7A-57E4-4DA5-8286-6CF0A63A5F4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B1910D0-AA90-4E15-B167-2A7D01FA9EBE}"/>
              </a:ext>
            </a:extLst>
          </p:cNvPr>
          <p:cNvSpPr>
            <a:spLocks noGrp="1"/>
          </p:cNvSpPr>
          <p:nvPr>
            <p:ph type="sldNum" sz="quarter" idx="12"/>
          </p:nvPr>
        </p:nvSpPr>
        <p:spPr/>
        <p:txBody>
          <a:bodyPr/>
          <a:lstStyle>
            <a:lvl1pPr>
              <a:defRPr/>
            </a:lvl1pPr>
          </a:lstStyle>
          <a:p>
            <a:fld id="{28966DDC-72A1-4370-A5A9-C26CF4603911}" type="slidenum">
              <a:rPr lang="en-US" altLang="en-US"/>
              <a:pPr/>
              <a:t>‹#›</a:t>
            </a:fld>
            <a:endParaRPr lang="en-US" altLang="en-US"/>
          </a:p>
        </p:txBody>
      </p:sp>
    </p:spTree>
    <p:extLst>
      <p:ext uri="{BB962C8B-B14F-4D97-AF65-F5344CB8AC3E}">
        <p14:creationId xmlns:p14="http://schemas.microsoft.com/office/powerpoint/2010/main" val="2563740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98792-F115-43A1-BCC6-E91B633A8AF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0B1EC8-DD72-4C28-964B-61225442F30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4400B3-2F31-4090-9F9A-F1004EB20BA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10EF49-7FD7-4C6F-9334-AF23D2C401E3}"/>
              </a:ext>
            </a:extLst>
          </p:cNvPr>
          <p:cNvSpPr>
            <a:spLocks noGrp="1"/>
          </p:cNvSpPr>
          <p:nvPr>
            <p:ph type="dt" sz="half" idx="10"/>
          </p:nvPr>
        </p:nvSpPr>
        <p:spPr/>
        <p:txBody>
          <a:bodyPr/>
          <a:lstStyle>
            <a:lvl1pPr>
              <a:defRPr/>
            </a:lvl1pPr>
          </a:lstStyle>
          <a:p>
            <a:r>
              <a:rPr lang="en-US" altLang="en-US"/>
              <a:t>9/23/2018</a:t>
            </a:r>
          </a:p>
        </p:txBody>
      </p:sp>
      <p:sp>
        <p:nvSpPr>
          <p:cNvPr id="6" name="Footer Placeholder 5">
            <a:extLst>
              <a:ext uri="{FF2B5EF4-FFF2-40B4-BE49-F238E27FC236}">
                <a16:creationId xmlns:a16="http://schemas.microsoft.com/office/drawing/2014/main" id="{C6257D0E-FE29-47CE-8DB7-DC1330E83D2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87206DF-B103-430F-9D3B-98AED80721C4}"/>
              </a:ext>
            </a:extLst>
          </p:cNvPr>
          <p:cNvSpPr>
            <a:spLocks noGrp="1"/>
          </p:cNvSpPr>
          <p:nvPr>
            <p:ph type="sldNum" sz="quarter" idx="12"/>
          </p:nvPr>
        </p:nvSpPr>
        <p:spPr/>
        <p:txBody>
          <a:bodyPr/>
          <a:lstStyle>
            <a:lvl1pPr>
              <a:defRPr/>
            </a:lvl1pPr>
          </a:lstStyle>
          <a:p>
            <a:fld id="{55043A51-5AFB-4315-9AA6-62A7D021ECA4}" type="slidenum">
              <a:rPr lang="en-US" altLang="en-US"/>
              <a:pPr/>
              <a:t>‹#›</a:t>
            </a:fld>
            <a:endParaRPr lang="en-US" altLang="en-US"/>
          </a:p>
        </p:txBody>
      </p:sp>
    </p:spTree>
    <p:extLst>
      <p:ext uri="{BB962C8B-B14F-4D97-AF65-F5344CB8AC3E}">
        <p14:creationId xmlns:p14="http://schemas.microsoft.com/office/powerpoint/2010/main" val="2032079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F638A-6926-4866-A2B1-7379E73A3BC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18ECE1-659D-4CAE-AC00-806A90C08F6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035C97-FEFF-402A-8176-29E1527DFA2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77F58D1-BEA7-429F-8554-463E998B3507}"/>
              </a:ext>
            </a:extLst>
          </p:cNvPr>
          <p:cNvSpPr>
            <a:spLocks noGrp="1"/>
          </p:cNvSpPr>
          <p:nvPr>
            <p:ph type="dt" sz="half" idx="10"/>
          </p:nvPr>
        </p:nvSpPr>
        <p:spPr/>
        <p:txBody>
          <a:bodyPr/>
          <a:lstStyle>
            <a:lvl1pPr>
              <a:defRPr/>
            </a:lvl1pPr>
          </a:lstStyle>
          <a:p>
            <a:r>
              <a:rPr lang="en-US" altLang="en-US"/>
              <a:t>9/23/2018</a:t>
            </a:r>
          </a:p>
        </p:txBody>
      </p:sp>
      <p:sp>
        <p:nvSpPr>
          <p:cNvPr id="6" name="Footer Placeholder 5">
            <a:extLst>
              <a:ext uri="{FF2B5EF4-FFF2-40B4-BE49-F238E27FC236}">
                <a16:creationId xmlns:a16="http://schemas.microsoft.com/office/drawing/2014/main" id="{9C69FAAF-B2E3-4E82-A024-479C1CB3E5B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73E81B1-9BF5-4396-84DE-21CE373E1F5F}"/>
              </a:ext>
            </a:extLst>
          </p:cNvPr>
          <p:cNvSpPr>
            <a:spLocks noGrp="1"/>
          </p:cNvSpPr>
          <p:nvPr>
            <p:ph type="sldNum" sz="quarter" idx="12"/>
          </p:nvPr>
        </p:nvSpPr>
        <p:spPr/>
        <p:txBody>
          <a:bodyPr/>
          <a:lstStyle>
            <a:lvl1pPr>
              <a:defRPr/>
            </a:lvl1pPr>
          </a:lstStyle>
          <a:p>
            <a:fld id="{DFF97796-0E4A-47C0-8E29-379F506CA8F3}" type="slidenum">
              <a:rPr lang="en-US" altLang="en-US"/>
              <a:pPr/>
              <a:t>‹#›</a:t>
            </a:fld>
            <a:endParaRPr lang="en-US" altLang="en-US"/>
          </a:p>
        </p:txBody>
      </p:sp>
    </p:spTree>
    <p:extLst>
      <p:ext uri="{BB962C8B-B14F-4D97-AF65-F5344CB8AC3E}">
        <p14:creationId xmlns:p14="http://schemas.microsoft.com/office/powerpoint/2010/main" val="3712799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AB27452-E257-47D3-A257-292B6DC356EB}"/>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a:extLst>
              <a:ext uri="{FF2B5EF4-FFF2-40B4-BE49-F238E27FC236}">
                <a16:creationId xmlns:a16="http://schemas.microsoft.com/office/drawing/2014/main" id="{8E10F565-D0D1-4D97-A7F1-0D43DA25273D}"/>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a:extLst>
              <a:ext uri="{FF2B5EF4-FFF2-40B4-BE49-F238E27FC236}">
                <a16:creationId xmlns:a16="http://schemas.microsoft.com/office/drawing/2014/main" id="{AFE8971B-3637-4E8D-A327-E61853C4DA60}"/>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effectLst/>
                <a:latin typeface="Calibri" panose="020F0502020204030204" pitchFamily="34" charset="0"/>
                <a:cs typeface="Calibri" panose="020F0502020204030204" pitchFamily="34" charset="0"/>
              </a:defRPr>
            </a:lvl1pPr>
          </a:lstStyle>
          <a:p>
            <a:r>
              <a:rPr lang="en-US" altLang="en-US"/>
              <a:t>9/23/2018</a:t>
            </a:r>
            <a:endParaRPr lang="en-US" altLang="en-US" dirty="0"/>
          </a:p>
        </p:txBody>
      </p:sp>
      <p:sp>
        <p:nvSpPr>
          <p:cNvPr id="1029" name="Rectangle 5">
            <a:extLst>
              <a:ext uri="{FF2B5EF4-FFF2-40B4-BE49-F238E27FC236}">
                <a16:creationId xmlns:a16="http://schemas.microsoft.com/office/drawing/2014/main" id="{05C6BCE8-A5BC-4581-B229-186226DE3876}"/>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effectLst/>
                <a:latin typeface="Calibri" panose="020F0502020204030204" pitchFamily="34" charset="0"/>
                <a:cs typeface="Calibri" panose="020F0502020204030204" pitchFamily="34" charset="0"/>
              </a:defRPr>
            </a:lvl1pPr>
          </a:lstStyle>
          <a:p>
            <a:endParaRPr lang="en-US" altLang="en-US" dirty="0"/>
          </a:p>
        </p:txBody>
      </p:sp>
      <p:sp>
        <p:nvSpPr>
          <p:cNvPr id="1030" name="Rectangle 6">
            <a:extLst>
              <a:ext uri="{FF2B5EF4-FFF2-40B4-BE49-F238E27FC236}">
                <a16:creationId xmlns:a16="http://schemas.microsoft.com/office/drawing/2014/main" id="{17418451-C727-41CD-A127-9AB7651EECBE}"/>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effectLst/>
                <a:latin typeface="Calibri" panose="020F0502020204030204" pitchFamily="34" charset="0"/>
                <a:cs typeface="Calibri" panose="020F0502020204030204" pitchFamily="34" charset="0"/>
              </a:defRPr>
            </a:lvl1pPr>
          </a:lstStyle>
          <a:p>
            <a:fld id="{484B17EC-205D-4E80-8220-CF12743B59B6}"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hf sldNum="0" hdr="0" ftr="0" dt="0"/>
  <p:txStyles>
    <p:title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Calibri" panose="020F0502020204030204" pitchFamily="34" charset="0"/>
          <a:ea typeface="+mn-ea"/>
          <a:cs typeface="Calibri" panose="020F0502020204030204" pitchFamily="34" charset="0"/>
        </a:defRPr>
      </a:lvl1pPr>
      <a:lvl2pPr marL="742950" indent="-285750" algn="l" rtl="0" fontAlgn="base">
        <a:spcBef>
          <a:spcPct val="20000"/>
        </a:spcBef>
        <a:spcAft>
          <a:spcPct val="0"/>
        </a:spcAft>
        <a:buChar char="–"/>
        <a:defRPr sz="2800" kern="1200">
          <a:solidFill>
            <a:schemeClr val="tx1"/>
          </a:solidFill>
          <a:latin typeface="Calibri" panose="020F0502020204030204" pitchFamily="34" charset="0"/>
          <a:ea typeface="+mn-ea"/>
          <a:cs typeface="Calibri" panose="020F0502020204030204" pitchFamily="34" charset="0"/>
        </a:defRPr>
      </a:lvl2pPr>
      <a:lvl3pPr marL="1143000" indent="-228600" algn="l" rtl="0" fontAlgn="base">
        <a:spcBef>
          <a:spcPct val="20000"/>
        </a:spcBef>
        <a:spcAft>
          <a:spcPct val="0"/>
        </a:spcAft>
        <a:buChar char="•"/>
        <a:defRPr sz="2400" kern="1200">
          <a:solidFill>
            <a:schemeClr val="tx1"/>
          </a:solidFill>
          <a:latin typeface="Calibri" panose="020F0502020204030204" pitchFamily="34" charset="0"/>
          <a:ea typeface="+mn-ea"/>
          <a:cs typeface="Calibri" panose="020F0502020204030204" pitchFamily="34" charset="0"/>
        </a:defRPr>
      </a:lvl3pPr>
      <a:lvl4pPr marL="1600200" indent="-228600" algn="l" rtl="0" fontAlgn="base">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rtl="0" fontAlgn="base">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75DDEEAF-5796-43B9-B348-1608160A6297}"/>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8195" name="Rectangle 3">
            <a:extLst>
              <a:ext uri="{FF2B5EF4-FFF2-40B4-BE49-F238E27FC236}">
                <a16:creationId xmlns:a16="http://schemas.microsoft.com/office/drawing/2014/main" id="{8065FDD5-704E-4075-A66F-9694434CDC00}"/>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8196" name="Rectangle 4">
            <a:extLst>
              <a:ext uri="{FF2B5EF4-FFF2-40B4-BE49-F238E27FC236}">
                <a16:creationId xmlns:a16="http://schemas.microsoft.com/office/drawing/2014/main" id="{A1C4442F-0673-44B7-89B1-EF182650CF04}"/>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effectLst/>
                <a:latin typeface="Times New Roman" panose="02020603050405020304" pitchFamily="18" charset="0"/>
                <a:cs typeface="Times New Roman" panose="02020603050405020304" pitchFamily="18" charset="0"/>
              </a:defRPr>
            </a:lvl1pPr>
          </a:lstStyle>
          <a:p>
            <a:r>
              <a:rPr lang="en-US" altLang="en-US"/>
              <a:t>9/23/2018</a:t>
            </a:r>
          </a:p>
        </p:txBody>
      </p:sp>
      <p:sp>
        <p:nvSpPr>
          <p:cNvPr id="8197" name="Rectangle 5">
            <a:extLst>
              <a:ext uri="{FF2B5EF4-FFF2-40B4-BE49-F238E27FC236}">
                <a16:creationId xmlns:a16="http://schemas.microsoft.com/office/drawing/2014/main" id="{5A447E3F-B2ED-45E8-9A80-B222CD51C617}"/>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effectLst/>
                <a:latin typeface="Times New Roman" panose="02020603050405020304" pitchFamily="18" charset="0"/>
                <a:cs typeface="Times New Roman" panose="02020603050405020304" pitchFamily="18" charset="0"/>
              </a:defRPr>
            </a:lvl1pPr>
          </a:lstStyle>
          <a:p>
            <a:endParaRPr lang="en-US" altLang="en-US"/>
          </a:p>
        </p:txBody>
      </p:sp>
      <p:sp>
        <p:nvSpPr>
          <p:cNvPr id="8198" name="Rectangle 6">
            <a:extLst>
              <a:ext uri="{FF2B5EF4-FFF2-40B4-BE49-F238E27FC236}">
                <a16:creationId xmlns:a16="http://schemas.microsoft.com/office/drawing/2014/main" id="{9B48E0EE-4AFF-4A04-A1E3-BCB12884A65B}"/>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effectLst/>
                <a:latin typeface="Times New Roman" panose="02020603050405020304" pitchFamily="18" charset="0"/>
                <a:cs typeface="Times New Roman" panose="02020603050405020304" pitchFamily="18" charset="0"/>
              </a:defRPr>
            </a:lvl1pPr>
          </a:lstStyle>
          <a:p>
            <a:fld id="{FE7F2706-F31C-4ABE-8589-E6CE0D61B96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sldNum="0" hdr="0" ftr="0" dt="0"/>
  <p:txStyles>
    <p:title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Calibri" panose="020F0502020204030204" pitchFamily="34" charset="0"/>
          <a:ea typeface="+mn-ea"/>
          <a:cs typeface="Calibri" panose="020F0502020204030204" pitchFamily="34" charset="0"/>
        </a:defRPr>
      </a:lvl1pPr>
      <a:lvl2pPr marL="742950" indent="-285750" algn="l" rtl="0" fontAlgn="base">
        <a:spcBef>
          <a:spcPct val="20000"/>
        </a:spcBef>
        <a:spcAft>
          <a:spcPct val="0"/>
        </a:spcAft>
        <a:buChar char="–"/>
        <a:defRPr sz="2800" kern="1200">
          <a:solidFill>
            <a:schemeClr val="tx1"/>
          </a:solidFill>
          <a:latin typeface="Calibri" panose="020F0502020204030204" pitchFamily="34" charset="0"/>
          <a:ea typeface="+mn-ea"/>
          <a:cs typeface="Calibri" panose="020F0502020204030204" pitchFamily="34" charset="0"/>
        </a:defRPr>
      </a:lvl2pPr>
      <a:lvl3pPr marL="1143000" indent="-228600" algn="l" rtl="0" fontAlgn="base">
        <a:spcBef>
          <a:spcPct val="20000"/>
        </a:spcBef>
        <a:spcAft>
          <a:spcPct val="0"/>
        </a:spcAft>
        <a:buChar char="•"/>
        <a:defRPr sz="2400" kern="1200">
          <a:solidFill>
            <a:schemeClr val="tx1"/>
          </a:solidFill>
          <a:latin typeface="Calibri" panose="020F0502020204030204" pitchFamily="34" charset="0"/>
          <a:ea typeface="+mn-ea"/>
          <a:cs typeface="Calibri" panose="020F0502020204030204" pitchFamily="34" charset="0"/>
        </a:defRPr>
      </a:lvl3pPr>
      <a:lvl4pPr marL="1600200" indent="-228600" algn="l" rtl="0" fontAlgn="base">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rtl="0" fontAlgn="base">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5C2F40A7-BEB9-4DF0-B3EF-FC1DB8C4C028}"/>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41987" name="Rectangle 3">
            <a:extLst>
              <a:ext uri="{FF2B5EF4-FFF2-40B4-BE49-F238E27FC236}">
                <a16:creationId xmlns:a16="http://schemas.microsoft.com/office/drawing/2014/main" id="{6FBFA258-01A6-4203-935D-EB4BA6552A0E}"/>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1988" name="Rectangle 4">
            <a:extLst>
              <a:ext uri="{FF2B5EF4-FFF2-40B4-BE49-F238E27FC236}">
                <a16:creationId xmlns:a16="http://schemas.microsoft.com/office/drawing/2014/main" id="{BC448878-F864-4DB9-A045-96DBB1C93D2B}"/>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effectLst/>
                <a:latin typeface="Times New Roman" panose="02020603050405020304" pitchFamily="18" charset="0"/>
                <a:cs typeface="Calibri" panose="020F0502020204030204" pitchFamily="34" charset="0"/>
              </a:defRPr>
            </a:lvl1pPr>
          </a:lstStyle>
          <a:p>
            <a:r>
              <a:rPr lang="en-US" altLang="en-US"/>
              <a:t>9/23/2018</a:t>
            </a:r>
            <a:endParaRPr lang="en-US" altLang="en-US" dirty="0"/>
          </a:p>
        </p:txBody>
      </p:sp>
      <p:sp>
        <p:nvSpPr>
          <p:cNvPr id="41989" name="Rectangle 5">
            <a:extLst>
              <a:ext uri="{FF2B5EF4-FFF2-40B4-BE49-F238E27FC236}">
                <a16:creationId xmlns:a16="http://schemas.microsoft.com/office/drawing/2014/main" id="{0879526B-931C-4AC8-A96C-585B810DBAE7}"/>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effectLst/>
                <a:latin typeface="Times New Roman" panose="02020603050405020304" pitchFamily="18" charset="0"/>
                <a:cs typeface="Calibri" panose="020F0502020204030204" pitchFamily="34" charset="0"/>
              </a:defRPr>
            </a:lvl1pPr>
          </a:lstStyle>
          <a:p>
            <a:endParaRPr lang="en-US" altLang="en-US" dirty="0"/>
          </a:p>
        </p:txBody>
      </p:sp>
      <p:sp>
        <p:nvSpPr>
          <p:cNvPr id="41990" name="Rectangle 6">
            <a:extLst>
              <a:ext uri="{FF2B5EF4-FFF2-40B4-BE49-F238E27FC236}">
                <a16:creationId xmlns:a16="http://schemas.microsoft.com/office/drawing/2014/main" id="{43D2E9E5-A2FB-4C26-985A-FDD0D19040BA}"/>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effectLst/>
                <a:latin typeface="Times New Roman" panose="02020603050405020304" pitchFamily="18" charset="0"/>
                <a:cs typeface="Calibri" panose="020F0502020204030204" pitchFamily="34" charset="0"/>
              </a:defRPr>
            </a:lvl1pPr>
          </a:lstStyle>
          <a:p>
            <a:fld id="{63C25149-4D22-4510-917A-353F51BE5F6E}"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sldNum="0" hdr="0" ftr="0" dt="0"/>
  <p:txStyles>
    <p:title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Calibri" panose="020F0502020204030204" pitchFamily="34" charset="0"/>
          <a:ea typeface="+mn-ea"/>
          <a:cs typeface="Calibri" panose="020F0502020204030204" pitchFamily="34" charset="0"/>
        </a:defRPr>
      </a:lvl1pPr>
      <a:lvl2pPr marL="742950" indent="-285750" algn="l" rtl="0" fontAlgn="base">
        <a:spcBef>
          <a:spcPct val="20000"/>
        </a:spcBef>
        <a:spcAft>
          <a:spcPct val="0"/>
        </a:spcAft>
        <a:buChar char="–"/>
        <a:defRPr sz="2800" kern="1200">
          <a:solidFill>
            <a:schemeClr val="tx1"/>
          </a:solidFill>
          <a:latin typeface="Calibri" panose="020F0502020204030204" pitchFamily="34" charset="0"/>
          <a:ea typeface="+mn-ea"/>
          <a:cs typeface="Calibri" panose="020F0502020204030204" pitchFamily="34" charset="0"/>
        </a:defRPr>
      </a:lvl2pPr>
      <a:lvl3pPr marL="1143000" indent="-228600" algn="l" rtl="0" fontAlgn="base">
        <a:spcBef>
          <a:spcPct val="20000"/>
        </a:spcBef>
        <a:spcAft>
          <a:spcPct val="0"/>
        </a:spcAft>
        <a:buChar char="•"/>
        <a:defRPr sz="2400" kern="1200">
          <a:solidFill>
            <a:schemeClr val="tx1"/>
          </a:solidFill>
          <a:latin typeface="Calibri" panose="020F0502020204030204" pitchFamily="34" charset="0"/>
          <a:ea typeface="+mn-ea"/>
          <a:cs typeface="Calibri" panose="020F0502020204030204" pitchFamily="34" charset="0"/>
        </a:defRPr>
      </a:lvl3pPr>
      <a:lvl4pPr marL="1600200" indent="-228600" algn="l" rtl="0" fontAlgn="base">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rtl="0" fontAlgn="base">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1C7724B5-DF04-453A-A15B-53C899832280}"/>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21859" name="Rectangle 3">
            <a:extLst>
              <a:ext uri="{FF2B5EF4-FFF2-40B4-BE49-F238E27FC236}">
                <a16:creationId xmlns:a16="http://schemas.microsoft.com/office/drawing/2014/main" id="{8622FB25-0013-4898-9736-3658250017FA}"/>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21860" name="Rectangle 4">
            <a:extLst>
              <a:ext uri="{FF2B5EF4-FFF2-40B4-BE49-F238E27FC236}">
                <a16:creationId xmlns:a16="http://schemas.microsoft.com/office/drawing/2014/main" id="{76FE7B71-17AC-4109-81AF-FFAE6E3F0471}"/>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effectLst/>
                <a:latin typeface="Times New Roman" panose="02020603050405020304" pitchFamily="18" charset="0"/>
                <a:cs typeface="Calibri" panose="020F0502020204030204" pitchFamily="34" charset="0"/>
              </a:defRPr>
            </a:lvl1pPr>
          </a:lstStyle>
          <a:p>
            <a:r>
              <a:rPr lang="en-US" altLang="en-US"/>
              <a:t>9/23/2018</a:t>
            </a:r>
            <a:endParaRPr lang="en-US" altLang="en-US" dirty="0"/>
          </a:p>
        </p:txBody>
      </p:sp>
      <p:sp>
        <p:nvSpPr>
          <p:cNvPr id="121861" name="Rectangle 5">
            <a:extLst>
              <a:ext uri="{FF2B5EF4-FFF2-40B4-BE49-F238E27FC236}">
                <a16:creationId xmlns:a16="http://schemas.microsoft.com/office/drawing/2014/main" id="{E9B00E2F-5DD0-430B-9090-7D41BEDB8FDF}"/>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effectLst/>
                <a:latin typeface="Times New Roman" panose="02020603050405020304" pitchFamily="18" charset="0"/>
                <a:cs typeface="Calibri" panose="020F0502020204030204" pitchFamily="34" charset="0"/>
              </a:defRPr>
            </a:lvl1pPr>
          </a:lstStyle>
          <a:p>
            <a:endParaRPr lang="en-US" altLang="en-US" dirty="0"/>
          </a:p>
        </p:txBody>
      </p:sp>
      <p:sp>
        <p:nvSpPr>
          <p:cNvPr id="121862" name="Rectangle 6">
            <a:extLst>
              <a:ext uri="{FF2B5EF4-FFF2-40B4-BE49-F238E27FC236}">
                <a16:creationId xmlns:a16="http://schemas.microsoft.com/office/drawing/2014/main" id="{5062B71D-4BDF-4B4C-A1D1-B6DF827D51E4}"/>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effectLst/>
                <a:latin typeface="Times New Roman" panose="02020603050405020304" pitchFamily="18" charset="0"/>
                <a:cs typeface="Calibri" panose="020F0502020204030204" pitchFamily="34" charset="0"/>
              </a:defRPr>
            </a:lvl1pPr>
          </a:lstStyle>
          <a:p>
            <a:fld id="{CF4ACE1E-C22E-4689-8966-01AD5881B8C0}"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ftr="0" dt="0"/>
  <p:txStyles>
    <p:titleStyle>
      <a:lvl1pPr algn="ctr" rtl="0" fontAlgn="base">
        <a:spcBef>
          <a:spcPct val="0"/>
        </a:spcBef>
        <a:spcAft>
          <a:spcPct val="0"/>
        </a:spcAft>
        <a:defRPr sz="4400" kern="1200">
          <a:solidFill>
            <a:schemeClr val="tx2"/>
          </a:solidFill>
          <a:latin typeface="Calibri" panose="020F0502020204030204" pitchFamily="34" charset="0"/>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Calibri" panose="020F050202020403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Calibri" panose="020F0502020204030204" pitchFamily="34" charset="0"/>
          <a:ea typeface="+mn-ea"/>
          <a:cs typeface="+mn-cs"/>
        </a:defRPr>
      </a:lvl2pPr>
      <a:lvl3pPr marL="1143000" indent="-228600" algn="l" rtl="0" fontAlgn="base">
        <a:spcBef>
          <a:spcPct val="20000"/>
        </a:spcBef>
        <a:spcAft>
          <a:spcPct val="0"/>
        </a:spcAft>
        <a:buChar char="•"/>
        <a:defRPr sz="2400" kern="1200">
          <a:solidFill>
            <a:schemeClr val="tx1"/>
          </a:solidFill>
          <a:latin typeface="Calibri" panose="020F0502020204030204" pitchFamily="34" charset="0"/>
          <a:ea typeface="+mn-ea"/>
          <a:cs typeface="+mn-cs"/>
        </a:defRPr>
      </a:lvl3pPr>
      <a:lvl4pPr marL="1600200" indent="-228600" algn="l" rtl="0" fontAlgn="base">
        <a:spcBef>
          <a:spcPct val="20000"/>
        </a:spcBef>
        <a:spcAft>
          <a:spcPct val="0"/>
        </a:spcAft>
        <a:buChar char="–"/>
        <a:defRPr sz="2000" kern="1200">
          <a:solidFill>
            <a:schemeClr val="tx1"/>
          </a:solidFill>
          <a:latin typeface="Calibri" panose="020F0502020204030204" pitchFamily="34" charset="0"/>
          <a:ea typeface="+mn-ea"/>
          <a:cs typeface="+mn-cs"/>
        </a:defRPr>
      </a:lvl4pPr>
      <a:lvl5pPr marL="2057400" indent="-228600" algn="l" rtl="0" fontAlgn="base">
        <a:spcBef>
          <a:spcPct val="20000"/>
        </a:spcBef>
        <a:spcAft>
          <a:spcPct val="0"/>
        </a:spcAft>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5EA62D5D-D1BC-4A6C-8D9E-B8D6AED67E34}"/>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37219" name="Rectangle 3">
            <a:extLst>
              <a:ext uri="{FF2B5EF4-FFF2-40B4-BE49-F238E27FC236}">
                <a16:creationId xmlns:a16="http://schemas.microsoft.com/office/drawing/2014/main" id="{B82D7303-43FC-438F-8B2F-230637510B74}"/>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37220" name="Rectangle 4">
            <a:extLst>
              <a:ext uri="{FF2B5EF4-FFF2-40B4-BE49-F238E27FC236}">
                <a16:creationId xmlns:a16="http://schemas.microsoft.com/office/drawing/2014/main" id="{579A4F0B-0ADA-4124-A01A-92F3751244F8}"/>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latin typeface="Times New Roman" panose="02020603050405020304" pitchFamily="18" charset="0"/>
                <a:cs typeface="Times New Roman" panose="02020603050405020304" pitchFamily="18" charset="0"/>
              </a:defRPr>
            </a:lvl1pPr>
          </a:lstStyle>
          <a:p>
            <a:r>
              <a:rPr lang="en-US" altLang="en-US"/>
              <a:t>9/23/2018</a:t>
            </a:r>
          </a:p>
        </p:txBody>
      </p:sp>
      <p:sp>
        <p:nvSpPr>
          <p:cNvPr id="137221" name="Rectangle 5">
            <a:extLst>
              <a:ext uri="{FF2B5EF4-FFF2-40B4-BE49-F238E27FC236}">
                <a16:creationId xmlns:a16="http://schemas.microsoft.com/office/drawing/2014/main" id="{56F845B1-8230-49C4-BD20-752C1DE64CD1}"/>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Times New Roman" panose="02020603050405020304" pitchFamily="18" charset="0"/>
                <a:cs typeface="Times New Roman" panose="02020603050405020304" pitchFamily="18" charset="0"/>
              </a:defRPr>
            </a:lvl1pPr>
          </a:lstStyle>
          <a:p>
            <a:endParaRPr lang="en-US" altLang="en-US"/>
          </a:p>
        </p:txBody>
      </p:sp>
      <p:sp>
        <p:nvSpPr>
          <p:cNvPr id="137222" name="Rectangle 6">
            <a:extLst>
              <a:ext uri="{FF2B5EF4-FFF2-40B4-BE49-F238E27FC236}">
                <a16:creationId xmlns:a16="http://schemas.microsoft.com/office/drawing/2014/main" id="{2E372AAA-BD06-4CA8-B527-CD37DFAA8368}"/>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atin typeface="Times New Roman" panose="02020603050405020304" pitchFamily="18" charset="0"/>
                <a:cs typeface="Times New Roman" panose="02020603050405020304" pitchFamily="18" charset="0"/>
              </a:defRPr>
            </a:lvl1pPr>
          </a:lstStyle>
          <a:p>
            <a:fld id="{B8AACA9C-C2FD-4D81-8740-DC602878D187}" type="slidenum">
              <a:rPr lang="en-US" altLang="en-US"/>
              <a:pPr/>
              <a:t>‹#›</a:t>
            </a:fld>
            <a:endParaRPr lang="en-US" altLang="en-US"/>
          </a:p>
        </p:txBody>
      </p:sp>
    </p:spTree>
    <p:extLst>
      <p:ext uri="{BB962C8B-B14F-4D97-AF65-F5344CB8AC3E}">
        <p14:creationId xmlns:p14="http://schemas.microsoft.com/office/powerpoint/2010/main" val="37349489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Calibri" panose="020F0502020204030204" pitchFamily="34" charset="0"/>
          <a:ea typeface="+mn-ea"/>
          <a:cs typeface="Calibri" panose="020F0502020204030204" pitchFamily="34" charset="0"/>
        </a:defRPr>
      </a:lvl1pPr>
      <a:lvl2pPr marL="742950" indent="-285750" algn="l" rtl="0" fontAlgn="base">
        <a:spcBef>
          <a:spcPct val="20000"/>
        </a:spcBef>
        <a:spcAft>
          <a:spcPct val="0"/>
        </a:spcAft>
        <a:buChar char="–"/>
        <a:defRPr sz="2800" kern="1200">
          <a:solidFill>
            <a:schemeClr val="tx1"/>
          </a:solidFill>
          <a:latin typeface="Calibri" panose="020F0502020204030204" pitchFamily="34" charset="0"/>
          <a:ea typeface="+mn-ea"/>
          <a:cs typeface="Calibri" panose="020F0502020204030204" pitchFamily="34" charset="0"/>
        </a:defRPr>
      </a:lvl2pPr>
      <a:lvl3pPr marL="1143000" indent="-228600" algn="l" rtl="0" fontAlgn="base">
        <a:spcBef>
          <a:spcPct val="20000"/>
        </a:spcBef>
        <a:spcAft>
          <a:spcPct val="0"/>
        </a:spcAft>
        <a:buChar char="•"/>
        <a:defRPr sz="2400" kern="1200">
          <a:solidFill>
            <a:schemeClr val="tx1"/>
          </a:solidFill>
          <a:latin typeface="Calibri" panose="020F0502020204030204" pitchFamily="34" charset="0"/>
          <a:ea typeface="+mn-ea"/>
          <a:cs typeface="Calibri" panose="020F0502020204030204" pitchFamily="34" charset="0"/>
        </a:defRPr>
      </a:lvl3pPr>
      <a:lvl4pPr marL="1600200" indent="-228600" algn="l" rtl="0" fontAlgn="base">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rtl="0" fontAlgn="base">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5EA62D5D-D1BC-4A6C-8D9E-B8D6AED67E34}"/>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37219" name="Rectangle 3">
            <a:extLst>
              <a:ext uri="{FF2B5EF4-FFF2-40B4-BE49-F238E27FC236}">
                <a16:creationId xmlns:a16="http://schemas.microsoft.com/office/drawing/2014/main" id="{B82D7303-43FC-438F-8B2F-230637510B74}"/>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37220" name="Rectangle 4">
            <a:extLst>
              <a:ext uri="{FF2B5EF4-FFF2-40B4-BE49-F238E27FC236}">
                <a16:creationId xmlns:a16="http://schemas.microsoft.com/office/drawing/2014/main" id="{579A4F0B-0ADA-4124-A01A-92F3751244F8}"/>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latin typeface="Times New Roman" panose="02020603050405020304" pitchFamily="18" charset="0"/>
                <a:cs typeface="Times New Roman" panose="02020603050405020304" pitchFamily="18" charset="0"/>
              </a:defRPr>
            </a:lvl1pPr>
          </a:lstStyle>
          <a:p>
            <a:r>
              <a:rPr lang="en-US" altLang="en-US"/>
              <a:t>9/23/2018</a:t>
            </a:r>
          </a:p>
        </p:txBody>
      </p:sp>
      <p:sp>
        <p:nvSpPr>
          <p:cNvPr id="137221" name="Rectangle 5">
            <a:extLst>
              <a:ext uri="{FF2B5EF4-FFF2-40B4-BE49-F238E27FC236}">
                <a16:creationId xmlns:a16="http://schemas.microsoft.com/office/drawing/2014/main" id="{56F845B1-8230-49C4-BD20-752C1DE64CD1}"/>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Times New Roman" panose="02020603050405020304" pitchFamily="18" charset="0"/>
                <a:cs typeface="Times New Roman" panose="02020603050405020304" pitchFamily="18" charset="0"/>
              </a:defRPr>
            </a:lvl1pPr>
          </a:lstStyle>
          <a:p>
            <a:endParaRPr lang="en-US" altLang="en-US"/>
          </a:p>
        </p:txBody>
      </p:sp>
      <p:sp>
        <p:nvSpPr>
          <p:cNvPr id="137222" name="Rectangle 6">
            <a:extLst>
              <a:ext uri="{FF2B5EF4-FFF2-40B4-BE49-F238E27FC236}">
                <a16:creationId xmlns:a16="http://schemas.microsoft.com/office/drawing/2014/main" id="{2E372AAA-BD06-4CA8-B527-CD37DFAA8368}"/>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atin typeface="Times New Roman" panose="02020603050405020304" pitchFamily="18" charset="0"/>
                <a:cs typeface="Times New Roman" panose="02020603050405020304" pitchFamily="18" charset="0"/>
              </a:defRPr>
            </a:lvl1pPr>
          </a:lstStyle>
          <a:p>
            <a:fld id="{B8AACA9C-C2FD-4D81-8740-DC602878D187}" type="slidenum">
              <a:rPr lang="en-US" altLang="en-US"/>
              <a:pPr/>
              <a:t>‹#›</a:t>
            </a:fld>
            <a:endParaRPr lang="en-US" altLang="en-US"/>
          </a:p>
        </p:txBody>
      </p:sp>
    </p:spTree>
    <p:extLst>
      <p:ext uri="{BB962C8B-B14F-4D97-AF65-F5344CB8AC3E}">
        <p14:creationId xmlns:p14="http://schemas.microsoft.com/office/powerpoint/2010/main" val="110594644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hf sldNum="0" hdr="0" ftr="0" dt="0"/>
  <p:txStyles>
    <p:title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Calibri" panose="020F0502020204030204" pitchFamily="34" charset="0"/>
          <a:ea typeface="+mn-ea"/>
          <a:cs typeface="Calibri" panose="020F0502020204030204" pitchFamily="34" charset="0"/>
        </a:defRPr>
      </a:lvl1pPr>
      <a:lvl2pPr marL="742950" indent="-285750" algn="l" rtl="0" fontAlgn="base">
        <a:spcBef>
          <a:spcPct val="20000"/>
        </a:spcBef>
        <a:spcAft>
          <a:spcPct val="0"/>
        </a:spcAft>
        <a:buChar char="–"/>
        <a:defRPr sz="2800" kern="1200">
          <a:solidFill>
            <a:schemeClr val="tx1"/>
          </a:solidFill>
          <a:latin typeface="Calibri" panose="020F0502020204030204" pitchFamily="34" charset="0"/>
          <a:ea typeface="+mn-ea"/>
          <a:cs typeface="Calibri" panose="020F0502020204030204" pitchFamily="34" charset="0"/>
        </a:defRPr>
      </a:lvl2pPr>
      <a:lvl3pPr marL="1143000" indent="-228600" algn="l" rtl="0" fontAlgn="base">
        <a:spcBef>
          <a:spcPct val="20000"/>
        </a:spcBef>
        <a:spcAft>
          <a:spcPct val="0"/>
        </a:spcAft>
        <a:buChar char="•"/>
        <a:defRPr sz="2400" kern="1200">
          <a:solidFill>
            <a:schemeClr val="tx1"/>
          </a:solidFill>
          <a:latin typeface="Calibri" panose="020F0502020204030204" pitchFamily="34" charset="0"/>
          <a:ea typeface="+mn-ea"/>
          <a:cs typeface="Calibri" panose="020F0502020204030204" pitchFamily="34" charset="0"/>
        </a:defRPr>
      </a:lvl3pPr>
      <a:lvl4pPr marL="1600200" indent="-228600" algn="l" rtl="0" fontAlgn="base">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rtl="0" fontAlgn="base">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78DD3DD-00A0-4351-89BC-F75CE50FFA3B}"/>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E39AECA-1D5C-4AA2-9641-914203072054}"/>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0F077D5-1121-4468-942F-44BEBBE49162}"/>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r>
              <a:rPr lang="en-US" altLang="en-US"/>
              <a:t>9/23/2018</a:t>
            </a:r>
          </a:p>
        </p:txBody>
      </p:sp>
      <p:sp>
        <p:nvSpPr>
          <p:cNvPr id="1029" name="Rectangle 5">
            <a:extLst>
              <a:ext uri="{FF2B5EF4-FFF2-40B4-BE49-F238E27FC236}">
                <a16:creationId xmlns:a16="http://schemas.microsoft.com/office/drawing/2014/main" id="{F45D08E6-F4C0-46C3-994C-E3429FCD08B5}"/>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6B7D0C65-0863-4F75-9A01-AEE22A97432B}"/>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C3B6A62-B761-46EE-ABFC-821F7D02BF5C}" type="slidenum">
              <a:rPr lang="en-US" altLang="en-US"/>
              <a:pPr/>
              <a:t>‹#›</a:t>
            </a:fld>
            <a:endParaRPr lang="en-US" altLang="en-US"/>
          </a:p>
        </p:txBody>
      </p:sp>
    </p:spTree>
    <p:extLst>
      <p:ext uri="{BB962C8B-B14F-4D97-AF65-F5344CB8AC3E}">
        <p14:creationId xmlns:p14="http://schemas.microsoft.com/office/powerpoint/2010/main" val="4144728629"/>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sldNum="0"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5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1.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1.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71.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7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7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7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71.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71.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71.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6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image" Target="../media/image27.jpe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8.xml"/><Relationship Id="rId4" Type="http://schemas.openxmlformats.org/officeDocument/2006/relationships/image" Target="../media/image30.jpeg"/></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15.xml"/><Relationship Id="rId4" Type="http://schemas.openxmlformats.org/officeDocument/2006/relationships/image" Target="../media/image34.jpeg"/></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jpeg"/><Relationship Id="rId2" Type="http://schemas.openxmlformats.org/officeDocument/2006/relationships/notesSlide" Target="../notesSlides/notesSlide30.xml"/><Relationship Id="rId1" Type="http://schemas.openxmlformats.org/officeDocument/2006/relationships/slideLayout" Target="../slideLayouts/slideLayout15.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1.xml"/><Relationship Id="rId1" Type="http://schemas.openxmlformats.org/officeDocument/2006/relationships/slideLayout" Target="../slideLayouts/slideLayout15.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jpeg"/></Relationships>
</file>

<file path=ppt/slides/_rels/slide3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_rels/slide4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21.jpeg"/><Relationship Id="rId1" Type="http://schemas.openxmlformats.org/officeDocument/2006/relationships/slideLayout" Target="../slideLayouts/slideLayout59.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1.jpeg"/><Relationship Id="rId1" Type="http://schemas.openxmlformats.org/officeDocument/2006/relationships/slideLayout" Target="../slideLayouts/slideLayout59.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1.jpeg"/><Relationship Id="rId1" Type="http://schemas.openxmlformats.org/officeDocument/2006/relationships/slideLayout" Target="../slideLayouts/slideLayout59.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1.jpeg"/><Relationship Id="rId1" Type="http://schemas.openxmlformats.org/officeDocument/2006/relationships/slideLayout" Target="../slideLayouts/slideLayout59.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1.jpeg"/><Relationship Id="rId1" Type="http://schemas.openxmlformats.org/officeDocument/2006/relationships/slideLayout" Target="../slideLayouts/slideLayout59.xml"/></Relationships>
</file>

<file path=ppt/slides/_rels/slide4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21.jpeg"/><Relationship Id="rId1" Type="http://schemas.openxmlformats.org/officeDocument/2006/relationships/slideLayout" Target="../slideLayouts/slideLayout5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7.xml"/></Relationships>
</file>

<file path=ppt/slides/_rels/slide4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59.xml"/></Relationships>
</file>

<file path=ppt/slides/_rels/slide5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21.jpeg"/><Relationship Id="rId1" Type="http://schemas.openxmlformats.org/officeDocument/2006/relationships/slideLayout" Target="../slideLayouts/slideLayout59.xml"/></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1.jpeg"/><Relationship Id="rId1" Type="http://schemas.openxmlformats.org/officeDocument/2006/relationships/slideLayout" Target="../slideLayouts/slideLayout59.xml"/></Relationships>
</file>

<file path=ppt/slides/_rels/slide5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1.jpeg"/><Relationship Id="rId1" Type="http://schemas.openxmlformats.org/officeDocument/2006/relationships/slideLayout" Target="../slideLayouts/slideLayout59.xml"/></Relationships>
</file>

<file path=ppt/slides/_rels/slide5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1.jpeg"/><Relationship Id="rId1" Type="http://schemas.openxmlformats.org/officeDocument/2006/relationships/slideLayout" Target="../slideLayouts/slideLayout59.xml"/></Relationships>
</file>

<file path=ppt/slides/_rels/slide5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1.jpeg"/><Relationship Id="rId1" Type="http://schemas.openxmlformats.org/officeDocument/2006/relationships/slideLayout" Target="../slideLayouts/slideLayout59.xml"/></Relationships>
</file>

<file path=ppt/slides/_rels/slide5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8.xml"/><Relationship Id="rId4" Type="http://schemas.openxmlformats.org/officeDocument/2006/relationships/image" Target="../media/image57.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59.xml"/></Relationships>
</file>

<file path=ppt/slides/_rels/slide6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9.xml"/><Relationship Id="rId1" Type="http://schemas.openxmlformats.org/officeDocument/2006/relationships/slideLayout" Target="../slideLayouts/slideLayout15.xml"/><Relationship Id="rId4" Type="http://schemas.openxmlformats.org/officeDocument/2006/relationships/image" Target="../media/image59.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4.xml"/><Relationship Id="rId1" Type="http://schemas.openxmlformats.org/officeDocument/2006/relationships/slideLayout" Target="../slideLayouts/slideLayout15.xml"/><Relationship Id="rId4" Type="http://schemas.openxmlformats.org/officeDocument/2006/relationships/image" Target="../media/image63.jpeg"/></Relationships>
</file>

<file path=ppt/slides/_rels/slide6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9.xml"/></Relationships>
</file>

<file path=ppt/slides/_rels/slide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6.xml"/><Relationship Id="rId1" Type="http://schemas.openxmlformats.org/officeDocument/2006/relationships/slideLayout" Target="../slideLayouts/slideLayout29.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
            <a:extLst>
              <a:ext uri="{FF2B5EF4-FFF2-40B4-BE49-F238E27FC236}">
                <a16:creationId xmlns:a16="http://schemas.microsoft.com/office/drawing/2014/main" id="{2D01AAF3-7056-4849-896E-C1088A8EC470}"/>
              </a:ext>
            </a:extLst>
          </p:cNvPr>
          <p:cNvSpPr txBox="1">
            <a:spLocks noChangeArrowheads="1"/>
          </p:cNvSpPr>
          <p:nvPr/>
        </p:nvSpPr>
        <p:spPr bwMode="auto">
          <a:xfrm>
            <a:off x="1333500" y="6459538"/>
            <a:ext cx="64770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Special thanks to Dr. Vern Peterman for access to his insights and resources.</a:t>
            </a:r>
          </a:p>
        </p:txBody>
      </p:sp>
      <p:sp>
        <p:nvSpPr>
          <p:cNvPr id="9" name="Title 1">
            <a:extLst>
              <a:ext uri="{FF2B5EF4-FFF2-40B4-BE49-F238E27FC236}">
                <a16:creationId xmlns:a16="http://schemas.microsoft.com/office/drawing/2014/main" id="{EE5848BF-B2BE-4A3C-A0BB-39B491A5C0FD}"/>
              </a:ext>
            </a:extLst>
          </p:cNvPr>
          <p:cNvSpPr txBox="1">
            <a:spLocks/>
          </p:cNvSpPr>
          <p:nvPr/>
        </p:nvSpPr>
        <p:spPr bwMode="auto">
          <a:xfrm>
            <a:off x="457200" y="241299"/>
            <a:ext cx="8229600" cy="1511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Law &amp; Grace: An Overview</a:t>
            </a:r>
            <a:br>
              <a:rPr kumimoji="0" lang="en-US" sz="32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br>
            <a:r>
              <a:rPr kumimoji="0" lang="en-US" altLang="en-US" sz="20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Jim McGowan, Th.D.</a:t>
            </a:r>
            <a:br>
              <a:rPr kumimoji="0" lang="en-US" altLang="en-US" sz="20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br>
            <a:r>
              <a:rPr kumimoji="0" lang="en-US" altLang="en-US" sz="20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Sugar Land Bible Church</a:t>
            </a:r>
            <a:br>
              <a:rPr kumimoji="0" lang="en-US" altLang="en-US" sz="20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br>
            <a:r>
              <a:rPr kumimoji="0" lang="en-US" altLang="en-US" sz="20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09-23-2018</a:t>
            </a:r>
            <a:endParaRPr kumimoji="0" lang="en-US" sz="32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endParaRPr>
          </a:p>
        </p:txBody>
      </p:sp>
      <p:pic>
        <p:nvPicPr>
          <p:cNvPr id="10" name="Picture 2" descr="moses and the ten comandments">
            <a:extLst>
              <a:ext uri="{FF2B5EF4-FFF2-40B4-BE49-F238E27FC236}">
                <a16:creationId xmlns:a16="http://schemas.microsoft.com/office/drawing/2014/main" id="{D331BE39-6EFF-425D-A1DC-E2411873E9A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1752600"/>
            <a:ext cx="3429000"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1" name="Picture 3" descr="Christ with boy - no edging">
            <a:extLst>
              <a:ext uri="{FF2B5EF4-FFF2-40B4-BE49-F238E27FC236}">
                <a16:creationId xmlns:a16="http://schemas.microsoft.com/office/drawing/2014/main" id="{5B00E311-93C1-440B-AAE4-B0823D81FDE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57800" y="1759078"/>
            <a:ext cx="3429001"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2" name="Text Box 4">
            <a:extLst>
              <a:ext uri="{FF2B5EF4-FFF2-40B4-BE49-F238E27FC236}">
                <a16:creationId xmlns:a16="http://schemas.microsoft.com/office/drawing/2014/main" id="{CC02472F-5DAA-4F41-83F2-DE4E34CD8455}"/>
              </a:ext>
            </a:extLst>
          </p:cNvPr>
          <p:cNvSpPr txBox="1">
            <a:spLocks noChangeArrowheads="1"/>
          </p:cNvSpPr>
          <p:nvPr/>
        </p:nvSpPr>
        <p:spPr bwMode="auto">
          <a:xfrm>
            <a:off x="685800" y="5334000"/>
            <a:ext cx="3048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1" u="none" strike="noStrike" kern="1200" cap="none" spc="0" normalizeH="0" baseline="0" noProof="0" dirty="0">
                <a:ln>
                  <a:noFill/>
                </a:ln>
                <a:solidFill>
                  <a:srgbClr val="FF505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For the Law was given through Moses…</a:t>
            </a:r>
          </a:p>
        </p:txBody>
      </p:sp>
      <p:sp>
        <p:nvSpPr>
          <p:cNvPr id="13" name="Text Box 4">
            <a:extLst>
              <a:ext uri="{FF2B5EF4-FFF2-40B4-BE49-F238E27FC236}">
                <a16:creationId xmlns:a16="http://schemas.microsoft.com/office/drawing/2014/main" id="{C756EEBB-D279-449B-877E-D5AD0FF559DB}"/>
              </a:ext>
            </a:extLst>
          </p:cNvPr>
          <p:cNvSpPr txBox="1">
            <a:spLocks noChangeArrowheads="1"/>
          </p:cNvSpPr>
          <p:nvPr/>
        </p:nvSpPr>
        <p:spPr bwMode="auto">
          <a:xfrm>
            <a:off x="5334000" y="5105400"/>
            <a:ext cx="3352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1" u="none" strike="noStrike" kern="1200" cap="none" spc="0" normalizeH="0" baseline="0" noProof="0" dirty="0">
                <a:ln>
                  <a:noFill/>
                </a:ln>
                <a:solidFill>
                  <a:srgbClr val="00FFFF"/>
                </a:solidFill>
                <a:effectLst/>
                <a:uLnTx/>
                <a:uFillTx/>
                <a:latin typeface="Calibri" panose="020F0502020204030204" pitchFamily="34" charset="0"/>
                <a:ea typeface="+mn-ea"/>
                <a:cs typeface="Calibri" panose="020F0502020204030204" pitchFamily="34" charset="0"/>
              </a:rPr>
              <a:t>…but grace &amp; truth were realized through Jesus Christ - John 1:17</a:t>
            </a:r>
          </a:p>
        </p:txBody>
      </p:sp>
    </p:spTree>
    <p:extLst>
      <p:ext uri="{BB962C8B-B14F-4D97-AF65-F5344CB8AC3E}">
        <p14:creationId xmlns:p14="http://schemas.microsoft.com/office/powerpoint/2010/main" val="1723325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Line 3">
            <a:extLst>
              <a:ext uri="{FF2B5EF4-FFF2-40B4-BE49-F238E27FC236}">
                <a16:creationId xmlns:a16="http://schemas.microsoft.com/office/drawing/2014/main" id="{DBFE8608-3725-4D2E-9F58-EA0312560DC1}"/>
              </a:ext>
            </a:extLst>
          </p:cNvPr>
          <p:cNvSpPr>
            <a:spLocks noChangeShapeType="1"/>
          </p:cNvSpPr>
          <p:nvPr/>
        </p:nvSpPr>
        <p:spPr bwMode="auto">
          <a:xfrm>
            <a:off x="457200" y="1524000"/>
            <a:ext cx="8229600"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effectLst/>
            </a:endParaRPr>
          </a:p>
        </p:txBody>
      </p:sp>
      <p:sp>
        <p:nvSpPr>
          <p:cNvPr id="76804" name="Line 4">
            <a:extLst>
              <a:ext uri="{FF2B5EF4-FFF2-40B4-BE49-F238E27FC236}">
                <a16:creationId xmlns:a16="http://schemas.microsoft.com/office/drawing/2014/main" id="{51A0993B-CD81-4C19-BF3E-24A2233F173E}"/>
              </a:ext>
            </a:extLst>
          </p:cNvPr>
          <p:cNvSpPr>
            <a:spLocks noChangeShapeType="1"/>
          </p:cNvSpPr>
          <p:nvPr/>
        </p:nvSpPr>
        <p:spPr bwMode="auto">
          <a:xfrm>
            <a:off x="914400" y="1295400"/>
            <a:ext cx="0" cy="4572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effectLst/>
            </a:endParaRPr>
          </a:p>
        </p:txBody>
      </p:sp>
      <p:sp>
        <p:nvSpPr>
          <p:cNvPr id="76805" name="Line 5">
            <a:extLst>
              <a:ext uri="{FF2B5EF4-FFF2-40B4-BE49-F238E27FC236}">
                <a16:creationId xmlns:a16="http://schemas.microsoft.com/office/drawing/2014/main" id="{28F3E962-72D3-410A-90A5-2860E8623428}"/>
              </a:ext>
            </a:extLst>
          </p:cNvPr>
          <p:cNvSpPr>
            <a:spLocks noChangeShapeType="1"/>
          </p:cNvSpPr>
          <p:nvPr/>
        </p:nvSpPr>
        <p:spPr bwMode="auto">
          <a:xfrm>
            <a:off x="3200400" y="1295400"/>
            <a:ext cx="0" cy="4572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effectLst/>
            </a:endParaRPr>
          </a:p>
        </p:txBody>
      </p:sp>
      <p:sp>
        <p:nvSpPr>
          <p:cNvPr id="76806" name="Line 6">
            <a:extLst>
              <a:ext uri="{FF2B5EF4-FFF2-40B4-BE49-F238E27FC236}">
                <a16:creationId xmlns:a16="http://schemas.microsoft.com/office/drawing/2014/main" id="{FC9CC8A1-617D-492E-BFA1-995EB64F7949}"/>
              </a:ext>
            </a:extLst>
          </p:cNvPr>
          <p:cNvSpPr>
            <a:spLocks noChangeShapeType="1"/>
          </p:cNvSpPr>
          <p:nvPr/>
        </p:nvSpPr>
        <p:spPr bwMode="auto">
          <a:xfrm>
            <a:off x="5486400" y="1295400"/>
            <a:ext cx="0" cy="4572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effectLst/>
            </a:endParaRPr>
          </a:p>
        </p:txBody>
      </p:sp>
      <p:sp>
        <p:nvSpPr>
          <p:cNvPr id="76807" name="Line 7">
            <a:extLst>
              <a:ext uri="{FF2B5EF4-FFF2-40B4-BE49-F238E27FC236}">
                <a16:creationId xmlns:a16="http://schemas.microsoft.com/office/drawing/2014/main" id="{42428441-7ECE-4211-99A1-728548490A20}"/>
              </a:ext>
            </a:extLst>
          </p:cNvPr>
          <p:cNvSpPr>
            <a:spLocks noChangeShapeType="1"/>
          </p:cNvSpPr>
          <p:nvPr/>
        </p:nvSpPr>
        <p:spPr bwMode="auto">
          <a:xfrm>
            <a:off x="7772400" y="1295400"/>
            <a:ext cx="0" cy="4572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effectLst/>
            </a:endParaRPr>
          </a:p>
        </p:txBody>
      </p:sp>
      <p:sp>
        <p:nvSpPr>
          <p:cNvPr id="76808" name="Text Box 8">
            <a:extLst>
              <a:ext uri="{FF2B5EF4-FFF2-40B4-BE49-F238E27FC236}">
                <a16:creationId xmlns:a16="http://schemas.microsoft.com/office/drawing/2014/main" id="{F54EDAED-48C8-4A5E-805E-EFE0D49B55E9}"/>
              </a:ext>
            </a:extLst>
          </p:cNvPr>
          <p:cNvSpPr txBox="1">
            <a:spLocks noChangeArrowheads="1"/>
          </p:cNvSpPr>
          <p:nvPr/>
        </p:nvSpPr>
        <p:spPr bwMode="auto">
          <a:xfrm>
            <a:off x="0" y="1828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effectLst/>
              </a:rPr>
              <a:t>    </a:t>
            </a:r>
            <a:r>
              <a:rPr lang="en-US" altLang="en-US" sz="3200" dirty="0">
                <a:solidFill>
                  <a:schemeClr val="tx1"/>
                </a:solidFill>
                <a:effectLst/>
              </a:rPr>
              <a:t>1500             1000             </a:t>
            </a:r>
            <a:r>
              <a:rPr lang="en-US" altLang="en-US" dirty="0">
                <a:solidFill>
                  <a:schemeClr val="tx1"/>
                </a:solidFill>
                <a:effectLst/>
              </a:rPr>
              <a:t> </a:t>
            </a:r>
            <a:r>
              <a:rPr lang="en-US" altLang="en-US" sz="3200" dirty="0">
                <a:solidFill>
                  <a:schemeClr val="tx1"/>
                </a:solidFill>
                <a:effectLst/>
              </a:rPr>
              <a:t>500       </a:t>
            </a:r>
            <a:r>
              <a:rPr lang="en-US" altLang="en-US" sz="3200" dirty="0">
                <a:solidFill>
                  <a:srgbClr val="FF0000"/>
                </a:solidFill>
                <a:effectLst/>
              </a:rPr>
              <a:t>&lt;BC</a:t>
            </a:r>
            <a:r>
              <a:rPr lang="en-US" altLang="en-US" sz="3200" dirty="0">
                <a:effectLst/>
              </a:rPr>
              <a:t>  </a:t>
            </a:r>
            <a:r>
              <a:rPr lang="en-US" altLang="en-US" sz="3200" dirty="0">
                <a:solidFill>
                  <a:schemeClr val="tx1"/>
                </a:solidFill>
                <a:effectLst/>
              </a:rPr>
              <a:t>0</a:t>
            </a:r>
            <a:r>
              <a:rPr lang="en-US" altLang="en-US" sz="3200" dirty="0">
                <a:effectLst/>
              </a:rPr>
              <a:t>  </a:t>
            </a:r>
            <a:r>
              <a:rPr lang="en-US" altLang="en-US" sz="3200" dirty="0">
                <a:solidFill>
                  <a:srgbClr val="FF0000"/>
                </a:solidFill>
                <a:effectLst/>
              </a:rPr>
              <a:t>AD&gt;</a:t>
            </a:r>
          </a:p>
        </p:txBody>
      </p:sp>
      <p:sp>
        <p:nvSpPr>
          <p:cNvPr id="76809" name="Line 9">
            <a:extLst>
              <a:ext uri="{FF2B5EF4-FFF2-40B4-BE49-F238E27FC236}">
                <a16:creationId xmlns:a16="http://schemas.microsoft.com/office/drawing/2014/main" id="{4C5636A6-8C9A-4D5A-BC5D-F9615E73951F}"/>
              </a:ext>
            </a:extLst>
          </p:cNvPr>
          <p:cNvSpPr>
            <a:spLocks noChangeShapeType="1"/>
          </p:cNvSpPr>
          <p:nvPr/>
        </p:nvSpPr>
        <p:spPr bwMode="auto">
          <a:xfrm>
            <a:off x="1447800" y="1676400"/>
            <a:ext cx="0" cy="2590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effectLst/>
            </a:endParaRPr>
          </a:p>
        </p:txBody>
      </p:sp>
      <p:sp>
        <p:nvSpPr>
          <p:cNvPr id="76810" name="Line 10">
            <a:extLst>
              <a:ext uri="{FF2B5EF4-FFF2-40B4-BE49-F238E27FC236}">
                <a16:creationId xmlns:a16="http://schemas.microsoft.com/office/drawing/2014/main" id="{07BAA217-CB56-41EB-A79F-2B540A5951C2}"/>
              </a:ext>
            </a:extLst>
          </p:cNvPr>
          <p:cNvSpPr>
            <a:spLocks noChangeShapeType="1"/>
          </p:cNvSpPr>
          <p:nvPr/>
        </p:nvSpPr>
        <p:spPr bwMode="auto">
          <a:xfrm>
            <a:off x="4267200" y="1676400"/>
            <a:ext cx="0" cy="838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effectLst/>
            </a:endParaRPr>
          </a:p>
        </p:txBody>
      </p:sp>
      <p:sp>
        <p:nvSpPr>
          <p:cNvPr id="76812" name="Text Box 12">
            <a:extLst>
              <a:ext uri="{FF2B5EF4-FFF2-40B4-BE49-F238E27FC236}">
                <a16:creationId xmlns:a16="http://schemas.microsoft.com/office/drawing/2014/main" id="{655A5BC2-BE52-4F78-ADEA-10CCD9C0507F}"/>
              </a:ext>
            </a:extLst>
          </p:cNvPr>
          <p:cNvSpPr txBox="1">
            <a:spLocks noChangeArrowheads="1"/>
          </p:cNvSpPr>
          <p:nvPr/>
        </p:nvSpPr>
        <p:spPr bwMode="auto">
          <a:xfrm>
            <a:off x="3200400" y="2514600"/>
            <a:ext cx="2133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ts val="0"/>
              </a:spcBef>
            </a:pPr>
            <a:r>
              <a:rPr lang="en-US" altLang="en-US" sz="3200" b="1" dirty="0">
                <a:solidFill>
                  <a:srgbClr val="0000CC"/>
                </a:solidFill>
                <a:effectLst/>
                <a:latin typeface="Calibri" panose="020F0502020204030204" pitchFamily="34" charset="0"/>
                <a:ea typeface="+mj-ea"/>
                <a:cs typeface="Calibri" panose="020F0502020204030204" pitchFamily="34" charset="0"/>
              </a:rPr>
              <a:t>Micah 6:5</a:t>
            </a:r>
          </a:p>
          <a:p>
            <a:pPr algn="ctr">
              <a:spcBef>
                <a:spcPts val="0"/>
              </a:spcBef>
            </a:pPr>
            <a:r>
              <a:rPr lang="en-US" altLang="en-US" sz="3200" b="1" dirty="0">
                <a:solidFill>
                  <a:srgbClr val="C00000"/>
                </a:solidFill>
                <a:effectLst/>
                <a:latin typeface="Calibri" panose="020F0502020204030204" pitchFamily="34" charset="0"/>
                <a:ea typeface="+mj-ea"/>
                <a:cs typeface="Calibri" panose="020F0502020204030204" pitchFamily="34" charset="0"/>
              </a:rPr>
              <a:t>Deir Alla Inscription</a:t>
            </a:r>
          </a:p>
        </p:txBody>
      </p:sp>
      <p:sp>
        <p:nvSpPr>
          <p:cNvPr id="16" name="Text Box 13">
            <a:extLst>
              <a:ext uri="{FF2B5EF4-FFF2-40B4-BE49-F238E27FC236}">
                <a16:creationId xmlns:a16="http://schemas.microsoft.com/office/drawing/2014/main" id="{951D7EE5-D144-4671-9C20-4CB9E92F29EF}"/>
              </a:ext>
            </a:extLst>
          </p:cNvPr>
          <p:cNvSpPr txBox="1">
            <a:spLocks noChangeArrowheads="1"/>
          </p:cNvSpPr>
          <p:nvPr/>
        </p:nvSpPr>
        <p:spPr bwMode="auto">
          <a:xfrm>
            <a:off x="152400" y="4191000"/>
            <a:ext cx="40386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ts val="0"/>
              </a:spcBef>
            </a:pPr>
            <a:r>
              <a:rPr lang="en-US" altLang="en-US" sz="2800" b="1" dirty="0">
                <a:solidFill>
                  <a:srgbClr val="0000CC"/>
                </a:solidFill>
                <a:effectLst/>
                <a:latin typeface="Calibri" panose="020F0502020204030204" pitchFamily="34" charset="0"/>
                <a:ea typeface="+mj-ea"/>
                <a:cs typeface="Calibri" panose="020F0502020204030204" pitchFamily="34" charset="0"/>
              </a:rPr>
              <a:t>Numbers 22-24 </a:t>
            </a:r>
          </a:p>
          <a:p>
            <a:pPr>
              <a:spcBef>
                <a:spcPts val="0"/>
              </a:spcBef>
            </a:pPr>
            <a:r>
              <a:rPr lang="en-US" altLang="en-US" sz="2800" b="1" dirty="0">
                <a:solidFill>
                  <a:srgbClr val="0000CC"/>
                </a:solidFill>
                <a:effectLst/>
                <a:latin typeface="Calibri" panose="020F0502020204030204" pitchFamily="34" charset="0"/>
                <a:ea typeface="+mj-ea"/>
                <a:cs typeface="Calibri" panose="020F0502020204030204" pitchFamily="34" charset="0"/>
              </a:rPr>
              <a:t>Numbers 31:8, 16 Deuteronomy 23:4, 5 Joshua 13:22 </a:t>
            </a:r>
          </a:p>
          <a:p>
            <a:pPr>
              <a:spcBef>
                <a:spcPts val="0"/>
              </a:spcBef>
            </a:pPr>
            <a:r>
              <a:rPr lang="en-US" altLang="en-US" sz="2800" b="1" dirty="0">
                <a:solidFill>
                  <a:srgbClr val="0000CC"/>
                </a:solidFill>
                <a:effectLst/>
                <a:latin typeface="Calibri" panose="020F0502020204030204" pitchFamily="34" charset="0"/>
                <a:ea typeface="+mj-ea"/>
                <a:cs typeface="Calibri" panose="020F0502020204030204" pitchFamily="34" charset="0"/>
              </a:rPr>
              <a:t>Joshua 24:9, 10</a:t>
            </a:r>
          </a:p>
        </p:txBody>
      </p:sp>
      <p:sp>
        <p:nvSpPr>
          <p:cNvPr id="18" name="Rectangle 2">
            <a:extLst>
              <a:ext uri="{FF2B5EF4-FFF2-40B4-BE49-F238E27FC236}">
                <a16:creationId xmlns:a16="http://schemas.microsoft.com/office/drawing/2014/main" id="{143A06C5-7E79-4BF0-A2D4-8ADA9A1A1A35}"/>
              </a:ext>
            </a:extLst>
          </p:cNvPr>
          <p:cNvSpPr txBox="1">
            <a:spLocks noChangeArrowheads="1"/>
          </p:cNvSpPr>
          <p:nvPr/>
        </p:nvSpPr>
        <p:spPr bwMode="auto">
          <a:xfrm>
            <a:off x="0" y="5334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spcBef>
                <a:spcPct val="50000"/>
              </a:spcBef>
            </a:pPr>
            <a:r>
              <a:rPr lang="en-US" altLang="en-US" sz="3200" b="1" dirty="0">
                <a:solidFill>
                  <a:srgbClr val="0000CC"/>
                </a:solidFill>
                <a:effectLst/>
              </a:rPr>
              <a:t>Balaam Scriptural Timeline</a:t>
            </a:r>
          </a:p>
        </p:txBody>
      </p:sp>
      <p:pic>
        <p:nvPicPr>
          <p:cNvPr id="2" name="Picture 1">
            <a:extLst>
              <a:ext uri="{FF2B5EF4-FFF2-40B4-BE49-F238E27FC236}">
                <a16:creationId xmlns:a16="http://schemas.microsoft.com/office/drawing/2014/main" id="{00923967-5E4A-4269-8EEF-848F6628E7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81246" y="3413287"/>
            <a:ext cx="3434154" cy="3216113"/>
          </a:xfrm>
          <a:prstGeom prst="rect">
            <a:avLst/>
          </a:prstGeom>
        </p:spPr>
      </p:pic>
      <p:sp>
        <p:nvSpPr>
          <p:cNvPr id="15" name="Text Box 4">
            <a:extLst>
              <a:ext uri="{FF2B5EF4-FFF2-40B4-BE49-F238E27FC236}">
                <a16:creationId xmlns:a16="http://schemas.microsoft.com/office/drawing/2014/main" id="{4523A1C0-043A-4C7C-A2A8-62831F19F73C}"/>
              </a:ext>
            </a:extLst>
          </p:cNvPr>
          <p:cNvSpPr txBox="1">
            <a:spLocks noChangeArrowheads="1"/>
          </p:cNvSpPr>
          <p:nvPr/>
        </p:nvSpPr>
        <p:spPr bwMode="auto">
          <a:xfrm>
            <a:off x="2914650" y="87868"/>
            <a:ext cx="33147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effectLst/>
                <a:latin typeface="Calibri" panose="020F0502020204030204" pitchFamily="34" charset="0"/>
                <a:cs typeface="Calibri" panose="020F0502020204030204" pitchFamily="34" charset="0"/>
              </a:rPr>
              <a:t>Law &amp; Grace: Lesson 10 Review</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Line 3">
            <a:extLst>
              <a:ext uri="{FF2B5EF4-FFF2-40B4-BE49-F238E27FC236}">
                <a16:creationId xmlns:a16="http://schemas.microsoft.com/office/drawing/2014/main" id="{DBFE8608-3725-4D2E-9F58-EA0312560DC1}"/>
              </a:ext>
            </a:extLst>
          </p:cNvPr>
          <p:cNvSpPr>
            <a:spLocks noChangeShapeType="1"/>
          </p:cNvSpPr>
          <p:nvPr/>
        </p:nvSpPr>
        <p:spPr bwMode="auto">
          <a:xfrm>
            <a:off x="457200" y="1524000"/>
            <a:ext cx="8229600"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effectLst/>
            </a:endParaRPr>
          </a:p>
        </p:txBody>
      </p:sp>
      <p:sp>
        <p:nvSpPr>
          <p:cNvPr id="76804" name="Line 4">
            <a:extLst>
              <a:ext uri="{FF2B5EF4-FFF2-40B4-BE49-F238E27FC236}">
                <a16:creationId xmlns:a16="http://schemas.microsoft.com/office/drawing/2014/main" id="{51A0993B-CD81-4C19-BF3E-24A2233F173E}"/>
              </a:ext>
            </a:extLst>
          </p:cNvPr>
          <p:cNvSpPr>
            <a:spLocks noChangeShapeType="1"/>
          </p:cNvSpPr>
          <p:nvPr/>
        </p:nvSpPr>
        <p:spPr bwMode="auto">
          <a:xfrm>
            <a:off x="914400" y="1295400"/>
            <a:ext cx="0" cy="4572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effectLst/>
            </a:endParaRPr>
          </a:p>
        </p:txBody>
      </p:sp>
      <p:sp>
        <p:nvSpPr>
          <p:cNvPr id="76805" name="Line 5">
            <a:extLst>
              <a:ext uri="{FF2B5EF4-FFF2-40B4-BE49-F238E27FC236}">
                <a16:creationId xmlns:a16="http://schemas.microsoft.com/office/drawing/2014/main" id="{28F3E962-72D3-410A-90A5-2860E8623428}"/>
              </a:ext>
            </a:extLst>
          </p:cNvPr>
          <p:cNvSpPr>
            <a:spLocks noChangeShapeType="1"/>
          </p:cNvSpPr>
          <p:nvPr/>
        </p:nvSpPr>
        <p:spPr bwMode="auto">
          <a:xfrm>
            <a:off x="3200400" y="1295400"/>
            <a:ext cx="0" cy="4572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effectLst/>
            </a:endParaRPr>
          </a:p>
        </p:txBody>
      </p:sp>
      <p:sp>
        <p:nvSpPr>
          <p:cNvPr id="76806" name="Line 6">
            <a:extLst>
              <a:ext uri="{FF2B5EF4-FFF2-40B4-BE49-F238E27FC236}">
                <a16:creationId xmlns:a16="http://schemas.microsoft.com/office/drawing/2014/main" id="{FC9CC8A1-617D-492E-BFA1-995EB64F7949}"/>
              </a:ext>
            </a:extLst>
          </p:cNvPr>
          <p:cNvSpPr>
            <a:spLocks noChangeShapeType="1"/>
          </p:cNvSpPr>
          <p:nvPr/>
        </p:nvSpPr>
        <p:spPr bwMode="auto">
          <a:xfrm>
            <a:off x="5486400" y="1295400"/>
            <a:ext cx="0" cy="4572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effectLst/>
            </a:endParaRPr>
          </a:p>
        </p:txBody>
      </p:sp>
      <p:sp>
        <p:nvSpPr>
          <p:cNvPr id="76807" name="Line 7">
            <a:extLst>
              <a:ext uri="{FF2B5EF4-FFF2-40B4-BE49-F238E27FC236}">
                <a16:creationId xmlns:a16="http://schemas.microsoft.com/office/drawing/2014/main" id="{42428441-7ECE-4211-99A1-728548490A20}"/>
              </a:ext>
            </a:extLst>
          </p:cNvPr>
          <p:cNvSpPr>
            <a:spLocks noChangeShapeType="1"/>
          </p:cNvSpPr>
          <p:nvPr/>
        </p:nvSpPr>
        <p:spPr bwMode="auto">
          <a:xfrm>
            <a:off x="7772400" y="1295400"/>
            <a:ext cx="0" cy="4572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effectLst/>
            </a:endParaRPr>
          </a:p>
        </p:txBody>
      </p:sp>
      <p:sp>
        <p:nvSpPr>
          <p:cNvPr id="76808" name="Text Box 8">
            <a:extLst>
              <a:ext uri="{FF2B5EF4-FFF2-40B4-BE49-F238E27FC236}">
                <a16:creationId xmlns:a16="http://schemas.microsoft.com/office/drawing/2014/main" id="{F54EDAED-48C8-4A5E-805E-EFE0D49B55E9}"/>
              </a:ext>
            </a:extLst>
          </p:cNvPr>
          <p:cNvSpPr txBox="1">
            <a:spLocks noChangeArrowheads="1"/>
          </p:cNvSpPr>
          <p:nvPr/>
        </p:nvSpPr>
        <p:spPr bwMode="auto">
          <a:xfrm>
            <a:off x="0" y="1828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effectLst/>
              </a:rPr>
              <a:t>    </a:t>
            </a:r>
            <a:r>
              <a:rPr lang="en-US" altLang="en-US" sz="3200" dirty="0">
                <a:solidFill>
                  <a:schemeClr val="tx1"/>
                </a:solidFill>
                <a:effectLst/>
              </a:rPr>
              <a:t>1500             1000             </a:t>
            </a:r>
            <a:r>
              <a:rPr lang="en-US" altLang="en-US" dirty="0">
                <a:solidFill>
                  <a:schemeClr val="tx1"/>
                </a:solidFill>
                <a:effectLst/>
              </a:rPr>
              <a:t> </a:t>
            </a:r>
            <a:r>
              <a:rPr lang="en-US" altLang="en-US" sz="3200" dirty="0">
                <a:solidFill>
                  <a:schemeClr val="tx1"/>
                </a:solidFill>
                <a:effectLst/>
              </a:rPr>
              <a:t>500       </a:t>
            </a:r>
            <a:r>
              <a:rPr lang="en-US" altLang="en-US" sz="3200" dirty="0">
                <a:solidFill>
                  <a:srgbClr val="FF0000"/>
                </a:solidFill>
                <a:effectLst/>
              </a:rPr>
              <a:t>&lt;BC</a:t>
            </a:r>
            <a:r>
              <a:rPr lang="en-US" altLang="en-US" sz="3200" dirty="0">
                <a:effectLst/>
              </a:rPr>
              <a:t>  </a:t>
            </a:r>
            <a:r>
              <a:rPr lang="en-US" altLang="en-US" sz="3200" dirty="0">
                <a:solidFill>
                  <a:schemeClr val="tx1"/>
                </a:solidFill>
                <a:effectLst/>
              </a:rPr>
              <a:t>0</a:t>
            </a:r>
            <a:r>
              <a:rPr lang="en-US" altLang="en-US" sz="3200" dirty="0">
                <a:effectLst/>
              </a:rPr>
              <a:t>  </a:t>
            </a:r>
            <a:r>
              <a:rPr lang="en-US" altLang="en-US" sz="3200" dirty="0">
                <a:solidFill>
                  <a:srgbClr val="FF0000"/>
                </a:solidFill>
                <a:effectLst/>
              </a:rPr>
              <a:t>AD&gt;</a:t>
            </a:r>
          </a:p>
        </p:txBody>
      </p:sp>
      <p:sp>
        <p:nvSpPr>
          <p:cNvPr id="76809" name="Line 9">
            <a:extLst>
              <a:ext uri="{FF2B5EF4-FFF2-40B4-BE49-F238E27FC236}">
                <a16:creationId xmlns:a16="http://schemas.microsoft.com/office/drawing/2014/main" id="{4C5636A6-8C9A-4D5A-BC5D-F9615E73951F}"/>
              </a:ext>
            </a:extLst>
          </p:cNvPr>
          <p:cNvSpPr>
            <a:spLocks noChangeShapeType="1"/>
          </p:cNvSpPr>
          <p:nvPr/>
        </p:nvSpPr>
        <p:spPr bwMode="auto">
          <a:xfrm>
            <a:off x="1447800" y="1676400"/>
            <a:ext cx="0" cy="2590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effectLst/>
            </a:endParaRPr>
          </a:p>
        </p:txBody>
      </p:sp>
      <p:sp>
        <p:nvSpPr>
          <p:cNvPr id="76810" name="Line 10">
            <a:extLst>
              <a:ext uri="{FF2B5EF4-FFF2-40B4-BE49-F238E27FC236}">
                <a16:creationId xmlns:a16="http://schemas.microsoft.com/office/drawing/2014/main" id="{07BAA217-CB56-41EB-A79F-2B540A5951C2}"/>
              </a:ext>
            </a:extLst>
          </p:cNvPr>
          <p:cNvSpPr>
            <a:spLocks noChangeShapeType="1"/>
          </p:cNvSpPr>
          <p:nvPr/>
        </p:nvSpPr>
        <p:spPr bwMode="auto">
          <a:xfrm>
            <a:off x="4267200" y="1676400"/>
            <a:ext cx="0" cy="838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effectLst/>
            </a:endParaRPr>
          </a:p>
        </p:txBody>
      </p:sp>
      <p:sp>
        <p:nvSpPr>
          <p:cNvPr id="76812" name="Text Box 12">
            <a:extLst>
              <a:ext uri="{FF2B5EF4-FFF2-40B4-BE49-F238E27FC236}">
                <a16:creationId xmlns:a16="http://schemas.microsoft.com/office/drawing/2014/main" id="{655A5BC2-BE52-4F78-ADEA-10CCD9C0507F}"/>
              </a:ext>
            </a:extLst>
          </p:cNvPr>
          <p:cNvSpPr txBox="1">
            <a:spLocks noChangeArrowheads="1"/>
          </p:cNvSpPr>
          <p:nvPr/>
        </p:nvSpPr>
        <p:spPr bwMode="auto">
          <a:xfrm>
            <a:off x="3200400" y="2514600"/>
            <a:ext cx="2133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ts val="0"/>
              </a:spcBef>
            </a:pPr>
            <a:r>
              <a:rPr lang="en-US" altLang="en-US" sz="3200" b="1" dirty="0">
                <a:solidFill>
                  <a:srgbClr val="0000CC"/>
                </a:solidFill>
                <a:effectLst/>
                <a:latin typeface="Calibri" panose="020F0502020204030204" pitchFamily="34" charset="0"/>
                <a:ea typeface="+mj-ea"/>
                <a:cs typeface="Calibri" panose="020F0502020204030204" pitchFamily="34" charset="0"/>
              </a:rPr>
              <a:t>Micah 6:5</a:t>
            </a:r>
          </a:p>
          <a:p>
            <a:pPr algn="ctr">
              <a:spcBef>
                <a:spcPts val="0"/>
              </a:spcBef>
            </a:pPr>
            <a:r>
              <a:rPr lang="en-US" altLang="en-US" sz="3200" b="1" dirty="0">
                <a:solidFill>
                  <a:srgbClr val="C00000"/>
                </a:solidFill>
                <a:effectLst/>
                <a:latin typeface="Calibri" panose="020F0502020204030204" pitchFamily="34" charset="0"/>
                <a:ea typeface="+mj-ea"/>
                <a:cs typeface="Calibri" panose="020F0502020204030204" pitchFamily="34" charset="0"/>
              </a:rPr>
              <a:t>Deir Alla Inscription</a:t>
            </a:r>
          </a:p>
        </p:txBody>
      </p:sp>
      <p:sp>
        <p:nvSpPr>
          <p:cNvPr id="16" name="Text Box 13">
            <a:extLst>
              <a:ext uri="{FF2B5EF4-FFF2-40B4-BE49-F238E27FC236}">
                <a16:creationId xmlns:a16="http://schemas.microsoft.com/office/drawing/2014/main" id="{951D7EE5-D144-4671-9C20-4CB9E92F29EF}"/>
              </a:ext>
            </a:extLst>
          </p:cNvPr>
          <p:cNvSpPr txBox="1">
            <a:spLocks noChangeArrowheads="1"/>
          </p:cNvSpPr>
          <p:nvPr/>
        </p:nvSpPr>
        <p:spPr bwMode="auto">
          <a:xfrm>
            <a:off x="152400" y="4191000"/>
            <a:ext cx="40386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ts val="0"/>
              </a:spcBef>
            </a:pPr>
            <a:r>
              <a:rPr lang="en-US" altLang="en-US" sz="2800" b="1" dirty="0">
                <a:solidFill>
                  <a:srgbClr val="0000CC"/>
                </a:solidFill>
                <a:effectLst/>
                <a:latin typeface="Calibri" panose="020F0502020204030204" pitchFamily="34" charset="0"/>
                <a:ea typeface="+mj-ea"/>
                <a:cs typeface="Calibri" panose="020F0502020204030204" pitchFamily="34" charset="0"/>
              </a:rPr>
              <a:t>Numbers 22-24 </a:t>
            </a:r>
          </a:p>
          <a:p>
            <a:pPr>
              <a:spcBef>
                <a:spcPts val="0"/>
              </a:spcBef>
            </a:pPr>
            <a:r>
              <a:rPr lang="en-US" altLang="en-US" sz="2800" b="1" dirty="0">
                <a:solidFill>
                  <a:srgbClr val="0000CC"/>
                </a:solidFill>
                <a:effectLst/>
                <a:latin typeface="Calibri" panose="020F0502020204030204" pitchFamily="34" charset="0"/>
                <a:ea typeface="+mj-ea"/>
                <a:cs typeface="Calibri" panose="020F0502020204030204" pitchFamily="34" charset="0"/>
              </a:rPr>
              <a:t>Numbers 31:8, 16 Deuteronomy 23:4, 5 Joshua 13:22 </a:t>
            </a:r>
          </a:p>
          <a:p>
            <a:pPr>
              <a:spcBef>
                <a:spcPts val="0"/>
              </a:spcBef>
            </a:pPr>
            <a:r>
              <a:rPr lang="en-US" altLang="en-US" sz="2800" b="1" dirty="0">
                <a:solidFill>
                  <a:srgbClr val="0000CC"/>
                </a:solidFill>
                <a:effectLst/>
                <a:latin typeface="Calibri" panose="020F0502020204030204" pitchFamily="34" charset="0"/>
                <a:ea typeface="+mj-ea"/>
                <a:cs typeface="Calibri" panose="020F0502020204030204" pitchFamily="34" charset="0"/>
              </a:rPr>
              <a:t>Joshua 24:9, 10</a:t>
            </a:r>
          </a:p>
        </p:txBody>
      </p:sp>
      <p:sp>
        <p:nvSpPr>
          <p:cNvPr id="18" name="Rectangle 2">
            <a:extLst>
              <a:ext uri="{FF2B5EF4-FFF2-40B4-BE49-F238E27FC236}">
                <a16:creationId xmlns:a16="http://schemas.microsoft.com/office/drawing/2014/main" id="{143A06C5-7E79-4BF0-A2D4-8ADA9A1A1A35}"/>
              </a:ext>
            </a:extLst>
          </p:cNvPr>
          <p:cNvSpPr txBox="1">
            <a:spLocks noChangeArrowheads="1"/>
          </p:cNvSpPr>
          <p:nvPr/>
        </p:nvSpPr>
        <p:spPr bwMode="auto">
          <a:xfrm>
            <a:off x="0" y="5334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spcBef>
                <a:spcPct val="50000"/>
              </a:spcBef>
            </a:pPr>
            <a:r>
              <a:rPr lang="en-US" altLang="en-US" sz="3200" b="1" dirty="0">
                <a:solidFill>
                  <a:srgbClr val="0000CC"/>
                </a:solidFill>
                <a:effectLst/>
              </a:rPr>
              <a:t>Balaam Scriptural Timeline</a:t>
            </a:r>
          </a:p>
        </p:txBody>
      </p:sp>
      <p:sp>
        <p:nvSpPr>
          <p:cNvPr id="15" name="Line 11">
            <a:extLst>
              <a:ext uri="{FF2B5EF4-FFF2-40B4-BE49-F238E27FC236}">
                <a16:creationId xmlns:a16="http://schemas.microsoft.com/office/drawing/2014/main" id="{41E8D967-16B0-4CCA-A99B-19F819A204F0}"/>
              </a:ext>
            </a:extLst>
          </p:cNvPr>
          <p:cNvSpPr>
            <a:spLocks noChangeShapeType="1"/>
          </p:cNvSpPr>
          <p:nvPr/>
        </p:nvSpPr>
        <p:spPr bwMode="auto">
          <a:xfrm>
            <a:off x="6019800" y="1676400"/>
            <a:ext cx="0" cy="2514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effectLst/>
            </a:endParaRPr>
          </a:p>
        </p:txBody>
      </p:sp>
      <p:sp>
        <p:nvSpPr>
          <p:cNvPr id="19" name="Text Box 15">
            <a:extLst>
              <a:ext uri="{FF2B5EF4-FFF2-40B4-BE49-F238E27FC236}">
                <a16:creationId xmlns:a16="http://schemas.microsoft.com/office/drawing/2014/main" id="{FA00D44C-1E14-4599-96C2-F5A7242F8A9F}"/>
              </a:ext>
            </a:extLst>
          </p:cNvPr>
          <p:cNvSpPr txBox="1">
            <a:spLocks noChangeArrowheads="1"/>
          </p:cNvSpPr>
          <p:nvPr/>
        </p:nvSpPr>
        <p:spPr bwMode="auto">
          <a:xfrm>
            <a:off x="4495800" y="4191000"/>
            <a:ext cx="3048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dirty="0">
                <a:solidFill>
                  <a:srgbClr val="0000CC"/>
                </a:solidFill>
                <a:effectLst/>
                <a:latin typeface="Calibri" panose="020F0502020204030204" pitchFamily="34" charset="0"/>
                <a:ea typeface="+mj-ea"/>
                <a:cs typeface="Calibri" panose="020F0502020204030204" pitchFamily="34" charset="0"/>
              </a:rPr>
              <a:t>Nehemiah 13:2</a:t>
            </a:r>
          </a:p>
        </p:txBody>
      </p:sp>
      <p:sp>
        <p:nvSpPr>
          <p:cNvPr id="20" name="Text Box 4">
            <a:extLst>
              <a:ext uri="{FF2B5EF4-FFF2-40B4-BE49-F238E27FC236}">
                <a16:creationId xmlns:a16="http://schemas.microsoft.com/office/drawing/2014/main" id="{9E0D7EAC-7012-40A6-8DE4-21ACCCBE4C95}"/>
              </a:ext>
            </a:extLst>
          </p:cNvPr>
          <p:cNvSpPr txBox="1">
            <a:spLocks noChangeArrowheads="1"/>
          </p:cNvSpPr>
          <p:nvPr/>
        </p:nvSpPr>
        <p:spPr bwMode="auto">
          <a:xfrm>
            <a:off x="2914650" y="87868"/>
            <a:ext cx="33147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effectLst/>
                <a:latin typeface="Calibri" panose="020F0502020204030204" pitchFamily="34" charset="0"/>
                <a:cs typeface="Calibri" panose="020F0502020204030204" pitchFamily="34" charset="0"/>
              </a:rPr>
              <a:t>Law &amp; Grace: Lesson 10 Review</a:t>
            </a:r>
          </a:p>
        </p:txBody>
      </p:sp>
    </p:spTree>
    <p:extLst>
      <p:ext uri="{BB962C8B-B14F-4D97-AF65-F5344CB8AC3E}">
        <p14:creationId xmlns:p14="http://schemas.microsoft.com/office/powerpoint/2010/main" val="3524038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0" name="Rectangle 4">
            <a:extLst>
              <a:ext uri="{FF2B5EF4-FFF2-40B4-BE49-F238E27FC236}">
                <a16:creationId xmlns:a16="http://schemas.microsoft.com/office/drawing/2014/main" id="{864B10D5-DFBA-4F41-9270-1179E76383A6}"/>
              </a:ext>
            </a:extLst>
          </p:cNvPr>
          <p:cNvSpPr>
            <a:spLocks noGrp="1" noChangeArrowheads="1"/>
          </p:cNvSpPr>
          <p:nvPr>
            <p:ph type="body" sz="half" idx="2"/>
          </p:nvPr>
        </p:nvSpPr>
        <p:spPr>
          <a:xfrm>
            <a:off x="4495800" y="1600200"/>
            <a:ext cx="3048000" cy="4953000"/>
          </a:xfrm>
        </p:spPr>
        <p:txBody>
          <a:bodyPr/>
          <a:lstStyle/>
          <a:p>
            <a:pPr marL="342900" lvl="1" indent="-342900" algn="just">
              <a:spcBef>
                <a:spcPts val="0"/>
              </a:spcBef>
              <a:spcAft>
                <a:spcPts val="1200"/>
              </a:spcAft>
              <a:buChar char="•"/>
            </a:pPr>
            <a:r>
              <a:rPr lang="en-US" altLang="en-US" b="1" dirty="0">
                <a:solidFill>
                  <a:srgbClr val="0000CC"/>
                </a:solidFill>
                <a:latin typeface="Calibri" panose="020F0502020204030204" pitchFamily="34" charset="0"/>
                <a:ea typeface="+mj-ea"/>
                <a:cs typeface="Calibri" panose="020F0502020204030204" pitchFamily="34" charset="0"/>
              </a:rPr>
              <a:t>2 Peter 2:15</a:t>
            </a:r>
          </a:p>
          <a:p>
            <a:pPr marL="342900" lvl="1" indent="-342900" algn="just">
              <a:spcBef>
                <a:spcPts val="0"/>
              </a:spcBef>
              <a:spcAft>
                <a:spcPts val="1200"/>
              </a:spcAft>
              <a:buChar char="•"/>
            </a:pPr>
            <a:r>
              <a:rPr lang="en-US" altLang="en-US" b="1" dirty="0">
                <a:solidFill>
                  <a:srgbClr val="0000CC"/>
                </a:solidFill>
                <a:latin typeface="Calibri" panose="020F0502020204030204" pitchFamily="34" charset="0"/>
                <a:ea typeface="+mj-ea"/>
                <a:cs typeface="Calibri" panose="020F0502020204030204" pitchFamily="34" charset="0"/>
              </a:rPr>
              <a:t>Jude 11</a:t>
            </a:r>
          </a:p>
          <a:p>
            <a:pPr marL="342900" lvl="1" indent="-342900" algn="just">
              <a:spcBef>
                <a:spcPts val="0"/>
              </a:spcBef>
              <a:spcAft>
                <a:spcPts val="1200"/>
              </a:spcAft>
              <a:buChar char="•"/>
            </a:pPr>
            <a:r>
              <a:rPr lang="en-US" altLang="en-US" b="1" dirty="0">
                <a:solidFill>
                  <a:srgbClr val="0000CC"/>
                </a:solidFill>
                <a:latin typeface="Calibri" panose="020F0502020204030204" pitchFamily="34" charset="0"/>
                <a:ea typeface="+mj-ea"/>
                <a:cs typeface="Calibri" panose="020F0502020204030204" pitchFamily="34" charset="0"/>
              </a:rPr>
              <a:t>Revelation 2:14</a:t>
            </a:r>
          </a:p>
        </p:txBody>
      </p:sp>
      <p:pic>
        <p:nvPicPr>
          <p:cNvPr id="162824" name="Picture 8" descr="balaam">
            <a:extLst>
              <a:ext uri="{FF2B5EF4-FFF2-40B4-BE49-F238E27FC236}">
                <a16:creationId xmlns:a16="http://schemas.microsoft.com/office/drawing/2014/main" id="{DBDEA543-8064-4E82-BE3F-31894DE634C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1676400"/>
            <a:ext cx="2824843" cy="4114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1" name="Rectangle 2">
            <a:extLst>
              <a:ext uri="{FF2B5EF4-FFF2-40B4-BE49-F238E27FC236}">
                <a16:creationId xmlns:a16="http://schemas.microsoft.com/office/drawing/2014/main" id="{56CC7E85-4E31-44E4-9601-EF0021360CFA}"/>
              </a:ext>
            </a:extLst>
          </p:cNvPr>
          <p:cNvSpPr txBox="1">
            <a:spLocks noChangeArrowheads="1"/>
          </p:cNvSpPr>
          <p:nvPr/>
        </p:nvSpPr>
        <p:spPr bwMode="auto">
          <a:xfrm>
            <a:off x="0" y="5334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3200" b="1" dirty="0">
                <a:solidFill>
                  <a:srgbClr val="0000CC"/>
                </a:solidFill>
                <a:effectLst/>
              </a:rPr>
              <a:t>Books addressing Balaam in the New Testament</a:t>
            </a:r>
          </a:p>
        </p:txBody>
      </p:sp>
      <p:sp>
        <p:nvSpPr>
          <p:cNvPr id="6" name="Text Box 4">
            <a:extLst>
              <a:ext uri="{FF2B5EF4-FFF2-40B4-BE49-F238E27FC236}">
                <a16:creationId xmlns:a16="http://schemas.microsoft.com/office/drawing/2014/main" id="{9FC2DB86-AC41-417C-BBE1-C63CDC72E13F}"/>
              </a:ext>
            </a:extLst>
          </p:cNvPr>
          <p:cNvSpPr txBox="1">
            <a:spLocks noChangeArrowheads="1"/>
          </p:cNvSpPr>
          <p:nvPr/>
        </p:nvSpPr>
        <p:spPr bwMode="auto">
          <a:xfrm>
            <a:off x="2914650" y="87868"/>
            <a:ext cx="33147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effectLst/>
                <a:latin typeface="Calibri" panose="020F0502020204030204" pitchFamily="34" charset="0"/>
                <a:cs typeface="Calibri" panose="020F0502020204030204" pitchFamily="34" charset="0"/>
              </a:rPr>
              <a:t>Law &amp; Grace: Lesson 10 Review</a:t>
            </a:r>
          </a:p>
        </p:txBody>
      </p:sp>
    </p:spTree>
    <p:extLst>
      <p:ext uri="{BB962C8B-B14F-4D97-AF65-F5344CB8AC3E}">
        <p14:creationId xmlns:p14="http://schemas.microsoft.com/office/powerpoint/2010/main" val="2051467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Line 3">
            <a:extLst>
              <a:ext uri="{FF2B5EF4-FFF2-40B4-BE49-F238E27FC236}">
                <a16:creationId xmlns:a16="http://schemas.microsoft.com/office/drawing/2014/main" id="{DBFE8608-3725-4D2E-9F58-EA0312560DC1}"/>
              </a:ext>
            </a:extLst>
          </p:cNvPr>
          <p:cNvSpPr>
            <a:spLocks noChangeShapeType="1"/>
          </p:cNvSpPr>
          <p:nvPr/>
        </p:nvSpPr>
        <p:spPr bwMode="auto">
          <a:xfrm>
            <a:off x="457200" y="1524000"/>
            <a:ext cx="8229600"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effectLst/>
            </a:endParaRPr>
          </a:p>
        </p:txBody>
      </p:sp>
      <p:sp>
        <p:nvSpPr>
          <p:cNvPr id="76804" name="Line 4">
            <a:extLst>
              <a:ext uri="{FF2B5EF4-FFF2-40B4-BE49-F238E27FC236}">
                <a16:creationId xmlns:a16="http://schemas.microsoft.com/office/drawing/2014/main" id="{51A0993B-CD81-4C19-BF3E-24A2233F173E}"/>
              </a:ext>
            </a:extLst>
          </p:cNvPr>
          <p:cNvSpPr>
            <a:spLocks noChangeShapeType="1"/>
          </p:cNvSpPr>
          <p:nvPr/>
        </p:nvSpPr>
        <p:spPr bwMode="auto">
          <a:xfrm>
            <a:off x="914400" y="1295400"/>
            <a:ext cx="0" cy="4572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effectLst/>
            </a:endParaRPr>
          </a:p>
        </p:txBody>
      </p:sp>
      <p:sp>
        <p:nvSpPr>
          <p:cNvPr id="76805" name="Line 5">
            <a:extLst>
              <a:ext uri="{FF2B5EF4-FFF2-40B4-BE49-F238E27FC236}">
                <a16:creationId xmlns:a16="http://schemas.microsoft.com/office/drawing/2014/main" id="{28F3E962-72D3-410A-90A5-2860E8623428}"/>
              </a:ext>
            </a:extLst>
          </p:cNvPr>
          <p:cNvSpPr>
            <a:spLocks noChangeShapeType="1"/>
          </p:cNvSpPr>
          <p:nvPr/>
        </p:nvSpPr>
        <p:spPr bwMode="auto">
          <a:xfrm>
            <a:off x="3200400" y="1295400"/>
            <a:ext cx="0" cy="4572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effectLst/>
            </a:endParaRPr>
          </a:p>
        </p:txBody>
      </p:sp>
      <p:sp>
        <p:nvSpPr>
          <p:cNvPr id="76806" name="Line 6">
            <a:extLst>
              <a:ext uri="{FF2B5EF4-FFF2-40B4-BE49-F238E27FC236}">
                <a16:creationId xmlns:a16="http://schemas.microsoft.com/office/drawing/2014/main" id="{FC9CC8A1-617D-492E-BFA1-995EB64F7949}"/>
              </a:ext>
            </a:extLst>
          </p:cNvPr>
          <p:cNvSpPr>
            <a:spLocks noChangeShapeType="1"/>
          </p:cNvSpPr>
          <p:nvPr/>
        </p:nvSpPr>
        <p:spPr bwMode="auto">
          <a:xfrm>
            <a:off x="5486400" y="1295400"/>
            <a:ext cx="0" cy="4572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effectLst/>
            </a:endParaRPr>
          </a:p>
        </p:txBody>
      </p:sp>
      <p:sp>
        <p:nvSpPr>
          <p:cNvPr id="76807" name="Line 7">
            <a:extLst>
              <a:ext uri="{FF2B5EF4-FFF2-40B4-BE49-F238E27FC236}">
                <a16:creationId xmlns:a16="http://schemas.microsoft.com/office/drawing/2014/main" id="{42428441-7ECE-4211-99A1-728548490A20}"/>
              </a:ext>
            </a:extLst>
          </p:cNvPr>
          <p:cNvSpPr>
            <a:spLocks noChangeShapeType="1"/>
          </p:cNvSpPr>
          <p:nvPr/>
        </p:nvSpPr>
        <p:spPr bwMode="auto">
          <a:xfrm>
            <a:off x="7772400" y="1295400"/>
            <a:ext cx="0" cy="4572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effectLst/>
            </a:endParaRPr>
          </a:p>
        </p:txBody>
      </p:sp>
      <p:sp>
        <p:nvSpPr>
          <p:cNvPr id="76808" name="Text Box 8">
            <a:extLst>
              <a:ext uri="{FF2B5EF4-FFF2-40B4-BE49-F238E27FC236}">
                <a16:creationId xmlns:a16="http://schemas.microsoft.com/office/drawing/2014/main" id="{F54EDAED-48C8-4A5E-805E-EFE0D49B55E9}"/>
              </a:ext>
            </a:extLst>
          </p:cNvPr>
          <p:cNvSpPr txBox="1">
            <a:spLocks noChangeArrowheads="1"/>
          </p:cNvSpPr>
          <p:nvPr/>
        </p:nvSpPr>
        <p:spPr bwMode="auto">
          <a:xfrm>
            <a:off x="0" y="1828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effectLst/>
              </a:rPr>
              <a:t>    </a:t>
            </a:r>
            <a:r>
              <a:rPr lang="en-US" altLang="en-US" sz="3200" dirty="0">
                <a:solidFill>
                  <a:schemeClr val="tx1"/>
                </a:solidFill>
                <a:effectLst/>
              </a:rPr>
              <a:t>1500             1000             </a:t>
            </a:r>
            <a:r>
              <a:rPr lang="en-US" altLang="en-US" dirty="0">
                <a:solidFill>
                  <a:schemeClr val="tx1"/>
                </a:solidFill>
                <a:effectLst/>
              </a:rPr>
              <a:t> </a:t>
            </a:r>
            <a:r>
              <a:rPr lang="en-US" altLang="en-US" sz="3200" dirty="0">
                <a:solidFill>
                  <a:schemeClr val="tx1"/>
                </a:solidFill>
                <a:effectLst/>
              </a:rPr>
              <a:t>500       </a:t>
            </a:r>
            <a:r>
              <a:rPr lang="en-US" altLang="en-US" sz="3200" dirty="0">
                <a:solidFill>
                  <a:srgbClr val="FF0000"/>
                </a:solidFill>
                <a:effectLst/>
              </a:rPr>
              <a:t>&lt;BC</a:t>
            </a:r>
            <a:r>
              <a:rPr lang="en-US" altLang="en-US" sz="3200" dirty="0">
                <a:effectLst/>
              </a:rPr>
              <a:t>  </a:t>
            </a:r>
            <a:r>
              <a:rPr lang="en-US" altLang="en-US" sz="3200" dirty="0">
                <a:solidFill>
                  <a:schemeClr val="tx1"/>
                </a:solidFill>
                <a:effectLst/>
              </a:rPr>
              <a:t>0</a:t>
            </a:r>
            <a:r>
              <a:rPr lang="en-US" altLang="en-US" sz="3200" dirty="0">
                <a:effectLst/>
              </a:rPr>
              <a:t>  </a:t>
            </a:r>
            <a:r>
              <a:rPr lang="en-US" altLang="en-US" sz="3200" dirty="0">
                <a:solidFill>
                  <a:srgbClr val="FF0000"/>
                </a:solidFill>
                <a:effectLst/>
              </a:rPr>
              <a:t>AD&gt;</a:t>
            </a:r>
          </a:p>
        </p:txBody>
      </p:sp>
      <p:sp>
        <p:nvSpPr>
          <p:cNvPr id="76809" name="Line 9">
            <a:extLst>
              <a:ext uri="{FF2B5EF4-FFF2-40B4-BE49-F238E27FC236}">
                <a16:creationId xmlns:a16="http://schemas.microsoft.com/office/drawing/2014/main" id="{4C5636A6-8C9A-4D5A-BC5D-F9615E73951F}"/>
              </a:ext>
            </a:extLst>
          </p:cNvPr>
          <p:cNvSpPr>
            <a:spLocks noChangeShapeType="1"/>
          </p:cNvSpPr>
          <p:nvPr/>
        </p:nvSpPr>
        <p:spPr bwMode="auto">
          <a:xfrm>
            <a:off x="1447800" y="1676400"/>
            <a:ext cx="0" cy="2590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effectLst/>
            </a:endParaRPr>
          </a:p>
        </p:txBody>
      </p:sp>
      <p:sp>
        <p:nvSpPr>
          <p:cNvPr id="76810" name="Line 10">
            <a:extLst>
              <a:ext uri="{FF2B5EF4-FFF2-40B4-BE49-F238E27FC236}">
                <a16:creationId xmlns:a16="http://schemas.microsoft.com/office/drawing/2014/main" id="{07BAA217-CB56-41EB-A79F-2B540A5951C2}"/>
              </a:ext>
            </a:extLst>
          </p:cNvPr>
          <p:cNvSpPr>
            <a:spLocks noChangeShapeType="1"/>
          </p:cNvSpPr>
          <p:nvPr/>
        </p:nvSpPr>
        <p:spPr bwMode="auto">
          <a:xfrm>
            <a:off x="4267200" y="1676400"/>
            <a:ext cx="0" cy="838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effectLst/>
            </a:endParaRPr>
          </a:p>
        </p:txBody>
      </p:sp>
      <p:sp>
        <p:nvSpPr>
          <p:cNvPr id="76812" name="Text Box 12">
            <a:extLst>
              <a:ext uri="{FF2B5EF4-FFF2-40B4-BE49-F238E27FC236}">
                <a16:creationId xmlns:a16="http://schemas.microsoft.com/office/drawing/2014/main" id="{655A5BC2-BE52-4F78-ADEA-10CCD9C0507F}"/>
              </a:ext>
            </a:extLst>
          </p:cNvPr>
          <p:cNvSpPr txBox="1">
            <a:spLocks noChangeArrowheads="1"/>
          </p:cNvSpPr>
          <p:nvPr/>
        </p:nvSpPr>
        <p:spPr bwMode="auto">
          <a:xfrm>
            <a:off x="3200400" y="2514600"/>
            <a:ext cx="2133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ts val="0"/>
              </a:spcBef>
            </a:pPr>
            <a:r>
              <a:rPr lang="en-US" altLang="en-US" sz="3200" b="1" dirty="0">
                <a:solidFill>
                  <a:srgbClr val="0000CC"/>
                </a:solidFill>
                <a:effectLst/>
                <a:latin typeface="Calibri" panose="020F0502020204030204" pitchFamily="34" charset="0"/>
                <a:ea typeface="+mj-ea"/>
                <a:cs typeface="Calibri" panose="020F0502020204030204" pitchFamily="34" charset="0"/>
              </a:rPr>
              <a:t>Micah 6:5</a:t>
            </a:r>
          </a:p>
          <a:p>
            <a:pPr algn="ctr">
              <a:spcBef>
                <a:spcPts val="0"/>
              </a:spcBef>
            </a:pPr>
            <a:r>
              <a:rPr lang="en-US" altLang="en-US" sz="3200" b="1" dirty="0">
                <a:solidFill>
                  <a:srgbClr val="C00000"/>
                </a:solidFill>
                <a:effectLst/>
                <a:latin typeface="Calibri" panose="020F0502020204030204" pitchFamily="34" charset="0"/>
                <a:ea typeface="+mj-ea"/>
                <a:cs typeface="Calibri" panose="020F0502020204030204" pitchFamily="34" charset="0"/>
              </a:rPr>
              <a:t>Deir Alla Inscription</a:t>
            </a:r>
          </a:p>
        </p:txBody>
      </p:sp>
      <p:sp>
        <p:nvSpPr>
          <p:cNvPr id="16" name="Text Box 13">
            <a:extLst>
              <a:ext uri="{FF2B5EF4-FFF2-40B4-BE49-F238E27FC236}">
                <a16:creationId xmlns:a16="http://schemas.microsoft.com/office/drawing/2014/main" id="{951D7EE5-D144-4671-9C20-4CB9E92F29EF}"/>
              </a:ext>
            </a:extLst>
          </p:cNvPr>
          <p:cNvSpPr txBox="1">
            <a:spLocks noChangeArrowheads="1"/>
          </p:cNvSpPr>
          <p:nvPr/>
        </p:nvSpPr>
        <p:spPr bwMode="auto">
          <a:xfrm>
            <a:off x="152400" y="4191000"/>
            <a:ext cx="40386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ts val="0"/>
              </a:spcBef>
            </a:pPr>
            <a:r>
              <a:rPr lang="en-US" altLang="en-US" sz="2800" dirty="0">
                <a:solidFill>
                  <a:schemeClr val="tx1"/>
                </a:solidFill>
                <a:effectLst/>
                <a:latin typeface="Calibri" panose="020F0502020204030204" pitchFamily="34" charset="0"/>
                <a:ea typeface="+mj-ea"/>
                <a:cs typeface="Calibri" panose="020F0502020204030204" pitchFamily="34" charset="0"/>
              </a:rPr>
              <a:t>Numbers 22-24 </a:t>
            </a:r>
          </a:p>
          <a:p>
            <a:pPr>
              <a:spcBef>
                <a:spcPts val="0"/>
              </a:spcBef>
            </a:pPr>
            <a:r>
              <a:rPr lang="en-US" altLang="en-US" sz="2800" dirty="0">
                <a:solidFill>
                  <a:schemeClr val="tx1"/>
                </a:solidFill>
                <a:effectLst/>
                <a:latin typeface="Calibri" panose="020F0502020204030204" pitchFamily="34" charset="0"/>
                <a:ea typeface="+mj-ea"/>
                <a:cs typeface="Calibri" panose="020F0502020204030204" pitchFamily="34" charset="0"/>
              </a:rPr>
              <a:t>Numbers 31:8, 16 Deuteronomy 23:4, 5 Joshua 13:22 </a:t>
            </a:r>
          </a:p>
          <a:p>
            <a:pPr>
              <a:spcBef>
                <a:spcPts val="0"/>
              </a:spcBef>
            </a:pPr>
            <a:r>
              <a:rPr lang="en-US" altLang="en-US" sz="2800" dirty="0">
                <a:solidFill>
                  <a:schemeClr val="tx1"/>
                </a:solidFill>
                <a:effectLst/>
                <a:latin typeface="Calibri" panose="020F0502020204030204" pitchFamily="34" charset="0"/>
                <a:ea typeface="+mj-ea"/>
                <a:cs typeface="Calibri" panose="020F0502020204030204" pitchFamily="34" charset="0"/>
              </a:rPr>
              <a:t>Joshua 24:9, 10</a:t>
            </a:r>
          </a:p>
        </p:txBody>
      </p:sp>
      <p:sp>
        <p:nvSpPr>
          <p:cNvPr id="18" name="Rectangle 2">
            <a:extLst>
              <a:ext uri="{FF2B5EF4-FFF2-40B4-BE49-F238E27FC236}">
                <a16:creationId xmlns:a16="http://schemas.microsoft.com/office/drawing/2014/main" id="{143A06C5-7E79-4BF0-A2D4-8ADA9A1A1A35}"/>
              </a:ext>
            </a:extLst>
          </p:cNvPr>
          <p:cNvSpPr txBox="1">
            <a:spLocks noChangeArrowheads="1"/>
          </p:cNvSpPr>
          <p:nvPr/>
        </p:nvSpPr>
        <p:spPr bwMode="auto">
          <a:xfrm>
            <a:off x="0" y="5334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spcBef>
                <a:spcPct val="50000"/>
              </a:spcBef>
            </a:pPr>
            <a:r>
              <a:rPr lang="en-US" altLang="en-US" sz="3200" b="1" dirty="0">
                <a:solidFill>
                  <a:srgbClr val="0000CC"/>
                </a:solidFill>
                <a:effectLst/>
              </a:rPr>
              <a:t>Balaam Scriptural Timeline</a:t>
            </a:r>
          </a:p>
        </p:txBody>
      </p:sp>
      <p:sp>
        <p:nvSpPr>
          <p:cNvPr id="15" name="Line 11">
            <a:extLst>
              <a:ext uri="{FF2B5EF4-FFF2-40B4-BE49-F238E27FC236}">
                <a16:creationId xmlns:a16="http://schemas.microsoft.com/office/drawing/2014/main" id="{41E8D967-16B0-4CCA-A99B-19F819A204F0}"/>
              </a:ext>
            </a:extLst>
          </p:cNvPr>
          <p:cNvSpPr>
            <a:spLocks noChangeShapeType="1"/>
          </p:cNvSpPr>
          <p:nvPr/>
        </p:nvSpPr>
        <p:spPr bwMode="auto">
          <a:xfrm>
            <a:off x="6019800" y="1676400"/>
            <a:ext cx="0" cy="2514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effectLst/>
            </a:endParaRPr>
          </a:p>
        </p:txBody>
      </p:sp>
      <p:sp>
        <p:nvSpPr>
          <p:cNvPr id="19" name="Text Box 15">
            <a:extLst>
              <a:ext uri="{FF2B5EF4-FFF2-40B4-BE49-F238E27FC236}">
                <a16:creationId xmlns:a16="http://schemas.microsoft.com/office/drawing/2014/main" id="{FA00D44C-1E14-4599-96C2-F5A7242F8A9F}"/>
              </a:ext>
            </a:extLst>
          </p:cNvPr>
          <p:cNvSpPr txBox="1">
            <a:spLocks noChangeArrowheads="1"/>
          </p:cNvSpPr>
          <p:nvPr/>
        </p:nvSpPr>
        <p:spPr bwMode="auto">
          <a:xfrm>
            <a:off x="4495800" y="4191000"/>
            <a:ext cx="3048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ts val="0"/>
              </a:spcBef>
            </a:pPr>
            <a:r>
              <a:rPr lang="en-US" altLang="en-US" sz="2800" dirty="0">
                <a:solidFill>
                  <a:schemeClr val="tx1"/>
                </a:solidFill>
                <a:effectLst/>
                <a:latin typeface="Calibri" panose="020F0502020204030204" pitchFamily="34" charset="0"/>
                <a:ea typeface="+mj-ea"/>
                <a:cs typeface="Calibri" panose="020F0502020204030204" pitchFamily="34" charset="0"/>
              </a:rPr>
              <a:t>Nehemiah 13:2</a:t>
            </a:r>
          </a:p>
        </p:txBody>
      </p:sp>
      <p:sp>
        <p:nvSpPr>
          <p:cNvPr id="20" name="Line 12">
            <a:extLst>
              <a:ext uri="{FF2B5EF4-FFF2-40B4-BE49-F238E27FC236}">
                <a16:creationId xmlns:a16="http://schemas.microsoft.com/office/drawing/2014/main" id="{BCC435FB-58EE-4403-B637-146FD23E4D22}"/>
              </a:ext>
            </a:extLst>
          </p:cNvPr>
          <p:cNvSpPr>
            <a:spLocks noChangeShapeType="1"/>
          </p:cNvSpPr>
          <p:nvPr/>
        </p:nvSpPr>
        <p:spPr bwMode="auto">
          <a:xfrm>
            <a:off x="8001000" y="1663005"/>
            <a:ext cx="0" cy="3505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effectLst/>
            </a:endParaRPr>
          </a:p>
        </p:txBody>
      </p:sp>
      <p:sp>
        <p:nvSpPr>
          <p:cNvPr id="21" name="Text Box 16">
            <a:extLst>
              <a:ext uri="{FF2B5EF4-FFF2-40B4-BE49-F238E27FC236}">
                <a16:creationId xmlns:a16="http://schemas.microsoft.com/office/drawing/2014/main" id="{50C2F540-3C6C-449F-A497-B15141563DBD}"/>
              </a:ext>
            </a:extLst>
          </p:cNvPr>
          <p:cNvSpPr txBox="1">
            <a:spLocks noChangeArrowheads="1"/>
          </p:cNvSpPr>
          <p:nvPr/>
        </p:nvSpPr>
        <p:spPr bwMode="auto">
          <a:xfrm>
            <a:off x="5791200" y="5168205"/>
            <a:ext cx="32004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ts val="0"/>
              </a:spcBef>
            </a:pPr>
            <a:r>
              <a:rPr lang="en-US" altLang="en-US" sz="2800" b="1" dirty="0">
                <a:solidFill>
                  <a:srgbClr val="0000CC"/>
                </a:solidFill>
                <a:effectLst/>
                <a:latin typeface="Calibri" panose="020F0502020204030204" pitchFamily="34" charset="0"/>
                <a:ea typeface="+mj-ea"/>
                <a:cs typeface="Calibri" panose="020F0502020204030204" pitchFamily="34" charset="0"/>
              </a:rPr>
              <a:t>2 Peter 2:15 </a:t>
            </a:r>
          </a:p>
          <a:p>
            <a:pPr algn="r">
              <a:spcBef>
                <a:spcPts val="0"/>
              </a:spcBef>
            </a:pPr>
            <a:r>
              <a:rPr lang="en-US" altLang="en-US" sz="2800" b="1" dirty="0">
                <a:solidFill>
                  <a:srgbClr val="0000CC"/>
                </a:solidFill>
                <a:effectLst/>
                <a:latin typeface="Calibri" panose="020F0502020204030204" pitchFamily="34" charset="0"/>
                <a:ea typeface="+mj-ea"/>
                <a:cs typeface="Calibri" panose="020F0502020204030204" pitchFamily="34" charset="0"/>
              </a:rPr>
              <a:t>Jude 11 </a:t>
            </a:r>
          </a:p>
          <a:p>
            <a:pPr algn="r">
              <a:spcBef>
                <a:spcPts val="0"/>
              </a:spcBef>
            </a:pPr>
            <a:r>
              <a:rPr lang="en-US" altLang="en-US" sz="2800" b="1" dirty="0">
                <a:solidFill>
                  <a:srgbClr val="0000CC"/>
                </a:solidFill>
                <a:effectLst/>
                <a:latin typeface="Calibri" panose="020F0502020204030204" pitchFamily="34" charset="0"/>
                <a:ea typeface="+mj-ea"/>
                <a:cs typeface="Calibri" panose="020F0502020204030204" pitchFamily="34" charset="0"/>
              </a:rPr>
              <a:t>Revelation 2:14</a:t>
            </a:r>
          </a:p>
        </p:txBody>
      </p:sp>
      <p:sp>
        <p:nvSpPr>
          <p:cNvPr id="22" name="Text Box 4">
            <a:extLst>
              <a:ext uri="{FF2B5EF4-FFF2-40B4-BE49-F238E27FC236}">
                <a16:creationId xmlns:a16="http://schemas.microsoft.com/office/drawing/2014/main" id="{C1BED2FD-D7C1-4F01-A7EE-EC3EAA8A81A9}"/>
              </a:ext>
            </a:extLst>
          </p:cNvPr>
          <p:cNvSpPr txBox="1">
            <a:spLocks noChangeArrowheads="1"/>
          </p:cNvSpPr>
          <p:nvPr/>
        </p:nvSpPr>
        <p:spPr bwMode="auto">
          <a:xfrm>
            <a:off x="2914650" y="87868"/>
            <a:ext cx="33147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effectLst/>
                <a:latin typeface="Calibri" panose="020F0502020204030204" pitchFamily="34" charset="0"/>
                <a:cs typeface="Calibri" panose="020F0502020204030204" pitchFamily="34" charset="0"/>
              </a:rPr>
              <a:t>Law &amp; Grace: Lesson 10 Review</a:t>
            </a:r>
          </a:p>
        </p:txBody>
      </p:sp>
    </p:spTree>
    <p:extLst>
      <p:ext uri="{BB962C8B-B14F-4D97-AF65-F5344CB8AC3E}">
        <p14:creationId xmlns:p14="http://schemas.microsoft.com/office/powerpoint/2010/main" val="1389611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727565E4-B8EB-49E2-83A9-D75978600BE5}"/>
              </a:ext>
            </a:extLst>
          </p:cNvPr>
          <p:cNvSpPr>
            <a:spLocks noGrp="1" noChangeArrowheads="1"/>
          </p:cNvSpPr>
          <p:nvPr>
            <p:ph type="title"/>
          </p:nvPr>
        </p:nvSpPr>
        <p:spPr>
          <a:xfrm>
            <a:off x="342900" y="685800"/>
            <a:ext cx="8458200" cy="685800"/>
          </a:xfrm>
        </p:spPr>
        <p:txBody>
          <a:bodyPr/>
          <a:lstStyle/>
          <a:p>
            <a:r>
              <a:rPr lang="en-US" altLang="en-US" sz="3200" b="1" dirty="0">
                <a:solidFill>
                  <a:srgbClr val="0000CC"/>
                </a:solidFill>
                <a:latin typeface="Calibri" panose="020F0502020204030204" pitchFamily="34" charset="0"/>
                <a:cs typeface="Calibri" panose="020F0502020204030204" pitchFamily="34" charset="0"/>
              </a:rPr>
              <a:t>Applicable Principles under both Law and Grace</a:t>
            </a:r>
          </a:p>
        </p:txBody>
      </p:sp>
      <p:sp>
        <p:nvSpPr>
          <p:cNvPr id="7171" name="Rectangle 3">
            <a:extLst>
              <a:ext uri="{FF2B5EF4-FFF2-40B4-BE49-F238E27FC236}">
                <a16:creationId xmlns:a16="http://schemas.microsoft.com/office/drawing/2014/main" id="{CF0481BA-2665-472F-9029-E0EF23C4BEBF}"/>
              </a:ext>
            </a:extLst>
          </p:cNvPr>
          <p:cNvSpPr>
            <a:spLocks noGrp="1" noChangeArrowheads="1"/>
          </p:cNvSpPr>
          <p:nvPr>
            <p:ph type="body" sz="half" idx="1"/>
          </p:nvPr>
        </p:nvSpPr>
        <p:spPr>
          <a:xfrm>
            <a:off x="0" y="1600200"/>
            <a:ext cx="5867400" cy="4114800"/>
          </a:xfrm>
        </p:spPr>
        <p:txBody>
          <a:bodyPr/>
          <a:lstStyle/>
          <a:p>
            <a:pPr algn="just">
              <a:spcBef>
                <a:spcPts val="0"/>
              </a:spcBef>
              <a:spcAft>
                <a:spcPts val="1200"/>
              </a:spcAft>
            </a:pPr>
            <a:r>
              <a:rPr lang="en-US" altLang="en-US" sz="2800" dirty="0">
                <a:latin typeface="Calibri" panose="020F0502020204030204" pitchFamily="34" charset="0"/>
                <a:cs typeface="Calibri" panose="020F0502020204030204" pitchFamily="34" charset="0"/>
              </a:rPr>
              <a:t>Though Law and Grace stand in contrast, the spiritual principles compare very well.</a:t>
            </a:r>
          </a:p>
          <a:p>
            <a:pPr algn="just">
              <a:spcBef>
                <a:spcPts val="0"/>
              </a:spcBef>
              <a:spcAft>
                <a:spcPts val="1200"/>
              </a:spcAft>
            </a:pPr>
            <a:r>
              <a:rPr lang="en-US" altLang="en-US" sz="2800" dirty="0">
                <a:latin typeface="Calibri" panose="020F0502020204030204" pitchFamily="34" charset="0"/>
                <a:cs typeface="Calibri" panose="020F0502020204030204" pitchFamily="34" charset="0"/>
              </a:rPr>
              <a:t>So the lessons involving Balaam, who came to the people of Israel, who were baptized into Moses and under a covenant of Law, apply to us, too! </a:t>
            </a:r>
          </a:p>
        </p:txBody>
      </p:sp>
      <p:pic>
        <p:nvPicPr>
          <p:cNvPr id="7177" name="Picture 9" descr="balaam">
            <a:extLst>
              <a:ext uri="{FF2B5EF4-FFF2-40B4-BE49-F238E27FC236}">
                <a16:creationId xmlns:a16="http://schemas.microsoft.com/office/drawing/2014/main" id="{88B48383-3957-4096-8406-8D8FE765EDE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19800" y="1752600"/>
            <a:ext cx="2898775" cy="4038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7" name="Text Box 4">
            <a:extLst>
              <a:ext uri="{FF2B5EF4-FFF2-40B4-BE49-F238E27FC236}">
                <a16:creationId xmlns:a16="http://schemas.microsoft.com/office/drawing/2014/main" id="{BBEC0AE7-541D-4EA5-9A90-2C3B413778A4}"/>
              </a:ext>
            </a:extLst>
          </p:cNvPr>
          <p:cNvSpPr txBox="1">
            <a:spLocks noChangeArrowheads="1"/>
          </p:cNvSpPr>
          <p:nvPr/>
        </p:nvSpPr>
        <p:spPr bwMode="auto">
          <a:xfrm>
            <a:off x="2914650" y="87868"/>
            <a:ext cx="33147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effectLst/>
                <a:latin typeface="Calibri" panose="020F0502020204030204" pitchFamily="34" charset="0"/>
                <a:cs typeface="Calibri" panose="020F0502020204030204" pitchFamily="34" charset="0"/>
              </a:rPr>
              <a:t>Law &amp; Grace: Lesson 10 Review</a:t>
            </a:r>
          </a:p>
        </p:txBody>
      </p:sp>
    </p:spTree>
    <p:extLst>
      <p:ext uri="{BB962C8B-B14F-4D97-AF65-F5344CB8AC3E}">
        <p14:creationId xmlns:p14="http://schemas.microsoft.com/office/powerpoint/2010/main" val="1670708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68253E38-E805-439A-9C82-0987AE83F041}"/>
              </a:ext>
            </a:extLst>
          </p:cNvPr>
          <p:cNvSpPr>
            <a:spLocks noGrp="1" noChangeArrowheads="1"/>
          </p:cNvSpPr>
          <p:nvPr>
            <p:ph type="title"/>
          </p:nvPr>
        </p:nvSpPr>
        <p:spPr>
          <a:xfrm>
            <a:off x="685800" y="685800"/>
            <a:ext cx="7772400" cy="914400"/>
          </a:xfrm>
        </p:spPr>
        <p:txBody>
          <a:bodyPr/>
          <a:lstStyle/>
          <a:p>
            <a:r>
              <a:rPr lang="en-US" altLang="en-US" sz="3200" b="1" dirty="0">
                <a:solidFill>
                  <a:srgbClr val="0000CC"/>
                </a:solidFill>
                <a:latin typeface="Calibri" panose="020F0502020204030204" pitchFamily="34" charset="0"/>
                <a:cs typeface="Calibri" panose="020F0502020204030204" pitchFamily="34" charset="0"/>
              </a:rPr>
              <a:t>The </a:t>
            </a:r>
            <a:r>
              <a:rPr lang="en-US" altLang="en-US" sz="3200" b="1" u="sng" dirty="0">
                <a:solidFill>
                  <a:srgbClr val="0000CC"/>
                </a:solidFill>
                <a:latin typeface="Calibri" panose="020F0502020204030204" pitchFamily="34" charset="0"/>
                <a:cs typeface="Calibri" panose="020F0502020204030204" pitchFamily="34" charset="0"/>
              </a:rPr>
              <a:t>Way</a:t>
            </a:r>
            <a:r>
              <a:rPr lang="en-US" altLang="en-US" sz="3200" b="1" dirty="0">
                <a:solidFill>
                  <a:srgbClr val="0000CC"/>
                </a:solidFill>
                <a:latin typeface="Calibri" panose="020F0502020204030204" pitchFamily="34" charset="0"/>
                <a:cs typeface="Calibri" panose="020F0502020204030204" pitchFamily="34" charset="0"/>
              </a:rPr>
              <a:t> of Balaam</a:t>
            </a:r>
            <a:br>
              <a:rPr lang="en-US" altLang="en-US" sz="3200" b="1" dirty="0">
                <a:solidFill>
                  <a:srgbClr val="0000CC"/>
                </a:solidFill>
                <a:latin typeface="Calibri" panose="020F0502020204030204" pitchFamily="34" charset="0"/>
                <a:cs typeface="Calibri" panose="020F0502020204030204" pitchFamily="34" charset="0"/>
              </a:rPr>
            </a:br>
            <a:r>
              <a:rPr lang="en-US" altLang="en-US" sz="2800" b="1" dirty="0">
                <a:solidFill>
                  <a:srgbClr val="0000CC"/>
                </a:solidFill>
                <a:latin typeface="Calibri" panose="020F0502020204030204" pitchFamily="34" charset="0"/>
                <a:cs typeface="Calibri" panose="020F0502020204030204" pitchFamily="34" charset="0"/>
              </a:rPr>
              <a:t>2 Peter 2:15</a:t>
            </a:r>
            <a:endParaRPr lang="en-US" altLang="en-US" sz="3200" b="1" dirty="0">
              <a:solidFill>
                <a:srgbClr val="0000CC"/>
              </a:solidFill>
              <a:latin typeface="Calibri" panose="020F0502020204030204" pitchFamily="34" charset="0"/>
              <a:cs typeface="Calibri" panose="020F0502020204030204" pitchFamily="34" charset="0"/>
            </a:endParaRPr>
          </a:p>
        </p:txBody>
      </p:sp>
      <p:sp>
        <p:nvSpPr>
          <p:cNvPr id="9219" name="Rectangle 3">
            <a:extLst>
              <a:ext uri="{FF2B5EF4-FFF2-40B4-BE49-F238E27FC236}">
                <a16:creationId xmlns:a16="http://schemas.microsoft.com/office/drawing/2014/main" id="{FA2D65FA-F6C9-42BB-BB2A-AF0926A93DFD}"/>
              </a:ext>
            </a:extLst>
          </p:cNvPr>
          <p:cNvSpPr>
            <a:spLocks noGrp="1" noChangeArrowheads="1"/>
          </p:cNvSpPr>
          <p:nvPr>
            <p:ph type="body" sz="half" idx="1"/>
          </p:nvPr>
        </p:nvSpPr>
        <p:spPr>
          <a:xfrm>
            <a:off x="0" y="1981200"/>
            <a:ext cx="5562600" cy="2895600"/>
          </a:xfrm>
        </p:spPr>
        <p:txBody>
          <a:bodyPr/>
          <a:lstStyle/>
          <a:p>
            <a:pPr algn="just">
              <a:spcBef>
                <a:spcPts val="0"/>
              </a:spcBef>
              <a:spcAft>
                <a:spcPts val="1200"/>
              </a:spcAft>
            </a:pPr>
            <a:r>
              <a:rPr lang="en-US" altLang="en-US" sz="2800" b="1" dirty="0">
                <a:solidFill>
                  <a:srgbClr val="0000CC"/>
                </a:solidFill>
                <a:latin typeface="Calibri" panose="020F0502020204030204" pitchFamily="34" charset="0"/>
                <a:ea typeface="+mj-ea"/>
                <a:cs typeface="Calibri" panose="020F0502020204030204" pitchFamily="34" charset="0"/>
              </a:rPr>
              <a:t>Balaam’s</a:t>
            </a:r>
            <a:r>
              <a:rPr lang="en-US" altLang="en-US" sz="2800" dirty="0">
                <a:latin typeface="Calibri" panose="020F0502020204030204" pitchFamily="34" charset="0"/>
                <a:cs typeface="Calibri" panose="020F0502020204030204" pitchFamily="34" charset="0"/>
              </a:rPr>
              <a:t> </a:t>
            </a:r>
            <a:r>
              <a:rPr lang="en-US" altLang="en-US" sz="2800" b="1" dirty="0">
                <a:solidFill>
                  <a:srgbClr val="0000CC"/>
                </a:solidFill>
                <a:latin typeface="Calibri" panose="020F0502020204030204" pitchFamily="34" charset="0"/>
                <a:ea typeface="+mj-ea"/>
                <a:cs typeface="Calibri" panose="020F0502020204030204" pitchFamily="34" charset="0"/>
              </a:rPr>
              <a:t>way</a:t>
            </a:r>
            <a:r>
              <a:rPr lang="en-US" altLang="en-US" sz="2800" dirty="0">
                <a:latin typeface="Calibri" panose="020F0502020204030204" pitchFamily="34" charset="0"/>
                <a:cs typeface="Calibri" panose="020F0502020204030204" pitchFamily="34" charset="0"/>
              </a:rPr>
              <a:t> was to hire himself out for ‘religious’ or ‘spiritual’ work, in  this case to curse the Israelites, so as to override God’s own blessings of the people of Israel.  </a:t>
            </a:r>
          </a:p>
        </p:txBody>
      </p:sp>
      <p:pic>
        <p:nvPicPr>
          <p:cNvPr id="7" name="Picture 9" descr="balaam">
            <a:extLst>
              <a:ext uri="{FF2B5EF4-FFF2-40B4-BE49-F238E27FC236}">
                <a16:creationId xmlns:a16="http://schemas.microsoft.com/office/drawing/2014/main" id="{173EF9E1-C2F8-41C3-8743-D8BAD48CFEA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19800" y="2133600"/>
            <a:ext cx="2898775" cy="4038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8" name="Text Box 4">
            <a:extLst>
              <a:ext uri="{FF2B5EF4-FFF2-40B4-BE49-F238E27FC236}">
                <a16:creationId xmlns:a16="http://schemas.microsoft.com/office/drawing/2014/main" id="{28DCEA7C-0C82-4F09-B5C4-2763970E3596}"/>
              </a:ext>
            </a:extLst>
          </p:cNvPr>
          <p:cNvSpPr txBox="1">
            <a:spLocks noChangeArrowheads="1"/>
          </p:cNvSpPr>
          <p:nvPr/>
        </p:nvSpPr>
        <p:spPr bwMode="auto">
          <a:xfrm>
            <a:off x="2914650" y="87868"/>
            <a:ext cx="33147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effectLst/>
                <a:latin typeface="Calibri" panose="020F0502020204030204" pitchFamily="34" charset="0"/>
                <a:cs typeface="Calibri" panose="020F0502020204030204" pitchFamily="34" charset="0"/>
              </a:rPr>
              <a:t>Law &amp; Grace: Lesson 10 Review</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a:extLst>
              <a:ext uri="{FF2B5EF4-FFF2-40B4-BE49-F238E27FC236}">
                <a16:creationId xmlns:a16="http://schemas.microsoft.com/office/drawing/2014/main" id="{D8967BE7-0736-4EDE-9362-08DC25F2DBE1}"/>
              </a:ext>
            </a:extLst>
          </p:cNvPr>
          <p:cNvSpPr>
            <a:spLocks noGrp="1" noChangeArrowheads="1"/>
          </p:cNvSpPr>
          <p:nvPr>
            <p:ph type="body" sz="half" idx="1"/>
          </p:nvPr>
        </p:nvSpPr>
        <p:spPr>
          <a:xfrm>
            <a:off x="0" y="1981200"/>
            <a:ext cx="5867400" cy="2743200"/>
          </a:xfrm>
        </p:spPr>
        <p:txBody>
          <a:bodyPr/>
          <a:lstStyle/>
          <a:p>
            <a:pPr algn="just">
              <a:spcBef>
                <a:spcPts val="0"/>
              </a:spcBef>
              <a:spcAft>
                <a:spcPts val="1200"/>
              </a:spcAft>
            </a:pPr>
            <a:r>
              <a:rPr lang="en-US" altLang="en-US" sz="2800" dirty="0">
                <a:latin typeface="Calibri" panose="020F0502020204030204" pitchFamily="34" charset="0"/>
                <a:cs typeface="Calibri" panose="020F0502020204030204" pitchFamily="34" charset="0"/>
              </a:rPr>
              <a:t>Balaam </a:t>
            </a:r>
            <a:r>
              <a:rPr lang="en-US" altLang="en-US" sz="2800" b="1" dirty="0">
                <a:solidFill>
                  <a:srgbClr val="0000CC"/>
                </a:solidFill>
                <a:latin typeface="Calibri" panose="020F0502020204030204" pitchFamily="34" charset="0"/>
                <a:ea typeface="+mj-ea"/>
                <a:cs typeface="Calibri" panose="020F0502020204030204" pitchFamily="34" charset="0"/>
              </a:rPr>
              <a:t>founded his faith in his own feelings</a:t>
            </a:r>
            <a:r>
              <a:rPr lang="en-US" altLang="en-US" sz="2800" dirty="0">
                <a:latin typeface="Calibri" panose="020F0502020204030204" pitchFamily="34" charset="0"/>
                <a:cs typeface="Calibri" panose="020F0502020204030204" pitchFamily="34" charset="0"/>
              </a:rPr>
              <a:t>: he was drawn by a love of money above all else. (cf. 1 Tim. 3:3; 6:10)</a:t>
            </a:r>
          </a:p>
          <a:p>
            <a:pPr algn="just">
              <a:spcBef>
                <a:spcPts val="0"/>
              </a:spcBef>
              <a:spcAft>
                <a:spcPts val="1200"/>
              </a:spcAft>
            </a:pPr>
            <a:r>
              <a:rPr lang="en-US" altLang="en-US" sz="2800" dirty="0">
                <a:latin typeface="Calibri" panose="020F0502020204030204" pitchFamily="34" charset="0"/>
                <a:cs typeface="Calibri" panose="020F0502020204030204" pitchFamily="34" charset="0"/>
              </a:rPr>
              <a:t>It was a heart attachment to money that really motivated him.</a:t>
            </a:r>
          </a:p>
        </p:txBody>
      </p:sp>
      <p:pic>
        <p:nvPicPr>
          <p:cNvPr id="81929" name="Picture 9" descr="4281856-lg">
            <a:extLst>
              <a:ext uri="{FF2B5EF4-FFF2-40B4-BE49-F238E27FC236}">
                <a16:creationId xmlns:a16="http://schemas.microsoft.com/office/drawing/2014/main" id="{C5D838BA-7C08-4D70-BCF6-D4F11D0BD0FF}"/>
              </a:ext>
            </a:extLst>
          </p:cNvPr>
          <p:cNvPicPr>
            <a:picLocks noChangeAspect="1" noChangeArrowheads="1"/>
          </p:cNvPicPr>
          <p:nvPr/>
        </p:nvPicPr>
        <p:blipFill>
          <a:blip r:embed="rId3" cstate="email">
            <a:lum contrast="18000"/>
            <a:extLst>
              <a:ext uri="{28A0092B-C50C-407E-A947-70E740481C1C}">
                <a14:useLocalDpi xmlns:a14="http://schemas.microsoft.com/office/drawing/2010/main"/>
              </a:ext>
            </a:extLst>
          </a:blip>
          <a:srcRect/>
          <a:stretch>
            <a:fillRect/>
          </a:stretch>
        </p:blipFill>
        <p:spPr bwMode="auto">
          <a:xfrm>
            <a:off x="6172200" y="2133600"/>
            <a:ext cx="2743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a:extLst>
              <a:ext uri="{FF2B5EF4-FFF2-40B4-BE49-F238E27FC236}">
                <a16:creationId xmlns:a16="http://schemas.microsoft.com/office/drawing/2014/main" id="{56C12EC9-A272-4481-AF12-8B92260F0B28}"/>
              </a:ext>
            </a:extLst>
          </p:cNvPr>
          <p:cNvSpPr>
            <a:spLocks noGrp="1" noChangeArrowheads="1"/>
          </p:cNvSpPr>
          <p:nvPr>
            <p:ph type="title"/>
          </p:nvPr>
        </p:nvSpPr>
        <p:spPr>
          <a:xfrm>
            <a:off x="685800" y="685800"/>
            <a:ext cx="7772400" cy="914400"/>
          </a:xfrm>
        </p:spPr>
        <p:txBody>
          <a:bodyPr/>
          <a:lstStyle/>
          <a:p>
            <a:r>
              <a:rPr lang="en-US" altLang="en-US" sz="3200" b="1" dirty="0">
                <a:solidFill>
                  <a:srgbClr val="0000CC"/>
                </a:solidFill>
                <a:latin typeface="Calibri" panose="020F0502020204030204" pitchFamily="34" charset="0"/>
                <a:cs typeface="Calibri" panose="020F0502020204030204" pitchFamily="34" charset="0"/>
              </a:rPr>
              <a:t>So what was Balaam’s problem?</a:t>
            </a:r>
            <a:br>
              <a:rPr lang="en-US" altLang="en-US" sz="3600" dirty="0">
                <a:solidFill>
                  <a:srgbClr val="0000FF"/>
                </a:solidFill>
              </a:rPr>
            </a:br>
            <a:r>
              <a:rPr lang="en-US" altLang="en-US" sz="2800" b="1" dirty="0">
                <a:solidFill>
                  <a:srgbClr val="0000CC"/>
                </a:solidFill>
                <a:latin typeface="Calibri" panose="020F0502020204030204" pitchFamily="34" charset="0"/>
                <a:cs typeface="Calibri" panose="020F0502020204030204" pitchFamily="34" charset="0"/>
              </a:rPr>
              <a:t>2 Peter 2:15 </a:t>
            </a:r>
          </a:p>
        </p:txBody>
      </p:sp>
      <p:pic>
        <p:nvPicPr>
          <p:cNvPr id="2" name="Picture 1">
            <a:extLst>
              <a:ext uri="{FF2B5EF4-FFF2-40B4-BE49-F238E27FC236}">
                <a16:creationId xmlns:a16="http://schemas.microsoft.com/office/drawing/2014/main" id="{2BD07562-28F8-4C34-ABD2-0BCF758D078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72200" y="2133600"/>
            <a:ext cx="2743200" cy="2743200"/>
          </a:xfrm>
          <a:prstGeom prst="rect">
            <a:avLst/>
          </a:prstGeom>
        </p:spPr>
      </p:pic>
      <p:sp>
        <p:nvSpPr>
          <p:cNvPr id="9" name="Text Box 4">
            <a:extLst>
              <a:ext uri="{FF2B5EF4-FFF2-40B4-BE49-F238E27FC236}">
                <a16:creationId xmlns:a16="http://schemas.microsoft.com/office/drawing/2014/main" id="{C4064E5A-764D-4247-A1B5-7F6E65BD79F9}"/>
              </a:ext>
            </a:extLst>
          </p:cNvPr>
          <p:cNvSpPr txBox="1">
            <a:spLocks noChangeArrowheads="1"/>
          </p:cNvSpPr>
          <p:nvPr/>
        </p:nvSpPr>
        <p:spPr bwMode="auto">
          <a:xfrm>
            <a:off x="2914650" y="87868"/>
            <a:ext cx="33147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effectLst/>
                <a:latin typeface="Calibri" panose="020F0502020204030204" pitchFamily="34" charset="0"/>
                <a:cs typeface="Calibri" panose="020F0502020204030204" pitchFamily="34" charset="0"/>
              </a:rPr>
              <a:t>Law &amp; Grace: Lesson 10 Review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19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1929"/>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B3455B83-9243-4F58-B618-369B8651A785}"/>
              </a:ext>
            </a:extLst>
          </p:cNvPr>
          <p:cNvSpPr>
            <a:spLocks noGrp="1" noChangeArrowheads="1"/>
          </p:cNvSpPr>
          <p:nvPr>
            <p:ph type="title"/>
          </p:nvPr>
        </p:nvSpPr>
        <p:spPr>
          <a:xfrm>
            <a:off x="0" y="685800"/>
            <a:ext cx="9144000" cy="731838"/>
          </a:xfrm>
        </p:spPr>
        <p:txBody>
          <a:bodyPr/>
          <a:lstStyle/>
          <a:p>
            <a:r>
              <a:rPr lang="en-US" altLang="en-US" sz="3400" b="1" dirty="0">
                <a:solidFill>
                  <a:srgbClr val="0000CC"/>
                </a:solidFill>
                <a:latin typeface="Calibri" panose="020F0502020204030204" pitchFamily="34" charset="0"/>
                <a:cs typeface="Calibri" panose="020F0502020204030204" pitchFamily="34" charset="0"/>
              </a:rPr>
              <a:t>“Faith in the facts, is like the train on the tracks.”</a:t>
            </a:r>
          </a:p>
        </p:txBody>
      </p:sp>
      <p:pic>
        <p:nvPicPr>
          <p:cNvPr id="4" name="Picture 3">
            <a:extLst>
              <a:ext uri="{FF2B5EF4-FFF2-40B4-BE49-F238E27FC236}">
                <a16:creationId xmlns:a16="http://schemas.microsoft.com/office/drawing/2014/main" id="{ED4DE1E7-F69C-4135-A6C0-7E6291A36BB9}"/>
              </a:ext>
            </a:extLst>
          </p:cNvPr>
          <p:cNvPicPr>
            <a:picLocks noChangeAspect="1"/>
          </p:cNvPicPr>
          <p:nvPr/>
        </p:nvPicPr>
        <p:blipFill>
          <a:blip r:embed="rId3"/>
          <a:stretch>
            <a:fillRect/>
          </a:stretch>
        </p:blipFill>
        <p:spPr>
          <a:xfrm>
            <a:off x="1222328" y="1499178"/>
            <a:ext cx="6699345" cy="5029200"/>
          </a:xfrm>
          <a:prstGeom prst="rect">
            <a:avLst/>
          </a:prstGeom>
        </p:spPr>
      </p:pic>
      <p:pic>
        <p:nvPicPr>
          <p:cNvPr id="2" name="Picture 1">
            <a:extLst>
              <a:ext uri="{FF2B5EF4-FFF2-40B4-BE49-F238E27FC236}">
                <a16:creationId xmlns:a16="http://schemas.microsoft.com/office/drawing/2014/main" id="{209BD188-F88C-4341-899B-235EEA2197F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15400" y="1499178"/>
            <a:ext cx="6713201" cy="5029200"/>
          </a:xfrm>
          <a:prstGeom prst="rect">
            <a:avLst/>
          </a:prstGeom>
        </p:spPr>
      </p:pic>
      <p:sp>
        <p:nvSpPr>
          <p:cNvPr id="6" name="Text Box 4">
            <a:extLst>
              <a:ext uri="{FF2B5EF4-FFF2-40B4-BE49-F238E27FC236}">
                <a16:creationId xmlns:a16="http://schemas.microsoft.com/office/drawing/2014/main" id="{057FA6CC-C870-40E6-B2E2-7F5B8763487C}"/>
              </a:ext>
            </a:extLst>
          </p:cNvPr>
          <p:cNvSpPr txBox="1">
            <a:spLocks noChangeArrowheads="1"/>
          </p:cNvSpPr>
          <p:nvPr/>
        </p:nvSpPr>
        <p:spPr bwMode="auto">
          <a:xfrm>
            <a:off x="2914650" y="87868"/>
            <a:ext cx="33147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effectLst/>
                <a:latin typeface="Calibri" panose="020F0502020204030204" pitchFamily="34" charset="0"/>
                <a:cs typeface="Calibri" panose="020F0502020204030204" pitchFamily="34" charset="0"/>
              </a:rPr>
              <a:t>Law &amp; Grace: Lesson 10 Review</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1388C778-5BC5-47FA-A6D4-785A992BA5EA}"/>
              </a:ext>
            </a:extLst>
          </p:cNvPr>
          <p:cNvSpPr>
            <a:spLocks noGrp="1" noChangeArrowheads="1"/>
          </p:cNvSpPr>
          <p:nvPr>
            <p:ph type="body" sz="half" idx="1"/>
          </p:nvPr>
        </p:nvSpPr>
        <p:spPr>
          <a:xfrm>
            <a:off x="0" y="1981200"/>
            <a:ext cx="5562600" cy="3581400"/>
          </a:xfrm>
        </p:spPr>
        <p:txBody>
          <a:bodyPr/>
          <a:lstStyle/>
          <a:p>
            <a:pPr algn="just">
              <a:spcBef>
                <a:spcPts val="0"/>
              </a:spcBef>
            </a:pPr>
            <a:r>
              <a:rPr lang="en-US" altLang="en-US" sz="2800" dirty="0">
                <a:latin typeface="Calibri" panose="020F0502020204030204" pitchFamily="34" charset="0"/>
                <a:cs typeface="Calibri" panose="020F0502020204030204" pitchFamily="34" charset="0"/>
              </a:rPr>
              <a:t>Balaam not only had a way that was wrong, but he also had a twisted view of the relationship between people and God: </a:t>
            </a:r>
            <a:r>
              <a:rPr lang="en-US" altLang="en-US" sz="2800" b="1" dirty="0">
                <a:solidFill>
                  <a:srgbClr val="0000CC"/>
                </a:solidFill>
                <a:latin typeface="Calibri" panose="020F0502020204030204" pitchFamily="34" charset="0"/>
                <a:ea typeface="+mj-ea"/>
                <a:cs typeface="Calibri" panose="020F0502020204030204" pitchFamily="34" charset="0"/>
              </a:rPr>
              <a:t>he thought that God could be manipulated to fulfill human purposes.</a:t>
            </a:r>
          </a:p>
        </p:txBody>
      </p:sp>
      <p:sp>
        <p:nvSpPr>
          <p:cNvPr id="7" name="Rectangle 2">
            <a:extLst>
              <a:ext uri="{FF2B5EF4-FFF2-40B4-BE49-F238E27FC236}">
                <a16:creationId xmlns:a16="http://schemas.microsoft.com/office/drawing/2014/main" id="{537EE54F-601D-4C73-B80B-7AE495BB0F8D}"/>
              </a:ext>
            </a:extLst>
          </p:cNvPr>
          <p:cNvSpPr txBox="1">
            <a:spLocks noChangeArrowheads="1"/>
          </p:cNvSpPr>
          <p:nvPr/>
        </p:nvSpPr>
        <p:spPr bwMode="auto">
          <a:xfrm>
            <a:off x="685800" y="68580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0000CC"/>
                </a:solidFill>
                <a:effectLst/>
                <a:uLnTx/>
                <a:uFillTx/>
                <a:latin typeface="Calibri" panose="020F0502020204030204" pitchFamily="34" charset="0"/>
                <a:ea typeface="+mj-ea"/>
                <a:cs typeface="Calibri" panose="020F0502020204030204" pitchFamily="34" charset="0"/>
              </a:rPr>
              <a:t>The </a:t>
            </a:r>
            <a:r>
              <a:rPr kumimoji="0" lang="en-US" altLang="en-US" sz="3200" b="1" i="0" u="sng" strike="noStrike" kern="1200" cap="none" spc="0" normalizeH="0" baseline="0" noProof="0" dirty="0">
                <a:ln>
                  <a:noFill/>
                </a:ln>
                <a:solidFill>
                  <a:srgbClr val="0000CC"/>
                </a:solidFill>
                <a:effectLst/>
                <a:uLnTx/>
                <a:uFillTx/>
                <a:latin typeface="Calibri" panose="020F0502020204030204" pitchFamily="34" charset="0"/>
                <a:ea typeface="+mj-ea"/>
                <a:cs typeface="Calibri" panose="020F0502020204030204" pitchFamily="34" charset="0"/>
              </a:rPr>
              <a:t>Error</a:t>
            </a:r>
            <a:r>
              <a:rPr kumimoji="0" lang="en-US" altLang="en-US" sz="3200" b="1" i="0" u="none" strike="noStrike" kern="1200" cap="none" spc="0" normalizeH="0" baseline="0" noProof="0" dirty="0">
                <a:ln>
                  <a:noFill/>
                </a:ln>
                <a:solidFill>
                  <a:srgbClr val="0000CC"/>
                </a:solidFill>
                <a:effectLst/>
                <a:uLnTx/>
                <a:uFillTx/>
                <a:latin typeface="Calibri" panose="020F0502020204030204" pitchFamily="34" charset="0"/>
                <a:ea typeface="+mj-ea"/>
                <a:cs typeface="Calibri" panose="020F0502020204030204" pitchFamily="34" charset="0"/>
              </a:rPr>
              <a:t> of Balaam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CC"/>
                </a:solidFill>
                <a:effectLst/>
                <a:uLnTx/>
                <a:uFillTx/>
                <a:latin typeface="Calibri" panose="020F0502020204030204" pitchFamily="34" charset="0"/>
                <a:ea typeface="+mj-ea"/>
                <a:cs typeface="Calibri" panose="020F0502020204030204" pitchFamily="34" charset="0"/>
              </a:rPr>
              <a:t>Jude 11</a:t>
            </a:r>
          </a:p>
        </p:txBody>
      </p:sp>
      <p:pic>
        <p:nvPicPr>
          <p:cNvPr id="10" name="Picture 9" descr="balaam">
            <a:extLst>
              <a:ext uri="{FF2B5EF4-FFF2-40B4-BE49-F238E27FC236}">
                <a16:creationId xmlns:a16="http://schemas.microsoft.com/office/drawing/2014/main" id="{9B5BD8BC-5B58-4B6C-A93B-F7A7A20479F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19800" y="2133600"/>
            <a:ext cx="2898775" cy="4038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8" name="Text Box 4">
            <a:extLst>
              <a:ext uri="{FF2B5EF4-FFF2-40B4-BE49-F238E27FC236}">
                <a16:creationId xmlns:a16="http://schemas.microsoft.com/office/drawing/2014/main" id="{F8918111-D145-46D9-AC84-D8CC17B863E4}"/>
              </a:ext>
            </a:extLst>
          </p:cNvPr>
          <p:cNvSpPr txBox="1">
            <a:spLocks noChangeArrowheads="1"/>
          </p:cNvSpPr>
          <p:nvPr/>
        </p:nvSpPr>
        <p:spPr bwMode="auto">
          <a:xfrm>
            <a:off x="2914650" y="87868"/>
            <a:ext cx="33147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effectLst/>
                <a:latin typeface="Calibri" panose="020F0502020204030204" pitchFamily="34" charset="0"/>
                <a:cs typeface="Calibri" panose="020F0502020204030204" pitchFamily="34" charset="0"/>
              </a:rPr>
              <a:t>Law &amp; Grace: Lesson 10 Review</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a:extLst>
              <a:ext uri="{FF2B5EF4-FFF2-40B4-BE49-F238E27FC236}">
                <a16:creationId xmlns:a16="http://schemas.microsoft.com/office/drawing/2014/main" id="{89A23F59-0805-40B4-88E1-32F09EFCC245}"/>
              </a:ext>
            </a:extLst>
          </p:cNvPr>
          <p:cNvSpPr>
            <a:spLocks noGrp="1" noChangeArrowheads="1"/>
          </p:cNvSpPr>
          <p:nvPr>
            <p:ph type="body" sz="half" idx="1"/>
          </p:nvPr>
        </p:nvSpPr>
        <p:spPr>
          <a:xfrm>
            <a:off x="0" y="1981200"/>
            <a:ext cx="5638800" cy="2057400"/>
          </a:xfrm>
        </p:spPr>
        <p:txBody>
          <a:bodyPr/>
          <a:lstStyle/>
          <a:p>
            <a:pPr algn="just">
              <a:spcBef>
                <a:spcPts val="0"/>
              </a:spcBef>
              <a:spcAft>
                <a:spcPts val="1200"/>
              </a:spcAft>
            </a:pPr>
            <a:r>
              <a:rPr lang="en-US" altLang="en-US" sz="2800" dirty="0">
                <a:latin typeface="Calibri" panose="020F0502020204030204" pitchFamily="34" charset="0"/>
                <a:ea typeface="+mj-ea"/>
                <a:cs typeface="Calibri" panose="020F0502020204030204" pitchFamily="34" charset="0"/>
              </a:rPr>
              <a:t>We have discussed the </a:t>
            </a:r>
            <a:r>
              <a:rPr lang="en-US" altLang="en-US" sz="2800" b="1" dirty="0">
                <a:solidFill>
                  <a:srgbClr val="0000CC"/>
                </a:solidFill>
                <a:latin typeface="Calibri" panose="020F0502020204030204" pitchFamily="34" charset="0"/>
                <a:ea typeface="+mj-ea"/>
                <a:cs typeface="Calibri" panose="020F0502020204030204" pitchFamily="34" charset="0"/>
              </a:rPr>
              <a:t>‘Way of Balaam’</a:t>
            </a:r>
            <a:r>
              <a:rPr lang="en-US" altLang="en-US" sz="2800" dirty="0">
                <a:latin typeface="Calibri" panose="020F0502020204030204" pitchFamily="34" charset="0"/>
                <a:ea typeface="+mj-ea"/>
                <a:cs typeface="Calibri" panose="020F0502020204030204" pitchFamily="34" charset="0"/>
              </a:rPr>
              <a:t> and the </a:t>
            </a:r>
            <a:r>
              <a:rPr lang="en-US" altLang="en-US" sz="2800" b="1" dirty="0">
                <a:solidFill>
                  <a:srgbClr val="0000CC"/>
                </a:solidFill>
                <a:latin typeface="Calibri" panose="020F0502020204030204" pitchFamily="34" charset="0"/>
                <a:ea typeface="+mj-ea"/>
                <a:cs typeface="Calibri" panose="020F0502020204030204" pitchFamily="34" charset="0"/>
              </a:rPr>
              <a:t>‘Error of Balaam’</a:t>
            </a:r>
            <a:r>
              <a:rPr lang="en-US" altLang="en-US" sz="2800" dirty="0">
                <a:latin typeface="Calibri" panose="020F0502020204030204" pitchFamily="34" charset="0"/>
                <a:ea typeface="+mj-ea"/>
                <a:cs typeface="Calibri" panose="020F0502020204030204" pitchFamily="34" charset="0"/>
              </a:rPr>
              <a:t>, but the scriptures also mention the </a:t>
            </a:r>
            <a:r>
              <a:rPr lang="en-US" altLang="en-US" sz="2800" b="1" dirty="0">
                <a:solidFill>
                  <a:srgbClr val="0000CC"/>
                </a:solidFill>
                <a:latin typeface="Calibri" panose="020F0502020204030204" pitchFamily="34" charset="0"/>
                <a:ea typeface="+mj-ea"/>
                <a:cs typeface="Calibri" panose="020F0502020204030204" pitchFamily="34" charset="0"/>
              </a:rPr>
              <a:t>‘Teaching of Balaam’ </a:t>
            </a:r>
            <a:r>
              <a:rPr lang="en-US" altLang="en-US" sz="2800" dirty="0">
                <a:latin typeface="Calibri" panose="020F0502020204030204" pitchFamily="34" charset="0"/>
                <a:ea typeface="+mj-ea"/>
                <a:cs typeface="Calibri" panose="020F0502020204030204" pitchFamily="34" charset="0"/>
              </a:rPr>
              <a:t>in Rev 2:14.</a:t>
            </a:r>
          </a:p>
        </p:txBody>
      </p:sp>
      <p:sp>
        <p:nvSpPr>
          <p:cNvPr id="6" name="Rectangle 2">
            <a:extLst>
              <a:ext uri="{FF2B5EF4-FFF2-40B4-BE49-F238E27FC236}">
                <a16:creationId xmlns:a16="http://schemas.microsoft.com/office/drawing/2014/main" id="{CD66F4CF-C37D-423B-8427-2E0E782F5512}"/>
              </a:ext>
            </a:extLst>
          </p:cNvPr>
          <p:cNvSpPr txBox="1">
            <a:spLocks noChangeArrowheads="1"/>
          </p:cNvSpPr>
          <p:nvPr/>
        </p:nvSpPr>
        <p:spPr bwMode="auto">
          <a:xfrm>
            <a:off x="685800" y="68580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0000CC"/>
                </a:solidFill>
                <a:effectLst/>
                <a:uLnTx/>
                <a:uFillTx/>
                <a:latin typeface="Calibri" panose="020F0502020204030204" pitchFamily="34" charset="0"/>
                <a:ea typeface="+mj-ea"/>
                <a:cs typeface="Calibri" panose="020F0502020204030204" pitchFamily="34" charset="0"/>
              </a:rPr>
              <a:t>The </a:t>
            </a:r>
            <a:r>
              <a:rPr kumimoji="0" lang="en-US" altLang="en-US" sz="3200" b="1" i="0" u="sng" strike="noStrike" kern="1200" cap="none" spc="0" normalizeH="0" baseline="0" noProof="0" dirty="0">
                <a:ln>
                  <a:noFill/>
                </a:ln>
                <a:solidFill>
                  <a:srgbClr val="0000CC"/>
                </a:solidFill>
                <a:effectLst/>
                <a:uLnTx/>
                <a:uFillTx/>
                <a:latin typeface="Calibri" panose="020F0502020204030204" pitchFamily="34" charset="0"/>
                <a:ea typeface="+mj-ea"/>
                <a:cs typeface="Calibri" panose="020F0502020204030204" pitchFamily="34" charset="0"/>
              </a:rPr>
              <a:t>Teaching</a:t>
            </a:r>
            <a:r>
              <a:rPr kumimoji="0" lang="en-US" altLang="en-US" sz="3200" b="1" i="0" u="none" strike="noStrike" kern="1200" cap="none" spc="0" normalizeH="0" baseline="0" noProof="0" dirty="0">
                <a:ln>
                  <a:noFill/>
                </a:ln>
                <a:solidFill>
                  <a:srgbClr val="0000CC"/>
                </a:solidFill>
                <a:effectLst/>
                <a:uLnTx/>
                <a:uFillTx/>
                <a:latin typeface="Calibri" panose="020F0502020204030204" pitchFamily="34" charset="0"/>
                <a:ea typeface="+mj-ea"/>
                <a:cs typeface="Calibri" panose="020F0502020204030204" pitchFamily="34" charset="0"/>
              </a:rPr>
              <a:t> of Balaam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CC"/>
                </a:solidFill>
                <a:effectLst/>
                <a:uLnTx/>
                <a:uFillTx/>
                <a:latin typeface="Calibri" panose="020F0502020204030204" pitchFamily="34" charset="0"/>
                <a:ea typeface="+mj-ea"/>
                <a:cs typeface="Calibri" panose="020F0502020204030204" pitchFamily="34" charset="0"/>
              </a:rPr>
              <a:t>Revelation 2:14</a:t>
            </a:r>
          </a:p>
        </p:txBody>
      </p:sp>
      <p:pic>
        <p:nvPicPr>
          <p:cNvPr id="10" name="Picture 9" descr="balaam">
            <a:extLst>
              <a:ext uri="{FF2B5EF4-FFF2-40B4-BE49-F238E27FC236}">
                <a16:creationId xmlns:a16="http://schemas.microsoft.com/office/drawing/2014/main" id="{9415B93F-5ECB-4062-A72C-038DBD26D79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19800" y="2133600"/>
            <a:ext cx="2898775" cy="4038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8" name="Text Box 4">
            <a:extLst>
              <a:ext uri="{FF2B5EF4-FFF2-40B4-BE49-F238E27FC236}">
                <a16:creationId xmlns:a16="http://schemas.microsoft.com/office/drawing/2014/main" id="{B35A0230-DBB4-4644-A7D3-36F2AEDEA282}"/>
              </a:ext>
            </a:extLst>
          </p:cNvPr>
          <p:cNvSpPr txBox="1">
            <a:spLocks noChangeArrowheads="1"/>
          </p:cNvSpPr>
          <p:nvPr/>
        </p:nvSpPr>
        <p:spPr bwMode="auto">
          <a:xfrm>
            <a:off x="2914650" y="87868"/>
            <a:ext cx="33147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effectLst/>
                <a:latin typeface="Calibri" panose="020F0502020204030204" pitchFamily="34" charset="0"/>
                <a:cs typeface="Calibri" panose="020F0502020204030204" pitchFamily="34" charset="0"/>
              </a:rPr>
              <a:t>Law &amp; Grace: Lesson 10 Review</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15B33B-B39B-43E2-82FA-D9B230E09760}"/>
              </a:ext>
            </a:extLst>
          </p:cNvPr>
          <p:cNvSpPr txBox="1">
            <a:spLocks/>
          </p:cNvSpPr>
          <p:nvPr/>
        </p:nvSpPr>
        <p:spPr>
          <a:xfrm>
            <a:off x="457200" y="304800"/>
            <a:ext cx="8229600" cy="6096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Session 11 Outline</a:t>
            </a:r>
            <a:endPar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endParaRPr>
          </a:p>
        </p:txBody>
      </p:sp>
      <p:sp>
        <p:nvSpPr>
          <p:cNvPr id="7" name="Rectangle 3">
            <a:extLst>
              <a:ext uri="{FF2B5EF4-FFF2-40B4-BE49-F238E27FC236}">
                <a16:creationId xmlns:a16="http://schemas.microsoft.com/office/drawing/2014/main" id="{D7EAB081-A924-43CD-BBA8-F4B4A4CEEB6F}"/>
              </a:ext>
            </a:extLst>
          </p:cNvPr>
          <p:cNvSpPr txBox="1">
            <a:spLocks noChangeArrowheads="1"/>
          </p:cNvSpPr>
          <p:nvPr/>
        </p:nvSpPr>
        <p:spPr>
          <a:xfrm>
            <a:off x="152400" y="1143000"/>
            <a:ext cx="8839200" cy="5410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1963" marR="0" lvl="1" indent="-461963" algn="l" defTabSz="914400" rtl="0" eaLnBrk="1" fontAlgn="base" latinLnBrk="0" hangingPunct="1">
              <a:lnSpc>
                <a:spcPct val="100000"/>
              </a:lnSpc>
              <a:spcBef>
                <a:spcPts val="0"/>
              </a:spcBef>
              <a:spcAft>
                <a:spcPts val="1200"/>
              </a:spcAft>
              <a:buClrTx/>
              <a:buSzTx/>
              <a:buFont typeface="+mj-lt"/>
              <a:buAutoNum type="romanUcPeriod"/>
              <a:tabLst>
                <a:tab pos="1939925" algn="l"/>
              </a:tabLst>
              <a:defRPr/>
            </a:pPr>
            <a:r>
              <a:rPr kumimoji="0" 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Review</a:t>
            </a:r>
            <a:endParaRPr kumimoji="0" lang="en-US" alt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914400" marR="0" lvl="2" indent="-514350"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kumimoji="0" lang="en-US" alt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Purpose, Aim, and Objective</a:t>
            </a:r>
          </a:p>
          <a:p>
            <a:pPr marL="914400" marR="0" lvl="2" indent="-514350"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kumimoji="0" lang="en-US" alt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Session 10</a:t>
            </a:r>
          </a:p>
          <a:p>
            <a:pPr marL="461963" lvl="1" indent="-461963" eaLnBrk="1" hangingPunct="1">
              <a:spcBef>
                <a:spcPts val="0"/>
              </a:spcBef>
              <a:spcAft>
                <a:spcPts val="1200"/>
              </a:spcAft>
              <a:buFont typeface="+mj-lt"/>
              <a:buAutoNum type="romanUcPeriod"/>
              <a:tabLst>
                <a:tab pos="1939925" algn="l"/>
              </a:tabLst>
              <a:defRPr/>
            </a:pPr>
            <a:r>
              <a:rPr kumimoji="0" lang="en-US" alt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Law and Laws – The Whole Enchilada Part I </a:t>
            </a:r>
            <a:r>
              <a:rPr lang="en-US" altLang="en-US" sz="3000" b="1" dirty="0">
                <a:solidFill>
                  <a:srgbClr val="000000"/>
                </a:solidFill>
                <a:effectLst/>
                <a:latin typeface="Calibri" panose="020F0502020204030204" pitchFamily="34" charset="0"/>
                <a:cs typeface="Calibri" panose="020F0502020204030204" pitchFamily="34" charset="0"/>
              </a:rPr>
              <a:t>(Exo. 20; Num. 15, Deut. 4-5; 8; 11; 14-15; Psa. 147</a:t>
            </a:r>
            <a:r>
              <a:rPr kumimoji="0" lang="en-US" alt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914400" marR="0" lvl="2" indent="-514350"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kumimoji="0" 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General Information</a:t>
            </a:r>
          </a:p>
          <a:p>
            <a:pPr marL="914400" marR="0" lvl="2" indent="-514350"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kumimoji="0" 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Comments &amp; Commentary</a:t>
            </a:r>
          </a:p>
          <a:p>
            <a:pPr marL="461963" marR="0" lvl="1" indent="-461963" algn="l" defTabSz="914400" rtl="0" eaLnBrk="1" fontAlgn="base" latinLnBrk="0" hangingPunct="1">
              <a:lnSpc>
                <a:spcPct val="100000"/>
              </a:lnSpc>
              <a:spcBef>
                <a:spcPts val="0"/>
              </a:spcBef>
              <a:spcAft>
                <a:spcPts val="1200"/>
              </a:spcAft>
              <a:buClrTx/>
              <a:buSzTx/>
              <a:buFont typeface="+mj-lt"/>
              <a:buAutoNum type="romanUcPeriod"/>
              <a:tabLst>
                <a:tab pos="1939925" algn="l"/>
              </a:tabLst>
              <a:defRPr/>
            </a:pPr>
            <a:r>
              <a:rPr kumimoji="0" lang="en-US" alt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Concluding </a:t>
            </a:r>
            <a:r>
              <a:rPr kumimoji="0" 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Observations</a:t>
            </a:r>
            <a:endParaRPr kumimoji="0" lang="en-US" alt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258938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a:extLst>
              <a:ext uri="{FF2B5EF4-FFF2-40B4-BE49-F238E27FC236}">
                <a16:creationId xmlns:a16="http://schemas.microsoft.com/office/drawing/2014/main" id="{89A23F59-0805-40B4-88E1-32F09EFCC245}"/>
              </a:ext>
            </a:extLst>
          </p:cNvPr>
          <p:cNvSpPr>
            <a:spLocks noGrp="1" noChangeArrowheads="1"/>
          </p:cNvSpPr>
          <p:nvPr>
            <p:ph type="body" sz="half" idx="1"/>
          </p:nvPr>
        </p:nvSpPr>
        <p:spPr>
          <a:xfrm>
            <a:off x="0" y="1981200"/>
            <a:ext cx="5943600" cy="4572000"/>
          </a:xfrm>
        </p:spPr>
        <p:txBody>
          <a:bodyPr/>
          <a:lstStyle/>
          <a:p>
            <a:pPr algn="just">
              <a:spcBef>
                <a:spcPts val="0"/>
              </a:spcBef>
              <a:spcAft>
                <a:spcPts val="1200"/>
              </a:spcAft>
            </a:pPr>
            <a:r>
              <a:rPr lang="en-US" altLang="en-US" sz="2800" dirty="0">
                <a:latin typeface="Calibri" panose="020F0502020204030204" pitchFamily="34" charset="0"/>
                <a:ea typeface="+mj-ea"/>
                <a:cs typeface="Calibri" panose="020F0502020204030204" pitchFamily="34" charset="0"/>
              </a:rPr>
              <a:t>As far as blessings or curses, Balaam was constrained  by God to say only what God told him to say. But Balaam also instructed Balak how to bring the Israelites down, by getting them to compromise with idolatry and immorality! </a:t>
            </a:r>
          </a:p>
          <a:p>
            <a:pPr marL="0" indent="0" algn="ctr">
              <a:spcBef>
                <a:spcPts val="0"/>
              </a:spcBef>
              <a:spcAft>
                <a:spcPts val="1200"/>
              </a:spcAft>
              <a:buNone/>
            </a:pPr>
            <a:r>
              <a:rPr lang="en-US" sz="2800" b="1" i="1" dirty="0">
                <a:solidFill>
                  <a:srgbClr val="C00000"/>
                </a:solidFill>
                <a:latin typeface="Calibri" panose="020F0502020204030204" pitchFamily="34" charset="0"/>
                <a:ea typeface="+mj-ea"/>
                <a:cs typeface="Calibri" panose="020F0502020204030204" pitchFamily="34" charset="0"/>
              </a:rPr>
              <a:t>This was the teaching of Balaam!</a:t>
            </a:r>
          </a:p>
        </p:txBody>
      </p:sp>
      <p:sp>
        <p:nvSpPr>
          <p:cNvPr id="6" name="Rectangle 2">
            <a:extLst>
              <a:ext uri="{FF2B5EF4-FFF2-40B4-BE49-F238E27FC236}">
                <a16:creationId xmlns:a16="http://schemas.microsoft.com/office/drawing/2014/main" id="{CD66F4CF-C37D-423B-8427-2E0E782F5512}"/>
              </a:ext>
            </a:extLst>
          </p:cNvPr>
          <p:cNvSpPr txBox="1">
            <a:spLocks noChangeArrowheads="1"/>
          </p:cNvSpPr>
          <p:nvPr/>
        </p:nvSpPr>
        <p:spPr bwMode="auto">
          <a:xfrm>
            <a:off x="685800" y="68580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0000CC"/>
                </a:solidFill>
                <a:effectLst/>
                <a:uLnTx/>
                <a:uFillTx/>
                <a:latin typeface="Calibri" panose="020F0502020204030204" pitchFamily="34" charset="0"/>
                <a:ea typeface="+mj-ea"/>
                <a:cs typeface="Calibri" panose="020F0502020204030204" pitchFamily="34" charset="0"/>
              </a:rPr>
              <a:t>The </a:t>
            </a:r>
            <a:r>
              <a:rPr kumimoji="0" lang="en-US" altLang="en-US" sz="3200" b="1" i="0" u="sng" strike="noStrike" kern="1200" cap="none" spc="0" normalizeH="0" baseline="0" noProof="0" dirty="0">
                <a:ln>
                  <a:noFill/>
                </a:ln>
                <a:solidFill>
                  <a:srgbClr val="0000CC"/>
                </a:solidFill>
                <a:effectLst/>
                <a:uLnTx/>
                <a:uFillTx/>
                <a:latin typeface="Calibri" panose="020F0502020204030204" pitchFamily="34" charset="0"/>
                <a:ea typeface="+mj-ea"/>
                <a:cs typeface="Calibri" panose="020F0502020204030204" pitchFamily="34" charset="0"/>
              </a:rPr>
              <a:t>Teaching</a:t>
            </a:r>
            <a:r>
              <a:rPr kumimoji="0" lang="en-US" altLang="en-US" sz="3200" b="1" i="0" u="none" strike="noStrike" kern="1200" cap="none" spc="0" normalizeH="0" baseline="0" noProof="0" dirty="0">
                <a:ln>
                  <a:noFill/>
                </a:ln>
                <a:solidFill>
                  <a:srgbClr val="0000CC"/>
                </a:solidFill>
                <a:effectLst/>
                <a:uLnTx/>
                <a:uFillTx/>
                <a:latin typeface="Calibri" panose="020F0502020204030204" pitchFamily="34" charset="0"/>
                <a:ea typeface="+mj-ea"/>
                <a:cs typeface="Calibri" panose="020F0502020204030204" pitchFamily="34" charset="0"/>
              </a:rPr>
              <a:t> of Balaam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CC"/>
                </a:solidFill>
                <a:effectLst/>
                <a:uLnTx/>
                <a:uFillTx/>
                <a:latin typeface="Calibri" panose="020F0502020204030204" pitchFamily="34" charset="0"/>
                <a:ea typeface="+mj-ea"/>
                <a:cs typeface="Calibri" panose="020F0502020204030204" pitchFamily="34" charset="0"/>
              </a:rPr>
              <a:t>Revelation 2:14</a:t>
            </a:r>
          </a:p>
        </p:txBody>
      </p:sp>
      <p:pic>
        <p:nvPicPr>
          <p:cNvPr id="10" name="Picture 9" descr="balaam">
            <a:extLst>
              <a:ext uri="{FF2B5EF4-FFF2-40B4-BE49-F238E27FC236}">
                <a16:creationId xmlns:a16="http://schemas.microsoft.com/office/drawing/2014/main" id="{9415B93F-5ECB-4062-A72C-038DBD26D79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19800" y="2133600"/>
            <a:ext cx="2898775" cy="4038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8" name="Text Box 4">
            <a:extLst>
              <a:ext uri="{FF2B5EF4-FFF2-40B4-BE49-F238E27FC236}">
                <a16:creationId xmlns:a16="http://schemas.microsoft.com/office/drawing/2014/main" id="{1083ACC9-C038-4466-9C6E-DE34DED40C70}"/>
              </a:ext>
            </a:extLst>
          </p:cNvPr>
          <p:cNvSpPr txBox="1">
            <a:spLocks noChangeArrowheads="1"/>
          </p:cNvSpPr>
          <p:nvPr/>
        </p:nvSpPr>
        <p:spPr bwMode="auto">
          <a:xfrm>
            <a:off x="2914650" y="87868"/>
            <a:ext cx="33147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effectLst/>
                <a:latin typeface="Calibri" panose="020F0502020204030204" pitchFamily="34" charset="0"/>
                <a:cs typeface="Calibri" panose="020F0502020204030204" pitchFamily="34" charset="0"/>
              </a:rPr>
              <a:t>Law &amp; Grace: Lesson 10 Review</a:t>
            </a:r>
          </a:p>
        </p:txBody>
      </p:sp>
    </p:spTree>
    <p:extLst>
      <p:ext uri="{BB962C8B-B14F-4D97-AF65-F5344CB8AC3E}">
        <p14:creationId xmlns:p14="http://schemas.microsoft.com/office/powerpoint/2010/main" val="36525066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301EA812-B463-4689-8058-9AE4E222AB76}"/>
              </a:ext>
            </a:extLst>
          </p:cNvPr>
          <p:cNvSpPr>
            <a:spLocks noGrp="1" noChangeArrowheads="1"/>
          </p:cNvSpPr>
          <p:nvPr>
            <p:ph type="title"/>
          </p:nvPr>
        </p:nvSpPr>
        <p:spPr>
          <a:xfrm>
            <a:off x="685800" y="685800"/>
            <a:ext cx="7772400" cy="914400"/>
          </a:xfrm>
        </p:spPr>
        <p:txBody>
          <a:bodyPr/>
          <a:lstStyle/>
          <a:p>
            <a:r>
              <a:rPr lang="en-US" altLang="en-US" sz="3200" b="1" dirty="0">
                <a:solidFill>
                  <a:srgbClr val="0000CC"/>
                </a:solidFill>
                <a:latin typeface="Calibri" panose="020F0502020204030204" pitchFamily="34" charset="0"/>
                <a:cs typeface="Calibri" panose="020F0502020204030204" pitchFamily="34" charset="0"/>
              </a:rPr>
              <a:t>Law &amp; Grace: Comparison &amp; Contrast 1</a:t>
            </a:r>
            <a:br>
              <a:rPr lang="en-US" altLang="en-US" sz="3200" b="1" dirty="0">
                <a:solidFill>
                  <a:srgbClr val="0000CC"/>
                </a:solidFill>
                <a:latin typeface="Calibri" panose="020F0502020204030204" pitchFamily="34" charset="0"/>
                <a:cs typeface="Calibri" panose="020F0502020204030204" pitchFamily="34" charset="0"/>
              </a:rPr>
            </a:br>
            <a:r>
              <a:rPr lang="en-US" altLang="en-US" sz="2400" b="1" dirty="0">
                <a:solidFill>
                  <a:srgbClr val="0000CC"/>
                </a:solidFill>
                <a:latin typeface="Calibri" panose="020F0502020204030204" pitchFamily="34" charset="0"/>
                <a:cs typeface="Calibri" panose="020F0502020204030204" pitchFamily="34" charset="0"/>
              </a:rPr>
              <a:t>MOTIVATED BY FEAR</a:t>
            </a:r>
            <a:endParaRPr lang="en-US" altLang="en-US" sz="2800" b="1" dirty="0">
              <a:solidFill>
                <a:srgbClr val="0000CC"/>
              </a:solidFill>
              <a:latin typeface="Calibri" panose="020F0502020204030204" pitchFamily="34" charset="0"/>
              <a:cs typeface="Calibri" panose="020F0502020204030204" pitchFamily="34" charset="0"/>
            </a:endParaRPr>
          </a:p>
        </p:txBody>
      </p:sp>
      <p:sp>
        <p:nvSpPr>
          <p:cNvPr id="21507" name="Rectangle 3">
            <a:extLst>
              <a:ext uri="{FF2B5EF4-FFF2-40B4-BE49-F238E27FC236}">
                <a16:creationId xmlns:a16="http://schemas.microsoft.com/office/drawing/2014/main" id="{57957AE5-3649-4065-BCDD-662F20925A45}"/>
              </a:ext>
            </a:extLst>
          </p:cNvPr>
          <p:cNvSpPr>
            <a:spLocks noGrp="1" noChangeArrowheads="1"/>
          </p:cNvSpPr>
          <p:nvPr>
            <p:ph type="body" sz="half" idx="1"/>
          </p:nvPr>
        </p:nvSpPr>
        <p:spPr>
          <a:xfrm>
            <a:off x="0" y="1888753"/>
            <a:ext cx="8915400" cy="1387847"/>
          </a:xfrm>
        </p:spPr>
        <p:txBody>
          <a:bodyPr/>
          <a:lstStyle/>
          <a:p>
            <a:pPr algn="just">
              <a:spcBef>
                <a:spcPts val="0"/>
              </a:spcBef>
            </a:pPr>
            <a:r>
              <a:rPr lang="en-US" altLang="en-US" sz="2800" b="1" dirty="0">
                <a:solidFill>
                  <a:srgbClr val="0000CC"/>
                </a:solidFill>
                <a:latin typeface="Calibri" panose="020F0502020204030204" pitchFamily="34" charset="0"/>
                <a:ea typeface="+mj-ea"/>
                <a:cs typeface="Calibri" panose="020F0502020204030204" pitchFamily="34" charset="0"/>
              </a:rPr>
              <a:t>Those living under the Principle of Law </a:t>
            </a:r>
            <a:r>
              <a:rPr lang="en-US" altLang="en-US" sz="2800" i="1" dirty="0">
                <a:latin typeface="Calibri" panose="020F0502020204030204" pitchFamily="34" charset="0"/>
                <a:ea typeface="+mj-ea"/>
                <a:cs typeface="Calibri" panose="020F0502020204030204" pitchFamily="34" charset="0"/>
              </a:rPr>
              <a:t>(as the Jews were under Moses) </a:t>
            </a:r>
            <a:r>
              <a:rPr lang="en-US" altLang="en-US" sz="2800" b="1" dirty="0">
                <a:solidFill>
                  <a:srgbClr val="0000CC"/>
                </a:solidFill>
                <a:latin typeface="Calibri" panose="020F0502020204030204" pitchFamily="34" charset="0"/>
                <a:ea typeface="+mj-ea"/>
                <a:cs typeface="Calibri" panose="020F0502020204030204" pitchFamily="34" charset="0"/>
              </a:rPr>
              <a:t>are blessed </a:t>
            </a:r>
            <a:r>
              <a:rPr lang="en-US" altLang="en-US" sz="2800" b="1" u="sng" dirty="0">
                <a:solidFill>
                  <a:srgbClr val="0000CC"/>
                </a:solidFill>
                <a:latin typeface="Calibri" panose="020F0502020204030204" pitchFamily="34" charset="0"/>
                <a:ea typeface="+mj-ea"/>
                <a:cs typeface="Calibri" panose="020F0502020204030204" pitchFamily="34" charset="0"/>
              </a:rPr>
              <a:t>if they obey</a:t>
            </a:r>
            <a:r>
              <a:rPr lang="en-US" altLang="en-US" sz="2800" b="1" dirty="0">
                <a:solidFill>
                  <a:srgbClr val="0000CC"/>
                </a:solidFill>
                <a:latin typeface="Calibri" panose="020F0502020204030204" pitchFamily="34" charset="0"/>
                <a:ea typeface="+mj-ea"/>
                <a:cs typeface="Calibri" panose="020F0502020204030204" pitchFamily="34" charset="0"/>
              </a:rPr>
              <a:t> and are cursed </a:t>
            </a:r>
            <a:r>
              <a:rPr lang="en-US" altLang="en-US" sz="2800" b="1" u="sng" dirty="0">
                <a:solidFill>
                  <a:srgbClr val="0000CC"/>
                </a:solidFill>
                <a:latin typeface="Calibri" panose="020F0502020204030204" pitchFamily="34" charset="0"/>
                <a:ea typeface="+mj-ea"/>
                <a:cs typeface="Calibri" panose="020F0502020204030204" pitchFamily="34" charset="0"/>
              </a:rPr>
              <a:t>if they don’t obey</a:t>
            </a:r>
            <a:r>
              <a:rPr lang="en-US" altLang="en-US" sz="2800" b="1" dirty="0">
                <a:solidFill>
                  <a:srgbClr val="0000CC"/>
                </a:solidFill>
                <a:latin typeface="Calibri" panose="020F0502020204030204" pitchFamily="34" charset="0"/>
                <a:ea typeface="+mj-ea"/>
                <a:cs typeface="Calibri" panose="020F0502020204030204" pitchFamily="34" charset="0"/>
              </a:rPr>
              <a:t>. </a:t>
            </a:r>
            <a:r>
              <a:rPr lang="en-US" altLang="en-US" sz="2800" dirty="0">
                <a:latin typeface="Calibri" panose="020F0502020204030204" pitchFamily="34" charset="0"/>
                <a:cs typeface="Calibri" panose="020F0502020204030204" pitchFamily="34" charset="0"/>
              </a:rPr>
              <a:t>(Deut. 28).</a:t>
            </a:r>
            <a:endParaRPr lang="en-US" altLang="en-US" sz="2800" dirty="0">
              <a:solidFill>
                <a:schemeClr val="bg1"/>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061C4B05-D77E-4AAD-A624-F0A44188F01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56892" y="3337560"/>
            <a:ext cx="2430217" cy="3291840"/>
          </a:xfrm>
          <a:prstGeom prst="rect">
            <a:avLst/>
          </a:prstGeom>
        </p:spPr>
      </p:pic>
      <p:sp>
        <p:nvSpPr>
          <p:cNvPr id="7" name="Text Box 4">
            <a:extLst>
              <a:ext uri="{FF2B5EF4-FFF2-40B4-BE49-F238E27FC236}">
                <a16:creationId xmlns:a16="http://schemas.microsoft.com/office/drawing/2014/main" id="{3EEBC3AF-757F-44F8-8326-FFC791E85E0C}"/>
              </a:ext>
            </a:extLst>
          </p:cNvPr>
          <p:cNvSpPr txBox="1">
            <a:spLocks noChangeArrowheads="1"/>
          </p:cNvSpPr>
          <p:nvPr/>
        </p:nvSpPr>
        <p:spPr bwMode="auto">
          <a:xfrm>
            <a:off x="2914650" y="87868"/>
            <a:ext cx="33147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effectLst/>
                <a:latin typeface="Calibri" panose="020F0502020204030204" pitchFamily="34" charset="0"/>
                <a:cs typeface="Calibri" panose="020F0502020204030204" pitchFamily="34" charset="0"/>
              </a:rPr>
              <a:t>Law &amp; Grace: Lesson 10 Review</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Rectangle 4">
            <a:extLst>
              <a:ext uri="{FF2B5EF4-FFF2-40B4-BE49-F238E27FC236}">
                <a16:creationId xmlns:a16="http://schemas.microsoft.com/office/drawing/2014/main" id="{A5FDB542-734D-4A64-9D9B-64158391EBEE}"/>
              </a:ext>
            </a:extLst>
          </p:cNvPr>
          <p:cNvSpPr>
            <a:spLocks noGrp="1" noChangeArrowheads="1"/>
          </p:cNvSpPr>
          <p:nvPr>
            <p:ph type="body" sz="half" idx="2"/>
          </p:nvPr>
        </p:nvSpPr>
        <p:spPr>
          <a:xfrm>
            <a:off x="0" y="1828800"/>
            <a:ext cx="9144000" cy="2743199"/>
          </a:xfrm>
        </p:spPr>
        <p:txBody>
          <a:bodyPr/>
          <a:lstStyle/>
          <a:p>
            <a:pPr algn="just">
              <a:spcBef>
                <a:spcPts val="0"/>
              </a:spcBef>
              <a:spcAft>
                <a:spcPts val="1200"/>
              </a:spcAft>
            </a:pPr>
            <a:r>
              <a:rPr lang="en-US" altLang="en-US" sz="2800" dirty="0">
                <a:latin typeface="Calibri" panose="020F0502020204030204" pitchFamily="34" charset="0"/>
                <a:cs typeface="Calibri" panose="020F0502020204030204" pitchFamily="34" charset="0"/>
              </a:rPr>
              <a:t>Believers living under the Principle of Grace are all blessed and </a:t>
            </a:r>
            <a:r>
              <a:rPr lang="en-US" altLang="en-US" sz="2800" b="1" i="1" dirty="0">
                <a:solidFill>
                  <a:srgbClr val="0000CC"/>
                </a:solidFill>
                <a:latin typeface="Calibri" panose="020F0502020204030204" pitchFamily="34" charset="0"/>
                <a:ea typeface="+mj-ea"/>
                <a:cs typeface="Calibri" panose="020F0502020204030204" pitchFamily="34" charset="0"/>
              </a:rPr>
              <a:t>motivated by Grace</a:t>
            </a:r>
            <a:r>
              <a:rPr lang="en-US" altLang="en-US" sz="2800" dirty="0">
                <a:latin typeface="Calibri" panose="020F0502020204030204" pitchFamily="34" charset="0"/>
                <a:cs typeface="Calibri" panose="020F0502020204030204" pitchFamily="34" charset="0"/>
              </a:rPr>
              <a:t> to be obedient </a:t>
            </a:r>
            <a:r>
              <a:rPr lang="en-US" sz="2800" dirty="0">
                <a:latin typeface="Calibri" panose="020F0502020204030204" pitchFamily="34" charset="0"/>
                <a:ea typeface="Calibri" panose="020F0502020204030204" pitchFamily="34" charset="0"/>
                <a:cs typeface="Times New Roman" panose="02020603050405020304" pitchFamily="18" charset="0"/>
              </a:rPr>
              <a:t>…</a:t>
            </a:r>
            <a:r>
              <a:rPr lang="en-US" sz="2800" i="1" dirty="0">
                <a:latin typeface="Calibri" panose="020F0502020204030204" pitchFamily="34" charset="0"/>
                <a:ea typeface="Calibri" panose="020F0502020204030204" pitchFamily="34" charset="0"/>
                <a:cs typeface="Times New Roman" panose="02020603050405020304" pitchFamily="18" charset="0"/>
              </a:rPr>
              <a:t>not out of a fear of being cursed! </a:t>
            </a:r>
            <a:r>
              <a:rPr lang="en-US" altLang="en-US" sz="2800" dirty="0">
                <a:latin typeface="Calibri" panose="020F0502020204030204" pitchFamily="34" charset="0"/>
                <a:cs typeface="Calibri" panose="020F0502020204030204" pitchFamily="34" charset="0"/>
              </a:rPr>
              <a:t>(Ephesians 1:1-3; 2:1-10).</a:t>
            </a:r>
          </a:p>
          <a:p>
            <a:pPr algn="just">
              <a:spcBef>
                <a:spcPts val="0"/>
              </a:spcBef>
              <a:spcAft>
                <a:spcPts val="1200"/>
              </a:spcAft>
            </a:pPr>
            <a:r>
              <a:rPr lang="en-US" altLang="en-US" sz="2800" dirty="0">
                <a:latin typeface="Calibri" panose="020F0502020204030204" pitchFamily="34" charset="0"/>
                <a:cs typeface="Calibri" panose="020F0502020204030204" pitchFamily="34" charset="0"/>
              </a:rPr>
              <a:t>Under the law you better not steal you had better not lie or you will not be blessed!  But when it comes to motivation, earthly-based curses can’t touch heaven’s grace blessings.  </a:t>
            </a:r>
          </a:p>
        </p:txBody>
      </p:sp>
      <p:sp>
        <p:nvSpPr>
          <p:cNvPr id="8" name="Rectangle 2">
            <a:extLst>
              <a:ext uri="{FF2B5EF4-FFF2-40B4-BE49-F238E27FC236}">
                <a16:creationId xmlns:a16="http://schemas.microsoft.com/office/drawing/2014/main" id="{88666EFE-C622-477B-9CD6-F8C97C05FEB0}"/>
              </a:ext>
            </a:extLst>
          </p:cNvPr>
          <p:cNvSpPr>
            <a:spLocks noGrp="1" noChangeArrowheads="1"/>
          </p:cNvSpPr>
          <p:nvPr>
            <p:ph type="title"/>
          </p:nvPr>
        </p:nvSpPr>
        <p:spPr>
          <a:xfrm>
            <a:off x="685800" y="685800"/>
            <a:ext cx="7772400" cy="914400"/>
          </a:xfrm>
        </p:spPr>
        <p:txBody>
          <a:bodyPr/>
          <a:lstStyle/>
          <a:p>
            <a:r>
              <a:rPr lang="en-US" altLang="en-US" sz="3200" b="1" dirty="0">
                <a:solidFill>
                  <a:srgbClr val="0000CC"/>
                </a:solidFill>
                <a:latin typeface="Calibri" panose="020F0502020204030204" pitchFamily="34" charset="0"/>
                <a:cs typeface="Calibri" panose="020F0502020204030204" pitchFamily="34" charset="0"/>
              </a:rPr>
              <a:t>Law &amp; Grace: Comparison &amp; Contrast 1</a:t>
            </a:r>
            <a:br>
              <a:rPr lang="en-US" altLang="en-US" sz="3200" b="1" dirty="0">
                <a:solidFill>
                  <a:srgbClr val="0000CC"/>
                </a:solidFill>
                <a:latin typeface="Calibri" panose="020F0502020204030204" pitchFamily="34" charset="0"/>
                <a:cs typeface="Calibri" panose="020F0502020204030204" pitchFamily="34" charset="0"/>
              </a:rPr>
            </a:br>
            <a:r>
              <a:rPr lang="en-US" altLang="en-US" sz="2400" b="1" dirty="0">
                <a:solidFill>
                  <a:srgbClr val="0000CC"/>
                </a:solidFill>
                <a:latin typeface="Calibri" panose="020F0502020204030204" pitchFamily="34" charset="0"/>
                <a:cs typeface="Calibri" panose="020F0502020204030204" pitchFamily="34" charset="0"/>
              </a:rPr>
              <a:t>MOTIVATED BY GRACE</a:t>
            </a:r>
          </a:p>
        </p:txBody>
      </p:sp>
      <p:pic>
        <p:nvPicPr>
          <p:cNvPr id="2" name="Picture 1">
            <a:extLst>
              <a:ext uri="{FF2B5EF4-FFF2-40B4-BE49-F238E27FC236}">
                <a16:creationId xmlns:a16="http://schemas.microsoft.com/office/drawing/2014/main" id="{1A566BFD-F50C-401C-A09F-68A218B201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05345" y="4800600"/>
            <a:ext cx="3533310" cy="1828800"/>
          </a:xfrm>
          <a:prstGeom prst="rect">
            <a:avLst/>
          </a:prstGeom>
        </p:spPr>
      </p:pic>
      <p:sp>
        <p:nvSpPr>
          <p:cNvPr id="6" name="Text Box 4">
            <a:extLst>
              <a:ext uri="{FF2B5EF4-FFF2-40B4-BE49-F238E27FC236}">
                <a16:creationId xmlns:a16="http://schemas.microsoft.com/office/drawing/2014/main" id="{29443314-25E5-4BE2-9531-2FFF56576B4D}"/>
              </a:ext>
            </a:extLst>
          </p:cNvPr>
          <p:cNvSpPr txBox="1">
            <a:spLocks noChangeArrowheads="1"/>
          </p:cNvSpPr>
          <p:nvPr/>
        </p:nvSpPr>
        <p:spPr bwMode="auto">
          <a:xfrm>
            <a:off x="2914650" y="87868"/>
            <a:ext cx="33147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effectLst/>
                <a:latin typeface="Calibri" panose="020F0502020204030204" pitchFamily="34" charset="0"/>
                <a:cs typeface="Calibri" panose="020F0502020204030204" pitchFamily="34" charset="0"/>
              </a:rPr>
              <a:t>Law &amp; Grace: Lesson 10 Review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342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342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8"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a:extLst>
              <a:ext uri="{FF2B5EF4-FFF2-40B4-BE49-F238E27FC236}">
                <a16:creationId xmlns:a16="http://schemas.microsoft.com/office/drawing/2014/main" id="{97927413-98AD-4BBE-B517-01CB0479F6FF}"/>
              </a:ext>
            </a:extLst>
          </p:cNvPr>
          <p:cNvSpPr>
            <a:spLocks noGrp="1" noChangeArrowheads="1"/>
          </p:cNvSpPr>
          <p:nvPr>
            <p:ph type="body" sz="half" idx="1"/>
          </p:nvPr>
        </p:nvSpPr>
        <p:spPr>
          <a:xfrm>
            <a:off x="304799" y="1828800"/>
            <a:ext cx="5715001" cy="1662113"/>
          </a:xfrm>
        </p:spPr>
        <p:txBody>
          <a:bodyPr/>
          <a:lstStyle/>
          <a:p>
            <a:pPr algn="just">
              <a:spcBef>
                <a:spcPts val="0"/>
              </a:spcBef>
              <a:spcAft>
                <a:spcPts val="1200"/>
              </a:spcAft>
            </a:pPr>
            <a:r>
              <a:rPr lang="en-US" altLang="en-US" sz="2800" dirty="0">
                <a:latin typeface="Calibri" panose="020F0502020204030204" pitchFamily="34" charset="0"/>
                <a:cs typeface="Calibri" panose="020F0502020204030204" pitchFamily="34" charset="0"/>
              </a:rPr>
              <a:t>The people of Israel were to live out the Mosaic Law, </a:t>
            </a:r>
            <a:r>
              <a:rPr lang="en-US" altLang="en-US" sz="2800" b="1" dirty="0">
                <a:solidFill>
                  <a:srgbClr val="0000CC"/>
                </a:solidFill>
                <a:latin typeface="Calibri" panose="020F0502020204030204" pitchFamily="34" charset="0"/>
                <a:ea typeface="+mj-ea"/>
                <a:cs typeface="Calibri" panose="020F0502020204030204" pitchFamily="34" charset="0"/>
              </a:rPr>
              <a:t>though they were given no enablement to do so.</a:t>
            </a:r>
            <a:r>
              <a:rPr lang="en-US" altLang="en-US" sz="2800" dirty="0">
                <a:latin typeface="Calibri" panose="020F0502020204030204" pitchFamily="34" charset="0"/>
                <a:cs typeface="Calibri" panose="020F0502020204030204" pitchFamily="34" charset="0"/>
              </a:rPr>
              <a:t> </a:t>
            </a:r>
          </a:p>
        </p:txBody>
      </p:sp>
      <p:pic>
        <p:nvPicPr>
          <p:cNvPr id="46087" name="Picture 7" descr="29">
            <a:extLst>
              <a:ext uri="{FF2B5EF4-FFF2-40B4-BE49-F238E27FC236}">
                <a16:creationId xmlns:a16="http://schemas.microsoft.com/office/drawing/2014/main" id="{6DF2D14D-CC8C-4F67-936F-D5446972EBF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799" y="4109631"/>
            <a:ext cx="2036461" cy="251976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a:extLst>
              <a:ext uri="{FF2B5EF4-FFF2-40B4-BE49-F238E27FC236}">
                <a16:creationId xmlns:a16="http://schemas.microsoft.com/office/drawing/2014/main" id="{BB51DB36-D49D-4543-A977-88E4A1C432CA}"/>
              </a:ext>
            </a:extLst>
          </p:cNvPr>
          <p:cNvSpPr>
            <a:spLocks noGrp="1" noChangeArrowheads="1"/>
          </p:cNvSpPr>
          <p:nvPr>
            <p:ph type="title"/>
          </p:nvPr>
        </p:nvSpPr>
        <p:spPr>
          <a:xfrm>
            <a:off x="685800" y="667694"/>
            <a:ext cx="7772400" cy="551506"/>
          </a:xfrm>
        </p:spPr>
        <p:txBody>
          <a:bodyPr/>
          <a:lstStyle/>
          <a:p>
            <a:r>
              <a:rPr lang="en-US" altLang="en-US" sz="3200" b="1" dirty="0">
                <a:solidFill>
                  <a:srgbClr val="0000CC"/>
                </a:solidFill>
                <a:latin typeface="Calibri" panose="020F0502020204030204" pitchFamily="34" charset="0"/>
                <a:cs typeface="Calibri" panose="020F0502020204030204" pitchFamily="34" charset="0"/>
              </a:rPr>
              <a:t>Law &amp; Grace: Comparison &amp; Contrast 3</a:t>
            </a:r>
          </a:p>
        </p:txBody>
      </p:sp>
      <p:sp>
        <p:nvSpPr>
          <p:cNvPr id="7" name="Text Box 4">
            <a:extLst>
              <a:ext uri="{FF2B5EF4-FFF2-40B4-BE49-F238E27FC236}">
                <a16:creationId xmlns:a16="http://schemas.microsoft.com/office/drawing/2014/main" id="{3730DA7F-7CF9-483B-ABF5-37CC92282BDD}"/>
              </a:ext>
            </a:extLst>
          </p:cNvPr>
          <p:cNvSpPr txBox="1">
            <a:spLocks noChangeArrowheads="1"/>
          </p:cNvSpPr>
          <p:nvPr/>
        </p:nvSpPr>
        <p:spPr bwMode="auto">
          <a:xfrm>
            <a:off x="2914650" y="87868"/>
            <a:ext cx="33147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effectLst/>
                <a:latin typeface="Calibri" panose="020F0502020204030204" pitchFamily="34" charset="0"/>
                <a:cs typeface="Calibri" panose="020F0502020204030204" pitchFamily="34" charset="0"/>
              </a:rPr>
              <a:t>Law &amp; Grace: Lesson 10 Review</a:t>
            </a:r>
          </a:p>
        </p:txBody>
      </p:sp>
      <p:pic>
        <p:nvPicPr>
          <p:cNvPr id="3" name="Picture 2">
            <a:extLst>
              <a:ext uri="{FF2B5EF4-FFF2-40B4-BE49-F238E27FC236}">
                <a16:creationId xmlns:a16="http://schemas.microsoft.com/office/drawing/2014/main" id="{D95C0DD7-EC6B-49C9-864C-9D0C7A9653D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05024" y="1981200"/>
            <a:ext cx="2686576" cy="1905000"/>
          </a:xfrm>
          <a:prstGeom prst="rect">
            <a:avLst/>
          </a:prstGeom>
          <a:ln>
            <a:solidFill>
              <a:schemeClr val="tx1"/>
            </a:solidFill>
          </a:ln>
        </p:spPr>
      </p:pic>
      <p:sp>
        <p:nvSpPr>
          <p:cNvPr id="4" name="Rectangle 3">
            <a:extLst>
              <a:ext uri="{FF2B5EF4-FFF2-40B4-BE49-F238E27FC236}">
                <a16:creationId xmlns:a16="http://schemas.microsoft.com/office/drawing/2014/main" id="{497C5F7E-9B2C-456A-B609-A15087305849}"/>
              </a:ext>
            </a:extLst>
          </p:cNvPr>
          <p:cNvSpPr/>
          <p:nvPr/>
        </p:nvSpPr>
        <p:spPr>
          <a:xfrm>
            <a:off x="2438400" y="3957231"/>
            <a:ext cx="6553200" cy="1384995"/>
          </a:xfrm>
          <a:prstGeom prst="rect">
            <a:avLst/>
          </a:prstGeom>
        </p:spPr>
        <p:txBody>
          <a:bodyPr wrap="square">
            <a:spAutoFit/>
          </a:bodyPr>
          <a:lstStyle/>
          <a:p>
            <a:pPr marL="342900" lvl="0" indent="-342900" algn="just">
              <a:spcBef>
                <a:spcPts val="0"/>
              </a:spcBef>
              <a:spcAft>
                <a:spcPts val="1200"/>
              </a:spcAft>
              <a:buFontTx/>
              <a:buChar char="•"/>
            </a:pPr>
            <a:r>
              <a:rPr lang="en-US" altLang="en-US" sz="2800" dirty="0">
                <a:solidFill>
                  <a:srgbClr val="000000"/>
                </a:solidFill>
                <a:effectLst/>
                <a:latin typeface="Calibri" panose="020F0502020204030204" pitchFamily="34" charset="0"/>
                <a:cs typeface="Calibri" panose="020F0502020204030204" pitchFamily="34" charset="0"/>
              </a:rPr>
              <a:t>However, the Holy Spirit will enable them to know and live out the kingdom law in the Millennial Kingdom.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par>
                                <p:cTn id="7" presetID="26" presetClass="emph" presetSubtype="0" repeatCount="5000" fill="hold" nodeType="withEffect">
                                  <p:stCondLst>
                                    <p:cond delay="0"/>
                                  </p:stCondLst>
                                  <p:childTnLst>
                                    <p:animEffect transition="out" filter="fade">
                                      <p:cBhvr>
                                        <p:cTn id="8" dur="500" tmFilter="0, 0; .2, .5; .8, .5; 1, 0"/>
                                        <p:tgtEl>
                                          <p:spTgt spid="3"/>
                                        </p:tgtEl>
                                      </p:cBhvr>
                                    </p:animEffect>
                                    <p:animScale>
                                      <p:cBhvr>
                                        <p:cTn id="9" dur="250" autoRev="1" fill="hold"/>
                                        <p:tgtEl>
                                          <p:spTgt spid="3"/>
                                        </p:tgtEl>
                                      </p:cBhvr>
                                      <p:by x="105000" y="105000"/>
                                    </p:animScale>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460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Rectangle 4">
            <a:extLst>
              <a:ext uri="{FF2B5EF4-FFF2-40B4-BE49-F238E27FC236}">
                <a16:creationId xmlns:a16="http://schemas.microsoft.com/office/drawing/2014/main" id="{6BA4B1FB-9CA1-4F2B-BBA5-933DC4F17152}"/>
              </a:ext>
            </a:extLst>
          </p:cNvPr>
          <p:cNvSpPr>
            <a:spLocks noGrp="1" noChangeArrowheads="1"/>
          </p:cNvSpPr>
          <p:nvPr>
            <p:ph type="body" sz="half" idx="2"/>
          </p:nvPr>
        </p:nvSpPr>
        <p:spPr>
          <a:xfrm>
            <a:off x="76200" y="1828800"/>
            <a:ext cx="8763000" cy="2133600"/>
          </a:xfrm>
        </p:spPr>
        <p:txBody>
          <a:bodyPr/>
          <a:lstStyle/>
          <a:p>
            <a:pPr algn="just">
              <a:spcBef>
                <a:spcPts val="0"/>
              </a:spcBef>
            </a:pPr>
            <a:r>
              <a:rPr lang="en-US" altLang="en-US" sz="2800" dirty="0">
                <a:latin typeface="Calibri" panose="020F0502020204030204" pitchFamily="34" charset="0"/>
                <a:ea typeface="+mj-ea"/>
                <a:cs typeface="Calibri" panose="020F0502020204030204" pitchFamily="34" charset="0"/>
              </a:rPr>
              <a:t>However, we in the body of Christ, are empowered to live </a:t>
            </a:r>
            <a:r>
              <a:rPr lang="en-US" altLang="en-US" sz="2800" b="1" dirty="0">
                <a:solidFill>
                  <a:srgbClr val="0000CC"/>
                </a:solidFill>
                <a:latin typeface="Calibri" panose="020F0502020204030204" pitchFamily="34" charset="0"/>
                <a:ea typeface="+mj-ea"/>
                <a:cs typeface="Calibri" panose="020F0502020204030204" pitchFamily="34" charset="0"/>
              </a:rPr>
              <a:t>by the life of Christ, </a:t>
            </a:r>
            <a:r>
              <a:rPr lang="en-US" altLang="en-US" sz="2800" b="1" dirty="0">
                <a:solidFill>
                  <a:srgbClr val="C00000"/>
                </a:solidFill>
                <a:latin typeface="Calibri" panose="020F0502020204030204" pitchFamily="34" charset="0"/>
                <a:ea typeface="+mj-ea"/>
                <a:cs typeface="Calibri" panose="020F0502020204030204" pitchFamily="34" charset="0"/>
              </a:rPr>
              <a:t>apart from the Law</a:t>
            </a:r>
            <a:r>
              <a:rPr lang="en-US" altLang="en-US" sz="2800" dirty="0">
                <a:latin typeface="Calibri" panose="020F0502020204030204" pitchFamily="34" charset="0"/>
                <a:ea typeface="+mj-ea"/>
                <a:cs typeface="Calibri" panose="020F0502020204030204" pitchFamily="34" charset="0"/>
              </a:rPr>
              <a:t>, walking and living </a:t>
            </a:r>
            <a:r>
              <a:rPr lang="en-US" altLang="en-US" sz="2800" b="1" dirty="0">
                <a:solidFill>
                  <a:srgbClr val="0000CC"/>
                </a:solidFill>
                <a:latin typeface="Calibri" panose="020F0502020204030204" pitchFamily="34" charset="0"/>
                <a:ea typeface="+mj-ea"/>
                <a:cs typeface="Calibri" panose="020F0502020204030204" pitchFamily="34" charset="0"/>
              </a:rPr>
              <a:t>by faith in Christ </a:t>
            </a:r>
            <a:r>
              <a:rPr lang="en-US" altLang="en-US" sz="2800" dirty="0">
                <a:latin typeface="Calibri" panose="020F0502020204030204" pitchFamily="34" charset="0"/>
                <a:ea typeface="+mj-ea"/>
                <a:cs typeface="Calibri" panose="020F0502020204030204" pitchFamily="34" charset="0"/>
              </a:rPr>
              <a:t>and</a:t>
            </a:r>
            <a:r>
              <a:rPr lang="en-US" altLang="en-US" sz="2800" b="1" dirty="0">
                <a:solidFill>
                  <a:srgbClr val="0000CC"/>
                </a:solidFill>
                <a:latin typeface="Calibri" panose="020F0502020204030204" pitchFamily="34" charset="0"/>
                <a:ea typeface="+mj-ea"/>
                <a:cs typeface="Calibri" panose="020F0502020204030204" pitchFamily="34" charset="0"/>
              </a:rPr>
              <a:t> </a:t>
            </a:r>
            <a:r>
              <a:rPr lang="en-US" altLang="en-US" sz="2800" dirty="0">
                <a:latin typeface="Calibri" panose="020F0502020204030204" pitchFamily="34" charset="0"/>
                <a:ea typeface="+mj-ea"/>
                <a:cs typeface="Calibri" panose="020F0502020204030204" pitchFamily="34" charset="0"/>
              </a:rPr>
              <a:t>who we are in Him and  who He is in us…</a:t>
            </a:r>
            <a:r>
              <a:rPr lang="en-US" altLang="en-US" sz="2800" b="1" dirty="0">
                <a:solidFill>
                  <a:srgbClr val="0000CC"/>
                </a:solidFill>
                <a:latin typeface="Calibri" panose="020F0502020204030204" pitchFamily="34" charset="0"/>
                <a:ea typeface="+mj-ea"/>
                <a:cs typeface="Calibri" panose="020F0502020204030204" pitchFamily="34" charset="0"/>
              </a:rPr>
              <a:t>by the Holy Spirit who indwells us (Gal. 2:19–20). </a:t>
            </a:r>
          </a:p>
        </p:txBody>
      </p:sp>
      <p:pic>
        <p:nvPicPr>
          <p:cNvPr id="3" name="Picture 2">
            <a:extLst>
              <a:ext uri="{FF2B5EF4-FFF2-40B4-BE49-F238E27FC236}">
                <a16:creationId xmlns:a16="http://schemas.microsoft.com/office/drawing/2014/main" id="{30DE9A4E-FA71-4CA4-A577-B65C54404E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11468" y="4114800"/>
            <a:ext cx="3321065" cy="2286000"/>
          </a:xfrm>
          <a:prstGeom prst="rect">
            <a:avLst/>
          </a:prstGeom>
        </p:spPr>
      </p:pic>
      <p:sp>
        <p:nvSpPr>
          <p:cNvPr id="6" name="Text Box 4">
            <a:extLst>
              <a:ext uri="{FF2B5EF4-FFF2-40B4-BE49-F238E27FC236}">
                <a16:creationId xmlns:a16="http://schemas.microsoft.com/office/drawing/2014/main" id="{C2795128-CBE7-4535-86E6-5EF5E3A3C95C}"/>
              </a:ext>
            </a:extLst>
          </p:cNvPr>
          <p:cNvSpPr txBox="1">
            <a:spLocks noChangeArrowheads="1"/>
          </p:cNvSpPr>
          <p:nvPr/>
        </p:nvSpPr>
        <p:spPr bwMode="auto">
          <a:xfrm>
            <a:off x="2914650" y="87868"/>
            <a:ext cx="33147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effectLst/>
                <a:latin typeface="Calibri" panose="020F0502020204030204" pitchFamily="34" charset="0"/>
                <a:cs typeface="Calibri" panose="020F0502020204030204" pitchFamily="34" charset="0"/>
              </a:rPr>
              <a:t>Law &amp; Grace: Lesson 10 Review</a:t>
            </a:r>
          </a:p>
        </p:txBody>
      </p:sp>
      <p:sp>
        <p:nvSpPr>
          <p:cNvPr id="10" name="Rectangle 2">
            <a:extLst>
              <a:ext uri="{FF2B5EF4-FFF2-40B4-BE49-F238E27FC236}">
                <a16:creationId xmlns:a16="http://schemas.microsoft.com/office/drawing/2014/main" id="{F9737B39-A1DD-4CCA-BFA9-905E08EDDBBD}"/>
              </a:ext>
            </a:extLst>
          </p:cNvPr>
          <p:cNvSpPr>
            <a:spLocks noGrp="1" noChangeArrowheads="1"/>
          </p:cNvSpPr>
          <p:nvPr>
            <p:ph type="title"/>
          </p:nvPr>
        </p:nvSpPr>
        <p:spPr>
          <a:xfrm>
            <a:off x="685800" y="667694"/>
            <a:ext cx="7772400" cy="551506"/>
          </a:xfrm>
        </p:spPr>
        <p:txBody>
          <a:bodyPr/>
          <a:lstStyle/>
          <a:p>
            <a:r>
              <a:rPr lang="en-US" altLang="en-US" sz="3200" b="1" dirty="0">
                <a:solidFill>
                  <a:srgbClr val="0000CC"/>
                </a:solidFill>
                <a:latin typeface="Calibri" panose="020F0502020204030204" pitchFamily="34" charset="0"/>
                <a:cs typeface="Calibri" panose="020F0502020204030204" pitchFamily="34" charset="0"/>
              </a:rPr>
              <a:t>Law &amp; Grace: Comparison &amp; Contrast 3</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a:extLst>
              <a:ext uri="{FF2B5EF4-FFF2-40B4-BE49-F238E27FC236}">
                <a16:creationId xmlns:a16="http://schemas.microsoft.com/office/drawing/2014/main" id="{9FF221D8-88A8-40AF-8B0A-FECA15332674}"/>
              </a:ext>
            </a:extLst>
          </p:cNvPr>
          <p:cNvSpPr txBox="1">
            <a:spLocks noChangeArrowheads="1"/>
          </p:cNvSpPr>
          <p:nvPr/>
        </p:nvSpPr>
        <p:spPr bwMode="auto">
          <a:xfrm>
            <a:off x="2914650" y="87868"/>
            <a:ext cx="33147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effectLst/>
                <a:latin typeface="Calibri" panose="020F0502020204030204" pitchFamily="34" charset="0"/>
                <a:cs typeface="Calibri" panose="020F0502020204030204" pitchFamily="34" charset="0"/>
              </a:rPr>
              <a:t>Law &amp; Grace: Lesson 10 Review</a:t>
            </a:r>
          </a:p>
        </p:txBody>
      </p:sp>
      <p:pic>
        <p:nvPicPr>
          <p:cNvPr id="6" name="Picture 5">
            <a:extLst>
              <a:ext uri="{FF2B5EF4-FFF2-40B4-BE49-F238E27FC236}">
                <a16:creationId xmlns:a16="http://schemas.microsoft.com/office/drawing/2014/main" id="{F47CE86B-CC19-4B09-A375-4B06DD4DDB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1712" y="655079"/>
            <a:ext cx="8120576" cy="5547841"/>
          </a:xfrm>
          <a:prstGeom prst="rect">
            <a:avLst/>
          </a:prstGeom>
        </p:spPr>
      </p:pic>
    </p:spTree>
    <p:extLst>
      <p:ext uri="{BB962C8B-B14F-4D97-AF65-F5344CB8AC3E}">
        <p14:creationId xmlns:p14="http://schemas.microsoft.com/office/powerpoint/2010/main" val="1222573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15B33B-B39B-43E2-82FA-D9B230E09760}"/>
              </a:ext>
            </a:extLst>
          </p:cNvPr>
          <p:cNvSpPr txBox="1">
            <a:spLocks/>
          </p:cNvSpPr>
          <p:nvPr/>
        </p:nvSpPr>
        <p:spPr>
          <a:xfrm>
            <a:off x="457200" y="304800"/>
            <a:ext cx="8229600" cy="6096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Session 11 Outline</a:t>
            </a:r>
            <a:endPar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endParaRPr>
          </a:p>
        </p:txBody>
      </p:sp>
      <p:sp>
        <p:nvSpPr>
          <p:cNvPr id="7" name="Rectangle 3">
            <a:extLst>
              <a:ext uri="{FF2B5EF4-FFF2-40B4-BE49-F238E27FC236}">
                <a16:creationId xmlns:a16="http://schemas.microsoft.com/office/drawing/2014/main" id="{D7EAB081-A924-43CD-BBA8-F4B4A4CEEB6F}"/>
              </a:ext>
            </a:extLst>
          </p:cNvPr>
          <p:cNvSpPr txBox="1">
            <a:spLocks noChangeArrowheads="1"/>
          </p:cNvSpPr>
          <p:nvPr/>
        </p:nvSpPr>
        <p:spPr>
          <a:xfrm>
            <a:off x="152400" y="1143000"/>
            <a:ext cx="8839200" cy="5410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1963" marR="0" lvl="1" indent="-461963" algn="l" defTabSz="914400" rtl="0" eaLnBrk="1" fontAlgn="base" latinLnBrk="0" hangingPunct="1">
              <a:lnSpc>
                <a:spcPct val="100000"/>
              </a:lnSpc>
              <a:spcBef>
                <a:spcPts val="0"/>
              </a:spcBef>
              <a:spcAft>
                <a:spcPts val="1200"/>
              </a:spcAft>
              <a:buClrTx/>
              <a:buSzTx/>
              <a:buFont typeface="+mj-lt"/>
              <a:buAutoNum type="romanUcPeriod"/>
              <a:tabLst>
                <a:tab pos="1939925" algn="l"/>
              </a:tabLst>
              <a:defRPr/>
            </a:pPr>
            <a:r>
              <a:rPr lang="en-US" sz="3000" b="1" dirty="0">
                <a:solidFill>
                  <a:srgbClr val="000000"/>
                </a:solidFill>
                <a:effectLst/>
                <a:latin typeface="Calibri" panose="020F0502020204030204" pitchFamily="34" charset="0"/>
                <a:cs typeface="Calibri" panose="020F0502020204030204" pitchFamily="34" charset="0"/>
              </a:rPr>
              <a:t>Review</a:t>
            </a:r>
            <a:endParaRPr lang="en-US" altLang="en-US" sz="3000" b="1" dirty="0">
              <a:solidFill>
                <a:srgbClr val="000000"/>
              </a:solidFill>
              <a:effectLst/>
              <a:latin typeface="Calibri" panose="020F0502020204030204" pitchFamily="34" charset="0"/>
              <a:cs typeface="Calibri" panose="020F0502020204030204" pitchFamily="34" charset="0"/>
            </a:endParaRPr>
          </a:p>
          <a:p>
            <a:pPr marL="914400" marR="0" lvl="2" indent="-514350"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lang="en-US" altLang="en-US" sz="3000" b="1" dirty="0">
                <a:solidFill>
                  <a:srgbClr val="000000"/>
                </a:solidFill>
                <a:effectLst/>
                <a:latin typeface="Calibri" panose="020F0502020204030204" pitchFamily="34" charset="0"/>
                <a:cs typeface="Calibri" panose="020F0502020204030204" pitchFamily="34" charset="0"/>
              </a:rPr>
              <a:t>Purpose, Aim, and Objective</a:t>
            </a:r>
          </a:p>
          <a:p>
            <a:pPr marL="914400" marR="0" lvl="2" indent="-514350"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lang="en-US" altLang="en-US" sz="3000" b="1" dirty="0">
                <a:solidFill>
                  <a:srgbClr val="000000"/>
                </a:solidFill>
                <a:effectLst/>
                <a:latin typeface="Calibri" panose="020F0502020204030204" pitchFamily="34" charset="0"/>
                <a:cs typeface="Calibri" panose="020F0502020204030204" pitchFamily="34" charset="0"/>
              </a:rPr>
              <a:t>Session 10</a:t>
            </a:r>
          </a:p>
          <a:p>
            <a:pPr marL="461963" marR="0" lvl="1" indent="-461963" algn="l" defTabSz="914400" rtl="0" eaLnBrk="1" fontAlgn="base" latinLnBrk="0" hangingPunct="1">
              <a:lnSpc>
                <a:spcPct val="100000"/>
              </a:lnSpc>
              <a:spcBef>
                <a:spcPts val="0"/>
              </a:spcBef>
              <a:spcAft>
                <a:spcPts val="1200"/>
              </a:spcAft>
              <a:buClrTx/>
              <a:buSzTx/>
              <a:buFont typeface="+mj-lt"/>
              <a:buAutoNum type="romanUcPeriod"/>
              <a:tabLst>
                <a:tab pos="1939925" algn="l"/>
              </a:tabLst>
              <a:defRPr/>
            </a:pPr>
            <a:r>
              <a:rPr lang="en-US" altLang="en-US" sz="3000" b="1" dirty="0">
                <a:solidFill>
                  <a:srgbClr val="0000CC"/>
                </a:solidFill>
                <a:effectLst/>
                <a:latin typeface="Calibri" panose="020F0502020204030204" pitchFamily="34" charset="0"/>
                <a:cs typeface="Calibri" panose="020F0502020204030204" pitchFamily="34" charset="0"/>
              </a:rPr>
              <a:t>The Law and Laws – The Whole Enchilada Part I (Exo. 20; Num. 15, Deut. 4-5; 8; 11; 14-15; Psa. 147)</a:t>
            </a:r>
            <a:endParaRPr lang="en-US" sz="3000" b="1" dirty="0">
              <a:solidFill>
                <a:srgbClr val="0000CC"/>
              </a:solidFill>
              <a:effectLst/>
              <a:latin typeface="Calibri" panose="020F0502020204030204" pitchFamily="34" charset="0"/>
              <a:cs typeface="Calibri" panose="020F0502020204030204" pitchFamily="34" charset="0"/>
            </a:endParaRPr>
          </a:p>
          <a:p>
            <a:pPr marL="914400" marR="0" lvl="2" indent="-514350"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lang="en-US" sz="3000" b="1" u="sng" dirty="0">
                <a:solidFill>
                  <a:srgbClr val="0000CC"/>
                </a:solidFill>
                <a:effectLst/>
                <a:latin typeface="Calibri" panose="020F0502020204030204" pitchFamily="34" charset="0"/>
                <a:cs typeface="Calibri" panose="020F0502020204030204" pitchFamily="34" charset="0"/>
              </a:rPr>
              <a:t>General Information</a:t>
            </a:r>
          </a:p>
          <a:p>
            <a:pPr marL="914400" marR="0" lvl="2" indent="-514350"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kumimoji="0" 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Comments &amp; Commentary</a:t>
            </a:r>
          </a:p>
          <a:p>
            <a:pPr marL="461963" marR="0" lvl="1" indent="-461963" algn="l" defTabSz="914400" rtl="0" eaLnBrk="1" fontAlgn="base" latinLnBrk="0" hangingPunct="1">
              <a:lnSpc>
                <a:spcPct val="100000"/>
              </a:lnSpc>
              <a:spcBef>
                <a:spcPts val="0"/>
              </a:spcBef>
              <a:spcAft>
                <a:spcPts val="1200"/>
              </a:spcAft>
              <a:buClrTx/>
              <a:buSzTx/>
              <a:buFont typeface="+mj-lt"/>
              <a:buAutoNum type="romanUcPeriod"/>
              <a:tabLst>
                <a:tab pos="1939925" algn="l"/>
              </a:tabLst>
              <a:defRPr/>
            </a:pPr>
            <a:r>
              <a:rPr kumimoji="0" lang="en-US" alt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Concluding </a:t>
            </a:r>
            <a:r>
              <a:rPr kumimoji="0" 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Observations</a:t>
            </a:r>
            <a:endParaRPr kumimoji="0" lang="en-US" alt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576192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4FF8E1-E5BB-4909-9F5D-259AEB8EB311}"/>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a:ext>
            </a:extLst>
          </a:blip>
          <a:stretch>
            <a:fillRect/>
          </a:stretch>
        </p:blipFill>
        <p:spPr>
          <a:xfrm>
            <a:off x="609600" y="609600"/>
            <a:ext cx="7924801" cy="5943600"/>
          </a:xfrm>
          <a:prstGeom prst="rect">
            <a:avLst/>
          </a:prstGeom>
        </p:spPr>
      </p:pic>
      <p:sp>
        <p:nvSpPr>
          <p:cNvPr id="3" name="Text Box 4">
            <a:extLst>
              <a:ext uri="{FF2B5EF4-FFF2-40B4-BE49-F238E27FC236}">
                <a16:creationId xmlns:a16="http://schemas.microsoft.com/office/drawing/2014/main" id="{91FFD604-EC75-424F-A517-00A9013E9362}"/>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effectLst/>
                <a:latin typeface="Calibri" panose="020F0502020204030204" pitchFamily="34" charset="0"/>
                <a:cs typeface="Calibri" panose="020F0502020204030204" pitchFamily="34" charset="0"/>
              </a:rPr>
              <a:t>Law &amp; Grace: Lesson 11 The Law and Laws – The Whole Enchilada Part I</a:t>
            </a:r>
          </a:p>
        </p:txBody>
      </p:sp>
    </p:spTree>
    <p:extLst>
      <p:ext uri="{BB962C8B-B14F-4D97-AF65-F5344CB8AC3E}">
        <p14:creationId xmlns:p14="http://schemas.microsoft.com/office/powerpoint/2010/main" val="36739324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9F77785-95AB-401F-B40E-50195BC0336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53605" name="Text Box 5">
            <a:extLst>
              <a:ext uri="{FF2B5EF4-FFF2-40B4-BE49-F238E27FC236}">
                <a16:creationId xmlns:a16="http://schemas.microsoft.com/office/drawing/2014/main" id="{888C20C7-6247-41A9-A778-205D78DE0412}"/>
              </a:ext>
            </a:extLst>
          </p:cNvPr>
          <p:cNvSpPr txBox="1">
            <a:spLocks noChangeArrowheads="1"/>
          </p:cNvSpPr>
          <p:nvPr/>
        </p:nvSpPr>
        <p:spPr bwMode="auto">
          <a:xfrm>
            <a:off x="0" y="0"/>
            <a:ext cx="9144000" cy="1661993"/>
          </a:xfrm>
          <a:prstGeom prst="rect">
            <a:avLst/>
          </a:prstGeom>
          <a:noFill/>
          <a:ln w="38100">
            <a:noFill/>
            <a:miter lim="800000"/>
            <a:headEnd/>
            <a:tailEnd/>
          </a:ln>
          <a:effectLst/>
          <a:extLst/>
        </p:spPr>
        <p:txBody>
          <a:bodyPr wrap="square">
            <a:spAutoFit/>
          </a:bodyPr>
          <a:lstStyle/>
          <a:p>
            <a:pPr algn="ctr">
              <a:spcBef>
                <a:spcPts val="0"/>
              </a:spcBef>
              <a:spcAft>
                <a:spcPts val="1200"/>
              </a:spcAft>
            </a:pPr>
            <a:r>
              <a:rPr lang="en-US" altLang="en-US" sz="3200" b="1" dirty="0">
                <a:solidFill>
                  <a:srgbClr val="0000CC"/>
                </a:solidFill>
                <a:effectLst/>
                <a:latin typeface="Calibri" panose="020F0502020204030204" pitchFamily="34" charset="0"/>
                <a:ea typeface="+mj-ea"/>
                <a:cs typeface="Calibri" panose="020F0502020204030204" pitchFamily="34" charset="0"/>
              </a:rPr>
              <a:t>*Deuteronomy 8:1</a:t>
            </a:r>
          </a:p>
          <a:p>
            <a:pPr>
              <a:spcBef>
                <a:spcPts val="0"/>
              </a:spcBef>
            </a:pPr>
            <a:r>
              <a:rPr lang="en-US" altLang="en-US" sz="2800" b="1" u="sng" dirty="0">
                <a:solidFill>
                  <a:srgbClr val="0000CC"/>
                </a:solidFill>
                <a:effectLst/>
                <a:latin typeface="Calibri" panose="020F0502020204030204" pitchFamily="34" charset="0"/>
                <a:ea typeface="+mj-ea"/>
                <a:cs typeface="Calibri" panose="020F0502020204030204" pitchFamily="34" charset="0"/>
              </a:rPr>
              <a:t>All the commandments </a:t>
            </a:r>
            <a:r>
              <a:rPr lang="en-US" altLang="en-US" sz="2800" dirty="0">
                <a:solidFill>
                  <a:schemeClr val="tx1"/>
                </a:solidFill>
                <a:effectLst/>
                <a:latin typeface="Calibri" panose="020F0502020204030204" pitchFamily="34" charset="0"/>
                <a:cs typeface="Calibri" panose="020F0502020204030204" pitchFamily="34" charset="0"/>
              </a:rPr>
              <a:t>that I am commanding you today you shall be careful to do…</a:t>
            </a:r>
          </a:p>
        </p:txBody>
      </p:sp>
      <p:pic>
        <p:nvPicPr>
          <p:cNvPr id="6" name="Picture 5">
            <a:extLst>
              <a:ext uri="{FF2B5EF4-FFF2-40B4-BE49-F238E27FC236}">
                <a16:creationId xmlns:a16="http://schemas.microsoft.com/office/drawing/2014/main" id="{34536AD8-0CDE-4A2F-985D-13B80F795D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49934" y="1752600"/>
            <a:ext cx="3244132" cy="2743200"/>
          </a:xfrm>
          <a:prstGeom prst="rect">
            <a:avLst/>
          </a:prstGeom>
        </p:spPr>
      </p:pic>
      <p:sp>
        <p:nvSpPr>
          <p:cNvPr id="7" name="Text Box 4">
            <a:extLst>
              <a:ext uri="{FF2B5EF4-FFF2-40B4-BE49-F238E27FC236}">
                <a16:creationId xmlns:a16="http://schemas.microsoft.com/office/drawing/2014/main" id="{E1FBA2A7-D8BA-462C-AA5A-E644FF08B0B0}"/>
              </a:ext>
            </a:extLst>
          </p:cNvPr>
          <p:cNvSpPr txBox="1">
            <a:spLocks noChangeArrowheads="1"/>
          </p:cNvSpPr>
          <p:nvPr/>
        </p:nvSpPr>
        <p:spPr bwMode="auto">
          <a:xfrm>
            <a:off x="1066800" y="4648200"/>
            <a:ext cx="7010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dirty="0">
                <a:effectLst/>
                <a:latin typeface="Calibri" panose="020F0502020204030204" pitchFamily="34" charset="0"/>
                <a:cs typeface="Calibri" panose="020F0502020204030204" pitchFamily="34" charset="0"/>
              </a:rPr>
              <a:t>*</a:t>
            </a:r>
            <a:r>
              <a:rPr lang="en-US" altLang="en-US" sz="2800" b="1" dirty="0" err="1">
                <a:effectLst/>
                <a:latin typeface="Calibri" panose="020F0502020204030204" pitchFamily="34" charset="0"/>
                <a:cs typeface="Calibri" panose="020F0502020204030204" pitchFamily="34" charset="0"/>
              </a:rPr>
              <a:t>deuteros</a:t>
            </a:r>
            <a:r>
              <a:rPr lang="en-US" altLang="en-US" sz="2800" b="1" dirty="0">
                <a:effectLst/>
                <a:latin typeface="Calibri" panose="020F0502020204030204" pitchFamily="34" charset="0"/>
                <a:cs typeface="Calibri" panose="020F0502020204030204" pitchFamily="34" charset="0"/>
              </a:rPr>
              <a:t> (second) + nomos (law)</a:t>
            </a:r>
          </a:p>
        </p:txBody>
      </p:sp>
    </p:spTree>
    <p:extLst>
      <p:ext uri="{BB962C8B-B14F-4D97-AF65-F5344CB8AC3E}">
        <p14:creationId xmlns:p14="http://schemas.microsoft.com/office/powerpoint/2010/main" val="22425275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15B33B-B39B-43E2-82FA-D9B230E09760}"/>
              </a:ext>
            </a:extLst>
          </p:cNvPr>
          <p:cNvSpPr txBox="1">
            <a:spLocks/>
          </p:cNvSpPr>
          <p:nvPr/>
        </p:nvSpPr>
        <p:spPr>
          <a:xfrm>
            <a:off x="457200" y="304800"/>
            <a:ext cx="8229600" cy="6096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Session 11 Outline</a:t>
            </a:r>
            <a:endPar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endParaRPr>
          </a:p>
        </p:txBody>
      </p:sp>
      <p:sp>
        <p:nvSpPr>
          <p:cNvPr id="7" name="Rectangle 3">
            <a:extLst>
              <a:ext uri="{FF2B5EF4-FFF2-40B4-BE49-F238E27FC236}">
                <a16:creationId xmlns:a16="http://schemas.microsoft.com/office/drawing/2014/main" id="{D7EAB081-A924-43CD-BBA8-F4B4A4CEEB6F}"/>
              </a:ext>
            </a:extLst>
          </p:cNvPr>
          <p:cNvSpPr txBox="1">
            <a:spLocks noChangeArrowheads="1"/>
          </p:cNvSpPr>
          <p:nvPr/>
        </p:nvSpPr>
        <p:spPr>
          <a:xfrm>
            <a:off x="152400" y="1143000"/>
            <a:ext cx="8839200" cy="5410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1963" marR="0" lvl="1" indent="-461963" algn="l" defTabSz="914400" rtl="0" eaLnBrk="1" fontAlgn="base" latinLnBrk="0" hangingPunct="1">
              <a:lnSpc>
                <a:spcPct val="100000"/>
              </a:lnSpc>
              <a:spcBef>
                <a:spcPts val="0"/>
              </a:spcBef>
              <a:spcAft>
                <a:spcPts val="1200"/>
              </a:spcAft>
              <a:buClrTx/>
              <a:buSzTx/>
              <a:buFont typeface="+mj-lt"/>
              <a:buAutoNum type="romanUcPeriod"/>
              <a:tabLst>
                <a:tab pos="1939925" algn="l"/>
              </a:tabLst>
              <a:defRPr/>
            </a:pPr>
            <a:r>
              <a:rPr lang="en-US" sz="3000" b="1" dirty="0">
                <a:solidFill>
                  <a:srgbClr val="000000"/>
                </a:solidFill>
                <a:effectLst/>
                <a:latin typeface="Calibri" panose="020F0502020204030204" pitchFamily="34" charset="0"/>
                <a:cs typeface="Calibri" panose="020F0502020204030204" pitchFamily="34" charset="0"/>
              </a:rPr>
              <a:t>Review</a:t>
            </a:r>
            <a:endParaRPr lang="en-US" altLang="en-US" sz="3000" b="1" dirty="0">
              <a:solidFill>
                <a:srgbClr val="000000"/>
              </a:solidFill>
              <a:effectLst/>
              <a:latin typeface="Calibri" panose="020F0502020204030204" pitchFamily="34" charset="0"/>
              <a:cs typeface="Calibri" panose="020F0502020204030204" pitchFamily="34" charset="0"/>
            </a:endParaRPr>
          </a:p>
          <a:p>
            <a:pPr marL="914400" marR="0" lvl="2" indent="-514350"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lang="en-US" altLang="en-US" sz="3000" b="1" dirty="0">
                <a:solidFill>
                  <a:srgbClr val="000000"/>
                </a:solidFill>
                <a:effectLst/>
                <a:latin typeface="Calibri" panose="020F0502020204030204" pitchFamily="34" charset="0"/>
                <a:cs typeface="Calibri" panose="020F0502020204030204" pitchFamily="34" charset="0"/>
              </a:rPr>
              <a:t>Purpose, Aim, and Objective</a:t>
            </a:r>
          </a:p>
          <a:p>
            <a:pPr marL="914400" marR="0" lvl="2" indent="-514350"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lang="en-US" altLang="en-US" sz="3000" b="1" dirty="0">
                <a:solidFill>
                  <a:srgbClr val="000000"/>
                </a:solidFill>
                <a:effectLst/>
                <a:latin typeface="Calibri" panose="020F0502020204030204" pitchFamily="34" charset="0"/>
                <a:cs typeface="Calibri" panose="020F0502020204030204" pitchFamily="34" charset="0"/>
              </a:rPr>
              <a:t>Session 10</a:t>
            </a:r>
          </a:p>
          <a:p>
            <a:pPr marL="461963" marR="0" lvl="1" indent="-461963" algn="l" defTabSz="914400" rtl="0" eaLnBrk="1" fontAlgn="base" latinLnBrk="0" hangingPunct="1">
              <a:lnSpc>
                <a:spcPct val="100000"/>
              </a:lnSpc>
              <a:spcBef>
                <a:spcPts val="0"/>
              </a:spcBef>
              <a:spcAft>
                <a:spcPts val="1200"/>
              </a:spcAft>
              <a:buClrTx/>
              <a:buSzTx/>
              <a:buFont typeface="+mj-lt"/>
              <a:buAutoNum type="romanUcPeriod"/>
              <a:tabLst>
                <a:tab pos="1939925" algn="l"/>
              </a:tabLst>
              <a:defRPr/>
            </a:pPr>
            <a:r>
              <a:rPr lang="en-US" altLang="en-US" sz="3000" b="1" dirty="0">
                <a:solidFill>
                  <a:srgbClr val="0000CC"/>
                </a:solidFill>
                <a:effectLst/>
                <a:latin typeface="Calibri" panose="020F0502020204030204" pitchFamily="34" charset="0"/>
                <a:cs typeface="Calibri" panose="020F0502020204030204" pitchFamily="34" charset="0"/>
              </a:rPr>
              <a:t>The Law and Laws – The Whole Enchilada Part I (Exo. 20; Num. 15, Deut. 4-5; 8; 11; 14-15; Psa. 147)</a:t>
            </a:r>
            <a:endParaRPr lang="en-US" sz="3000" b="1" dirty="0">
              <a:solidFill>
                <a:srgbClr val="0000CC"/>
              </a:solidFill>
              <a:effectLst/>
              <a:latin typeface="Calibri" panose="020F0502020204030204" pitchFamily="34" charset="0"/>
              <a:cs typeface="Calibri" panose="020F0502020204030204" pitchFamily="34" charset="0"/>
            </a:endParaRPr>
          </a:p>
          <a:p>
            <a:pPr marL="914400" marR="0" lvl="2" indent="-514350"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lang="en-US" sz="3000" b="1" dirty="0">
                <a:solidFill>
                  <a:srgbClr val="000000"/>
                </a:solidFill>
                <a:effectLst/>
                <a:latin typeface="Calibri" panose="020F0502020204030204" pitchFamily="34" charset="0"/>
                <a:cs typeface="Calibri" panose="020F0502020204030204" pitchFamily="34" charset="0"/>
              </a:rPr>
              <a:t>General Information</a:t>
            </a:r>
          </a:p>
          <a:p>
            <a:pPr marL="914400" marR="0" lvl="2" indent="-514350"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lang="en-US" sz="3000" b="1" u="sng" dirty="0">
                <a:solidFill>
                  <a:srgbClr val="0000CC"/>
                </a:solidFill>
                <a:effectLst/>
                <a:latin typeface="Calibri" panose="020F0502020204030204" pitchFamily="34" charset="0"/>
                <a:cs typeface="Calibri" panose="020F0502020204030204" pitchFamily="34" charset="0"/>
              </a:rPr>
              <a:t>Comments &amp; Commentary</a:t>
            </a:r>
          </a:p>
          <a:p>
            <a:pPr marL="461963" marR="0" lvl="1" indent="-461963" algn="l" defTabSz="914400" rtl="0" eaLnBrk="1" fontAlgn="base" latinLnBrk="0" hangingPunct="1">
              <a:lnSpc>
                <a:spcPct val="100000"/>
              </a:lnSpc>
              <a:spcBef>
                <a:spcPts val="0"/>
              </a:spcBef>
              <a:spcAft>
                <a:spcPts val="1200"/>
              </a:spcAft>
              <a:buClrTx/>
              <a:buSzTx/>
              <a:buFont typeface="+mj-lt"/>
              <a:buAutoNum type="romanUcPeriod"/>
              <a:tabLst>
                <a:tab pos="1939925" algn="l"/>
              </a:tabLst>
              <a:defRPr/>
            </a:pPr>
            <a:r>
              <a:rPr kumimoji="0" lang="en-US" alt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Concluding </a:t>
            </a:r>
            <a:r>
              <a:rPr kumimoji="0" 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Observations</a:t>
            </a:r>
            <a:endParaRPr kumimoji="0" lang="en-US" alt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329326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15B33B-B39B-43E2-82FA-D9B230E09760}"/>
              </a:ext>
            </a:extLst>
          </p:cNvPr>
          <p:cNvSpPr txBox="1">
            <a:spLocks/>
          </p:cNvSpPr>
          <p:nvPr/>
        </p:nvSpPr>
        <p:spPr>
          <a:xfrm>
            <a:off x="457200" y="304800"/>
            <a:ext cx="8229600" cy="6096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Session 11 Outline</a:t>
            </a:r>
            <a:endPar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endParaRPr>
          </a:p>
        </p:txBody>
      </p:sp>
      <p:sp>
        <p:nvSpPr>
          <p:cNvPr id="7" name="Rectangle 3">
            <a:extLst>
              <a:ext uri="{FF2B5EF4-FFF2-40B4-BE49-F238E27FC236}">
                <a16:creationId xmlns:a16="http://schemas.microsoft.com/office/drawing/2014/main" id="{D7EAB081-A924-43CD-BBA8-F4B4A4CEEB6F}"/>
              </a:ext>
            </a:extLst>
          </p:cNvPr>
          <p:cNvSpPr txBox="1">
            <a:spLocks noChangeArrowheads="1"/>
          </p:cNvSpPr>
          <p:nvPr/>
        </p:nvSpPr>
        <p:spPr>
          <a:xfrm>
            <a:off x="152400" y="1143000"/>
            <a:ext cx="8839200" cy="5410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1963" marR="0" lvl="1" indent="-461963" algn="l" defTabSz="914400" rtl="0" eaLnBrk="1" fontAlgn="base" latinLnBrk="0" hangingPunct="1">
              <a:lnSpc>
                <a:spcPct val="100000"/>
              </a:lnSpc>
              <a:spcBef>
                <a:spcPts val="0"/>
              </a:spcBef>
              <a:spcAft>
                <a:spcPts val="1200"/>
              </a:spcAft>
              <a:buClrTx/>
              <a:buSzTx/>
              <a:buFont typeface="+mj-lt"/>
              <a:buAutoNum type="romanUcPeriod"/>
              <a:tabLst>
                <a:tab pos="1939925" algn="l"/>
              </a:tabLst>
              <a:defRPr/>
            </a:pPr>
            <a:r>
              <a:rPr lang="en-US" sz="3000" b="1" dirty="0">
                <a:solidFill>
                  <a:srgbClr val="0000CC"/>
                </a:solidFill>
                <a:effectLst/>
                <a:latin typeface="Calibri" panose="020F0502020204030204" pitchFamily="34" charset="0"/>
                <a:cs typeface="Calibri" panose="020F0502020204030204" pitchFamily="34" charset="0"/>
              </a:rPr>
              <a:t>Review</a:t>
            </a:r>
            <a:endParaRPr lang="en-US" altLang="en-US" sz="3000" b="1" dirty="0">
              <a:solidFill>
                <a:srgbClr val="0000CC"/>
              </a:solidFill>
              <a:effectLst/>
              <a:latin typeface="Calibri" panose="020F0502020204030204" pitchFamily="34" charset="0"/>
              <a:cs typeface="Calibri" panose="020F0502020204030204" pitchFamily="34" charset="0"/>
            </a:endParaRPr>
          </a:p>
          <a:p>
            <a:pPr marL="914400" marR="0" lvl="2" indent="-514350"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lang="en-US" altLang="en-US" sz="3000" b="1" u="sng" dirty="0">
                <a:solidFill>
                  <a:srgbClr val="0000CC"/>
                </a:solidFill>
                <a:effectLst/>
                <a:latin typeface="Calibri" panose="020F0502020204030204" pitchFamily="34" charset="0"/>
                <a:cs typeface="Calibri" panose="020F0502020204030204" pitchFamily="34" charset="0"/>
              </a:rPr>
              <a:t>Purpose, Aim, and Objective</a:t>
            </a:r>
          </a:p>
          <a:p>
            <a:pPr marL="914400" marR="0" lvl="2" indent="-514350"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kumimoji="0" lang="en-US" alt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Session 10</a:t>
            </a:r>
          </a:p>
          <a:p>
            <a:pPr marL="461963" lvl="1" indent="-461963" eaLnBrk="1" hangingPunct="1">
              <a:spcBef>
                <a:spcPts val="0"/>
              </a:spcBef>
              <a:spcAft>
                <a:spcPts val="1200"/>
              </a:spcAft>
              <a:buFont typeface="+mj-lt"/>
              <a:buAutoNum type="romanUcPeriod"/>
              <a:tabLst>
                <a:tab pos="1939925" algn="l"/>
              </a:tabLst>
              <a:defRPr/>
            </a:pPr>
            <a:r>
              <a:rPr kumimoji="0" lang="en-US" alt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Law and Laws – The Whole Enchilada Part I </a:t>
            </a:r>
            <a:r>
              <a:rPr lang="en-US" altLang="en-US" sz="3000" b="1" dirty="0">
                <a:solidFill>
                  <a:srgbClr val="000000"/>
                </a:solidFill>
                <a:effectLst/>
                <a:latin typeface="Calibri" panose="020F0502020204030204" pitchFamily="34" charset="0"/>
                <a:cs typeface="Calibri" panose="020F0502020204030204" pitchFamily="34" charset="0"/>
              </a:rPr>
              <a:t>(Exo. 20; Num. 15, Deut. 4-5; 8; 11; 14-15; Psa. 147</a:t>
            </a:r>
            <a:r>
              <a:rPr kumimoji="0" lang="en-US" alt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914400" marR="0" lvl="2" indent="-514350"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kumimoji="0" 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General Information</a:t>
            </a:r>
          </a:p>
          <a:p>
            <a:pPr marL="914400" marR="0" lvl="2" indent="-514350"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kumimoji="0" 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Comments &amp; Commentary</a:t>
            </a:r>
          </a:p>
          <a:p>
            <a:pPr marL="461963" marR="0" lvl="1" indent="-461963" algn="l" defTabSz="914400" rtl="0" eaLnBrk="1" fontAlgn="base" latinLnBrk="0" hangingPunct="1">
              <a:lnSpc>
                <a:spcPct val="100000"/>
              </a:lnSpc>
              <a:spcBef>
                <a:spcPts val="0"/>
              </a:spcBef>
              <a:spcAft>
                <a:spcPts val="1200"/>
              </a:spcAft>
              <a:buClrTx/>
              <a:buSzTx/>
              <a:buFont typeface="+mj-lt"/>
              <a:buAutoNum type="romanUcPeriod"/>
              <a:tabLst>
                <a:tab pos="1939925" algn="l"/>
              </a:tabLst>
              <a:defRPr/>
            </a:pPr>
            <a:r>
              <a:rPr kumimoji="0" lang="en-US" alt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Concluding </a:t>
            </a:r>
            <a:r>
              <a:rPr kumimoji="0" 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Observations</a:t>
            </a:r>
            <a:endParaRPr kumimoji="0" lang="en-US" alt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1285804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6795C2B4-5F1C-45C7-8816-5F453735ECCA}"/>
              </a:ext>
            </a:extLst>
          </p:cNvPr>
          <p:cNvSpPr>
            <a:spLocks noGrp="1" noChangeArrowheads="1"/>
          </p:cNvSpPr>
          <p:nvPr>
            <p:ph type="title"/>
          </p:nvPr>
        </p:nvSpPr>
        <p:spPr>
          <a:xfrm>
            <a:off x="0" y="609599"/>
            <a:ext cx="9144000" cy="533401"/>
          </a:xfrm>
        </p:spPr>
        <p:txBody>
          <a:bodyPr/>
          <a:lstStyle/>
          <a:p>
            <a:r>
              <a:rPr lang="en-US" altLang="en-US" sz="3200" b="1" dirty="0">
                <a:solidFill>
                  <a:srgbClr val="0000CC"/>
                </a:solidFill>
              </a:rPr>
              <a:t>Subtracting from, and adding to, the Law of Moses</a:t>
            </a:r>
          </a:p>
        </p:txBody>
      </p:sp>
      <p:sp>
        <p:nvSpPr>
          <p:cNvPr id="53251" name="Rectangle 3">
            <a:extLst>
              <a:ext uri="{FF2B5EF4-FFF2-40B4-BE49-F238E27FC236}">
                <a16:creationId xmlns:a16="http://schemas.microsoft.com/office/drawing/2014/main" id="{4A9ABCAB-EA10-43E4-9031-508C32B39DFA}"/>
              </a:ext>
            </a:extLst>
          </p:cNvPr>
          <p:cNvSpPr>
            <a:spLocks noGrp="1" noChangeArrowheads="1"/>
          </p:cNvSpPr>
          <p:nvPr>
            <p:ph type="body" sz="half" idx="1"/>
          </p:nvPr>
        </p:nvSpPr>
        <p:spPr>
          <a:xfrm>
            <a:off x="76200" y="1600200"/>
            <a:ext cx="5562600" cy="4648200"/>
          </a:xfrm>
        </p:spPr>
        <p:txBody>
          <a:bodyPr/>
          <a:lstStyle/>
          <a:p>
            <a:pPr algn="just">
              <a:spcBef>
                <a:spcPts val="0"/>
              </a:spcBef>
              <a:spcAft>
                <a:spcPts val="1200"/>
              </a:spcAft>
            </a:pPr>
            <a:r>
              <a:rPr lang="en-US" altLang="en-US" sz="2800" dirty="0"/>
              <a:t>Many groups within Christendom* hold to </a:t>
            </a:r>
            <a:r>
              <a:rPr lang="en-US" altLang="en-US" sz="2800" b="1" dirty="0">
                <a:solidFill>
                  <a:srgbClr val="0000CC"/>
                </a:solidFill>
                <a:ea typeface="+mj-ea"/>
              </a:rPr>
              <a:t>some smaller set of the Law of Moses.</a:t>
            </a:r>
          </a:p>
          <a:p>
            <a:pPr marL="341313" indent="-341313" algn="just">
              <a:spcBef>
                <a:spcPts val="0"/>
              </a:spcBef>
              <a:spcAft>
                <a:spcPts val="1200"/>
              </a:spcAft>
              <a:buNone/>
            </a:pPr>
            <a:r>
              <a:rPr lang="en-US" altLang="en-US" sz="2800" i="1" dirty="0"/>
              <a:t>*	‘Christendom’ here includes those groups who do not teach a saving Gospel but still ‘claim’ to be ‘Christian’ (Mormon, Jehovah’s Witness, etc.).</a:t>
            </a:r>
          </a:p>
        </p:txBody>
      </p:sp>
      <p:sp>
        <p:nvSpPr>
          <p:cNvPr id="53252" name="Text Box 4">
            <a:extLst>
              <a:ext uri="{FF2B5EF4-FFF2-40B4-BE49-F238E27FC236}">
                <a16:creationId xmlns:a16="http://schemas.microsoft.com/office/drawing/2014/main" id="{6CFD13BC-5D7C-4CEA-B0EF-A1DE7A32ED0C}"/>
              </a:ext>
            </a:extLst>
          </p:cNvPr>
          <p:cNvSpPr txBox="1">
            <a:spLocks noChangeArrowheads="1"/>
          </p:cNvSpPr>
          <p:nvPr/>
        </p:nvSpPr>
        <p:spPr bwMode="auto">
          <a:xfrm>
            <a:off x="152400" y="228600"/>
            <a:ext cx="441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dirty="0">
              <a:solidFill>
                <a:schemeClr val="tx1"/>
              </a:solidFill>
              <a:effectLst/>
              <a:latin typeface="Calibri" panose="020F0502020204030204" pitchFamily="34" charset="0"/>
              <a:cs typeface="Calibri" panose="020F0502020204030204" pitchFamily="34" charset="0"/>
            </a:endParaRPr>
          </a:p>
        </p:txBody>
      </p:sp>
      <p:pic>
        <p:nvPicPr>
          <p:cNvPr id="53254" name="Picture 6" descr="moses">
            <a:extLst>
              <a:ext uri="{FF2B5EF4-FFF2-40B4-BE49-F238E27FC236}">
                <a16:creationId xmlns:a16="http://schemas.microsoft.com/office/drawing/2014/main" id="{4607525C-5956-4BFE-9BBA-732C31708EB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81702" y="1752600"/>
            <a:ext cx="2781298" cy="4114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Text Box 4">
            <a:extLst>
              <a:ext uri="{FF2B5EF4-FFF2-40B4-BE49-F238E27FC236}">
                <a16:creationId xmlns:a16="http://schemas.microsoft.com/office/drawing/2014/main" id="{888411C2-E11E-4E49-AF13-9FD24559C0F6}"/>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effectLst/>
                <a:latin typeface="Calibri" panose="020F0502020204030204" pitchFamily="34" charset="0"/>
                <a:cs typeface="Calibri" panose="020F0502020204030204" pitchFamily="34" charset="0"/>
              </a:rPr>
              <a:t>Law &amp; Grace: Lesson 11 The Law and Laws – The Whole Enchilada Part I</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D3751FB-E776-4D5B-86A4-3719B5A1D056}"/>
              </a:ext>
            </a:extLst>
          </p:cNvPr>
          <p:cNvSpPr>
            <a:spLocks noGrp="1" noChangeArrowheads="1"/>
          </p:cNvSpPr>
          <p:nvPr>
            <p:ph type="title"/>
          </p:nvPr>
        </p:nvSpPr>
        <p:spPr>
          <a:xfrm>
            <a:off x="0" y="609600"/>
            <a:ext cx="9144000" cy="533400"/>
          </a:xfrm>
        </p:spPr>
        <p:txBody>
          <a:bodyPr/>
          <a:lstStyle/>
          <a:p>
            <a:r>
              <a:rPr lang="en-US" altLang="en-US" sz="3200" b="1" dirty="0">
                <a:solidFill>
                  <a:srgbClr val="0000CC"/>
                </a:solidFill>
              </a:rPr>
              <a:t>Subtracting from, and adding to, the Law of Moses</a:t>
            </a:r>
          </a:p>
        </p:txBody>
      </p:sp>
      <p:sp>
        <p:nvSpPr>
          <p:cNvPr id="6147" name="Rectangle 3">
            <a:extLst>
              <a:ext uri="{FF2B5EF4-FFF2-40B4-BE49-F238E27FC236}">
                <a16:creationId xmlns:a16="http://schemas.microsoft.com/office/drawing/2014/main" id="{56543A24-C0E8-473B-A336-7E36048E170D}"/>
              </a:ext>
            </a:extLst>
          </p:cNvPr>
          <p:cNvSpPr>
            <a:spLocks noGrp="1" noChangeArrowheads="1"/>
          </p:cNvSpPr>
          <p:nvPr>
            <p:ph type="body" sz="half" idx="1"/>
          </p:nvPr>
        </p:nvSpPr>
        <p:spPr>
          <a:xfrm>
            <a:off x="0" y="1600200"/>
            <a:ext cx="9144000" cy="1143000"/>
          </a:xfrm>
        </p:spPr>
        <p:txBody>
          <a:bodyPr/>
          <a:lstStyle/>
          <a:p>
            <a:pPr algn="just">
              <a:spcBef>
                <a:spcPts val="0"/>
              </a:spcBef>
              <a:spcAft>
                <a:spcPts val="1200"/>
              </a:spcAft>
            </a:pPr>
            <a:r>
              <a:rPr lang="en-US" altLang="en-US" sz="2800" b="1" dirty="0">
                <a:solidFill>
                  <a:srgbClr val="0000CC"/>
                </a:solidFill>
                <a:ea typeface="+mj-ea"/>
              </a:rPr>
              <a:t>These groups pick and choose </a:t>
            </a:r>
            <a:r>
              <a:rPr lang="en-US" altLang="en-US" sz="2800" dirty="0"/>
              <a:t>from among the 613 laws of the Law of Moses to assemble the set they claim is ‘right’.</a:t>
            </a:r>
          </a:p>
        </p:txBody>
      </p:sp>
      <p:sp>
        <p:nvSpPr>
          <p:cNvPr id="6149" name="Text Box 5">
            <a:extLst>
              <a:ext uri="{FF2B5EF4-FFF2-40B4-BE49-F238E27FC236}">
                <a16:creationId xmlns:a16="http://schemas.microsoft.com/office/drawing/2014/main" id="{FFF0EAD8-EC0B-43F1-8F23-BFF1434D7EA4}"/>
              </a:ext>
            </a:extLst>
          </p:cNvPr>
          <p:cNvSpPr txBox="1">
            <a:spLocks noChangeArrowheads="1"/>
          </p:cNvSpPr>
          <p:nvPr/>
        </p:nvSpPr>
        <p:spPr bwMode="auto">
          <a:xfrm>
            <a:off x="152400" y="228600"/>
            <a:ext cx="441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dirty="0">
              <a:solidFill>
                <a:schemeClr val="tx1"/>
              </a:solidFill>
              <a:effectLst/>
              <a:latin typeface="Calibri" panose="020F0502020204030204" pitchFamily="34" charset="0"/>
              <a:cs typeface="Calibri" panose="020F0502020204030204" pitchFamily="34" charset="0"/>
            </a:endParaRPr>
          </a:p>
        </p:txBody>
      </p:sp>
      <p:sp>
        <p:nvSpPr>
          <p:cNvPr id="10" name="Text Box 4">
            <a:extLst>
              <a:ext uri="{FF2B5EF4-FFF2-40B4-BE49-F238E27FC236}">
                <a16:creationId xmlns:a16="http://schemas.microsoft.com/office/drawing/2014/main" id="{99D87AFB-EC1F-4AFB-A025-FA166FED6E91}"/>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effectLst/>
                <a:latin typeface="Calibri" panose="020F0502020204030204" pitchFamily="34" charset="0"/>
                <a:cs typeface="Calibri" panose="020F0502020204030204" pitchFamily="34" charset="0"/>
              </a:rPr>
              <a:t>Law &amp; Grace: Lesson 11 The Law and Laws – The Whole Enchilada Part I</a:t>
            </a:r>
          </a:p>
        </p:txBody>
      </p:sp>
      <p:pic>
        <p:nvPicPr>
          <p:cNvPr id="2" name="Picture 1">
            <a:extLst>
              <a:ext uri="{FF2B5EF4-FFF2-40B4-BE49-F238E27FC236}">
                <a16:creationId xmlns:a16="http://schemas.microsoft.com/office/drawing/2014/main" id="{53A2F589-274B-405A-BA3B-819E943335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6538" y="2843482"/>
            <a:ext cx="7510923" cy="3481118"/>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5A4C1133-B5F8-4EE5-81F9-896249BFA4F0}"/>
              </a:ext>
            </a:extLst>
          </p:cNvPr>
          <p:cNvSpPr>
            <a:spLocks noGrp="1" noChangeArrowheads="1"/>
          </p:cNvSpPr>
          <p:nvPr>
            <p:ph type="title"/>
          </p:nvPr>
        </p:nvSpPr>
        <p:spPr>
          <a:xfrm>
            <a:off x="0" y="609600"/>
            <a:ext cx="9144000" cy="523653"/>
          </a:xfrm>
        </p:spPr>
        <p:txBody>
          <a:bodyPr/>
          <a:lstStyle/>
          <a:p>
            <a:r>
              <a:rPr lang="en-US" altLang="en-US" sz="3200" b="1" dirty="0">
                <a:solidFill>
                  <a:srgbClr val="0000CC"/>
                </a:solidFill>
              </a:rPr>
              <a:t>Subtracting from, and adding to, the Law of Moses</a:t>
            </a:r>
          </a:p>
        </p:txBody>
      </p:sp>
      <p:sp>
        <p:nvSpPr>
          <p:cNvPr id="50180" name="Rectangle 4">
            <a:extLst>
              <a:ext uri="{FF2B5EF4-FFF2-40B4-BE49-F238E27FC236}">
                <a16:creationId xmlns:a16="http://schemas.microsoft.com/office/drawing/2014/main" id="{2A71FC22-4648-4BEC-BBD5-BDAF4D91E323}"/>
              </a:ext>
            </a:extLst>
          </p:cNvPr>
          <p:cNvSpPr>
            <a:spLocks noGrp="1" noChangeArrowheads="1"/>
          </p:cNvSpPr>
          <p:nvPr>
            <p:ph type="body" sz="half" idx="2"/>
          </p:nvPr>
        </p:nvSpPr>
        <p:spPr>
          <a:xfrm>
            <a:off x="76200" y="1600200"/>
            <a:ext cx="8991600" cy="1600200"/>
          </a:xfrm>
        </p:spPr>
        <p:txBody>
          <a:bodyPr/>
          <a:lstStyle/>
          <a:p>
            <a:pPr algn="just"/>
            <a:r>
              <a:rPr lang="en-US" altLang="en-US" sz="2800" dirty="0"/>
              <a:t>Each group claims that we </a:t>
            </a:r>
            <a:r>
              <a:rPr lang="en-US" altLang="en-US" sz="2800" b="1" dirty="0">
                <a:solidFill>
                  <a:srgbClr val="0000CC"/>
                </a:solidFill>
                <a:ea typeface="+mj-ea"/>
              </a:rPr>
              <a:t>ought to follow their set of Laws </a:t>
            </a:r>
            <a:r>
              <a:rPr lang="en-US" altLang="en-US" sz="2800" dirty="0"/>
              <a:t>in order to be right before God, ‘get saved’, to stay saved, be blessed or some similar terminology.</a:t>
            </a:r>
          </a:p>
        </p:txBody>
      </p:sp>
      <p:sp>
        <p:nvSpPr>
          <p:cNvPr id="50181" name="Text Box 5">
            <a:extLst>
              <a:ext uri="{FF2B5EF4-FFF2-40B4-BE49-F238E27FC236}">
                <a16:creationId xmlns:a16="http://schemas.microsoft.com/office/drawing/2014/main" id="{FFDFE66C-04EF-4D30-B129-A4171C5BED78}"/>
              </a:ext>
            </a:extLst>
          </p:cNvPr>
          <p:cNvSpPr txBox="1">
            <a:spLocks noChangeArrowheads="1"/>
          </p:cNvSpPr>
          <p:nvPr/>
        </p:nvSpPr>
        <p:spPr bwMode="auto">
          <a:xfrm>
            <a:off x="152400" y="228600"/>
            <a:ext cx="441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dirty="0">
              <a:solidFill>
                <a:schemeClr val="tx1"/>
              </a:solidFill>
              <a:effectLst/>
              <a:latin typeface="Calibri" panose="020F0502020204030204" pitchFamily="34" charset="0"/>
              <a:cs typeface="Calibri" panose="020F0502020204030204" pitchFamily="34" charset="0"/>
            </a:endParaRPr>
          </a:p>
        </p:txBody>
      </p:sp>
      <p:sp>
        <p:nvSpPr>
          <p:cNvPr id="10" name="Text Box 4">
            <a:extLst>
              <a:ext uri="{FF2B5EF4-FFF2-40B4-BE49-F238E27FC236}">
                <a16:creationId xmlns:a16="http://schemas.microsoft.com/office/drawing/2014/main" id="{DF0F7B8B-E6FB-4479-8A00-D7473DF556B4}"/>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effectLst/>
                <a:latin typeface="Calibri" panose="020F0502020204030204" pitchFamily="34" charset="0"/>
                <a:cs typeface="Calibri" panose="020F0502020204030204" pitchFamily="34" charset="0"/>
              </a:rPr>
              <a:t>Law &amp; Grace: Lesson 11 The Law and Laws – The Whole Enchilada Part I</a:t>
            </a:r>
          </a:p>
        </p:txBody>
      </p:sp>
      <p:pic>
        <p:nvPicPr>
          <p:cNvPr id="3" name="Picture 2">
            <a:extLst>
              <a:ext uri="{FF2B5EF4-FFF2-40B4-BE49-F238E27FC236}">
                <a16:creationId xmlns:a16="http://schemas.microsoft.com/office/drawing/2014/main" id="{E0FE94B4-2A91-48CC-B7FF-0504C58269E1}"/>
              </a:ext>
            </a:extLst>
          </p:cNvPr>
          <p:cNvPicPr>
            <a:picLocks noChangeAspect="1"/>
          </p:cNvPicPr>
          <p:nvPr/>
        </p:nvPicPr>
        <p:blipFill>
          <a:blip r:embed="rId3"/>
          <a:stretch>
            <a:fillRect/>
          </a:stretch>
        </p:blipFill>
        <p:spPr>
          <a:xfrm>
            <a:off x="2198748" y="3657600"/>
            <a:ext cx="4746504" cy="22860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95EE1947-46CF-4430-91E1-09C347152661}"/>
              </a:ext>
            </a:extLst>
          </p:cNvPr>
          <p:cNvSpPr>
            <a:spLocks noGrp="1" noChangeArrowheads="1"/>
          </p:cNvSpPr>
          <p:nvPr>
            <p:ph type="title"/>
          </p:nvPr>
        </p:nvSpPr>
        <p:spPr>
          <a:xfrm>
            <a:off x="685800" y="609600"/>
            <a:ext cx="7772400" cy="990600"/>
          </a:xfrm>
        </p:spPr>
        <p:txBody>
          <a:bodyPr/>
          <a:lstStyle/>
          <a:p>
            <a:pPr lvl="0">
              <a:spcBef>
                <a:spcPct val="50000"/>
              </a:spcBef>
            </a:pPr>
            <a:r>
              <a:rPr lang="en-US" altLang="en-US" sz="3200" b="1" dirty="0">
                <a:solidFill>
                  <a:srgbClr val="0000CC"/>
                </a:solidFill>
              </a:rPr>
              <a:t>The 10 Commandments (+/-)</a:t>
            </a:r>
            <a:br>
              <a:rPr lang="en-US" altLang="en-US" sz="3200" b="1" dirty="0">
                <a:solidFill>
                  <a:srgbClr val="0000CC"/>
                </a:solidFill>
              </a:rPr>
            </a:br>
            <a:r>
              <a:rPr lang="en-US" altLang="en-US" sz="2800" b="1" dirty="0">
                <a:solidFill>
                  <a:srgbClr val="0000CC"/>
                </a:solidFill>
              </a:rPr>
              <a:t>Exodus 20:1-17</a:t>
            </a:r>
            <a:endParaRPr lang="en-US" altLang="en-US" sz="3200" b="1" dirty="0">
              <a:solidFill>
                <a:srgbClr val="0000CC"/>
              </a:solidFill>
            </a:endParaRPr>
          </a:p>
        </p:txBody>
      </p:sp>
      <p:sp>
        <p:nvSpPr>
          <p:cNvPr id="9219" name="Rectangle 3">
            <a:extLst>
              <a:ext uri="{FF2B5EF4-FFF2-40B4-BE49-F238E27FC236}">
                <a16:creationId xmlns:a16="http://schemas.microsoft.com/office/drawing/2014/main" id="{0ED92CEF-B0E9-474F-9224-777B553FEFE9}"/>
              </a:ext>
            </a:extLst>
          </p:cNvPr>
          <p:cNvSpPr>
            <a:spLocks noGrp="1" noChangeArrowheads="1"/>
          </p:cNvSpPr>
          <p:nvPr>
            <p:ph type="body" sz="half" idx="1"/>
          </p:nvPr>
        </p:nvSpPr>
        <p:spPr>
          <a:xfrm>
            <a:off x="76200" y="1819564"/>
            <a:ext cx="6553200" cy="3971636"/>
          </a:xfrm>
        </p:spPr>
        <p:txBody>
          <a:bodyPr/>
          <a:lstStyle/>
          <a:p>
            <a:pPr algn="just">
              <a:spcBef>
                <a:spcPts val="0"/>
              </a:spcBef>
              <a:spcAft>
                <a:spcPts val="1200"/>
              </a:spcAft>
            </a:pPr>
            <a:r>
              <a:rPr lang="en-US" altLang="en-US" sz="2800" b="1" dirty="0">
                <a:solidFill>
                  <a:srgbClr val="0000CC"/>
                </a:solidFill>
                <a:ea typeface="+mj-ea"/>
              </a:rPr>
              <a:t>It is fairly common </a:t>
            </a:r>
            <a:r>
              <a:rPr lang="en-US" altLang="en-US" sz="2800" dirty="0"/>
              <a:t>among these groups, to say that Christians are still under the 10 commandments, however:</a:t>
            </a:r>
          </a:p>
          <a:p>
            <a:pPr marL="914400" lvl="1" indent="-457200" algn="just">
              <a:spcBef>
                <a:spcPts val="0"/>
              </a:spcBef>
              <a:spcAft>
                <a:spcPts val="1200"/>
              </a:spcAft>
            </a:pPr>
            <a:r>
              <a:rPr lang="en-US" altLang="en-US" dirty="0"/>
              <a:t>Few will hold to the Sabbath </a:t>
            </a:r>
            <a:r>
              <a:rPr lang="en-US" altLang="en-US" b="1" dirty="0">
                <a:solidFill>
                  <a:srgbClr val="0000CC"/>
                </a:solidFill>
              </a:rPr>
              <a:t>from sundown Friday to sundown Saturday. </a:t>
            </a:r>
            <a:r>
              <a:rPr lang="en-US" altLang="en-US" i="1" dirty="0"/>
              <a:t>Exceptions include the Seventh-day Adventists and the Seventh-day Baptists (?). </a:t>
            </a:r>
          </a:p>
        </p:txBody>
      </p:sp>
      <p:pic>
        <p:nvPicPr>
          <p:cNvPr id="9224" name="Picture 8" descr="Law Tablets">
            <a:extLst>
              <a:ext uri="{FF2B5EF4-FFF2-40B4-BE49-F238E27FC236}">
                <a16:creationId xmlns:a16="http://schemas.microsoft.com/office/drawing/2014/main" id="{3883F275-27F8-4FD7-BFD9-35A3B169968C}"/>
              </a:ext>
            </a:extLst>
          </p:cNvPr>
          <p:cNvPicPr>
            <a:picLocks noChangeAspect="1" noChangeArrowheads="1"/>
          </p:cNvPicPr>
          <p:nvPr/>
        </p:nvPicPr>
        <p:blipFill>
          <a:blip r:embed="rId3" cstate="email">
            <a:lum bright="-6000"/>
            <a:extLst>
              <a:ext uri="{28A0092B-C50C-407E-A947-70E740481C1C}">
                <a14:useLocalDpi xmlns:a14="http://schemas.microsoft.com/office/drawing/2010/main"/>
              </a:ext>
            </a:extLst>
          </a:blip>
          <a:srcRect/>
          <a:stretch>
            <a:fillRect/>
          </a:stretch>
        </p:blipFill>
        <p:spPr bwMode="auto">
          <a:xfrm>
            <a:off x="6781800" y="1905000"/>
            <a:ext cx="1931277" cy="2286000"/>
          </a:xfrm>
          <a:prstGeom prst="rect">
            <a:avLst/>
          </a:prstGeom>
          <a:noFill/>
          <a:ln w="9525">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7" name="Text Box 4">
            <a:extLst>
              <a:ext uri="{FF2B5EF4-FFF2-40B4-BE49-F238E27FC236}">
                <a16:creationId xmlns:a16="http://schemas.microsoft.com/office/drawing/2014/main" id="{5EA9652C-8E01-4D1D-8433-55C212B44991}"/>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effectLst/>
                <a:latin typeface="Calibri" panose="020F0502020204030204" pitchFamily="34" charset="0"/>
                <a:cs typeface="Calibri" panose="020F0502020204030204" pitchFamily="34" charset="0"/>
              </a:rPr>
              <a:t>Law &amp; Grace: Lesson 11 The Law and Laws – The Whole Enchilada Part I</a:t>
            </a:r>
          </a:p>
        </p:txBody>
      </p:sp>
      <p:pic>
        <p:nvPicPr>
          <p:cNvPr id="6" name="Picture 8" descr="sabbath">
            <a:extLst>
              <a:ext uri="{FF2B5EF4-FFF2-40B4-BE49-F238E27FC236}">
                <a16:creationId xmlns:a16="http://schemas.microsoft.com/office/drawing/2014/main" id="{D7FDAB96-FC35-41AE-8A6E-10E0339FF83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81801" y="4343400"/>
            <a:ext cx="1931276" cy="22860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Text Box 4">
            <a:extLst>
              <a:ext uri="{FF2B5EF4-FFF2-40B4-BE49-F238E27FC236}">
                <a16:creationId xmlns:a16="http://schemas.microsoft.com/office/drawing/2014/main" id="{133C3F51-4A1E-4058-92AD-4F6E6C92E06B}"/>
              </a:ext>
            </a:extLst>
          </p:cNvPr>
          <p:cNvSpPr txBox="1">
            <a:spLocks noChangeArrowheads="1"/>
          </p:cNvSpPr>
          <p:nvPr/>
        </p:nvSpPr>
        <p:spPr bwMode="auto">
          <a:xfrm>
            <a:off x="243606" y="1789093"/>
            <a:ext cx="8915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altLang="en-US" sz="2800" dirty="0">
                <a:solidFill>
                  <a:schemeClr val="tx1"/>
                </a:solidFill>
                <a:effectLst/>
                <a:latin typeface="Calibri" panose="020F0502020204030204" pitchFamily="34" charset="0"/>
                <a:cs typeface="Calibri" panose="020F0502020204030204" pitchFamily="34" charset="0"/>
              </a:rPr>
              <a:t>The 10 commandments were put on tablets of stone </a:t>
            </a:r>
            <a:r>
              <a:rPr lang="en-US" altLang="en-US" sz="2800" b="1" dirty="0">
                <a:solidFill>
                  <a:srgbClr val="0000CC"/>
                </a:solidFill>
                <a:effectLst/>
                <a:latin typeface="Calibri" panose="020F0502020204030204" pitchFamily="34" charset="0"/>
                <a:ea typeface="+mj-ea"/>
                <a:cs typeface="Calibri" panose="020F0502020204030204" pitchFamily="34" charset="0"/>
              </a:rPr>
              <a:t>so that Moses could put the tablets in the Ark of the Covenant.</a:t>
            </a:r>
          </a:p>
        </p:txBody>
      </p:sp>
      <p:sp>
        <p:nvSpPr>
          <p:cNvPr id="8" name="Text Box 4">
            <a:extLst>
              <a:ext uri="{FF2B5EF4-FFF2-40B4-BE49-F238E27FC236}">
                <a16:creationId xmlns:a16="http://schemas.microsoft.com/office/drawing/2014/main" id="{87D9CCC5-BD82-4D12-91AB-500AF6F94217}"/>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effectLst/>
                <a:latin typeface="Calibri" panose="020F0502020204030204" pitchFamily="34" charset="0"/>
                <a:cs typeface="Calibri" panose="020F0502020204030204" pitchFamily="34" charset="0"/>
              </a:rPr>
              <a:t>Law &amp; Grace: Lesson 11 The Law and Laws – The Whole Enchilada Part I</a:t>
            </a:r>
          </a:p>
        </p:txBody>
      </p:sp>
      <p:sp>
        <p:nvSpPr>
          <p:cNvPr id="10" name="Rectangle 2">
            <a:extLst>
              <a:ext uri="{FF2B5EF4-FFF2-40B4-BE49-F238E27FC236}">
                <a16:creationId xmlns:a16="http://schemas.microsoft.com/office/drawing/2014/main" id="{C87A849A-5C4A-4DE4-A98E-092A158368F9}"/>
              </a:ext>
            </a:extLst>
          </p:cNvPr>
          <p:cNvSpPr txBox="1">
            <a:spLocks noChangeArrowheads="1"/>
          </p:cNvSpPr>
          <p:nvPr/>
        </p:nvSpPr>
        <p:spPr>
          <a:xfrm>
            <a:off x="685800" y="609600"/>
            <a:ext cx="7772400" cy="954107"/>
          </a:xfrm>
          <a:prstGeom prst="rect">
            <a:avLst/>
          </a:prstGeom>
        </p:spPr>
        <p:txBody>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spcBef>
                <a:spcPct val="50000"/>
              </a:spcBef>
            </a:pPr>
            <a:r>
              <a:rPr lang="en-US" altLang="en-US" sz="3200" b="1" dirty="0">
                <a:solidFill>
                  <a:srgbClr val="0000CC"/>
                </a:solidFill>
                <a:effectLst/>
              </a:rPr>
              <a:t>The 10 Commandments (+/-)</a:t>
            </a:r>
            <a:br>
              <a:rPr lang="en-US" altLang="en-US" sz="3200" b="1" dirty="0">
                <a:solidFill>
                  <a:srgbClr val="0000CC"/>
                </a:solidFill>
                <a:effectLst/>
              </a:rPr>
            </a:br>
            <a:r>
              <a:rPr lang="en-US" altLang="en-US" sz="2800" b="1" dirty="0">
                <a:solidFill>
                  <a:srgbClr val="0000CC"/>
                </a:solidFill>
                <a:effectLst/>
              </a:rPr>
              <a:t>Exodus 20:1-17</a:t>
            </a:r>
            <a:endParaRPr lang="en-US" altLang="en-US" sz="3200" b="1" dirty="0">
              <a:solidFill>
                <a:srgbClr val="0000CC"/>
              </a:solidFill>
              <a:effectLst/>
            </a:endParaRPr>
          </a:p>
        </p:txBody>
      </p:sp>
      <p:pic>
        <p:nvPicPr>
          <p:cNvPr id="4" name="Picture 3">
            <a:extLst>
              <a:ext uri="{FF2B5EF4-FFF2-40B4-BE49-F238E27FC236}">
                <a16:creationId xmlns:a16="http://schemas.microsoft.com/office/drawing/2014/main" id="{FA98A727-5F1F-4BF6-BBE9-8B47181514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22974" y="3276600"/>
            <a:ext cx="4298053" cy="2743438"/>
          </a:xfrm>
          <a:prstGeom prst="rect">
            <a:avLst/>
          </a:prstGeom>
        </p:spPr>
      </p:pic>
      <p:pic>
        <p:nvPicPr>
          <p:cNvPr id="3" name="Picture 2">
            <a:extLst>
              <a:ext uri="{FF2B5EF4-FFF2-40B4-BE49-F238E27FC236}">
                <a16:creationId xmlns:a16="http://schemas.microsoft.com/office/drawing/2014/main" id="{A730C022-1ED6-4893-A35A-89CC90B6628E}"/>
              </a:ext>
            </a:extLst>
          </p:cNvPr>
          <p:cNvPicPr>
            <a:picLocks noChangeAspect="1"/>
          </p:cNvPicPr>
          <p:nvPr/>
        </p:nvPicPr>
        <p:blipFill>
          <a:blip r:embed="rId3"/>
          <a:stretch>
            <a:fillRect/>
          </a:stretch>
        </p:blipFill>
        <p:spPr>
          <a:xfrm>
            <a:off x="2422974" y="2819400"/>
            <a:ext cx="4298053" cy="3657600"/>
          </a:xfrm>
          <a:prstGeom prst="rect">
            <a:avLst/>
          </a:prstGeom>
        </p:spPr>
      </p:pic>
      <p:pic>
        <p:nvPicPr>
          <p:cNvPr id="7" name="Picture 6" descr="A close up of text on a white surface&#10;&#10;Description generated with high confidence">
            <a:extLst>
              <a:ext uri="{FF2B5EF4-FFF2-40B4-BE49-F238E27FC236}">
                <a16:creationId xmlns:a16="http://schemas.microsoft.com/office/drawing/2014/main" id="{0AB92562-C200-47B2-B6F1-557D147C3076}"/>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238375" y="2819400"/>
            <a:ext cx="4667250" cy="3733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3"/>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a:extLst>
              <a:ext uri="{FF2B5EF4-FFF2-40B4-BE49-F238E27FC236}">
                <a16:creationId xmlns:a16="http://schemas.microsoft.com/office/drawing/2014/main" id="{48CA562B-C326-4C48-830A-AFCDD03BB96B}"/>
              </a:ext>
            </a:extLst>
          </p:cNvPr>
          <p:cNvSpPr>
            <a:spLocks noGrp="1" noChangeArrowheads="1"/>
          </p:cNvSpPr>
          <p:nvPr>
            <p:ph type="body" sz="half" idx="2"/>
          </p:nvPr>
        </p:nvSpPr>
        <p:spPr>
          <a:xfrm>
            <a:off x="4038600" y="1981200"/>
            <a:ext cx="5029200" cy="4495800"/>
          </a:xfrm>
        </p:spPr>
        <p:txBody>
          <a:bodyPr/>
          <a:lstStyle/>
          <a:p>
            <a:pPr algn="just"/>
            <a:r>
              <a:rPr lang="en-US" altLang="en-US" sz="2800" dirty="0"/>
              <a:t>Just about nobody wants to carry out the death penalty  as required by the law for breaking any of the ten commandments.</a:t>
            </a:r>
          </a:p>
          <a:p>
            <a:pPr algn="just"/>
            <a:r>
              <a:rPr lang="en-US" altLang="en-US" sz="2800" dirty="0"/>
              <a:t>According to modern Orthodox Judaism, you had better not flip a light switch on a Friday evening! </a:t>
            </a:r>
          </a:p>
        </p:txBody>
      </p:sp>
      <p:pic>
        <p:nvPicPr>
          <p:cNvPr id="79880" name="Picture 8" descr="light_switch">
            <a:extLst>
              <a:ext uri="{FF2B5EF4-FFF2-40B4-BE49-F238E27FC236}">
                <a16:creationId xmlns:a16="http://schemas.microsoft.com/office/drawing/2014/main" id="{3AAA9E2B-6EC2-4967-B973-908B89F57D8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1513" y="1981200"/>
            <a:ext cx="3768568" cy="374904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2">
            <a:extLst>
              <a:ext uri="{FF2B5EF4-FFF2-40B4-BE49-F238E27FC236}">
                <a16:creationId xmlns:a16="http://schemas.microsoft.com/office/drawing/2014/main" id="{01AD158E-5CA7-41FA-A5C7-8578D1069AA7}"/>
              </a:ext>
            </a:extLst>
          </p:cNvPr>
          <p:cNvSpPr>
            <a:spLocks noGrp="1" noChangeArrowheads="1"/>
          </p:cNvSpPr>
          <p:nvPr>
            <p:ph type="title"/>
          </p:nvPr>
        </p:nvSpPr>
        <p:spPr>
          <a:xfrm>
            <a:off x="685800" y="609600"/>
            <a:ext cx="7772400" cy="990600"/>
          </a:xfrm>
        </p:spPr>
        <p:txBody>
          <a:bodyPr/>
          <a:lstStyle/>
          <a:p>
            <a:pPr lvl="0">
              <a:spcBef>
                <a:spcPts val="0"/>
              </a:spcBef>
            </a:pPr>
            <a:r>
              <a:rPr lang="en-US" altLang="en-US" sz="3200" b="1" dirty="0">
                <a:solidFill>
                  <a:srgbClr val="0000CC"/>
                </a:solidFill>
              </a:rPr>
              <a:t>The 10 Commandments (+/-)</a:t>
            </a:r>
            <a:br>
              <a:rPr lang="en-US" altLang="en-US" sz="3200" b="1" dirty="0">
                <a:solidFill>
                  <a:srgbClr val="0000CC"/>
                </a:solidFill>
              </a:rPr>
            </a:br>
            <a:r>
              <a:rPr lang="en-US" altLang="en-US" sz="2800" b="1" dirty="0">
                <a:solidFill>
                  <a:srgbClr val="0000CC"/>
                </a:solidFill>
              </a:rPr>
              <a:t>Exodus 20:1-17</a:t>
            </a:r>
            <a:endParaRPr lang="en-US" altLang="en-US" sz="3200" b="1" dirty="0">
              <a:solidFill>
                <a:srgbClr val="0000CC"/>
              </a:solidFill>
            </a:endParaRPr>
          </a:p>
        </p:txBody>
      </p:sp>
      <p:sp>
        <p:nvSpPr>
          <p:cNvPr id="12" name="Text Box 4">
            <a:extLst>
              <a:ext uri="{FF2B5EF4-FFF2-40B4-BE49-F238E27FC236}">
                <a16:creationId xmlns:a16="http://schemas.microsoft.com/office/drawing/2014/main" id="{7D0BF448-6317-4C04-9067-3AD310C111CA}"/>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effectLst/>
                <a:latin typeface="Calibri" panose="020F0502020204030204" pitchFamily="34" charset="0"/>
                <a:cs typeface="Calibri" panose="020F0502020204030204" pitchFamily="34" charset="0"/>
              </a:rPr>
              <a:t>Law &amp; Grace: Lesson 11 The Law and Laws – The Whole Enchilada Part I</a:t>
            </a:r>
          </a:p>
        </p:txBody>
      </p:sp>
      <p:pic>
        <p:nvPicPr>
          <p:cNvPr id="2" name="Picture 1">
            <a:extLst>
              <a:ext uri="{FF2B5EF4-FFF2-40B4-BE49-F238E27FC236}">
                <a16:creationId xmlns:a16="http://schemas.microsoft.com/office/drawing/2014/main" id="{1D78B9C1-470B-47FD-B484-750F65B62F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1513" y="1981200"/>
            <a:ext cx="3768568" cy="37490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88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9875">
                                            <p:txEl>
                                              <p:pRg st="1" end="1"/>
                                            </p:txEl>
                                          </p:spTgt>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a:extLst>
              <a:ext uri="{FF2B5EF4-FFF2-40B4-BE49-F238E27FC236}">
                <a16:creationId xmlns:a16="http://schemas.microsoft.com/office/drawing/2014/main" id="{EF085AA1-D12D-4B5D-88CE-49C9A6C1571C}"/>
              </a:ext>
            </a:extLst>
          </p:cNvPr>
          <p:cNvSpPr>
            <a:spLocks noGrp="1" noChangeArrowheads="1"/>
          </p:cNvSpPr>
          <p:nvPr>
            <p:ph type="body" sz="half" idx="2"/>
          </p:nvPr>
        </p:nvSpPr>
        <p:spPr>
          <a:xfrm>
            <a:off x="2895600" y="1933575"/>
            <a:ext cx="6248400" cy="1419225"/>
          </a:xfrm>
        </p:spPr>
        <p:txBody>
          <a:bodyPr/>
          <a:lstStyle/>
          <a:p>
            <a:pPr algn="just"/>
            <a:r>
              <a:rPr lang="en-US" altLang="en-US" sz="2800" b="1" dirty="0">
                <a:solidFill>
                  <a:srgbClr val="0000CC"/>
                </a:solidFill>
                <a:ea typeface="+mj-ea"/>
              </a:rPr>
              <a:t>Many want to add to the requirement to </a:t>
            </a:r>
            <a:r>
              <a:rPr lang="en-US" altLang="en-US" sz="2800" dirty="0"/>
              <a:t>give a tithe (a tenth).</a:t>
            </a:r>
          </a:p>
        </p:txBody>
      </p:sp>
      <p:pic>
        <p:nvPicPr>
          <p:cNvPr id="57357" name="Picture 13" descr="tithing-01">
            <a:extLst>
              <a:ext uri="{FF2B5EF4-FFF2-40B4-BE49-F238E27FC236}">
                <a16:creationId xmlns:a16="http://schemas.microsoft.com/office/drawing/2014/main" id="{76EAE72A-D6BA-4947-9AF6-14FD297A15D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1" y="2057400"/>
            <a:ext cx="2667000" cy="44005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57359" name="Picture 15" descr="tithe">
            <a:extLst>
              <a:ext uri="{FF2B5EF4-FFF2-40B4-BE49-F238E27FC236}">
                <a16:creationId xmlns:a16="http://schemas.microsoft.com/office/drawing/2014/main" id="{4B275663-385B-4DD6-BDF1-A76EA672186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114800" y="3048000"/>
            <a:ext cx="3810000" cy="33909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2" name="Rectangle 2">
            <a:extLst>
              <a:ext uri="{FF2B5EF4-FFF2-40B4-BE49-F238E27FC236}">
                <a16:creationId xmlns:a16="http://schemas.microsoft.com/office/drawing/2014/main" id="{22D5C52E-F365-4C8C-ABFD-1EE5D5C885F5}"/>
              </a:ext>
            </a:extLst>
          </p:cNvPr>
          <p:cNvSpPr txBox="1">
            <a:spLocks noChangeArrowheads="1"/>
          </p:cNvSpPr>
          <p:nvPr/>
        </p:nvSpPr>
        <p:spPr bwMode="auto">
          <a:xfrm>
            <a:off x="685800" y="609600"/>
            <a:ext cx="7772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dirty="0">
                <a:ln>
                  <a:noFill/>
                </a:ln>
                <a:solidFill>
                  <a:srgbClr val="0000CC"/>
                </a:solidFill>
                <a:effectLst/>
                <a:uLnTx/>
                <a:uFillTx/>
                <a:latin typeface="Calibri" panose="020F0502020204030204" pitchFamily="34" charset="0"/>
                <a:ea typeface="+mj-ea"/>
                <a:cs typeface="Calibri" panose="020F0502020204030204" pitchFamily="34" charset="0"/>
              </a:rPr>
              <a:t>The 10 Commandments (+/-)</a:t>
            </a:r>
            <a:br>
              <a:rPr kumimoji="0" lang="en-US" altLang="en-US" sz="3200" b="1" i="0" u="none" strike="noStrike" kern="1200" cap="none" spc="0" normalizeH="0" baseline="0" noProof="0" dirty="0">
                <a:ln>
                  <a:noFill/>
                </a:ln>
                <a:solidFill>
                  <a:srgbClr val="0000CC"/>
                </a:solidFill>
                <a:effectLst/>
                <a:uLnTx/>
                <a:uFillTx/>
                <a:latin typeface="Calibri" panose="020F0502020204030204" pitchFamily="34" charset="0"/>
                <a:ea typeface="+mj-ea"/>
                <a:cs typeface="Calibri" panose="020F0502020204030204" pitchFamily="34" charset="0"/>
              </a:rPr>
            </a:br>
            <a:r>
              <a:rPr lang="en-US" altLang="en-US" sz="2800" b="1" dirty="0">
                <a:solidFill>
                  <a:srgbClr val="0000CC"/>
                </a:solidFill>
                <a:effectLst/>
              </a:rPr>
              <a:t>Exodus 20:1-17</a:t>
            </a:r>
          </a:p>
        </p:txBody>
      </p:sp>
      <p:sp>
        <p:nvSpPr>
          <p:cNvPr id="13" name="Text Box 4">
            <a:extLst>
              <a:ext uri="{FF2B5EF4-FFF2-40B4-BE49-F238E27FC236}">
                <a16:creationId xmlns:a16="http://schemas.microsoft.com/office/drawing/2014/main" id="{9D407215-E459-4A81-A805-67D5122616EA}"/>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solidFill>
                  <a:srgbClr val="000000"/>
                </a:solidFill>
                <a:effectLst/>
                <a:latin typeface="Calibri" panose="020F0502020204030204" pitchFamily="34" charset="0"/>
                <a:cs typeface="Calibri" panose="020F0502020204030204" pitchFamily="34" charset="0"/>
              </a:rPr>
              <a:t>Law &amp; Grace: Lesson 11 The Law and Laws – The Whole Enchilada Part I</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a:extLst>
              <a:ext uri="{FF2B5EF4-FFF2-40B4-BE49-F238E27FC236}">
                <a16:creationId xmlns:a16="http://schemas.microsoft.com/office/drawing/2014/main" id="{882F2838-A37B-4032-AC88-6404F93D8EDC}"/>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solidFill>
                  <a:srgbClr val="000000"/>
                </a:solidFill>
                <a:effectLst/>
                <a:latin typeface="Calibri" panose="020F0502020204030204" pitchFamily="34" charset="0"/>
                <a:cs typeface="Calibri" panose="020F0502020204030204" pitchFamily="34" charset="0"/>
              </a:rPr>
              <a:t>Law &amp; Grace: Lesson 11 The Law and Laws – The Whole Enchilada Part I</a:t>
            </a:r>
          </a:p>
        </p:txBody>
      </p:sp>
      <p:sp>
        <p:nvSpPr>
          <p:cNvPr id="10" name="Rectangle 2">
            <a:extLst>
              <a:ext uri="{FF2B5EF4-FFF2-40B4-BE49-F238E27FC236}">
                <a16:creationId xmlns:a16="http://schemas.microsoft.com/office/drawing/2014/main" id="{A9A7DCBA-ECF3-408E-8516-FD65C4A8FD13}"/>
              </a:ext>
            </a:extLst>
          </p:cNvPr>
          <p:cNvSpPr txBox="1">
            <a:spLocks noChangeArrowheads="1"/>
          </p:cNvSpPr>
          <p:nvPr/>
        </p:nvSpPr>
        <p:spPr bwMode="auto">
          <a:xfrm>
            <a:off x="685800" y="609600"/>
            <a:ext cx="7772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lvl="0">
              <a:spcBef>
                <a:spcPts val="0"/>
              </a:spcBef>
            </a:pPr>
            <a:r>
              <a:rPr lang="en-US" altLang="en-US" sz="3200" b="1" dirty="0">
                <a:solidFill>
                  <a:srgbClr val="0000CC"/>
                </a:solidFill>
                <a:effectLst/>
              </a:rPr>
              <a:t>Before &amp; After </a:t>
            </a:r>
            <a:br>
              <a:rPr kumimoji="0" lang="en-US" altLang="en-US" sz="3200" b="1" i="0" u="none" strike="noStrike" kern="1200" cap="none" spc="0" normalizeH="0" baseline="0" noProof="0" dirty="0">
                <a:ln>
                  <a:noFill/>
                </a:ln>
                <a:solidFill>
                  <a:srgbClr val="0000CC"/>
                </a:solidFill>
                <a:effectLst/>
                <a:uLnTx/>
                <a:uFillTx/>
                <a:latin typeface="Calibri" panose="020F0502020204030204" pitchFamily="34" charset="0"/>
                <a:ea typeface="+mj-ea"/>
                <a:cs typeface="Calibri" panose="020F0502020204030204" pitchFamily="34" charset="0"/>
              </a:rPr>
            </a:br>
            <a:r>
              <a:rPr lang="en-US" altLang="en-US" sz="2800" b="1" dirty="0">
                <a:solidFill>
                  <a:srgbClr val="0000CC"/>
                </a:solidFill>
                <a:effectLst/>
              </a:rPr>
              <a:t>Deuteronomy 14 &amp; 15</a:t>
            </a:r>
            <a:endParaRPr kumimoji="0" lang="en-US" altLang="en-US" sz="3200" b="1" i="0" u="none" strike="noStrike" kern="1200" cap="none" spc="0" normalizeH="0" baseline="0" noProof="0" dirty="0">
              <a:ln>
                <a:noFill/>
              </a:ln>
              <a:solidFill>
                <a:srgbClr val="0000CC"/>
              </a:solidFill>
              <a:effectLst/>
              <a:uLnTx/>
              <a:uFillTx/>
            </a:endParaRPr>
          </a:p>
        </p:txBody>
      </p:sp>
      <p:pic>
        <p:nvPicPr>
          <p:cNvPr id="2" name="Picture 1">
            <a:extLst>
              <a:ext uri="{FF2B5EF4-FFF2-40B4-BE49-F238E27FC236}">
                <a16:creationId xmlns:a16="http://schemas.microsoft.com/office/drawing/2014/main" id="{050B8E25-C56C-4909-92CE-C32A8148A0C4}"/>
              </a:ext>
            </a:extLst>
          </p:cNvPr>
          <p:cNvPicPr>
            <a:picLocks noChangeAspect="1"/>
          </p:cNvPicPr>
          <p:nvPr/>
        </p:nvPicPr>
        <p:blipFill>
          <a:blip r:embed="rId3"/>
          <a:stretch>
            <a:fillRect/>
          </a:stretch>
        </p:blipFill>
        <p:spPr>
          <a:xfrm>
            <a:off x="6167437" y="1856509"/>
            <a:ext cx="2600325" cy="1752600"/>
          </a:xfrm>
          <a:prstGeom prst="rect">
            <a:avLst/>
          </a:prstGeom>
        </p:spPr>
      </p:pic>
      <p:pic>
        <p:nvPicPr>
          <p:cNvPr id="5" name="Picture 4">
            <a:extLst>
              <a:ext uri="{FF2B5EF4-FFF2-40B4-BE49-F238E27FC236}">
                <a16:creationId xmlns:a16="http://schemas.microsoft.com/office/drawing/2014/main" id="{10B58717-3D68-4A23-AABF-E0A40A340F4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6000" y="4664364"/>
            <a:ext cx="2743200" cy="1828800"/>
          </a:xfrm>
          <a:prstGeom prst="rect">
            <a:avLst/>
          </a:prstGeom>
        </p:spPr>
      </p:pic>
      <p:pic>
        <p:nvPicPr>
          <p:cNvPr id="6" name="Picture 5">
            <a:extLst>
              <a:ext uri="{FF2B5EF4-FFF2-40B4-BE49-F238E27FC236}">
                <a16:creationId xmlns:a16="http://schemas.microsoft.com/office/drawing/2014/main" id="{75A5945F-D846-4B29-A365-553B6186537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8599" y="4664364"/>
            <a:ext cx="2968702" cy="1828800"/>
          </a:xfrm>
          <a:prstGeom prst="rect">
            <a:avLst/>
          </a:prstGeom>
        </p:spPr>
      </p:pic>
      <p:pic>
        <p:nvPicPr>
          <p:cNvPr id="9" name="Picture 8">
            <a:extLst>
              <a:ext uri="{FF2B5EF4-FFF2-40B4-BE49-F238E27FC236}">
                <a16:creationId xmlns:a16="http://schemas.microsoft.com/office/drawing/2014/main" id="{A6D46D0E-3A54-4881-9FBC-50DC261F96B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4800" y="1856509"/>
            <a:ext cx="2597727" cy="1828800"/>
          </a:xfrm>
          <a:prstGeom prst="rect">
            <a:avLst/>
          </a:prstGeom>
        </p:spPr>
      </p:pic>
      <p:pic>
        <p:nvPicPr>
          <p:cNvPr id="11" name="Picture 10">
            <a:extLst>
              <a:ext uri="{FF2B5EF4-FFF2-40B4-BE49-F238E27FC236}">
                <a16:creationId xmlns:a16="http://schemas.microsoft.com/office/drawing/2014/main" id="{E09A7675-6568-4C7E-B1CF-9B862D7E391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010880" y="2362200"/>
            <a:ext cx="5122241" cy="3657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a:extLst>
              <a:ext uri="{FF2B5EF4-FFF2-40B4-BE49-F238E27FC236}">
                <a16:creationId xmlns:a16="http://schemas.microsoft.com/office/drawing/2014/main" id="{3DFFBA1B-4424-48A2-89E6-CB7090E399ED}"/>
              </a:ext>
            </a:extLst>
          </p:cNvPr>
          <p:cNvSpPr>
            <a:spLocks noGrp="1" noChangeArrowheads="1"/>
          </p:cNvSpPr>
          <p:nvPr>
            <p:ph type="body" sz="half" idx="1"/>
          </p:nvPr>
        </p:nvSpPr>
        <p:spPr>
          <a:xfrm>
            <a:off x="0" y="1828800"/>
            <a:ext cx="9144000" cy="1354137"/>
          </a:xfrm>
        </p:spPr>
        <p:txBody>
          <a:bodyPr/>
          <a:lstStyle/>
          <a:p>
            <a:pPr algn="just"/>
            <a:r>
              <a:rPr lang="en-US" altLang="en-US" sz="2800" b="1" dirty="0">
                <a:solidFill>
                  <a:srgbClr val="0000CC"/>
                </a:solidFill>
                <a:ea typeface="+mj-ea"/>
              </a:rPr>
              <a:t>Right </a:t>
            </a:r>
            <a:r>
              <a:rPr lang="en-US" altLang="en-US" sz="2800" b="1" u="sng" dirty="0">
                <a:solidFill>
                  <a:srgbClr val="0000CC"/>
                </a:solidFill>
                <a:ea typeface="+mj-ea"/>
              </a:rPr>
              <a:t>BEFORE</a:t>
            </a:r>
            <a:r>
              <a:rPr lang="en-US" altLang="en-US" sz="2800" b="1" dirty="0">
                <a:solidFill>
                  <a:srgbClr val="0000CC"/>
                </a:solidFill>
                <a:ea typeface="+mj-ea"/>
              </a:rPr>
              <a:t> the tithe commandments are the food laws</a:t>
            </a:r>
            <a:r>
              <a:rPr lang="en-US" altLang="en-US" sz="2800" dirty="0"/>
              <a:t>, such as not eating crab and lobster, or anything that comes from a pig or a camel.</a:t>
            </a:r>
          </a:p>
        </p:txBody>
      </p:sp>
      <p:pic>
        <p:nvPicPr>
          <p:cNvPr id="68613" name="Picture 5" descr="redlobster">
            <a:extLst>
              <a:ext uri="{FF2B5EF4-FFF2-40B4-BE49-F238E27FC236}">
                <a16:creationId xmlns:a16="http://schemas.microsoft.com/office/drawing/2014/main" id="{E4BDCA94-87EC-420F-8345-8FDAF724B22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9200"/>
            <a:ext cx="5105400" cy="1668462"/>
          </a:xfrm>
          <a:prstGeom prst="rect">
            <a:avLst/>
          </a:prstGeom>
          <a:noFill/>
          <a:extLst>
            <a:ext uri="{909E8E84-426E-40DD-AFC4-6F175D3DCCD1}">
              <a14:hiddenFill xmlns:a14="http://schemas.microsoft.com/office/drawing/2010/main">
                <a:solidFill>
                  <a:srgbClr val="FFFFFF"/>
                </a:solidFill>
              </a14:hiddenFill>
            </a:ext>
          </a:extLst>
        </p:spPr>
      </p:pic>
      <p:pic>
        <p:nvPicPr>
          <p:cNvPr id="68615" name="Picture 7" descr="bacon-cheeseburger-chicken-4">
            <a:extLst>
              <a:ext uri="{FF2B5EF4-FFF2-40B4-BE49-F238E27FC236}">
                <a16:creationId xmlns:a16="http://schemas.microsoft.com/office/drawing/2014/main" id="{EE7B2AE6-D07B-48B7-BF3F-56D27AB9762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38400" y="3335337"/>
            <a:ext cx="4267200" cy="1541463"/>
          </a:xfrm>
          <a:prstGeom prst="rect">
            <a:avLst/>
          </a:prstGeom>
          <a:noFill/>
          <a:extLst>
            <a:ext uri="{909E8E84-426E-40DD-AFC4-6F175D3DCCD1}">
              <a14:hiddenFill xmlns:a14="http://schemas.microsoft.com/office/drawing/2010/main">
                <a:solidFill>
                  <a:srgbClr val="FFFFFF"/>
                </a:solidFill>
              </a14:hiddenFill>
            </a:ext>
          </a:extLst>
        </p:spPr>
      </p:pic>
      <p:pic>
        <p:nvPicPr>
          <p:cNvPr id="68616" name="Picture 8" descr="ShrimpCocktail">
            <a:extLst>
              <a:ext uri="{FF2B5EF4-FFF2-40B4-BE49-F238E27FC236}">
                <a16:creationId xmlns:a16="http://schemas.microsoft.com/office/drawing/2014/main" id="{2F73BD75-F3F6-40FF-8936-3D8CC0A10D9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4800" y="5029200"/>
            <a:ext cx="2971800" cy="1668462"/>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4">
            <a:extLst>
              <a:ext uri="{FF2B5EF4-FFF2-40B4-BE49-F238E27FC236}">
                <a16:creationId xmlns:a16="http://schemas.microsoft.com/office/drawing/2014/main" id="{33E070BB-371C-4484-B1C0-7554B2479DF7}"/>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solidFill>
                  <a:srgbClr val="000000"/>
                </a:solidFill>
                <a:effectLst/>
                <a:latin typeface="Calibri" panose="020F0502020204030204" pitchFamily="34" charset="0"/>
                <a:cs typeface="Calibri" panose="020F0502020204030204" pitchFamily="34" charset="0"/>
              </a:rPr>
              <a:t>Law &amp; Grace: Lesson 11 The Law and Laws – The Whole Enchilada Part I</a:t>
            </a:r>
          </a:p>
        </p:txBody>
      </p:sp>
      <p:sp>
        <p:nvSpPr>
          <p:cNvPr id="12" name="Rectangle 2">
            <a:extLst>
              <a:ext uri="{FF2B5EF4-FFF2-40B4-BE49-F238E27FC236}">
                <a16:creationId xmlns:a16="http://schemas.microsoft.com/office/drawing/2014/main" id="{26CAC98F-240B-418A-9348-33E4188523C2}"/>
              </a:ext>
            </a:extLst>
          </p:cNvPr>
          <p:cNvSpPr txBox="1">
            <a:spLocks noChangeArrowheads="1"/>
          </p:cNvSpPr>
          <p:nvPr/>
        </p:nvSpPr>
        <p:spPr bwMode="auto">
          <a:xfrm>
            <a:off x="685800" y="609600"/>
            <a:ext cx="7772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lvl="0">
              <a:spcBef>
                <a:spcPts val="0"/>
              </a:spcBef>
            </a:pPr>
            <a:r>
              <a:rPr lang="en-US" altLang="en-US" sz="3200" b="1" dirty="0">
                <a:solidFill>
                  <a:srgbClr val="0000CC"/>
                </a:solidFill>
                <a:effectLst/>
              </a:rPr>
              <a:t>Before &amp; After </a:t>
            </a:r>
            <a:br>
              <a:rPr kumimoji="0" lang="en-US" altLang="en-US" sz="3200" b="1" i="0" u="none" strike="noStrike" kern="1200" cap="none" spc="0" normalizeH="0" baseline="0" noProof="0" dirty="0">
                <a:ln>
                  <a:noFill/>
                </a:ln>
                <a:solidFill>
                  <a:srgbClr val="0000CC"/>
                </a:solidFill>
                <a:effectLst/>
                <a:uLnTx/>
                <a:uFillTx/>
                <a:latin typeface="Calibri" panose="020F0502020204030204" pitchFamily="34" charset="0"/>
                <a:ea typeface="+mj-ea"/>
                <a:cs typeface="Calibri" panose="020F0502020204030204" pitchFamily="34" charset="0"/>
              </a:rPr>
            </a:br>
            <a:r>
              <a:rPr lang="en-US" altLang="en-US" sz="2800" b="1" dirty="0">
                <a:solidFill>
                  <a:srgbClr val="0000CC"/>
                </a:solidFill>
                <a:effectLst/>
              </a:rPr>
              <a:t>Deuteronomy 14 &amp; 15</a:t>
            </a:r>
            <a:endParaRPr kumimoji="0" lang="en-US" altLang="en-US" sz="3200" b="1" i="0" u="none" strike="noStrike" kern="1200" cap="none" spc="0" normalizeH="0" baseline="0" noProof="0" dirty="0">
              <a:ln>
                <a:noFill/>
              </a:ln>
              <a:solidFill>
                <a:srgbClr val="0000CC"/>
              </a:solidFill>
              <a:effectLst/>
              <a:uLnTx/>
              <a:uFillTx/>
            </a:endParaRPr>
          </a:p>
        </p:txBody>
      </p:sp>
      <p:pic>
        <p:nvPicPr>
          <p:cNvPr id="2" name="Picture 1">
            <a:extLst>
              <a:ext uri="{FF2B5EF4-FFF2-40B4-BE49-F238E27FC236}">
                <a16:creationId xmlns:a16="http://schemas.microsoft.com/office/drawing/2014/main" id="{71FF1549-CB8A-4A01-869D-9EFBE1EFED5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74794" y="3352800"/>
            <a:ext cx="4194412" cy="33287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68616"/>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686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4">
            <a:extLst>
              <a:ext uri="{FF2B5EF4-FFF2-40B4-BE49-F238E27FC236}">
                <a16:creationId xmlns:a16="http://schemas.microsoft.com/office/drawing/2014/main" id="{7D8854EB-3437-48CE-AC33-C3BFBB9B9982}"/>
              </a:ext>
            </a:extLst>
          </p:cNvPr>
          <p:cNvSpPr>
            <a:spLocks noGrp="1" noChangeArrowheads="1"/>
          </p:cNvSpPr>
          <p:nvPr>
            <p:ph type="body" sz="half" idx="2"/>
          </p:nvPr>
        </p:nvSpPr>
        <p:spPr>
          <a:xfrm>
            <a:off x="0" y="1828800"/>
            <a:ext cx="6146800" cy="3352800"/>
          </a:xfrm>
        </p:spPr>
        <p:txBody>
          <a:bodyPr/>
          <a:lstStyle/>
          <a:p>
            <a:pPr algn="just">
              <a:spcBef>
                <a:spcPts val="0"/>
              </a:spcBef>
              <a:spcAft>
                <a:spcPts val="1200"/>
              </a:spcAft>
            </a:pPr>
            <a:r>
              <a:rPr lang="en-US" altLang="en-US" sz="2800" dirty="0"/>
              <a:t>Right</a:t>
            </a:r>
            <a:r>
              <a:rPr lang="en-US" altLang="en-US" sz="2800" b="1" dirty="0">
                <a:solidFill>
                  <a:srgbClr val="0000CC"/>
                </a:solidFill>
                <a:ea typeface="+mj-ea"/>
              </a:rPr>
              <a:t> </a:t>
            </a:r>
            <a:r>
              <a:rPr lang="en-US" altLang="en-US" sz="2800" b="1" u="sng" dirty="0">
                <a:solidFill>
                  <a:srgbClr val="0000CC"/>
                </a:solidFill>
                <a:ea typeface="+mj-ea"/>
              </a:rPr>
              <a:t>AFTER</a:t>
            </a:r>
            <a:r>
              <a:rPr lang="en-US" altLang="en-US" sz="2800" b="1" dirty="0">
                <a:solidFill>
                  <a:srgbClr val="0000CC"/>
                </a:solidFill>
                <a:ea typeface="+mj-ea"/>
              </a:rPr>
              <a:t> </a:t>
            </a:r>
            <a:r>
              <a:rPr lang="en-US" altLang="en-US" sz="2800" dirty="0"/>
              <a:t>the tithe commandments </a:t>
            </a:r>
            <a:r>
              <a:rPr lang="en-US" altLang="en-US" sz="2800" b="1" dirty="0">
                <a:solidFill>
                  <a:srgbClr val="0000CC"/>
                </a:solidFill>
                <a:ea typeface="+mj-ea"/>
              </a:rPr>
              <a:t>are all the laws about letting your land be uncultivated every seventh year </a:t>
            </a:r>
            <a:r>
              <a:rPr lang="en-US" altLang="en-US" sz="2800" dirty="0"/>
              <a:t>– let it rest.   </a:t>
            </a:r>
          </a:p>
          <a:p>
            <a:pPr algn="just">
              <a:spcBef>
                <a:spcPts val="0"/>
              </a:spcBef>
              <a:spcAft>
                <a:spcPts val="1200"/>
              </a:spcAft>
            </a:pPr>
            <a:r>
              <a:rPr lang="en-US" altLang="en-US" sz="2800" b="1" dirty="0">
                <a:solidFill>
                  <a:srgbClr val="0000CC"/>
                </a:solidFill>
              </a:rPr>
              <a:t>Nothing in the context that justifies applying tithing to Christians, </a:t>
            </a:r>
            <a:r>
              <a:rPr lang="en-US" altLang="en-US" sz="2800" dirty="0"/>
              <a:t>but not the food or land laws.</a:t>
            </a:r>
          </a:p>
        </p:txBody>
      </p:sp>
      <p:pic>
        <p:nvPicPr>
          <p:cNvPr id="63498" name="Picture 10" descr="fallow1">
            <a:extLst>
              <a:ext uri="{FF2B5EF4-FFF2-40B4-BE49-F238E27FC236}">
                <a16:creationId xmlns:a16="http://schemas.microsoft.com/office/drawing/2014/main" id="{DF9EB633-4FF7-47E4-AEC7-26B6C39C107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46800" y="1981200"/>
            <a:ext cx="2757714" cy="28956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0" name="Text Box 4">
            <a:extLst>
              <a:ext uri="{FF2B5EF4-FFF2-40B4-BE49-F238E27FC236}">
                <a16:creationId xmlns:a16="http://schemas.microsoft.com/office/drawing/2014/main" id="{CEFCCFCD-0E6A-487E-852F-C21431448285}"/>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solidFill>
                  <a:srgbClr val="000000"/>
                </a:solidFill>
                <a:effectLst/>
                <a:latin typeface="Calibri" panose="020F0502020204030204" pitchFamily="34" charset="0"/>
                <a:cs typeface="Calibri" panose="020F0502020204030204" pitchFamily="34" charset="0"/>
              </a:rPr>
              <a:t>Law &amp; Grace: Lesson 11 The Law and Laws – The Whole Enchilada Part I</a:t>
            </a:r>
          </a:p>
        </p:txBody>
      </p:sp>
      <p:sp>
        <p:nvSpPr>
          <p:cNvPr id="11" name="Rectangle 2">
            <a:extLst>
              <a:ext uri="{FF2B5EF4-FFF2-40B4-BE49-F238E27FC236}">
                <a16:creationId xmlns:a16="http://schemas.microsoft.com/office/drawing/2014/main" id="{4C974C7E-5BA9-4C06-A180-D4294707D58F}"/>
              </a:ext>
            </a:extLst>
          </p:cNvPr>
          <p:cNvSpPr txBox="1">
            <a:spLocks noChangeArrowheads="1"/>
          </p:cNvSpPr>
          <p:nvPr/>
        </p:nvSpPr>
        <p:spPr bwMode="auto">
          <a:xfrm>
            <a:off x="685800" y="609600"/>
            <a:ext cx="7772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lvl="0">
              <a:spcBef>
                <a:spcPts val="0"/>
              </a:spcBef>
            </a:pPr>
            <a:r>
              <a:rPr lang="en-US" altLang="en-US" sz="3200" b="1" dirty="0">
                <a:solidFill>
                  <a:srgbClr val="0000CC"/>
                </a:solidFill>
                <a:effectLst/>
              </a:rPr>
              <a:t>Before &amp; After </a:t>
            </a:r>
            <a:br>
              <a:rPr kumimoji="0" lang="en-US" altLang="en-US" sz="3200" b="1" i="0" u="none" strike="noStrike" kern="1200" cap="none" spc="0" normalizeH="0" baseline="0" noProof="0" dirty="0">
                <a:ln>
                  <a:noFill/>
                </a:ln>
                <a:solidFill>
                  <a:srgbClr val="0000CC"/>
                </a:solidFill>
                <a:effectLst/>
                <a:uLnTx/>
                <a:uFillTx/>
                <a:latin typeface="Calibri" panose="020F0502020204030204" pitchFamily="34" charset="0"/>
                <a:ea typeface="+mj-ea"/>
                <a:cs typeface="Calibri" panose="020F0502020204030204" pitchFamily="34" charset="0"/>
              </a:rPr>
            </a:br>
            <a:r>
              <a:rPr lang="en-US" altLang="en-US" sz="2800" b="1" dirty="0">
                <a:solidFill>
                  <a:srgbClr val="0000CC"/>
                </a:solidFill>
                <a:effectLst/>
              </a:rPr>
              <a:t>Deuteronomy 14 &amp; 15</a:t>
            </a:r>
            <a:endParaRPr kumimoji="0" lang="en-US" altLang="en-US" sz="3200" b="1" i="0" u="none" strike="noStrike" kern="1200" cap="none" spc="0" normalizeH="0" baseline="0" noProof="0" dirty="0">
              <a:ln>
                <a:noFill/>
              </a:ln>
              <a:solidFill>
                <a:srgbClr val="0000CC"/>
              </a:solidFill>
              <a:effectLst/>
              <a:uLnTx/>
              <a:uFillTx/>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34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49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685800"/>
            <a:ext cx="9144000" cy="762000"/>
          </a:xfrm>
        </p:spPr>
        <p:txBody>
          <a:bodyPr/>
          <a:lstStyle/>
          <a:p>
            <a:pPr eaLnBrk="1" hangingPunct="1"/>
            <a:r>
              <a:rPr lang="en-US" altLang="en-US" sz="3600" b="1">
                <a:solidFill>
                  <a:srgbClr val="C00000"/>
                </a:solidFill>
                <a:latin typeface="Calibri" panose="020F0502020204030204" pitchFamily="34" charset="0"/>
                <a:cs typeface="Calibri" panose="020F0502020204030204" pitchFamily="34" charset="0"/>
              </a:rPr>
              <a:t>OUR PURPOSE, AIM AND OBJECTIVE</a:t>
            </a:r>
          </a:p>
        </p:txBody>
      </p:sp>
      <p:sp>
        <p:nvSpPr>
          <p:cNvPr id="10243" name="Content Placeholder 2"/>
          <p:cNvSpPr>
            <a:spLocks noGrp="1"/>
          </p:cNvSpPr>
          <p:nvPr>
            <p:ph idx="1"/>
          </p:nvPr>
        </p:nvSpPr>
        <p:spPr>
          <a:xfrm>
            <a:off x="3200400" y="1524000"/>
            <a:ext cx="5867400" cy="2971800"/>
          </a:xfrm>
        </p:spPr>
        <p:txBody>
          <a:bodyPr/>
          <a:lstStyle/>
          <a:p>
            <a:pPr marL="0" indent="0" algn="just" eaLnBrk="1" hangingPunct="1">
              <a:spcBef>
                <a:spcPts val="600"/>
              </a:spcBef>
              <a:spcAft>
                <a:spcPts val="600"/>
              </a:spcAft>
              <a:buFontTx/>
              <a:buNone/>
            </a:pPr>
            <a:r>
              <a:rPr lang="en-US" altLang="en-US" b="1" dirty="0">
                <a:latin typeface="Calibri" panose="020F0502020204030204" pitchFamily="34" charset="0"/>
                <a:cs typeface="Calibri" panose="020F0502020204030204" pitchFamily="34" charset="0"/>
              </a:rPr>
              <a:t>…is to Compare and Contrast </a:t>
            </a:r>
            <a:r>
              <a:rPr lang="en-US" altLang="en-US" b="1" dirty="0">
                <a:solidFill>
                  <a:srgbClr val="0000CC"/>
                </a:solidFill>
              </a:rPr>
              <a:t>Law</a:t>
            </a:r>
            <a:r>
              <a:rPr lang="en-US" altLang="en-US" b="1" dirty="0">
                <a:latin typeface="Calibri" panose="020F0502020204030204" pitchFamily="34" charset="0"/>
                <a:cs typeface="Calibri" panose="020F0502020204030204" pitchFamily="34" charset="0"/>
              </a:rPr>
              <a:t> and </a:t>
            </a:r>
            <a:r>
              <a:rPr lang="en-US" altLang="en-US" b="1" dirty="0">
                <a:solidFill>
                  <a:srgbClr val="C00000"/>
                </a:solidFill>
                <a:latin typeface="Calibri" panose="020F0502020204030204" pitchFamily="34" charset="0"/>
                <a:cs typeface="Calibri" panose="020F0502020204030204" pitchFamily="34" charset="0"/>
              </a:rPr>
              <a:t>Grace</a:t>
            </a:r>
            <a:r>
              <a:rPr lang="en-US" altLang="en-US" b="1" dirty="0">
                <a:latin typeface="Calibri" panose="020F0502020204030204" pitchFamily="34" charset="0"/>
                <a:cs typeface="Calibri" panose="020F0502020204030204" pitchFamily="34" charset="0"/>
              </a:rPr>
              <a:t> so as to properly understand these two important themes and </a:t>
            </a:r>
            <a:r>
              <a:rPr lang="en-US" altLang="en-US" b="1" i="1" dirty="0">
                <a:solidFill>
                  <a:srgbClr val="008000"/>
                </a:solidFill>
                <a:latin typeface="Calibri" panose="020F0502020204030204" pitchFamily="34" charset="0"/>
                <a:cs typeface="Calibri" panose="020F0502020204030204" pitchFamily="34" charset="0"/>
              </a:rPr>
              <a:t>how they are related to the life of the New Testament Believer</a:t>
            </a:r>
            <a:r>
              <a:rPr lang="en-US" altLang="en-US" b="1" dirty="0">
                <a:latin typeface="Calibri" panose="020F0502020204030204" pitchFamily="34" charset="0"/>
                <a:cs typeface="Calibri" panose="020F0502020204030204" pitchFamily="34" charset="0"/>
              </a:rPr>
              <a:t>.</a:t>
            </a:r>
          </a:p>
        </p:txBody>
      </p:sp>
      <p:pic>
        <p:nvPicPr>
          <p:cNvPr id="8909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598" y="1676400"/>
            <a:ext cx="2743201"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0245" name="Text Box 4"/>
          <p:cNvSpPr txBox="1">
            <a:spLocks noChangeArrowheads="1"/>
          </p:cNvSpPr>
          <p:nvPr/>
        </p:nvSpPr>
        <p:spPr bwMode="auto">
          <a:xfrm>
            <a:off x="0" y="239713"/>
            <a:ext cx="91440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&amp; Grace</a:t>
            </a:r>
          </a:p>
        </p:txBody>
      </p:sp>
    </p:spTree>
    <p:extLst>
      <p:ext uri="{BB962C8B-B14F-4D97-AF65-F5344CB8AC3E}">
        <p14:creationId xmlns:p14="http://schemas.microsoft.com/office/powerpoint/2010/main" val="15447233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C14272D2-11C2-47C9-8A07-F2F5C1C555C3}"/>
              </a:ext>
            </a:extLst>
          </p:cNvPr>
          <p:cNvSpPr>
            <a:spLocks noGrp="1" noChangeArrowheads="1"/>
          </p:cNvSpPr>
          <p:nvPr>
            <p:ph type="title"/>
          </p:nvPr>
        </p:nvSpPr>
        <p:spPr>
          <a:xfrm>
            <a:off x="1447800" y="685800"/>
            <a:ext cx="6248400" cy="685800"/>
          </a:xfrm>
        </p:spPr>
        <p:txBody>
          <a:bodyPr/>
          <a:lstStyle/>
          <a:p>
            <a:r>
              <a:rPr lang="en-US" altLang="en-US" sz="3200" b="1" dirty="0">
                <a:solidFill>
                  <a:srgbClr val="0000CC"/>
                </a:solidFill>
              </a:rPr>
              <a:t>‘HOG WILD AND OUT OF CONTROL’ </a:t>
            </a:r>
          </a:p>
        </p:txBody>
      </p:sp>
      <p:sp>
        <p:nvSpPr>
          <p:cNvPr id="13315" name="Rectangle 3">
            <a:extLst>
              <a:ext uri="{FF2B5EF4-FFF2-40B4-BE49-F238E27FC236}">
                <a16:creationId xmlns:a16="http://schemas.microsoft.com/office/drawing/2014/main" id="{DBFC0954-85E2-4258-870A-A0D173FDD361}"/>
              </a:ext>
            </a:extLst>
          </p:cNvPr>
          <p:cNvSpPr>
            <a:spLocks noGrp="1" noChangeArrowheads="1"/>
          </p:cNvSpPr>
          <p:nvPr>
            <p:ph type="body" sz="half" idx="1"/>
          </p:nvPr>
        </p:nvSpPr>
        <p:spPr>
          <a:xfrm>
            <a:off x="152400" y="1600200"/>
            <a:ext cx="8839200" cy="2514600"/>
          </a:xfrm>
        </p:spPr>
        <p:txBody>
          <a:bodyPr/>
          <a:lstStyle/>
          <a:p>
            <a:pPr algn="just">
              <a:spcBef>
                <a:spcPts val="0"/>
              </a:spcBef>
              <a:spcAft>
                <a:spcPts val="1200"/>
              </a:spcAft>
            </a:pPr>
            <a:r>
              <a:rPr lang="en-US" altLang="en-US" sz="2800" dirty="0"/>
              <a:t>Legalists tell us that </a:t>
            </a:r>
            <a:r>
              <a:rPr lang="en-US" altLang="en-US" sz="2800" b="1" dirty="0">
                <a:solidFill>
                  <a:srgbClr val="0000CC"/>
                </a:solidFill>
                <a:ea typeface="+mj-ea"/>
              </a:rPr>
              <a:t>we need some laws so that believers don’t go </a:t>
            </a:r>
            <a:r>
              <a:rPr lang="en-US" altLang="en-US" sz="2800" b="1" dirty="0">
                <a:solidFill>
                  <a:srgbClr val="C00000"/>
                </a:solidFill>
              </a:rPr>
              <a:t>‘hog-wild’.</a:t>
            </a:r>
          </a:p>
          <a:p>
            <a:pPr algn="just">
              <a:spcBef>
                <a:spcPts val="0"/>
              </a:spcBef>
              <a:spcAft>
                <a:spcPts val="1200"/>
              </a:spcAft>
            </a:pPr>
            <a:r>
              <a:rPr lang="en-US" altLang="en-US" sz="2800" dirty="0"/>
              <a:t>But the belief and teaching that we need some laws to keep us from going hog-wild fails to recognize that </a:t>
            </a:r>
            <a:r>
              <a:rPr lang="en-US" altLang="en-US" sz="2800" b="1" dirty="0">
                <a:solidFill>
                  <a:srgbClr val="0000CC"/>
                </a:solidFill>
              </a:rPr>
              <a:t>believers are indwelt by Christ and the Holy Spirit</a:t>
            </a:r>
            <a:r>
              <a:rPr lang="en-US" altLang="en-US" sz="2800" dirty="0"/>
              <a:t>.</a:t>
            </a:r>
            <a:endParaRPr lang="en-US" altLang="en-US" sz="2800" b="1" dirty="0">
              <a:solidFill>
                <a:srgbClr val="C00000"/>
              </a:solidFill>
            </a:endParaRPr>
          </a:p>
        </p:txBody>
      </p:sp>
      <p:pic>
        <p:nvPicPr>
          <p:cNvPr id="13321" name="Picture 9" descr="boar-running">
            <a:extLst>
              <a:ext uri="{FF2B5EF4-FFF2-40B4-BE49-F238E27FC236}">
                <a16:creationId xmlns:a16="http://schemas.microsoft.com/office/drawing/2014/main" id="{AC729D02-52B2-40DD-BD89-17979380062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95910" y="4191000"/>
            <a:ext cx="3352181" cy="2286000"/>
          </a:xfrm>
          <a:prstGeom prst="rect">
            <a:avLst/>
          </a:prstGeom>
          <a:noFill/>
          <a:ln w="9525">
            <a:solidFill>
              <a:srgbClr val="006600"/>
            </a:solidFill>
            <a:miter lim="800000"/>
            <a:headEnd/>
            <a:tailEnd/>
          </a:ln>
          <a:extLst>
            <a:ext uri="{909E8E84-426E-40DD-AFC4-6F175D3DCCD1}">
              <a14:hiddenFill xmlns:a14="http://schemas.microsoft.com/office/drawing/2010/main">
                <a:solidFill>
                  <a:srgbClr val="FFFFFF"/>
                </a:solidFill>
              </a14:hiddenFill>
            </a:ext>
          </a:extLst>
        </p:spPr>
      </p:pic>
      <p:sp>
        <p:nvSpPr>
          <p:cNvPr id="7" name="Text Box 4">
            <a:extLst>
              <a:ext uri="{FF2B5EF4-FFF2-40B4-BE49-F238E27FC236}">
                <a16:creationId xmlns:a16="http://schemas.microsoft.com/office/drawing/2014/main" id="{8F5CF8F0-0517-44AE-BCDB-0020AD6880FB}"/>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solidFill>
                  <a:srgbClr val="000000"/>
                </a:solidFill>
                <a:effectLst/>
                <a:latin typeface="Calibri" panose="020F0502020204030204" pitchFamily="34" charset="0"/>
                <a:cs typeface="Calibri" panose="020F0502020204030204" pitchFamily="34" charset="0"/>
              </a:rPr>
              <a:t>Law &amp; Grace: Lesson 11 The Law and Laws – The Whole Enchilada Part 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a:extLst>
              <a:ext uri="{FF2B5EF4-FFF2-40B4-BE49-F238E27FC236}">
                <a16:creationId xmlns:a16="http://schemas.microsoft.com/office/drawing/2014/main" id="{DDAD2F44-9A27-49EA-A5D2-DB18CA6C4F4E}"/>
              </a:ext>
            </a:extLst>
          </p:cNvPr>
          <p:cNvSpPr>
            <a:spLocks noGrp="1" noChangeArrowheads="1"/>
          </p:cNvSpPr>
          <p:nvPr>
            <p:ph type="body" sz="half" idx="2"/>
          </p:nvPr>
        </p:nvSpPr>
        <p:spPr>
          <a:xfrm>
            <a:off x="190500" y="1600200"/>
            <a:ext cx="8763000" cy="3124200"/>
          </a:xfrm>
        </p:spPr>
        <p:txBody>
          <a:bodyPr/>
          <a:lstStyle/>
          <a:p>
            <a:pPr algn="just">
              <a:spcBef>
                <a:spcPts val="0"/>
              </a:spcBef>
              <a:spcAft>
                <a:spcPts val="1200"/>
              </a:spcAft>
            </a:pPr>
            <a:r>
              <a:rPr lang="en-US" altLang="en-US" sz="2800" b="1" dirty="0">
                <a:solidFill>
                  <a:srgbClr val="0000CC"/>
                </a:solidFill>
                <a:ea typeface="+mj-ea"/>
              </a:rPr>
              <a:t>Are Christ and the Holy Spirit prone to going </a:t>
            </a:r>
            <a:r>
              <a:rPr lang="en-US" altLang="en-US" sz="2800" b="1" dirty="0">
                <a:solidFill>
                  <a:srgbClr val="C00000"/>
                </a:solidFill>
              </a:rPr>
              <a:t>‘hog wild’?</a:t>
            </a:r>
          </a:p>
          <a:p>
            <a:pPr algn="just">
              <a:spcBef>
                <a:spcPts val="0"/>
              </a:spcBef>
              <a:spcAft>
                <a:spcPts val="1200"/>
              </a:spcAft>
            </a:pPr>
            <a:r>
              <a:rPr lang="en-US" altLang="en-US" sz="2800" dirty="0"/>
              <a:t>Are Christ and the Holy Spirit so limited in power and divine resources that they </a:t>
            </a:r>
            <a:r>
              <a:rPr lang="en-US" altLang="en-US" sz="2800" b="1" dirty="0">
                <a:solidFill>
                  <a:srgbClr val="C00000"/>
                </a:solidFill>
              </a:rPr>
              <a:t>need</a:t>
            </a:r>
            <a:r>
              <a:rPr lang="en-US" altLang="en-US" sz="2800" dirty="0"/>
              <a:t> extra rules to keep believers from going </a:t>
            </a:r>
            <a:r>
              <a:rPr lang="en-US" altLang="en-US" sz="2800" b="1" dirty="0">
                <a:solidFill>
                  <a:srgbClr val="C00000"/>
                </a:solidFill>
              </a:rPr>
              <a:t>‘hog wild’</a:t>
            </a:r>
            <a:r>
              <a:rPr lang="en-US" altLang="en-US" sz="2800" dirty="0"/>
              <a:t>?</a:t>
            </a:r>
          </a:p>
          <a:p>
            <a:pPr algn="just">
              <a:spcBef>
                <a:spcPts val="0"/>
              </a:spcBef>
              <a:spcAft>
                <a:spcPts val="1200"/>
              </a:spcAft>
            </a:pPr>
            <a:r>
              <a:rPr lang="en-US" altLang="en-US" sz="2800" dirty="0"/>
              <a:t>Do Christ and the Holy Spirit </a:t>
            </a:r>
            <a:r>
              <a:rPr lang="en-US" altLang="en-US" sz="2800" b="1" dirty="0">
                <a:solidFill>
                  <a:srgbClr val="C00000"/>
                </a:solidFill>
              </a:rPr>
              <a:t>need</a:t>
            </a:r>
            <a:r>
              <a:rPr lang="en-US" altLang="en-US" sz="2800" dirty="0"/>
              <a:t> a few extra carefully chosen constraints to keep believers godly?</a:t>
            </a:r>
          </a:p>
        </p:txBody>
      </p:sp>
      <p:pic>
        <p:nvPicPr>
          <p:cNvPr id="72709" name="Picture 5" descr="poster-jesus-14">
            <a:extLst>
              <a:ext uri="{FF2B5EF4-FFF2-40B4-BE49-F238E27FC236}">
                <a16:creationId xmlns:a16="http://schemas.microsoft.com/office/drawing/2014/main" id="{227A4C0C-9E0D-43BF-A074-1B2421DFFA7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00708" y="4617720"/>
            <a:ext cx="2342584" cy="201168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a:extLst>
              <a:ext uri="{FF2B5EF4-FFF2-40B4-BE49-F238E27FC236}">
                <a16:creationId xmlns:a16="http://schemas.microsoft.com/office/drawing/2014/main" id="{58F70A46-AC8D-4EC3-9807-63C3E5299A9C}"/>
              </a:ext>
            </a:extLst>
          </p:cNvPr>
          <p:cNvSpPr>
            <a:spLocks noGrp="1" noChangeArrowheads="1"/>
          </p:cNvSpPr>
          <p:nvPr>
            <p:ph type="title"/>
          </p:nvPr>
        </p:nvSpPr>
        <p:spPr>
          <a:xfrm>
            <a:off x="1447800" y="685800"/>
            <a:ext cx="6248400" cy="685800"/>
          </a:xfrm>
        </p:spPr>
        <p:txBody>
          <a:bodyPr/>
          <a:lstStyle/>
          <a:p>
            <a:r>
              <a:rPr lang="en-US" altLang="en-US" sz="3200" b="1" dirty="0">
                <a:solidFill>
                  <a:srgbClr val="0000CC"/>
                </a:solidFill>
              </a:rPr>
              <a:t>‘HOG WILD AND OUT OF CONTROL’ </a:t>
            </a:r>
          </a:p>
        </p:txBody>
      </p:sp>
      <p:sp>
        <p:nvSpPr>
          <p:cNvPr id="10" name="Text Box 4">
            <a:extLst>
              <a:ext uri="{FF2B5EF4-FFF2-40B4-BE49-F238E27FC236}">
                <a16:creationId xmlns:a16="http://schemas.microsoft.com/office/drawing/2014/main" id="{81CEF172-523B-4DAB-A20E-75BF352066A7}"/>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solidFill>
                  <a:srgbClr val="000000"/>
                </a:solidFill>
                <a:effectLst/>
                <a:latin typeface="Calibri" panose="020F0502020204030204" pitchFamily="34" charset="0"/>
                <a:cs typeface="Calibri" panose="020F0502020204030204" pitchFamily="34" charset="0"/>
              </a:rPr>
              <a:t>Law &amp; Grace: Lesson 11 The Law and Laws – The Whole Enchilada Part I</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D73E98-242A-471B-9DB3-9473EDF8DE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E0CCD6B5-AF17-4087-8CCE-374BBB6A17C9}"/>
              </a:ext>
            </a:extLst>
          </p:cNvPr>
          <p:cNvSpPr>
            <a:spLocks noGrp="1"/>
          </p:cNvSpPr>
          <p:nvPr>
            <p:ph sz="half" idx="1"/>
          </p:nvPr>
        </p:nvSpPr>
        <p:spPr>
          <a:xfrm>
            <a:off x="0" y="0"/>
            <a:ext cx="9144000" cy="6096000"/>
          </a:xfrm>
        </p:spPr>
        <p:txBody>
          <a:bodyPr/>
          <a:lstStyle/>
          <a:p>
            <a:pPr marL="0" marR="0" indent="0" algn="ctr">
              <a:spcBef>
                <a:spcPts val="0"/>
              </a:spcBef>
              <a:spcAft>
                <a:spcPts val="1000"/>
              </a:spcAft>
              <a:buNone/>
            </a:pPr>
            <a:r>
              <a:rPr lang="en-US" b="1" dirty="0">
                <a:solidFill>
                  <a:srgbClr val="0000CC"/>
                </a:solidFill>
                <a:ea typeface="+mj-ea"/>
              </a:rPr>
              <a:t>Numbers 15:37-41</a:t>
            </a:r>
          </a:p>
          <a:p>
            <a:pPr marL="0" indent="0" algn="just">
              <a:spcBef>
                <a:spcPts val="0"/>
              </a:spcBef>
              <a:buNone/>
            </a:pPr>
            <a:r>
              <a:rPr lang="en-US" sz="2800" baseline="30000" dirty="0"/>
              <a:t>37</a:t>
            </a:r>
            <a:r>
              <a:rPr lang="en-US" sz="2800" dirty="0"/>
              <a:t> The </a:t>
            </a:r>
            <a:r>
              <a:rPr lang="en-US" sz="2800" cap="small" dirty="0"/>
              <a:t>Lord</a:t>
            </a:r>
            <a:r>
              <a:rPr lang="en-US" sz="2800" dirty="0"/>
              <a:t> also spoke to Moses, saying, </a:t>
            </a:r>
            <a:r>
              <a:rPr lang="en-US" sz="2800" baseline="30000" dirty="0"/>
              <a:t>38</a:t>
            </a:r>
            <a:r>
              <a:rPr lang="en-US" sz="2800" dirty="0"/>
              <a:t> “Speak to the sons of Israel, and tell them that they shall make for themselves </a:t>
            </a:r>
            <a:r>
              <a:rPr lang="en-US" sz="2800" b="1" u="sng" dirty="0">
                <a:solidFill>
                  <a:srgbClr val="0000CC"/>
                </a:solidFill>
                <a:ea typeface="+mj-ea"/>
              </a:rPr>
              <a:t>tassels</a:t>
            </a:r>
            <a:r>
              <a:rPr lang="en-US" sz="2800" b="1" dirty="0">
                <a:solidFill>
                  <a:srgbClr val="0000CC"/>
                </a:solidFill>
                <a:ea typeface="+mj-ea"/>
              </a:rPr>
              <a:t> (</a:t>
            </a:r>
            <a:r>
              <a:rPr lang="he-IL" sz="2800" b="1" dirty="0">
                <a:solidFill>
                  <a:srgbClr val="0000CC"/>
                </a:solidFill>
                <a:ea typeface="+mj-ea"/>
              </a:rPr>
              <a:t>צִיצִת</a:t>
            </a:r>
            <a:r>
              <a:rPr lang="en-US" sz="2800" b="1" dirty="0">
                <a:solidFill>
                  <a:srgbClr val="0000CC"/>
                </a:solidFill>
                <a:ea typeface="+mj-ea"/>
              </a:rPr>
              <a:t> tzitzit) </a:t>
            </a:r>
            <a:r>
              <a:rPr lang="en-US" sz="2800" b="1" u="sng" dirty="0">
                <a:solidFill>
                  <a:srgbClr val="0000CC"/>
                </a:solidFill>
                <a:ea typeface="+mj-ea"/>
              </a:rPr>
              <a:t>on the corners of their garments</a:t>
            </a:r>
            <a:r>
              <a:rPr lang="en-US" sz="2800" dirty="0"/>
              <a:t> throughout their generations, and that </a:t>
            </a:r>
            <a:r>
              <a:rPr lang="en-US" sz="2800" b="1" u="sng" dirty="0">
                <a:solidFill>
                  <a:srgbClr val="0000CC"/>
                </a:solidFill>
                <a:ea typeface="+mj-ea"/>
              </a:rPr>
              <a:t>they shall put on the tassel </a:t>
            </a:r>
            <a:r>
              <a:rPr lang="en-US" sz="2800" b="1" dirty="0">
                <a:solidFill>
                  <a:srgbClr val="0000CC"/>
                </a:solidFill>
              </a:rPr>
              <a:t>(</a:t>
            </a:r>
            <a:r>
              <a:rPr lang="he-IL" sz="2800" b="1" dirty="0">
                <a:solidFill>
                  <a:srgbClr val="0000CC"/>
                </a:solidFill>
              </a:rPr>
              <a:t>צִיצִת</a:t>
            </a:r>
            <a:r>
              <a:rPr lang="en-US" sz="2800" b="1" dirty="0">
                <a:solidFill>
                  <a:srgbClr val="0000CC"/>
                </a:solidFill>
              </a:rPr>
              <a:t> tzitzit) </a:t>
            </a:r>
            <a:r>
              <a:rPr lang="en-US" sz="2800" b="1" u="sng" dirty="0">
                <a:solidFill>
                  <a:srgbClr val="0000CC"/>
                </a:solidFill>
                <a:ea typeface="+mj-ea"/>
              </a:rPr>
              <a:t>of each corner a cord of blue</a:t>
            </a:r>
            <a:r>
              <a:rPr lang="en-US" sz="2800" dirty="0"/>
              <a:t>… </a:t>
            </a:r>
            <a:endParaRPr lang="en-US" sz="3000" dirty="0"/>
          </a:p>
        </p:txBody>
      </p:sp>
      <p:pic>
        <p:nvPicPr>
          <p:cNvPr id="4" name="Picture 4" descr="3424287941_a03b68f698">
            <a:extLst>
              <a:ext uri="{FF2B5EF4-FFF2-40B4-BE49-F238E27FC236}">
                <a16:creationId xmlns:a16="http://schemas.microsoft.com/office/drawing/2014/main" id="{CC984F60-D473-4FCD-9FF5-20636E6678C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08599" y="2819400"/>
            <a:ext cx="1526802"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2057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D73E98-242A-471B-9DB3-9473EDF8DE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E0CCD6B5-AF17-4087-8CCE-374BBB6A17C9}"/>
              </a:ext>
            </a:extLst>
          </p:cNvPr>
          <p:cNvSpPr>
            <a:spLocks noGrp="1"/>
          </p:cNvSpPr>
          <p:nvPr>
            <p:ph sz="half" idx="1"/>
          </p:nvPr>
        </p:nvSpPr>
        <p:spPr>
          <a:xfrm>
            <a:off x="0" y="0"/>
            <a:ext cx="9144000" cy="6096000"/>
          </a:xfrm>
        </p:spPr>
        <p:txBody>
          <a:bodyPr/>
          <a:lstStyle/>
          <a:p>
            <a:pPr marL="0" marR="0" indent="0" algn="ctr">
              <a:spcBef>
                <a:spcPts val="0"/>
              </a:spcBef>
              <a:spcAft>
                <a:spcPts val="1000"/>
              </a:spcAft>
              <a:buNone/>
            </a:pPr>
            <a:r>
              <a:rPr lang="en-US" b="1" dirty="0">
                <a:solidFill>
                  <a:srgbClr val="0000CC"/>
                </a:solidFill>
                <a:ea typeface="+mj-ea"/>
              </a:rPr>
              <a:t>Numbers 15:37-41</a:t>
            </a:r>
          </a:p>
          <a:p>
            <a:pPr marL="0" indent="0" algn="just">
              <a:spcBef>
                <a:spcPts val="0"/>
              </a:spcBef>
              <a:buNone/>
            </a:pPr>
            <a:r>
              <a:rPr lang="en-US" sz="2800" dirty="0"/>
              <a:t>… </a:t>
            </a:r>
            <a:r>
              <a:rPr lang="en-US" sz="2800" baseline="30000" dirty="0"/>
              <a:t>39</a:t>
            </a:r>
            <a:r>
              <a:rPr lang="en-US" sz="2800" dirty="0"/>
              <a:t> “It shall be a tassel for you to look at and remember </a:t>
            </a:r>
            <a:r>
              <a:rPr lang="en-US" sz="2800" b="1" u="sng" dirty="0">
                <a:solidFill>
                  <a:srgbClr val="C00000"/>
                </a:solidFill>
                <a:ea typeface="+mj-ea"/>
              </a:rPr>
              <a:t>all</a:t>
            </a:r>
            <a:r>
              <a:rPr lang="en-US" sz="2800" b="1" u="sng" dirty="0">
                <a:solidFill>
                  <a:srgbClr val="0000CC"/>
                </a:solidFill>
                <a:ea typeface="+mj-ea"/>
              </a:rPr>
              <a:t> the commandments of the </a:t>
            </a:r>
            <a:r>
              <a:rPr lang="en-US" sz="2800" b="1" u="sng" cap="small" dirty="0">
                <a:solidFill>
                  <a:srgbClr val="0000CC"/>
                </a:solidFill>
                <a:ea typeface="+mj-ea"/>
              </a:rPr>
              <a:t>Lord</a:t>
            </a:r>
            <a:r>
              <a:rPr lang="en-US" sz="2800" dirty="0"/>
              <a:t>, so as to do them and not follow after your own heart and your own eyes, after which you played the harlot, </a:t>
            </a:r>
            <a:r>
              <a:rPr lang="en-US" sz="2800" baseline="30000" dirty="0"/>
              <a:t>40</a:t>
            </a:r>
            <a:r>
              <a:rPr lang="en-US" sz="2800" dirty="0"/>
              <a:t> so that you may remember to do </a:t>
            </a:r>
            <a:r>
              <a:rPr lang="en-US" sz="2800" b="1" u="sng" dirty="0">
                <a:solidFill>
                  <a:srgbClr val="C00000"/>
                </a:solidFill>
                <a:ea typeface="+mj-ea"/>
              </a:rPr>
              <a:t>all</a:t>
            </a:r>
            <a:r>
              <a:rPr lang="en-US" sz="2800" b="1" u="sng" dirty="0">
                <a:solidFill>
                  <a:srgbClr val="0000CC"/>
                </a:solidFill>
                <a:ea typeface="+mj-ea"/>
              </a:rPr>
              <a:t> My commandments</a:t>
            </a:r>
            <a:r>
              <a:rPr lang="en-US" sz="2800" b="1" dirty="0">
                <a:solidFill>
                  <a:srgbClr val="0000CC"/>
                </a:solidFill>
                <a:ea typeface="+mj-ea"/>
              </a:rPr>
              <a:t> </a:t>
            </a:r>
            <a:r>
              <a:rPr lang="en-US" sz="2800" dirty="0"/>
              <a:t>and be holy to your God. </a:t>
            </a:r>
            <a:r>
              <a:rPr lang="en-US" sz="2800" baseline="30000" dirty="0"/>
              <a:t>41</a:t>
            </a:r>
            <a:r>
              <a:rPr lang="en-US" sz="2800" dirty="0"/>
              <a:t> “I am the </a:t>
            </a:r>
            <a:r>
              <a:rPr lang="en-US" sz="2800" cap="small" dirty="0"/>
              <a:t>Lord</a:t>
            </a:r>
            <a:r>
              <a:rPr lang="en-US" sz="2800" dirty="0"/>
              <a:t> your God who brought you out from the land of Egypt to be your God; I am the </a:t>
            </a:r>
            <a:r>
              <a:rPr lang="en-US" sz="2800" cap="small" dirty="0"/>
              <a:t>Lord</a:t>
            </a:r>
            <a:r>
              <a:rPr lang="en-US" sz="2800" dirty="0"/>
              <a:t> your God.” </a:t>
            </a:r>
          </a:p>
          <a:p>
            <a:pPr marL="0" indent="0" algn="just">
              <a:spcBef>
                <a:spcPts val="0"/>
              </a:spcBef>
              <a:buNone/>
            </a:pPr>
            <a:endParaRPr lang="en-US" sz="3000" dirty="0"/>
          </a:p>
        </p:txBody>
      </p:sp>
      <p:pic>
        <p:nvPicPr>
          <p:cNvPr id="4" name="Picture 3">
            <a:extLst>
              <a:ext uri="{FF2B5EF4-FFF2-40B4-BE49-F238E27FC236}">
                <a16:creationId xmlns:a16="http://schemas.microsoft.com/office/drawing/2014/main" id="{EC9763BB-56EC-47F9-AA30-D928F579FC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74720" y="3657600"/>
            <a:ext cx="2194560" cy="1645920"/>
          </a:xfrm>
          <a:prstGeom prst="rect">
            <a:avLst/>
          </a:prstGeom>
        </p:spPr>
      </p:pic>
    </p:spTree>
    <p:extLst>
      <p:ext uri="{BB962C8B-B14F-4D97-AF65-F5344CB8AC3E}">
        <p14:creationId xmlns:p14="http://schemas.microsoft.com/office/powerpoint/2010/main" val="26880838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D73E98-242A-471B-9DB3-9473EDF8DE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E0CCD6B5-AF17-4087-8CCE-374BBB6A17C9}"/>
              </a:ext>
            </a:extLst>
          </p:cNvPr>
          <p:cNvSpPr>
            <a:spLocks noGrp="1"/>
          </p:cNvSpPr>
          <p:nvPr>
            <p:ph sz="half" idx="1"/>
          </p:nvPr>
        </p:nvSpPr>
        <p:spPr>
          <a:xfrm>
            <a:off x="0" y="0"/>
            <a:ext cx="9144000" cy="6096000"/>
          </a:xfrm>
        </p:spPr>
        <p:txBody>
          <a:bodyPr/>
          <a:lstStyle/>
          <a:p>
            <a:pPr marL="0" marR="0" indent="0" algn="ctr">
              <a:spcBef>
                <a:spcPts val="0"/>
              </a:spcBef>
              <a:spcAft>
                <a:spcPts val="1000"/>
              </a:spcAft>
              <a:buNone/>
            </a:pPr>
            <a:r>
              <a:rPr lang="en-US" b="1" dirty="0">
                <a:solidFill>
                  <a:srgbClr val="0000CC"/>
                </a:solidFill>
                <a:ea typeface="+mj-ea"/>
              </a:rPr>
              <a:t>Deuteronomy 4:5-6</a:t>
            </a:r>
          </a:p>
          <a:p>
            <a:pPr marL="0" indent="0" algn="just">
              <a:spcBef>
                <a:spcPts val="0"/>
              </a:spcBef>
              <a:buNone/>
            </a:pPr>
            <a:r>
              <a:rPr lang="en-US" sz="2800" baseline="30000" dirty="0"/>
              <a:t>5</a:t>
            </a:r>
            <a:r>
              <a:rPr lang="en-US" sz="2800" dirty="0"/>
              <a:t> “See, I have taught you statutes and judgments just as the </a:t>
            </a:r>
            <a:r>
              <a:rPr lang="en-US" sz="2800" cap="small" dirty="0"/>
              <a:t>Lord</a:t>
            </a:r>
            <a:r>
              <a:rPr lang="en-US" sz="2800" dirty="0"/>
              <a:t> my God commanded me, that </a:t>
            </a:r>
            <a:r>
              <a:rPr lang="en-US" sz="2800" b="1" u="sng" dirty="0">
                <a:solidFill>
                  <a:srgbClr val="0000CC"/>
                </a:solidFill>
                <a:ea typeface="+mj-ea"/>
              </a:rPr>
              <a:t>you</a:t>
            </a:r>
            <a:r>
              <a:rPr lang="en-US" sz="2800" dirty="0"/>
              <a:t> should do thus </a:t>
            </a:r>
            <a:r>
              <a:rPr lang="en-US" sz="2800" b="1" u="sng" dirty="0">
                <a:solidFill>
                  <a:srgbClr val="006600"/>
                </a:solidFill>
                <a:ea typeface="+mj-ea"/>
              </a:rPr>
              <a:t>in the land</a:t>
            </a:r>
            <a:r>
              <a:rPr lang="en-US" sz="2800" dirty="0"/>
              <a:t> where you are entering to possess it. </a:t>
            </a:r>
            <a:r>
              <a:rPr lang="en-US" sz="2800" baseline="30000" dirty="0"/>
              <a:t>6</a:t>
            </a:r>
            <a:r>
              <a:rPr lang="en-US" sz="2800" dirty="0"/>
              <a:t> “So keep and do </a:t>
            </a:r>
            <a:r>
              <a:rPr lang="en-US" sz="2800" i="1" dirty="0"/>
              <a:t>them,</a:t>
            </a:r>
            <a:r>
              <a:rPr lang="en-US" sz="2800" dirty="0"/>
              <a:t> for that is your wisdom and your understanding in the sight of the peoples who will hear </a:t>
            </a:r>
            <a:r>
              <a:rPr lang="en-US" sz="2800" b="1" u="sng" dirty="0">
                <a:solidFill>
                  <a:srgbClr val="C00000"/>
                </a:solidFill>
                <a:ea typeface="+mj-ea"/>
              </a:rPr>
              <a:t>all</a:t>
            </a:r>
            <a:r>
              <a:rPr lang="en-US" sz="2800" b="1" dirty="0">
                <a:solidFill>
                  <a:srgbClr val="0000CC"/>
                </a:solidFill>
                <a:ea typeface="+mj-ea"/>
              </a:rPr>
              <a:t> </a:t>
            </a:r>
            <a:r>
              <a:rPr lang="en-US" sz="2800" b="1" u="sng" dirty="0">
                <a:solidFill>
                  <a:srgbClr val="0000CC"/>
                </a:solidFill>
                <a:ea typeface="+mj-ea"/>
              </a:rPr>
              <a:t>these statutes</a:t>
            </a:r>
            <a:r>
              <a:rPr lang="en-US" sz="2800" dirty="0"/>
              <a:t> and say, ‘Surely </a:t>
            </a:r>
            <a:r>
              <a:rPr lang="en-US" sz="2800" b="1" u="sng" dirty="0">
                <a:solidFill>
                  <a:srgbClr val="0000CC"/>
                </a:solidFill>
                <a:ea typeface="+mj-ea"/>
              </a:rPr>
              <a:t>this great nation</a:t>
            </a:r>
            <a:r>
              <a:rPr lang="en-US" sz="2800" dirty="0"/>
              <a:t> is a wise and understanding people.’ </a:t>
            </a:r>
          </a:p>
          <a:p>
            <a:pPr marL="0" indent="0" algn="just">
              <a:spcBef>
                <a:spcPts val="0"/>
              </a:spcBef>
              <a:buNone/>
            </a:pPr>
            <a:endParaRPr lang="en-US" sz="3000" dirty="0"/>
          </a:p>
        </p:txBody>
      </p:sp>
      <p:pic>
        <p:nvPicPr>
          <p:cNvPr id="4" name="Picture 3">
            <a:extLst>
              <a:ext uri="{FF2B5EF4-FFF2-40B4-BE49-F238E27FC236}">
                <a16:creationId xmlns:a16="http://schemas.microsoft.com/office/drawing/2014/main" id="{80EE1358-9646-47DB-93CD-01DF5D3B08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74720" y="3657600"/>
            <a:ext cx="2194560" cy="1645920"/>
          </a:xfrm>
          <a:prstGeom prst="rect">
            <a:avLst/>
          </a:prstGeom>
        </p:spPr>
      </p:pic>
    </p:spTree>
    <p:extLst>
      <p:ext uri="{BB962C8B-B14F-4D97-AF65-F5344CB8AC3E}">
        <p14:creationId xmlns:p14="http://schemas.microsoft.com/office/powerpoint/2010/main" val="22426191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D73E98-242A-471B-9DB3-9473EDF8DE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E0CCD6B5-AF17-4087-8CCE-374BBB6A17C9}"/>
              </a:ext>
            </a:extLst>
          </p:cNvPr>
          <p:cNvSpPr>
            <a:spLocks noGrp="1"/>
          </p:cNvSpPr>
          <p:nvPr>
            <p:ph sz="half" idx="1"/>
          </p:nvPr>
        </p:nvSpPr>
        <p:spPr>
          <a:xfrm>
            <a:off x="0" y="0"/>
            <a:ext cx="9144000" cy="6096000"/>
          </a:xfrm>
        </p:spPr>
        <p:txBody>
          <a:bodyPr/>
          <a:lstStyle/>
          <a:p>
            <a:pPr marL="0" marR="0" indent="0" algn="ctr">
              <a:spcBef>
                <a:spcPts val="0"/>
              </a:spcBef>
              <a:spcAft>
                <a:spcPts val="1000"/>
              </a:spcAft>
              <a:buNone/>
            </a:pPr>
            <a:r>
              <a:rPr lang="en-US" b="1" dirty="0">
                <a:solidFill>
                  <a:srgbClr val="0000CC"/>
                </a:solidFill>
                <a:ea typeface="+mj-ea"/>
              </a:rPr>
              <a:t>Deuteronomy 4:7-8</a:t>
            </a:r>
          </a:p>
          <a:p>
            <a:pPr marL="0" indent="0" algn="just">
              <a:spcBef>
                <a:spcPts val="0"/>
              </a:spcBef>
              <a:buNone/>
            </a:pPr>
            <a:r>
              <a:rPr lang="en-US" sz="2800" baseline="30000" dirty="0"/>
              <a:t>7</a:t>
            </a:r>
            <a:r>
              <a:rPr lang="en-US" sz="2800" dirty="0"/>
              <a:t> “For what great nation is there that has a god so near to it as is the </a:t>
            </a:r>
            <a:r>
              <a:rPr lang="en-US" sz="2800" cap="small" dirty="0"/>
              <a:t>Lord</a:t>
            </a:r>
            <a:r>
              <a:rPr lang="en-US" sz="2800" dirty="0"/>
              <a:t> our God whenever we call on Him? </a:t>
            </a:r>
            <a:r>
              <a:rPr lang="en-US" sz="2800" baseline="30000" dirty="0"/>
              <a:t>8</a:t>
            </a:r>
            <a:r>
              <a:rPr lang="en-US" sz="2800" dirty="0"/>
              <a:t> “Or what great nation is there that has statutes and judgments as righteous as </a:t>
            </a:r>
            <a:r>
              <a:rPr lang="en-US" sz="2800" b="1" u="sng" dirty="0">
                <a:solidFill>
                  <a:srgbClr val="0000CC"/>
                </a:solidFill>
                <a:ea typeface="+mj-ea"/>
              </a:rPr>
              <a:t>this</a:t>
            </a:r>
            <a:r>
              <a:rPr lang="en-US" sz="2800" b="1" dirty="0">
                <a:solidFill>
                  <a:srgbClr val="0000CC"/>
                </a:solidFill>
                <a:ea typeface="+mj-ea"/>
              </a:rPr>
              <a:t> </a:t>
            </a:r>
            <a:r>
              <a:rPr lang="en-US" sz="2800" b="1" u="sng" dirty="0">
                <a:solidFill>
                  <a:srgbClr val="C00000"/>
                </a:solidFill>
                <a:ea typeface="+mj-ea"/>
              </a:rPr>
              <a:t>whole</a:t>
            </a:r>
            <a:r>
              <a:rPr lang="en-US" sz="2800" b="1" dirty="0">
                <a:solidFill>
                  <a:srgbClr val="0000CC"/>
                </a:solidFill>
                <a:ea typeface="+mj-ea"/>
              </a:rPr>
              <a:t> </a:t>
            </a:r>
            <a:r>
              <a:rPr lang="en-US" sz="2800" b="1" u="sng" dirty="0">
                <a:solidFill>
                  <a:srgbClr val="0000CC"/>
                </a:solidFill>
                <a:ea typeface="+mj-ea"/>
              </a:rPr>
              <a:t>law</a:t>
            </a:r>
            <a:r>
              <a:rPr lang="en-US" sz="2800" b="1" dirty="0">
                <a:solidFill>
                  <a:srgbClr val="0000CC"/>
                </a:solidFill>
                <a:ea typeface="+mj-ea"/>
              </a:rPr>
              <a:t> </a:t>
            </a:r>
            <a:r>
              <a:rPr lang="en-US" sz="2800" dirty="0"/>
              <a:t>which I am setting before </a:t>
            </a:r>
            <a:r>
              <a:rPr lang="en-US" sz="2800" b="1" u="heavy" dirty="0">
                <a:solidFill>
                  <a:srgbClr val="0000CC"/>
                </a:solidFill>
                <a:ea typeface="+mj-ea"/>
              </a:rPr>
              <a:t>you</a:t>
            </a:r>
            <a:r>
              <a:rPr lang="en-US" sz="2800" dirty="0"/>
              <a:t> </a:t>
            </a:r>
            <a:r>
              <a:rPr lang="en-US" sz="2800" b="1" u="sng" dirty="0">
                <a:solidFill>
                  <a:srgbClr val="0000CC"/>
                </a:solidFill>
                <a:ea typeface="+mj-ea"/>
              </a:rPr>
              <a:t>today</a:t>
            </a:r>
            <a:r>
              <a:rPr lang="en-US" sz="2800" dirty="0"/>
              <a:t>? </a:t>
            </a:r>
          </a:p>
          <a:p>
            <a:pPr marL="0" indent="0" algn="just">
              <a:spcBef>
                <a:spcPts val="0"/>
              </a:spcBef>
              <a:buNone/>
            </a:pPr>
            <a:endParaRPr lang="en-US" sz="3000" dirty="0"/>
          </a:p>
        </p:txBody>
      </p:sp>
      <p:pic>
        <p:nvPicPr>
          <p:cNvPr id="6" name="Picture 5">
            <a:extLst>
              <a:ext uri="{FF2B5EF4-FFF2-40B4-BE49-F238E27FC236}">
                <a16:creationId xmlns:a16="http://schemas.microsoft.com/office/drawing/2014/main" id="{2F45348D-0B64-4A0E-808D-3794C74891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74720" y="3657600"/>
            <a:ext cx="2194560" cy="1645920"/>
          </a:xfrm>
          <a:prstGeom prst="rect">
            <a:avLst/>
          </a:prstGeom>
        </p:spPr>
      </p:pic>
    </p:spTree>
    <p:extLst>
      <p:ext uri="{BB962C8B-B14F-4D97-AF65-F5344CB8AC3E}">
        <p14:creationId xmlns:p14="http://schemas.microsoft.com/office/powerpoint/2010/main" val="29079196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D73E98-242A-471B-9DB3-9473EDF8DE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E0CCD6B5-AF17-4087-8CCE-374BBB6A17C9}"/>
              </a:ext>
            </a:extLst>
          </p:cNvPr>
          <p:cNvSpPr>
            <a:spLocks noGrp="1"/>
          </p:cNvSpPr>
          <p:nvPr>
            <p:ph sz="half" idx="1"/>
          </p:nvPr>
        </p:nvSpPr>
        <p:spPr>
          <a:xfrm>
            <a:off x="0" y="0"/>
            <a:ext cx="9144000" cy="6096000"/>
          </a:xfrm>
        </p:spPr>
        <p:txBody>
          <a:bodyPr/>
          <a:lstStyle/>
          <a:p>
            <a:pPr marL="0" marR="0" indent="0" algn="ctr">
              <a:spcBef>
                <a:spcPts val="0"/>
              </a:spcBef>
              <a:spcAft>
                <a:spcPts val="1000"/>
              </a:spcAft>
              <a:buNone/>
            </a:pPr>
            <a:r>
              <a:rPr lang="en-US" b="1" dirty="0">
                <a:solidFill>
                  <a:srgbClr val="0000CC"/>
                </a:solidFill>
                <a:ea typeface="+mj-ea"/>
              </a:rPr>
              <a:t>Deuteronomy 5:31</a:t>
            </a:r>
          </a:p>
          <a:p>
            <a:pPr marL="0" indent="0" algn="just">
              <a:spcBef>
                <a:spcPts val="0"/>
              </a:spcBef>
              <a:buNone/>
            </a:pPr>
            <a:r>
              <a:rPr lang="en-US" sz="2800" baseline="30000" dirty="0"/>
              <a:t>31</a:t>
            </a:r>
            <a:r>
              <a:rPr lang="en-US" sz="2800" dirty="0"/>
              <a:t> ‘But as for you, stand here by Me, that I may speak to you </a:t>
            </a:r>
            <a:r>
              <a:rPr lang="en-US" sz="2800" b="1" u="sng" dirty="0">
                <a:solidFill>
                  <a:srgbClr val="C00000"/>
                </a:solidFill>
                <a:ea typeface="+mj-ea"/>
              </a:rPr>
              <a:t>all</a:t>
            </a:r>
            <a:r>
              <a:rPr lang="en-US" sz="2800" b="1" dirty="0">
                <a:solidFill>
                  <a:srgbClr val="0000CC"/>
                </a:solidFill>
                <a:ea typeface="+mj-ea"/>
              </a:rPr>
              <a:t> </a:t>
            </a:r>
            <a:r>
              <a:rPr lang="en-US" sz="2800" b="1" u="sng" dirty="0">
                <a:solidFill>
                  <a:srgbClr val="0000CC"/>
                </a:solidFill>
                <a:ea typeface="+mj-ea"/>
              </a:rPr>
              <a:t>the commandments and the statutes and the judgments</a:t>
            </a:r>
            <a:r>
              <a:rPr lang="en-US" sz="2800" dirty="0"/>
              <a:t> which you shall teach </a:t>
            </a:r>
            <a:r>
              <a:rPr lang="en-US" sz="2800" b="1" u="sng" dirty="0">
                <a:solidFill>
                  <a:srgbClr val="0000CC"/>
                </a:solidFill>
                <a:ea typeface="+mj-ea"/>
              </a:rPr>
              <a:t>them</a:t>
            </a:r>
            <a:r>
              <a:rPr lang="en-US" sz="2800" dirty="0"/>
              <a:t>, </a:t>
            </a:r>
            <a:r>
              <a:rPr lang="en-US" sz="2800" b="1" u="sng" dirty="0">
                <a:solidFill>
                  <a:srgbClr val="0000CC"/>
                </a:solidFill>
                <a:ea typeface="+mj-ea"/>
              </a:rPr>
              <a:t>that they may observe </a:t>
            </a:r>
            <a:r>
              <a:rPr lang="en-US" sz="2800" b="1" i="1" u="sng" dirty="0">
                <a:solidFill>
                  <a:srgbClr val="0000CC"/>
                </a:solidFill>
                <a:ea typeface="+mj-ea"/>
              </a:rPr>
              <a:t>them</a:t>
            </a:r>
            <a:r>
              <a:rPr lang="en-US" sz="2800" b="1" dirty="0">
                <a:solidFill>
                  <a:srgbClr val="0000CC"/>
                </a:solidFill>
                <a:ea typeface="+mj-ea"/>
              </a:rPr>
              <a:t> </a:t>
            </a:r>
            <a:r>
              <a:rPr lang="en-US" sz="2800" b="1" u="sng" dirty="0">
                <a:solidFill>
                  <a:srgbClr val="006600"/>
                </a:solidFill>
                <a:ea typeface="+mj-ea"/>
              </a:rPr>
              <a:t>in</a:t>
            </a:r>
            <a:r>
              <a:rPr lang="en-US" sz="2800" b="1" u="sng" dirty="0">
                <a:solidFill>
                  <a:srgbClr val="0000CC"/>
                </a:solidFill>
                <a:ea typeface="+mj-ea"/>
              </a:rPr>
              <a:t> </a:t>
            </a:r>
            <a:r>
              <a:rPr lang="en-US" sz="2800" b="1" u="sng" dirty="0">
                <a:solidFill>
                  <a:srgbClr val="006600"/>
                </a:solidFill>
                <a:ea typeface="+mj-ea"/>
              </a:rPr>
              <a:t>the land</a:t>
            </a:r>
            <a:r>
              <a:rPr lang="en-US" sz="2800" dirty="0"/>
              <a:t> </a:t>
            </a:r>
            <a:r>
              <a:rPr lang="en-US" sz="2800" b="1" u="sng" dirty="0">
                <a:solidFill>
                  <a:srgbClr val="0000CC"/>
                </a:solidFill>
                <a:ea typeface="+mj-ea"/>
              </a:rPr>
              <a:t>which I give them to possess</a:t>
            </a:r>
            <a:r>
              <a:rPr lang="en-US" sz="2800" dirty="0"/>
              <a:t>.</a:t>
            </a:r>
            <a:endParaRPr lang="en-US" sz="3000" dirty="0"/>
          </a:p>
        </p:txBody>
      </p:sp>
      <p:pic>
        <p:nvPicPr>
          <p:cNvPr id="6" name="Picture 5">
            <a:extLst>
              <a:ext uri="{FF2B5EF4-FFF2-40B4-BE49-F238E27FC236}">
                <a16:creationId xmlns:a16="http://schemas.microsoft.com/office/drawing/2014/main" id="{AD4A6B51-0A41-47D5-8600-DF3E99A7AE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74720" y="3657600"/>
            <a:ext cx="2194560" cy="1645920"/>
          </a:xfrm>
          <a:prstGeom prst="rect">
            <a:avLst/>
          </a:prstGeom>
        </p:spPr>
      </p:pic>
    </p:spTree>
    <p:extLst>
      <p:ext uri="{BB962C8B-B14F-4D97-AF65-F5344CB8AC3E}">
        <p14:creationId xmlns:p14="http://schemas.microsoft.com/office/powerpoint/2010/main" val="26855578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D73E98-242A-471B-9DB3-9473EDF8DE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E0CCD6B5-AF17-4087-8CCE-374BBB6A17C9}"/>
              </a:ext>
            </a:extLst>
          </p:cNvPr>
          <p:cNvSpPr>
            <a:spLocks noGrp="1"/>
          </p:cNvSpPr>
          <p:nvPr>
            <p:ph sz="half" idx="1"/>
          </p:nvPr>
        </p:nvSpPr>
        <p:spPr>
          <a:xfrm>
            <a:off x="0" y="0"/>
            <a:ext cx="9144000" cy="6096000"/>
          </a:xfrm>
        </p:spPr>
        <p:txBody>
          <a:bodyPr/>
          <a:lstStyle/>
          <a:p>
            <a:pPr marL="0" marR="0" indent="0" algn="ctr">
              <a:spcBef>
                <a:spcPts val="0"/>
              </a:spcBef>
              <a:spcAft>
                <a:spcPts val="1000"/>
              </a:spcAft>
              <a:buNone/>
            </a:pPr>
            <a:r>
              <a:rPr lang="en-US" b="1" dirty="0">
                <a:solidFill>
                  <a:srgbClr val="0000CC"/>
                </a:solidFill>
                <a:ea typeface="+mj-ea"/>
              </a:rPr>
              <a:t>Deuteronomy 5:32-33a</a:t>
            </a:r>
          </a:p>
          <a:p>
            <a:pPr marL="0" indent="0" algn="just">
              <a:spcBef>
                <a:spcPts val="0"/>
              </a:spcBef>
              <a:buNone/>
            </a:pPr>
            <a:r>
              <a:rPr lang="en-US" sz="2800" baseline="30000" dirty="0"/>
              <a:t>32</a:t>
            </a:r>
            <a:r>
              <a:rPr lang="en-US" sz="2800" dirty="0"/>
              <a:t> “So you shall observe to do just as the </a:t>
            </a:r>
            <a:r>
              <a:rPr lang="en-US" sz="2800" cap="small" dirty="0"/>
              <a:t>Lord</a:t>
            </a:r>
            <a:r>
              <a:rPr lang="en-US" sz="2800" dirty="0"/>
              <a:t> your God has commanded you; you shall not turn aside to the right or to the left. </a:t>
            </a:r>
            <a:r>
              <a:rPr lang="en-US" sz="2800" baseline="30000" dirty="0"/>
              <a:t>33</a:t>
            </a:r>
            <a:r>
              <a:rPr lang="en-US" sz="2800" dirty="0"/>
              <a:t> </a:t>
            </a:r>
            <a:r>
              <a:rPr lang="en-US" sz="2800" b="1" dirty="0">
                <a:solidFill>
                  <a:srgbClr val="0000CC"/>
                </a:solidFill>
                <a:ea typeface="+mj-ea"/>
              </a:rPr>
              <a:t>“You shall walk in </a:t>
            </a:r>
            <a:r>
              <a:rPr lang="en-US" sz="2800" b="1" u="sng" dirty="0">
                <a:solidFill>
                  <a:srgbClr val="C00000"/>
                </a:solidFill>
                <a:ea typeface="+mj-ea"/>
              </a:rPr>
              <a:t>all</a:t>
            </a:r>
            <a:r>
              <a:rPr lang="en-US" sz="2800" b="1" dirty="0">
                <a:solidFill>
                  <a:srgbClr val="0000CC"/>
                </a:solidFill>
                <a:ea typeface="+mj-ea"/>
              </a:rPr>
              <a:t> </a:t>
            </a:r>
            <a:r>
              <a:rPr lang="en-US" sz="2800" b="1" u="sng" dirty="0">
                <a:solidFill>
                  <a:srgbClr val="0000CC"/>
                </a:solidFill>
                <a:ea typeface="+mj-ea"/>
              </a:rPr>
              <a:t>the way which the Lord your God has commanded you,</a:t>
            </a:r>
            <a:r>
              <a:rPr lang="en-US" sz="2800" b="1" dirty="0">
                <a:solidFill>
                  <a:srgbClr val="0000CC"/>
                </a:solidFill>
                <a:ea typeface="+mj-ea"/>
              </a:rPr>
              <a:t> </a:t>
            </a:r>
            <a:r>
              <a:rPr lang="en-US" sz="2800" b="1" u="sng" dirty="0">
                <a:solidFill>
                  <a:srgbClr val="0000CC"/>
                </a:solidFill>
                <a:ea typeface="+mj-ea"/>
              </a:rPr>
              <a:t>that you may live</a:t>
            </a:r>
            <a:r>
              <a:rPr lang="en-US" sz="2800" b="1" dirty="0">
                <a:solidFill>
                  <a:srgbClr val="0000CC"/>
                </a:solidFill>
                <a:ea typeface="+mj-ea"/>
              </a:rPr>
              <a:t> </a:t>
            </a:r>
            <a:r>
              <a:rPr lang="en-US" sz="2800" dirty="0"/>
              <a:t>and that it may be well with you, and that you may prolong </a:t>
            </a:r>
            <a:r>
              <a:rPr lang="en-US" sz="2800" i="1" dirty="0"/>
              <a:t>your</a:t>
            </a:r>
            <a:r>
              <a:rPr lang="en-US" sz="2800" b="1" dirty="0">
                <a:solidFill>
                  <a:srgbClr val="0000CC"/>
                </a:solidFill>
                <a:ea typeface="+mj-ea"/>
              </a:rPr>
              <a:t> </a:t>
            </a:r>
            <a:r>
              <a:rPr lang="en-US" sz="2800" dirty="0"/>
              <a:t>days </a:t>
            </a:r>
            <a:r>
              <a:rPr lang="en-US" sz="2800" b="1" u="sng" dirty="0">
                <a:solidFill>
                  <a:srgbClr val="006600"/>
                </a:solidFill>
                <a:ea typeface="+mj-ea"/>
              </a:rPr>
              <a:t>in the land</a:t>
            </a:r>
            <a:r>
              <a:rPr lang="en-US" sz="2800" dirty="0"/>
              <a:t> which you will possess. </a:t>
            </a:r>
          </a:p>
          <a:p>
            <a:pPr marL="0" indent="0" algn="just">
              <a:spcBef>
                <a:spcPts val="0"/>
              </a:spcBef>
              <a:buNone/>
            </a:pPr>
            <a:endParaRPr lang="en-US" sz="3000" dirty="0"/>
          </a:p>
        </p:txBody>
      </p:sp>
      <p:pic>
        <p:nvPicPr>
          <p:cNvPr id="2" name="Picture 1">
            <a:extLst>
              <a:ext uri="{FF2B5EF4-FFF2-40B4-BE49-F238E27FC236}">
                <a16:creationId xmlns:a16="http://schemas.microsoft.com/office/drawing/2014/main" id="{B538F076-57CF-45BD-99D2-96029C6523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92129" y="3276600"/>
            <a:ext cx="2359742" cy="1828800"/>
          </a:xfrm>
          <a:prstGeom prst="rect">
            <a:avLst/>
          </a:prstGeom>
        </p:spPr>
      </p:pic>
    </p:spTree>
    <p:extLst>
      <p:ext uri="{BB962C8B-B14F-4D97-AF65-F5344CB8AC3E}">
        <p14:creationId xmlns:p14="http://schemas.microsoft.com/office/powerpoint/2010/main" val="4552344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p:cNvGraphicFramePr>
            <a:graphicFrameLocks noGrp="1"/>
          </p:cNvGraphicFramePr>
          <p:nvPr>
            <p:ph type="tbl" idx="1"/>
            <p:extLst>
              <p:ext uri="{D42A27DB-BD31-4B8C-83A1-F6EECF244321}">
                <p14:modId xmlns:p14="http://schemas.microsoft.com/office/powerpoint/2010/main" val="1127319074"/>
              </p:ext>
            </p:extLst>
          </p:nvPr>
        </p:nvGraphicFramePr>
        <p:xfrm>
          <a:off x="152400" y="528702"/>
          <a:ext cx="8839200" cy="621195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457200">
                <a:tc gridSpan="3">
                  <a:txBody>
                    <a:bodyPr/>
                    <a:lstStyle/>
                    <a:p>
                      <a:pPr marL="111125"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lang="en-US" sz="3200" b="1" kern="1200" dirty="0">
                          <a:solidFill>
                            <a:srgbClr val="0000CC"/>
                          </a:solidFill>
                          <a:latin typeface="Calibri" panose="020F0502020204030204" pitchFamily="34" charset="0"/>
                          <a:ea typeface="+mj-ea"/>
                          <a:cs typeface="Calibri" panose="020F0502020204030204" pitchFamily="34" charset="0"/>
                        </a:rPr>
                        <a:t>Points of Contrast and Comparison</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650" b="1" i="0" u="none" strike="noStrike" cap="none" normalizeH="0" baseline="0" dirty="0">
                        <a:ln>
                          <a:noFill/>
                        </a:ln>
                        <a:solidFill>
                          <a:srgbClr val="C00000"/>
                        </a:solidFill>
                        <a:effectLst/>
                        <a:latin typeface="Calibri" panose="020F0502020204030204" pitchFamily="34" charset="0"/>
                        <a:cs typeface="Arial"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650" b="1" i="0" u="none" strike="noStrike" cap="none" normalizeH="0" baseline="0" dirty="0">
                        <a:ln>
                          <a:noFill/>
                        </a:ln>
                        <a:solidFill>
                          <a:srgbClr val="0000FF"/>
                        </a:solidFill>
                        <a:effectLst/>
                        <a:latin typeface="Calibri" panose="020F0502020204030204" pitchFamily="34" charset="0"/>
                        <a:cs typeface="Arial"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3351793125"/>
                  </a:ext>
                </a:extLst>
              </a:tr>
              <a:tr h="457200">
                <a:tc>
                  <a:txBody>
                    <a:bodyPr/>
                    <a:lstStyle/>
                    <a:p>
                      <a:pPr marL="111125"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2400" b="1" i="0" u="none" strike="noStrike" cap="none" normalizeH="0" baseline="0" dirty="0">
                          <a:ln>
                            <a:noFill/>
                          </a:ln>
                          <a:solidFill>
                            <a:schemeClr val="tx1"/>
                          </a:solidFill>
                          <a:effectLst/>
                          <a:latin typeface="Calibri" panose="020F0502020204030204" pitchFamily="34" charset="0"/>
                          <a:cs typeface="Arial" charset="0"/>
                        </a:rPr>
                        <a:t>Steward</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C00000"/>
                          </a:solidFill>
                          <a:effectLst/>
                          <a:latin typeface="Calibri" panose="020F0502020204030204" pitchFamily="34" charset="0"/>
                          <a:cs typeface="Arial" charset="0"/>
                        </a:rPr>
                        <a:t>MOSES</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2400" b="1" u="none" kern="1200" dirty="0">
                          <a:solidFill>
                            <a:srgbClr val="0000CC"/>
                          </a:solidFill>
                          <a:latin typeface="Calibri" panose="020F0502020204030204" pitchFamily="34" charset="0"/>
                          <a:ea typeface="+mj-ea"/>
                          <a:cs typeface="Calibri" panose="020F0502020204030204" pitchFamily="34" charset="0"/>
                        </a:rPr>
                        <a:t>CHRIST</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0"/>
                  </a:ext>
                </a:extLst>
              </a:tr>
              <a:tr h="457200">
                <a:tc>
                  <a:txBody>
                    <a:bodyPr/>
                    <a:lstStyle/>
                    <a:p>
                      <a:pPr marL="111125"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2400" b="1" i="0" u="none" strike="noStrike" kern="1200" cap="none" normalizeH="0" baseline="0" dirty="0">
                          <a:ln>
                            <a:noFill/>
                          </a:ln>
                          <a:solidFill>
                            <a:schemeClr val="tx1"/>
                          </a:solidFill>
                          <a:effectLst/>
                          <a:latin typeface="Calibri" panose="020F0502020204030204" pitchFamily="34" charset="0"/>
                          <a:ea typeface="+mn-ea"/>
                          <a:cs typeface="Arial" charset="0"/>
                        </a:rPr>
                        <a:t>Governing Principle</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C00000"/>
                          </a:solidFill>
                          <a:effectLst/>
                          <a:latin typeface="Calibri" panose="020F0502020204030204" pitchFamily="34" charset="0"/>
                          <a:cs typeface="Arial" charset="0"/>
                        </a:rPr>
                        <a:t>Law</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2400" b="0" u="none" kern="1200" dirty="0">
                          <a:solidFill>
                            <a:srgbClr val="0000CC"/>
                          </a:solidFill>
                          <a:latin typeface="Calibri" panose="020F0502020204030204" pitchFamily="34" charset="0"/>
                          <a:ea typeface="+mj-ea"/>
                          <a:cs typeface="Calibri" panose="020F0502020204030204" pitchFamily="34" charset="0"/>
                        </a:rPr>
                        <a:t>Grace</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0001"/>
                  </a:ext>
                </a:extLst>
              </a:tr>
              <a:tr h="457200">
                <a:tc>
                  <a:txBody>
                    <a:bodyPr/>
                    <a:lstStyle/>
                    <a:p>
                      <a:pPr marL="111125"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2400" b="1" i="0" u="none" strike="noStrike" kern="1200" cap="none" normalizeH="0" baseline="0" dirty="0">
                          <a:ln>
                            <a:noFill/>
                          </a:ln>
                          <a:solidFill>
                            <a:schemeClr val="tx1"/>
                          </a:solidFill>
                          <a:effectLst/>
                          <a:latin typeface="Calibri" panose="020F0502020204030204" pitchFamily="34" charset="0"/>
                          <a:ea typeface="+mn-ea"/>
                          <a:cs typeface="Arial" charset="0"/>
                        </a:rPr>
                        <a:t>Who’s Works are you depending on?</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C00000"/>
                          </a:solidFill>
                          <a:effectLst/>
                          <a:latin typeface="Calibri" panose="020F0502020204030204" pitchFamily="34" charset="0"/>
                          <a:cs typeface="Arial" charset="0"/>
                        </a:rPr>
                        <a:t>Self</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2400" b="0" u="none" kern="1200" dirty="0">
                          <a:solidFill>
                            <a:srgbClr val="0000CC"/>
                          </a:solidFill>
                          <a:latin typeface="Calibri" panose="020F0502020204030204" pitchFamily="34" charset="0"/>
                          <a:ea typeface="+mj-ea"/>
                          <a:cs typeface="Calibri" panose="020F0502020204030204" pitchFamily="34" charset="0"/>
                        </a:rPr>
                        <a:t>Christ</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0002"/>
                  </a:ext>
                </a:extLst>
              </a:tr>
              <a:tr h="457200">
                <a:tc>
                  <a:txBody>
                    <a:bodyPr/>
                    <a:lstStyle/>
                    <a:p>
                      <a:pPr marL="111125"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2400" b="1" i="0" u="none" strike="noStrike" kern="1200" cap="none" normalizeH="0" baseline="0" dirty="0">
                          <a:ln>
                            <a:noFill/>
                          </a:ln>
                          <a:solidFill>
                            <a:schemeClr val="tx1"/>
                          </a:solidFill>
                          <a:effectLst/>
                          <a:latin typeface="Calibri" panose="020F0502020204030204" pitchFamily="34" charset="0"/>
                          <a:ea typeface="+mn-ea"/>
                          <a:cs typeface="Arial" charset="0"/>
                        </a:rPr>
                        <a:t>People Group</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C00000"/>
                          </a:solidFill>
                          <a:effectLst/>
                          <a:latin typeface="Calibri" panose="020F0502020204030204" pitchFamily="34" charset="0"/>
                          <a:cs typeface="Arial" charset="0"/>
                        </a:rPr>
                        <a:t>ISRAEL</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2400" b="1" u="none" kern="1200" dirty="0">
                          <a:solidFill>
                            <a:srgbClr val="0000CC"/>
                          </a:solidFill>
                          <a:latin typeface="Calibri" panose="020F0502020204030204" pitchFamily="34" charset="0"/>
                          <a:ea typeface="+mj-ea"/>
                          <a:cs typeface="Calibri" panose="020F0502020204030204" pitchFamily="34" charset="0"/>
                        </a:rPr>
                        <a:t>CHURCH</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0003"/>
                  </a:ext>
                </a:extLst>
              </a:tr>
              <a:tr h="457200">
                <a:tc>
                  <a:txBody>
                    <a:bodyPr/>
                    <a:lstStyle/>
                    <a:p>
                      <a:pPr marL="111125"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2400" b="1" i="0" u="none" strike="noStrike" kern="1200" cap="none" normalizeH="0" baseline="0" dirty="0">
                          <a:ln>
                            <a:noFill/>
                          </a:ln>
                          <a:solidFill>
                            <a:schemeClr val="tx1"/>
                          </a:solidFill>
                          <a:effectLst/>
                          <a:latin typeface="Calibri" panose="020F0502020204030204" pitchFamily="34" charset="0"/>
                          <a:ea typeface="+mn-ea"/>
                          <a:cs typeface="Arial" charset="0"/>
                        </a:rPr>
                        <a:t>Baptism</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C00000"/>
                          </a:solidFill>
                          <a:effectLst/>
                          <a:latin typeface="Calibri" panose="020F0502020204030204" pitchFamily="34" charset="0"/>
                          <a:cs typeface="Arial" charset="0"/>
                        </a:rPr>
                        <a:t>Into Moses</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2400" b="0" u="none" kern="1200" dirty="0">
                          <a:solidFill>
                            <a:srgbClr val="0000CC"/>
                          </a:solidFill>
                          <a:latin typeface="Calibri" panose="020F0502020204030204" pitchFamily="34" charset="0"/>
                          <a:ea typeface="+mj-ea"/>
                          <a:cs typeface="Calibri" panose="020F0502020204030204" pitchFamily="34" charset="0"/>
                        </a:rPr>
                        <a:t>Into Christ</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0004"/>
                  </a:ext>
                </a:extLst>
              </a:tr>
              <a:tr h="457200">
                <a:tc>
                  <a:txBody>
                    <a:bodyPr/>
                    <a:lstStyle/>
                    <a:p>
                      <a:pPr marL="111125"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2400" b="1" i="0" u="none" strike="noStrike" kern="1200" cap="none" normalizeH="0" baseline="0" dirty="0">
                          <a:ln>
                            <a:noFill/>
                          </a:ln>
                          <a:solidFill>
                            <a:srgbClr val="FFFF00"/>
                          </a:solidFill>
                          <a:effectLst/>
                          <a:latin typeface="Calibri" panose="020F0502020204030204" pitchFamily="34" charset="0"/>
                          <a:ea typeface="+mn-ea"/>
                          <a:cs typeface="Arial" charset="0"/>
                        </a:rPr>
                        <a:t>Ministry Characteristic</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kern="1200" cap="none" normalizeH="0" baseline="0" dirty="0">
                          <a:ln>
                            <a:noFill/>
                          </a:ln>
                          <a:solidFill>
                            <a:srgbClr val="FFFF00"/>
                          </a:solidFill>
                          <a:effectLst/>
                          <a:latin typeface="Calibri" panose="020F0502020204030204" pitchFamily="34" charset="0"/>
                          <a:ea typeface="+mn-ea"/>
                          <a:cs typeface="Arial" charset="0"/>
                        </a:rPr>
                        <a:t>Death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kern="1200" cap="none" normalizeH="0" baseline="0" dirty="0">
                          <a:ln>
                            <a:noFill/>
                          </a:ln>
                          <a:solidFill>
                            <a:srgbClr val="FFFF00"/>
                          </a:solidFill>
                          <a:effectLst/>
                          <a:latin typeface="Calibri" panose="020F0502020204030204" pitchFamily="34" charset="0"/>
                          <a:ea typeface="+mn-ea"/>
                          <a:cs typeface="Arial" charset="0"/>
                        </a:rPr>
                        <a:t>Condemnation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kern="1200" cap="none" normalizeH="0" baseline="0" dirty="0">
                          <a:ln>
                            <a:noFill/>
                          </a:ln>
                          <a:solidFill>
                            <a:srgbClr val="FFFF00"/>
                          </a:solidFill>
                          <a:effectLst/>
                          <a:latin typeface="Calibri" panose="020F0502020204030204" pitchFamily="34" charset="0"/>
                          <a:ea typeface="+mn-ea"/>
                          <a:cs typeface="Arial" charset="0"/>
                        </a:rPr>
                        <a:t>2 Cor. 3:7, 9</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kern="1200" cap="none" normalizeH="0" baseline="0" dirty="0">
                          <a:ln>
                            <a:noFill/>
                          </a:ln>
                          <a:solidFill>
                            <a:srgbClr val="FFFF00"/>
                          </a:solidFill>
                          <a:effectLst/>
                          <a:latin typeface="Calibri" panose="020F0502020204030204" pitchFamily="34" charset="0"/>
                          <a:ea typeface="+mn-ea"/>
                          <a:cs typeface="Arial" charset="0"/>
                        </a:rPr>
                        <a:t>Spirit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kern="1200" cap="none" normalizeH="0" baseline="0" dirty="0">
                          <a:ln>
                            <a:noFill/>
                          </a:ln>
                          <a:solidFill>
                            <a:srgbClr val="FFFF00"/>
                          </a:solidFill>
                          <a:effectLst/>
                          <a:latin typeface="Calibri" panose="020F0502020204030204" pitchFamily="34" charset="0"/>
                          <a:ea typeface="+mn-ea"/>
                          <a:cs typeface="Arial" charset="0"/>
                        </a:rPr>
                        <a:t>Righteousness</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10005"/>
                  </a:ext>
                </a:extLst>
              </a:tr>
              <a:tr h="457200">
                <a:tc>
                  <a:txBody>
                    <a:bodyPr/>
                    <a:lstStyle/>
                    <a:p>
                      <a:pPr marL="111125"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2400" b="1" i="0" u="none" strike="noStrike" kern="1200" cap="none" normalizeH="0" baseline="0" dirty="0">
                          <a:ln>
                            <a:noFill/>
                          </a:ln>
                          <a:solidFill>
                            <a:schemeClr val="tx1"/>
                          </a:solidFill>
                          <a:effectLst/>
                          <a:latin typeface="Calibri" panose="020F0502020204030204" pitchFamily="34" charset="0"/>
                          <a:ea typeface="+mn-ea"/>
                          <a:cs typeface="Arial" charset="0"/>
                        </a:rPr>
                        <a:t>Nature of Blessings</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C00000"/>
                          </a:solidFill>
                          <a:effectLst/>
                          <a:latin typeface="Calibri" panose="020F0502020204030204" pitchFamily="34" charset="0"/>
                          <a:cs typeface="Arial" charset="0"/>
                        </a:rPr>
                        <a:t>Conditional (If) / Earthly</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2400" b="0" u="none" kern="1200" dirty="0">
                          <a:solidFill>
                            <a:srgbClr val="0000CC"/>
                          </a:solidFill>
                          <a:latin typeface="Calibri" panose="020F0502020204030204" pitchFamily="34" charset="0"/>
                          <a:ea typeface="+mj-ea"/>
                          <a:cs typeface="Calibri" panose="020F0502020204030204" pitchFamily="34" charset="0"/>
                        </a:rPr>
                        <a:t>Unconditional               / Heavenly</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0006"/>
                  </a:ext>
                </a:extLst>
              </a:tr>
              <a:tr h="457200">
                <a:tc>
                  <a:txBody>
                    <a:bodyPr/>
                    <a:lstStyle/>
                    <a:p>
                      <a:pPr marL="111125"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2400" b="1" i="0" u="none" strike="noStrike" kern="1200" cap="none" normalizeH="0" baseline="0" dirty="0">
                          <a:ln>
                            <a:noFill/>
                          </a:ln>
                          <a:solidFill>
                            <a:schemeClr val="tx1"/>
                          </a:solidFill>
                          <a:effectLst/>
                          <a:latin typeface="Calibri" panose="020F0502020204030204" pitchFamily="34" charset="0"/>
                          <a:ea typeface="+mn-ea"/>
                          <a:cs typeface="Arial" charset="0"/>
                        </a:rPr>
                        <a:t>Earthly Difficulties</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C00000"/>
                          </a:solidFill>
                          <a:effectLst/>
                          <a:latin typeface="Calibri" panose="020F0502020204030204" pitchFamily="34" charset="0"/>
                          <a:cs typeface="Arial" charset="0"/>
                        </a:rPr>
                        <a:t>Curses for disobedience</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2400" b="0" u="none" kern="1200" dirty="0">
                          <a:solidFill>
                            <a:srgbClr val="0000CC"/>
                          </a:solidFill>
                          <a:latin typeface="Calibri" panose="020F0502020204030204" pitchFamily="34" charset="0"/>
                          <a:ea typeface="+mj-ea"/>
                          <a:cs typeface="Calibri" panose="020F0502020204030204" pitchFamily="34" charset="0"/>
                        </a:rPr>
                        <a:t>Growth or discipline</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0007"/>
                  </a:ext>
                </a:extLst>
              </a:tr>
            </a:tbl>
          </a:graphicData>
        </a:graphic>
      </p:graphicFrame>
      <p:sp>
        <p:nvSpPr>
          <p:cNvPr id="6" name="Text Box 4">
            <a:extLst>
              <a:ext uri="{FF2B5EF4-FFF2-40B4-BE49-F238E27FC236}">
                <a16:creationId xmlns:a16="http://schemas.microsoft.com/office/drawing/2014/main" id="{0C27E640-4902-40C6-8796-F6DD3BB51F3D}"/>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solidFill>
                  <a:srgbClr val="000000"/>
                </a:solidFill>
                <a:effectLst/>
                <a:latin typeface="Calibri" panose="020F0502020204030204" pitchFamily="34" charset="0"/>
                <a:cs typeface="Calibri" panose="020F0502020204030204" pitchFamily="34" charset="0"/>
              </a:rPr>
              <a:t>Law &amp; Grace: Lesson 11 The Law and Laws – The Whole Enchilada Part I</a:t>
            </a:r>
          </a:p>
        </p:txBody>
      </p:sp>
    </p:spTree>
    <p:extLst>
      <p:ext uri="{BB962C8B-B14F-4D97-AF65-F5344CB8AC3E}">
        <p14:creationId xmlns:p14="http://schemas.microsoft.com/office/powerpoint/2010/main" val="6469590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a:extLst>
              <a:ext uri="{FF2B5EF4-FFF2-40B4-BE49-F238E27FC236}">
                <a16:creationId xmlns:a16="http://schemas.microsoft.com/office/drawing/2014/main" id="{FA23F85C-5708-42E9-A0D0-E19AD006C011}"/>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solidFill>
                  <a:srgbClr val="000000"/>
                </a:solidFill>
                <a:effectLst/>
                <a:latin typeface="Calibri" panose="020F0502020204030204" pitchFamily="34" charset="0"/>
                <a:cs typeface="Calibri" panose="020F0502020204030204" pitchFamily="34" charset="0"/>
              </a:rPr>
              <a:t>Law &amp; Grace: Lesson 11 The Law and Laws – The Whole Enchilada Part I</a:t>
            </a:r>
          </a:p>
        </p:txBody>
      </p:sp>
      <p:sp>
        <p:nvSpPr>
          <p:cNvPr id="16" name="Rectangle 2">
            <a:extLst>
              <a:ext uri="{FF2B5EF4-FFF2-40B4-BE49-F238E27FC236}">
                <a16:creationId xmlns:a16="http://schemas.microsoft.com/office/drawing/2014/main" id="{13600836-B6B4-4EBE-AFEF-DE81C87D3FAC}"/>
              </a:ext>
            </a:extLst>
          </p:cNvPr>
          <p:cNvSpPr>
            <a:spLocks noGrp="1" noChangeArrowheads="1"/>
          </p:cNvSpPr>
          <p:nvPr>
            <p:ph type="title"/>
          </p:nvPr>
        </p:nvSpPr>
        <p:spPr>
          <a:xfrm>
            <a:off x="0" y="685800"/>
            <a:ext cx="9067800" cy="685800"/>
          </a:xfrm>
        </p:spPr>
        <p:txBody>
          <a:bodyPr/>
          <a:lstStyle/>
          <a:p>
            <a:pPr lvl="0">
              <a:spcBef>
                <a:spcPct val="20000"/>
              </a:spcBef>
            </a:pPr>
            <a:r>
              <a:rPr lang="en-US" sz="3200" b="1" dirty="0">
                <a:solidFill>
                  <a:srgbClr val="0000CC"/>
                </a:solidFill>
              </a:rPr>
              <a:t>LAW = Death and Condemnation</a:t>
            </a:r>
          </a:p>
        </p:txBody>
      </p:sp>
      <p:pic>
        <p:nvPicPr>
          <p:cNvPr id="17" name="Picture 16">
            <a:extLst>
              <a:ext uri="{FF2B5EF4-FFF2-40B4-BE49-F238E27FC236}">
                <a16:creationId xmlns:a16="http://schemas.microsoft.com/office/drawing/2014/main" id="{FFDDC906-D005-4316-B7BE-061AC59EFFC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5294" y="1447800"/>
            <a:ext cx="7593412" cy="5029200"/>
          </a:xfrm>
          <a:prstGeom prst="rect">
            <a:avLst/>
          </a:prstGeom>
        </p:spPr>
      </p:pic>
    </p:spTree>
    <p:extLst>
      <p:ext uri="{BB962C8B-B14F-4D97-AF65-F5344CB8AC3E}">
        <p14:creationId xmlns:p14="http://schemas.microsoft.com/office/powerpoint/2010/main" val="2261075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259443"/>
            <a:ext cx="9144000" cy="5570756"/>
          </a:xfrm>
          <a:prstGeom prst="rect">
            <a:avLst/>
          </a:prstGeom>
          <a:noFill/>
          <a:ln>
            <a:noFill/>
          </a:ln>
        </p:spPr>
        <p:txBody>
          <a:bodyPr wrap="square">
            <a:spAutoFit/>
          </a:bodyPr>
          <a:lstStyle/>
          <a:p>
            <a:pPr marL="0"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We have, most of us, been reared and now live under the influence of </a:t>
            </a:r>
            <a:r>
              <a:rPr kumimoji="0" lang="en-US" sz="2400" b="1" i="1" u="none" strike="noStrike" kern="1200" cap="none" spc="0" normalizeH="0" baseline="0" noProof="0" dirty="0">
                <a:ln>
                  <a:noFill/>
                </a:ln>
                <a:solidFill>
                  <a:srgbClr val="0000CC"/>
                </a:solidFill>
                <a:effectLst/>
                <a:uLnTx/>
                <a:uFillTx/>
                <a:latin typeface="Calibri" panose="020F0502020204030204" pitchFamily="34" charset="0"/>
                <a:ea typeface="+mn-ea"/>
                <a:cs typeface="Calibri" panose="020F0502020204030204" pitchFamily="34" charset="0"/>
              </a:rPr>
              <a:t>Galatianism</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Protestant theology, alas, is for the most part, thoroughly </a:t>
            </a:r>
            <a:r>
              <a:rPr kumimoji="0" lang="en-US" sz="2400" b="1" i="1" u="none" strike="noStrike" kern="1200" cap="none" spc="0" normalizeH="0" baseline="0" noProof="0" dirty="0">
                <a:ln>
                  <a:noFill/>
                </a:ln>
                <a:solidFill>
                  <a:srgbClr val="0000CC"/>
                </a:solidFill>
                <a:effectLst/>
                <a:uLnTx/>
                <a:uFillTx/>
                <a:latin typeface="Calibri" panose="020F0502020204030204" pitchFamily="34" charset="0"/>
                <a:ea typeface="+mn-ea"/>
                <a:cs typeface="Calibri" panose="020F0502020204030204" pitchFamily="34" charset="0"/>
              </a:rPr>
              <a:t>Galatianized</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in that neither law nor grace are given their </a:t>
            </a:r>
            <a:r>
              <a:rPr kumimoji="0" lang="en-US" sz="2400" b="1" i="1"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distinct</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and </a:t>
            </a:r>
            <a:r>
              <a:rPr kumimoji="0" lang="en-US" sz="2400" b="1" i="1"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separated</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places, as in the counsels of God, but are mingled together in one incoherent system. </a:t>
            </a:r>
          </a:p>
          <a:p>
            <a:pPr marL="0"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1" i="1" u="none" strike="noStrike" kern="1200" cap="none" spc="0" normalizeH="0" baseline="0" noProof="0" dirty="0">
                <a:ln>
                  <a:noFill/>
                </a:ln>
                <a:solidFill>
                  <a:srgbClr val="0000CC"/>
                </a:solidFill>
                <a:effectLst/>
                <a:uLnTx/>
                <a:uFillTx/>
                <a:latin typeface="Calibri" panose="020F0502020204030204" pitchFamily="34" charset="0"/>
                <a:ea typeface="+mn-ea"/>
                <a:cs typeface="Calibri" panose="020F0502020204030204" pitchFamily="34" charset="0"/>
              </a:rPr>
              <a:t>The law is no longer, as in the Divine intent, a ministration of death (2 Cor. 3:7), of cursing (Gal. 3:10), of conviction (Rom. 3:19), because we are taught that we must try to keep it, and that by Divine help we may</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marL="0"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Nor, on the other hand, does grace bring us blessed deliverance from the dominion of sin, for </a:t>
            </a:r>
            <a:r>
              <a:rPr kumimoji="0" lang="en-US" sz="2400" b="1" i="1"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we are kept under the law as a rule of life despite the plain declaration, “Sin shall not have dominion over you: for ye are not under the law, but under grace” (Rom. 6:14)</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US" sz="2400" b="0"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(emphasis mine)</a:t>
            </a:r>
          </a:p>
        </p:txBody>
      </p:sp>
      <p:sp>
        <p:nvSpPr>
          <p:cNvPr id="2" name="Rectangle 1">
            <a:extLst>
              <a:ext uri="{FF2B5EF4-FFF2-40B4-BE49-F238E27FC236}">
                <a16:creationId xmlns:a16="http://schemas.microsoft.com/office/drawing/2014/main" id="{A634B74D-66F4-476B-A1C7-9EEF14FD73AD}"/>
              </a:ext>
            </a:extLst>
          </p:cNvPr>
          <p:cNvSpPr/>
          <p:nvPr/>
        </p:nvSpPr>
        <p:spPr>
          <a:xfrm>
            <a:off x="1181100" y="228600"/>
            <a:ext cx="6781800" cy="892552"/>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 I. SCOFIELD, D. 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Grace of God</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The Fundamentals Vol. 3, Chapter VII, p. 98</a:t>
            </a:r>
          </a:p>
        </p:txBody>
      </p:sp>
      <p:pic>
        <p:nvPicPr>
          <p:cNvPr id="3" name="Picture 2">
            <a:extLst>
              <a:ext uri="{FF2B5EF4-FFF2-40B4-BE49-F238E27FC236}">
                <a16:creationId xmlns:a16="http://schemas.microsoft.com/office/drawing/2014/main" id="{52E25DF6-13FF-4A1F-A2E2-D2C6E059FE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877824" cy="1097280"/>
          </a:xfrm>
          <a:prstGeom prst="rect">
            <a:avLst/>
          </a:prstGeom>
        </p:spPr>
      </p:pic>
    </p:spTree>
    <p:extLst>
      <p:ext uri="{BB962C8B-B14F-4D97-AF65-F5344CB8AC3E}">
        <p14:creationId xmlns:p14="http://schemas.microsoft.com/office/powerpoint/2010/main" val="31695623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D73E98-242A-471B-9DB3-9473EDF8DE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E0CCD6B5-AF17-4087-8CCE-374BBB6A17C9}"/>
              </a:ext>
            </a:extLst>
          </p:cNvPr>
          <p:cNvSpPr>
            <a:spLocks noGrp="1"/>
          </p:cNvSpPr>
          <p:nvPr>
            <p:ph sz="half" idx="1"/>
          </p:nvPr>
        </p:nvSpPr>
        <p:spPr>
          <a:xfrm>
            <a:off x="0" y="0"/>
            <a:ext cx="9144000" cy="6096000"/>
          </a:xfrm>
        </p:spPr>
        <p:txBody>
          <a:bodyPr/>
          <a:lstStyle/>
          <a:p>
            <a:pPr marL="0" marR="0" indent="0" algn="ctr">
              <a:spcBef>
                <a:spcPts val="0"/>
              </a:spcBef>
              <a:spcAft>
                <a:spcPts val="1000"/>
              </a:spcAft>
              <a:buNone/>
            </a:pPr>
            <a:r>
              <a:rPr lang="en-US" b="1" dirty="0">
                <a:solidFill>
                  <a:srgbClr val="0000CC"/>
                </a:solidFill>
                <a:ea typeface="+mj-ea"/>
              </a:rPr>
              <a:t>Deuteronomy 5:33b</a:t>
            </a:r>
          </a:p>
          <a:p>
            <a:pPr marL="0" indent="0" algn="just">
              <a:spcBef>
                <a:spcPts val="0"/>
              </a:spcBef>
              <a:buNone/>
            </a:pPr>
            <a:r>
              <a:rPr lang="en-US" sz="2800" dirty="0"/>
              <a:t>…</a:t>
            </a:r>
            <a:r>
              <a:rPr lang="en-US" sz="2800" baseline="30000" dirty="0"/>
              <a:t>32</a:t>
            </a:r>
            <a:r>
              <a:rPr lang="en-US" sz="2800" dirty="0"/>
              <a:t> “So you shall observe to do just as the </a:t>
            </a:r>
            <a:r>
              <a:rPr lang="en-US" sz="2800" cap="small" dirty="0"/>
              <a:t>Lord</a:t>
            </a:r>
            <a:r>
              <a:rPr lang="en-US" sz="2800" dirty="0"/>
              <a:t> your God has commanded you; you shall not turn aside to the right or to the left. </a:t>
            </a:r>
            <a:r>
              <a:rPr lang="en-US" sz="2800" baseline="30000" dirty="0"/>
              <a:t>33</a:t>
            </a:r>
            <a:r>
              <a:rPr lang="en-US" sz="2800" dirty="0"/>
              <a:t> “You shall walk in all the way which the Lord your God has commanded you, that you may live </a:t>
            </a:r>
            <a:r>
              <a:rPr lang="en-US" sz="2800" b="1" dirty="0">
                <a:solidFill>
                  <a:srgbClr val="0000CC"/>
                </a:solidFill>
                <a:ea typeface="+mj-ea"/>
              </a:rPr>
              <a:t>and that it may be </a:t>
            </a:r>
            <a:r>
              <a:rPr lang="en-US" sz="2800" b="1" u="sng" dirty="0">
                <a:solidFill>
                  <a:srgbClr val="0000CC"/>
                </a:solidFill>
                <a:ea typeface="+mj-ea"/>
              </a:rPr>
              <a:t>well</a:t>
            </a:r>
            <a:r>
              <a:rPr lang="en-US" sz="2800" b="1" dirty="0">
                <a:solidFill>
                  <a:srgbClr val="0000CC"/>
                </a:solidFill>
                <a:ea typeface="+mj-ea"/>
              </a:rPr>
              <a:t> with you, and that you may </a:t>
            </a:r>
            <a:r>
              <a:rPr lang="en-US" sz="2800" b="1" u="sng" dirty="0">
                <a:solidFill>
                  <a:srgbClr val="0000CC"/>
                </a:solidFill>
                <a:ea typeface="+mj-ea"/>
              </a:rPr>
              <a:t>prolong</a:t>
            </a:r>
            <a:r>
              <a:rPr lang="en-US" sz="2800" b="1" dirty="0">
                <a:solidFill>
                  <a:srgbClr val="0000CC"/>
                </a:solidFill>
                <a:ea typeface="+mj-ea"/>
              </a:rPr>
              <a:t> </a:t>
            </a:r>
            <a:r>
              <a:rPr lang="en-US" sz="2800" b="1" i="1" dirty="0">
                <a:solidFill>
                  <a:srgbClr val="0000CC"/>
                </a:solidFill>
                <a:ea typeface="+mj-ea"/>
              </a:rPr>
              <a:t>your</a:t>
            </a:r>
            <a:r>
              <a:rPr lang="en-US" sz="2800" b="1" dirty="0">
                <a:solidFill>
                  <a:srgbClr val="0000CC"/>
                </a:solidFill>
                <a:ea typeface="+mj-ea"/>
              </a:rPr>
              <a:t> days </a:t>
            </a:r>
            <a:r>
              <a:rPr lang="en-US" sz="2800" b="1" u="sng" dirty="0">
                <a:solidFill>
                  <a:srgbClr val="006600"/>
                </a:solidFill>
                <a:ea typeface="+mj-ea"/>
              </a:rPr>
              <a:t>in the land</a:t>
            </a:r>
            <a:r>
              <a:rPr lang="en-US" sz="2800" b="1" dirty="0">
                <a:solidFill>
                  <a:srgbClr val="0000CC"/>
                </a:solidFill>
                <a:ea typeface="+mj-ea"/>
              </a:rPr>
              <a:t> </a:t>
            </a:r>
            <a:r>
              <a:rPr lang="en-US" sz="2800" dirty="0"/>
              <a:t>which you will </a:t>
            </a:r>
            <a:r>
              <a:rPr lang="en-US" sz="2800" b="1" u="sng" dirty="0">
                <a:solidFill>
                  <a:srgbClr val="0000CC"/>
                </a:solidFill>
                <a:ea typeface="+mj-ea"/>
              </a:rPr>
              <a:t>possess</a:t>
            </a:r>
            <a:r>
              <a:rPr lang="en-US" sz="2800" dirty="0"/>
              <a:t>. </a:t>
            </a:r>
          </a:p>
          <a:p>
            <a:pPr marL="0" indent="0" algn="just">
              <a:spcBef>
                <a:spcPts val="0"/>
              </a:spcBef>
              <a:buNone/>
            </a:pPr>
            <a:endParaRPr lang="en-US" sz="3000" dirty="0"/>
          </a:p>
        </p:txBody>
      </p:sp>
      <p:pic>
        <p:nvPicPr>
          <p:cNvPr id="4" name="Picture 3">
            <a:extLst>
              <a:ext uri="{FF2B5EF4-FFF2-40B4-BE49-F238E27FC236}">
                <a16:creationId xmlns:a16="http://schemas.microsoft.com/office/drawing/2014/main" id="{E6B884AD-CDE9-4DE6-972D-23A2C3620F8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92129" y="3276600"/>
            <a:ext cx="2359742" cy="1828800"/>
          </a:xfrm>
          <a:prstGeom prst="rect">
            <a:avLst/>
          </a:prstGeom>
        </p:spPr>
      </p:pic>
    </p:spTree>
    <p:extLst>
      <p:ext uri="{BB962C8B-B14F-4D97-AF65-F5344CB8AC3E}">
        <p14:creationId xmlns:p14="http://schemas.microsoft.com/office/powerpoint/2010/main" val="17845754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D73E98-242A-471B-9DB3-9473EDF8DE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E0CCD6B5-AF17-4087-8CCE-374BBB6A17C9}"/>
              </a:ext>
            </a:extLst>
          </p:cNvPr>
          <p:cNvSpPr>
            <a:spLocks noGrp="1"/>
          </p:cNvSpPr>
          <p:nvPr>
            <p:ph sz="half" idx="1"/>
          </p:nvPr>
        </p:nvSpPr>
        <p:spPr>
          <a:xfrm>
            <a:off x="0" y="0"/>
            <a:ext cx="9144000" cy="6096000"/>
          </a:xfrm>
        </p:spPr>
        <p:txBody>
          <a:bodyPr/>
          <a:lstStyle/>
          <a:p>
            <a:pPr marL="0" marR="0" indent="0" algn="ctr">
              <a:spcBef>
                <a:spcPts val="0"/>
              </a:spcBef>
              <a:spcAft>
                <a:spcPts val="1000"/>
              </a:spcAft>
              <a:buNone/>
            </a:pPr>
            <a:r>
              <a:rPr lang="en-US" b="1" dirty="0">
                <a:solidFill>
                  <a:srgbClr val="0000CC"/>
                </a:solidFill>
                <a:ea typeface="+mj-ea"/>
              </a:rPr>
              <a:t>Deuteronomy 8:1</a:t>
            </a:r>
          </a:p>
          <a:p>
            <a:pPr marL="0" indent="0" algn="just">
              <a:spcBef>
                <a:spcPts val="0"/>
              </a:spcBef>
              <a:buNone/>
            </a:pPr>
            <a:r>
              <a:rPr lang="en-US" sz="2800" dirty="0"/>
              <a:t>“</a:t>
            </a:r>
            <a:r>
              <a:rPr lang="en-US" sz="2800" b="1" u="sng" dirty="0">
                <a:solidFill>
                  <a:srgbClr val="A50021"/>
                </a:solidFill>
                <a:ea typeface="+mj-ea"/>
              </a:rPr>
              <a:t>All</a:t>
            </a:r>
            <a:r>
              <a:rPr lang="en-US" sz="2800" b="1" dirty="0">
                <a:solidFill>
                  <a:srgbClr val="0000CC"/>
                </a:solidFill>
                <a:ea typeface="+mj-ea"/>
              </a:rPr>
              <a:t> </a:t>
            </a:r>
            <a:r>
              <a:rPr lang="en-US" sz="2800" b="1" u="sng" dirty="0">
                <a:solidFill>
                  <a:srgbClr val="0000CC"/>
                </a:solidFill>
                <a:ea typeface="+mj-ea"/>
              </a:rPr>
              <a:t>the commandments </a:t>
            </a:r>
            <a:r>
              <a:rPr lang="en-US" sz="2800" dirty="0"/>
              <a:t>that I am commanding you today you shall be careful to do, </a:t>
            </a:r>
            <a:r>
              <a:rPr lang="en-US" sz="2800" b="1" u="sng" dirty="0">
                <a:solidFill>
                  <a:srgbClr val="0000CC"/>
                </a:solidFill>
                <a:ea typeface="+mj-ea"/>
              </a:rPr>
              <a:t>that you may live</a:t>
            </a:r>
            <a:r>
              <a:rPr lang="en-US" sz="2800" dirty="0"/>
              <a:t> and multiply, and go in and possess </a:t>
            </a:r>
            <a:r>
              <a:rPr lang="en-US" sz="2800" b="1" u="sng" dirty="0">
                <a:solidFill>
                  <a:srgbClr val="006600"/>
                </a:solidFill>
                <a:ea typeface="+mj-ea"/>
              </a:rPr>
              <a:t>the land</a:t>
            </a:r>
            <a:r>
              <a:rPr lang="en-US" sz="2800" dirty="0"/>
              <a:t> which </a:t>
            </a:r>
            <a:r>
              <a:rPr lang="en-US" sz="2800" b="1" u="sng" dirty="0">
                <a:solidFill>
                  <a:srgbClr val="0000CC"/>
                </a:solidFill>
                <a:ea typeface="+mj-ea"/>
              </a:rPr>
              <a:t>the Lord swore </a:t>
            </a:r>
            <a:r>
              <a:rPr lang="en-US" sz="2800" b="1" i="1" u="sng" dirty="0">
                <a:solidFill>
                  <a:srgbClr val="0000CC"/>
                </a:solidFill>
                <a:ea typeface="+mj-ea"/>
              </a:rPr>
              <a:t>to give </a:t>
            </a:r>
            <a:r>
              <a:rPr lang="en-US" sz="2800" b="1" u="sng" dirty="0">
                <a:solidFill>
                  <a:srgbClr val="0000CC"/>
                </a:solidFill>
                <a:ea typeface="+mj-ea"/>
              </a:rPr>
              <a:t>to</a:t>
            </a:r>
            <a:r>
              <a:rPr lang="en-US" sz="2800" b="1" i="1" u="sng" dirty="0">
                <a:solidFill>
                  <a:srgbClr val="0000CC"/>
                </a:solidFill>
                <a:ea typeface="+mj-ea"/>
              </a:rPr>
              <a:t> </a:t>
            </a:r>
            <a:r>
              <a:rPr lang="en-US" sz="2800" b="1" u="sng" dirty="0">
                <a:solidFill>
                  <a:srgbClr val="0000CC"/>
                </a:solidFill>
                <a:ea typeface="+mj-ea"/>
              </a:rPr>
              <a:t>your forefathers</a:t>
            </a:r>
            <a:r>
              <a:rPr lang="en-US" sz="2800" dirty="0"/>
              <a:t>. </a:t>
            </a:r>
          </a:p>
          <a:p>
            <a:pPr marL="0" indent="0" algn="just">
              <a:spcBef>
                <a:spcPts val="0"/>
              </a:spcBef>
              <a:buNone/>
            </a:pPr>
            <a:endParaRPr lang="en-US" sz="3000" dirty="0"/>
          </a:p>
        </p:txBody>
      </p:sp>
      <p:pic>
        <p:nvPicPr>
          <p:cNvPr id="6" name="Picture 5">
            <a:extLst>
              <a:ext uri="{FF2B5EF4-FFF2-40B4-BE49-F238E27FC236}">
                <a16:creationId xmlns:a16="http://schemas.microsoft.com/office/drawing/2014/main" id="{CF451AD9-45B4-4043-BD1F-8280520600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74720" y="3657600"/>
            <a:ext cx="2194560" cy="1645920"/>
          </a:xfrm>
          <a:prstGeom prst="rect">
            <a:avLst/>
          </a:prstGeom>
        </p:spPr>
      </p:pic>
    </p:spTree>
    <p:extLst>
      <p:ext uri="{BB962C8B-B14F-4D97-AF65-F5344CB8AC3E}">
        <p14:creationId xmlns:p14="http://schemas.microsoft.com/office/powerpoint/2010/main" val="33358816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D73E98-242A-471B-9DB3-9473EDF8DE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E0CCD6B5-AF17-4087-8CCE-374BBB6A17C9}"/>
              </a:ext>
            </a:extLst>
          </p:cNvPr>
          <p:cNvSpPr>
            <a:spLocks noGrp="1"/>
          </p:cNvSpPr>
          <p:nvPr>
            <p:ph sz="half" idx="1"/>
          </p:nvPr>
        </p:nvSpPr>
        <p:spPr>
          <a:xfrm>
            <a:off x="0" y="0"/>
            <a:ext cx="9144000" cy="6096000"/>
          </a:xfrm>
        </p:spPr>
        <p:txBody>
          <a:bodyPr/>
          <a:lstStyle/>
          <a:p>
            <a:pPr marL="0" marR="0" indent="0" algn="ctr">
              <a:spcBef>
                <a:spcPts val="0"/>
              </a:spcBef>
              <a:spcAft>
                <a:spcPts val="1000"/>
              </a:spcAft>
              <a:buNone/>
            </a:pPr>
            <a:r>
              <a:rPr lang="en-US" b="1" dirty="0">
                <a:solidFill>
                  <a:srgbClr val="0000CC"/>
                </a:solidFill>
                <a:ea typeface="+mj-ea"/>
              </a:rPr>
              <a:t>Deuteronomy 11:8-9</a:t>
            </a:r>
          </a:p>
          <a:p>
            <a:pPr marL="0" indent="0" algn="just">
              <a:spcBef>
                <a:spcPts val="0"/>
              </a:spcBef>
              <a:buNone/>
            </a:pPr>
            <a:r>
              <a:rPr lang="en-US" sz="2800" baseline="30000" dirty="0"/>
              <a:t>8</a:t>
            </a:r>
            <a:r>
              <a:rPr lang="en-US" sz="2800" dirty="0"/>
              <a:t> “You shall therefore keep </a:t>
            </a:r>
            <a:r>
              <a:rPr lang="en-US" sz="2800" b="1" u="sng" dirty="0">
                <a:solidFill>
                  <a:srgbClr val="A50021"/>
                </a:solidFill>
                <a:ea typeface="+mj-ea"/>
              </a:rPr>
              <a:t>every</a:t>
            </a:r>
            <a:r>
              <a:rPr lang="en-US" sz="2800" b="1" dirty="0">
                <a:solidFill>
                  <a:srgbClr val="0000CC"/>
                </a:solidFill>
                <a:ea typeface="+mj-ea"/>
              </a:rPr>
              <a:t> </a:t>
            </a:r>
            <a:r>
              <a:rPr lang="en-US" sz="2800" b="1" u="sng" dirty="0">
                <a:solidFill>
                  <a:srgbClr val="0000CC"/>
                </a:solidFill>
                <a:ea typeface="+mj-ea"/>
              </a:rPr>
              <a:t>commandment </a:t>
            </a:r>
            <a:r>
              <a:rPr lang="en-US" sz="2800" b="1" dirty="0">
                <a:solidFill>
                  <a:srgbClr val="0000CC"/>
                </a:solidFill>
                <a:ea typeface="+mj-ea"/>
              </a:rPr>
              <a:t>which I am commanding you today</a:t>
            </a:r>
            <a:r>
              <a:rPr lang="en-US" sz="2800" dirty="0"/>
              <a:t>, so that you may be strong and go in and possess </a:t>
            </a:r>
            <a:r>
              <a:rPr lang="en-US" sz="2800" b="1" u="sng" dirty="0">
                <a:solidFill>
                  <a:srgbClr val="006600"/>
                </a:solidFill>
                <a:ea typeface="+mj-ea"/>
              </a:rPr>
              <a:t>the land</a:t>
            </a:r>
            <a:r>
              <a:rPr lang="en-US" sz="2800" dirty="0"/>
              <a:t> into which you are about to cross to possess it; </a:t>
            </a:r>
            <a:r>
              <a:rPr lang="en-US" sz="2800" baseline="30000" dirty="0"/>
              <a:t>9</a:t>
            </a:r>
            <a:r>
              <a:rPr lang="en-US" sz="2800" dirty="0"/>
              <a:t> so that you may prolong </a:t>
            </a:r>
            <a:r>
              <a:rPr lang="en-US" sz="2800" i="1" dirty="0"/>
              <a:t>your</a:t>
            </a:r>
            <a:r>
              <a:rPr lang="en-US" sz="2800" dirty="0"/>
              <a:t> days on </a:t>
            </a:r>
            <a:r>
              <a:rPr lang="en-US" sz="2800" b="1" u="sng" dirty="0">
                <a:solidFill>
                  <a:srgbClr val="006600"/>
                </a:solidFill>
                <a:ea typeface="+mj-ea"/>
              </a:rPr>
              <a:t>the land</a:t>
            </a:r>
            <a:r>
              <a:rPr lang="en-US" sz="2800" b="1" u="sng" dirty="0">
                <a:solidFill>
                  <a:srgbClr val="0000CC"/>
                </a:solidFill>
                <a:ea typeface="+mj-ea"/>
              </a:rPr>
              <a:t> </a:t>
            </a:r>
            <a:r>
              <a:rPr lang="en-US" sz="2800" dirty="0"/>
              <a:t>which the </a:t>
            </a:r>
            <a:r>
              <a:rPr lang="en-US" sz="2800" cap="small" dirty="0"/>
              <a:t>Lord</a:t>
            </a:r>
            <a:r>
              <a:rPr lang="en-US" sz="2800" dirty="0"/>
              <a:t> swore to your fathers to give to them and to their descendants, </a:t>
            </a:r>
            <a:r>
              <a:rPr lang="en-US" sz="2800" b="1" u="sng" dirty="0">
                <a:solidFill>
                  <a:srgbClr val="006600"/>
                </a:solidFill>
                <a:ea typeface="+mj-ea"/>
              </a:rPr>
              <a:t>a land flowing with milk and honey</a:t>
            </a:r>
            <a:r>
              <a:rPr lang="en-US" sz="2800" dirty="0"/>
              <a:t>. </a:t>
            </a:r>
          </a:p>
          <a:p>
            <a:pPr marL="0" indent="0" algn="just">
              <a:spcBef>
                <a:spcPts val="0"/>
              </a:spcBef>
              <a:buNone/>
            </a:pPr>
            <a:endParaRPr lang="en-US" sz="3000" dirty="0"/>
          </a:p>
        </p:txBody>
      </p:sp>
      <p:pic>
        <p:nvPicPr>
          <p:cNvPr id="7" name="Picture 6">
            <a:extLst>
              <a:ext uri="{FF2B5EF4-FFF2-40B4-BE49-F238E27FC236}">
                <a16:creationId xmlns:a16="http://schemas.microsoft.com/office/drawing/2014/main" id="{C850BF07-6BBA-4FCC-A79F-F2D0E3D632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66160" y="3264016"/>
            <a:ext cx="2011680" cy="2011680"/>
          </a:xfrm>
          <a:prstGeom prst="rect">
            <a:avLst/>
          </a:prstGeom>
        </p:spPr>
      </p:pic>
    </p:spTree>
    <p:extLst>
      <p:ext uri="{BB962C8B-B14F-4D97-AF65-F5344CB8AC3E}">
        <p14:creationId xmlns:p14="http://schemas.microsoft.com/office/powerpoint/2010/main" val="2399191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D73E98-242A-471B-9DB3-9473EDF8DE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E0CCD6B5-AF17-4087-8CCE-374BBB6A17C9}"/>
              </a:ext>
            </a:extLst>
          </p:cNvPr>
          <p:cNvSpPr>
            <a:spLocks noGrp="1"/>
          </p:cNvSpPr>
          <p:nvPr>
            <p:ph sz="half" idx="1"/>
          </p:nvPr>
        </p:nvSpPr>
        <p:spPr>
          <a:xfrm>
            <a:off x="0" y="0"/>
            <a:ext cx="9144000" cy="6096000"/>
          </a:xfrm>
        </p:spPr>
        <p:txBody>
          <a:bodyPr/>
          <a:lstStyle/>
          <a:p>
            <a:pPr marL="0" marR="0" indent="0" algn="ctr">
              <a:spcBef>
                <a:spcPts val="0"/>
              </a:spcBef>
              <a:spcAft>
                <a:spcPts val="1000"/>
              </a:spcAft>
              <a:buNone/>
            </a:pPr>
            <a:r>
              <a:rPr lang="en-US" b="1" dirty="0">
                <a:solidFill>
                  <a:srgbClr val="0000CC"/>
                </a:solidFill>
                <a:ea typeface="+mj-ea"/>
              </a:rPr>
              <a:t>Deuteronomy 11:</a:t>
            </a:r>
            <a:r>
              <a:rPr lang="en-US" altLang="en-US" b="1" dirty="0">
                <a:solidFill>
                  <a:srgbClr val="0000CC"/>
                </a:solidFill>
                <a:ea typeface="+mj-ea"/>
              </a:rPr>
              <a:t>31-32</a:t>
            </a:r>
            <a:endParaRPr lang="en-US" b="1" dirty="0">
              <a:solidFill>
                <a:srgbClr val="0000CC"/>
              </a:solidFill>
              <a:ea typeface="+mj-ea"/>
            </a:endParaRPr>
          </a:p>
          <a:p>
            <a:pPr marL="0" indent="0" algn="just">
              <a:spcBef>
                <a:spcPts val="0"/>
              </a:spcBef>
              <a:buNone/>
            </a:pPr>
            <a:r>
              <a:rPr lang="en-US" sz="2800" baseline="30000" dirty="0"/>
              <a:t>31</a:t>
            </a:r>
            <a:r>
              <a:rPr lang="en-US" sz="2800" dirty="0"/>
              <a:t> “For </a:t>
            </a:r>
            <a:r>
              <a:rPr lang="en-US" sz="2800" b="1" u="sng" dirty="0">
                <a:solidFill>
                  <a:srgbClr val="0000CC"/>
                </a:solidFill>
                <a:ea typeface="+mj-ea"/>
              </a:rPr>
              <a:t>you</a:t>
            </a:r>
            <a:r>
              <a:rPr lang="en-US" sz="2800" dirty="0"/>
              <a:t> are about to cross the Jordan to go in to possess </a:t>
            </a:r>
            <a:r>
              <a:rPr lang="en-US" sz="2800" b="1" u="sng" dirty="0">
                <a:solidFill>
                  <a:srgbClr val="006600"/>
                </a:solidFill>
                <a:ea typeface="+mj-ea"/>
              </a:rPr>
              <a:t>the land </a:t>
            </a:r>
            <a:r>
              <a:rPr lang="en-US" sz="2800" dirty="0"/>
              <a:t>which the </a:t>
            </a:r>
            <a:r>
              <a:rPr lang="en-US" sz="2800" cap="small" dirty="0"/>
              <a:t>Lord</a:t>
            </a:r>
            <a:r>
              <a:rPr lang="en-US" sz="2800" dirty="0"/>
              <a:t> your God is giving you, and you shall possess it and live in it, </a:t>
            </a:r>
            <a:r>
              <a:rPr lang="en-US" sz="2800" baseline="30000" dirty="0"/>
              <a:t>32</a:t>
            </a:r>
            <a:r>
              <a:rPr lang="en-US" sz="2800" dirty="0"/>
              <a:t> and you shall be careful to do </a:t>
            </a:r>
            <a:r>
              <a:rPr lang="en-US" sz="2800" b="1" u="sng" dirty="0">
                <a:solidFill>
                  <a:srgbClr val="A50021"/>
                </a:solidFill>
                <a:ea typeface="+mj-ea"/>
              </a:rPr>
              <a:t>all</a:t>
            </a:r>
            <a:r>
              <a:rPr lang="en-US" sz="2800" b="1" dirty="0"/>
              <a:t> </a:t>
            </a:r>
            <a:r>
              <a:rPr lang="en-US" sz="2800" b="1" u="sng" dirty="0">
                <a:solidFill>
                  <a:srgbClr val="0000CC"/>
                </a:solidFill>
                <a:ea typeface="+mj-ea"/>
              </a:rPr>
              <a:t>the statutes and the judgments</a:t>
            </a:r>
            <a:r>
              <a:rPr lang="en-US" sz="2800" dirty="0"/>
              <a:t> which I am setting before </a:t>
            </a:r>
            <a:r>
              <a:rPr lang="en-US" sz="2800" b="1" u="sng" dirty="0">
                <a:solidFill>
                  <a:srgbClr val="0000CC"/>
                </a:solidFill>
                <a:ea typeface="+mj-ea"/>
              </a:rPr>
              <a:t>you</a:t>
            </a:r>
            <a:r>
              <a:rPr lang="en-US" sz="2800" dirty="0"/>
              <a:t> today. </a:t>
            </a:r>
          </a:p>
          <a:p>
            <a:pPr marL="0" indent="0" algn="just">
              <a:spcBef>
                <a:spcPts val="0"/>
              </a:spcBef>
              <a:buNone/>
            </a:pPr>
            <a:endParaRPr lang="en-US" sz="3000" dirty="0"/>
          </a:p>
        </p:txBody>
      </p:sp>
      <p:pic>
        <p:nvPicPr>
          <p:cNvPr id="7" name="Picture 6">
            <a:extLst>
              <a:ext uri="{FF2B5EF4-FFF2-40B4-BE49-F238E27FC236}">
                <a16:creationId xmlns:a16="http://schemas.microsoft.com/office/drawing/2014/main" id="{C1907DA5-4151-47FB-B3C2-BED252816F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74720" y="3657600"/>
            <a:ext cx="2194560" cy="1645920"/>
          </a:xfrm>
          <a:prstGeom prst="rect">
            <a:avLst/>
          </a:prstGeom>
        </p:spPr>
      </p:pic>
    </p:spTree>
    <p:extLst>
      <p:ext uri="{BB962C8B-B14F-4D97-AF65-F5344CB8AC3E}">
        <p14:creationId xmlns:p14="http://schemas.microsoft.com/office/powerpoint/2010/main" val="29827532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D73E98-242A-471B-9DB3-9473EDF8DE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E0CCD6B5-AF17-4087-8CCE-374BBB6A17C9}"/>
              </a:ext>
            </a:extLst>
          </p:cNvPr>
          <p:cNvSpPr>
            <a:spLocks noGrp="1"/>
          </p:cNvSpPr>
          <p:nvPr>
            <p:ph sz="half" idx="1"/>
          </p:nvPr>
        </p:nvSpPr>
        <p:spPr>
          <a:xfrm>
            <a:off x="0" y="0"/>
            <a:ext cx="9144000" cy="6096000"/>
          </a:xfrm>
        </p:spPr>
        <p:txBody>
          <a:bodyPr/>
          <a:lstStyle/>
          <a:p>
            <a:pPr marL="0" marR="0" indent="0" algn="ctr">
              <a:spcBef>
                <a:spcPts val="0"/>
              </a:spcBef>
              <a:spcAft>
                <a:spcPts val="1000"/>
              </a:spcAft>
              <a:buNone/>
            </a:pPr>
            <a:r>
              <a:rPr lang="en-US" b="1" dirty="0">
                <a:solidFill>
                  <a:srgbClr val="0000CC"/>
                </a:solidFill>
                <a:ea typeface="+mj-ea"/>
              </a:rPr>
              <a:t>Psalm 147:19-20</a:t>
            </a:r>
          </a:p>
          <a:p>
            <a:pPr marL="0" indent="0" algn="just">
              <a:spcBef>
                <a:spcPts val="0"/>
              </a:spcBef>
              <a:buNone/>
            </a:pPr>
            <a:r>
              <a:rPr lang="en-US" sz="2800" baseline="30000" dirty="0"/>
              <a:t>19</a:t>
            </a:r>
            <a:r>
              <a:rPr lang="en-US" sz="2800" dirty="0"/>
              <a:t> He declares His </a:t>
            </a:r>
            <a:r>
              <a:rPr lang="en-US" sz="2800" b="1" u="sng" dirty="0">
                <a:solidFill>
                  <a:srgbClr val="0000CC"/>
                </a:solidFill>
                <a:ea typeface="+mj-ea"/>
              </a:rPr>
              <a:t>words</a:t>
            </a:r>
            <a:r>
              <a:rPr lang="en-US" sz="2800" dirty="0"/>
              <a:t> to Jacob, His </a:t>
            </a:r>
            <a:r>
              <a:rPr lang="en-US" sz="2800" b="1" u="sng" dirty="0">
                <a:solidFill>
                  <a:srgbClr val="0000CC"/>
                </a:solidFill>
                <a:ea typeface="+mj-ea"/>
              </a:rPr>
              <a:t>statutes</a:t>
            </a:r>
            <a:r>
              <a:rPr lang="en-US" sz="2800" dirty="0"/>
              <a:t> and His </a:t>
            </a:r>
            <a:r>
              <a:rPr lang="en-US" sz="2800" b="1" u="sng" dirty="0">
                <a:solidFill>
                  <a:srgbClr val="0000CC"/>
                </a:solidFill>
                <a:ea typeface="+mj-ea"/>
              </a:rPr>
              <a:t>ordinances</a:t>
            </a:r>
            <a:r>
              <a:rPr lang="en-US" sz="2800" dirty="0"/>
              <a:t> to Israel. </a:t>
            </a:r>
            <a:r>
              <a:rPr lang="en-US" sz="2800" baseline="30000" dirty="0"/>
              <a:t>20</a:t>
            </a:r>
            <a:r>
              <a:rPr lang="en-US" sz="2800" dirty="0"/>
              <a:t> He has not dealt thus with </a:t>
            </a:r>
            <a:r>
              <a:rPr lang="en-US" sz="2800" b="1" u="sng" dirty="0">
                <a:solidFill>
                  <a:srgbClr val="CC00FF"/>
                </a:solidFill>
                <a:ea typeface="+mj-ea"/>
              </a:rPr>
              <a:t>any nation</a:t>
            </a:r>
            <a:r>
              <a:rPr lang="en-US" sz="2800" dirty="0"/>
              <a:t>; And as for His ordinances, they have not known them. Praise the </a:t>
            </a:r>
            <a:r>
              <a:rPr lang="en-US" sz="2800" cap="small" dirty="0"/>
              <a:t>Lord</a:t>
            </a:r>
            <a:r>
              <a:rPr lang="en-US" sz="2800" dirty="0"/>
              <a:t>! </a:t>
            </a:r>
          </a:p>
          <a:p>
            <a:pPr marL="0" indent="0" algn="just">
              <a:spcBef>
                <a:spcPts val="0"/>
              </a:spcBef>
              <a:buNone/>
            </a:pPr>
            <a:endParaRPr lang="en-US" sz="3000" dirty="0"/>
          </a:p>
        </p:txBody>
      </p:sp>
      <p:pic>
        <p:nvPicPr>
          <p:cNvPr id="2" name="Picture 1">
            <a:extLst>
              <a:ext uri="{FF2B5EF4-FFF2-40B4-BE49-F238E27FC236}">
                <a16:creationId xmlns:a16="http://schemas.microsoft.com/office/drawing/2014/main" id="{445D31F7-A766-47C3-85A9-57AFB5B57F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25651" y="2133600"/>
            <a:ext cx="1692698" cy="3200400"/>
          </a:xfrm>
          <a:prstGeom prst="ellipse">
            <a:avLst/>
          </a:prstGeom>
        </p:spPr>
      </p:pic>
    </p:spTree>
    <p:extLst>
      <p:ext uri="{BB962C8B-B14F-4D97-AF65-F5344CB8AC3E}">
        <p14:creationId xmlns:p14="http://schemas.microsoft.com/office/powerpoint/2010/main" val="21754324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a:extLst>
              <a:ext uri="{FF2B5EF4-FFF2-40B4-BE49-F238E27FC236}">
                <a16:creationId xmlns:a16="http://schemas.microsoft.com/office/drawing/2014/main" id="{F1DE4CF5-360E-4920-AA84-F5FAEC86F79F}"/>
              </a:ext>
            </a:extLst>
          </p:cNvPr>
          <p:cNvSpPr>
            <a:spLocks noGrp="1" noChangeArrowheads="1"/>
          </p:cNvSpPr>
          <p:nvPr>
            <p:ph type="body" sz="half" idx="1"/>
          </p:nvPr>
        </p:nvSpPr>
        <p:spPr>
          <a:xfrm>
            <a:off x="304800" y="1600200"/>
            <a:ext cx="8763000" cy="1901825"/>
          </a:xfrm>
        </p:spPr>
        <p:txBody>
          <a:bodyPr/>
          <a:lstStyle/>
          <a:p>
            <a:pPr algn="just">
              <a:spcBef>
                <a:spcPts val="0"/>
              </a:spcBef>
              <a:spcAft>
                <a:spcPts val="0"/>
              </a:spcAft>
            </a:pPr>
            <a:r>
              <a:rPr lang="en-US" altLang="en-US" sz="2800" dirty="0"/>
              <a:t>Over and over again we see that </a:t>
            </a:r>
            <a:r>
              <a:rPr lang="en-US" altLang="en-US" sz="2800" b="1" dirty="0">
                <a:solidFill>
                  <a:srgbClr val="0000CC"/>
                </a:solidFill>
                <a:ea typeface="+mj-ea"/>
              </a:rPr>
              <a:t>the Law of Moses was given to the people of Israel, </a:t>
            </a:r>
            <a:r>
              <a:rPr lang="en-US" altLang="en-US" sz="2800" dirty="0"/>
              <a:t>and</a:t>
            </a:r>
            <a:r>
              <a:rPr lang="en-US" altLang="en-US" sz="2800" b="1" dirty="0">
                <a:solidFill>
                  <a:srgbClr val="0000CC"/>
                </a:solidFill>
                <a:ea typeface="+mj-ea"/>
              </a:rPr>
              <a:t> not to any other nation or nations. </a:t>
            </a:r>
          </a:p>
        </p:txBody>
      </p:sp>
      <p:pic>
        <p:nvPicPr>
          <p:cNvPr id="23562" name="Picture 10" descr="Israelites before Moses">
            <a:extLst>
              <a:ext uri="{FF2B5EF4-FFF2-40B4-BE49-F238E27FC236}">
                <a16:creationId xmlns:a16="http://schemas.microsoft.com/office/drawing/2014/main" id="{25B5F67A-D492-41C6-90E0-FCE85E0F537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18996" y="3395330"/>
            <a:ext cx="3306009" cy="32004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a:extLst>
              <a:ext uri="{FF2B5EF4-FFF2-40B4-BE49-F238E27FC236}">
                <a16:creationId xmlns:a16="http://schemas.microsoft.com/office/drawing/2014/main" id="{81BD0BD1-6FEC-404A-9AAC-17685DD7C3DE}"/>
              </a:ext>
            </a:extLst>
          </p:cNvPr>
          <p:cNvSpPr txBox="1">
            <a:spLocks noChangeArrowheads="1"/>
          </p:cNvSpPr>
          <p:nvPr/>
        </p:nvSpPr>
        <p:spPr bwMode="auto">
          <a:xfrm>
            <a:off x="1257300" y="533400"/>
            <a:ext cx="6629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3200" b="1" dirty="0">
                <a:solidFill>
                  <a:srgbClr val="0000CC"/>
                </a:solidFill>
                <a:effectLst/>
              </a:rPr>
              <a:t>The Law of Moses was given to Israel! </a:t>
            </a:r>
          </a:p>
          <a:p>
            <a:r>
              <a:rPr lang="en-US" altLang="en-US" sz="2800" b="1" dirty="0">
                <a:solidFill>
                  <a:srgbClr val="0000CC"/>
                </a:solidFill>
                <a:effectLst/>
              </a:rPr>
              <a:t>Psalm 147:19-20</a:t>
            </a:r>
          </a:p>
        </p:txBody>
      </p:sp>
      <p:sp>
        <p:nvSpPr>
          <p:cNvPr id="8" name="Text Box 4">
            <a:extLst>
              <a:ext uri="{FF2B5EF4-FFF2-40B4-BE49-F238E27FC236}">
                <a16:creationId xmlns:a16="http://schemas.microsoft.com/office/drawing/2014/main" id="{92182C80-D62B-4833-A4E1-EC6E53D43EF8}"/>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solidFill>
                  <a:srgbClr val="000000"/>
                </a:solidFill>
                <a:effectLst/>
                <a:latin typeface="Calibri" panose="020F0502020204030204" pitchFamily="34" charset="0"/>
                <a:cs typeface="Calibri" panose="020F0502020204030204" pitchFamily="34" charset="0"/>
              </a:rPr>
              <a:t>Law &amp; Grace: Lesson 11 The Law and Laws – The Whole Enchilada Part I</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4FF8E1-E5BB-4909-9F5D-259AEB8EB311}"/>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a:ext>
            </a:extLst>
          </a:blip>
          <a:stretch>
            <a:fillRect/>
          </a:stretch>
        </p:blipFill>
        <p:spPr>
          <a:xfrm>
            <a:off x="609600" y="609600"/>
            <a:ext cx="7924801" cy="5943600"/>
          </a:xfrm>
          <a:prstGeom prst="rect">
            <a:avLst/>
          </a:prstGeom>
        </p:spPr>
      </p:pic>
      <p:sp>
        <p:nvSpPr>
          <p:cNvPr id="3" name="Text Box 4">
            <a:extLst>
              <a:ext uri="{FF2B5EF4-FFF2-40B4-BE49-F238E27FC236}">
                <a16:creationId xmlns:a16="http://schemas.microsoft.com/office/drawing/2014/main" id="{91FFD604-EC75-424F-A517-00A9013E9362}"/>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effectLst/>
                <a:latin typeface="Calibri" panose="020F0502020204030204" pitchFamily="34" charset="0"/>
                <a:cs typeface="Calibri" panose="020F0502020204030204" pitchFamily="34" charset="0"/>
              </a:rPr>
              <a:t>Law &amp; Grace: Lesson 11 The Law and Laws – The Whole Enchilada Part I</a:t>
            </a:r>
          </a:p>
        </p:txBody>
      </p:sp>
    </p:spTree>
    <p:extLst>
      <p:ext uri="{BB962C8B-B14F-4D97-AF65-F5344CB8AC3E}">
        <p14:creationId xmlns:p14="http://schemas.microsoft.com/office/powerpoint/2010/main" val="15797099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a:extLst>
              <a:ext uri="{FF2B5EF4-FFF2-40B4-BE49-F238E27FC236}">
                <a16:creationId xmlns:a16="http://schemas.microsoft.com/office/drawing/2014/main" id="{F17D75B3-4526-4EDF-82A1-6CD3AF8E448B}"/>
              </a:ext>
            </a:extLst>
          </p:cNvPr>
          <p:cNvSpPr>
            <a:spLocks noGrp="1" noChangeArrowheads="1"/>
          </p:cNvSpPr>
          <p:nvPr>
            <p:ph type="body" sz="half" idx="2"/>
          </p:nvPr>
        </p:nvSpPr>
        <p:spPr>
          <a:xfrm>
            <a:off x="3701140" y="1600200"/>
            <a:ext cx="5442860" cy="4572000"/>
          </a:xfrm>
        </p:spPr>
        <p:txBody>
          <a:bodyPr/>
          <a:lstStyle/>
          <a:p>
            <a:pPr algn="just">
              <a:spcBef>
                <a:spcPts val="0"/>
              </a:spcBef>
              <a:spcAft>
                <a:spcPts val="1200"/>
              </a:spcAft>
            </a:pPr>
            <a:r>
              <a:rPr lang="en-US" altLang="en-US" sz="2800" dirty="0"/>
              <a:t>Over and over again we see that the Law of Moses was  to be lived out </a:t>
            </a:r>
            <a:r>
              <a:rPr lang="en-US" altLang="en-US" sz="2800" b="1" dirty="0">
                <a:solidFill>
                  <a:srgbClr val="0000CC"/>
                </a:solidFill>
                <a:ea typeface="+mj-ea"/>
              </a:rPr>
              <a:t>in the land</a:t>
            </a:r>
            <a:r>
              <a:rPr lang="en-US" altLang="en-US" sz="2800" dirty="0"/>
              <a:t> that was promised to Israel.  </a:t>
            </a:r>
          </a:p>
          <a:p>
            <a:pPr algn="just">
              <a:spcBef>
                <a:spcPts val="0"/>
              </a:spcBef>
              <a:spcAft>
                <a:spcPts val="1200"/>
              </a:spcAft>
            </a:pPr>
            <a:r>
              <a:rPr lang="en-US" altLang="en-US" sz="2800" dirty="0"/>
              <a:t>The </a:t>
            </a:r>
            <a:r>
              <a:rPr lang="en-US" altLang="en-US" sz="2800" b="1" dirty="0">
                <a:solidFill>
                  <a:srgbClr val="0000CC"/>
                </a:solidFill>
                <a:ea typeface="+mj-ea"/>
              </a:rPr>
              <a:t>original</a:t>
            </a:r>
            <a:r>
              <a:rPr lang="en-US" altLang="en-US" sz="2800" dirty="0"/>
              <a:t> intent in the giving of the Law of Moses to the Children of Israel, was that it would and could only be kept by Jews living in the land of Israel. </a:t>
            </a:r>
          </a:p>
        </p:txBody>
      </p:sp>
      <p:sp>
        <p:nvSpPr>
          <p:cNvPr id="9" name="Rectangle 2">
            <a:extLst>
              <a:ext uri="{FF2B5EF4-FFF2-40B4-BE49-F238E27FC236}">
                <a16:creationId xmlns:a16="http://schemas.microsoft.com/office/drawing/2014/main" id="{630AA4E5-5D27-4588-9058-28CE42BA69DA}"/>
              </a:ext>
            </a:extLst>
          </p:cNvPr>
          <p:cNvSpPr txBox="1">
            <a:spLocks noChangeArrowheads="1"/>
          </p:cNvSpPr>
          <p:nvPr/>
        </p:nvSpPr>
        <p:spPr bwMode="auto">
          <a:xfrm>
            <a:off x="1257300" y="533400"/>
            <a:ext cx="6629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3200" b="1" dirty="0">
                <a:solidFill>
                  <a:srgbClr val="0000CC"/>
                </a:solidFill>
                <a:effectLst/>
              </a:rPr>
              <a:t>The Law of Moses was given to Israel! </a:t>
            </a:r>
          </a:p>
          <a:p>
            <a:r>
              <a:rPr lang="en-US" altLang="en-US" sz="2800" b="1" dirty="0">
                <a:solidFill>
                  <a:srgbClr val="0000CC"/>
                </a:solidFill>
                <a:effectLst/>
              </a:rPr>
              <a:t>Psalm 147:19-20</a:t>
            </a:r>
          </a:p>
        </p:txBody>
      </p:sp>
      <p:sp>
        <p:nvSpPr>
          <p:cNvPr id="10" name="Text Box 4">
            <a:extLst>
              <a:ext uri="{FF2B5EF4-FFF2-40B4-BE49-F238E27FC236}">
                <a16:creationId xmlns:a16="http://schemas.microsoft.com/office/drawing/2014/main" id="{F7B1776A-D7EE-4CA6-902F-E13D9B2BC385}"/>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solidFill>
                  <a:srgbClr val="000000"/>
                </a:solidFill>
                <a:effectLst/>
                <a:latin typeface="Calibri" panose="020F0502020204030204" pitchFamily="34" charset="0"/>
                <a:cs typeface="Calibri" panose="020F0502020204030204" pitchFamily="34" charset="0"/>
              </a:rPr>
              <a:t>Law &amp; Grace: Lesson 11 The Law and Laws – The Whole Enchilada Part I</a:t>
            </a:r>
          </a:p>
        </p:txBody>
      </p:sp>
      <p:pic>
        <p:nvPicPr>
          <p:cNvPr id="12" name="Picture 8" descr="israel-satellite Photo looking north">
            <a:extLst>
              <a:ext uri="{FF2B5EF4-FFF2-40B4-BE49-F238E27FC236}">
                <a16:creationId xmlns:a16="http://schemas.microsoft.com/office/drawing/2014/main" id="{CD58DE96-38BA-4EF2-ABA6-891433E12AC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7715" y="1752600"/>
            <a:ext cx="3483425" cy="3657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0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9D5445-F4C4-4BA7-A6BA-4E1001FA5E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76500" y="3416082"/>
            <a:ext cx="4191000" cy="3328147"/>
          </a:xfrm>
          <a:prstGeom prst="rect">
            <a:avLst/>
          </a:prstGeom>
        </p:spPr>
      </p:pic>
      <p:sp>
        <p:nvSpPr>
          <p:cNvPr id="155653" name="Text Box 5">
            <a:extLst>
              <a:ext uri="{FF2B5EF4-FFF2-40B4-BE49-F238E27FC236}">
                <a16:creationId xmlns:a16="http://schemas.microsoft.com/office/drawing/2014/main" id="{AE375198-88B3-454A-9E03-BAD95429F265}"/>
              </a:ext>
            </a:extLst>
          </p:cNvPr>
          <p:cNvSpPr txBox="1">
            <a:spLocks noChangeArrowheads="1"/>
          </p:cNvSpPr>
          <p:nvPr/>
        </p:nvSpPr>
        <p:spPr bwMode="auto">
          <a:xfrm>
            <a:off x="228600" y="1600200"/>
            <a:ext cx="8686800" cy="1815882"/>
          </a:xfrm>
          <a:prstGeom prst="rect">
            <a:avLst/>
          </a:prstGeom>
          <a:noFill/>
          <a:ln w="38100">
            <a:noFill/>
            <a:miter lim="800000"/>
            <a:headEnd/>
            <a:tailEnd/>
          </a:ln>
          <a:effectLst/>
          <a:extLst/>
        </p:spPr>
        <p:txBody>
          <a:bodyPr wrap="square">
            <a:spAutoFit/>
          </a:bodyPr>
          <a:lstStyle/>
          <a:p>
            <a:pPr algn="just">
              <a:spcBef>
                <a:spcPts val="0"/>
              </a:spcBef>
              <a:spcAft>
                <a:spcPts val="1200"/>
              </a:spcAft>
            </a:pPr>
            <a:r>
              <a:rPr lang="en-US" altLang="en-US" sz="2800" dirty="0">
                <a:solidFill>
                  <a:schemeClr val="tx1"/>
                </a:solidFill>
                <a:effectLst/>
                <a:latin typeface="Calibri" panose="020F0502020204030204" pitchFamily="34" charset="0"/>
                <a:cs typeface="Calibri" panose="020F0502020204030204" pitchFamily="34" charset="0"/>
              </a:rPr>
              <a:t>How many pastors and bible teachers who beat their listeners over the head with tithing actually live in Israel, are from the tribe of Levi, and make animal sacrifices in the Temple every day?</a:t>
            </a:r>
          </a:p>
        </p:txBody>
      </p:sp>
      <p:sp>
        <p:nvSpPr>
          <p:cNvPr id="4" name="Rectangle 2">
            <a:extLst>
              <a:ext uri="{FF2B5EF4-FFF2-40B4-BE49-F238E27FC236}">
                <a16:creationId xmlns:a16="http://schemas.microsoft.com/office/drawing/2014/main" id="{E0693EC3-4C06-45C6-BD27-6FF3E4D81E75}"/>
              </a:ext>
            </a:extLst>
          </p:cNvPr>
          <p:cNvSpPr txBox="1">
            <a:spLocks noChangeArrowheads="1"/>
          </p:cNvSpPr>
          <p:nvPr/>
        </p:nvSpPr>
        <p:spPr bwMode="auto">
          <a:xfrm>
            <a:off x="1257300" y="533400"/>
            <a:ext cx="6629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3200" b="1" dirty="0">
                <a:solidFill>
                  <a:srgbClr val="0000CC"/>
                </a:solidFill>
                <a:effectLst/>
              </a:rPr>
              <a:t>The Law of Moses was given to Israel! </a:t>
            </a:r>
          </a:p>
          <a:p>
            <a:r>
              <a:rPr lang="en-US" altLang="en-US" sz="2800" b="1" dirty="0">
                <a:solidFill>
                  <a:srgbClr val="0000CC"/>
                </a:solidFill>
                <a:effectLst/>
              </a:rPr>
              <a:t>Psalm 147:19-20</a:t>
            </a:r>
          </a:p>
        </p:txBody>
      </p:sp>
      <p:sp>
        <p:nvSpPr>
          <p:cNvPr id="5" name="Text Box 4">
            <a:extLst>
              <a:ext uri="{FF2B5EF4-FFF2-40B4-BE49-F238E27FC236}">
                <a16:creationId xmlns:a16="http://schemas.microsoft.com/office/drawing/2014/main" id="{26F8F1F9-893B-46AB-B60E-E3E5D22867D5}"/>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solidFill>
                  <a:srgbClr val="000000"/>
                </a:solidFill>
                <a:effectLst/>
                <a:latin typeface="Calibri" panose="020F0502020204030204" pitchFamily="34" charset="0"/>
                <a:cs typeface="Calibri" panose="020F0502020204030204" pitchFamily="34" charset="0"/>
              </a:rPr>
              <a:t>Law &amp; Grace: Lesson 11 The Law and Laws – The Whole Enchilada Part I</a:t>
            </a:r>
          </a:p>
        </p:txBody>
      </p:sp>
      <p:pic>
        <p:nvPicPr>
          <p:cNvPr id="7" name="Picture 6">
            <a:extLst>
              <a:ext uri="{FF2B5EF4-FFF2-40B4-BE49-F238E27FC236}">
                <a16:creationId xmlns:a16="http://schemas.microsoft.com/office/drawing/2014/main" id="{2EB50B80-F07F-4756-88D4-2717CE9A6C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4600" y="3886200"/>
            <a:ext cx="4191000" cy="2627195"/>
          </a:xfrm>
          <a:prstGeom prst="rect">
            <a:avLst/>
          </a:prstGeom>
        </p:spPr>
      </p:pic>
      <p:pic>
        <p:nvPicPr>
          <p:cNvPr id="8" name="Picture 7">
            <a:extLst>
              <a:ext uri="{FF2B5EF4-FFF2-40B4-BE49-F238E27FC236}">
                <a16:creationId xmlns:a16="http://schemas.microsoft.com/office/drawing/2014/main" id="{EEEF6399-5AF8-4BA7-9713-993F409ABF5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74795" y="3453096"/>
            <a:ext cx="4383206" cy="33287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a:extLst>
              <a:ext uri="{FF2B5EF4-FFF2-40B4-BE49-F238E27FC236}">
                <a16:creationId xmlns:a16="http://schemas.microsoft.com/office/drawing/2014/main" id="{C63C3E1E-5A28-43BD-A829-E2AE3CB005D7}"/>
              </a:ext>
            </a:extLst>
          </p:cNvPr>
          <p:cNvSpPr>
            <a:spLocks noGrp="1" noChangeArrowheads="1"/>
          </p:cNvSpPr>
          <p:nvPr>
            <p:ph type="body" sz="half" idx="1"/>
          </p:nvPr>
        </p:nvSpPr>
        <p:spPr>
          <a:xfrm>
            <a:off x="0" y="1600200"/>
            <a:ext cx="8686800" cy="4191000"/>
          </a:xfrm>
        </p:spPr>
        <p:txBody>
          <a:bodyPr/>
          <a:lstStyle/>
          <a:p>
            <a:pPr algn="just">
              <a:spcBef>
                <a:spcPts val="0"/>
              </a:spcBef>
              <a:spcAft>
                <a:spcPts val="1200"/>
              </a:spcAft>
            </a:pPr>
            <a:r>
              <a:rPr lang="en-US" altLang="en-US" sz="2800" dirty="0"/>
              <a:t>With the clear emphasis on keeping </a:t>
            </a:r>
            <a:r>
              <a:rPr lang="en-US" altLang="en-US" sz="2800" b="1" u="sng" dirty="0">
                <a:solidFill>
                  <a:srgbClr val="C00000"/>
                </a:solidFill>
              </a:rPr>
              <a:t>all</a:t>
            </a:r>
            <a:r>
              <a:rPr lang="en-US" altLang="en-US" sz="2800" dirty="0"/>
              <a:t> of the statutes, ordinances, and judgments - </a:t>
            </a:r>
            <a:r>
              <a:rPr lang="en-US" altLang="en-US" sz="2800" b="1" u="sng" dirty="0">
                <a:solidFill>
                  <a:srgbClr val="C00000"/>
                </a:solidFill>
              </a:rPr>
              <a:t>every single law</a:t>
            </a:r>
            <a:r>
              <a:rPr lang="en-US" altLang="en-US" sz="2800" dirty="0"/>
              <a:t> - it is hard to fathom how anyone can justify ‘choosing’. </a:t>
            </a:r>
          </a:p>
          <a:p>
            <a:pPr lvl="1" algn="just">
              <a:spcBef>
                <a:spcPts val="0"/>
              </a:spcBef>
              <a:spcAft>
                <a:spcPts val="1200"/>
              </a:spcAft>
            </a:pPr>
            <a:r>
              <a:rPr lang="en-US" altLang="en-US" b="1" dirty="0"/>
              <a:t>Numbers 15:39, 40 </a:t>
            </a:r>
            <a:r>
              <a:rPr lang="en-US" altLang="en-US" b="1" dirty="0">
                <a:solidFill>
                  <a:srgbClr val="C00000"/>
                </a:solidFill>
              </a:rPr>
              <a:t>(“all, “all”)</a:t>
            </a:r>
          </a:p>
          <a:p>
            <a:pPr lvl="1" algn="just">
              <a:spcBef>
                <a:spcPts val="0"/>
              </a:spcBef>
              <a:spcAft>
                <a:spcPts val="1200"/>
              </a:spcAft>
            </a:pPr>
            <a:r>
              <a:rPr lang="en-US" altLang="en-US" b="1" dirty="0"/>
              <a:t>Deuteronomy 4:6, 7, 8 </a:t>
            </a:r>
            <a:r>
              <a:rPr lang="en-US" altLang="en-US" b="1" dirty="0">
                <a:solidFill>
                  <a:srgbClr val="C00000"/>
                </a:solidFill>
              </a:rPr>
              <a:t>(“all”, “the whole law”) </a:t>
            </a:r>
          </a:p>
          <a:p>
            <a:pPr lvl="1" algn="just">
              <a:spcBef>
                <a:spcPts val="0"/>
              </a:spcBef>
              <a:spcAft>
                <a:spcPts val="1200"/>
              </a:spcAft>
            </a:pPr>
            <a:r>
              <a:rPr lang="en-US" altLang="en-US" b="1" dirty="0"/>
              <a:t>Deuteronomy 5:31, 33 </a:t>
            </a:r>
            <a:r>
              <a:rPr lang="en-US" altLang="en-US" b="1" dirty="0">
                <a:solidFill>
                  <a:srgbClr val="C00000"/>
                </a:solidFill>
              </a:rPr>
              <a:t>(“all, “all”)</a:t>
            </a:r>
          </a:p>
          <a:p>
            <a:pPr lvl="1" algn="just">
              <a:spcBef>
                <a:spcPts val="0"/>
              </a:spcBef>
              <a:spcAft>
                <a:spcPts val="1200"/>
              </a:spcAft>
            </a:pPr>
            <a:r>
              <a:rPr lang="en-US" altLang="en-US" b="1" dirty="0"/>
              <a:t>Deuteronomy 8:1 </a:t>
            </a:r>
            <a:r>
              <a:rPr lang="en-US" altLang="en-US" b="1" dirty="0">
                <a:solidFill>
                  <a:srgbClr val="C00000"/>
                </a:solidFill>
              </a:rPr>
              <a:t>(“all”)</a:t>
            </a:r>
          </a:p>
          <a:p>
            <a:pPr lvl="1" algn="just">
              <a:spcBef>
                <a:spcPts val="0"/>
              </a:spcBef>
              <a:spcAft>
                <a:spcPts val="1200"/>
              </a:spcAft>
            </a:pPr>
            <a:r>
              <a:rPr lang="en-US" altLang="en-US" b="1" dirty="0"/>
              <a:t>Deuteronomy 11:8, 32 </a:t>
            </a:r>
            <a:r>
              <a:rPr lang="en-US" altLang="en-US" b="1" dirty="0">
                <a:solidFill>
                  <a:srgbClr val="C00000"/>
                </a:solidFill>
              </a:rPr>
              <a:t>(“Every”, “all”)</a:t>
            </a:r>
          </a:p>
        </p:txBody>
      </p:sp>
      <p:sp>
        <p:nvSpPr>
          <p:cNvPr id="6" name="Rectangle 2">
            <a:extLst>
              <a:ext uri="{FF2B5EF4-FFF2-40B4-BE49-F238E27FC236}">
                <a16:creationId xmlns:a16="http://schemas.microsoft.com/office/drawing/2014/main" id="{ECC43B4A-3284-4C32-B29B-8158B903AD18}"/>
              </a:ext>
            </a:extLst>
          </p:cNvPr>
          <p:cNvSpPr txBox="1">
            <a:spLocks noChangeArrowheads="1"/>
          </p:cNvSpPr>
          <p:nvPr/>
        </p:nvSpPr>
        <p:spPr bwMode="auto">
          <a:xfrm>
            <a:off x="1009650" y="533400"/>
            <a:ext cx="71247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3200" b="1" dirty="0">
                <a:solidFill>
                  <a:srgbClr val="0000CC"/>
                </a:solidFill>
                <a:effectLst/>
              </a:rPr>
              <a:t>Picking and Choosing - </a:t>
            </a:r>
            <a:r>
              <a:rPr lang="en-US" altLang="en-US" sz="3200" b="1" u="sng" dirty="0">
                <a:solidFill>
                  <a:srgbClr val="0000CC"/>
                </a:solidFill>
                <a:effectLst/>
              </a:rPr>
              <a:t>no biblical basis</a:t>
            </a:r>
            <a:r>
              <a:rPr lang="en-US" altLang="en-US" sz="3200" b="1" dirty="0">
                <a:solidFill>
                  <a:srgbClr val="0000CC"/>
                </a:solidFill>
                <a:effectLst/>
              </a:rPr>
              <a:t>!</a:t>
            </a:r>
            <a:endParaRPr lang="en-US" altLang="en-US" sz="2800" b="1" dirty="0">
              <a:solidFill>
                <a:srgbClr val="0000CC"/>
              </a:solidFill>
              <a:effectLst/>
            </a:endParaRPr>
          </a:p>
        </p:txBody>
      </p:sp>
      <p:sp>
        <p:nvSpPr>
          <p:cNvPr id="7" name="Text Box 4">
            <a:extLst>
              <a:ext uri="{FF2B5EF4-FFF2-40B4-BE49-F238E27FC236}">
                <a16:creationId xmlns:a16="http://schemas.microsoft.com/office/drawing/2014/main" id="{DCACB890-4169-42AD-8CDF-4405DBD2F651}"/>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solidFill>
                  <a:srgbClr val="000000"/>
                </a:solidFill>
                <a:effectLst/>
                <a:latin typeface="Calibri" panose="020F0502020204030204" pitchFamily="34" charset="0"/>
                <a:cs typeface="Calibri" panose="020F0502020204030204" pitchFamily="34" charset="0"/>
              </a:rPr>
              <a:t>Law &amp; Grace: Lesson 11 The Law and Laws – The Whole Enchilada Part 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09800" y="1542395"/>
            <a:ext cx="6771589" cy="4401205"/>
          </a:xfrm>
          <a:prstGeom prst="rect">
            <a:avLst/>
          </a:prstGeom>
          <a:noFill/>
          <a:ln>
            <a:noFill/>
          </a:ln>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It is because Reformed theology has kept us Gentiles under the Law,—if not as a means of righteousness, then as “a rule of life,” that all the trouble has arisen. </a:t>
            </a:r>
            <a:r>
              <a:rPr kumimoji="0" lang="en-US" sz="2800" b="1" i="1" u="none" strike="noStrike" kern="1200" cap="none" spc="0" normalizeH="0" baseline="0" noProof="0" dirty="0">
                <a:ln>
                  <a:noFill/>
                </a:ln>
                <a:solidFill>
                  <a:srgbClr val="0000CC"/>
                </a:solidFill>
                <a:effectLst/>
                <a:uLnTx/>
                <a:uFillTx/>
                <a:latin typeface="Calibri" panose="020F0502020204030204" pitchFamily="34" charset="0"/>
                <a:ea typeface="+mn-ea"/>
                <a:cs typeface="Calibri" panose="020F0502020204030204" pitchFamily="34" charset="0"/>
              </a:rPr>
              <a:t>The Law is no more a rule of life than it is a means of righteousness. </a:t>
            </a:r>
            <a:r>
              <a:rPr kumimoji="0" lang="en-US" sz="2800" b="1" i="1"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Walking in the Spirit has now taken the place of walking by ordinances. </a:t>
            </a: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God has another principle under which He has put his saints: “Ye are not under law, but, under grace!” (italics mine)</a:t>
            </a:r>
          </a:p>
        </p:txBody>
      </p:sp>
      <p:sp>
        <p:nvSpPr>
          <p:cNvPr id="2" name="Rectangle 1">
            <a:extLst>
              <a:ext uri="{FF2B5EF4-FFF2-40B4-BE49-F238E27FC236}">
                <a16:creationId xmlns:a16="http://schemas.microsoft.com/office/drawing/2014/main" id="{A634B74D-66F4-476B-A1C7-9EEF14FD73AD}"/>
              </a:ext>
            </a:extLst>
          </p:cNvPr>
          <p:cNvSpPr/>
          <p:nvPr/>
        </p:nvSpPr>
        <p:spPr>
          <a:xfrm>
            <a:off x="428625" y="228600"/>
            <a:ext cx="8286750" cy="1200329"/>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William R. Newell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Romans Verse-by-Verse </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 274).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Grand Rapids, MI: Christian Classics Ethereal Library.</a:t>
            </a:r>
          </a:p>
        </p:txBody>
      </p:sp>
      <p:pic>
        <p:nvPicPr>
          <p:cNvPr id="4" name="Picture 3">
            <a:extLst>
              <a:ext uri="{FF2B5EF4-FFF2-40B4-BE49-F238E27FC236}">
                <a16:creationId xmlns:a16="http://schemas.microsoft.com/office/drawing/2014/main" id="{0B270E57-4D9A-4DEA-BC5C-A79F85DB96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2611" y="1654552"/>
            <a:ext cx="1894789" cy="2743200"/>
          </a:xfrm>
          <a:prstGeom prst="rect">
            <a:avLst/>
          </a:prstGeom>
        </p:spPr>
      </p:pic>
    </p:spTree>
    <p:extLst>
      <p:ext uri="{BB962C8B-B14F-4D97-AF65-F5344CB8AC3E}">
        <p14:creationId xmlns:p14="http://schemas.microsoft.com/office/powerpoint/2010/main" val="17356469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4">
            <a:extLst>
              <a:ext uri="{FF2B5EF4-FFF2-40B4-BE49-F238E27FC236}">
                <a16:creationId xmlns:a16="http://schemas.microsoft.com/office/drawing/2014/main" id="{4D77C27D-6821-40C2-AF13-7D1163F84359}"/>
              </a:ext>
            </a:extLst>
          </p:cNvPr>
          <p:cNvSpPr>
            <a:spLocks noGrp="1" noChangeArrowheads="1"/>
          </p:cNvSpPr>
          <p:nvPr>
            <p:ph type="body" sz="half" idx="2"/>
          </p:nvPr>
        </p:nvSpPr>
        <p:spPr>
          <a:xfrm>
            <a:off x="0" y="1600200"/>
            <a:ext cx="9144000" cy="2309090"/>
          </a:xfrm>
        </p:spPr>
        <p:txBody>
          <a:bodyPr/>
          <a:lstStyle/>
          <a:p>
            <a:pPr algn="just">
              <a:spcBef>
                <a:spcPts val="0"/>
              </a:spcBef>
              <a:spcAft>
                <a:spcPts val="1200"/>
              </a:spcAft>
            </a:pPr>
            <a:r>
              <a:rPr lang="en-US" altLang="en-US" sz="2800" dirty="0"/>
              <a:t>There are those who have the impudence to add to the laws God so clearly gave! No blood transfusions!  No eating meat!  But there is no basis for picking and choosing ‘laws’.</a:t>
            </a:r>
          </a:p>
          <a:p>
            <a:pPr algn="just">
              <a:spcBef>
                <a:spcPts val="0"/>
              </a:spcBef>
              <a:spcAft>
                <a:spcPts val="1200"/>
              </a:spcAft>
            </a:pPr>
            <a:r>
              <a:rPr lang="en-US" sz="2800" dirty="0"/>
              <a:t>One group comes up with one law another group comes up with another law - </a:t>
            </a:r>
            <a:r>
              <a:rPr lang="en-US" sz="2800" i="1" dirty="0"/>
              <a:t>It’s all arbitrary! </a:t>
            </a:r>
            <a:endParaRPr lang="en-US" altLang="en-US" sz="2800" i="1" dirty="0"/>
          </a:p>
        </p:txBody>
      </p:sp>
      <p:sp>
        <p:nvSpPr>
          <p:cNvPr id="8" name="Rectangle 2">
            <a:extLst>
              <a:ext uri="{FF2B5EF4-FFF2-40B4-BE49-F238E27FC236}">
                <a16:creationId xmlns:a16="http://schemas.microsoft.com/office/drawing/2014/main" id="{E94525CE-97A3-4CFD-B981-D492F3641722}"/>
              </a:ext>
            </a:extLst>
          </p:cNvPr>
          <p:cNvSpPr txBox="1">
            <a:spLocks noChangeArrowheads="1"/>
          </p:cNvSpPr>
          <p:nvPr/>
        </p:nvSpPr>
        <p:spPr bwMode="auto">
          <a:xfrm>
            <a:off x="1009650" y="533400"/>
            <a:ext cx="71247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3200" b="1" dirty="0">
                <a:solidFill>
                  <a:srgbClr val="0000CC"/>
                </a:solidFill>
                <a:effectLst/>
              </a:rPr>
              <a:t>Picking and Choosing - </a:t>
            </a:r>
            <a:r>
              <a:rPr lang="en-US" altLang="en-US" sz="3200" b="1" u="sng" dirty="0">
                <a:solidFill>
                  <a:srgbClr val="0000CC"/>
                </a:solidFill>
                <a:effectLst/>
              </a:rPr>
              <a:t>no biblical basis</a:t>
            </a:r>
            <a:r>
              <a:rPr lang="en-US" altLang="en-US" sz="3200" b="1" dirty="0">
                <a:solidFill>
                  <a:srgbClr val="0000CC"/>
                </a:solidFill>
                <a:effectLst/>
              </a:rPr>
              <a:t>!</a:t>
            </a:r>
            <a:endParaRPr lang="en-US" altLang="en-US" sz="2800" b="1" dirty="0">
              <a:solidFill>
                <a:srgbClr val="0000CC"/>
              </a:solidFill>
              <a:effectLst/>
            </a:endParaRPr>
          </a:p>
        </p:txBody>
      </p:sp>
      <p:sp>
        <p:nvSpPr>
          <p:cNvPr id="9" name="Text Box 4">
            <a:extLst>
              <a:ext uri="{FF2B5EF4-FFF2-40B4-BE49-F238E27FC236}">
                <a16:creationId xmlns:a16="http://schemas.microsoft.com/office/drawing/2014/main" id="{4C7D36CD-6F0E-43C2-B245-4AA52601ADE8}"/>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solidFill>
                  <a:srgbClr val="000000"/>
                </a:solidFill>
                <a:effectLst/>
                <a:latin typeface="Calibri" panose="020F0502020204030204" pitchFamily="34" charset="0"/>
                <a:cs typeface="Calibri" panose="020F0502020204030204" pitchFamily="34" charset="0"/>
              </a:rPr>
              <a:t>Law &amp; Grace: Lesson 11 The Law and Laws – The Whole Enchilada Part I</a:t>
            </a:r>
          </a:p>
        </p:txBody>
      </p:sp>
      <p:pic>
        <p:nvPicPr>
          <p:cNvPr id="2" name="Picture 1">
            <a:extLst>
              <a:ext uri="{FF2B5EF4-FFF2-40B4-BE49-F238E27FC236}">
                <a16:creationId xmlns:a16="http://schemas.microsoft.com/office/drawing/2014/main" id="{6A0C362B-4064-449E-9C74-EE34E156A0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4152900"/>
            <a:ext cx="3048000" cy="2286000"/>
          </a:xfrm>
          <a:prstGeom prst="rect">
            <a:avLst/>
          </a:prstGeom>
        </p:spPr>
      </p:pic>
      <p:pic>
        <p:nvPicPr>
          <p:cNvPr id="3" name="Picture 2">
            <a:extLst>
              <a:ext uri="{FF2B5EF4-FFF2-40B4-BE49-F238E27FC236}">
                <a16:creationId xmlns:a16="http://schemas.microsoft.com/office/drawing/2014/main" id="{0ABB5157-B06F-4711-935F-9E7D05F1529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14800" y="4164445"/>
            <a:ext cx="4572000" cy="2286000"/>
          </a:xfrm>
          <a:prstGeom prst="rect">
            <a:avLst/>
          </a:prstGeom>
        </p:spPr>
      </p:pic>
      <p:sp>
        <p:nvSpPr>
          <p:cNvPr id="4" name="&quot;Not Allowed&quot; Symbol 3">
            <a:extLst>
              <a:ext uri="{FF2B5EF4-FFF2-40B4-BE49-F238E27FC236}">
                <a16:creationId xmlns:a16="http://schemas.microsoft.com/office/drawing/2014/main" id="{77C49B02-CB3E-4716-BC76-E331371EFE0F}"/>
              </a:ext>
            </a:extLst>
          </p:cNvPr>
          <p:cNvSpPr/>
          <p:nvPr/>
        </p:nvSpPr>
        <p:spPr bwMode="auto">
          <a:xfrm>
            <a:off x="762000" y="4152900"/>
            <a:ext cx="2286000" cy="2309090"/>
          </a:xfrm>
          <a:prstGeom prst="noSmoking">
            <a:avLst>
              <a:gd name="adj" fmla="val 4589"/>
            </a:avLst>
          </a:prstGeom>
          <a:solidFill>
            <a:srgbClr val="FF0000"/>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quot;Not Allowed&quot; Symbol 9">
            <a:extLst>
              <a:ext uri="{FF2B5EF4-FFF2-40B4-BE49-F238E27FC236}">
                <a16:creationId xmlns:a16="http://schemas.microsoft.com/office/drawing/2014/main" id="{853D2AFC-B052-4BF5-B248-E952EA6E578A}"/>
              </a:ext>
            </a:extLst>
          </p:cNvPr>
          <p:cNvSpPr/>
          <p:nvPr/>
        </p:nvSpPr>
        <p:spPr bwMode="auto">
          <a:xfrm>
            <a:off x="5410200" y="4162137"/>
            <a:ext cx="2209800" cy="2297545"/>
          </a:xfrm>
          <a:prstGeom prst="noSmoking">
            <a:avLst>
              <a:gd name="adj" fmla="val 4589"/>
            </a:avLst>
          </a:prstGeom>
          <a:solidFill>
            <a:srgbClr val="FF0000"/>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a:extLst>
              <a:ext uri="{FF2B5EF4-FFF2-40B4-BE49-F238E27FC236}">
                <a16:creationId xmlns:a16="http://schemas.microsoft.com/office/drawing/2014/main" id="{C779E745-924E-4038-8EFA-8EFE07733A90}"/>
              </a:ext>
            </a:extLst>
          </p:cNvPr>
          <p:cNvSpPr txBox="1">
            <a:spLocks noChangeArrowheads="1"/>
          </p:cNvSpPr>
          <p:nvPr/>
        </p:nvSpPr>
        <p:spPr>
          <a:xfrm>
            <a:off x="0" y="1600200"/>
            <a:ext cx="9144000" cy="5169932"/>
          </a:xfrm>
          <a:prstGeom prst="rect">
            <a:avLst/>
          </a:prstGeom>
        </p:spPr>
        <p:txBody>
          <a:bodyPr/>
          <a:lstStyle>
            <a:lvl1pPr marL="342900" indent="-342900" algn="l" rtl="0" fontAlgn="base">
              <a:spcBef>
                <a:spcPct val="20000"/>
              </a:spcBef>
              <a:spcAft>
                <a:spcPct val="0"/>
              </a:spcAft>
              <a:buChar char="•"/>
              <a:defRPr sz="3200" kern="1200">
                <a:solidFill>
                  <a:schemeClr val="tx1"/>
                </a:solidFill>
                <a:latin typeface="Calibri" panose="020F0502020204030204" pitchFamily="34" charset="0"/>
                <a:ea typeface="+mn-ea"/>
                <a:cs typeface="Calibri" panose="020F0502020204030204" pitchFamily="34" charset="0"/>
              </a:defRPr>
            </a:lvl1pPr>
            <a:lvl2pPr marL="742950" indent="-285750" algn="l" rtl="0" fontAlgn="base">
              <a:spcBef>
                <a:spcPct val="20000"/>
              </a:spcBef>
              <a:spcAft>
                <a:spcPct val="0"/>
              </a:spcAft>
              <a:buChar char="–"/>
              <a:defRPr sz="2800" kern="1200">
                <a:solidFill>
                  <a:schemeClr val="tx1"/>
                </a:solidFill>
                <a:latin typeface="Calibri" panose="020F0502020204030204" pitchFamily="34" charset="0"/>
                <a:ea typeface="+mn-ea"/>
                <a:cs typeface="Calibri" panose="020F0502020204030204" pitchFamily="34" charset="0"/>
              </a:defRPr>
            </a:lvl2pPr>
            <a:lvl3pPr marL="1143000" indent="-228600" algn="l" rtl="0" fontAlgn="base">
              <a:spcBef>
                <a:spcPct val="20000"/>
              </a:spcBef>
              <a:spcAft>
                <a:spcPct val="0"/>
              </a:spcAft>
              <a:buChar char="•"/>
              <a:defRPr sz="2400" kern="1200">
                <a:solidFill>
                  <a:schemeClr val="tx1"/>
                </a:solidFill>
                <a:latin typeface="Calibri" panose="020F0502020204030204" pitchFamily="34" charset="0"/>
                <a:ea typeface="+mn-ea"/>
                <a:cs typeface="Calibri" panose="020F0502020204030204" pitchFamily="34" charset="0"/>
              </a:defRPr>
            </a:lvl3pPr>
            <a:lvl4pPr marL="1600200" indent="-228600" algn="l" rtl="0" fontAlgn="base">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rtl="0" fontAlgn="base">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spcAft>
                <a:spcPts val="1200"/>
              </a:spcAft>
            </a:pPr>
            <a:r>
              <a:rPr lang="en-US" sz="2800" dirty="0">
                <a:effectLst/>
              </a:rPr>
              <a:t>It takes incredible brazenness to think that you can add anything to, or subtract anything from, the 613 Laws given specifically to the Children of Israel.</a:t>
            </a:r>
            <a:endParaRPr lang="en-US" altLang="en-US" sz="2800" dirty="0">
              <a:effectLst/>
            </a:endParaRPr>
          </a:p>
          <a:p>
            <a:pPr algn="just">
              <a:spcBef>
                <a:spcPts val="0"/>
              </a:spcBef>
              <a:spcAft>
                <a:spcPts val="1200"/>
              </a:spcAft>
            </a:pPr>
            <a:endParaRPr lang="en-US" altLang="en-US" sz="2800" dirty="0">
              <a:effectLst/>
            </a:endParaRPr>
          </a:p>
          <a:p>
            <a:pPr algn="just">
              <a:spcBef>
                <a:spcPts val="0"/>
              </a:spcBef>
              <a:spcAft>
                <a:spcPts val="1200"/>
              </a:spcAft>
            </a:pPr>
            <a:endParaRPr lang="en-US" altLang="en-US" sz="2800" dirty="0">
              <a:effectLst/>
            </a:endParaRPr>
          </a:p>
          <a:p>
            <a:pPr algn="just">
              <a:spcBef>
                <a:spcPts val="0"/>
              </a:spcBef>
              <a:spcAft>
                <a:spcPts val="1200"/>
              </a:spcAft>
            </a:pPr>
            <a:endParaRPr lang="en-US" altLang="en-US" sz="2800" dirty="0">
              <a:effectLst/>
            </a:endParaRPr>
          </a:p>
          <a:p>
            <a:pPr algn="just">
              <a:spcBef>
                <a:spcPts val="0"/>
              </a:spcBef>
              <a:spcAft>
                <a:spcPts val="1200"/>
              </a:spcAft>
            </a:pPr>
            <a:endParaRPr lang="en-US" altLang="en-US" sz="2800" dirty="0">
              <a:effectLst/>
            </a:endParaRPr>
          </a:p>
          <a:p>
            <a:pPr algn="just">
              <a:spcBef>
                <a:spcPts val="0"/>
              </a:spcBef>
              <a:spcAft>
                <a:spcPts val="1200"/>
              </a:spcAft>
            </a:pPr>
            <a:r>
              <a:rPr lang="en-US" altLang="en-US" sz="2800" dirty="0">
                <a:effectLst/>
              </a:rPr>
              <a:t>If it’s about making decisions to be healthy go for it.  </a:t>
            </a:r>
            <a:r>
              <a:rPr lang="en-US" altLang="en-US" sz="2800" b="1" i="1" dirty="0">
                <a:effectLst/>
              </a:rPr>
              <a:t>Just don’t make it about holiness. </a:t>
            </a:r>
          </a:p>
        </p:txBody>
      </p:sp>
      <p:sp>
        <p:nvSpPr>
          <p:cNvPr id="156684" name="WordArt 12">
            <a:extLst>
              <a:ext uri="{FF2B5EF4-FFF2-40B4-BE49-F238E27FC236}">
                <a16:creationId xmlns:a16="http://schemas.microsoft.com/office/drawing/2014/main" id="{76080364-F7CC-43F9-9427-BCFE308E4AE0}"/>
              </a:ext>
            </a:extLst>
          </p:cNvPr>
          <p:cNvSpPr>
            <a:spLocks noChangeArrowheads="1" noChangeShapeType="1" noTextEdit="1"/>
          </p:cNvSpPr>
          <p:nvPr/>
        </p:nvSpPr>
        <p:spPr bwMode="auto">
          <a:xfrm>
            <a:off x="533400" y="2667000"/>
            <a:ext cx="8153400" cy="2872510"/>
          </a:xfrm>
          <a:prstGeom prst="rect">
            <a:avLst/>
          </a:prstGeom>
        </p:spPr>
        <p:txBody>
          <a:bodyPr wrap="none" fromWordArt="1">
            <a:prstTxWarp prst="textSlantUp">
              <a:avLst>
                <a:gd name="adj" fmla="val 32056"/>
              </a:avLst>
            </a:prstTxWarp>
          </a:bodyPr>
          <a:lstStyle/>
          <a:p>
            <a:pPr algn="ctr"/>
            <a:r>
              <a:rPr lang="en-US" sz="3600" kern="10" dirty="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panose="020B0806030902050204" pitchFamily="34" charset="0"/>
                <a:cs typeface="Calibri" panose="020F0502020204030204" pitchFamily="34" charset="0"/>
              </a:rPr>
              <a:t>Legalism</a:t>
            </a:r>
          </a:p>
        </p:txBody>
      </p:sp>
      <p:sp>
        <p:nvSpPr>
          <p:cNvPr id="7" name="Text Box 4">
            <a:extLst>
              <a:ext uri="{FF2B5EF4-FFF2-40B4-BE49-F238E27FC236}">
                <a16:creationId xmlns:a16="http://schemas.microsoft.com/office/drawing/2014/main" id="{8216A4C9-E37E-4F80-8B7F-3A363F11123E}"/>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solidFill>
                  <a:srgbClr val="000000"/>
                </a:solidFill>
                <a:effectLst/>
                <a:latin typeface="Calibri" panose="020F0502020204030204" pitchFamily="34" charset="0"/>
                <a:cs typeface="Calibri" panose="020F0502020204030204" pitchFamily="34" charset="0"/>
              </a:rPr>
              <a:t>Law &amp; Grace: Lesson 11 The Law and Laws – The Whole Enchilada Part I</a:t>
            </a:r>
          </a:p>
        </p:txBody>
      </p:sp>
      <p:sp>
        <p:nvSpPr>
          <p:cNvPr id="8" name="Rectangle 2">
            <a:extLst>
              <a:ext uri="{FF2B5EF4-FFF2-40B4-BE49-F238E27FC236}">
                <a16:creationId xmlns:a16="http://schemas.microsoft.com/office/drawing/2014/main" id="{76746DAC-B7B5-4CB9-AA1C-CD9603456E78}"/>
              </a:ext>
            </a:extLst>
          </p:cNvPr>
          <p:cNvSpPr txBox="1">
            <a:spLocks noChangeArrowheads="1"/>
          </p:cNvSpPr>
          <p:nvPr/>
        </p:nvSpPr>
        <p:spPr bwMode="auto">
          <a:xfrm>
            <a:off x="1009650" y="533400"/>
            <a:ext cx="71247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3200" b="1" dirty="0">
                <a:solidFill>
                  <a:srgbClr val="0000CC"/>
                </a:solidFill>
                <a:effectLst/>
              </a:rPr>
              <a:t>Picking and Choosing - </a:t>
            </a:r>
            <a:r>
              <a:rPr lang="en-US" altLang="en-US" sz="3200" b="1" u="sng" dirty="0">
                <a:solidFill>
                  <a:srgbClr val="0000CC"/>
                </a:solidFill>
                <a:effectLst/>
              </a:rPr>
              <a:t>no biblical basis</a:t>
            </a:r>
            <a:r>
              <a:rPr lang="en-US" altLang="en-US" sz="3200" b="1" dirty="0">
                <a:solidFill>
                  <a:srgbClr val="0000CC"/>
                </a:solidFill>
                <a:effectLst/>
              </a:rPr>
              <a:t>!</a:t>
            </a:r>
            <a:endParaRPr lang="en-US" altLang="en-US" sz="2800" b="1" dirty="0">
              <a:solidFill>
                <a:srgbClr val="0000CC"/>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66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8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a:extLst>
              <a:ext uri="{FF2B5EF4-FFF2-40B4-BE49-F238E27FC236}">
                <a16:creationId xmlns:a16="http://schemas.microsoft.com/office/drawing/2014/main" id="{EE654B90-3627-45E0-9230-3C51F3B33D1F}"/>
              </a:ext>
            </a:extLst>
          </p:cNvPr>
          <p:cNvSpPr>
            <a:spLocks noGrp="1" noChangeArrowheads="1"/>
          </p:cNvSpPr>
          <p:nvPr>
            <p:ph type="body" sz="half" idx="1"/>
          </p:nvPr>
        </p:nvSpPr>
        <p:spPr>
          <a:xfrm>
            <a:off x="0" y="1605516"/>
            <a:ext cx="9124950" cy="3423684"/>
          </a:xfrm>
        </p:spPr>
        <p:txBody>
          <a:bodyPr/>
          <a:lstStyle/>
          <a:p>
            <a:pPr algn="just">
              <a:spcBef>
                <a:spcPts val="0"/>
              </a:spcBef>
              <a:spcAft>
                <a:spcPts val="1200"/>
              </a:spcAft>
            </a:pPr>
            <a:r>
              <a:rPr lang="en-US" altLang="en-US" sz="2800" dirty="0"/>
              <a:t>Some people want a more manageable set of laws.  613 is just too many, so they decide which ones they will follow.</a:t>
            </a:r>
          </a:p>
          <a:p>
            <a:pPr algn="just">
              <a:spcBef>
                <a:spcPts val="0"/>
              </a:spcBef>
              <a:spcAft>
                <a:spcPts val="1200"/>
              </a:spcAft>
            </a:pPr>
            <a:r>
              <a:rPr lang="en-US" altLang="en-US" sz="2800" dirty="0"/>
              <a:t>The problem is that a trimmed down Law robs it of it’s </a:t>
            </a:r>
            <a:r>
              <a:rPr lang="en-US" sz="2800" dirty="0"/>
              <a:t>awesome, ominous, overwhelming nature and removes </a:t>
            </a:r>
            <a:r>
              <a:rPr lang="en-US" altLang="en-US" sz="2800" dirty="0"/>
              <a:t>the purpose of the Law which is to reveal our desperate need for God’s Grace.</a:t>
            </a:r>
          </a:p>
        </p:txBody>
      </p:sp>
      <p:sp>
        <p:nvSpPr>
          <p:cNvPr id="7" name="Rectangle 2">
            <a:extLst>
              <a:ext uri="{FF2B5EF4-FFF2-40B4-BE49-F238E27FC236}">
                <a16:creationId xmlns:a16="http://schemas.microsoft.com/office/drawing/2014/main" id="{304A731A-483E-4881-8E4D-5C58A8A43ACB}"/>
              </a:ext>
            </a:extLst>
          </p:cNvPr>
          <p:cNvSpPr txBox="1">
            <a:spLocks noChangeArrowheads="1"/>
          </p:cNvSpPr>
          <p:nvPr/>
        </p:nvSpPr>
        <p:spPr bwMode="auto">
          <a:xfrm>
            <a:off x="0" y="533400"/>
            <a:ext cx="9144000" cy="1072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3200" b="1" u="sng" dirty="0">
                <a:solidFill>
                  <a:srgbClr val="0000CC"/>
                </a:solidFill>
                <a:effectLst/>
              </a:rPr>
              <a:t>The Big Tragedy</a:t>
            </a:r>
            <a:r>
              <a:rPr lang="en-US" altLang="en-US" sz="3200" b="1" dirty="0">
                <a:solidFill>
                  <a:srgbClr val="0000CC"/>
                </a:solidFill>
                <a:effectLst/>
              </a:rPr>
              <a:t> ‘Mini-Law’ leads to ‘Mini-Grace’ </a:t>
            </a:r>
            <a:endParaRPr lang="en-US" altLang="en-US" sz="2800" b="1" dirty="0">
              <a:solidFill>
                <a:srgbClr val="0000CC"/>
              </a:solidFill>
              <a:effectLst/>
            </a:endParaRPr>
          </a:p>
        </p:txBody>
      </p:sp>
      <p:sp>
        <p:nvSpPr>
          <p:cNvPr id="8" name="Text Box 4">
            <a:extLst>
              <a:ext uri="{FF2B5EF4-FFF2-40B4-BE49-F238E27FC236}">
                <a16:creationId xmlns:a16="http://schemas.microsoft.com/office/drawing/2014/main" id="{EBA5994C-5D44-45A8-97B7-835D789BF2FA}"/>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solidFill>
                  <a:srgbClr val="000000"/>
                </a:solidFill>
                <a:effectLst/>
                <a:latin typeface="Calibri" panose="020F0502020204030204" pitchFamily="34" charset="0"/>
                <a:cs typeface="Calibri" panose="020F0502020204030204" pitchFamily="34" charset="0"/>
              </a:rPr>
              <a:t>Law &amp; Grace: Lesson 11 The Law and Laws – The Whole Enchilada Part I</a:t>
            </a:r>
          </a:p>
        </p:txBody>
      </p:sp>
      <p:pic>
        <p:nvPicPr>
          <p:cNvPr id="2" name="Picture 1">
            <a:extLst>
              <a:ext uri="{FF2B5EF4-FFF2-40B4-BE49-F238E27FC236}">
                <a16:creationId xmlns:a16="http://schemas.microsoft.com/office/drawing/2014/main" id="{8DC71113-9D59-42A1-9D92-46CFF1AEDD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02725" y="4343400"/>
            <a:ext cx="2538550" cy="228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7D4E1FBE-1B4B-4FD2-AB05-E3E21AA71928}"/>
              </a:ext>
            </a:extLst>
          </p:cNvPr>
          <p:cNvSpPr txBox="1">
            <a:spLocks noChangeArrowheads="1"/>
          </p:cNvSpPr>
          <p:nvPr/>
        </p:nvSpPr>
        <p:spPr bwMode="auto">
          <a:xfrm>
            <a:off x="152400" y="1605516"/>
            <a:ext cx="8763000" cy="1518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Calibri" panose="020F0502020204030204" pitchFamily="34" charset="0"/>
                <a:ea typeface="+mn-ea"/>
                <a:cs typeface="Calibri" panose="020F0502020204030204" pitchFamily="34" charset="0"/>
              </a:defRPr>
            </a:lvl1pPr>
            <a:lvl2pPr marL="742950" indent="-285750" algn="l" rtl="0" fontAlgn="base">
              <a:spcBef>
                <a:spcPct val="20000"/>
              </a:spcBef>
              <a:spcAft>
                <a:spcPct val="0"/>
              </a:spcAft>
              <a:buChar char="–"/>
              <a:defRPr sz="2800" kern="1200">
                <a:solidFill>
                  <a:schemeClr val="tx1"/>
                </a:solidFill>
                <a:latin typeface="Calibri" panose="020F0502020204030204" pitchFamily="34" charset="0"/>
                <a:ea typeface="+mn-ea"/>
                <a:cs typeface="Calibri" panose="020F0502020204030204" pitchFamily="34" charset="0"/>
              </a:defRPr>
            </a:lvl2pPr>
            <a:lvl3pPr marL="1143000" indent="-228600" algn="l" rtl="0" fontAlgn="base">
              <a:spcBef>
                <a:spcPct val="20000"/>
              </a:spcBef>
              <a:spcAft>
                <a:spcPct val="0"/>
              </a:spcAft>
              <a:buChar char="•"/>
              <a:defRPr sz="2400" kern="1200">
                <a:solidFill>
                  <a:schemeClr val="tx1"/>
                </a:solidFill>
                <a:latin typeface="Calibri" panose="020F0502020204030204" pitchFamily="34" charset="0"/>
                <a:ea typeface="+mn-ea"/>
                <a:cs typeface="Calibri" panose="020F0502020204030204" pitchFamily="34" charset="0"/>
              </a:defRPr>
            </a:lvl3pPr>
            <a:lvl4pPr marL="1600200" indent="-228600" algn="l" rtl="0" fontAlgn="base">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rtl="0" fontAlgn="base">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spcBef>
                <a:spcPts val="0"/>
              </a:spcBef>
              <a:spcAft>
                <a:spcPts val="1200"/>
              </a:spcAft>
            </a:pPr>
            <a:r>
              <a:rPr lang="en-US" altLang="en-US" sz="2800" dirty="0">
                <a:effectLst/>
              </a:rPr>
              <a:t>A paired down, </a:t>
            </a:r>
            <a:r>
              <a:rPr lang="en-US" altLang="en-US" sz="2800" b="1" dirty="0">
                <a:solidFill>
                  <a:srgbClr val="0000CC"/>
                </a:solidFill>
                <a:effectLst/>
                <a:ea typeface="+mj-ea"/>
              </a:rPr>
              <a:t>Mini-Law </a:t>
            </a:r>
            <a:r>
              <a:rPr lang="en-US" altLang="en-US" sz="2800" dirty="0">
                <a:effectLst/>
              </a:rPr>
              <a:t>leads to a paired down </a:t>
            </a:r>
            <a:r>
              <a:rPr lang="en-US" altLang="en-US" sz="2800" b="1" dirty="0">
                <a:solidFill>
                  <a:srgbClr val="0000CC"/>
                </a:solidFill>
                <a:effectLst/>
                <a:ea typeface="+mj-ea"/>
              </a:rPr>
              <a:t>Mini-Grace </a:t>
            </a:r>
            <a:r>
              <a:rPr lang="en-US" altLang="en-US" sz="2800" dirty="0">
                <a:effectLst/>
              </a:rPr>
              <a:t>and ultimately a paired down </a:t>
            </a:r>
            <a:r>
              <a:rPr lang="en-US" altLang="en-US" sz="2800" b="1" dirty="0">
                <a:solidFill>
                  <a:srgbClr val="0000CC"/>
                </a:solidFill>
                <a:effectLst/>
                <a:ea typeface="+mj-ea"/>
              </a:rPr>
              <a:t>Mini-God, </a:t>
            </a:r>
            <a:r>
              <a:rPr lang="en-US" altLang="en-US" sz="2800" dirty="0">
                <a:effectLst/>
              </a:rPr>
              <a:t>who is </a:t>
            </a:r>
            <a:r>
              <a:rPr lang="en-US" altLang="en-US" sz="2800" b="1" u="sng" dirty="0">
                <a:solidFill>
                  <a:srgbClr val="C00000"/>
                </a:solidFill>
                <a:effectLst/>
                <a:ea typeface="+mj-ea"/>
              </a:rPr>
              <a:t>not</a:t>
            </a:r>
            <a:r>
              <a:rPr lang="en-US" altLang="en-US" sz="2800" b="1" dirty="0">
                <a:solidFill>
                  <a:srgbClr val="0000CC"/>
                </a:solidFill>
                <a:effectLst/>
                <a:ea typeface="+mj-ea"/>
              </a:rPr>
              <a:t> </a:t>
            </a:r>
            <a:r>
              <a:rPr lang="en-US" altLang="en-US" sz="2800" dirty="0">
                <a:effectLst/>
              </a:rPr>
              <a:t>the God of the Bible.</a:t>
            </a:r>
          </a:p>
        </p:txBody>
      </p:sp>
      <p:sp>
        <p:nvSpPr>
          <p:cNvPr id="10" name="Rectangle 2">
            <a:extLst>
              <a:ext uri="{FF2B5EF4-FFF2-40B4-BE49-F238E27FC236}">
                <a16:creationId xmlns:a16="http://schemas.microsoft.com/office/drawing/2014/main" id="{850D665A-3339-4AFD-B97E-63F81771671A}"/>
              </a:ext>
            </a:extLst>
          </p:cNvPr>
          <p:cNvSpPr txBox="1">
            <a:spLocks noChangeArrowheads="1"/>
          </p:cNvSpPr>
          <p:nvPr/>
        </p:nvSpPr>
        <p:spPr bwMode="auto">
          <a:xfrm>
            <a:off x="0" y="533400"/>
            <a:ext cx="9144000" cy="1072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3200" b="1" u="sng" dirty="0">
                <a:solidFill>
                  <a:srgbClr val="0000CC"/>
                </a:solidFill>
                <a:effectLst/>
              </a:rPr>
              <a:t>The Big Tragedy</a:t>
            </a:r>
            <a:r>
              <a:rPr lang="en-US" altLang="en-US" sz="3200" b="1" dirty="0">
                <a:solidFill>
                  <a:srgbClr val="0000CC"/>
                </a:solidFill>
                <a:effectLst/>
              </a:rPr>
              <a:t> ‘Mini-Law’ leads to ‘Mini-Grace’ </a:t>
            </a:r>
            <a:endParaRPr lang="en-US" altLang="en-US" sz="2800" b="1" dirty="0">
              <a:solidFill>
                <a:srgbClr val="0000CC"/>
              </a:solidFill>
              <a:effectLst/>
            </a:endParaRPr>
          </a:p>
        </p:txBody>
      </p:sp>
      <p:sp>
        <p:nvSpPr>
          <p:cNvPr id="11" name="Text Box 4">
            <a:extLst>
              <a:ext uri="{FF2B5EF4-FFF2-40B4-BE49-F238E27FC236}">
                <a16:creationId xmlns:a16="http://schemas.microsoft.com/office/drawing/2014/main" id="{78FE43EB-F3FA-4CB2-8BDE-B1982F2077D7}"/>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solidFill>
                  <a:srgbClr val="000000"/>
                </a:solidFill>
                <a:effectLst/>
                <a:latin typeface="Calibri" panose="020F0502020204030204" pitchFamily="34" charset="0"/>
                <a:cs typeface="Calibri" panose="020F0502020204030204" pitchFamily="34" charset="0"/>
              </a:rPr>
              <a:t>Law &amp; Grace: Lesson 11 The Law and Laws – The Whole Enchilada Part I</a:t>
            </a:r>
          </a:p>
        </p:txBody>
      </p:sp>
      <p:pic>
        <p:nvPicPr>
          <p:cNvPr id="8" name="Picture 7">
            <a:extLst>
              <a:ext uri="{FF2B5EF4-FFF2-40B4-BE49-F238E27FC236}">
                <a16:creationId xmlns:a16="http://schemas.microsoft.com/office/drawing/2014/main" id="{B165EED7-7850-4A26-80EC-A710C455CAB0}"/>
              </a:ext>
            </a:extLst>
          </p:cNvPr>
          <p:cNvPicPr>
            <a:picLocks noChangeAspect="1"/>
          </p:cNvPicPr>
          <p:nvPr/>
        </p:nvPicPr>
        <p:blipFill>
          <a:blip r:embed="rId3"/>
          <a:stretch>
            <a:fillRect/>
          </a:stretch>
        </p:blipFill>
        <p:spPr>
          <a:xfrm>
            <a:off x="2541337" y="3048000"/>
            <a:ext cx="4061327" cy="3657600"/>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15B33B-B39B-43E2-82FA-D9B230E09760}"/>
              </a:ext>
            </a:extLst>
          </p:cNvPr>
          <p:cNvSpPr txBox="1">
            <a:spLocks/>
          </p:cNvSpPr>
          <p:nvPr/>
        </p:nvSpPr>
        <p:spPr>
          <a:xfrm>
            <a:off x="457200" y="304800"/>
            <a:ext cx="8229600" cy="6096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Session 11 Outline</a:t>
            </a:r>
            <a:endPar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endParaRPr>
          </a:p>
        </p:txBody>
      </p:sp>
      <p:sp>
        <p:nvSpPr>
          <p:cNvPr id="7" name="Rectangle 3">
            <a:extLst>
              <a:ext uri="{FF2B5EF4-FFF2-40B4-BE49-F238E27FC236}">
                <a16:creationId xmlns:a16="http://schemas.microsoft.com/office/drawing/2014/main" id="{D7EAB081-A924-43CD-BBA8-F4B4A4CEEB6F}"/>
              </a:ext>
            </a:extLst>
          </p:cNvPr>
          <p:cNvSpPr txBox="1">
            <a:spLocks noChangeArrowheads="1"/>
          </p:cNvSpPr>
          <p:nvPr/>
        </p:nvSpPr>
        <p:spPr>
          <a:xfrm>
            <a:off x="152400" y="1143000"/>
            <a:ext cx="8839200" cy="5410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1963" marR="0" lvl="1" indent="-461963" algn="l" defTabSz="914400" rtl="0" eaLnBrk="1" fontAlgn="base" latinLnBrk="0" hangingPunct="1">
              <a:lnSpc>
                <a:spcPct val="100000"/>
              </a:lnSpc>
              <a:spcBef>
                <a:spcPts val="0"/>
              </a:spcBef>
              <a:spcAft>
                <a:spcPts val="1200"/>
              </a:spcAft>
              <a:buClrTx/>
              <a:buSzTx/>
              <a:buFont typeface="+mj-lt"/>
              <a:buAutoNum type="romanUcPeriod"/>
              <a:tabLst>
                <a:tab pos="1939925" algn="l"/>
              </a:tabLst>
              <a:defRPr/>
            </a:pPr>
            <a:r>
              <a:rPr lang="en-US" sz="3000" b="1" dirty="0">
                <a:solidFill>
                  <a:srgbClr val="000000"/>
                </a:solidFill>
                <a:effectLst/>
                <a:latin typeface="Calibri" panose="020F0502020204030204" pitchFamily="34" charset="0"/>
                <a:cs typeface="Calibri" panose="020F0502020204030204" pitchFamily="34" charset="0"/>
              </a:rPr>
              <a:t>Review</a:t>
            </a:r>
            <a:endParaRPr lang="en-US" altLang="en-US" sz="3000" b="1" dirty="0">
              <a:solidFill>
                <a:srgbClr val="000000"/>
              </a:solidFill>
              <a:effectLst/>
              <a:latin typeface="Calibri" panose="020F0502020204030204" pitchFamily="34" charset="0"/>
              <a:cs typeface="Calibri" panose="020F0502020204030204" pitchFamily="34" charset="0"/>
            </a:endParaRPr>
          </a:p>
          <a:p>
            <a:pPr marL="914400" marR="0" lvl="2" indent="-514350"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lang="en-US" altLang="en-US" sz="3000" b="1" dirty="0">
                <a:solidFill>
                  <a:srgbClr val="000000"/>
                </a:solidFill>
                <a:effectLst/>
                <a:latin typeface="Calibri" panose="020F0502020204030204" pitchFamily="34" charset="0"/>
                <a:cs typeface="Calibri" panose="020F0502020204030204" pitchFamily="34" charset="0"/>
              </a:rPr>
              <a:t>Purpose, Aim, and Objective</a:t>
            </a:r>
          </a:p>
          <a:p>
            <a:pPr marL="914400" marR="0" lvl="2" indent="-514350"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lang="en-US" altLang="en-US" sz="3000" b="1" dirty="0">
                <a:solidFill>
                  <a:srgbClr val="000000"/>
                </a:solidFill>
                <a:effectLst/>
                <a:latin typeface="Calibri" panose="020F0502020204030204" pitchFamily="34" charset="0"/>
                <a:cs typeface="Calibri" panose="020F0502020204030204" pitchFamily="34" charset="0"/>
              </a:rPr>
              <a:t>Session 10</a:t>
            </a:r>
          </a:p>
          <a:p>
            <a:pPr marL="461963" marR="0" lvl="1" indent="-461963" algn="l" defTabSz="914400" rtl="0" eaLnBrk="1" fontAlgn="base" latinLnBrk="0" hangingPunct="1">
              <a:lnSpc>
                <a:spcPct val="100000"/>
              </a:lnSpc>
              <a:spcBef>
                <a:spcPts val="0"/>
              </a:spcBef>
              <a:spcAft>
                <a:spcPts val="1200"/>
              </a:spcAft>
              <a:buClrTx/>
              <a:buSzTx/>
              <a:buFont typeface="+mj-lt"/>
              <a:buAutoNum type="romanUcPeriod"/>
              <a:tabLst>
                <a:tab pos="1939925" algn="l"/>
              </a:tabLst>
              <a:defRPr/>
            </a:pPr>
            <a:r>
              <a:rPr lang="en-US" altLang="en-US" sz="3000" b="1" dirty="0">
                <a:solidFill>
                  <a:srgbClr val="000000"/>
                </a:solidFill>
                <a:effectLst/>
                <a:latin typeface="Calibri" panose="020F0502020204030204" pitchFamily="34" charset="0"/>
                <a:cs typeface="Calibri" panose="020F0502020204030204" pitchFamily="34" charset="0"/>
              </a:rPr>
              <a:t>The Law and Laws – The Whole Enchilada Part I (Exo. 20; Num. 15, Deut. 4-5; 8; 11; 14-15; Psa. 147)</a:t>
            </a:r>
            <a:endParaRPr lang="en-US" sz="3000" b="1" dirty="0">
              <a:solidFill>
                <a:srgbClr val="000000"/>
              </a:solidFill>
              <a:effectLst/>
              <a:latin typeface="Calibri" panose="020F0502020204030204" pitchFamily="34" charset="0"/>
              <a:cs typeface="Calibri" panose="020F0502020204030204" pitchFamily="34" charset="0"/>
            </a:endParaRPr>
          </a:p>
          <a:p>
            <a:pPr marL="914400" marR="0" lvl="2" indent="-514350"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lang="en-US" sz="3000" b="1" dirty="0">
                <a:solidFill>
                  <a:srgbClr val="000000"/>
                </a:solidFill>
                <a:effectLst/>
                <a:latin typeface="Calibri" panose="020F0502020204030204" pitchFamily="34" charset="0"/>
                <a:cs typeface="Calibri" panose="020F0502020204030204" pitchFamily="34" charset="0"/>
              </a:rPr>
              <a:t>General Information</a:t>
            </a:r>
          </a:p>
          <a:p>
            <a:pPr marL="914400" marR="0" lvl="2" indent="-514350"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lang="en-US" sz="3000" b="1" dirty="0">
                <a:solidFill>
                  <a:srgbClr val="000000"/>
                </a:solidFill>
                <a:effectLst/>
                <a:latin typeface="Calibri" panose="020F0502020204030204" pitchFamily="34" charset="0"/>
                <a:cs typeface="Calibri" panose="020F0502020204030204" pitchFamily="34" charset="0"/>
              </a:rPr>
              <a:t>Comments &amp; Commentary</a:t>
            </a:r>
          </a:p>
          <a:p>
            <a:pPr marL="461963" marR="0" lvl="1" indent="-461963" algn="l" defTabSz="914400" rtl="0" eaLnBrk="1" fontAlgn="base" latinLnBrk="0" hangingPunct="1">
              <a:lnSpc>
                <a:spcPct val="100000"/>
              </a:lnSpc>
              <a:spcBef>
                <a:spcPts val="0"/>
              </a:spcBef>
              <a:spcAft>
                <a:spcPts val="1200"/>
              </a:spcAft>
              <a:buClrTx/>
              <a:buSzTx/>
              <a:buFont typeface="+mj-lt"/>
              <a:buAutoNum type="romanUcPeriod"/>
              <a:tabLst>
                <a:tab pos="1939925" algn="l"/>
              </a:tabLst>
              <a:defRPr/>
            </a:pPr>
            <a:r>
              <a:rPr lang="en-US" altLang="en-US" sz="3000" b="1" dirty="0">
                <a:solidFill>
                  <a:srgbClr val="0000CC"/>
                </a:solidFill>
                <a:effectLst/>
                <a:latin typeface="Calibri" panose="020F0502020204030204" pitchFamily="34" charset="0"/>
                <a:cs typeface="Calibri" panose="020F0502020204030204" pitchFamily="34" charset="0"/>
              </a:rPr>
              <a:t>Concluding </a:t>
            </a:r>
            <a:r>
              <a:rPr lang="en-US" sz="3000" b="1" dirty="0">
                <a:solidFill>
                  <a:srgbClr val="0000CC"/>
                </a:solidFill>
                <a:effectLst/>
                <a:latin typeface="Calibri" panose="020F0502020204030204" pitchFamily="34" charset="0"/>
                <a:cs typeface="Calibri" panose="020F0502020204030204" pitchFamily="34" charset="0"/>
              </a:rPr>
              <a:t>Observations</a:t>
            </a:r>
            <a:endParaRPr lang="en-US" altLang="en-US" sz="3000" b="1" dirty="0">
              <a:solidFill>
                <a:srgbClr val="0000CC"/>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584306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242466DA-D7C0-4EEA-947E-5225D3F690DE}"/>
              </a:ext>
            </a:extLst>
          </p:cNvPr>
          <p:cNvSpPr>
            <a:spLocks noGrp="1" noChangeArrowheads="1"/>
          </p:cNvSpPr>
          <p:nvPr>
            <p:ph type="body" sz="half" idx="1"/>
          </p:nvPr>
        </p:nvSpPr>
        <p:spPr>
          <a:xfrm>
            <a:off x="152399" y="1605516"/>
            <a:ext cx="5257801" cy="3880884"/>
          </a:xfrm>
        </p:spPr>
        <p:txBody>
          <a:bodyPr/>
          <a:lstStyle/>
          <a:p>
            <a:pPr algn="just">
              <a:spcBef>
                <a:spcPts val="0"/>
              </a:spcBef>
              <a:spcAft>
                <a:spcPts val="1200"/>
              </a:spcAft>
            </a:pPr>
            <a:r>
              <a:rPr lang="en-US" altLang="en-US" sz="2800" b="1" dirty="0">
                <a:solidFill>
                  <a:srgbClr val="0000CC"/>
                </a:solidFill>
                <a:ea typeface="+mj-ea"/>
              </a:rPr>
              <a:t>God intended </a:t>
            </a:r>
            <a:r>
              <a:rPr lang="en-US" altLang="en-US" sz="2800" dirty="0">
                <a:solidFill>
                  <a:srgbClr val="000000"/>
                </a:solidFill>
              </a:rPr>
              <a:t>for the Law of Moses to reflect His most  awesome and infinite moral character.</a:t>
            </a:r>
          </a:p>
          <a:p>
            <a:pPr algn="just">
              <a:spcBef>
                <a:spcPts val="0"/>
              </a:spcBef>
              <a:spcAft>
                <a:spcPts val="1200"/>
              </a:spcAft>
            </a:pPr>
            <a:r>
              <a:rPr lang="en-US" altLang="en-US" sz="2800" dirty="0">
                <a:solidFill>
                  <a:srgbClr val="000000"/>
                </a:solidFill>
              </a:rPr>
              <a:t>One who thinks he has the authority to choose from among the Laws of Moses is </a:t>
            </a:r>
            <a:r>
              <a:rPr lang="en-US" altLang="en-US" sz="2800" b="1" dirty="0">
                <a:solidFill>
                  <a:srgbClr val="0000CC"/>
                </a:solidFill>
                <a:ea typeface="+mj-ea"/>
              </a:rPr>
              <a:t>spiritually ‘dense’</a:t>
            </a:r>
            <a:r>
              <a:rPr lang="en-US" altLang="en-US" sz="2800" dirty="0">
                <a:solidFill>
                  <a:srgbClr val="000000"/>
                </a:solidFill>
              </a:rPr>
              <a:t>. </a:t>
            </a:r>
          </a:p>
        </p:txBody>
      </p:sp>
      <p:pic>
        <p:nvPicPr>
          <p:cNvPr id="17415" name="Picture 7" descr="mt-sinai">
            <a:extLst>
              <a:ext uri="{FF2B5EF4-FFF2-40B4-BE49-F238E27FC236}">
                <a16:creationId xmlns:a16="http://schemas.microsoft.com/office/drawing/2014/main" id="{B0BC313B-25AD-4A7E-954A-1E525C86CBF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05431" y="1752601"/>
            <a:ext cx="3409969" cy="32004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2">
            <a:extLst>
              <a:ext uri="{FF2B5EF4-FFF2-40B4-BE49-F238E27FC236}">
                <a16:creationId xmlns:a16="http://schemas.microsoft.com/office/drawing/2014/main" id="{4E9832F0-2D3F-4392-B2F1-562D1A66EAA0}"/>
              </a:ext>
            </a:extLst>
          </p:cNvPr>
          <p:cNvSpPr txBox="1">
            <a:spLocks noChangeArrowheads="1"/>
          </p:cNvSpPr>
          <p:nvPr/>
        </p:nvSpPr>
        <p:spPr bwMode="auto">
          <a:xfrm>
            <a:off x="1009650" y="533400"/>
            <a:ext cx="7124700" cy="1072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3200" b="1" dirty="0">
                <a:solidFill>
                  <a:srgbClr val="0000CC"/>
                </a:solidFill>
                <a:effectLst/>
              </a:rPr>
              <a:t>What God intended </a:t>
            </a:r>
            <a:endParaRPr lang="en-US" altLang="en-US" sz="2800" b="1" dirty="0">
              <a:solidFill>
                <a:srgbClr val="0000CC"/>
              </a:solidFill>
              <a:effectLst/>
            </a:endParaRPr>
          </a:p>
        </p:txBody>
      </p:sp>
      <p:sp>
        <p:nvSpPr>
          <p:cNvPr id="7" name="Text Box 4">
            <a:extLst>
              <a:ext uri="{FF2B5EF4-FFF2-40B4-BE49-F238E27FC236}">
                <a16:creationId xmlns:a16="http://schemas.microsoft.com/office/drawing/2014/main" id="{75F1ACDD-61E9-4B30-BF9B-EA53C762EA7A}"/>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solidFill>
                  <a:srgbClr val="000000"/>
                </a:solidFill>
                <a:effectLst/>
                <a:latin typeface="Calibri" panose="020F0502020204030204" pitchFamily="34" charset="0"/>
                <a:cs typeface="Calibri" panose="020F0502020204030204" pitchFamily="34" charset="0"/>
              </a:rPr>
              <a:t>Law &amp; Grace: Lesson 11 The Law and Laws – The Whole Enchilada Part 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Rectangle 4">
            <a:extLst>
              <a:ext uri="{FF2B5EF4-FFF2-40B4-BE49-F238E27FC236}">
                <a16:creationId xmlns:a16="http://schemas.microsoft.com/office/drawing/2014/main" id="{C7F1EBD1-2D73-4436-B9EB-BEFB4FC0BA29}"/>
              </a:ext>
            </a:extLst>
          </p:cNvPr>
          <p:cNvSpPr>
            <a:spLocks noGrp="1" noChangeArrowheads="1"/>
          </p:cNvSpPr>
          <p:nvPr>
            <p:ph type="body" sz="half" idx="2"/>
          </p:nvPr>
        </p:nvSpPr>
        <p:spPr>
          <a:xfrm>
            <a:off x="3962400" y="1600200"/>
            <a:ext cx="4876800" cy="3429000"/>
          </a:xfrm>
        </p:spPr>
        <p:txBody>
          <a:bodyPr/>
          <a:lstStyle/>
          <a:p>
            <a:pPr algn="just">
              <a:spcBef>
                <a:spcPts val="0"/>
              </a:spcBef>
              <a:spcAft>
                <a:spcPts val="0"/>
              </a:spcAft>
            </a:pPr>
            <a:r>
              <a:rPr lang="en-US" altLang="en-US" sz="2800" b="1" dirty="0">
                <a:solidFill>
                  <a:srgbClr val="0000CC"/>
                </a:solidFill>
                <a:ea typeface="+mj-ea"/>
              </a:rPr>
              <a:t>God intended </a:t>
            </a:r>
            <a:r>
              <a:rPr lang="en-US" altLang="en-US" sz="2800" dirty="0">
                <a:solidFill>
                  <a:srgbClr val="000000"/>
                </a:solidFill>
              </a:rPr>
              <a:t>that the Law of Moses should be so awesome and overwhelming that we are in ultimate desperation for God’s </a:t>
            </a:r>
            <a:r>
              <a:rPr lang="en-US" altLang="en-US" sz="2800" b="1" dirty="0">
                <a:solidFill>
                  <a:srgbClr val="0000CC"/>
                </a:solidFill>
                <a:ea typeface="+mj-ea"/>
              </a:rPr>
              <a:t>even more amazing and very awesome grace! </a:t>
            </a:r>
          </a:p>
        </p:txBody>
      </p:sp>
      <p:pic>
        <p:nvPicPr>
          <p:cNvPr id="97287" name="Picture 7" descr="mt-sinai">
            <a:extLst>
              <a:ext uri="{FF2B5EF4-FFF2-40B4-BE49-F238E27FC236}">
                <a16:creationId xmlns:a16="http://schemas.microsoft.com/office/drawing/2014/main" id="{2C8D85D6-FEE6-4B13-831D-8546446EBE5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7629" y="1752600"/>
            <a:ext cx="3409971" cy="32004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pic>
        <p:nvPicPr>
          <p:cNvPr id="97289" name="Picture 9" descr="CUS289AmazingGrace">
            <a:extLst>
              <a:ext uri="{FF2B5EF4-FFF2-40B4-BE49-F238E27FC236}">
                <a16:creationId xmlns:a16="http://schemas.microsoft.com/office/drawing/2014/main" id="{D21F2A24-B831-48F8-9315-D39E3F578D3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7627" y="1752600"/>
            <a:ext cx="3409971" cy="32004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2">
            <a:extLst>
              <a:ext uri="{FF2B5EF4-FFF2-40B4-BE49-F238E27FC236}">
                <a16:creationId xmlns:a16="http://schemas.microsoft.com/office/drawing/2014/main" id="{5FB75026-9865-42FB-8541-C505C476EB89}"/>
              </a:ext>
            </a:extLst>
          </p:cNvPr>
          <p:cNvSpPr txBox="1">
            <a:spLocks noChangeArrowheads="1"/>
          </p:cNvSpPr>
          <p:nvPr/>
        </p:nvSpPr>
        <p:spPr bwMode="auto">
          <a:xfrm>
            <a:off x="1009650" y="533400"/>
            <a:ext cx="7124700" cy="1072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3200" b="1" dirty="0">
                <a:solidFill>
                  <a:srgbClr val="0000CC"/>
                </a:solidFill>
                <a:effectLst/>
              </a:rPr>
              <a:t>What God intended </a:t>
            </a:r>
            <a:endParaRPr lang="en-US" altLang="en-US" sz="2800" b="1" dirty="0">
              <a:solidFill>
                <a:srgbClr val="0000CC"/>
              </a:solidFill>
              <a:effectLst/>
            </a:endParaRPr>
          </a:p>
        </p:txBody>
      </p:sp>
      <p:sp>
        <p:nvSpPr>
          <p:cNvPr id="10" name="Text Box 4">
            <a:extLst>
              <a:ext uri="{FF2B5EF4-FFF2-40B4-BE49-F238E27FC236}">
                <a16:creationId xmlns:a16="http://schemas.microsoft.com/office/drawing/2014/main" id="{A99A2D18-0C13-4EE9-8A2B-AD2CB06AFC42}"/>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solidFill>
                  <a:srgbClr val="000000"/>
                </a:solidFill>
                <a:effectLst/>
                <a:latin typeface="Calibri" panose="020F0502020204030204" pitchFamily="34" charset="0"/>
                <a:cs typeface="Calibri" panose="020F0502020204030204" pitchFamily="34" charset="0"/>
              </a:rPr>
              <a:t>Law &amp; Grace: Lesson 11 The Law and Laws – The Whole Enchilada Part 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7289"/>
                                        </p:tgtEl>
                                        <p:attrNameLst>
                                          <p:attrName>style.visibility</p:attrName>
                                        </p:attrNameLst>
                                      </p:cBhvr>
                                      <p:to>
                                        <p:strVal val="visible"/>
                                      </p:to>
                                    </p:set>
                                    <p:anim calcmode="lin" valueType="num">
                                      <p:cBhvr additive="base">
                                        <p:cTn id="7" dur="500" fill="hold"/>
                                        <p:tgtEl>
                                          <p:spTgt spid="97289"/>
                                        </p:tgtEl>
                                        <p:attrNameLst>
                                          <p:attrName>ppt_x</p:attrName>
                                        </p:attrNameLst>
                                      </p:cBhvr>
                                      <p:tavLst>
                                        <p:tav tm="0">
                                          <p:val>
                                            <p:strVal val="#ppt_x"/>
                                          </p:val>
                                        </p:tav>
                                        <p:tav tm="100000">
                                          <p:val>
                                            <p:strVal val="#ppt_x"/>
                                          </p:val>
                                        </p:tav>
                                      </p:tavLst>
                                    </p:anim>
                                    <p:anim calcmode="lin" valueType="num">
                                      <p:cBhvr additive="base">
                                        <p:cTn id="8" dur="500" fill="hold"/>
                                        <p:tgtEl>
                                          <p:spTgt spid="972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5FB75026-9865-42FB-8541-C505C476EB89}"/>
              </a:ext>
            </a:extLst>
          </p:cNvPr>
          <p:cNvSpPr txBox="1">
            <a:spLocks noChangeArrowheads="1"/>
          </p:cNvSpPr>
          <p:nvPr/>
        </p:nvSpPr>
        <p:spPr bwMode="auto">
          <a:xfrm>
            <a:off x="1009650" y="533400"/>
            <a:ext cx="7124700" cy="1072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3200" b="1" dirty="0">
                <a:solidFill>
                  <a:srgbClr val="0000CC"/>
                </a:solidFill>
                <a:effectLst/>
              </a:rPr>
              <a:t>What God intended </a:t>
            </a:r>
            <a:endParaRPr lang="en-US" altLang="en-US" sz="2800" b="1" dirty="0">
              <a:solidFill>
                <a:srgbClr val="0000CC"/>
              </a:solidFill>
              <a:effectLst/>
            </a:endParaRPr>
          </a:p>
        </p:txBody>
      </p:sp>
      <p:sp>
        <p:nvSpPr>
          <p:cNvPr id="10" name="Text Box 4">
            <a:extLst>
              <a:ext uri="{FF2B5EF4-FFF2-40B4-BE49-F238E27FC236}">
                <a16:creationId xmlns:a16="http://schemas.microsoft.com/office/drawing/2014/main" id="{A99A2D18-0C13-4EE9-8A2B-AD2CB06AFC42}"/>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solidFill>
                  <a:srgbClr val="000000"/>
                </a:solidFill>
                <a:effectLst/>
                <a:latin typeface="Calibri" panose="020F0502020204030204" pitchFamily="34" charset="0"/>
                <a:cs typeface="Calibri" panose="020F0502020204030204" pitchFamily="34" charset="0"/>
              </a:rPr>
              <a:t>Law &amp; Grace: Lesson 11 The Law and Laws – The Whole Enchilada Part I</a:t>
            </a:r>
          </a:p>
        </p:txBody>
      </p:sp>
      <p:pic>
        <p:nvPicPr>
          <p:cNvPr id="4" name="Picture 3">
            <a:extLst>
              <a:ext uri="{FF2B5EF4-FFF2-40B4-BE49-F238E27FC236}">
                <a16:creationId xmlns:a16="http://schemas.microsoft.com/office/drawing/2014/main" id="{2B78C59B-6C68-43BF-9A18-5554B48F096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1837574"/>
            <a:ext cx="7315200" cy="4182226"/>
          </a:xfrm>
          <a:prstGeom prst="round2DiagRect">
            <a:avLst/>
          </a:prstGeom>
        </p:spPr>
      </p:pic>
    </p:spTree>
    <p:extLst>
      <p:ext uri="{BB962C8B-B14F-4D97-AF65-F5344CB8AC3E}">
        <p14:creationId xmlns:p14="http://schemas.microsoft.com/office/powerpoint/2010/main" val="32223784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D73E98-242A-471B-9DB3-9473EDF8DE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E0CCD6B5-AF17-4087-8CCE-374BBB6A17C9}"/>
              </a:ext>
            </a:extLst>
          </p:cNvPr>
          <p:cNvSpPr>
            <a:spLocks noGrp="1"/>
          </p:cNvSpPr>
          <p:nvPr>
            <p:ph sz="half" idx="1"/>
          </p:nvPr>
        </p:nvSpPr>
        <p:spPr>
          <a:xfrm>
            <a:off x="0" y="0"/>
            <a:ext cx="9144000" cy="6096000"/>
          </a:xfrm>
        </p:spPr>
        <p:txBody>
          <a:bodyPr/>
          <a:lstStyle/>
          <a:p>
            <a:pPr marL="0" marR="0" indent="0" algn="ctr">
              <a:spcBef>
                <a:spcPts val="0"/>
              </a:spcBef>
              <a:spcAft>
                <a:spcPts val="1000"/>
              </a:spcAft>
              <a:buNone/>
            </a:pPr>
            <a:r>
              <a:rPr lang="en-US" b="1" dirty="0">
                <a:solidFill>
                  <a:srgbClr val="0000CC"/>
                </a:solidFill>
                <a:ea typeface="+mj-ea"/>
              </a:rPr>
              <a:t>Ephesians 2:4-7</a:t>
            </a:r>
          </a:p>
          <a:p>
            <a:pPr marL="0" indent="0" algn="just">
              <a:spcBef>
                <a:spcPts val="0"/>
              </a:spcBef>
              <a:buNone/>
            </a:pPr>
            <a:r>
              <a:rPr lang="en-US" sz="2800" baseline="30000" dirty="0"/>
              <a:t>4</a:t>
            </a:r>
            <a:r>
              <a:rPr lang="en-US" sz="2800" dirty="0"/>
              <a:t> But God, being </a:t>
            </a:r>
            <a:r>
              <a:rPr lang="en-US" sz="2800" b="1" u="sng" dirty="0">
                <a:solidFill>
                  <a:srgbClr val="0000CC"/>
                </a:solidFill>
                <a:ea typeface="+mj-ea"/>
              </a:rPr>
              <a:t>rich in mercy</a:t>
            </a:r>
            <a:r>
              <a:rPr lang="en-US" sz="2800" dirty="0"/>
              <a:t>, because of </a:t>
            </a:r>
            <a:r>
              <a:rPr lang="en-US" sz="2800" b="1" u="sng" dirty="0">
                <a:solidFill>
                  <a:srgbClr val="0000CC"/>
                </a:solidFill>
                <a:ea typeface="+mj-ea"/>
              </a:rPr>
              <a:t>His great love</a:t>
            </a:r>
            <a:r>
              <a:rPr lang="en-US" sz="2800" b="1" dirty="0">
                <a:solidFill>
                  <a:srgbClr val="0000CC"/>
                </a:solidFill>
                <a:ea typeface="+mj-ea"/>
              </a:rPr>
              <a:t> </a:t>
            </a:r>
            <a:r>
              <a:rPr lang="en-US" sz="2800" dirty="0"/>
              <a:t>with which He loved us, </a:t>
            </a:r>
            <a:r>
              <a:rPr lang="en-US" sz="2800" baseline="30000" dirty="0"/>
              <a:t>5</a:t>
            </a:r>
            <a:r>
              <a:rPr lang="en-US" sz="2800" dirty="0"/>
              <a:t> even when we were dead in our transgressions, made us alive together with Christ (by grace you have been saved), </a:t>
            </a:r>
            <a:r>
              <a:rPr lang="en-US" sz="2800" baseline="30000" dirty="0"/>
              <a:t>6</a:t>
            </a:r>
            <a:r>
              <a:rPr lang="en-US" sz="2800" dirty="0"/>
              <a:t> and raised us up with Him, and seated us with Him in the heavenly </a:t>
            </a:r>
            <a:r>
              <a:rPr lang="en-US" sz="2800" i="1" dirty="0"/>
              <a:t>places</a:t>
            </a:r>
            <a:r>
              <a:rPr lang="en-US" sz="2800" dirty="0"/>
              <a:t> in Christ Jesus, </a:t>
            </a:r>
            <a:r>
              <a:rPr lang="en-US" sz="2800" baseline="30000" dirty="0"/>
              <a:t>7</a:t>
            </a:r>
            <a:r>
              <a:rPr lang="en-US" sz="2800" dirty="0"/>
              <a:t> so that in the ages to come He might show the </a:t>
            </a:r>
            <a:r>
              <a:rPr lang="en-US" sz="2800" b="1" u="sng" dirty="0">
                <a:solidFill>
                  <a:srgbClr val="0000CC"/>
                </a:solidFill>
                <a:ea typeface="+mj-ea"/>
              </a:rPr>
              <a:t>surpassing riches of His grace</a:t>
            </a:r>
            <a:r>
              <a:rPr lang="en-US" sz="2800" dirty="0"/>
              <a:t> in kindness toward us in Christ Jesus. </a:t>
            </a:r>
          </a:p>
          <a:p>
            <a:pPr marL="0" indent="0" algn="just">
              <a:spcBef>
                <a:spcPts val="0"/>
              </a:spcBef>
              <a:buNone/>
            </a:pPr>
            <a:endParaRPr lang="en-US" sz="3000" dirty="0"/>
          </a:p>
        </p:txBody>
      </p:sp>
    </p:spTree>
    <p:extLst>
      <p:ext uri="{BB962C8B-B14F-4D97-AF65-F5344CB8AC3E}">
        <p14:creationId xmlns:p14="http://schemas.microsoft.com/office/powerpoint/2010/main" val="22523991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
            <a:extLst>
              <a:ext uri="{FF2B5EF4-FFF2-40B4-BE49-F238E27FC236}">
                <a16:creationId xmlns:a16="http://schemas.microsoft.com/office/drawing/2014/main" id="{2D01AAF3-7056-4849-896E-C1088A8EC470}"/>
              </a:ext>
            </a:extLst>
          </p:cNvPr>
          <p:cNvSpPr txBox="1">
            <a:spLocks noChangeArrowheads="1"/>
          </p:cNvSpPr>
          <p:nvPr/>
        </p:nvSpPr>
        <p:spPr bwMode="auto">
          <a:xfrm>
            <a:off x="1333500" y="6459538"/>
            <a:ext cx="64770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Special thanks to Dr. Vern Peterman for access to his insights and resources.</a:t>
            </a:r>
          </a:p>
        </p:txBody>
      </p:sp>
      <p:sp>
        <p:nvSpPr>
          <p:cNvPr id="9" name="Title 1">
            <a:extLst>
              <a:ext uri="{FF2B5EF4-FFF2-40B4-BE49-F238E27FC236}">
                <a16:creationId xmlns:a16="http://schemas.microsoft.com/office/drawing/2014/main" id="{EE5848BF-B2BE-4A3C-A0BB-39B491A5C0FD}"/>
              </a:ext>
            </a:extLst>
          </p:cNvPr>
          <p:cNvSpPr txBox="1">
            <a:spLocks/>
          </p:cNvSpPr>
          <p:nvPr/>
        </p:nvSpPr>
        <p:spPr bwMode="auto">
          <a:xfrm>
            <a:off x="457200" y="241299"/>
            <a:ext cx="8229600" cy="1511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Law &amp; Grace: An Overview</a:t>
            </a:r>
            <a:br>
              <a:rPr kumimoji="0" lang="en-US" sz="32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br>
            <a:r>
              <a:rPr kumimoji="0" lang="en-US" altLang="en-US" sz="20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Jim McGowan, Th.D.</a:t>
            </a:r>
            <a:br>
              <a:rPr kumimoji="0" lang="en-US" altLang="en-US" sz="20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br>
            <a:r>
              <a:rPr kumimoji="0" lang="en-US" altLang="en-US" sz="20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Sugar Land Bible Church</a:t>
            </a:r>
            <a:br>
              <a:rPr kumimoji="0" lang="en-US" altLang="en-US" sz="20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br>
            <a:r>
              <a:rPr kumimoji="0" lang="en-US" altLang="en-US" sz="20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09-23-2018</a:t>
            </a:r>
            <a:endParaRPr kumimoji="0" lang="en-US" sz="32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endParaRPr>
          </a:p>
        </p:txBody>
      </p:sp>
      <p:pic>
        <p:nvPicPr>
          <p:cNvPr id="10" name="Picture 2" descr="moses and the ten comandments">
            <a:extLst>
              <a:ext uri="{FF2B5EF4-FFF2-40B4-BE49-F238E27FC236}">
                <a16:creationId xmlns:a16="http://schemas.microsoft.com/office/drawing/2014/main" id="{D331BE39-6EFF-425D-A1DC-E2411873E9A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1752600"/>
            <a:ext cx="3429000"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1" name="Picture 3" descr="Christ with boy - no edging">
            <a:extLst>
              <a:ext uri="{FF2B5EF4-FFF2-40B4-BE49-F238E27FC236}">
                <a16:creationId xmlns:a16="http://schemas.microsoft.com/office/drawing/2014/main" id="{5B00E311-93C1-440B-AAE4-B0823D81FDE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57800" y="1759078"/>
            <a:ext cx="3429001"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2" name="Text Box 4">
            <a:extLst>
              <a:ext uri="{FF2B5EF4-FFF2-40B4-BE49-F238E27FC236}">
                <a16:creationId xmlns:a16="http://schemas.microsoft.com/office/drawing/2014/main" id="{CC02472F-5DAA-4F41-83F2-DE4E34CD8455}"/>
              </a:ext>
            </a:extLst>
          </p:cNvPr>
          <p:cNvSpPr txBox="1">
            <a:spLocks noChangeArrowheads="1"/>
          </p:cNvSpPr>
          <p:nvPr/>
        </p:nvSpPr>
        <p:spPr bwMode="auto">
          <a:xfrm>
            <a:off x="685800" y="5334000"/>
            <a:ext cx="3048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1" u="none" strike="noStrike" kern="1200" cap="none" spc="0" normalizeH="0" baseline="0" noProof="0" dirty="0">
                <a:ln>
                  <a:noFill/>
                </a:ln>
                <a:solidFill>
                  <a:srgbClr val="FF505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For the Law was given through Moses…</a:t>
            </a:r>
          </a:p>
        </p:txBody>
      </p:sp>
      <p:sp>
        <p:nvSpPr>
          <p:cNvPr id="13" name="Text Box 4">
            <a:extLst>
              <a:ext uri="{FF2B5EF4-FFF2-40B4-BE49-F238E27FC236}">
                <a16:creationId xmlns:a16="http://schemas.microsoft.com/office/drawing/2014/main" id="{C756EEBB-D279-449B-877E-D5AD0FF559DB}"/>
              </a:ext>
            </a:extLst>
          </p:cNvPr>
          <p:cNvSpPr txBox="1">
            <a:spLocks noChangeArrowheads="1"/>
          </p:cNvSpPr>
          <p:nvPr/>
        </p:nvSpPr>
        <p:spPr bwMode="auto">
          <a:xfrm>
            <a:off x="5334000" y="5105400"/>
            <a:ext cx="3352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1" u="none" strike="noStrike" kern="1200" cap="none" spc="0" normalizeH="0" baseline="0" noProof="0" dirty="0">
                <a:ln>
                  <a:noFill/>
                </a:ln>
                <a:solidFill>
                  <a:srgbClr val="00FFFF"/>
                </a:solidFill>
                <a:effectLst/>
                <a:uLnTx/>
                <a:uFillTx/>
                <a:latin typeface="Calibri" panose="020F0502020204030204" pitchFamily="34" charset="0"/>
                <a:ea typeface="+mn-ea"/>
                <a:cs typeface="Calibri" panose="020F0502020204030204" pitchFamily="34" charset="0"/>
              </a:rPr>
              <a:t>…but grace &amp; truth were realized through Jesus Christ - John 1:17</a:t>
            </a:r>
          </a:p>
        </p:txBody>
      </p:sp>
    </p:spTree>
    <p:extLst>
      <p:ext uri="{BB962C8B-B14F-4D97-AF65-F5344CB8AC3E}">
        <p14:creationId xmlns:p14="http://schemas.microsoft.com/office/powerpoint/2010/main" val="2625431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15B33B-B39B-43E2-82FA-D9B230E09760}"/>
              </a:ext>
            </a:extLst>
          </p:cNvPr>
          <p:cNvSpPr txBox="1">
            <a:spLocks/>
          </p:cNvSpPr>
          <p:nvPr/>
        </p:nvSpPr>
        <p:spPr>
          <a:xfrm>
            <a:off x="457200" y="304800"/>
            <a:ext cx="8229600" cy="6096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Session 11 Outline</a:t>
            </a:r>
            <a:endPar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endParaRPr>
          </a:p>
        </p:txBody>
      </p:sp>
      <p:sp>
        <p:nvSpPr>
          <p:cNvPr id="7" name="Rectangle 3">
            <a:extLst>
              <a:ext uri="{FF2B5EF4-FFF2-40B4-BE49-F238E27FC236}">
                <a16:creationId xmlns:a16="http://schemas.microsoft.com/office/drawing/2014/main" id="{D7EAB081-A924-43CD-BBA8-F4B4A4CEEB6F}"/>
              </a:ext>
            </a:extLst>
          </p:cNvPr>
          <p:cNvSpPr txBox="1">
            <a:spLocks noChangeArrowheads="1"/>
          </p:cNvSpPr>
          <p:nvPr/>
        </p:nvSpPr>
        <p:spPr>
          <a:xfrm>
            <a:off x="152400" y="1143000"/>
            <a:ext cx="8839200" cy="5410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1963" marR="0" lvl="1" indent="-461963" algn="l" defTabSz="914400" rtl="0" eaLnBrk="1" fontAlgn="base" latinLnBrk="0" hangingPunct="1">
              <a:lnSpc>
                <a:spcPct val="100000"/>
              </a:lnSpc>
              <a:spcBef>
                <a:spcPts val="0"/>
              </a:spcBef>
              <a:spcAft>
                <a:spcPts val="1200"/>
              </a:spcAft>
              <a:buClrTx/>
              <a:buSzTx/>
              <a:buFont typeface="+mj-lt"/>
              <a:buAutoNum type="romanUcPeriod"/>
              <a:tabLst>
                <a:tab pos="1939925" algn="l"/>
              </a:tabLst>
              <a:defRPr/>
            </a:pPr>
            <a:r>
              <a:rPr kumimoji="0" lang="en-US" sz="3000" b="1" i="0" u="none" strike="noStrike" kern="1200" cap="none" spc="0" normalizeH="0" baseline="0" noProof="0" dirty="0">
                <a:ln>
                  <a:noFill/>
                </a:ln>
                <a:solidFill>
                  <a:srgbClr val="0000CC"/>
                </a:solidFill>
                <a:effectLst/>
                <a:uLnTx/>
                <a:uFillTx/>
                <a:latin typeface="Calibri" panose="020F0502020204030204" pitchFamily="34" charset="0"/>
                <a:ea typeface="+mn-ea"/>
                <a:cs typeface="Calibri" panose="020F0502020204030204" pitchFamily="34" charset="0"/>
              </a:rPr>
              <a:t>Review</a:t>
            </a:r>
            <a:endParaRPr kumimoji="0" lang="en-US" altLang="en-US" sz="3000" b="1" i="0" u="none" strike="noStrike" kern="1200" cap="none" spc="0" normalizeH="0" baseline="0" noProof="0" dirty="0">
              <a:ln>
                <a:noFill/>
              </a:ln>
              <a:solidFill>
                <a:srgbClr val="0000CC"/>
              </a:solidFill>
              <a:effectLst/>
              <a:uLnTx/>
              <a:uFillTx/>
              <a:latin typeface="Calibri" panose="020F0502020204030204" pitchFamily="34" charset="0"/>
              <a:ea typeface="+mn-ea"/>
              <a:cs typeface="Calibri" panose="020F0502020204030204" pitchFamily="34" charset="0"/>
            </a:endParaRPr>
          </a:p>
          <a:p>
            <a:pPr marL="914400" marR="0" lvl="2" indent="-514350"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lang="en-US" altLang="en-US" sz="3000" b="1" dirty="0">
                <a:solidFill>
                  <a:srgbClr val="000000"/>
                </a:solidFill>
                <a:effectLst/>
                <a:latin typeface="Calibri" panose="020F0502020204030204" pitchFamily="34" charset="0"/>
                <a:cs typeface="Calibri" panose="020F0502020204030204" pitchFamily="34" charset="0"/>
              </a:rPr>
              <a:t>Purpose, Aim, and Objective</a:t>
            </a:r>
          </a:p>
          <a:p>
            <a:pPr marL="914400" marR="0" lvl="2" indent="-514350"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lang="en-US" altLang="en-US" sz="3000" b="1" u="sng" dirty="0">
                <a:solidFill>
                  <a:srgbClr val="0000CC"/>
                </a:solidFill>
                <a:effectLst/>
                <a:latin typeface="Calibri" panose="020F0502020204030204" pitchFamily="34" charset="0"/>
                <a:cs typeface="Calibri" panose="020F0502020204030204" pitchFamily="34" charset="0"/>
              </a:rPr>
              <a:t>Session 10</a:t>
            </a:r>
          </a:p>
          <a:p>
            <a:pPr marL="461963" marR="0" lvl="1" indent="-461963" algn="l" defTabSz="914400" rtl="0" eaLnBrk="1" fontAlgn="base" latinLnBrk="0" hangingPunct="1">
              <a:lnSpc>
                <a:spcPct val="100000"/>
              </a:lnSpc>
              <a:spcBef>
                <a:spcPts val="0"/>
              </a:spcBef>
              <a:spcAft>
                <a:spcPts val="1200"/>
              </a:spcAft>
              <a:buClrTx/>
              <a:buSzTx/>
              <a:buFont typeface="+mj-lt"/>
              <a:buAutoNum type="romanUcPeriod"/>
              <a:tabLst>
                <a:tab pos="1939925" algn="l"/>
              </a:tabLst>
              <a:defRPr/>
            </a:pPr>
            <a:r>
              <a:rPr kumimoji="0" lang="en-US" alt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Law and Laws – The Whole Enchilada Part I (Exo. 20; Num. 15, Deut. 4-5; 8; 11; 14-15; Psa. 147)</a:t>
            </a:r>
            <a:endParaRPr kumimoji="0" 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914400" marR="0" lvl="2" indent="-514350"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kumimoji="0" 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General Information</a:t>
            </a:r>
          </a:p>
          <a:p>
            <a:pPr marL="914400" marR="0" lvl="2" indent="-514350"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kumimoji="0" 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Comments &amp; Commentary</a:t>
            </a:r>
          </a:p>
          <a:p>
            <a:pPr marL="461963" marR="0" lvl="1" indent="-461963" algn="l" defTabSz="914400" rtl="0" eaLnBrk="1" fontAlgn="base" latinLnBrk="0" hangingPunct="1">
              <a:lnSpc>
                <a:spcPct val="100000"/>
              </a:lnSpc>
              <a:spcBef>
                <a:spcPts val="0"/>
              </a:spcBef>
              <a:spcAft>
                <a:spcPts val="1200"/>
              </a:spcAft>
              <a:buClrTx/>
              <a:buSzTx/>
              <a:buFont typeface="+mj-lt"/>
              <a:buAutoNum type="romanUcPeriod"/>
              <a:tabLst>
                <a:tab pos="1939925" algn="l"/>
              </a:tabLst>
              <a:defRPr/>
            </a:pPr>
            <a:r>
              <a:rPr kumimoji="0" lang="en-US" alt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Concluding </a:t>
            </a:r>
            <a:r>
              <a:rPr kumimoji="0" 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Observations</a:t>
            </a:r>
            <a:endParaRPr kumimoji="0" lang="en-US" alt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227588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0" name="Rectangle 4">
            <a:extLst>
              <a:ext uri="{FF2B5EF4-FFF2-40B4-BE49-F238E27FC236}">
                <a16:creationId xmlns:a16="http://schemas.microsoft.com/office/drawing/2014/main" id="{864B10D5-DFBA-4F41-9270-1179E76383A6}"/>
              </a:ext>
            </a:extLst>
          </p:cNvPr>
          <p:cNvSpPr>
            <a:spLocks noGrp="1" noChangeArrowheads="1"/>
          </p:cNvSpPr>
          <p:nvPr>
            <p:ph type="body" sz="half" idx="2"/>
          </p:nvPr>
        </p:nvSpPr>
        <p:spPr>
          <a:xfrm>
            <a:off x="2819400" y="1600200"/>
            <a:ext cx="6324601" cy="4419600"/>
          </a:xfrm>
        </p:spPr>
        <p:txBody>
          <a:bodyPr/>
          <a:lstStyle/>
          <a:p>
            <a:pPr algn="just">
              <a:spcBef>
                <a:spcPts val="0"/>
              </a:spcBef>
              <a:spcAft>
                <a:spcPts val="1200"/>
              </a:spcAft>
            </a:pPr>
            <a:r>
              <a:rPr lang="en-US" altLang="en-US" sz="2800" b="1" dirty="0">
                <a:solidFill>
                  <a:srgbClr val="0000CC"/>
                </a:solidFill>
                <a:latin typeface="Calibri" panose="020F0502020204030204" pitchFamily="34" charset="0"/>
                <a:ea typeface="+mj-ea"/>
                <a:cs typeface="Calibri" panose="020F0502020204030204" pitchFamily="34" charset="0"/>
              </a:rPr>
              <a:t>Numbers 22-24 </a:t>
            </a:r>
            <a:r>
              <a:rPr lang="en-US" altLang="en-US" sz="2800" dirty="0">
                <a:latin typeface="Calibri" panose="020F0502020204030204" pitchFamily="34" charset="0"/>
                <a:cs typeface="Calibri" panose="020F0502020204030204" pitchFamily="34" charset="0"/>
              </a:rPr>
              <a:t>– </a:t>
            </a:r>
            <a:r>
              <a:rPr lang="en-US" altLang="en-US" sz="2800" dirty="0" err="1">
                <a:latin typeface="Calibri" panose="020F0502020204030204" pitchFamily="34" charset="0"/>
                <a:cs typeface="Calibri" panose="020F0502020204030204" pitchFamily="34" charset="0"/>
              </a:rPr>
              <a:t>Balak</a:t>
            </a:r>
            <a:r>
              <a:rPr lang="en-US" altLang="en-US" sz="2800" dirty="0">
                <a:latin typeface="Calibri" panose="020F0502020204030204" pitchFamily="34" charset="0"/>
                <a:cs typeface="Calibri" panose="020F0502020204030204" pitchFamily="34" charset="0"/>
              </a:rPr>
              <a:t> king of Moab hires Balaam to curse Israel</a:t>
            </a:r>
          </a:p>
          <a:p>
            <a:pPr algn="just">
              <a:spcBef>
                <a:spcPts val="0"/>
              </a:spcBef>
              <a:spcAft>
                <a:spcPts val="1200"/>
              </a:spcAft>
            </a:pPr>
            <a:r>
              <a:rPr lang="en-US" altLang="en-US" sz="2800" b="1" dirty="0">
                <a:solidFill>
                  <a:srgbClr val="0000CC"/>
                </a:solidFill>
                <a:latin typeface="Calibri" panose="020F0502020204030204" pitchFamily="34" charset="0"/>
                <a:ea typeface="+mj-ea"/>
                <a:cs typeface="Calibri" panose="020F0502020204030204" pitchFamily="34" charset="0"/>
              </a:rPr>
              <a:t>Numbers 31:8, 16</a:t>
            </a:r>
            <a:r>
              <a:rPr lang="en-US" altLang="en-US" sz="2800" b="1" dirty="0">
                <a:solidFill>
                  <a:srgbClr val="0000CC"/>
                </a:solidFill>
                <a:latin typeface="Calibri" panose="020F0502020204030204" pitchFamily="34" charset="0"/>
                <a:cs typeface="Calibri" panose="020F0502020204030204" pitchFamily="34" charset="0"/>
              </a:rPr>
              <a:t> </a:t>
            </a:r>
            <a:r>
              <a:rPr lang="en-US" altLang="en-US" sz="2800" dirty="0">
                <a:latin typeface="Calibri" panose="020F0502020204030204" pitchFamily="34" charset="0"/>
                <a:cs typeface="Calibri" panose="020F0502020204030204" pitchFamily="34" charset="0"/>
              </a:rPr>
              <a:t>– Balaam’s treachery revealed, and his death recorded</a:t>
            </a:r>
          </a:p>
          <a:p>
            <a:pPr marL="342900" lvl="1" indent="-342900" algn="just">
              <a:spcBef>
                <a:spcPts val="0"/>
              </a:spcBef>
              <a:spcAft>
                <a:spcPts val="1200"/>
              </a:spcAft>
              <a:buChar char="•"/>
            </a:pPr>
            <a:r>
              <a:rPr lang="en-US" altLang="en-US" b="1" dirty="0">
                <a:solidFill>
                  <a:srgbClr val="0000CC"/>
                </a:solidFill>
                <a:latin typeface="Calibri" panose="020F0502020204030204" pitchFamily="34" charset="0"/>
                <a:cs typeface="Calibri" panose="020F0502020204030204" pitchFamily="34" charset="0"/>
              </a:rPr>
              <a:t>Deuteronomy 23:4-5 </a:t>
            </a:r>
            <a:r>
              <a:rPr lang="en-US" altLang="en-US" dirty="0">
                <a:latin typeface="Calibri" panose="020F0502020204030204" pitchFamily="34" charset="0"/>
                <a:cs typeface="Calibri" panose="020F0502020204030204" pitchFamily="34" charset="0"/>
              </a:rPr>
              <a:t>– </a:t>
            </a:r>
            <a:r>
              <a:rPr lang="en-US" altLang="en-US" sz="2800" dirty="0">
                <a:latin typeface="Calibri" panose="020F0502020204030204" pitchFamily="34" charset="0"/>
                <a:cs typeface="Calibri" panose="020F0502020204030204" pitchFamily="34" charset="0"/>
              </a:rPr>
              <a:t>Brief summary of Numbers 22-24. </a:t>
            </a:r>
          </a:p>
          <a:p>
            <a:pPr marL="342900" lvl="1" indent="-342900" algn="just">
              <a:spcBef>
                <a:spcPts val="0"/>
              </a:spcBef>
              <a:spcAft>
                <a:spcPts val="1200"/>
              </a:spcAft>
              <a:buChar char="•"/>
            </a:pPr>
            <a:r>
              <a:rPr lang="en-US" altLang="en-US" b="1" dirty="0">
                <a:solidFill>
                  <a:srgbClr val="0000CC"/>
                </a:solidFill>
                <a:latin typeface="Calibri" panose="020F0502020204030204" pitchFamily="34" charset="0"/>
                <a:cs typeface="Calibri" panose="020F0502020204030204" pitchFamily="34" charset="0"/>
              </a:rPr>
              <a:t>Joshua 13:22; 24:9, 10 </a:t>
            </a:r>
            <a:r>
              <a:rPr lang="en-US" altLang="en-US" dirty="0">
                <a:latin typeface="Calibri" panose="020F0502020204030204" pitchFamily="34" charset="0"/>
                <a:cs typeface="Calibri" panose="020F0502020204030204" pitchFamily="34" charset="0"/>
              </a:rPr>
              <a:t>– Brief summary  of Numbers 22-24</a:t>
            </a:r>
          </a:p>
        </p:txBody>
      </p:sp>
      <p:pic>
        <p:nvPicPr>
          <p:cNvPr id="162824" name="Picture 8" descr="balaam">
            <a:extLst>
              <a:ext uri="{FF2B5EF4-FFF2-40B4-BE49-F238E27FC236}">
                <a16:creationId xmlns:a16="http://schemas.microsoft.com/office/drawing/2014/main" id="{DBDEA543-8064-4E82-BE3F-31894DE634C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776121"/>
            <a:ext cx="2651760" cy="3862679"/>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1" name="Rectangle 2">
            <a:extLst>
              <a:ext uri="{FF2B5EF4-FFF2-40B4-BE49-F238E27FC236}">
                <a16:creationId xmlns:a16="http://schemas.microsoft.com/office/drawing/2014/main" id="{56CC7E85-4E31-44E4-9601-EF0021360CFA}"/>
              </a:ext>
            </a:extLst>
          </p:cNvPr>
          <p:cNvSpPr txBox="1">
            <a:spLocks noChangeArrowheads="1"/>
          </p:cNvSpPr>
          <p:nvPr/>
        </p:nvSpPr>
        <p:spPr bwMode="auto">
          <a:xfrm>
            <a:off x="0" y="5334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3200" b="1" dirty="0">
                <a:solidFill>
                  <a:srgbClr val="0000CC"/>
                </a:solidFill>
                <a:effectLst/>
                <a:ea typeface="+mn-ea"/>
              </a:rPr>
              <a:t>Passages addressing Balaam in the Old Testament</a:t>
            </a:r>
          </a:p>
        </p:txBody>
      </p:sp>
      <p:sp>
        <p:nvSpPr>
          <p:cNvPr id="6" name="Text Box 4">
            <a:extLst>
              <a:ext uri="{FF2B5EF4-FFF2-40B4-BE49-F238E27FC236}">
                <a16:creationId xmlns:a16="http://schemas.microsoft.com/office/drawing/2014/main" id="{54459827-5393-4462-8030-F47ACA53F5D7}"/>
              </a:ext>
            </a:extLst>
          </p:cNvPr>
          <p:cNvSpPr txBox="1">
            <a:spLocks noChangeArrowheads="1"/>
          </p:cNvSpPr>
          <p:nvPr/>
        </p:nvSpPr>
        <p:spPr bwMode="auto">
          <a:xfrm>
            <a:off x="2914650" y="87868"/>
            <a:ext cx="33147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effectLst/>
                <a:latin typeface="Calibri" panose="020F0502020204030204" pitchFamily="34" charset="0"/>
                <a:cs typeface="Calibri" panose="020F0502020204030204" pitchFamily="34" charset="0"/>
              </a:rPr>
              <a:t>Law &amp; Grace: Lesson 10 Review</a:t>
            </a:r>
          </a:p>
        </p:txBody>
      </p:sp>
    </p:spTree>
    <p:extLst>
      <p:ext uri="{BB962C8B-B14F-4D97-AF65-F5344CB8AC3E}">
        <p14:creationId xmlns:p14="http://schemas.microsoft.com/office/powerpoint/2010/main" val="167985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0" name="Rectangle 4">
            <a:extLst>
              <a:ext uri="{FF2B5EF4-FFF2-40B4-BE49-F238E27FC236}">
                <a16:creationId xmlns:a16="http://schemas.microsoft.com/office/drawing/2014/main" id="{864B10D5-DFBA-4F41-9270-1179E76383A6}"/>
              </a:ext>
            </a:extLst>
          </p:cNvPr>
          <p:cNvSpPr>
            <a:spLocks noGrp="1" noChangeArrowheads="1"/>
          </p:cNvSpPr>
          <p:nvPr>
            <p:ph type="body" sz="half" idx="2"/>
          </p:nvPr>
        </p:nvSpPr>
        <p:spPr>
          <a:xfrm>
            <a:off x="2804160" y="1600200"/>
            <a:ext cx="6263640" cy="2209800"/>
          </a:xfrm>
        </p:spPr>
        <p:txBody>
          <a:bodyPr/>
          <a:lstStyle/>
          <a:p>
            <a:pPr marL="342900" lvl="1" indent="-342900" algn="just">
              <a:spcBef>
                <a:spcPts val="0"/>
              </a:spcBef>
              <a:spcAft>
                <a:spcPts val="1200"/>
              </a:spcAft>
              <a:buChar char="•"/>
            </a:pPr>
            <a:r>
              <a:rPr lang="en-US" altLang="en-US" b="1" dirty="0">
                <a:solidFill>
                  <a:srgbClr val="0000CC"/>
                </a:solidFill>
                <a:latin typeface="Calibri" panose="020F0502020204030204" pitchFamily="34" charset="0"/>
                <a:ea typeface="+mj-ea"/>
                <a:cs typeface="Calibri" panose="020F0502020204030204" pitchFamily="34" charset="0"/>
              </a:rPr>
              <a:t>Micah 6:5</a:t>
            </a:r>
            <a:r>
              <a:rPr lang="en-US" altLang="en-US" b="1" dirty="0">
                <a:solidFill>
                  <a:srgbClr val="0000CC"/>
                </a:solidFill>
                <a:latin typeface="Calibri" panose="020F0502020204030204" pitchFamily="34" charset="0"/>
                <a:cs typeface="Calibri" panose="020F0502020204030204" pitchFamily="34" charset="0"/>
              </a:rPr>
              <a:t> </a:t>
            </a:r>
            <a:r>
              <a:rPr lang="en-US" altLang="en-US" dirty="0">
                <a:latin typeface="Calibri" panose="020F0502020204030204" pitchFamily="34" charset="0"/>
                <a:cs typeface="Calibri" panose="020F0502020204030204" pitchFamily="34" charset="0"/>
              </a:rPr>
              <a:t>– A call to remember Numbers 22-24</a:t>
            </a:r>
          </a:p>
          <a:p>
            <a:pPr marL="342900" lvl="1" indent="-342900" algn="just">
              <a:spcBef>
                <a:spcPts val="0"/>
              </a:spcBef>
              <a:spcAft>
                <a:spcPts val="1200"/>
              </a:spcAft>
              <a:buChar char="•"/>
            </a:pPr>
            <a:r>
              <a:rPr lang="en-US" altLang="en-US" b="1" dirty="0">
                <a:solidFill>
                  <a:srgbClr val="0000CC"/>
                </a:solidFill>
                <a:latin typeface="Calibri" panose="020F0502020204030204" pitchFamily="34" charset="0"/>
                <a:ea typeface="+mj-ea"/>
                <a:cs typeface="Calibri" panose="020F0502020204030204" pitchFamily="34" charset="0"/>
              </a:rPr>
              <a:t>Nehemiah 13:2</a:t>
            </a:r>
            <a:r>
              <a:rPr lang="en-US" altLang="en-US" b="1" dirty="0">
                <a:solidFill>
                  <a:srgbClr val="0000CC"/>
                </a:solidFill>
                <a:latin typeface="Calibri" panose="020F0502020204030204" pitchFamily="34" charset="0"/>
                <a:cs typeface="Calibri" panose="020F0502020204030204" pitchFamily="34" charset="0"/>
              </a:rPr>
              <a:t> </a:t>
            </a:r>
            <a:r>
              <a:rPr lang="en-US" altLang="en-US" dirty="0">
                <a:latin typeface="Calibri" panose="020F0502020204030204" pitchFamily="34" charset="0"/>
                <a:cs typeface="Calibri" panose="020F0502020204030204" pitchFamily="34" charset="0"/>
              </a:rPr>
              <a:t>– Brief summary of Numbers 22-24</a:t>
            </a:r>
          </a:p>
        </p:txBody>
      </p:sp>
      <p:sp>
        <p:nvSpPr>
          <p:cNvPr id="11" name="Rectangle 2">
            <a:extLst>
              <a:ext uri="{FF2B5EF4-FFF2-40B4-BE49-F238E27FC236}">
                <a16:creationId xmlns:a16="http://schemas.microsoft.com/office/drawing/2014/main" id="{56CC7E85-4E31-44E4-9601-EF0021360CFA}"/>
              </a:ext>
            </a:extLst>
          </p:cNvPr>
          <p:cNvSpPr txBox="1">
            <a:spLocks noChangeArrowheads="1"/>
          </p:cNvSpPr>
          <p:nvPr/>
        </p:nvSpPr>
        <p:spPr bwMode="auto">
          <a:xfrm>
            <a:off x="0" y="5334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3200" b="1" dirty="0">
                <a:solidFill>
                  <a:srgbClr val="0000CC"/>
                </a:solidFill>
                <a:effectLst/>
                <a:ea typeface="+mn-ea"/>
              </a:rPr>
              <a:t>Passages addressing Balaam in the Old Testament</a:t>
            </a:r>
          </a:p>
        </p:txBody>
      </p:sp>
      <p:pic>
        <p:nvPicPr>
          <p:cNvPr id="7" name="Picture 8" descr="balaam">
            <a:extLst>
              <a:ext uri="{FF2B5EF4-FFF2-40B4-BE49-F238E27FC236}">
                <a16:creationId xmlns:a16="http://schemas.microsoft.com/office/drawing/2014/main" id="{08F81026-A03F-4D42-BD90-EBA4BD9F5FB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776121"/>
            <a:ext cx="2651760" cy="3862679"/>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 name="Text Box 4">
            <a:extLst>
              <a:ext uri="{FF2B5EF4-FFF2-40B4-BE49-F238E27FC236}">
                <a16:creationId xmlns:a16="http://schemas.microsoft.com/office/drawing/2014/main" id="{E3C43696-B423-493D-A215-D5CA42650806}"/>
              </a:ext>
            </a:extLst>
          </p:cNvPr>
          <p:cNvSpPr txBox="1">
            <a:spLocks noChangeArrowheads="1"/>
          </p:cNvSpPr>
          <p:nvPr/>
        </p:nvSpPr>
        <p:spPr bwMode="auto">
          <a:xfrm>
            <a:off x="2914650" y="87868"/>
            <a:ext cx="33147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effectLst/>
                <a:latin typeface="Calibri" panose="020F0502020204030204" pitchFamily="34" charset="0"/>
                <a:cs typeface="Calibri" panose="020F0502020204030204" pitchFamily="34" charset="0"/>
              </a:rPr>
              <a:t>Law &amp; Grace: Lesson 10 Review</a:t>
            </a:r>
          </a:p>
        </p:txBody>
      </p:sp>
    </p:spTree>
    <p:extLst>
      <p:ext uri="{BB962C8B-B14F-4D97-AF65-F5344CB8AC3E}">
        <p14:creationId xmlns:p14="http://schemas.microsoft.com/office/powerpoint/2010/main" val="4233793132"/>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efault Design">
  <a:themeElements>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defPPr>
      </a:lstStyle>
    </a:lnDef>
  </a:objectDefaults>
  <a:extraClrSchemeLst>
    <a:extraClrScheme>
      <a:clrScheme name="2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Default Design">
  <a:themeElements>
    <a:clrScheme name="3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defPPr>
      </a:lstStyle>
    </a:lnDef>
  </a:objectDefaults>
  <a:extraClrSchemeLst>
    <a:extraClrScheme>
      <a:clrScheme name="3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Default Design">
  <a:themeElements>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2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Default Design">
  <a:themeElements>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2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5024</TotalTime>
  <Words>4761</Words>
  <Application>Microsoft Office PowerPoint</Application>
  <PresentationFormat>On-screen Show (4:3)</PresentationFormat>
  <Paragraphs>505</Paragraphs>
  <Slides>69</Slides>
  <Notes>46</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69</vt:i4>
      </vt:variant>
    </vt:vector>
  </HeadingPairs>
  <TitlesOfParts>
    <vt:vector size="80" baseType="lpstr">
      <vt:lpstr>Arial</vt:lpstr>
      <vt:lpstr>Calibri</vt:lpstr>
      <vt:lpstr>Impact</vt:lpstr>
      <vt:lpstr>Times New Roman</vt:lpstr>
      <vt:lpstr>Default Design</vt:lpstr>
      <vt:lpstr>1_Default Design</vt:lpstr>
      <vt:lpstr>2_Default Design</vt:lpstr>
      <vt:lpstr>3_Default Design</vt:lpstr>
      <vt:lpstr>6_Default Design</vt:lpstr>
      <vt:lpstr>7_Default Design</vt:lpstr>
      <vt:lpstr>4_Default Design</vt:lpstr>
      <vt:lpstr>PowerPoint Presentation</vt:lpstr>
      <vt:lpstr>PowerPoint Presentation</vt:lpstr>
      <vt:lpstr>PowerPoint Presentation</vt:lpstr>
      <vt:lpstr>OUR PURPOSE, AIM AND OBJECTIVE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Applicable Principles under both Law and Grace</vt:lpstr>
      <vt:lpstr>The Way of Balaam 2 Peter 2:15</vt:lpstr>
      <vt:lpstr>So what was Balaam’s problem? 2 Peter 2:15 </vt:lpstr>
      <vt:lpstr>“Faith in the facts, is like the train on the tracks.”</vt:lpstr>
      <vt:lpstr>PowerPoint Presentation</vt:lpstr>
      <vt:lpstr>PowerPoint Presentation</vt:lpstr>
      <vt:lpstr>PowerPoint Presentation</vt:lpstr>
      <vt:lpstr>Law &amp; Grace: Comparison &amp; Contrast 1 MOTIVATED BY FEAR</vt:lpstr>
      <vt:lpstr>Law &amp; Grace: Comparison &amp; Contrast 1 MOTIVATED BY GRACE</vt:lpstr>
      <vt:lpstr>Law &amp; Grace: Comparison &amp; Contrast 3</vt:lpstr>
      <vt:lpstr>Law &amp; Grace: Comparison &amp; Contrast 3</vt:lpstr>
      <vt:lpstr>PowerPoint Presentation</vt:lpstr>
      <vt:lpstr>PowerPoint Presentation</vt:lpstr>
      <vt:lpstr>PowerPoint Presentation</vt:lpstr>
      <vt:lpstr>PowerPoint Presentation</vt:lpstr>
      <vt:lpstr>PowerPoint Presentation</vt:lpstr>
      <vt:lpstr>Subtracting from, and adding to, the Law of Moses</vt:lpstr>
      <vt:lpstr>Subtracting from, and adding to, the Law of Moses</vt:lpstr>
      <vt:lpstr>Subtracting from, and adding to, the Law of Moses</vt:lpstr>
      <vt:lpstr>The 10 Commandments (+/-) Exodus 20:1-17</vt:lpstr>
      <vt:lpstr>PowerPoint Presentation</vt:lpstr>
      <vt:lpstr>The 10 Commandments (+/-) Exodus 20:1-17</vt:lpstr>
      <vt:lpstr>PowerPoint Presentation</vt:lpstr>
      <vt:lpstr>PowerPoint Presentation</vt:lpstr>
      <vt:lpstr>PowerPoint Presentation</vt:lpstr>
      <vt:lpstr>PowerPoint Presentation</vt:lpstr>
      <vt:lpstr>‘HOG WILD AND OUT OF CONTROL’ </vt:lpstr>
      <vt:lpstr>‘HOG WILD AND OUT OF CONTROL’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LAW = Death and Condemnation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HHBC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Jim McGowan / Dr. Vern Peterman</dc:creator>
  <cp:lastModifiedBy>Jim McGowan</cp:lastModifiedBy>
  <cp:revision>149</cp:revision>
  <cp:lastPrinted>2018-09-21T18:15:48Z</cp:lastPrinted>
  <dcterms:created xsi:type="dcterms:W3CDTF">2011-02-07T08:15:52Z</dcterms:created>
  <dcterms:modified xsi:type="dcterms:W3CDTF">2018-09-23T13:32:01Z</dcterms:modified>
</cp:coreProperties>
</file>