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0.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11.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3"/>
  </p:notesMasterIdLst>
  <p:handoutMasterIdLst>
    <p:handoutMasterId r:id="rId144"/>
  </p:handoutMasterIdLst>
  <p:sldIdLst>
    <p:sldId id="2067" r:id="rId2"/>
    <p:sldId id="963" r:id="rId3"/>
    <p:sldId id="3944" r:id="rId4"/>
    <p:sldId id="3860" r:id="rId5"/>
    <p:sldId id="3960" r:id="rId6"/>
    <p:sldId id="4239" r:id="rId7"/>
    <p:sldId id="492" r:id="rId8"/>
    <p:sldId id="538" r:id="rId9"/>
    <p:sldId id="4161" r:id="rId10"/>
    <p:sldId id="4193" r:id="rId11"/>
    <p:sldId id="4214" r:id="rId12"/>
    <p:sldId id="4240" r:id="rId13"/>
    <p:sldId id="4279" r:id="rId14"/>
    <p:sldId id="4303" r:id="rId15"/>
    <p:sldId id="4523" r:id="rId16"/>
    <p:sldId id="4162" r:id="rId17"/>
    <p:sldId id="4524" r:id="rId18"/>
    <p:sldId id="4163" r:id="rId19"/>
    <p:sldId id="4525" r:id="rId20"/>
    <p:sldId id="4152" r:id="rId21"/>
    <p:sldId id="4300" r:id="rId22"/>
    <p:sldId id="4526" r:id="rId23"/>
    <p:sldId id="4532" r:id="rId24"/>
    <p:sldId id="4535" r:id="rId25"/>
    <p:sldId id="4541" r:id="rId26"/>
    <p:sldId id="4527" r:id="rId27"/>
    <p:sldId id="4528" r:id="rId28"/>
    <p:sldId id="4529" r:id="rId29"/>
    <p:sldId id="4546" r:id="rId30"/>
    <p:sldId id="4547" r:id="rId31"/>
    <p:sldId id="1165" r:id="rId32"/>
    <p:sldId id="1224" r:id="rId33"/>
    <p:sldId id="4565" r:id="rId34"/>
    <p:sldId id="4567" r:id="rId35"/>
    <p:sldId id="4568" r:id="rId36"/>
    <p:sldId id="4566" r:id="rId37"/>
    <p:sldId id="4570" r:id="rId38"/>
    <p:sldId id="4569" r:id="rId39"/>
    <p:sldId id="4571" r:id="rId40"/>
    <p:sldId id="4621" r:id="rId41"/>
    <p:sldId id="1166" r:id="rId42"/>
    <p:sldId id="4453" r:id="rId43"/>
    <p:sldId id="4622" r:id="rId44"/>
    <p:sldId id="4623" r:id="rId45"/>
    <p:sldId id="3770" r:id="rId46"/>
    <p:sldId id="4624" r:id="rId47"/>
    <p:sldId id="4341" r:id="rId48"/>
    <p:sldId id="4625" r:id="rId49"/>
    <p:sldId id="4549" r:id="rId50"/>
    <p:sldId id="2308" r:id="rId51"/>
    <p:sldId id="4564" r:id="rId52"/>
    <p:sldId id="4629" r:id="rId53"/>
    <p:sldId id="4584" r:id="rId54"/>
    <p:sldId id="4585" r:id="rId55"/>
    <p:sldId id="4586" r:id="rId56"/>
    <p:sldId id="4587" r:id="rId57"/>
    <p:sldId id="4588" r:id="rId58"/>
    <p:sldId id="746" r:id="rId59"/>
    <p:sldId id="4589" r:id="rId60"/>
    <p:sldId id="4590" r:id="rId61"/>
    <p:sldId id="4626" r:id="rId62"/>
    <p:sldId id="4550" r:id="rId63"/>
    <p:sldId id="4591" r:id="rId64"/>
    <p:sldId id="1264" r:id="rId65"/>
    <p:sldId id="4620" r:id="rId66"/>
    <p:sldId id="3694" r:id="rId67"/>
    <p:sldId id="819" r:id="rId68"/>
    <p:sldId id="4627" r:id="rId69"/>
    <p:sldId id="4551" r:id="rId70"/>
    <p:sldId id="4592" r:id="rId71"/>
    <p:sldId id="322" r:id="rId72"/>
    <p:sldId id="4628" r:id="rId73"/>
    <p:sldId id="4552" r:id="rId74"/>
    <p:sldId id="4593" r:id="rId75"/>
    <p:sldId id="4596" r:id="rId76"/>
    <p:sldId id="4597" r:id="rId77"/>
    <p:sldId id="4598" r:id="rId78"/>
    <p:sldId id="4630" r:id="rId79"/>
    <p:sldId id="4553" r:id="rId80"/>
    <p:sldId id="4599" r:id="rId81"/>
    <p:sldId id="4600" r:id="rId82"/>
    <p:sldId id="3643" r:id="rId83"/>
    <p:sldId id="1102" r:id="rId84"/>
    <p:sldId id="4601" r:id="rId85"/>
    <p:sldId id="4635" r:id="rId86"/>
    <p:sldId id="4631" r:id="rId87"/>
    <p:sldId id="4554" r:id="rId88"/>
    <p:sldId id="1319" r:id="rId89"/>
    <p:sldId id="4632" r:id="rId90"/>
    <p:sldId id="4555" r:id="rId91"/>
    <p:sldId id="4636" r:id="rId92"/>
    <p:sldId id="4637" r:id="rId93"/>
    <p:sldId id="2875" r:id="rId94"/>
    <p:sldId id="3872" r:id="rId95"/>
    <p:sldId id="4633" r:id="rId96"/>
    <p:sldId id="1100" r:id="rId97"/>
    <p:sldId id="4583" r:id="rId98"/>
    <p:sldId id="4634" r:id="rId99"/>
    <p:sldId id="4603" r:id="rId100"/>
    <p:sldId id="4604" r:id="rId101"/>
    <p:sldId id="728" r:id="rId102"/>
    <p:sldId id="1123" r:id="rId103"/>
    <p:sldId id="4638" r:id="rId104"/>
    <p:sldId id="4639" r:id="rId105"/>
    <p:sldId id="4640" r:id="rId106"/>
    <p:sldId id="4557" r:id="rId107"/>
    <p:sldId id="1318" r:id="rId108"/>
    <p:sldId id="4605" r:id="rId109"/>
    <p:sldId id="2309" r:id="rId110"/>
    <p:sldId id="269" r:id="rId111"/>
    <p:sldId id="4607" r:id="rId112"/>
    <p:sldId id="4613" r:id="rId113"/>
    <p:sldId id="4641" r:id="rId114"/>
    <p:sldId id="3878" r:id="rId115"/>
    <p:sldId id="3866" r:id="rId116"/>
    <p:sldId id="3867" r:id="rId117"/>
    <p:sldId id="2880" r:id="rId118"/>
    <p:sldId id="4615" r:id="rId119"/>
    <p:sldId id="4080" r:id="rId120"/>
    <p:sldId id="4530" r:id="rId121"/>
    <p:sldId id="4319" r:id="rId122"/>
    <p:sldId id="4559" r:id="rId123"/>
    <p:sldId id="4213" r:id="rId124"/>
    <p:sldId id="4180" r:id="rId125"/>
    <p:sldId id="4262" r:id="rId126"/>
    <p:sldId id="4608" r:id="rId127"/>
    <p:sldId id="4609" r:id="rId128"/>
    <p:sldId id="4610" r:id="rId129"/>
    <p:sldId id="4611" r:id="rId130"/>
    <p:sldId id="4014" r:id="rId131"/>
    <p:sldId id="4612" r:id="rId132"/>
    <p:sldId id="4616" r:id="rId133"/>
    <p:sldId id="4617" r:id="rId134"/>
    <p:sldId id="4531" r:id="rId135"/>
    <p:sldId id="4510" r:id="rId136"/>
    <p:sldId id="4560" r:id="rId137"/>
    <p:sldId id="4192" r:id="rId138"/>
    <p:sldId id="4561" r:id="rId139"/>
    <p:sldId id="2248" r:id="rId140"/>
    <p:sldId id="4562" r:id="rId141"/>
    <p:sldId id="3488" r:id="rId14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6600"/>
    <a:srgbClr val="003300"/>
    <a:srgbClr val="008000"/>
    <a:srgbClr val="0000CC"/>
    <a:srgbClr val="FFFF99"/>
    <a:srgbClr val="A50021"/>
    <a:srgbClr val="000066"/>
    <a:srgbClr val="33CC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95071" autoAdjust="0"/>
  </p:normalViewPr>
  <p:slideViewPr>
    <p:cSldViewPr>
      <p:cViewPr varScale="1">
        <p:scale>
          <a:sx n="109" d="100"/>
          <a:sy n="109" d="100"/>
        </p:scale>
        <p:origin x="157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fld id="{EE6F0C23-484F-41FC-B4E1-0436582C60C5}" type="datetime1">
              <a:rPr lang="en-US" smtClean="0">
                <a:latin typeface="Calibri" panose="020F0502020204030204" pitchFamily="34" charset="0"/>
                <a:cs typeface="Calibri" panose="020F0502020204030204" pitchFamily="34" charset="0"/>
              </a:rPr>
              <a:t>9/15/2018</a:t>
            </a:fld>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0F6AA0AE-7CD5-4F16-ABCB-735DB84D759A}" type="datetime1">
              <a:rPr lang="en-US" smtClean="0"/>
              <a:t>9/15/2018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55F2EEBD-C6F5-4EB9-A959-F2872AB3B627}" type="datetime1">
              <a:rPr lang="en-US" smtClean="0"/>
              <a:t>9/15/2018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8</a:t>
            </a:fld>
            <a:endParaRPr lang="en-US" altLang="en-US" dirty="0"/>
          </a:p>
        </p:txBody>
      </p:sp>
    </p:spTree>
    <p:extLst>
      <p:ext uri="{BB962C8B-B14F-4D97-AF65-F5344CB8AC3E}">
        <p14:creationId xmlns:p14="http://schemas.microsoft.com/office/powerpoint/2010/main" val="3419668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77</a:t>
            </a:fld>
            <a:endParaRPr lang="en-US" altLang="en-US" dirty="0"/>
          </a:p>
        </p:txBody>
      </p:sp>
    </p:spTree>
    <p:extLst>
      <p:ext uri="{BB962C8B-B14F-4D97-AF65-F5344CB8AC3E}">
        <p14:creationId xmlns:p14="http://schemas.microsoft.com/office/powerpoint/2010/main" val="3548958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85</a:t>
            </a:fld>
            <a:endParaRPr lang="en-US" altLang="en-US" dirty="0"/>
          </a:p>
        </p:txBody>
      </p:sp>
    </p:spTree>
    <p:extLst>
      <p:ext uri="{BB962C8B-B14F-4D97-AF65-F5344CB8AC3E}">
        <p14:creationId xmlns:p14="http://schemas.microsoft.com/office/powerpoint/2010/main" val="1939777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CB3D03D-5126-4716-9B93-2D6AB790C5A7}" type="slidenum">
              <a:rPr lang="en-US" altLang="en-US" sz="1300" smtClean="0">
                <a:latin typeface="Calibri" panose="020F0502020204030204" pitchFamily="34" charset="0"/>
                <a:cs typeface="Calibri" panose="020F0502020204030204" pitchFamily="34" charset="0"/>
              </a:rPr>
              <a:pPr/>
              <a:t>88</a:t>
            </a:fld>
            <a:endParaRPr lang="en-US" altLang="en-US" sz="1300" dirty="0">
              <a:latin typeface="Calibri" panose="020F0502020204030204" pitchFamily="34" charset="0"/>
              <a:cs typeface="Calibri" panose="020F0502020204030204"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302359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D2D2A78F-A95A-4355-A160-3D855756867F}" type="slidenum">
              <a:rPr lang="en-US" altLang="en-US" sz="1300" smtClean="0">
                <a:latin typeface="Calibri" panose="020F0502020204030204" pitchFamily="34" charset="0"/>
                <a:cs typeface="Calibri" panose="020F0502020204030204" pitchFamily="34" charset="0"/>
              </a:rPr>
              <a:pPr/>
              <a:t>107</a:t>
            </a:fld>
            <a:endParaRPr lang="en-US" altLang="en-US" sz="1300" dirty="0">
              <a:latin typeface="Calibri" panose="020F0502020204030204" pitchFamily="34" charset="0"/>
              <a:cs typeface="Calibri" panose="020F0502020204030204" pitchFamily="34"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4340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9/15/2018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120</a:t>
            </a:fld>
            <a:endParaRPr lang="en-US" altLang="en-US" dirty="0"/>
          </a:p>
        </p:txBody>
      </p:sp>
    </p:spTree>
    <p:extLst>
      <p:ext uri="{BB962C8B-B14F-4D97-AF65-F5344CB8AC3E}">
        <p14:creationId xmlns:p14="http://schemas.microsoft.com/office/powerpoint/2010/main" val="3140495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769E8360-0A40-4257-9985-66F802E1C7AE}" type="slidenum">
              <a:rPr lang="en-US" altLang="en-US" sz="1200"/>
              <a:pPr/>
              <a:t>130</a:t>
            </a:fld>
            <a:endParaRPr lang="en-US" altLang="en-US" sz="120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descending city is described as being like a stone called Jasper, only unlike the earthly stone, this one is clear as crystal. The ultimate state of heaven sounds more like a diamond, doesn’t it? </a:t>
            </a:r>
          </a:p>
          <a:p>
            <a:endParaRPr lang="en-US" altLang="en-US"/>
          </a:p>
        </p:txBody>
      </p:sp>
    </p:spTree>
    <p:extLst>
      <p:ext uri="{BB962C8B-B14F-4D97-AF65-F5344CB8AC3E}">
        <p14:creationId xmlns:p14="http://schemas.microsoft.com/office/powerpoint/2010/main" val="2774805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9/15/2018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134</a:t>
            </a:fld>
            <a:endParaRPr lang="en-US" altLang="en-US" dirty="0"/>
          </a:p>
        </p:txBody>
      </p:sp>
    </p:spTree>
    <p:extLst>
      <p:ext uri="{BB962C8B-B14F-4D97-AF65-F5344CB8AC3E}">
        <p14:creationId xmlns:p14="http://schemas.microsoft.com/office/powerpoint/2010/main" val="3048695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9/15/2018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140</a:t>
            </a:fld>
            <a:endParaRPr lang="en-US" altLang="en-US" dirty="0"/>
          </a:p>
        </p:txBody>
      </p:sp>
    </p:spTree>
    <p:extLst>
      <p:ext uri="{BB962C8B-B14F-4D97-AF65-F5344CB8AC3E}">
        <p14:creationId xmlns:p14="http://schemas.microsoft.com/office/powerpoint/2010/main" val="70123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9/15/2018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16</a:t>
            </a:fld>
            <a:endParaRPr lang="en-US" altLang="en-US" dirty="0"/>
          </a:p>
        </p:txBody>
      </p:sp>
    </p:spTree>
    <p:extLst>
      <p:ext uri="{BB962C8B-B14F-4D97-AF65-F5344CB8AC3E}">
        <p14:creationId xmlns:p14="http://schemas.microsoft.com/office/powerpoint/2010/main" val="218395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9/15/2018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17</a:t>
            </a:fld>
            <a:endParaRPr lang="en-US" altLang="en-US" dirty="0"/>
          </a:p>
        </p:txBody>
      </p:sp>
    </p:spTree>
    <p:extLst>
      <p:ext uri="{BB962C8B-B14F-4D97-AF65-F5344CB8AC3E}">
        <p14:creationId xmlns:p14="http://schemas.microsoft.com/office/powerpoint/2010/main" val="2853571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9/15/2018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19</a:t>
            </a:fld>
            <a:endParaRPr lang="en-US" altLang="en-US" dirty="0"/>
          </a:p>
        </p:txBody>
      </p:sp>
    </p:spTree>
    <p:extLst>
      <p:ext uri="{BB962C8B-B14F-4D97-AF65-F5344CB8AC3E}">
        <p14:creationId xmlns:p14="http://schemas.microsoft.com/office/powerpoint/2010/main" val="474272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9/15/2018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22</a:t>
            </a:fld>
            <a:endParaRPr lang="en-US" altLang="en-US" dirty="0"/>
          </a:p>
        </p:txBody>
      </p:sp>
    </p:spTree>
    <p:extLst>
      <p:ext uri="{BB962C8B-B14F-4D97-AF65-F5344CB8AC3E}">
        <p14:creationId xmlns:p14="http://schemas.microsoft.com/office/powerpoint/2010/main" val="1938390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9/15/2018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26</a:t>
            </a:fld>
            <a:endParaRPr lang="en-US" altLang="en-US" dirty="0"/>
          </a:p>
        </p:txBody>
      </p:sp>
    </p:spTree>
    <p:extLst>
      <p:ext uri="{BB962C8B-B14F-4D97-AF65-F5344CB8AC3E}">
        <p14:creationId xmlns:p14="http://schemas.microsoft.com/office/powerpoint/2010/main" val="1089956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9/15/2018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27</a:t>
            </a:fld>
            <a:endParaRPr lang="en-US" altLang="en-US" dirty="0"/>
          </a:p>
        </p:txBody>
      </p:sp>
    </p:spTree>
    <p:extLst>
      <p:ext uri="{BB962C8B-B14F-4D97-AF65-F5344CB8AC3E}">
        <p14:creationId xmlns:p14="http://schemas.microsoft.com/office/powerpoint/2010/main" val="3923467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9/15/2018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28</a:t>
            </a:fld>
            <a:endParaRPr lang="en-US" altLang="en-US" dirty="0"/>
          </a:p>
        </p:txBody>
      </p:sp>
    </p:spTree>
    <p:extLst>
      <p:ext uri="{BB962C8B-B14F-4D97-AF65-F5344CB8AC3E}">
        <p14:creationId xmlns:p14="http://schemas.microsoft.com/office/powerpoint/2010/main" val="1571816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45</a:t>
            </a:fld>
            <a:endParaRPr lang="en-US" altLang="en-US" dirty="0"/>
          </a:p>
        </p:txBody>
      </p:sp>
    </p:spTree>
    <p:extLst>
      <p:ext uri="{BB962C8B-B14F-4D97-AF65-F5344CB8AC3E}">
        <p14:creationId xmlns:p14="http://schemas.microsoft.com/office/powerpoint/2010/main" val="214842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519FA5C6-8B19-423F-BCBC-5EA426BA582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95E6AD2D-68AA-462F-8A8A-5DE91022FE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A04F76E8-1C71-4DE0-8A97-DB4214AF7F25}"/>
              </a:ext>
            </a:extLst>
          </p:cNvPr>
          <p:cNvSpPr>
            <a:spLocks noGrp="1" noChangeArrowheads="1"/>
          </p:cNvSpPr>
          <p:nvPr>
            <p:ph type="sldNum" sz="quarter" idx="12"/>
          </p:nvPr>
        </p:nvSpPr>
        <p:spPr/>
        <p:txBody>
          <a:bodyPr/>
          <a:lstStyle>
            <a:lvl1pPr>
              <a:defRPr/>
            </a:lvl1pPr>
          </a:lstStyle>
          <a:p>
            <a:fld id="{3C8BDF75-FAFD-4772-87A3-AE2DDCF0B1C1}" type="slidenum">
              <a:rPr lang="en-US" altLang="en-US"/>
              <a:pPr/>
              <a:t>‹#›</a:t>
            </a:fld>
            <a:endParaRPr lang="en-US" altLang="en-US"/>
          </a:p>
        </p:txBody>
      </p:sp>
    </p:spTree>
    <p:extLst>
      <p:ext uri="{BB962C8B-B14F-4D97-AF65-F5344CB8AC3E}">
        <p14:creationId xmlns:p14="http://schemas.microsoft.com/office/powerpoint/2010/main" val="4103847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9/15/2018</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062948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9/15/2018</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698424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1832940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1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8" Type="http://schemas.openxmlformats.org/officeDocument/2006/relationships/image" Target="../media/image230.png"/><Relationship Id="rId13" Type="http://schemas.microsoft.com/office/2007/relationships/hdphoto" Target="../media/hdphoto1.wdp"/><Relationship Id="rId3" Type="http://schemas.openxmlformats.org/officeDocument/2006/relationships/customXml" Target="../ink/ink1.xml"/><Relationship Id="rId7" Type="http://schemas.openxmlformats.org/officeDocument/2006/relationships/customXml" Target="../ink/ink2.xml"/><Relationship Id="rId12"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20.png"/><Relationship Id="rId11" Type="http://schemas.openxmlformats.org/officeDocument/2006/relationships/image" Target="../media/image20.jpeg"/><Relationship Id="rId10" Type="http://schemas.openxmlformats.org/officeDocument/2006/relationships/image" Target="../media/image240.png"/><Relationship Id="rId9" Type="http://schemas.openxmlformats.org/officeDocument/2006/relationships/customXml" Target="../ink/ink3.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8" Type="http://schemas.openxmlformats.org/officeDocument/2006/relationships/image" Target="../media/image230.png"/><Relationship Id="rId13" Type="http://schemas.microsoft.com/office/2007/relationships/hdphoto" Target="../media/hdphoto1.wdp"/><Relationship Id="rId3" Type="http://schemas.openxmlformats.org/officeDocument/2006/relationships/customXml" Target="../ink/ink4.xml"/><Relationship Id="rId7" Type="http://schemas.openxmlformats.org/officeDocument/2006/relationships/customXml" Target="../ink/ink5.xml"/><Relationship Id="rId12"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20.png"/><Relationship Id="rId11" Type="http://schemas.openxmlformats.org/officeDocument/2006/relationships/image" Target="../media/image20.jpeg"/><Relationship Id="rId10" Type="http://schemas.openxmlformats.org/officeDocument/2006/relationships/image" Target="../media/image240.png"/><Relationship Id="rId9" Type="http://schemas.openxmlformats.org/officeDocument/2006/relationships/customXml" Target="../ink/ink6.xml"/></Relationships>
</file>

<file path=ppt/slides/_rels/slide7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8" Type="http://schemas.openxmlformats.org/officeDocument/2006/relationships/image" Target="../media/image230.png"/><Relationship Id="rId13" Type="http://schemas.microsoft.com/office/2007/relationships/hdphoto" Target="../media/hdphoto1.wdp"/><Relationship Id="rId3" Type="http://schemas.openxmlformats.org/officeDocument/2006/relationships/customXml" Target="../ink/ink7.xml"/><Relationship Id="rId7" Type="http://schemas.openxmlformats.org/officeDocument/2006/relationships/customXml" Target="../ink/ink8.xml"/><Relationship Id="rId12"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20.png"/><Relationship Id="rId11" Type="http://schemas.openxmlformats.org/officeDocument/2006/relationships/image" Target="../media/image20.jpeg"/><Relationship Id="rId10" Type="http://schemas.openxmlformats.org/officeDocument/2006/relationships/image" Target="../media/image240.png"/><Relationship Id="rId9" Type="http://schemas.openxmlformats.org/officeDocument/2006/relationships/customXml" Target="../ink/ink9.xml"/></Relationships>
</file>

<file path=ppt/slides/_rels/slide8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2855143047"/>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Ephesus</a:t>
                      </a:r>
                    </a:p>
                  </a:txBody>
                  <a:tcPr marT="45713" marB="4571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2:1-7</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Loveless</a:t>
                      </a:r>
                    </a:p>
                  </a:txBody>
                  <a:tcPr marT="45713" marB="45713" anchor="ctr" horzOverflow="overflow">
                    <a:solidFill>
                      <a:srgbClr val="FFFFCC"/>
                    </a:solidFill>
                  </a:tcPr>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84511931"/>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549019761"/>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17EF279-3AAA-4F39-BD92-436095F20539}"/>
              </a:ext>
            </a:extLst>
          </p:cNvPr>
          <p:cNvSpPr>
            <a:spLocks noGrp="1" noChangeArrowheads="1"/>
          </p:cNvSpPr>
          <p:nvPr>
            <p:ph type="title"/>
          </p:nvPr>
        </p:nvSpPr>
        <p:spPr>
          <a:xfrm>
            <a:off x="685800" y="228600"/>
            <a:ext cx="7772400" cy="914400"/>
          </a:xfrm>
        </p:spPr>
        <p:txBody>
          <a:bodyPr>
            <a:normAutofit/>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Missing Church</a:t>
            </a:r>
          </a:p>
        </p:txBody>
      </p:sp>
      <p:sp>
        <p:nvSpPr>
          <p:cNvPr id="25603" name="Rectangle 3">
            <a:extLst>
              <a:ext uri="{FF2B5EF4-FFF2-40B4-BE49-F238E27FC236}">
                <a16:creationId xmlns:a16="http://schemas.microsoft.com/office/drawing/2014/main" id="{FE201ED0-2C19-4C74-89FC-C8F665E8C852}"/>
              </a:ext>
            </a:extLst>
          </p:cNvPr>
          <p:cNvSpPr>
            <a:spLocks noGrp="1" noChangeArrowheads="1"/>
          </p:cNvSpPr>
          <p:nvPr>
            <p:ph type="body" sz="half" idx="1"/>
          </p:nvPr>
        </p:nvSpPr>
        <p:spPr>
          <a:xfrm>
            <a:off x="1676400" y="1143000"/>
            <a:ext cx="5791200" cy="2971800"/>
          </a:xfrm>
        </p:spPr>
        <p:txBody>
          <a:bodyPr>
            <a:normAutofit/>
          </a:bodyPr>
          <a:lstStyle/>
          <a:p>
            <a:pPr marL="457200" indent="-457200" fontAlgn="base">
              <a:lnSpc>
                <a:spcPct val="100000"/>
              </a:lnSpc>
              <a:spcBef>
                <a:spcPts val="0"/>
              </a:spcBef>
              <a:spcAft>
                <a:spcPts val="3600"/>
              </a:spcAft>
              <a:buClr>
                <a:srgbClr val="00FFFF"/>
              </a:buClr>
              <a:defRPr/>
            </a:pPr>
            <a:r>
              <a:rPr lang="en-US" dirty="0">
                <a:solidFill>
                  <a:srgbClr val="FFFFFF"/>
                </a:solidFill>
                <a:effectLst>
                  <a:outerShdw blurRad="38100" dist="38100" dir="2700000" algn="tl">
                    <a:srgbClr val="000000">
                      <a:alpha val="43137"/>
                    </a:srgbClr>
                  </a:outerShdw>
                </a:effectLst>
                <a:latin typeface="Calibri" panose="020F0502020204030204" pitchFamily="34" charset="0"/>
              </a:rPr>
              <a:t>Rev 4-19</a:t>
            </a:r>
          </a:p>
          <a:p>
            <a:pPr marL="457200" indent="-457200" fontAlgn="base">
              <a:lnSpc>
                <a:spcPct val="100000"/>
              </a:lnSpc>
              <a:spcBef>
                <a:spcPts val="0"/>
              </a:spcBef>
              <a:spcAft>
                <a:spcPts val="3600"/>
              </a:spcAft>
              <a:buClr>
                <a:srgbClr val="00FFFF"/>
              </a:buClr>
              <a:defRPr/>
            </a:pPr>
            <a:r>
              <a:rPr lang="en-US" dirty="0">
                <a:solidFill>
                  <a:srgbClr val="FFFFFF"/>
                </a:solidFill>
                <a:effectLst>
                  <a:outerShdw blurRad="38100" dist="38100" dir="2700000" algn="tl">
                    <a:srgbClr val="000000">
                      <a:alpha val="43137"/>
                    </a:srgbClr>
                  </a:outerShdw>
                </a:effectLst>
                <a:latin typeface="Calibri" panose="020F0502020204030204" pitchFamily="34" charset="0"/>
              </a:rPr>
              <a:t>Rev 13:9</a:t>
            </a:r>
          </a:p>
          <a:p>
            <a:pPr marL="457200" indent="-457200" fontAlgn="base">
              <a:lnSpc>
                <a:spcPct val="100000"/>
              </a:lnSpc>
              <a:spcBef>
                <a:spcPts val="0"/>
              </a:spcBef>
              <a:spcAft>
                <a:spcPts val="3600"/>
              </a:spcAft>
              <a:buClr>
                <a:srgbClr val="00FFFF"/>
              </a:buClr>
              <a:defRPr/>
            </a:pPr>
            <a:r>
              <a:rPr lang="en-US" dirty="0">
                <a:solidFill>
                  <a:srgbClr val="FFFFFF"/>
                </a:solidFill>
                <a:effectLst>
                  <a:outerShdw blurRad="38100" dist="38100" dir="2700000" algn="tl">
                    <a:srgbClr val="000000">
                      <a:alpha val="43137"/>
                    </a:srgbClr>
                  </a:outerShdw>
                </a:effectLst>
                <a:latin typeface="Calibri" panose="020F0502020204030204" pitchFamily="34" charset="0"/>
              </a:rPr>
              <a:t>Revelation’s Jewish nature</a:t>
            </a:r>
          </a:p>
        </p:txBody>
      </p:sp>
      <p:pic>
        <p:nvPicPr>
          <p:cNvPr id="52228" name="Picture 5" descr="08">
            <a:extLst>
              <a:ext uri="{FF2B5EF4-FFF2-40B4-BE49-F238E27FC236}">
                <a16:creationId xmlns:a16="http://schemas.microsoft.com/office/drawing/2014/main" id="{2FF75022-0C8F-46D2-91A3-5C4A21D1FD23}"/>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2765503" y="3962400"/>
            <a:ext cx="3612994" cy="2743200"/>
          </a:xfrm>
        </p:spPr>
      </p:pic>
    </p:spTree>
    <p:extLst>
      <p:ext uri="{BB962C8B-B14F-4D97-AF65-F5344CB8AC3E}">
        <p14:creationId xmlns:p14="http://schemas.microsoft.com/office/powerpoint/2010/main" val="30015613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85800" y="228600"/>
            <a:ext cx="7772400" cy="914400"/>
          </a:xfrm>
        </p:spPr>
        <p:txBody>
          <a:bodyPr/>
          <a:lstStyle/>
          <a:p>
            <a:pPr algn="ctr" eaLnBrk="1" hangingPunct="1"/>
            <a:r>
              <a:rPr lang="en-US" altLang="en-US" sz="3600" dirty="0">
                <a:latin typeface="Calibri" panose="020F0502020204030204" pitchFamily="34" charset="0"/>
                <a:cs typeface="Calibri" panose="020F0502020204030204" pitchFamily="34" charset="0"/>
              </a:rPr>
              <a:t>God’s Work Through Israel</a:t>
            </a:r>
          </a:p>
        </p:txBody>
      </p:sp>
      <p:sp>
        <p:nvSpPr>
          <p:cNvPr id="3" name="Content Placeholder 2"/>
          <p:cNvSpPr>
            <a:spLocks noGrp="1"/>
          </p:cNvSpPr>
          <p:nvPr>
            <p:ph idx="1"/>
          </p:nvPr>
        </p:nvSpPr>
        <p:spPr>
          <a:xfrm>
            <a:off x="1052513" y="1143000"/>
            <a:ext cx="7038975" cy="3581401"/>
          </a:xfrm>
        </p:spPr>
        <p:txBody>
          <a:bodyPr/>
          <a:lstStyle/>
          <a:p>
            <a:pPr marL="457200" indent="-457200" eaLnBrk="1" hangingPunct="1">
              <a:spcBef>
                <a:spcPts val="0"/>
              </a:spcBef>
              <a:spcAft>
                <a:spcPts val="2400"/>
              </a:spcAft>
              <a:defRPr/>
            </a:pPr>
            <a:r>
              <a:rPr lang="en-US" dirty="0">
                <a:latin typeface="Calibri" panose="020F0502020204030204" pitchFamily="34" charset="0"/>
                <a:cs typeface="Calibri" panose="020F0502020204030204" pitchFamily="34" charset="0"/>
              </a:rPr>
              <a:t>Revelation 7 – 144,000 Jews</a:t>
            </a:r>
          </a:p>
          <a:p>
            <a:pPr marL="457200" indent="-457200" eaLnBrk="1" hangingPunct="1">
              <a:spcBef>
                <a:spcPts val="0"/>
              </a:spcBef>
              <a:spcAft>
                <a:spcPts val="2400"/>
              </a:spcAft>
              <a:defRPr/>
            </a:pPr>
            <a:r>
              <a:rPr lang="en-US" dirty="0">
                <a:latin typeface="Calibri" panose="020F0502020204030204" pitchFamily="34" charset="0"/>
                <a:cs typeface="Calibri" panose="020F0502020204030204" pitchFamily="34" charset="0"/>
              </a:rPr>
              <a:t>Revelation </a:t>
            </a:r>
            <a:r>
              <a:rPr lang="en-US" dirty="0">
                <a:cs typeface="Calibri" panose="020F0502020204030204" pitchFamily="34" charset="0"/>
              </a:rPr>
              <a:t>11 – Two </a:t>
            </a:r>
            <a:r>
              <a:rPr lang="en-US" dirty="0">
                <a:latin typeface="Calibri" panose="020F0502020204030204" pitchFamily="34" charset="0"/>
                <a:cs typeface="Calibri" panose="020F0502020204030204" pitchFamily="34" charset="0"/>
              </a:rPr>
              <a:t>Jewish witnesses</a:t>
            </a:r>
          </a:p>
          <a:p>
            <a:pPr marL="457200" indent="-457200" eaLnBrk="1" hangingPunct="1">
              <a:spcBef>
                <a:spcPts val="0"/>
              </a:spcBef>
              <a:spcAft>
                <a:spcPts val="2400"/>
              </a:spcAft>
              <a:defRPr/>
            </a:pPr>
            <a:r>
              <a:rPr lang="en-US" dirty="0">
                <a:latin typeface="Calibri" panose="020F0502020204030204" pitchFamily="34" charset="0"/>
                <a:cs typeface="Calibri" panose="020F0502020204030204" pitchFamily="34" charset="0"/>
              </a:rPr>
              <a:t>Revelation </a:t>
            </a:r>
            <a:r>
              <a:rPr lang="en-US" dirty="0">
                <a:cs typeface="Calibri" panose="020F0502020204030204" pitchFamily="34" charset="0"/>
              </a:rPr>
              <a:t>12 – Israel </a:t>
            </a:r>
            <a:r>
              <a:rPr lang="en-US" dirty="0">
                <a:latin typeface="Calibri" panose="020F0502020204030204" pitchFamily="34" charset="0"/>
                <a:cs typeface="Calibri" panose="020F0502020204030204" pitchFamily="34" charset="0"/>
              </a:rPr>
              <a:t>flees</a:t>
            </a:r>
          </a:p>
          <a:p>
            <a:pPr marL="0" indent="0" eaLnBrk="1" hangingPunct="1">
              <a:lnSpc>
                <a:spcPct val="90000"/>
              </a:lnSpc>
              <a:spcAft>
                <a:spcPts val="1200"/>
              </a:spcAft>
              <a:buFont typeface="Arial" charset="0"/>
              <a:buNone/>
              <a:defRPr/>
            </a:pPr>
            <a:endParaRPr lang="en-US" sz="3600" dirty="0">
              <a:solidFill>
                <a:schemeClr val="bg1"/>
              </a:solidFill>
            </a:endParaRPr>
          </a:p>
          <a:p>
            <a:pPr marL="0" indent="0" eaLnBrk="1" hangingPunct="1">
              <a:buFont typeface="Arial" charset="0"/>
              <a:buNone/>
              <a:defRPr/>
            </a:pPr>
            <a:endParaRPr lang="en-US" sz="3600" dirty="0">
              <a:solidFill>
                <a:schemeClr val="bg1"/>
              </a:solidFill>
            </a:endParaRPr>
          </a:p>
        </p:txBody>
      </p:sp>
      <p:pic>
        <p:nvPicPr>
          <p:cNvPr id="2" name="Picture 1">
            <a:extLst>
              <a:ext uri="{FF2B5EF4-FFF2-40B4-BE49-F238E27FC236}">
                <a16:creationId xmlns:a16="http://schemas.microsoft.com/office/drawing/2014/main" id="{9E87F786-E414-4429-9787-F790E55005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44262" y="3581400"/>
            <a:ext cx="5055476" cy="2743200"/>
          </a:xfrm>
          <a:prstGeom prst="rect">
            <a:avLst/>
          </a:prstGeom>
        </p:spPr>
      </p:pic>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2095500" y="228599"/>
            <a:ext cx="4953000" cy="889489"/>
          </a:xfrm>
        </p:spPr>
        <p:txBody>
          <a:bodyPr/>
          <a:lstStyle/>
          <a:p>
            <a:pPr algn="ctr"/>
            <a:r>
              <a:rPr lang="en-US" altLang="en-US" sz="32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33350" y="1371600"/>
            <a:ext cx="901065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Are there easier ways to convey “protection through”?</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Will God protect believers during the Tribulation?</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“keep you from”?</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hour”?</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“whole world”?</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“testing/to test”?</a:t>
            </a:r>
          </a:p>
        </p:txBody>
      </p:sp>
      <p:pic>
        <p:nvPicPr>
          <p:cNvPr id="2" name="Picture 2" descr="Image result for revelation 3:10">
            <a:extLst>
              <a:ext uri="{FF2B5EF4-FFF2-40B4-BE49-F238E27FC236}">
                <a16:creationId xmlns:a16="http://schemas.microsoft.com/office/drawing/2014/main" id="{672F9B6F-6E37-411B-A030-676C94F960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8500" y="478840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838606"/>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2095500" y="228599"/>
            <a:ext cx="4953000" cy="889489"/>
          </a:xfrm>
        </p:spPr>
        <p:txBody>
          <a:bodyPr/>
          <a:lstStyle/>
          <a:p>
            <a:pPr algn="ctr"/>
            <a:r>
              <a:rPr lang="en-US" altLang="en-US" sz="32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52400" y="1371600"/>
            <a:ext cx="8991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Who are the “earth-dwellers”?</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What is the meaning of “about to come”?</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How will Christ keep His promise?</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Is this promise for Philadelphia only?</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How does the Pre-Trib. View of Rev. 3:10 harmonize with the rest of the Book of Revelation? </a:t>
            </a:r>
          </a:p>
        </p:txBody>
      </p:sp>
      <p:pic>
        <p:nvPicPr>
          <p:cNvPr id="6" name="Picture 2" descr="Image result for revelation 3:10">
            <a:extLst>
              <a:ext uri="{FF2B5EF4-FFF2-40B4-BE49-F238E27FC236}">
                <a16:creationId xmlns:a16="http://schemas.microsoft.com/office/drawing/2014/main" id="{F8DA401F-BA82-42AD-B277-892AD0A3083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8500" y="478840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291914"/>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08215"/>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coming quickly; hold fast what you have, so that no one will take your crown.”</a:t>
            </a:r>
          </a:p>
        </p:txBody>
      </p:sp>
      <p:pic>
        <p:nvPicPr>
          <p:cNvPr id="5" name="Picture 2" descr="Image result for church of philadelphia">
            <a:extLst>
              <a:ext uri="{FF2B5EF4-FFF2-40B4-BE49-F238E27FC236}">
                <a16:creationId xmlns:a16="http://schemas.microsoft.com/office/drawing/2014/main" id="{0F44B1CF-9965-46F6-8FFA-4425A542F6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0434" y="2528887"/>
            <a:ext cx="3903133" cy="219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165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08215"/>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coming quickly</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tacos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hold fast what you have, so that no one will take your crown.”</a:t>
            </a:r>
          </a:p>
        </p:txBody>
      </p:sp>
      <p:pic>
        <p:nvPicPr>
          <p:cNvPr id="6" name="Picture 2" descr="Image result for church of philadelphia">
            <a:extLst>
              <a:ext uri="{FF2B5EF4-FFF2-40B4-BE49-F238E27FC236}">
                <a16:creationId xmlns:a16="http://schemas.microsoft.com/office/drawing/2014/main" id="{41FFA633-9320-400E-B04F-A7FE7E924E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0434" y="2528887"/>
            <a:ext cx="3903133" cy="219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857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42900" y="228600"/>
            <a:ext cx="8458200" cy="533400"/>
          </a:xfrm>
        </p:spPr>
        <p:txBody>
          <a:bodyPr/>
          <a:lstStyle/>
          <a:p>
            <a:pPr algn="ctr" eaLnBrk="1" hangingPunct="1"/>
            <a:r>
              <a:rPr lang="en-US" altLang="en-US" sz="3600" dirty="0">
                <a:effectLst>
                  <a:outerShdw blurRad="38100" dist="38100" dir="2700000" algn="tl">
                    <a:srgbClr val="000000">
                      <a:alpha val="43137"/>
                    </a:srgbClr>
                  </a:outerShdw>
                </a:effectLst>
              </a:rPr>
              <a:t>Chronological vs. Adverbial Use of </a:t>
            </a:r>
            <a:r>
              <a:rPr lang="en-US" altLang="en-US" sz="3600" b="1" i="1" kern="1200" dirty="0">
                <a:solidFill>
                  <a:srgbClr val="FFFFCC"/>
                </a:solidFill>
                <a:effectLst>
                  <a:outerShdw blurRad="38100" dist="38100" dir="2700000" algn="tl">
                    <a:srgbClr val="000000">
                      <a:alpha val="43137"/>
                    </a:srgbClr>
                  </a:outerShdw>
                </a:effectLst>
                <a:ea typeface="+mn-ea"/>
                <a:cs typeface="Calibri" panose="020F0502020204030204" pitchFamily="34" charset="0"/>
              </a:rPr>
              <a:t>Tacos</a:t>
            </a:r>
            <a:endParaRPr lang="en-US" altLang="en-US" sz="3200" b="1" i="1" kern="1200" dirty="0">
              <a:solidFill>
                <a:srgbClr val="FFFFCC"/>
              </a:solidFill>
              <a:effectLst>
                <a:outerShdw blurRad="38100" dist="38100" dir="2700000" algn="tl">
                  <a:srgbClr val="000000">
                    <a:alpha val="43137"/>
                  </a:srgbClr>
                </a:outerShdw>
              </a:effectLst>
              <a:ea typeface="+mn-ea"/>
              <a:cs typeface="Calibri" panose="020F0502020204030204" pitchFamily="34" charset="0"/>
            </a:endParaRPr>
          </a:p>
        </p:txBody>
      </p:sp>
      <p:sp>
        <p:nvSpPr>
          <p:cNvPr id="16387" name="Rectangle 3">
            <a:extLst>
              <a:ext uri="{FF2B5EF4-FFF2-40B4-BE49-F238E27FC236}">
                <a16:creationId xmlns:a16="http://schemas.microsoft.com/office/drawing/2014/main" id="{DEE5B66A-1EC2-460D-B8AE-73F3730CBCF5}"/>
              </a:ext>
            </a:extLst>
          </p:cNvPr>
          <p:cNvSpPr>
            <a:spLocks noGrp="1" noChangeArrowheads="1"/>
          </p:cNvSpPr>
          <p:nvPr>
            <p:ph type="body" idx="1"/>
          </p:nvPr>
        </p:nvSpPr>
        <p:spPr>
          <a:xfrm>
            <a:off x="143830" y="1143001"/>
            <a:ext cx="8856341" cy="4343400"/>
          </a:xfrm>
        </p:spPr>
        <p:txBody>
          <a:bodyPr/>
          <a:lstStyle/>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rPr>
              <a:t>“I hope to come to you </a:t>
            </a:r>
            <a:r>
              <a:rPr lang="en-US" sz="2800" i="1" dirty="0">
                <a:effectLst>
                  <a:outerShdw blurRad="38100" dist="38100" dir="2700000" algn="tl">
                    <a:srgbClr val="000000">
                      <a:alpha val="43137"/>
                    </a:srgbClr>
                  </a:outerShdw>
                </a:effectLst>
              </a:rPr>
              <a:t>soon</a:t>
            </a:r>
            <a:r>
              <a:rPr lang="en-US" sz="2800" dirty="0">
                <a:effectLst>
                  <a:outerShdw blurRad="38100" dist="38100" dir="2700000" algn="tl">
                    <a:srgbClr val="000000">
                      <a:alpha val="43137"/>
                    </a:srgbClr>
                  </a:outerShdw>
                </a:effectLst>
              </a:rPr>
              <a:t>” (1 Tim 3:14) vs. “Leave Jerusalem </a:t>
            </a:r>
            <a:r>
              <a:rPr lang="en-US" sz="2800" i="1" dirty="0">
                <a:effectLst>
                  <a:outerShdw blurRad="38100" dist="38100" dir="2700000" algn="tl">
                    <a:srgbClr val="000000">
                      <a:alpha val="43137"/>
                    </a:srgbClr>
                  </a:outerShdw>
                </a:effectLst>
              </a:rPr>
              <a:t>quickly</a:t>
            </a:r>
            <a:r>
              <a:rPr lang="en-US" sz="2800" dirty="0">
                <a:effectLst>
                  <a:outerShdw blurRad="38100" dist="38100" dir="2700000" algn="tl">
                    <a:srgbClr val="000000">
                      <a:alpha val="43137"/>
                    </a:srgbClr>
                  </a:outerShdw>
                </a:effectLst>
              </a:rPr>
              <a:t>” (Acts 22:18)</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rPr>
              <a:t>LXX</a:t>
            </a:r>
          </a:p>
          <a:p>
            <a:pPr marL="914400" lvl="1" indent="-457200" eaLnBrk="1" hangingPunct="1">
              <a:spcBef>
                <a:spcPts val="0"/>
              </a:spcBef>
              <a:spcAft>
                <a:spcPts val="1800"/>
              </a:spcAft>
              <a:defRPr/>
            </a:pPr>
            <a:r>
              <a:rPr lang="en-US" sz="2800" dirty="0">
                <a:effectLst>
                  <a:outerShdw blurRad="38100" dist="38100" dir="2700000" algn="tl">
                    <a:srgbClr val="000000">
                      <a:alpha val="43137"/>
                    </a:srgbClr>
                  </a:outerShdw>
                </a:effectLst>
              </a:rPr>
              <a:t>Isaiah 13:22: “Her fateful time also will </a:t>
            </a:r>
            <a:r>
              <a:rPr lang="en-US" sz="2800" i="1" dirty="0">
                <a:effectLst>
                  <a:outerShdw blurRad="38100" dist="38100" dir="2700000" algn="tl">
                    <a:srgbClr val="000000">
                      <a:alpha val="43137"/>
                    </a:srgbClr>
                  </a:outerShdw>
                </a:effectLst>
              </a:rPr>
              <a:t>soon </a:t>
            </a:r>
            <a:r>
              <a:rPr lang="en-US" sz="2800" dirty="0">
                <a:effectLst>
                  <a:outerShdw blurRad="38100" dist="38100" dir="2700000" algn="tl">
                    <a:srgbClr val="000000">
                      <a:alpha val="43137"/>
                    </a:srgbClr>
                  </a:outerShdw>
                </a:effectLst>
              </a:rPr>
              <a:t>come”</a:t>
            </a:r>
          </a:p>
          <a:p>
            <a:pPr marL="914400" lvl="1" indent="-457200" eaLnBrk="1" hangingPunct="1">
              <a:spcBef>
                <a:spcPts val="0"/>
              </a:spcBef>
              <a:spcAft>
                <a:spcPts val="1800"/>
              </a:spcAft>
              <a:defRPr/>
            </a:pPr>
            <a:r>
              <a:rPr lang="en-US" sz="2800" dirty="0">
                <a:effectLst>
                  <a:outerShdw blurRad="38100" dist="38100" dir="2700000" algn="tl">
                    <a:srgbClr val="000000">
                      <a:alpha val="43137"/>
                    </a:srgbClr>
                  </a:outerShdw>
                </a:effectLst>
              </a:rPr>
              <a:t>Isaiah 51:5: “My righteous is </a:t>
            </a:r>
            <a:r>
              <a:rPr lang="en-US" sz="2800" i="1" dirty="0">
                <a:effectLst>
                  <a:outerShdw blurRad="38100" dist="38100" dir="2700000" algn="tl">
                    <a:srgbClr val="000000">
                      <a:alpha val="43137"/>
                    </a:srgbClr>
                  </a:outerShdw>
                </a:effectLst>
              </a:rPr>
              <a:t>near</a:t>
            </a:r>
            <a:r>
              <a:rPr lang="en-US" sz="2800" dirty="0">
                <a:effectLst>
                  <a:outerShdw blurRad="38100" dist="38100" dir="2700000" algn="tl">
                    <a:srgbClr val="000000">
                      <a:alpha val="43137"/>
                    </a:srgbClr>
                  </a:outerShdw>
                </a:effectLst>
              </a:rPr>
              <a:t>, My salvation has gone forth, And my arms will judge the peoples; The coastlands will wait upon me, And on My arms they will trust.”</a:t>
            </a:r>
          </a:p>
        </p:txBody>
      </p:sp>
      <p:pic>
        <p:nvPicPr>
          <p:cNvPr id="53252" name="Picture 4" descr="Upon His Retur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2142" y="5151120"/>
            <a:ext cx="1626599"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Box 5"/>
          <p:cNvSpPr txBox="1">
            <a:spLocks noChangeArrowheads="1"/>
          </p:cNvSpPr>
          <p:nvPr/>
        </p:nvSpPr>
        <p:spPr bwMode="auto">
          <a:xfrm>
            <a:off x="2209800" y="6324600"/>
            <a:ext cx="472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Thomas Ice, </a:t>
            </a:r>
            <a:r>
              <a:rPr lang="en-US" alt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End Times Controversy,</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pp.102-108</a:t>
            </a:r>
          </a:p>
        </p:txBody>
      </p:sp>
    </p:spTree>
    <p:extLst>
      <p:ext uri="{BB962C8B-B14F-4D97-AF65-F5344CB8AC3E}">
        <p14:creationId xmlns:p14="http://schemas.microsoft.com/office/powerpoint/2010/main" val="179357021"/>
      </p:ext>
    </p:extLst>
  </p:cSld>
  <p:clrMapOvr>
    <a:masterClrMapping/>
  </p:clrMapOvr>
  <mc:AlternateContent xmlns:mc="http://schemas.openxmlformats.org/markup-compatibility/2006" xmlns:p14="http://schemas.microsoft.com/office/powerpoint/2010/main">
    <mc:Choice Requires="p14">
      <p:transition p14:dur="0" advTm="116591"/>
    </mc:Choice>
    <mc:Fallback xmlns="">
      <p:transition advTm="116591"/>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08215"/>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coming quickly;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hold fast what you have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no one will take your crown.”</a:t>
            </a:r>
          </a:p>
        </p:txBody>
      </p:sp>
      <p:pic>
        <p:nvPicPr>
          <p:cNvPr id="6" name="Picture 2" descr="Image result for church of philadelphia">
            <a:extLst>
              <a:ext uri="{FF2B5EF4-FFF2-40B4-BE49-F238E27FC236}">
                <a16:creationId xmlns:a16="http://schemas.microsoft.com/office/drawing/2014/main" id="{CA712B47-C05C-419E-92FF-9C29019A2F0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0434" y="2528887"/>
            <a:ext cx="3903133" cy="219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285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000"/>
            <a:ext cx="9144000" cy="4876800"/>
          </a:xfrm>
        </p:spPr>
        <p:txBody>
          <a:bodyPr/>
          <a:lstStyle/>
          <a:p>
            <a:pPr marL="0" indent="0" algn="just">
              <a:buFontTx/>
              <a:buNone/>
              <a:defRPr/>
            </a:pPr>
            <a:r>
              <a:rPr 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A short time ago, I took occasion to go through the New Testament to mark each reference to the coming of the Lord Jesus Christ and to observe the use made of that teaching about His coming. I was struck anew with the fact that almost without exception, when the coming of Christ is mentioned in the New Testament, it is followed by an exhortation to godliness and holy living</a:t>
            </a:r>
            <a:r>
              <a:rPr lang="en-US" sz="3000" i="1" dirty="0">
                <a:effectLst>
                  <a:outerShdw blurRad="38100" dist="38100" dir="2700000" algn="tl">
                    <a:srgbClr val="000000">
                      <a:alpha val="43137"/>
                    </a:srgbClr>
                  </a:outerShdw>
                </a:effectLst>
              </a:rPr>
              <a:t>.”</a:t>
            </a:r>
          </a:p>
        </p:txBody>
      </p:sp>
      <p:pic>
        <p:nvPicPr>
          <p:cNvPr id="1026" name="Picture 2" descr="Image result for j. dwight penteco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28600"/>
            <a:ext cx="2032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09A4A47-A8C3-4A2F-BAA0-1F61F24A190B}"/>
              </a:ext>
            </a:extLst>
          </p:cNvPr>
          <p:cNvSpPr/>
          <p:nvPr/>
        </p:nvSpPr>
        <p:spPr>
          <a:xfrm>
            <a:off x="2286000" y="228600"/>
            <a:ext cx="4572000" cy="938719"/>
          </a:xfrm>
          <a:prstGeom prst="rect">
            <a:avLst/>
          </a:prstGeom>
        </p:spPr>
        <p:txBody>
          <a:bodyPr>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Dwight Pentecost</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Prophecy for Today</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Page 20</a:t>
            </a:r>
          </a:p>
        </p:txBody>
      </p:sp>
    </p:spTree>
    <p:extLst>
      <p:ext uri="{BB962C8B-B14F-4D97-AF65-F5344CB8AC3E}">
        <p14:creationId xmlns:p14="http://schemas.microsoft.com/office/powerpoint/2010/main" val="213305151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894843049"/>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Smyrna</a:t>
                      </a:r>
                    </a:p>
                  </a:txBody>
                  <a:tcPr marT="45713" marB="4571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2:8-11</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Persecuted</a:t>
                      </a:r>
                    </a:p>
                  </a:txBody>
                  <a:tcPr marT="45713" marB="45713" anchor="ctr" horzOverflow="overflow">
                    <a:solidFill>
                      <a:srgbClr val="FFFFCC"/>
                    </a:solidFill>
                  </a:tcPr>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defRPr/>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91072890"/>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CFA36E2-9375-47B2-B4F9-D470824608DE}"/>
              </a:ext>
            </a:extLst>
          </p:cNvPr>
          <p:cNvSpPr>
            <a:spLocks noGrp="1" noChangeArrowheads="1"/>
          </p:cNvSpPr>
          <p:nvPr>
            <p:ph type="title"/>
          </p:nvPr>
        </p:nvSpPr>
        <p:spPr>
          <a:xfrm>
            <a:off x="1600200" y="228600"/>
            <a:ext cx="5943600" cy="923544"/>
          </a:xfrm>
        </p:spPr>
        <p:txBody>
          <a:bodyPr/>
          <a:lstStyle/>
          <a:p>
            <a:pPr algn="ctr" eaLnBrk="1" hangingPunct="1"/>
            <a:r>
              <a:rPr lang="en-US" altLang="en-US" sz="3600" dirty="0">
                <a:cs typeface="Calibri" panose="020F0502020204030204" pitchFamily="34" charset="0"/>
              </a:rPr>
              <a:t>Remembrance in 2 Peter</a:t>
            </a:r>
          </a:p>
        </p:txBody>
      </p:sp>
      <p:sp>
        <p:nvSpPr>
          <p:cNvPr id="15363" name="Rectangle 3">
            <a:extLst>
              <a:ext uri="{FF2B5EF4-FFF2-40B4-BE49-F238E27FC236}">
                <a16:creationId xmlns:a16="http://schemas.microsoft.com/office/drawing/2014/main" id="{C45316C7-C21D-4B1D-8D45-83F9C875086E}"/>
              </a:ext>
            </a:extLst>
          </p:cNvPr>
          <p:cNvSpPr>
            <a:spLocks noGrp="1" noChangeArrowheads="1"/>
          </p:cNvSpPr>
          <p:nvPr>
            <p:ph type="body" idx="1"/>
          </p:nvPr>
        </p:nvSpPr>
        <p:spPr>
          <a:xfrm>
            <a:off x="329406" y="1322705"/>
            <a:ext cx="8485188" cy="5230495"/>
          </a:xfrm>
        </p:spPr>
        <p:txBody>
          <a:bodyPr/>
          <a:lstStyle/>
          <a:p>
            <a:pPr marL="461963" indent="-461963" eaLnBrk="1" hangingPunct="1">
              <a:spcBef>
                <a:spcPts val="0"/>
              </a:spcBef>
              <a:spcAft>
                <a:spcPts val="1200"/>
              </a:spcAft>
              <a:defRPr/>
            </a:pPr>
            <a:r>
              <a:rPr lang="en-US" dirty="0">
                <a:cs typeface="Calibri" panose="020F0502020204030204" pitchFamily="34" charset="0"/>
              </a:rPr>
              <a:t>Has forgotten that he has been cleansed (1:9)</a:t>
            </a:r>
          </a:p>
          <a:p>
            <a:pPr marL="461963" indent="-461963" eaLnBrk="1" hangingPunct="1">
              <a:spcBef>
                <a:spcPts val="0"/>
              </a:spcBef>
              <a:spcAft>
                <a:spcPts val="1200"/>
              </a:spcAft>
              <a:defRPr/>
            </a:pPr>
            <a:r>
              <a:rPr lang="en-US" dirty="0">
                <a:cs typeface="Calibri" panose="020F0502020204030204" pitchFamily="34" charset="0"/>
              </a:rPr>
              <a:t>I will always remind you of these things (1:12)</a:t>
            </a:r>
          </a:p>
          <a:p>
            <a:pPr marL="461963" indent="-461963" eaLnBrk="1" hangingPunct="1">
              <a:spcBef>
                <a:spcPts val="0"/>
              </a:spcBef>
              <a:spcAft>
                <a:spcPts val="1200"/>
              </a:spcAft>
              <a:defRPr/>
            </a:pPr>
            <a:r>
              <a:rPr lang="en-US" dirty="0">
                <a:cs typeface="Calibri" panose="020F0502020204030204" pitchFamily="34" charset="0"/>
              </a:rPr>
              <a:t>It is right to refresh your memory (1:13)</a:t>
            </a:r>
          </a:p>
          <a:p>
            <a:pPr marL="461963" indent="-461963" eaLnBrk="1" hangingPunct="1">
              <a:spcBef>
                <a:spcPts val="0"/>
              </a:spcBef>
              <a:spcAft>
                <a:spcPts val="1200"/>
              </a:spcAft>
              <a:defRPr/>
            </a:pPr>
            <a:r>
              <a:rPr lang="en-US" dirty="0">
                <a:cs typeface="Calibri" panose="020F0502020204030204" pitchFamily="34" charset="0"/>
              </a:rPr>
              <a:t>You will always be able to remember these things (1:15)</a:t>
            </a:r>
          </a:p>
          <a:p>
            <a:pPr marL="461963" indent="-461963" eaLnBrk="1" hangingPunct="1">
              <a:spcBef>
                <a:spcPts val="0"/>
              </a:spcBef>
              <a:spcAft>
                <a:spcPts val="1200"/>
              </a:spcAft>
              <a:defRPr/>
            </a:pPr>
            <a:r>
              <a:rPr lang="en-US" dirty="0">
                <a:cs typeface="Calibri" panose="020F0502020204030204" pitchFamily="34" charset="0"/>
              </a:rPr>
              <a:t>I have written both of them as reminders (3:1)</a:t>
            </a:r>
          </a:p>
          <a:p>
            <a:pPr marL="461963" indent="-461963" eaLnBrk="1" hangingPunct="1">
              <a:spcBef>
                <a:spcPts val="0"/>
              </a:spcBef>
              <a:spcAft>
                <a:spcPts val="1200"/>
              </a:spcAft>
              <a:defRPr/>
            </a:pPr>
            <a:r>
              <a:rPr lang="en-US" dirty="0">
                <a:cs typeface="Calibri" panose="020F0502020204030204" pitchFamily="34" charset="0"/>
              </a:rPr>
              <a:t>Do not forget (3:8)</a:t>
            </a:r>
          </a:p>
          <a:p>
            <a:pPr marL="461963" indent="-461963" eaLnBrk="1" hangingPunct="1">
              <a:spcBef>
                <a:spcPts val="0"/>
              </a:spcBef>
              <a:spcAft>
                <a:spcPts val="1200"/>
              </a:spcAft>
              <a:defRPr/>
            </a:pPr>
            <a:r>
              <a:rPr lang="en-US" dirty="0">
                <a:cs typeface="Calibri" panose="020F0502020204030204" pitchFamily="34" charset="0"/>
              </a:rPr>
              <a:t>Bear in mind (3:15)</a:t>
            </a:r>
          </a:p>
        </p:txBody>
      </p:sp>
      <p:pic>
        <p:nvPicPr>
          <p:cNvPr id="33796" name="Picture 3" descr="remember.gif">
            <a:extLst>
              <a:ext uri="{FF2B5EF4-FFF2-40B4-BE49-F238E27FC236}">
                <a16:creationId xmlns:a16="http://schemas.microsoft.com/office/drawing/2014/main" id="{269F8F20-FB35-4B1B-8EBC-6B4CFB71473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5535295"/>
            <a:ext cx="1121712"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Jeremiah 6:16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says the Lord, ‘Stand by the ways and see and ask for the ancient paths, Where the good way is, and walk in it; And you will find rest for your souls. But they said, ‘We will not walk in it.’”</a:t>
            </a:r>
          </a:p>
        </p:txBody>
      </p:sp>
      <p:pic>
        <p:nvPicPr>
          <p:cNvPr id="6" name="Picture 2" descr="Image result for church of philadelphia">
            <a:extLst>
              <a:ext uri="{FF2B5EF4-FFF2-40B4-BE49-F238E27FC236}">
                <a16:creationId xmlns:a16="http://schemas.microsoft.com/office/drawing/2014/main" id="{9E6ADCF5-564C-464A-A5D9-ACDEB5510FB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6401" y="2971800"/>
            <a:ext cx="32511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18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08215"/>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coming quickly; hold fast what you have,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no one will take your crown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2" descr="Image result for church of philadelphia">
            <a:extLst>
              <a:ext uri="{FF2B5EF4-FFF2-40B4-BE49-F238E27FC236}">
                <a16:creationId xmlns:a16="http://schemas.microsoft.com/office/drawing/2014/main" id="{E6E8593A-CCD8-404B-982E-D6D6E603B6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0434" y="2528887"/>
            <a:ext cx="3903133" cy="219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075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extLst>
              <p:ext uri="{D42A27DB-BD31-4B8C-83A1-F6EECF244321}">
                <p14:modId xmlns:p14="http://schemas.microsoft.com/office/powerpoint/2010/main" val="499555736"/>
              </p:ext>
            </p:extLst>
          </p:nvPr>
        </p:nvGraphicFramePr>
        <p:xfrm>
          <a:off x="156721" y="128024"/>
          <a:ext cx="8830559" cy="6601952"/>
        </p:xfrm>
        <a:graphic>
          <a:graphicData uri="http://schemas.openxmlformats.org/drawingml/2006/table">
            <a:tbl>
              <a:tblPr>
                <a:tableStyleId>{5940675A-B579-460E-94D1-54222C63F5DA}</a:tableStyleId>
              </a:tblPr>
              <a:tblGrid>
                <a:gridCol w="2586479">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500880">
                  <a:extLst>
                    <a:ext uri="{9D8B030D-6E8A-4147-A177-3AD203B41FA5}">
                      <a16:colId xmlns:a16="http://schemas.microsoft.com/office/drawing/2014/main" val="20002"/>
                    </a:ext>
                  </a:extLst>
                </a:gridCol>
              </a:tblGrid>
              <a:tr h="68573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Scripture’s Five Crowns </a:t>
                      </a:r>
                      <a:br>
                        <a:rPr lang="en-US" altLang="en-US" sz="3600" kern="1200" dirty="0">
                          <a:solidFill>
                            <a:srgbClr val="00FFFF"/>
                          </a:solidFill>
                          <a:effectLst/>
                          <a:latin typeface="Calibri" panose="020F0502020204030204" pitchFamily="34" charset="0"/>
                          <a:ea typeface="+mj-ea"/>
                          <a:cs typeface="Calibri" panose="020F0502020204030204" pitchFamily="34" charset="0"/>
                        </a:rPr>
                      </a:br>
                      <a:r>
                        <a:rPr lang="en-US" altLang="en-US" sz="28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800" kern="1200" dirty="0">
                        <a:solidFill>
                          <a:schemeClr val="tx1"/>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2"/>
                          </a:solidFill>
                          <a:effectLst/>
                          <a:latin typeface="Calibri" panose="020F0502020204030204" pitchFamily="34" charset="0"/>
                          <a:cs typeface="Calibri" panose="020F0502020204030204" pitchFamily="34" charset="0"/>
                        </a:rPr>
                        <a:t>SCRIPTURE</a:t>
                      </a:r>
                      <a:endParaRPr lang="en-US" sz="3200" b="1" u="none" kern="1200" dirty="0">
                        <a:solidFill>
                          <a:schemeClr val="bg2"/>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rgbClr val="C00000"/>
                          </a:solidFill>
                          <a:effectLst/>
                          <a:latin typeface="Calibri" panose="020F0502020204030204" pitchFamily="34" charset="0"/>
                          <a:cs typeface="Calibri" panose="020F0502020204030204" pitchFamily="34" charset="0"/>
                        </a:rPr>
                        <a:t>CROWN</a:t>
                      </a:r>
                      <a:endParaRPr lang="en-US" sz="3200" b="1" u="none" kern="1200" dirty="0">
                        <a:solidFill>
                          <a:srgbClr val="C00000"/>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32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600" b="0"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 2:10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4"/>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883295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EA4C1-42B4-4A8C-A8DC-BCCB3A667D75}"/>
              </a:ext>
            </a:extLst>
          </p:cNvPr>
          <p:cNvPicPr>
            <a:picLocks noChangeAspect="1"/>
          </p:cNvPicPr>
          <p:nvPr/>
        </p:nvPicPr>
        <p:blipFill>
          <a:blip r:embed="rId2"/>
          <a:stretch>
            <a:fillRect/>
          </a:stretch>
        </p:blipFill>
        <p:spPr>
          <a:xfrm>
            <a:off x="1770432" y="685800"/>
            <a:ext cx="5603137" cy="5486400"/>
          </a:xfrm>
          <a:prstGeom prst="rect">
            <a:avLst/>
          </a:prstGeom>
        </p:spPr>
      </p:pic>
    </p:spTree>
    <p:extLst>
      <p:ext uri="{BB962C8B-B14F-4D97-AF65-F5344CB8AC3E}">
        <p14:creationId xmlns:p14="http://schemas.microsoft.com/office/powerpoint/2010/main" val="8974360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24370"/>
          </a:xfrm>
          <a:prstGeom prst="rect">
            <a:avLst/>
          </a:prstGeom>
          <a:noFill/>
          <a:ln w="28575">
            <a:noFill/>
            <a:miter lim="800000"/>
            <a:headEnd/>
            <a:tailEnd/>
          </a:ln>
        </p:spPr>
        <p:txBody>
          <a:bodyPr wrap="square">
            <a:spAutoFit/>
          </a:bodyPr>
          <a:lstStyle/>
          <a:p>
            <a:pPr algn="ctr" eaLnBrk="1" hangingPunct="1">
              <a:spcAft>
                <a:spcPts val="12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3:10-15</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eaLnBrk="1" hangingPunct="1">
              <a:spcAft>
                <a:spcPts val="0"/>
              </a:spcAft>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According to the grace of God which was given to me, like a wise master builder I laid a foundation, and another is building on it. But each man must be careful how he builds on it.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no man can lay a foundation other than the one which is laid, which is Jesus Christ.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if any man builds on the foundation with gold, silver, precious stones, wood, hay, straw…”</a:t>
            </a:r>
          </a:p>
        </p:txBody>
      </p:sp>
    </p:spTree>
    <p:extLst>
      <p:ext uri="{BB962C8B-B14F-4D97-AF65-F5344CB8AC3E}">
        <p14:creationId xmlns:p14="http://schemas.microsoft.com/office/powerpoint/2010/main" val="2218675284"/>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eaLnBrk="1" hangingPunct="1">
              <a:spcAft>
                <a:spcPts val="12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3:10-15</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which he has built on it remains, he will receive a reward.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is burned up, he will suffer loss; but he himself will be saved, yet so as through fire.”</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0127" y="2895600"/>
            <a:ext cx="2043746" cy="1828800"/>
          </a:xfrm>
          <a:prstGeom prst="rect">
            <a:avLst/>
          </a:prstGeom>
        </p:spPr>
      </p:pic>
    </p:spTree>
    <p:extLst>
      <p:ext uri="{BB962C8B-B14F-4D97-AF65-F5344CB8AC3E}">
        <p14:creationId xmlns:p14="http://schemas.microsoft.com/office/powerpoint/2010/main" val="3758541741"/>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15F06D-74A1-40AD-A2CA-2B7B95093B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955203"/>
          </a:xfrm>
          <a:prstGeom prst="rect">
            <a:avLst/>
          </a:prstGeom>
          <a:noFill/>
          <a:ln w="28575">
            <a:noFill/>
            <a:miter lim="800000"/>
            <a:headEnd/>
            <a:tailEnd/>
          </a:ln>
        </p:spPr>
        <p:txBody>
          <a:bodyPr wrap="square">
            <a:spAutoFit/>
          </a:bodyPr>
          <a:lstStyle/>
          <a:p>
            <a:pPr algn="ctr" eaLnBrk="1" hangingPunct="1">
              <a:spcAft>
                <a:spcPts val="12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9:24-27</a:t>
            </a:r>
          </a:p>
          <a:p>
            <a:pPr algn="just" eaLnBrk="1" hangingPunct="1">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 you not know that those who run in a race all run, but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only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receives the prize? Run in such a way that you may win.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Everyone who competes in the games exercises self-control in all things. They then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it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receive a perishable wreath, but we an imperishable.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I run in such a way, as not without aim; I box in such a way, as not beating the air;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discipline my body and make it my slave, so that, after I have preached to others, I myself will not be disqualified.”</a:t>
            </a:r>
          </a:p>
        </p:txBody>
      </p:sp>
    </p:spTree>
    <p:extLst>
      <p:ext uri="{BB962C8B-B14F-4D97-AF65-F5344CB8AC3E}">
        <p14:creationId xmlns:p14="http://schemas.microsoft.com/office/powerpoint/2010/main" val="2250880478"/>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39102"/>
          </a:xfrm>
          <a:prstGeom prst="rect">
            <a:avLst/>
          </a:prstGeom>
          <a:noFill/>
          <a:ln w="28575">
            <a:noFill/>
            <a:miter lim="800000"/>
            <a:headEnd/>
            <a:tailEnd/>
          </a:ln>
        </p:spPr>
        <p:txBody>
          <a:bodyPr wrap="square">
            <a:spAutoFit/>
          </a:bodyPr>
          <a:lstStyle/>
          <a:p>
            <a:pPr algn="ctr" eaLnBrk="1" hangingPunct="1">
              <a:spcAft>
                <a:spcPts val="12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John 8</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“Watch yourselves, that you do not lose what we have accomplished, but that you may receive a full reward.”</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0127" y="2895600"/>
            <a:ext cx="2043746" cy="1828800"/>
          </a:xfrm>
          <a:prstGeom prst="rect">
            <a:avLst/>
          </a:prstGeom>
        </p:spPr>
      </p:pic>
    </p:spTree>
    <p:extLst>
      <p:ext uri="{BB962C8B-B14F-4D97-AF65-F5344CB8AC3E}">
        <p14:creationId xmlns:p14="http://schemas.microsoft.com/office/powerpoint/2010/main" val="178028452"/>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92" y="1212750"/>
            <a:ext cx="9144000" cy="4953000"/>
          </a:xfrm>
        </p:spPr>
        <p:txBody>
          <a:bodyPr/>
          <a:lstStyle/>
          <a:p>
            <a:pPr marL="0" indent="0" algn="just">
              <a:buNone/>
              <a:defRPr/>
            </a:pPr>
            <a:r>
              <a:rPr lang="en-US" sz="2700" dirty="0">
                <a:effectLst>
                  <a:outerShdw blurRad="38100" dist="38100" dir="2700000" algn="tl">
                    <a:srgbClr val="000000">
                      <a:alpha val="43137"/>
                    </a:srgbClr>
                  </a:outerShdw>
                </a:effectLst>
              </a:rPr>
              <a:t>“Someday every Christian will stand before the Judgment Seat of Christ to receive rewards for faithful service. Some believers will receive no rewards at all because they lived their lives of service to self rather than service to the Lord...Christians are promised a number of golden crowns for us faithful service to the Lord. Jesus warned that we are to “hold fast“ lest we lose our crowns. This indicates that it is possible to lose eternal rewards and blessings that God prepared for those who love Him. While our salvation is assured today by our accepting Christ as our savior...our future reward will be determined at the Judgment Seat of Christ after the Rapture. We are encouraged to hold on to these rewards through continued faithful service.”</a:t>
            </a:r>
          </a:p>
        </p:txBody>
      </p:sp>
      <p:sp>
        <p:nvSpPr>
          <p:cNvPr id="99331" name="TextBox 3"/>
          <p:cNvSpPr txBox="1">
            <a:spLocks noChangeArrowheads="1"/>
          </p:cNvSpPr>
          <p:nvPr/>
        </p:nvSpPr>
        <p:spPr bwMode="auto">
          <a:xfrm>
            <a:off x="1362075" y="228600"/>
            <a:ext cx="641985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Grant R. Jeffrey</a:t>
            </a:r>
          </a:p>
          <a:p>
            <a:pPr algn="ctr" eaLnBrk="1" hangingPunct="1"/>
            <a:r>
              <a:rPr lang="en-US" alt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Apocalypse: The Coming Judgment of the Nations, </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 85, 87.</a:t>
            </a:r>
          </a:p>
        </p:txBody>
      </p:sp>
      <p:pic>
        <p:nvPicPr>
          <p:cNvPr id="4" name="Picture 3">
            <a:extLst>
              <a:ext uri="{FF2B5EF4-FFF2-40B4-BE49-F238E27FC236}">
                <a16:creationId xmlns:a16="http://schemas.microsoft.com/office/drawing/2014/main" id="{8BDAF84B-4E39-4672-A101-9EBC61F6CB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524000" cy="838200"/>
          </a:xfrm>
          <a:prstGeom prst="rect">
            <a:avLst/>
          </a:prstGeom>
        </p:spPr>
      </p:pic>
    </p:spTree>
    <p:extLst>
      <p:ext uri="{BB962C8B-B14F-4D97-AF65-F5344CB8AC3E}">
        <p14:creationId xmlns:p14="http://schemas.microsoft.com/office/powerpoint/2010/main" val="129277087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4001014225"/>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Pergamum</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2:12-17</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Compromised</a:t>
                      </a:r>
                    </a:p>
                  </a:txBody>
                  <a:tcPr marT="45713" marB="45713" anchor="ctr" horzOverflow="overflow">
                    <a:solidFill>
                      <a:srgbClr val="FFFFCC"/>
                    </a:solidFill>
                  </a:tcPr>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defRPr/>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28699837"/>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Promise to overcomers (12)</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839826"/>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600"/>
              </a:spcAft>
              <a:buNone/>
              <a:defRPr/>
            </a:pPr>
            <a:r>
              <a:rPr lang="en-US" sz="3400" dirty="0">
                <a:solidFill>
                  <a:schemeClr val="tx2"/>
                </a:solidFill>
                <a:effectLst>
                  <a:outerShdw blurRad="38100" dist="38100" dir="2700000" algn="tl">
                    <a:srgbClr val="000000">
                      <a:alpha val="43137"/>
                    </a:srgbClr>
                  </a:outerShdw>
                </a:effectLst>
                <a:ea typeface="+mj-ea"/>
                <a:cs typeface="+mj-cs"/>
              </a:rPr>
              <a:t>Rev 3:12</a:t>
            </a:r>
          </a:p>
          <a:p>
            <a:pPr marL="0" indent="0" algn="just">
              <a:spcBef>
                <a:spcPts val="0"/>
              </a:spcBef>
              <a:spcAft>
                <a:spcPts val="1200"/>
              </a:spcAft>
              <a:buNone/>
              <a:defRPr/>
            </a:pPr>
            <a:r>
              <a:rPr lang="en-US" altLang="en-US" sz="2600" dirty="0">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He who overcomes, I will make him a pillar in the temple of My God, and he will not go out from it anymore; and I will write on him the name of My God, and the name of the city of My God, the new Jerusalem, which comes down out of heaven from My God, and My new name</a:t>
            </a:r>
            <a:r>
              <a:rPr lang="en-US" altLang="en-US" sz="2600" dirty="0">
                <a:effectLst>
                  <a:outerShdw blurRad="38100" dist="38100" dir="2700000" algn="tl">
                    <a:srgbClr val="000000">
                      <a:alpha val="43137"/>
                    </a:srgbClr>
                  </a:outerShdw>
                </a:effectLst>
                <a:latin typeface="Calibri" panose="020F0502020204030204" pitchFamily="34" charset="0"/>
              </a:rPr>
              <a:t>.”</a:t>
            </a:r>
            <a:endParaRPr lang="en-US" sz="2600"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7. Promise to the Overcomers </a:t>
            </a: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1488" y="2514600"/>
            <a:ext cx="2420112"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000273"/>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600"/>
              </a:spcAft>
              <a:buNone/>
              <a:defRPr/>
            </a:pPr>
            <a:r>
              <a:rPr lang="en-US" sz="3400" dirty="0">
                <a:solidFill>
                  <a:schemeClr val="tx2"/>
                </a:solidFill>
                <a:effectLst>
                  <a:outerShdw blurRad="38100" dist="38100" dir="2700000" algn="tl">
                    <a:srgbClr val="000000">
                      <a:alpha val="43137"/>
                    </a:srgbClr>
                  </a:outerShdw>
                </a:effectLst>
                <a:ea typeface="+mj-ea"/>
                <a:cs typeface="+mj-cs"/>
              </a:rPr>
              <a:t>Rev 3:12</a:t>
            </a:r>
          </a:p>
          <a:p>
            <a:pPr marL="0" indent="0" algn="just">
              <a:spcBef>
                <a:spcPts val="0"/>
              </a:spcBef>
              <a:spcAft>
                <a:spcPts val="1200"/>
              </a:spcAft>
              <a:buNone/>
              <a:defRPr/>
            </a:pPr>
            <a:r>
              <a:rPr lang="en-US" altLang="en-US" sz="2600" dirty="0">
                <a:effectLst>
                  <a:outerShdw blurRad="38100" dist="38100" dir="2700000" algn="tl">
                    <a:srgbClr val="000000">
                      <a:alpha val="43137"/>
                    </a:srgbClr>
                  </a:outerShdw>
                </a:effectLst>
              </a:rPr>
              <a:t>“</a:t>
            </a:r>
            <a:r>
              <a:rPr lang="en-US" sz="2600" b="1" u="sng" dirty="0">
                <a:solidFill>
                  <a:srgbClr val="FFFFCC"/>
                </a:solidFill>
                <a:effectLst>
                  <a:outerShdw blurRad="38100" dist="38100" dir="2700000" algn="tl">
                    <a:srgbClr val="000000">
                      <a:alpha val="43137"/>
                    </a:srgbClr>
                  </a:outerShdw>
                </a:effectLst>
              </a:rPr>
              <a:t>He who overcomes</a:t>
            </a:r>
            <a:r>
              <a:rPr lang="en-US" sz="2600" dirty="0">
                <a:effectLst>
                  <a:outerShdw blurRad="38100" dist="38100" dir="2700000" algn="tl">
                    <a:srgbClr val="000000">
                      <a:alpha val="43137"/>
                    </a:srgbClr>
                  </a:outerShdw>
                </a:effectLst>
              </a:rPr>
              <a:t>, I will make him a pillar in the temple of My God, and he will not go out from it anymore; and I will write on him the name of My God, and the name of the city of My God, the new Jerusalem, which comes down out of heaven from My God, and My new name</a:t>
            </a:r>
            <a:r>
              <a:rPr lang="en-US" altLang="en-US" sz="2600" dirty="0">
                <a:effectLst>
                  <a:outerShdw blurRad="38100" dist="38100" dir="2700000" algn="tl">
                    <a:srgbClr val="000000">
                      <a:alpha val="43137"/>
                    </a:srgbClr>
                  </a:outerShdw>
                </a:effectLst>
                <a:latin typeface="Calibri" panose="020F0502020204030204" pitchFamily="34" charset="0"/>
              </a:rPr>
              <a:t>.”</a:t>
            </a:r>
            <a:endParaRPr lang="en-US" sz="2600"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7. Promise to the Overcomers </a:t>
            </a: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1488" y="2514600"/>
            <a:ext cx="2420112"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36631"/>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5:4-5</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whatever 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born of God overcomes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and this is the victory that has overcome the world—our faith.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is the one who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but he who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Jesus is the Son of God?”</a:t>
            </a:r>
          </a:p>
        </p:txBody>
      </p:sp>
      <p:pic>
        <p:nvPicPr>
          <p:cNvPr id="3" name="Picture 2">
            <a:extLst>
              <a:ext uri="{FF2B5EF4-FFF2-40B4-BE49-F238E27FC236}">
                <a16:creationId xmlns:a16="http://schemas.microsoft.com/office/drawing/2014/main" id="{BB940E1E-1CB7-4BBD-9EA4-606D32C21C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9877" y="2819400"/>
            <a:ext cx="1884247" cy="2011680"/>
          </a:xfrm>
          <a:prstGeom prst="rect">
            <a:avLst/>
          </a:prstGeom>
        </p:spPr>
      </p:pic>
    </p:spTree>
    <p:extLst>
      <p:ext uri="{BB962C8B-B14F-4D97-AF65-F5344CB8AC3E}">
        <p14:creationId xmlns:p14="http://schemas.microsoft.com/office/powerpoint/2010/main" val="1320697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AFB89D-830A-418F-956A-B193AE6684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6806"/>
            <a:ext cx="9144000" cy="5269594"/>
          </a:xfrm>
          <a:prstGeom prst="rect">
            <a:avLst/>
          </a:prstGeom>
        </p:spPr>
      </p:pic>
    </p:spTree>
    <p:extLst>
      <p:ext uri="{BB962C8B-B14F-4D97-AF65-F5344CB8AC3E}">
        <p14:creationId xmlns:p14="http://schemas.microsoft.com/office/powerpoint/2010/main" val="219539015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7. Christ’s Promises to Overcomers in Philadelphia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3:12)</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381000" y="1752600"/>
            <a:ext cx="8534400" cy="4114800"/>
          </a:xfrm>
        </p:spPr>
        <p:txBody>
          <a:bodyPr/>
          <a:lstStyle/>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Pillar in God’s Temple ‒ 12a</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Three names  ‒ 12b</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My God</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Jerusalem</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Son’s new name</a:t>
            </a:r>
          </a:p>
        </p:txBody>
      </p:sp>
      <p:pic>
        <p:nvPicPr>
          <p:cNvPr id="5" name="Picture 4">
            <a:extLst>
              <a:ext uri="{FF2B5EF4-FFF2-40B4-BE49-F238E27FC236}">
                <a16:creationId xmlns:a16="http://schemas.microsoft.com/office/drawing/2014/main" id="{23CF97DD-3A7D-4F5E-994E-1BD602283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7260" y="2057400"/>
            <a:ext cx="2658140" cy="2743200"/>
          </a:xfrm>
          <a:prstGeom prst="rect">
            <a:avLst/>
          </a:prstGeom>
        </p:spPr>
      </p:pic>
    </p:spTree>
    <p:extLst>
      <p:ext uri="{BB962C8B-B14F-4D97-AF65-F5344CB8AC3E}">
        <p14:creationId xmlns:p14="http://schemas.microsoft.com/office/powerpoint/2010/main" val="723581172"/>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7. Christ’s Promises to Overcomers in Philadelphia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3:12)</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381000" y="1752600"/>
            <a:ext cx="8534400" cy="3962400"/>
          </a:xfrm>
        </p:spPr>
        <p:txBody>
          <a:bodyPr/>
          <a:lstStyle/>
          <a:p>
            <a:pPr marL="457200" indent="-45720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Pillar in God’s Temple ‒ 12a</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Three names  ‒ 12b</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My God</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Jerusalem</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Son’s new name</a:t>
            </a:r>
          </a:p>
        </p:txBody>
      </p:sp>
      <p:pic>
        <p:nvPicPr>
          <p:cNvPr id="6" name="Picture 5">
            <a:extLst>
              <a:ext uri="{FF2B5EF4-FFF2-40B4-BE49-F238E27FC236}">
                <a16:creationId xmlns:a16="http://schemas.microsoft.com/office/drawing/2014/main" id="{C78E8F9F-EBCA-4287-ACD1-8ED7744D3E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7260" y="2057400"/>
            <a:ext cx="2658140" cy="2743200"/>
          </a:xfrm>
          <a:prstGeom prst="rect">
            <a:avLst/>
          </a:prstGeom>
        </p:spPr>
      </p:pic>
    </p:spTree>
    <p:extLst>
      <p:ext uri="{BB962C8B-B14F-4D97-AF65-F5344CB8AC3E}">
        <p14:creationId xmlns:p14="http://schemas.microsoft.com/office/powerpoint/2010/main" val="1284336445"/>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7. Christ’s Promises to Overcomers in Philadelphia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3:12)</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381000" y="1752600"/>
            <a:ext cx="8534400" cy="4038600"/>
          </a:xfrm>
        </p:spPr>
        <p:txBody>
          <a:bodyPr/>
          <a:lstStyle/>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Pillar in God’s Temple ‒ 12a</a:t>
            </a:r>
          </a:p>
          <a:p>
            <a:pPr marL="457200" indent="-45720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Three names  ‒ 12b</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My God</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Jerusalem</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Son’s new name</a:t>
            </a:r>
          </a:p>
        </p:txBody>
      </p:sp>
      <p:pic>
        <p:nvPicPr>
          <p:cNvPr id="6" name="Picture 5">
            <a:extLst>
              <a:ext uri="{FF2B5EF4-FFF2-40B4-BE49-F238E27FC236}">
                <a16:creationId xmlns:a16="http://schemas.microsoft.com/office/drawing/2014/main" id="{7A87214F-B4E6-47C6-97CC-0A12879A18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7260" y="2057400"/>
            <a:ext cx="2658140" cy="2743200"/>
          </a:xfrm>
          <a:prstGeom prst="rect">
            <a:avLst/>
          </a:prstGeom>
        </p:spPr>
      </p:pic>
    </p:spTree>
    <p:extLst>
      <p:ext uri="{BB962C8B-B14F-4D97-AF65-F5344CB8AC3E}">
        <p14:creationId xmlns:p14="http://schemas.microsoft.com/office/powerpoint/2010/main" val="1520111505"/>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7. Christ’s Promises to Overcomers in Philadelphia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3:12)</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381000" y="1752600"/>
            <a:ext cx="8534400" cy="2286000"/>
          </a:xfrm>
        </p:spPr>
        <p:txBody>
          <a:bodyPr/>
          <a:lstStyle/>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Pillar in God’s Temple ‒ 12a</a:t>
            </a:r>
          </a:p>
          <a:p>
            <a:pPr marL="457200" indent="-457200" eaLnBrk="1" hangingPunct="1">
              <a:spcBef>
                <a:spcPts val="0"/>
              </a:spcBef>
              <a:spcAft>
                <a:spcPts val="24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Three names  ‒ 12b</a:t>
            </a:r>
          </a:p>
          <a:p>
            <a:pPr marL="914400" lvl="1" indent="-457200" eaLnBrk="1" hangingPunct="1">
              <a:spcBef>
                <a:spcPts val="0"/>
              </a:spcBef>
              <a:spcAft>
                <a:spcPts val="2400"/>
              </a:spcAft>
              <a:buSzPct val="100000"/>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My God</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Jerusalem</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Son’s new name</a:t>
            </a:r>
          </a:p>
        </p:txBody>
      </p:sp>
      <p:pic>
        <p:nvPicPr>
          <p:cNvPr id="6" name="Picture 5">
            <a:extLst>
              <a:ext uri="{FF2B5EF4-FFF2-40B4-BE49-F238E27FC236}">
                <a16:creationId xmlns:a16="http://schemas.microsoft.com/office/drawing/2014/main" id="{81644FA5-2CD4-461C-B7C4-247DEB95BD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7260" y="2057400"/>
            <a:ext cx="2658140" cy="2743200"/>
          </a:xfrm>
          <a:prstGeom prst="rect">
            <a:avLst/>
          </a:prstGeom>
        </p:spPr>
      </p:pic>
    </p:spTree>
    <p:extLst>
      <p:ext uri="{BB962C8B-B14F-4D97-AF65-F5344CB8AC3E}">
        <p14:creationId xmlns:p14="http://schemas.microsoft.com/office/powerpoint/2010/main" val="2551375722"/>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7. Christ’s Promises to Overcomers in Philadelphia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3:12)</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381000" y="1752600"/>
            <a:ext cx="8534400" cy="2286000"/>
          </a:xfrm>
        </p:spPr>
        <p:txBody>
          <a:bodyPr/>
          <a:lstStyle/>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Pillar in God’s Temple ‒ 12a</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Three names  ‒ 12b</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My God</a:t>
            </a:r>
          </a:p>
          <a:p>
            <a:pPr marL="914400" lvl="1" indent="-457200" eaLnBrk="1" hangingPunct="1">
              <a:spcBef>
                <a:spcPts val="0"/>
              </a:spcBef>
              <a:spcAft>
                <a:spcPts val="24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New Jerusalem</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Son’s new name</a:t>
            </a:r>
          </a:p>
        </p:txBody>
      </p:sp>
      <p:pic>
        <p:nvPicPr>
          <p:cNvPr id="6" name="Picture 5">
            <a:extLst>
              <a:ext uri="{FF2B5EF4-FFF2-40B4-BE49-F238E27FC236}">
                <a16:creationId xmlns:a16="http://schemas.microsoft.com/office/drawing/2014/main" id="{37ABC562-64BA-4FA8-AD45-A09E239B10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7260" y="2057400"/>
            <a:ext cx="2658140" cy="2743200"/>
          </a:xfrm>
          <a:prstGeom prst="rect">
            <a:avLst/>
          </a:prstGeom>
        </p:spPr>
      </p:pic>
    </p:spTree>
    <p:extLst>
      <p:ext uri="{BB962C8B-B14F-4D97-AF65-F5344CB8AC3E}">
        <p14:creationId xmlns:p14="http://schemas.microsoft.com/office/powerpoint/2010/main" val="210117240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1000969200"/>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Thyatira</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2:18-29</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defRPr/>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Corrupt</a:t>
                      </a:r>
                    </a:p>
                  </a:txBody>
                  <a:tcPr marT="45713" marB="45713" anchor="ctr" horzOverflow="overflow">
                    <a:solidFill>
                      <a:srgbClr val="FFFFCC"/>
                    </a:solidFill>
                  </a:tcPr>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34818893"/>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914400" y="304800"/>
            <a:ext cx="7315200" cy="1441450"/>
          </a:xfrm>
        </p:spPr>
        <p:txBody>
          <a:bodyPr/>
          <a:lstStyle/>
          <a:p>
            <a:r>
              <a:rPr lang="en-US" altLang="en-US" sz="6000" dirty="0">
                <a:solidFill>
                  <a:srgbClr val="66FFFF"/>
                </a:solidFill>
              </a:rPr>
              <a:t>Jerusalem Descending</a:t>
            </a:r>
          </a:p>
        </p:txBody>
      </p:sp>
      <p:grpSp>
        <p:nvGrpSpPr>
          <p:cNvPr id="91139" name="Group 4"/>
          <p:cNvGrpSpPr>
            <a:grpSpLocks/>
          </p:cNvGrpSpPr>
          <p:nvPr/>
        </p:nvGrpSpPr>
        <p:grpSpPr bwMode="auto">
          <a:xfrm>
            <a:off x="712788" y="1828800"/>
            <a:ext cx="4697412" cy="4859337"/>
            <a:chOff x="1923" y="1910"/>
            <a:chExt cx="1808" cy="1819"/>
          </a:xfrm>
        </p:grpSpPr>
        <p:sp>
          <p:nvSpPr>
            <p:cNvPr id="91143" name="Freeform 5"/>
            <p:cNvSpPr>
              <a:spLocks/>
            </p:cNvSpPr>
            <p:nvPr/>
          </p:nvSpPr>
          <p:spPr bwMode="auto">
            <a:xfrm>
              <a:off x="1923" y="1910"/>
              <a:ext cx="1808" cy="1819"/>
            </a:xfrm>
            <a:custGeom>
              <a:avLst/>
              <a:gdLst>
                <a:gd name="T0" fmla="*/ 62 w 3616"/>
                <a:gd name="T1" fmla="*/ 114 h 3638"/>
                <a:gd name="T2" fmla="*/ 71 w 3616"/>
                <a:gd name="T3" fmla="*/ 112 h 3638"/>
                <a:gd name="T4" fmla="*/ 79 w 3616"/>
                <a:gd name="T5" fmla="*/ 110 h 3638"/>
                <a:gd name="T6" fmla="*/ 86 w 3616"/>
                <a:gd name="T7" fmla="*/ 106 h 3638"/>
                <a:gd name="T8" fmla="*/ 93 w 3616"/>
                <a:gd name="T9" fmla="*/ 101 h 3638"/>
                <a:gd name="T10" fmla="*/ 99 w 3616"/>
                <a:gd name="T11" fmla="*/ 96 h 3638"/>
                <a:gd name="T12" fmla="*/ 104 w 3616"/>
                <a:gd name="T13" fmla="*/ 89 h 3638"/>
                <a:gd name="T14" fmla="*/ 108 w 3616"/>
                <a:gd name="T15" fmla="*/ 82 h 3638"/>
                <a:gd name="T16" fmla="*/ 111 w 3616"/>
                <a:gd name="T17" fmla="*/ 74 h 3638"/>
                <a:gd name="T18" fmla="*/ 113 w 3616"/>
                <a:gd name="T19" fmla="*/ 66 h 3638"/>
                <a:gd name="T20" fmla="*/ 113 w 3616"/>
                <a:gd name="T21" fmla="*/ 57 h 3638"/>
                <a:gd name="T22" fmla="*/ 113 w 3616"/>
                <a:gd name="T23" fmla="*/ 49 h 3638"/>
                <a:gd name="T24" fmla="*/ 111 w 3616"/>
                <a:gd name="T25" fmla="*/ 40 h 3638"/>
                <a:gd name="T26" fmla="*/ 108 w 3616"/>
                <a:gd name="T27" fmla="*/ 33 h 3638"/>
                <a:gd name="T28" fmla="*/ 104 w 3616"/>
                <a:gd name="T29" fmla="*/ 26 h 3638"/>
                <a:gd name="T30" fmla="*/ 99 w 3616"/>
                <a:gd name="T31" fmla="*/ 19 h 3638"/>
                <a:gd name="T32" fmla="*/ 93 w 3616"/>
                <a:gd name="T33" fmla="*/ 13 h 3638"/>
                <a:gd name="T34" fmla="*/ 86 w 3616"/>
                <a:gd name="T35" fmla="*/ 9 h 3638"/>
                <a:gd name="T36" fmla="*/ 79 w 3616"/>
                <a:gd name="T37" fmla="*/ 5 h 3638"/>
                <a:gd name="T38" fmla="*/ 71 w 3616"/>
                <a:gd name="T39" fmla="*/ 2 h 3638"/>
                <a:gd name="T40" fmla="*/ 62 w 3616"/>
                <a:gd name="T41" fmla="*/ 1 h 3638"/>
                <a:gd name="T42" fmla="*/ 54 w 3616"/>
                <a:gd name="T43" fmla="*/ 1 h 3638"/>
                <a:gd name="T44" fmla="*/ 46 w 3616"/>
                <a:gd name="T45" fmla="*/ 2 h 3638"/>
                <a:gd name="T46" fmla="*/ 38 w 3616"/>
                <a:gd name="T47" fmla="*/ 4 h 3638"/>
                <a:gd name="T48" fmla="*/ 29 w 3616"/>
                <a:gd name="T49" fmla="*/ 7 h 3638"/>
                <a:gd name="T50" fmla="*/ 23 w 3616"/>
                <a:gd name="T51" fmla="*/ 12 h 3638"/>
                <a:gd name="T52" fmla="*/ 17 w 3616"/>
                <a:gd name="T53" fmla="*/ 17 h 3638"/>
                <a:gd name="T54" fmla="*/ 12 w 3616"/>
                <a:gd name="T55" fmla="*/ 23 h 3638"/>
                <a:gd name="T56" fmla="*/ 7 w 3616"/>
                <a:gd name="T57" fmla="*/ 29 h 3638"/>
                <a:gd name="T58" fmla="*/ 4 w 3616"/>
                <a:gd name="T59" fmla="*/ 38 h 3638"/>
                <a:gd name="T60" fmla="*/ 2 w 3616"/>
                <a:gd name="T61" fmla="*/ 46 h 3638"/>
                <a:gd name="T62" fmla="*/ 1 w 3616"/>
                <a:gd name="T63" fmla="*/ 54 h 3638"/>
                <a:gd name="T64" fmla="*/ 1 w 3616"/>
                <a:gd name="T65" fmla="*/ 62 h 3638"/>
                <a:gd name="T66" fmla="*/ 2 w 3616"/>
                <a:gd name="T67" fmla="*/ 72 h 3638"/>
                <a:gd name="T68" fmla="*/ 5 w 3616"/>
                <a:gd name="T69" fmla="*/ 79 h 3638"/>
                <a:gd name="T70" fmla="*/ 9 w 3616"/>
                <a:gd name="T71" fmla="*/ 87 h 3638"/>
                <a:gd name="T72" fmla="*/ 13 w 3616"/>
                <a:gd name="T73" fmla="*/ 93 h 3638"/>
                <a:gd name="T74" fmla="*/ 19 w 3616"/>
                <a:gd name="T75" fmla="*/ 99 h 3638"/>
                <a:gd name="T76" fmla="*/ 25 w 3616"/>
                <a:gd name="T77" fmla="*/ 104 h 3638"/>
                <a:gd name="T78" fmla="*/ 32 w 3616"/>
                <a:gd name="T79" fmla="*/ 109 h 3638"/>
                <a:gd name="T80" fmla="*/ 40 w 3616"/>
                <a:gd name="T81" fmla="*/ 112 h 3638"/>
                <a:gd name="T82" fmla="*/ 48 w 3616"/>
                <a:gd name="T83" fmla="*/ 114 h 3638"/>
                <a:gd name="T84" fmla="*/ 57 w 3616"/>
                <a:gd name="T85" fmla="*/ 114 h 36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16"/>
                <a:gd name="T130" fmla="*/ 0 h 3638"/>
                <a:gd name="T131" fmla="*/ 3616 w 3616"/>
                <a:gd name="T132" fmla="*/ 3638 h 36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16" h="3638">
                  <a:moveTo>
                    <a:pt x="1809" y="3638"/>
                  </a:moveTo>
                  <a:lnTo>
                    <a:pt x="1902" y="3636"/>
                  </a:lnTo>
                  <a:lnTo>
                    <a:pt x="1992" y="3629"/>
                  </a:lnTo>
                  <a:lnTo>
                    <a:pt x="2083" y="3617"/>
                  </a:lnTo>
                  <a:lnTo>
                    <a:pt x="2172" y="3601"/>
                  </a:lnTo>
                  <a:lnTo>
                    <a:pt x="2260" y="3580"/>
                  </a:lnTo>
                  <a:lnTo>
                    <a:pt x="2345" y="3556"/>
                  </a:lnTo>
                  <a:lnTo>
                    <a:pt x="2429" y="3527"/>
                  </a:lnTo>
                  <a:lnTo>
                    <a:pt x="2512" y="3495"/>
                  </a:lnTo>
                  <a:lnTo>
                    <a:pt x="2592" y="3458"/>
                  </a:lnTo>
                  <a:lnTo>
                    <a:pt x="2670" y="3418"/>
                  </a:lnTo>
                  <a:lnTo>
                    <a:pt x="2745" y="3374"/>
                  </a:lnTo>
                  <a:lnTo>
                    <a:pt x="2819" y="3327"/>
                  </a:lnTo>
                  <a:lnTo>
                    <a:pt x="2890" y="3276"/>
                  </a:lnTo>
                  <a:lnTo>
                    <a:pt x="2958" y="3222"/>
                  </a:lnTo>
                  <a:lnTo>
                    <a:pt x="3024" y="3166"/>
                  </a:lnTo>
                  <a:lnTo>
                    <a:pt x="3086" y="3105"/>
                  </a:lnTo>
                  <a:lnTo>
                    <a:pt x="3146" y="3042"/>
                  </a:lnTo>
                  <a:lnTo>
                    <a:pt x="3203" y="2976"/>
                  </a:lnTo>
                  <a:lnTo>
                    <a:pt x="3256" y="2908"/>
                  </a:lnTo>
                  <a:lnTo>
                    <a:pt x="3307" y="2836"/>
                  </a:lnTo>
                  <a:lnTo>
                    <a:pt x="3354" y="2762"/>
                  </a:lnTo>
                  <a:lnTo>
                    <a:pt x="3398" y="2686"/>
                  </a:lnTo>
                  <a:lnTo>
                    <a:pt x="3437" y="2608"/>
                  </a:lnTo>
                  <a:lnTo>
                    <a:pt x="3474" y="2527"/>
                  </a:lnTo>
                  <a:lnTo>
                    <a:pt x="3507" y="2445"/>
                  </a:lnTo>
                  <a:lnTo>
                    <a:pt x="3534" y="2360"/>
                  </a:lnTo>
                  <a:lnTo>
                    <a:pt x="3560" y="2274"/>
                  </a:lnTo>
                  <a:lnTo>
                    <a:pt x="3579" y="2185"/>
                  </a:lnTo>
                  <a:lnTo>
                    <a:pt x="3595" y="2095"/>
                  </a:lnTo>
                  <a:lnTo>
                    <a:pt x="3607" y="2004"/>
                  </a:lnTo>
                  <a:lnTo>
                    <a:pt x="3614" y="1912"/>
                  </a:lnTo>
                  <a:lnTo>
                    <a:pt x="3616" y="1820"/>
                  </a:lnTo>
                  <a:lnTo>
                    <a:pt x="3614" y="1727"/>
                  </a:lnTo>
                  <a:lnTo>
                    <a:pt x="3607" y="1635"/>
                  </a:lnTo>
                  <a:lnTo>
                    <a:pt x="3595" y="1544"/>
                  </a:lnTo>
                  <a:lnTo>
                    <a:pt x="3579" y="1454"/>
                  </a:lnTo>
                  <a:lnTo>
                    <a:pt x="3560" y="1365"/>
                  </a:lnTo>
                  <a:lnTo>
                    <a:pt x="3534" y="1279"/>
                  </a:lnTo>
                  <a:lnTo>
                    <a:pt x="3507" y="1195"/>
                  </a:lnTo>
                  <a:lnTo>
                    <a:pt x="3474" y="1112"/>
                  </a:lnTo>
                  <a:lnTo>
                    <a:pt x="3437" y="1031"/>
                  </a:lnTo>
                  <a:lnTo>
                    <a:pt x="3398" y="953"/>
                  </a:lnTo>
                  <a:lnTo>
                    <a:pt x="3354" y="877"/>
                  </a:lnTo>
                  <a:lnTo>
                    <a:pt x="3307" y="803"/>
                  </a:lnTo>
                  <a:lnTo>
                    <a:pt x="3256" y="732"/>
                  </a:lnTo>
                  <a:lnTo>
                    <a:pt x="3203" y="662"/>
                  </a:lnTo>
                  <a:lnTo>
                    <a:pt x="3146" y="597"/>
                  </a:lnTo>
                  <a:lnTo>
                    <a:pt x="3086" y="533"/>
                  </a:lnTo>
                  <a:lnTo>
                    <a:pt x="3024" y="473"/>
                  </a:lnTo>
                  <a:lnTo>
                    <a:pt x="2958" y="416"/>
                  </a:lnTo>
                  <a:lnTo>
                    <a:pt x="2890" y="362"/>
                  </a:lnTo>
                  <a:lnTo>
                    <a:pt x="2819" y="311"/>
                  </a:lnTo>
                  <a:lnTo>
                    <a:pt x="2745" y="264"/>
                  </a:lnTo>
                  <a:lnTo>
                    <a:pt x="2670" y="220"/>
                  </a:lnTo>
                  <a:lnTo>
                    <a:pt x="2592" y="180"/>
                  </a:lnTo>
                  <a:lnTo>
                    <a:pt x="2512" y="143"/>
                  </a:lnTo>
                  <a:lnTo>
                    <a:pt x="2429" y="111"/>
                  </a:lnTo>
                  <a:lnTo>
                    <a:pt x="2345" y="82"/>
                  </a:lnTo>
                  <a:lnTo>
                    <a:pt x="2260" y="58"/>
                  </a:lnTo>
                  <a:lnTo>
                    <a:pt x="2172" y="37"/>
                  </a:lnTo>
                  <a:lnTo>
                    <a:pt x="2083" y="21"/>
                  </a:lnTo>
                  <a:lnTo>
                    <a:pt x="1992" y="9"/>
                  </a:lnTo>
                  <a:lnTo>
                    <a:pt x="1902" y="2"/>
                  </a:lnTo>
                  <a:lnTo>
                    <a:pt x="1809" y="0"/>
                  </a:lnTo>
                  <a:lnTo>
                    <a:pt x="1716" y="2"/>
                  </a:lnTo>
                  <a:lnTo>
                    <a:pt x="1624" y="9"/>
                  </a:lnTo>
                  <a:lnTo>
                    <a:pt x="1534" y="21"/>
                  </a:lnTo>
                  <a:lnTo>
                    <a:pt x="1445" y="37"/>
                  </a:lnTo>
                  <a:lnTo>
                    <a:pt x="1357" y="58"/>
                  </a:lnTo>
                  <a:lnTo>
                    <a:pt x="1271" y="82"/>
                  </a:lnTo>
                  <a:lnTo>
                    <a:pt x="1187" y="111"/>
                  </a:lnTo>
                  <a:lnTo>
                    <a:pt x="1105" y="143"/>
                  </a:lnTo>
                  <a:lnTo>
                    <a:pt x="1024" y="180"/>
                  </a:lnTo>
                  <a:lnTo>
                    <a:pt x="947" y="220"/>
                  </a:lnTo>
                  <a:lnTo>
                    <a:pt x="871" y="264"/>
                  </a:lnTo>
                  <a:lnTo>
                    <a:pt x="797" y="311"/>
                  </a:lnTo>
                  <a:lnTo>
                    <a:pt x="727" y="362"/>
                  </a:lnTo>
                  <a:lnTo>
                    <a:pt x="658" y="416"/>
                  </a:lnTo>
                  <a:lnTo>
                    <a:pt x="592" y="473"/>
                  </a:lnTo>
                  <a:lnTo>
                    <a:pt x="530" y="533"/>
                  </a:lnTo>
                  <a:lnTo>
                    <a:pt x="470" y="597"/>
                  </a:lnTo>
                  <a:lnTo>
                    <a:pt x="414" y="662"/>
                  </a:lnTo>
                  <a:lnTo>
                    <a:pt x="360" y="732"/>
                  </a:lnTo>
                  <a:lnTo>
                    <a:pt x="309" y="803"/>
                  </a:lnTo>
                  <a:lnTo>
                    <a:pt x="262" y="877"/>
                  </a:lnTo>
                  <a:lnTo>
                    <a:pt x="219" y="953"/>
                  </a:lnTo>
                  <a:lnTo>
                    <a:pt x="179" y="1031"/>
                  </a:lnTo>
                  <a:lnTo>
                    <a:pt x="142" y="1112"/>
                  </a:lnTo>
                  <a:lnTo>
                    <a:pt x="109" y="1195"/>
                  </a:lnTo>
                  <a:lnTo>
                    <a:pt x="82" y="1279"/>
                  </a:lnTo>
                  <a:lnTo>
                    <a:pt x="56" y="1365"/>
                  </a:lnTo>
                  <a:lnTo>
                    <a:pt x="37" y="1454"/>
                  </a:lnTo>
                  <a:lnTo>
                    <a:pt x="21" y="1544"/>
                  </a:lnTo>
                  <a:lnTo>
                    <a:pt x="9" y="1635"/>
                  </a:lnTo>
                  <a:lnTo>
                    <a:pt x="2" y="1727"/>
                  </a:lnTo>
                  <a:lnTo>
                    <a:pt x="0" y="1820"/>
                  </a:lnTo>
                  <a:lnTo>
                    <a:pt x="2" y="1912"/>
                  </a:lnTo>
                  <a:lnTo>
                    <a:pt x="9" y="2004"/>
                  </a:lnTo>
                  <a:lnTo>
                    <a:pt x="21" y="2095"/>
                  </a:lnTo>
                  <a:lnTo>
                    <a:pt x="37" y="2185"/>
                  </a:lnTo>
                  <a:lnTo>
                    <a:pt x="56" y="2274"/>
                  </a:lnTo>
                  <a:lnTo>
                    <a:pt x="82" y="2360"/>
                  </a:lnTo>
                  <a:lnTo>
                    <a:pt x="109" y="2445"/>
                  </a:lnTo>
                  <a:lnTo>
                    <a:pt x="142" y="2527"/>
                  </a:lnTo>
                  <a:lnTo>
                    <a:pt x="179" y="2608"/>
                  </a:lnTo>
                  <a:lnTo>
                    <a:pt x="219" y="2686"/>
                  </a:lnTo>
                  <a:lnTo>
                    <a:pt x="262" y="2762"/>
                  </a:lnTo>
                  <a:lnTo>
                    <a:pt x="309" y="2836"/>
                  </a:lnTo>
                  <a:lnTo>
                    <a:pt x="360" y="2908"/>
                  </a:lnTo>
                  <a:lnTo>
                    <a:pt x="414" y="2976"/>
                  </a:lnTo>
                  <a:lnTo>
                    <a:pt x="470" y="3042"/>
                  </a:lnTo>
                  <a:lnTo>
                    <a:pt x="530" y="3105"/>
                  </a:lnTo>
                  <a:lnTo>
                    <a:pt x="592" y="3166"/>
                  </a:lnTo>
                  <a:lnTo>
                    <a:pt x="658" y="3222"/>
                  </a:lnTo>
                  <a:lnTo>
                    <a:pt x="727" y="3276"/>
                  </a:lnTo>
                  <a:lnTo>
                    <a:pt x="797" y="3327"/>
                  </a:lnTo>
                  <a:lnTo>
                    <a:pt x="871" y="3374"/>
                  </a:lnTo>
                  <a:lnTo>
                    <a:pt x="947" y="3418"/>
                  </a:lnTo>
                  <a:lnTo>
                    <a:pt x="1024" y="3458"/>
                  </a:lnTo>
                  <a:lnTo>
                    <a:pt x="1105" y="3495"/>
                  </a:lnTo>
                  <a:lnTo>
                    <a:pt x="1187" y="3527"/>
                  </a:lnTo>
                  <a:lnTo>
                    <a:pt x="1271" y="3556"/>
                  </a:lnTo>
                  <a:lnTo>
                    <a:pt x="1357" y="3580"/>
                  </a:lnTo>
                  <a:lnTo>
                    <a:pt x="1445" y="3601"/>
                  </a:lnTo>
                  <a:lnTo>
                    <a:pt x="1534" y="3617"/>
                  </a:lnTo>
                  <a:lnTo>
                    <a:pt x="1624" y="3629"/>
                  </a:lnTo>
                  <a:lnTo>
                    <a:pt x="1716" y="3636"/>
                  </a:lnTo>
                  <a:lnTo>
                    <a:pt x="1809" y="3638"/>
                  </a:lnTo>
                  <a:close/>
                </a:path>
              </a:pathLst>
            </a:custGeom>
            <a:gradFill rotWithShape="0">
              <a:gsLst>
                <a:gs pos="0">
                  <a:srgbClr val="33CCFF"/>
                </a:gs>
                <a:gs pos="100000">
                  <a:srgbClr val="3333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144" name="Freeform 6"/>
            <p:cNvSpPr>
              <a:spLocks/>
            </p:cNvSpPr>
            <p:nvPr/>
          </p:nvSpPr>
          <p:spPr bwMode="auto">
            <a:xfrm>
              <a:off x="2143" y="2008"/>
              <a:ext cx="693" cy="219"/>
            </a:xfrm>
            <a:custGeom>
              <a:avLst/>
              <a:gdLst>
                <a:gd name="T0" fmla="*/ 43 w 1386"/>
                <a:gd name="T1" fmla="*/ 1 h 437"/>
                <a:gd name="T2" fmla="*/ 42 w 1386"/>
                <a:gd name="T3" fmla="*/ 1 h 437"/>
                <a:gd name="T4" fmla="*/ 40 w 1386"/>
                <a:gd name="T5" fmla="*/ 1 h 437"/>
                <a:gd name="T6" fmla="*/ 38 w 1386"/>
                <a:gd name="T7" fmla="*/ 1 h 437"/>
                <a:gd name="T8" fmla="*/ 36 w 1386"/>
                <a:gd name="T9" fmla="*/ 1 h 437"/>
                <a:gd name="T10" fmla="*/ 35 w 1386"/>
                <a:gd name="T11" fmla="*/ 0 h 437"/>
                <a:gd name="T12" fmla="*/ 33 w 1386"/>
                <a:gd name="T13" fmla="*/ 0 h 437"/>
                <a:gd name="T14" fmla="*/ 30 w 1386"/>
                <a:gd name="T15" fmla="*/ 1 h 437"/>
                <a:gd name="T16" fmla="*/ 29 w 1386"/>
                <a:gd name="T17" fmla="*/ 1 h 437"/>
                <a:gd name="T18" fmla="*/ 27 w 1386"/>
                <a:gd name="T19" fmla="*/ 1 h 437"/>
                <a:gd name="T20" fmla="*/ 25 w 1386"/>
                <a:gd name="T21" fmla="*/ 1 h 437"/>
                <a:gd name="T22" fmla="*/ 24 w 1386"/>
                <a:gd name="T23" fmla="*/ 1 h 437"/>
                <a:gd name="T24" fmla="*/ 22 w 1386"/>
                <a:gd name="T25" fmla="*/ 1 h 437"/>
                <a:gd name="T26" fmla="*/ 22 w 1386"/>
                <a:gd name="T27" fmla="*/ 2 h 437"/>
                <a:gd name="T28" fmla="*/ 20 w 1386"/>
                <a:gd name="T29" fmla="*/ 2 h 437"/>
                <a:gd name="T30" fmla="*/ 19 w 1386"/>
                <a:gd name="T31" fmla="*/ 3 h 437"/>
                <a:gd name="T32" fmla="*/ 18 w 1386"/>
                <a:gd name="T33" fmla="*/ 3 h 437"/>
                <a:gd name="T34" fmla="*/ 15 w 1386"/>
                <a:gd name="T35" fmla="*/ 4 h 437"/>
                <a:gd name="T36" fmla="*/ 14 w 1386"/>
                <a:gd name="T37" fmla="*/ 4 h 437"/>
                <a:gd name="T38" fmla="*/ 13 w 1386"/>
                <a:gd name="T39" fmla="*/ 5 h 437"/>
                <a:gd name="T40" fmla="*/ 12 w 1386"/>
                <a:gd name="T41" fmla="*/ 5 h 437"/>
                <a:gd name="T42" fmla="*/ 11 w 1386"/>
                <a:gd name="T43" fmla="*/ 6 h 437"/>
                <a:gd name="T44" fmla="*/ 10 w 1386"/>
                <a:gd name="T45" fmla="*/ 6 h 437"/>
                <a:gd name="T46" fmla="*/ 9 w 1386"/>
                <a:gd name="T47" fmla="*/ 7 h 437"/>
                <a:gd name="T48" fmla="*/ 7 w 1386"/>
                <a:gd name="T49" fmla="*/ 8 h 437"/>
                <a:gd name="T50" fmla="*/ 6 w 1386"/>
                <a:gd name="T51" fmla="*/ 9 h 437"/>
                <a:gd name="T52" fmla="*/ 5 w 1386"/>
                <a:gd name="T53" fmla="*/ 9 h 437"/>
                <a:gd name="T54" fmla="*/ 5 w 1386"/>
                <a:gd name="T55" fmla="*/ 10 h 437"/>
                <a:gd name="T56" fmla="*/ 3 w 1386"/>
                <a:gd name="T57" fmla="*/ 11 h 437"/>
                <a:gd name="T58" fmla="*/ 3 w 1386"/>
                <a:gd name="T59" fmla="*/ 12 h 437"/>
                <a:gd name="T60" fmla="*/ 1 w 1386"/>
                <a:gd name="T61" fmla="*/ 12 h 437"/>
                <a:gd name="T62" fmla="*/ 1 w 1386"/>
                <a:gd name="T63" fmla="*/ 13 h 437"/>
                <a:gd name="T64" fmla="*/ 0 w 1386"/>
                <a:gd name="T65" fmla="*/ 14 h 4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6"/>
                <a:gd name="T100" fmla="*/ 0 h 437"/>
                <a:gd name="T101" fmla="*/ 1386 w 1386"/>
                <a:gd name="T102" fmla="*/ 437 h 4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6" h="437">
                  <a:moveTo>
                    <a:pt x="1386" y="26"/>
                  </a:moveTo>
                  <a:lnTo>
                    <a:pt x="1325" y="17"/>
                  </a:lnTo>
                  <a:lnTo>
                    <a:pt x="1264" y="10"/>
                  </a:lnTo>
                  <a:lnTo>
                    <a:pt x="1205" y="5"/>
                  </a:lnTo>
                  <a:lnTo>
                    <a:pt x="1148" y="1"/>
                  </a:lnTo>
                  <a:lnTo>
                    <a:pt x="1091" y="0"/>
                  </a:lnTo>
                  <a:lnTo>
                    <a:pt x="1036" y="0"/>
                  </a:lnTo>
                  <a:lnTo>
                    <a:pt x="982" y="1"/>
                  </a:lnTo>
                  <a:lnTo>
                    <a:pt x="929" y="5"/>
                  </a:lnTo>
                  <a:lnTo>
                    <a:pt x="878" y="9"/>
                  </a:lnTo>
                  <a:lnTo>
                    <a:pt x="827" y="16"/>
                  </a:lnTo>
                  <a:lnTo>
                    <a:pt x="778" y="23"/>
                  </a:lnTo>
                  <a:lnTo>
                    <a:pt x="731" y="32"/>
                  </a:lnTo>
                  <a:lnTo>
                    <a:pt x="683" y="44"/>
                  </a:lnTo>
                  <a:lnTo>
                    <a:pt x="638" y="55"/>
                  </a:lnTo>
                  <a:lnTo>
                    <a:pt x="593" y="68"/>
                  </a:lnTo>
                  <a:lnTo>
                    <a:pt x="550" y="83"/>
                  </a:lnTo>
                  <a:lnTo>
                    <a:pt x="508" y="99"/>
                  </a:lnTo>
                  <a:lnTo>
                    <a:pt x="467" y="115"/>
                  </a:lnTo>
                  <a:lnTo>
                    <a:pt x="426" y="132"/>
                  </a:lnTo>
                  <a:lnTo>
                    <a:pt x="387" y="152"/>
                  </a:lnTo>
                  <a:lnTo>
                    <a:pt x="350" y="172"/>
                  </a:lnTo>
                  <a:lnTo>
                    <a:pt x="313" y="192"/>
                  </a:lnTo>
                  <a:lnTo>
                    <a:pt x="277" y="213"/>
                  </a:lnTo>
                  <a:lnTo>
                    <a:pt x="242" y="236"/>
                  </a:lnTo>
                  <a:lnTo>
                    <a:pt x="209" y="259"/>
                  </a:lnTo>
                  <a:lnTo>
                    <a:pt x="176" y="282"/>
                  </a:lnTo>
                  <a:lnTo>
                    <a:pt x="144" y="306"/>
                  </a:lnTo>
                  <a:lnTo>
                    <a:pt x="113" y="332"/>
                  </a:lnTo>
                  <a:lnTo>
                    <a:pt x="84" y="357"/>
                  </a:lnTo>
                  <a:lnTo>
                    <a:pt x="55" y="384"/>
                  </a:lnTo>
                  <a:lnTo>
                    <a:pt x="27" y="410"/>
                  </a:lnTo>
                  <a:lnTo>
                    <a:pt x="0" y="4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45" name="Freeform 7"/>
            <p:cNvSpPr>
              <a:spLocks/>
            </p:cNvSpPr>
            <p:nvPr/>
          </p:nvSpPr>
          <p:spPr bwMode="auto">
            <a:xfrm>
              <a:off x="2143" y="2008"/>
              <a:ext cx="693" cy="219"/>
            </a:xfrm>
            <a:custGeom>
              <a:avLst/>
              <a:gdLst>
                <a:gd name="T0" fmla="*/ 43 w 1386"/>
                <a:gd name="T1" fmla="*/ 1 h 437"/>
                <a:gd name="T2" fmla="*/ 42 w 1386"/>
                <a:gd name="T3" fmla="*/ 1 h 437"/>
                <a:gd name="T4" fmla="*/ 40 w 1386"/>
                <a:gd name="T5" fmla="*/ 1 h 437"/>
                <a:gd name="T6" fmla="*/ 38 w 1386"/>
                <a:gd name="T7" fmla="*/ 1 h 437"/>
                <a:gd name="T8" fmla="*/ 36 w 1386"/>
                <a:gd name="T9" fmla="*/ 1 h 437"/>
                <a:gd name="T10" fmla="*/ 35 w 1386"/>
                <a:gd name="T11" fmla="*/ 0 h 437"/>
                <a:gd name="T12" fmla="*/ 33 w 1386"/>
                <a:gd name="T13" fmla="*/ 0 h 437"/>
                <a:gd name="T14" fmla="*/ 30 w 1386"/>
                <a:gd name="T15" fmla="*/ 1 h 437"/>
                <a:gd name="T16" fmla="*/ 29 w 1386"/>
                <a:gd name="T17" fmla="*/ 1 h 437"/>
                <a:gd name="T18" fmla="*/ 27 w 1386"/>
                <a:gd name="T19" fmla="*/ 1 h 437"/>
                <a:gd name="T20" fmla="*/ 25 w 1386"/>
                <a:gd name="T21" fmla="*/ 1 h 437"/>
                <a:gd name="T22" fmla="*/ 24 w 1386"/>
                <a:gd name="T23" fmla="*/ 1 h 437"/>
                <a:gd name="T24" fmla="*/ 22 w 1386"/>
                <a:gd name="T25" fmla="*/ 1 h 437"/>
                <a:gd name="T26" fmla="*/ 22 w 1386"/>
                <a:gd name="T27" fmla="*/ 2 h 437"/>
                <a:gd name="T28" fmla="*/ 20 w 1386"/>
                <a:gd name="T29" fmla="*/ 2 h 437"/>
                <a:gd name="T30" fmla="*/ 19 w 1386"/>
                <a:gd name="T31" fmla="*/ 3 h 437"/>
                <a:gd name="T32" fmla="*/ 18 w 1386"/>
                <a:gd name="T33" fmla="*/ 3 h 437"/>
                <a:gd name="T34" fmla="*/ 15 w 1386"/>
                <a:gd name="T35" fmla="*/ 4 h 437"/>
                <a:gd name="T36" fmla="*/ 14 w 1386"/>
                <a:gd name="T37" fmla="*/ 4 h 437"/>
                <a:gd name="T38" fmla="*/ 13 w 1386"/>
                <a:gd name="T39" fmla="*/ 5 h 437"/>
                <a:gd name="T40" fmla="*/ 12 w 1386"/>
                <a:gd name="T41" fmla="*/ 5 h 437"/>
                <a:gd name="T42" fmla="*/ 11 w 1386"/>
                <a:gd name="T43" fmla="*/ 6 h 437"/>
                <a:gd name="T44" fmla="*/ 10 w 1386"/>
                <a:gd name="T45" fmla="*/ 6 h 437"/>
                <a:gd name="T46" fmla="*/ 9 w 1386"/>
                <a:gd name="T47" fmla="*/ 7 h 437"/>
                <a:gd name="T48" fmla="*/ 7 w 1386"/>
                <a:gd name="T49" fmla="*/ 8 h 437"/>
                <a:gd name="T50" fmla="*/ 6 w 1386"/>
                <a:gd name="T51" fmla="*/ 9 h 437"/>
                <a:gd name="T52" fmla="*/ 5 w 1386"/>
                <a:gd name="T53" fmla="*/ 9 h 437"/>
                <a:gd name="T54" fmla="*/ 5 w 1386"/>
                <a:gd name="T55" fmla="*/ 10 h 437"/>
                <a:gd name="T56" fmla="*/ 3 w 1386"/>
                <a:gd name="T57" fmla="*/ 11 h 437"/>
                <a:gd name="T58" fmla="*/ 3 w 1386"/>
                <a:gd name="T59" fmla="*/ 12 h 437"/>
                <a:gd name="T60" fmla="*/ 1 w 1386"/>
                <a:gd name="T61" fmla="*/ 12 h 437"/>
                <a:gd name="T62" fmla="*/ 1 w 1386"/>
                <a:gd name="T63" fmla="*/ 13 h 437"/>
                <a:gd name="T64" fmla="*/ 0 w 1386"/>
                <a:gd name="T65" fmla="*/ 14 h 4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6"/>
                <a:gd name="T100" fmla="*/ 0 h 437"/>
                <a:gd name="T101" fmla="*/ 1386 w 1386"/>
                <a:gd name="T102" fmla="*/ 437 h 4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6" h="437">
                  <a:moveTo>
                    <a:pt x="1386" y="26"/>
                  </a:moveTo>
                  <a:lnTo>
                    <a:pt x="1325" y="17"/>
                  </a:lnTo>
                  <a:lnTo>
                    <a:pt x="1264" y="10"/>
                  </a:lnTo>
                  <a:lnTo>
                    <a:pt x="1205" y="5"/>
                  </a:lnTo>
                  <a:lnTo>
                    <a:pt x="1148" y="1"/>
                  </a:lnTo>
                  <a:lnTo>
                    <a:pt x="1091" y="0"/>
                  </a:lnTo>
                  <a:lnTo>
                    <a:pt x="1036" y="0"/>
                  </a:lnTo>
                  <a:lnTo>
                    <a:pt x="982" y="1"/>
                  </a:lnTo>
                  <a:lnTo>
                    <a:pt x="929" y="5"/>
                  </a:lnTo>
                  <a:lnTo>
                    <a:pt x="878" y="9"/>
                  </a:lnTo>
                  <a:lnTo>
                    <a:pt x="827" y="16"/>
                  </a:lnTo>
                  <a:lnTo>
                    <a:pt x="778" y="23"/>
                  </a:lnTo>
                  <a:lnTo>
                    <a:pt x="731" y="32"/>
                  </a:lnTo>
                  <a:lnTo>
                    <a:pt x="683" y="44"/>
                  </a:lnTo>
                  <a:lnTo>
                    <a:pt x="638" y="55"/>
                  </a:lnTo>
                  <a:lnTo>
                    <a:pt x="593" y="68"/>
                  </a:lnTo>
                  <a:lnTo>
                    <a:pt x="550" y="83"/>
                  </a:lnTo>
                  <a:lnTo>
                    <a:pt x="508" y="99"/>
                  </a:lnTo>
                  <a:lnTo>
                    <a:pt x="467" y="115"/>
                  </a:lnTo>
                  <a:lnTo>
                    <a:pt x="426" y="132"/>
                  </a:lnTo>
                  <a:lnTo>
                    <a:pt x="387" y="152"/>
                  </a:lnTo>
                  <a:lnTo>
                    <a:pt x="350" y="172"/>
                  </a:lnTo>
                  <a:lnTo>
                    <a:pt x="313" y="192"/>
                  </a:lnTo>
                  <a:lnTo>
                    <a:pt x="277" y="213"/>
                  </a:lnTo>
                  <a:lnTo>
                    <a:pt x="242" y="236"/>
                  </a:lnTo>
                  <a:lnTo>
                    <a:pt x="209" y="259"/>
                  </a:lnTo>
                  <a:lnTo>
                    <a:pt x="176" y="282"/>
                  </a:lnTo>
                  <a:lnTo>
                    <a:pt x="144" y="306"/>
                  </a:lnTo>
                  <a:lnTo>
                    <a:pt x="113" y="332"/>
                  </a:lnTo>
                  <a:lnTo>
                    <a:pt x="84" y="357"/>
                  </a:lnTo>
                  <a:lnTo>
                    <a:pt x="55" y="384"/>
                  </a:lnTo>
                  <a:lnTo>
                    <a:pt x="27" y="410"/>
                  </a:lnTo>
                  <a:lnTo>
                    <a:pt x="0" y="4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46" name="Freeform 8"/>
            <p:cNvSpPr>
              <a:spLocks/>
            </p:cNvSpPr>
            <p:nvPr/>
          </p:nvSpPr>
          <p:spPr bwMode="auto">
            <a:xfrm>
              <a:off x="2831" y="2017"/>
              <a:ext cx="709" cy="244"/>
            </a:xfrm>
            <a:custGeom>
              <a:avLst/>
              <a:gdLst>
                <a:gd name="T0" fmla="*/ 0 w 1417"/>
                <a:gd name="T1" fmla="*/ 0 h 489"/>
                <a:gd name="T2" fmla="*/ 1 w 1417"/>
                <a:gd name="T3" fmla="*/ 0 h 489"/>
                <a:gd name="T4" fmla="*/ 2 w 1417"/>
                <a:gd name="T5" fmla="*/ 0 h 489"/>
                <a:gd name="T6" fmla="*/ 3 w 1417"/>
                <a:gd name="T7" fmla="*/ 0 h 489"/>
                <a:gd name="T8" fmla="*/ 4 w 1417"/>
                <a:gd name="T9" fmla="*/ 0 h 489"/>
                <a:gd name="T10" fmla="*/ 6 w 1417"/>
                <a:gd name="T11" fmla="*/ 0 h 489"/>
                <a:gd name="T12" fmla="*/ 7 w 1417"/>
                <a:gd name="T13" fmla="*/ 0 h 489"/>
                <a:gd name="T14" fmla="*/ 8 w 1417"/>
                <a:gd name="T15" fmla="*/ 0 h 489"/>
                <a:gd name="T16" fmla="*/ 10 w 1417"/>
                <a:gd name="T17" fmla="*/ 0 h 489"/>
                <a:gd name="T18" fmla="*/ 11 w 1417"/>
                <a:gd name="T19" fmla="*/ 0 h 489"/>
                <a:gd name="T20" fmla="*/ 13 w 1417"/>
                <a:gd name="T21" fmla="*/ 0 h 489"/>
                <a:gd name="T22" fmla="*/ 14 w 1417"/>
                <a:gd name="T23" fmla="*/ 0 h 489"/>
                <a:gd name="T24" fmla="*/ 16 w 1417"/>
                <a:gd name="T25" fmla="*/ 0 h 489"/>
                <a:gd name="T26" fmla="*/ 17 w 1417"/>
                <a:gd name="T27" fmla="*/ 1 h 489"/>
                <a:gd name="T28" fmla="*/ 19 w 1417"/>
                <a:gd name="T29" fmla="*/ 1 h 489"/>
                <a:gd name="T30" fmla="*/ 21 w 1417"/>
                <a:gd name="T31" fmla="*/ 2 h 489"/>
                <a:gd name="T32" fmla="*/ 22 w 1417"/>
                <a:gd name="T33" fmla="*/ 2 h 489"/>
                <a:gd name="T34" fmla="*/ 24 w 1417"/>
                <a:gd name="T35" fmla="*/ 2 h 489"/>
                <a:gd name="T36" fmla="*/ 26 w 1417"/>
                <a:gd name="T37" fmla="*/ 3 h 489"/>
                <a:gd name="T38" fmla="*/ 27 w 1417"/>
                <a:gd name="T39" fmla="*/ 3 h 489"/>
                <a:gd name="T40" fmla="*/ 29 w 1417"/>
                <a:gd name="T41" fmla="*/ 4 h 489"/>
                <a:gd name="T42" fmla="*/ 31 w 1417"/>
                <a:gd name="T43" fmla="*/ 5 h 489"/>
                <a:gd name="T44" fmla="*/ 32 w 1417"/>
                <a:gd name="T45" fmla="*/ 5 h 489"/>
                <a:gd name="T46" fmla="*/ 34 w 1417"/>
                <a:gd name="T47" fmla="*/ 6 h 489"/>
                <a:gd name="T48" fmla="*/ 35 w 1417"/>
                <a:gd name="T49" fmla="*/ 7 h 489"/>
                <a:gd name="T50" fmla="*/ 37 w 1417"/>
                <a:gd name="T51" fmla="*/ 8 h 489"/>
                <a:gd name="T52" fmla="*/ 38 w 1417"/>
                <a:gd name="T53" fmla="*/ 9 h 489"/>
                <a:gd name="T54" fmla="*/ 39 w 1417"/>
                <a:gd name="T55" fmla="*/ 9 h 489"/>
                <a:gd name="T56" fmla="*/ 41 w 1417"/>
                <a:gd name="T57" fmla="*/ 10 h 489"/>
                <a:gd name="T58" fmla="*/ 42 w 1417"/>
                <a:gd name="T59" fmla="*/ 11 h 489"/>
                <a:gd name="T60" fmla="*/ 43 w 1417"/>
                <a:gd name="T61" fmla="*/ 13 h 489"/>
                <a:gd name="T62" fmla="*/ 44 w 1417"/>
                <a:gd name="T63" fmla="*/ 14 h 489"/>
                <a:gd name="T64" fmla="*/ 45 w 1417"/>
                <a:gd name="T65" fmla="*/ 15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7"/>
                <a:gd name="T100" fmla="*/ 0 h 489"/>
                <a:gd name="T101" fmla="*/ 1417 w 1417"/>
                <a:gd name="T102" fmla="*/ 489 h 4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7" h="489">
                  <a:moveTo>
                    <a:pt x="0" y="14"/>
                  </a:moveTo>
                  <a:lnTo>
                    <a:pt x="27" y="9"/>
                  </a:lnTo>
                  <a:lnTo>
                    <a:pt x="57" y="5"/>
                  </a:lnTo>
                  <a:lnTo>
                    <a:pt x="89" y="2"/>
                  </a:lnTo>
                  <a:lnTo>
                    <a:pt x="123" y="0"/>
                  </a:lnTo>
                  <a:lnTo>
                    <a:pt x="161" y="0"/>
                  </a:lnTo>
                  <a:lnTo>
                    <a:pt x="203" y="1"/>
                  </a:lnTo>
                  <a:lnTo>
                    <a:pt x="246" y="4"/>
                  </a:lnTo>
                  <a:lnTo>
                    <a:pt x="290" y="6"/>
                  </a:lnTo>
                  <a:lnTo>
                    <a:pt x="338" y="10"/>
                  </a:lnTo>
                  <a:lnTo>
                    <a:pt x="386" y="16"/>
                  </a:lnTo>
                  <a:lnTo>
                    <a:pt x="436" y="23"/>
                  </a:lnTo>
                  <a:lnTo>
                    <a:pt x="488" y="31"/>
                  </a:lnTo>
                  <a:lnTo>
                    <a:pt x="539" y="42"/>
                  </a:lnTo>
                  <a:lnTo>
                    <a:pt x="592" y="52"/>
                  </a:lnTo>
                  <a:lnTo>
                    <a:pt x="645" y="65"/>
                  </a:lnTo>
                  <a:lnTo>
                    <a:pt x="698" y="78"/>
                  </a:lnTo>
                  <a:lnTo>
                    <a:pt x="753" y="93"/>
                  </a:lnTo>
                  <a:lnTo>
                    <a:pt x="806" y="110"/>
                  </a:lnTo>
                  <a:lnTo>
                    <a:pt x="859" y="127"/>
                  </a:lnTo>
                  <a:lnTo>
                    <a:pt x="912" y="146"/>
                  </a:lnTo>
                  <a:lnTo>
                    <a:pt x="963" y="166"/>
                  </a:lnTo>
                  <a:lnTo>
                    <a:pt x="1014" y="188"/>
                  </a:lnTo>
                  <a:lnTo>
                    <a:pt x="1064" y="212"/>
                  </a:lnTo>
                  <a:lnTo>
                    <a:pt x="1111" y="236"/>
                  </a:lnTo>
                  <a:lnTo>
                    <a:pt x="1157" y="263"/>
                  </a:lnTo>
                  <a:lnTo>
                    <a:pt x="1202" y="290"/>
                  </a:lnTo>
                  <a:lnTo>
                    <a:pt x="1245" y="319"/>
                  </a:lnTo>
                  <a:lnTo>
                    <a:pt x="1285" y="350"/>
                  </a:lnTo>
                  <a:lnTo>
                    <a:pt x="1322" y="383"/>
                  </a:lnTo>
                  <a:lnTo>
                    <a:pt x="1356" y="416"/>
                  </a:lnTo>
                  <a:lnTo>
                    <a:pt x="1389" y="452"/>
                  </a:lnTo>
                  <a:lnTo>
                    <a:pt x="1417" y="4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47" name="Freeform 9"/>
            <p:cNvSpPr>
              <a:spLocks/>
            </p:cNvSpPr>
            <p:nvPr/>
          </p:nvSpPr>
          <p:spPr bwMode="auto">
            <a:xfrm>
              <a:off x="2831" y="2017"/>
              <a:ext cx="709" cy="244"/>
            </a:xfrm>
            <a:custGeom>
              <a:avLst/>
              <a:gdLst>
                <a:gd name="T0" fmla="*/ 0 w 1417"/>
                <a:gd name="T1" fmla="*/ 0 h 489"/>
                <a:gd name="T2" fmla="*/ 1 w 1417"/>
                <a:gd name="T3" fmla="*/ 0 h 489"/>
                <a:gd name="T4" fmla="*/ 2 w 1417"/>
                <a:gd name="T5" fmla="*/ 0 h 489"/>
                <a:gd name="T6" fmla="*/ 3 w 1417"/>
                <a:gd name="T7" fmla="*/ 0 h 489"/>
                <a:gd name="T8" fmla="*/ 4 w 1417"/>
                <a:gd name="T9" fmla="*/ 0 h 489"/>
                <a:gd name="T10" fmla="*/ 6 w 1417"/>
                <a:gd name="T11" fmla="*/ 0 h 489"/>
                <a:gd name="T12" fmla="*/ 7 w 1417"/>
                <a:gd name="T13" fmla="*/ 0 h 489"/>
                <a:gd name="T14" fmla="*/ 8 w 1417"/>
                <a:gd name="T15" fmla="*/ 0 h 489"/>
                <a:gd name="T16" fmla="*/ 10 w 1417"/>
                <a:gd name="T17" fmla="*/ 0 h 489"/>
                <a:gd name="T18" fmla="*/ 11 w 1417"/>
                <a:gd name="T19" fmla="*/ 0 h 489"/>
                <a:gd name="T20" fmla="*/ 13 w 1417"/>
                <a:gd name="T21" fmla="*/ 0 h 489"/>
                <a:gd name="T22" fmla="*/ 14 w 1417"/>
                <a:gd name="T23" fmla="*/ 0 h 489"/>
                <a:gd name="T24" fmla="*/ 16 w 1417"/>
                <a:gd name="T25" fmla="*/ 0 h 489"/>
                <a:gd name="T26" fmla="*/ 17 w 1417"/>
                <a:gd name="T27" fmla="*/ 1 h 489"/>
                <a:gd name="T28" fmla="*/ 19 w 1417"/>
                <a:gd name="T29" fmla="*/ 1 h 489"/>
                <a:gd name="T30" fmla="*/ 21 w 1417"/>
                <a:gd name="T31" fmla="*/ 2 h 489"/>
                <a:gd name="T32" fmla="*/ 22 w 1417"/>
                <a:gd name="T33" fmla="*/ 2 h 489"/>
                <a:gd name="T34" fmla="*/ 24 w 1417"/>
                <a:gd name="T35" fmla="*/ 2 h 489"/>
                <a:gd name="T36" fmla="*/ 26 w 1417"/>
                <a:gd name="T37" fmla="*/ 3 h 489"/>
                <a:gd name="T38" fmla="*/ 27 w 1417"/>
                <a:gd name="T39" fmla="*/ 3 h 489"/>
                <a:gd name="T40" fmla="*/ 29 w 1417"/>
                <a:gd name="T41" fmla="*/ 4 h 489"/>
                <a:gd name="T42" fmla="*/ 31 w 1417"/>
                <a:gd name="T43" fmla="*/ 5 h 489"/>
                <a:gd name="T44" fmla="*/ 32 w 1417"/>
                <a:gd name="T45" fmla="*/ 5 h 489"/>
                <a:gd name="T46" fmla="*/ 34 w 1417"/>
                <a:gd name="T47" fmla="*/ 6 h 489"/>
                <a:gd name="T48" fmla="*/ 35 w 1417"/>
                <a:gd name="T49" fmla="*/ 7 h 489"/>
                <a:gd name="T50" fmla="*/ 37 w 1417"/>
                <a:gd name="T51" fmla="*/ 8 h 489"/>
                <a:gd name="T52" fmla="*/ 38 w 1417"/>
                <a:gd name="T53" fmla="*/ 9 h 489"/>
                <a:gd name="T54" fmla="*/ 39 w 1417"/>
                <a:gd name="T55" fmla="*/ 9 h 489"/>
                <a:gd name="T56" fmla="*/ 41 w 1417"/>
                <a:gd name="T57" fmla="*/ 10 h 489"/>
                <a:gd name="T58" fmla="*/ 42 w 1417"/>
                <a:gd name="T59" fmla="*/ 11 h 489"/>
                <a:gd name="T60" fmla="*/ 43 w 1417"/>
                <a:gd name="T61" fmla="*/ 13 h 489"/>
                <a:gd name="T62" fmla="*/ 44 w 1417"/>
                <a:gd name="T63" fmla="*/ 14 h 489"/>
                <a:gd name="T64" fmla="*/ 45 w 1417"/>
                <a:gd name="T65" fmla="*/ 15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7"/>
                <a:gd name="T100" fmla="*/ 0 h 489"/>
                <a:gd name="T101" fmla="*/ 1417 w 1417"/>
                <a:gd name="T102" fmla="*/ 489 h 4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7" h="489">
                  <a:moveTo>
                    <a:pt x="0" y="14"/>
                  </a:moveTo>
                  <a:lnTo>
                    <a:pt x="27" y="9"/>
                  </a:lnTo>
                  <a:lnTo>
                    <a:pt x="57" y="5"/>
                  </a:lnTo>
                  <a:lnTo>
                    <a:pt x="89" y="2"/>
                  </a:lnTo>
                  <a:lnTo>
                    <a:pt x="123" y="0"/>
                  </a:lnTo>
                  <a:lnTo>
                    <a:pt x="161" y="0"/>
                  </a:lnTo>
                  <a:lnTo>
                    <a:pt x="203" y="1"/>
                  </a:lnTo>
                  <a:lnTo>
                    <a:pt x="246" y="4"/>
                  </a:lnTo>
                  <a:lnTo>
                    <a:pt x="290" y="6"/>
                  </a:lnTo>
                  <a:lnTo>
                    <a:pt x="338" y="10"/>
                  </a:lnTo>
                  <a:lnTo>
                    <a:pt x="386" y="16"/>
                  </a:lnTo>
                  <a:lnTo>
                    <a:pt x="436" y="23"/>
                  </a:lnTo>
                  <a:lnTo>
                    <a:pt x="488" y="31"/>
                  </a:lnTo>
                  <a:lnTo>
                    <a:pt x="539" y="42"/>
                  </a:lnTo>
                  <a:lnTo>
                    <a:pt x="592" y="52"/>
                  </a:lnTo>
                  <a:lnTo>
                    <a:pt x="645" y="65"/>
                  </a:lnTo>
                  <a:lnTo>
                    <a:pt x="698" y="78"/>
                  </a:lnTo>
                  <a:lnTo>
                    <a:pt x="753" y="93"/>
                  </a:lnTo>
                  <a:lnTo>
                    <a:pt x="806" y="110"/>
                  </a:lnTo>
                  <a:lnTo>
                    <a:pt x="859" y="127"/>
                  </a:lnTo>
                  <a:lnTo>
                    <a:pt x="912" y="146"/>
                  </a:lnTo>
                  <a:lnTo>
                    <a:pt x="963" y="166"/>
                  </a:lnTo>
                  <a:lnTo>
                    <a:pt x="1014" y="188"/>
                  </a:lnTo>
                  <a:lnTo>
                    <a:pt x="1064" y="212"/>
                  </a:lnTo>
                  <a:lnTo>
                    <a:pt x="1111" y="236"/>
                  </a:lnTo>
                  <a:lnTo>
                    <a:pt x="1157" y="263"/>
                  </a:lnTo>
                  <a:lnTo>
                    <a:pt x="1202" y="290"/>
                  </a:lnTo>
                  <a:lnTo>
                    <a:pt x="1245" y="319"/>
                  </a:lnTo>
                  <a:lnTo>
                    <a:pt x="1285" y="350"/>
                  </a:lnTo>
                  <a:lnTo>
                    <a:pt x="1322" y="383"/>
                  </a:lnTo>
                  <a:lnTo>
                    <a:pt x="1356" y="416"/>
                  </a:lnTo>
                  <a:lnTo>
                    <a:pt x="1389" y="452"/>
                  </a:lnTo>
                  <a:lnTo>
                    <a:pt x="1417" y="4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48" name="Freeform 10"/>
            <p:cNvSpPr>
              <a:spLocks/>
            </p:cNvSpPr>
            <p:nvPr/>
          </p:nvSpPr>
          <p:spPr bwMode="auto">
            <a:xfrm>
              <a:off x="2821" y="2019"/>
              <a:ext cx="908" cy="860"/>
            </a:xfrm>
            <a:custGeom>
              <a:avLst/>
              <a:gdLst>
                <a:gd name="T0" fmla="*/ 57 w 1816"/>
                <a:gd name="T1" fmla="*/ 54 h 1720"/>
                <a:gd name="T2" fmla="*/ 57 w 1816"/>
                <a:gd name="T3" fmla="*/ 52 h 1720"/>
                <a:gd name="T4" fmla="*/ 57 w 1816"/>
                <a:gd name="T5" fmla="*/ 50 h 1720"/>
                <a:gd name="T6" fmla="*/ 57 w 1816"/>
                <a:gd name="T7" fmla="*/ 48 h 1720"/>
                <a:gd name="T8" fmla="*/ 56 w 1816"/>
                <a:gd name="T9" fmla="*/ 46 h 1720"/>
                <a:gd name="T10" fmla="*/ 56 w 1816"/>
                <a:gd name="T11" fmla="*/ 43 h 1720"/>
                <a:gd name="T12" fmla="*/ 55 w 1816"/>
                <a:gd name="T13" fmla="*/ 41 h 1720"/>
                <a:gd name="T14" fmla="*/ 55 w 1816"/>
                <a:gd name="T15" fmla="*/ 39 h 1720"/>
                <a:gd name="T16" fmla="*/ 54 w 1816"/>
                <a:gd name="T17" fmla="*/ 37 h 1720"/>
                <a:gd name="T18" fmla="*/ 53 w 1816"/>
                <a:gd name="T19" fmla="*/ 34 h 1720"/>
                <a:gd name="T20" fmla="*/ 52 w 1816"/>
                <a:gd name="T21" fmla="*/ 31 h 1720"/>
                <a:gd name="T22" fmla="*/ 51 w 1816"/>
                <a:gd name="T23" fmla="*/ 29 h 1720"/>
                <a:gd name="T24" fmla="*/ 50 w 1816"/>
                <a:gd name="T25" fmla="*/ 27 h 1720"/>
                <a:gd name="T26" fmla="*/ 48 w 1816"/>
                <a:gd name="T27" fmla="*/ 26 h 1720"/>
                <a:gd name="T28" fmla="*/ 47 w 1816"/>
                <a:gd name="T29" fmla="*/ 24 h 1720"/>
                <a:gd name="T30" fmla="*/ 45 w 1816"/>
                <a:gd name="T31" fmla="*/ 22 h 1720"/>
                <a:gd name="T32" fmla="*/ 43 w 1816"/>
                <a:gd name="T33" fmla="*/ 20 h 1720"/>
                <a:gd name="T34" fmla="*/ 41 w 1816"/>
                <a:gd name="T35" fmla="*/ 18 h 1720"/>
                <a:gd name="T36" fmla="*/ 40 w 1816"/>
                <a:gd name="T37" fmla="*/ 15 h 1720"/>
                <a:gd name="T38" fmla="*/ 37 w 1816"/>
                <a:gd name="T39" fmla="*/ 13 h 1720"/>
                <a:gd name="T40" fmla="*/ 35 w 1816"/>
                <a:gd name="T41" fmla="*/ 12 h 1720"/>
                <a:gd name="T42" fmla="*/ 33 w 1816"/>
                <a:gd name="T43" fmla="*/ 11 h 1720"/>
                <a:gd name="T44" fmla="*/ 30 w 1816"/>
                <a:gd name="T45" fmla="*/ 9 h 1720"/>
                <a:gd name="T46" fmla="*/ 28 w 1816"/>
                <a:gd name="T47" fmla="*/ 7 h 1720"/>
                <a:gd name="T48" fmla="*/ 25 w 1816"/>
                <a:gd name="T49" fmla="*/ 6 h 1720"/>
                <a:gd name="T50" fmla="*/ 23 w 1816"/>
                <a:gd name="T51" fmla="*/ 5 h 1720"/>
                <a:gd name="T52" fmla="*/ 20 w 1816"/>
                <a:gd name="T53" fmla="*/ 3 h 1720"/>
                <a:gd name="T54" fmla="*/ 17 w 1816"/>
                <a:gd name="T55" fmla="*/ 3 h 1720"/>
                <a:gd name="T56" fmla="*/ 14 w 1816"/>
                <a:gd name="T57" fmla="*/ 2 h 1720"/>
                <a:gd name="T58" fmla="*/ 11 w 1816"/>
                <a:gd name="T59" fmla="*/ 2 h 1720"/>
                <a:gd name="T60" fmla="*/ 7 w 1816"/>
                <a:gd name="T61" fmla="*/ 1 h 1720"/>
                <a:gd name="T62" fmla="*/ 4 w 1816"/>
                <a:gd name="T63" fmla="*/ 1 h 1720"/>
                <a:gd name="T64" fmla="*/ 0 w 1816"/>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6"/>
                <a:gd name="T100" fmla="*/ 0 h 1720"/>
                <a:gd name="T101" fmla="*/ 1816 w 1816"/>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6" h="1720">
                  <a:moveTo>
                    <a:pt x="1816" y="1720"/>
                  </a:moveTo>
                  <a:lnTo>
                    <a:pt x="1816" y="1653"/>
                  </a:lnTo>
                  <a:lnTo>
                    <a:pt x="1812" y="1586"/>
                  </a:lnTo>
                  <a:lnTo>
                    <a:pt x="1804" y="1516"/>
                  </a:lnTo>
                  <a:lnTo>
                    <a:pt x="1792" y="1445"/>
                  </a:lnTo>
                  <a:lnTo>
                    <a:pt x="1777" y="1375"/>
                  </a:lnTo>
                  <a:lnTo>
                    <a:pt x="1759" y="1304"/>
                  </a:lnTo>
                  <a:lnTo>
                    <a:pt x="1736" y="1231"/>
                  </a:lnTo>
                  <a:lnTo>
                    <a:pt x="1709" y="1160"/>
                  </a:lnTo>
                  <a:lnTo>
                    <a:pt x="1680" y="1087"/>
                  </a:lnTo>
                  <a:lnTo>
                    <a:pt x="1647" y="1017"/>
                  </a:lnTo>
                  <a:lnTo>
                    <a:pt x="1610" y="946"/>
                  </a:lnTo>
                  <a:lnTo>
                    <a:pt x="1569" y="876"/>
                  </a:lnTo>
                  <a:lnTo>
                    <a:pt x="1525" y="807"/>
                  </a:lnTo>
                  <a:lnTo>
                    <a:pt x="1476" y="739"/>
                  </a:lnTo>
                  <a:lnTo>
                    <a:pt x="1426" y="674"/>
                  </a:lnTo>
                  <a:lnTo>
                    <a:pt x="1370" y="609"/>
                  </a:lnTo>
                  <a:lnTo>
                    <a:pt x="1312" y="547"/>
                  </a:lnTo>
                  <a:lnTo>
                    <a:pt x="1249" y="487"/>
                  </a:lnTo>
                  <a:lnTo>
                    <a:pt x="1183" y="429"/>
                  </a:lnTo>
                  <a:lnTo>
                    <a:pt x="1113" y="374"/>
                  </a:lnTo>
                  <a:lnTo>
                    <a:pt x="1041" y="322"/>
                  </a:lnTo>
                  <a:lnTo>
                    <a:pt x="964" y="273"/>
                  </a:lnTo>
                  <a:lnTo>
                    <a:pt x="883" y="227"/>
                  </a:lnTo>
                  <a:lnTo>
                    <a:pt x="799" y="184"/>
                  </a:lnTo>
                  <a:lnTo>
                    <a:pt x="711" y="146"/>
                  </a:lnTo>
                  <a:lnTo>
                    <a:pt x="620" y="111"/>
                  </a:lnTo>
                  <a:lnTo>
                    <a:pt x="526" y="82"/>
                  </a:lnTo>
                  <a:lnTo>
                    <a:pt x="428" y="55"/>
                  </a:lnTo>
                  <a:lnTo>
                    <a:pt x="326" y="33"/>
                  </a:lnTo>
                  <a:lnTo>
                    <a:pt x="220" y="17"/>
                  </a:lnTo>
                  <a:lnTo>
                    <a:pt x="113"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49" name="Freeform 11"/>
            <p:cNvSpPr>
              <a:spLocks/>
            </p:cNvSpPr>
            <p:nvPr/>
          </p:nvSpPr>
          <p:spPr bwMode="auto">
            <a:xfrm>
              <a:off x="2821" y="2019"/>
              <a:ext cx="908" cy="860"/>
            </a:xfrm>
            <a:custGeom>
              <a:avLst/>
              <a:gdLst>
                <a:gd name="T0" fmla="*/ 57 w 1816"/>
                <a:gd name="T1" fmla="*/ 54 h 1720"/>
                <a:gd name="T2" fmla="*/ 57 w 1816"/>
                <a:gd name="T3" fmla="*/ 52 h 1720"/>
                <a:gd name="T4" fmla="*/ 57 w 1816"/>
                <a:gd name="T5" fmla="*/ 50 h 1720"/>
                <a:gd name="T6" fmla="*/ 57 w 1816"/>
                <a:gd name="T7" fmla="*/ 48 h 1720"/>
                <a:gd name="T8" fmla="*/ 56 w 1816"/>
                <a:gd name="T9" fmla="*/ 46 h 1720"/>
                <a:gd name="T10" fmla="*/ 56 w 1816"/>
                <a:gd name="T11" fmla="*/ 43 h 1720"/>
                <a:gd name="T12" fmla="*/ 55 w 1816"/>
                <a:gd name="T13" fmla="*/ 41 h 1720"/>
                <a:gd name="T14" fmla="*/ 55 w 1816"/>
                <a:gd name="T15" fmla="*/ 39 h 1720"/>
                <a:gd name="T16" fmla="*/ 54 w 1816"/>
                <a:gd name="T17" fmla="*/ 37 h 1720"/>
                <a:gd name="T18" fmla="*/ 53 w 1816"/>
                <a:gd name="T19" fmla="*/ 34 h 1720"/>
                <a:gd name="T20" fmla="*/ 52 w 1816"/>
                <a:gd name="T21" fmla="*/ 31 h 1720"/>
                <a:gd name="T22" fmla="*/ 51 w 1816"/>
                <a:gd name="T23" fmla="*/ 29 h 1720"/>
                <a:gd name="T24" fmla="*/ 50 w 1816"/>
                <a:gd name="T25" fmla="*/ 27 h 1720"/>
                <a:gd name="T26" fmla="*/ 48 w 1816"/>
                <a:gd name="T27" fmla="*/ 26 h 1720"/>
                <a:gd name="T28" fmla="*/ 47 w 1816"/>
                <a:gd name="T29" fmla="*/ 24 h 1720"/>
                <a:gd name="T30" fmla="*/ 45 w 1816"/>
                <a:gd name="T31" fmla="*/ 22 h 1720"/>
                <a:gd name="T32" fmla="*/ 43 w 1816"/>
                <a:gd name="T33" fmla="*/ 20 h 1720"/>
                <a:gd name="T34" fmla="*/ 41 w 1816"/>
                <a:gd name="T35" fmla="*/ 18 h 1720"/>
                <a:gd name="T36" fmla="*/ 40 w 1816"/>
                <a:gd name="T37" fmla="*/ 15 h 1720"/>
                <a:gd name="T38" fmla="*/ 37 w 1816"/>
                <a:gd name="T39" fmla="*/ 13 h 1720"/>
                <a:gd name="T40" fmla="*/ 35 w 1816"/>
                <a:gd name="T41" fmla="*/ 12 h 1720"/>
                <a:gd name="T42" fmla="*/ 33 w 1816"/>
                <a:gd name="T43" fmla="*/ 11 h 1720"/>
                <a:gd name="T44" fmla="*/ 30 w 1816"/>
                <a:gd name="T45" fmla="*/ 9 h 1720"/>
                <a:gd name="T46" fmla="*/ 28 w 1816"/>
                <a:gd name="T47" fmla="*/ 7 h 1720"/>
                <a:gd name="T48" fmla="*/ 25 w 1816"/>
                <a:gd name="T49" fmla="*/ 6 h 1720"/>
                <a:gd name="T50" fmla="*/ 23 w 1816"/>
                <a:gd name="T51" fmla="*/ 5 h 1720"/>
                <a:gd name="T52" fmla="*/ 20 w 1816"/>
                <a:gd name="T53" fmla="*/ 3 h 1720"/>
                <a:gd name="T54" fmla="*/ 17 w 1816"/>
                <a:gd name="T55" fmla="*/ 3 h 1720"/>
                <a:gd name="T56" fmla="*/ 14 w 1816"/>
                <a:gd name="T57" fmla="*/ 2 h 1720"/>
                <a:gd name="T58" fmla="*/ 11 w 1816"/>
                <a:gd name="T59" fmla="*/ 2 h 1720"/>
                <a:gd name="T60" fmla="*/ 7 w 1816"/>
                <a:gd name="T61" fmla="*/ 1 h 1720"/>
                <a:gd name="T62" fmla="*/ 4 w 1816"/>
                <a:gd name="T63" fmla="*/ 1 h 1720"/>
                <a:gd name="T64" fmla="*/ 0 w 1816"/>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6"/>
                <a:gd name="T100" fmla="*/ 0 h 1720"/>
                <a:gd name="T101" fmla="*/ 1816 w 1816"/>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6" h="1720">
                  <a:moveTo>
                    <a:pt x="1816" y="1720"/>
                  </a:moveTo>
                  <a:lnTo>
                    <a:pt x="1816" y="1653"/>
                  </a:lnTo>
                  <a:lnTo>
                    <a:pt x="1812" y="1586"/>
                  </a:lnTo>
                  <a:lnTo>
                    <a:pt x="1804" y="1516"/>
                  </a:lnTo>
                  <a:lnTo>
                    <a:pt x="1792" y="1445"/>
                  </a:lnTo>
                  <a:lnTo>
                    <a:pt x="1777" y="1375"/>
                  </a:lnTo>
                  <a:lnTo>
                    <a:pt x="1759" y="1304"/>
                  </a:lnTo>
                  <a:lnTo>
                    <a:pt x="1736" y="1231"/>
                  </a:lnTo>
                  <a:lnTo>
                    <a:pt x="1709" y="1160"/>
                  </a:lnTo>
                  <a:lnTo>
                    <a:pt x="1680" y="1087"/>
                  </a:lnTo>
                  <a:lnTo>
                    <a:pt x="1647" y="1017"/>
                  </a:lnTo>
                  <a:lnTo>
                    <a:pt x="1610" y="946"/>
                  </a:lnTo>
                  <a:lnTo>
                    <a:pt x="1569" y="876"/>
                  </a:lnTo>
                  <a:lnTo>
                    <a:pt x="1525" y="807"/>
                  </a:lnTo>
                  <a:lnTo>
                    <a:pt x="1476" y="739"/>
                  </a:lnTo>
                  <a:lnTo>
                    <a:pt x="1426" y="674"/>
                  </a:lnTo>
                  <a:lnTo>
                    <a:pt x="1370" y="609"/>
                  </a:lnTo>
                  <a:lnTo>
                    <a:pt x="1312" y="547"/>
                  </a:lnTo>
                  <a:lnTo>
                    <a:pt x="1249" y="487"/>
                  </a:lnTo>
                  <a:lnTo>
                    <a:pt x="1183" y="429"/>
                  </a:lnTo>
                  <a:lnTo>
                    <a:pt x="1113" y="374"/>
                  </a:lnTo>
                  <a:lnTo>
                    <a:pt x="1041" y="322"/>
                  </a:lnTo>
                  <a:lnTo>
                    <a:pt x="964" y="273"/>
                  </a:lnTo>
                  <a:lnTo>
                    <a:pt x="883" y="227"/>
                  </a:lnTo>
                  <a:lnTo>
                    <a:pt x="799" y="184"/>
                  </a:lnTo>
                  <a:lnTo>
                    <a:pt x="711" y="146"/>
                  </a:lnTo>
                  <a:lnTo>
                    <a:pt x="620" y="111"/>
                  </a:lnTo>
                  <a:lnTo>
                    <a:pt x="526" y="82"/>
                  </a:lnTo>
                  <a:lnTo>
                    <a:pt x="428" y="55"/>
                  </a:lnTo>
                  <a:lnTo>
                    <a:pt x="326" y="33"/>
                  </a:lnTo>
                  <a:lnTo>
                    <a:pt x="220" y="17"/>
                  </a:lnTo>
                  <a:lnTo>
                    <a:pt x="113"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50" name="Freeform 12"/>
            <p:cNvSpPr>
              <a:spLocks/>
            </p:cNvSpPr>
            <p:nvPr/>
          </p:nvSpPr>
          <p:spPr bwMode="auto">
            <a:xfrm>
              <a:off x="2357" y="1987"/>
              <a:ext cx="479" cy="57"/>
            </a:xfrm>
            <a:custGeom>
              <a:avLst/>
              <a:gdLst>
                <a:gd name="T0" fmla="*/ 0 w 956"/>
                <a:gd name="T1" fmla="*/ 4 h 114"/>
                <a:gd name="T2" fmla="*/ 1 w 956"/>
                <a:gd name="T3" fmla="*/ 4 h 114"/>
                <a:gd name="T4" fmla="*/ 1 w 956"/>
                <a:gd name="T5" fmla="*/ 3 h 114"/>
                <a:gd name="T6" fmla="*/ 2 w 956"/>
                <a:gd name="T7" fmla="*/ 3 h 114"/>
                <a:gd name="T8" fmla="*/ 3 w 956"/>
                <a:gd name="T9" fmla="*/ 3 h 114"/>
                <a:gd name="T10" fmla="*/ 3 w 956"/>
                <a:gd name="T11" fmla="*/ 3 h 114"/>
                <a:gd name="T12" fmla="*/ 4 w 956"/>
                <a:gd name="T13" fmla="*/ 2 h 114"/>
                <a:gd name="T14" fmla="*/ 5 w 956"/>
                <a:gd name="T15" fmla="*/ 2 h 114"/>
                <a:gd name="T16" fmla="*/ 5 w 956"/>
                <a:gd name="T17" fmla="*/ 2 h 114"/>
                <a:gd name="T18" fmla="*/ 6 w 956"/>
                <a:gd name="T19" fmla="*/ 2 h 114"/>
                <a:gd name="T20" fmla="*/ 7 w 956"/>
                <a:gd name="T21" fmla="*/ 1 h 114"/>
                <a:gd name="T22" fmla="*/ 8 w 956"/>
                <a:gd name="T23" fmla="*/ 1 h 114"/>
                <a:gd name="T24" fmla="*/ 9 w 956"/>
                <a:gd name="T25" fmla="*/ 1 h 114"/>
                <a:gd name="T26" fmla="*/ 10 w 956"/>
                <a:gd name="T27" fmla="*/ 1 h 114"/>
                <a:gd name="T28" fmla="*/ 11 w 956"/>
                <a:gd name="T29" fmla="*/ 1 h 114"/>
                <a:gd name="T30" fmla="*/ 12 w 956"/>
                <a:gd name="T31" fmla="*/ 1 h 114"/>
                <a:gd name="T32" fmla="*/ 13 w 956"/>
                <a:gd name="T33" fmla="*/ 1 h 114"/>
                <a:gd name="T34" fmla="*/ 14 w 956"/>
                <a:gd name="T35" fmla="*/ 1 h 114"/>
                <a:gd name="T36" fmla="*/ 15 w 956"/>
                <a:gd name="T37" fmla="*/ 1 h 114"/>
                <a:gd name="T38" fmla="*/ 16 w 956"/>
                <a:gd name="T39" fmla="*/ 0 h 114"/>
                <a:gd name="T40" fmla="*/ 17 w 956"/>
                <a:gd name="T41" fmla="*/ 0 h 114"/>
                <a:gd name="T42" fmla="*/ 19 w 956"/>
                <a:gd name="T43" fmla="*/ 0 h 114"/>
                <a:gd name="T44" fmla="*/ 20 w 956"/>
                <a:gd name="T45" fmla="*/ 1 h 114"/>
                <a:gd name="T46" fmla="*/ 21 w 956"/>
                <a:gd name="T47" fmla="*/ 1 h 114"/>
                <a:gd name="T48" fmla="*/ 22 w 956"/>
                <a:gd name="T49" fmla="*/ 1 h 114"/>
                <a:gd name="T50" fmla="*/ 23 w 956"/>
                <a:gd name="T51" fmla="*/ 1 h 114"/>
                <a:gd name="T52" fmla="*/ 24 w 956"/>
                <a:gd name="T53" fmla="*/ 1 h 114"/>
                <a:gd name="T54" fmla="*/ 25 w 956"/>
                <a:gd name="T55" fmla="*/ 1 h 114"/>
                <a:gd name="T56" fmla="*/ 26 w 956"/>
                <a:gd name="T57" fmla="*/ 1 h 114"/>
                <a:gd name="T58" fmla="*/ 27 w 956"/>
                <a:gd name="T59" fmla="*/ 2 h 114"/>
                <a:gd name="T60" fmla="*/ 28 w 956"/>
                <a:gd name="T61" fmla="*/ 2 h 114"/>
                <a:gd name="T62" fmla="*/ 29 w 956"/>
                <a:gd name="T63" fmla="*/ 2 h 114"/>
                <a:gd name="T64" fmla="*/ 30 w 956"/>
                <a:gd name="T65" fmla="*/ 3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6"/>
                <a:gd name="T100" fmla="*/ 0 h 114"/>
                <a:gd name="T101" fmla="*/ 956 w 956"/>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6" h="114">
                  <a:moveTo>
                    <a:pt x="0" y="114"/>
                  </a:moveTo>
                  <a:lnTo>
                    <a:pt x="14" y="105"/>
                  </a:lnTo>
                  <a:lnTo>
                    <a:pt x="29" y="95"/>
                  </a:lnTo>
                  <a:lnTo>
                    <a:pt x="46" y="85"/>
                  </a:lnTo>
                  <a:lnTo>
                    <a:pt x="66" y="77"/>
                  </a:lnTo>
                  <a:lnTo>
                    <a:pt x="86" y="68"/>
                  </a:lnTo>
                  <a:lnTo>
                    <a:pt x="108" y="60"/>
                  </a:lnTo>
                  <a:lnTo>
                    <a:pt x="132" y="52"/>
                  </a:lnTo>
                  <a:lnTo>
                    <a:pt x="158" y="45"/>
                  </a:lnTo>
                  <a:lnTo>
                    <a:pt x="185" y="38"/>
                  </a:lnTo>
                  <a:lnTo>
                    <a:pt x="213" y="31"/>
                  </a:lnTo>
                  <a:lnTo>
                    <a:pt x="243" y="26"/>
                  </a:lnTo>
                  <a:lnTo>
                    <a:pt x="273" y="20"/>
                  </a:lnTo>
                  <a:lnTo>
                    <a:pt x="304" y="15"/>
                  </a:lnTo>
                  <a:lnTo>
                    <a:pt x="336" y="12"/>
                  </a:lnTo>
                  <a:lnTo>
                    <a:pt x="370" y="7"/>
                  </a:lnTo>
                  <a:lnTo>
                    <a:pt x="403" y="5"/>
                  </a:lnTo>
                  <a:lnTo>
                    <a:pt x="438" y="3"/>
                  </a:lnTo>
                  <a:lnTo>
                    <a:pt x="472" y="1"/>
                  </a:lnTo>
                  <a:lnTo>
                    <a:pt x="508" y="0"/>
                  </a:lnTo>
                  <a:lnTo>
                    <a:pt x="543" y="0"/>
                  </a:lnTo>
                  <a:lnTo>
                    <a:pt x="578" y="0"/>
                  </a:lnTo>
                  <a:lnTo>
                    <a:pt x="614" y="3"/>
                  </a:lnTo>
                  <a:lnTo>
                    <a:pt x="650" y="5"/>
                  </a:lnTo>
                  <a:lnTo>
                    <a:pt x="685" y="8"/>
                  </a:lnTo>
                  <a:lnTo>
                    <a:pt x="721" y="13"/>
                  </a:lnTo>
                  <a:lnTo>
                    <a:pt x="757" y="17"/>
                  </a:lnTo>
                  <a:lnTo>
                    <a:pt x="792" y="23"/>
                  </a:lnTo>
                  <a:lnTo>
                    <a:pt x="826" y="31"/>
                  </a:lnTo>
                  <a:lnTo>
                    <a:pt x="859" y="39"/>
                  </a:lnTo>
                  <a:lnTo>
                    <a:pt x="893" y="49"/>
                  </a:lnTo>
                  <a:lnTo>
                    <a:pt x="925" y="59"/>
                  </a:lnTo>
                  <a:lnTo>
                    <a:pt x="956" y="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51" name="Freeform 13"/>
            <p:cNvSpPr>
              <a:spLocks/>
            </p:cNvSpPr>
            <p:nvPr/>
          </p:nvSpPr>
          <p:spPr bwMode="auto">
            <a:xfrm>
              <a:off x="2357" y="1987"/>
              <a:ext cx="479" cy="57"/>
            </a:xfrm>
            <a:custGeom>
              <a:avLst/>
              <a:gdLst>
                <a:gd name="T0" fmla="*/ 0 w 956"/>
                <a:gd name="T1" fmla="*/ 4 h 114"/>
                <a:gd name="T2" fmla="*/ 1 w 956"/>
                <a:gd name="T3" fmla="*/ 4 h 114"/>
                <a:gd name="T4" fmla="*/ 1 w 956"/>
                <a:gd name="T5" fmla="*/ 3 h 114"/>
                <a:gd name="T6" fmla="*/ 2 w 956"/>
                <a:gd name="T7" fmla="*/ 3 h 114"/>
                <a:gd name="T8" fmla="*/ 3 w 956"/>
                <a:gd name="T9" fmla="*/ 3 h 114"/>
                <a:gd name="T10" fmla="*/ 3 w 956"/>
                <a:gd name="T11" fmla="*/ 3 h 114"/>
                <a:gd name="T12" fmla="*/ 4 w 956"/>
                <a:gd name="T13" fmla="*/ 2 h 114"/>
                <a:gd name="T14" fmla="*/ 5 w 956"/>
                <a:gd name="T15" fmla="*/ 2 h 114"/>
                <a:gd name="T16" fmla="*/ 5 w 956"/>
                <a:gd name="T17" fmla="*/ 2 h 114"/>
                <a:gd name="T18" fmla="*/ 6 w 956"/>
                <a:gd name="T19" fmla="*/ 2 h 114"/>
                <a:gd name="T20" fmla="*/ 7 w 956"/>
                <a:gd name="T21" fmla="*/ 1 h 114"/>
                <a:gd name="T22" fmla="*/ 8 w 956"/>
                <a:gd name="T23" fmla="*/ 1 h 114"/>
                <a:gd name="T24" fmla="*/ 9 w 956"/>
                <a:gd name="T25" fmla="*/ 1 h 114"/>
                <a:gd name="T26" fmla="*/ 10 w 956"/>
                <a:gd name="T27" fmla="*/ 1 h 114"/>
                <a:gd name="T28" fmla="*/ 11 w 956"/>
                <a:gd name="T29" fmla="*/ 1 h 114"/>
                <a:gd name="T30" fmla="*/ 12 w 956"/>
                <a:gd name="T31" fmla="*/ 1 h 114"/>
                <a:gd name="T32" fmla="*/ 13 w 956"/>
                <a:gd name="T33" fmla="*/ 1 h 114"/>
                <a:gd name="T34" fmla="*/ 14 w 956"/>
                <a:gd name="T35" fmla="*/ 1 h 114"/>
                <a:gd name="T36" fmla="*/ 15 w 956"/>
                <a:gd name="T37" fmla="*/ 1 h 114"/>
                <a:gd name="T38" fmla="*/ 16 w 956"/>
                <a:gd name="T39" fmla="*/ 0 h 114"/>
                <a:gd name="T40" fmla="*/ 17 w 956"/>
                <a:gd name="T41" fmla="*/ 0 h 114"/>
                <a:gd name="T42" fmla="*/ 19 w 956"/>
                <a:gd name="T43" fmla="*/ 0 h 114"/>
                <a:gd name="T44" fmla="*/ 20 w 956"/>
                <a:gd name="T45" fmla="*/ 1 h 114"/>
                <a:gd name="T46" fmla="*/ 21 w 956"/>
                <a:gd name="T47" fmla="*/ 1 h 114"/>
                <a:gd name="T48" fmla="*/ 22 w 956"/>
                <a:gd name="T49" fmla="*/ 1 h 114"/>
                <a:gd name="T50" fmla="*/ 23 w 956"/>
                <a:gd name="T51" fmla="*/ 1 h 114"/>
                <a:gd name="T52" fmla="*/ 24 w 956"/>
                <a:gd name="T53" fmla="*/ 1 h 114"/>
                <a:gd name="T54" fmla="*/ 25 w 956"/>
                <a:gd name="T55" fmla="*/ 1 h 114"/>
                <a:gd name="T56" fmla="*/ 26 w 956"/>
                <a:gd name="T57" fmla="*/ 1 h 114"/>
                <a:gd name="T58" fmla="*/ 27 w 956"/>
                <a:gd name="T59" fmla="*/ 2 h 114"/>
                <a:gd name="T60" fmla="*/ 28 w 956"/>
                <a:gd name="T61" fmla="*/ 2 h 114"/>
                <a:gd name="T62" fmla="*/ 29 w 956"/>
                <a:gd name="T63" fmla="*/ 2 h 114"/>
                <a:gd name="T64" fmla="*/ 30 w 956"/>
                <a:gd name="T65" fmla="*/ 3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6"/>
                <a:gd name="T100" fmla="*/ 0 h 114"/>
                <a:gd name="T101" fmla="*/ 956 w 956"/>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6" h="114">
                  <a:moveTo>
                    <a:pt x="0" y="114"/>
                  </a:moveTo>
                  <a:lnTo>
                    <a:pt x="14" y="105"/>
                  </a:lnTo>
                  <a:lnTo>
                    <a:pt x="29" y="95"/>
                  </a:lnTo>
                  <a:lnTo>
                    <a:pt x="46" y="85"/>
                  </a:lnTo>
                  <a:lnTo>
                    <a:pt x="66" y="77"/>
                  </a:lnTo>
                  <a:lnTo>
                    <a:pt x="86" y="68"/>
                  </a:lnTo>
                  <a:lnTo>
                    <a:pt x="108" y="60"/>
                  </a:lnTo>
                  <a:lnTo>
                    <a:pt x="132" y="52"/>
                  </a:lnTo>
                  <a:lnTo>
                    <a:pt x="158" y="45"/>
                  </a:lnTo>
                  <a:lnTo>
                    <a:pt x="185" y="38"/>
                  </a:lnTo>
                  <a:lnTo>
                    <a:pt x="213" y="31"/>
                  </a:lnTo>
                  <a:lnTo>
                    <a:pt x="243" y="26"/>
                  </a:lnTo>
                  <a:lnTo>
                    <a:pt x="273" y="20"/>
                  </a:lnTo>
                  <a:lnTo>
                    <a:pt x="304" y="15"/>
                  </a:lnTo>
                  <a:lnTo>
                    <a:pt x="336" y="12"/>
                  </a:lnTo>
                  <a:lnTo>
                    <a:pt x="370" y="7"/>
                  </a:lnTo>
                  <a:lnTo>
                    <a:pt x="403" y="5"/>
                  </a:lnTo>
                  <a:lnTo>
                    <a:pt x="438" y="3"/>
                  </a:lnTo>
                  <a:lnTo>
                    <a:pt x="472" y="1"/>
                  </a:lnTo>
                  <a:lnTo>
                    <a:pt x="508" y="0"/>
                  </a:lnTo>
                  <a:lnTo>
                    <a:pt x="543" y="0"/>
                  </a:lnTo>
                  <a:lnTo>
                    <a:pt x="578" y="0"/>
                  </a:lnTo>
                  <a:lnTo>
                    <a:pt x="614" y="3"/>
                  </a:lnTo>
                  <a:lnTo>
                    <a:pt x="650" y="5"/>
                  </a:lnTo>
                  <a:lnTo>
                    <a:pt x="685" y="8"/>
                  </a:lnTo>
                  <a:lnTo>
                    <a:pt x="721" y="13"/>
                  </a:lnTo>
                  <a:lnTo>
                    <a:pt x="757" y="17"/>
                  </a:lnTo>
                  <a:lnTo>
                    <a:pt x="792" y="23"/>
                  </a:lnTo>
                  <a:lnTo>
                    <a:pt x="826" y="31"/>
                  </a:lnTo>
                  <a:lnTo>
                    <a:pt x="859" y="39"/>
                  </a:lnTo>
                  <a:lnTo>
                    <a:pt x="893" y="49"/>
                  </a:lnTo>
                  <a:lnTo>
                    <a:pt x="925" y="59"/>
                  </a:lnTo>
                  <a:lnTo>
                    <a:pt x="956" y="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52" name="Freeform 14"/>
            <p:cNvSpPr>
              <a:spLocks/>
            </p:cNvSpPr>
            <p:nvPr/>
          </p:nvSpPr>
          <p:spPr bwMode="auto">
            <a:xfrm>
              <a:off x="2830" y="1911"/>
              <a:ext cx="112" cy="112"/>
            </a:xfrm>
            <a:custGeom>
              <a:avLst/>
              <a:gdLst>
                <a:gd name="T0" fmla="*/ 2 w 224"/>
                <a:gd name="T1" fmla="*/ 0 h 225"/>
                <a:gd name="T2" fmla="*/ 2 w 224"/>
                <a:gd name="T3" fmla="*/ 0 h 225"/>
                <a:gd name="T4" fmla="*/ 2 w 224"/>
                <a:gd name="T5" fmla="*/ 0 h 225"/>
                <a:gd name="T6" fmla="*/ 1 w 224"/>
                <a:gd name="T7" fmla="*/ 1 h 225"/>
                <a:gd name="T8" fmla="*/ 1 w 224"/>
                <a:gd name="T9" fmla="*/ 2 h 225"/>
                <a:gd name="T10" fmla="*/ 1 w 224"/>
                <a:gd name="T11" fmla="*/ 3 h 225"/>
                <a:gd name="T12" fmla="*/ 1 w 224"/>
                <a:gd name="T13" fmla="*/ 4 h 225"/>
                <a:gd name="T14" fmla="*/ 0 w 224"/>
                <a:gd name="T15" fmla="*/ 6 h 225"/>
                <a:gd name="T16" fmla="*/ 1 w 224"/>
                <a:gd name="T17" fmla="*/ 7 h 225"/>
                <a:gd name="T18" fmla="*/ 1 w 224"/>
                <a:gd name="T19" fmla="*/ 6 h 225"/>
                <a:gd name="T20" fmla="*/ 1 w 224"/>
                <a:gd name="T21" fmla="*/ 6 h 225"/>
                <a:gd name="T22" fmla="*/ 1 w 224"/>
                <a:gd name="T23" fmla="*/ 6 h 225"/>
                <a:gd name="T24" fmla="*/ 1 w 224"/>
                <a:gd name="T25" fmla="*/ 6 h 225"/>
                <a:gd name="T26" fmla="*/ 1 w 224"/>
                <a:gd name="T27" fmla="*/ 5 h 225"/>
                <a:gd name="T28" fmla="*/ 2 w 224"/>
                <a:gd name="T29" fmla="*/ 5 h 225"/>
                <a:gd name="T30" fmla="*/ 2 w 224"/>
                <a:gd name="T31" fmla="*/ 4 h 225"/>
                <a:gd name="T32" fmla="*/ 2 w 224"/>
                <a:gd name="T33" fmla="*/ 4 h 225"/>
                <a:gd name="T34" fmla="*/ 3 w 224"/>
                <a:gd name="T35" fmla="*/ 3 h 225"/>
                <a:gd name="T36" fmla="*/ 4 w 224"/>
                <a:gd name="T37" fmla="*/ 2 h 225"/>
                <a:gd name="T38" fmla="*/ 4 w 224"/>
                <a:gd name="T39" fmla="*/ 2 h 225"/>
                <a:gd name="T40" fmla="*/ 5 w 224"/>
                <a:gd name="T41" fmla="*/ 1 h 225"/>
                <a:gd name="T42" fmla="*/ 5 w 224"/>
                <a:gd name="T43" fmla="*/ 1 h 225"/>
                <a:gd name="T44" fmla="*/ 6 w 224"/>
                <a:gd name="T45" fmla="*/ 0 h 225"/>
                <a:gd name="T46" fmla="*/ 7 w 224"/>
                <a:gd name="T47" fmla="*/ 0 h 225"/>
                <a:gd name="T48" fmla="*/ 7 w 224"/>
                <a:gd name="T49" fmla="*/ 0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25"/>
                <a:gd name="T77" fmla="*/ 224 w 224"/>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25">
                  <a:moveTo>
                    <a:pt x="60" y="0"/>
                  </a:moveTo>
                  <a:lnTo>
                    <a:pt x="47" y="11"/>
                  </a:lnTo>
                  <a:lnTo>
                    <a:pt x="34" y="29"/>
                  </a:lnTo>
                  <a:lnTo>
                    <a:pt x="23" y="54"/>
                  </a:lnTo>
                  <a:lnTo>
                    <a:pt x="14" y="86"/>
                  </a:lnTo>
                  <a:lnTo>
                    <a:pt x="6" y="120"/>
                  </a:lnTo>
                  <a:lnTo>
                    <a:pt x="1" y="156"/>
                  </a:lnTo>
                  <a:lnTo>
                    <a:pt x="0" y="192"/>
                  </a:lnTo>
                  <a:lnTo>
                    <a:pt x="2" y="225"/>
                  </a:lnTo>
                  <a:lnTo>
                    <a:pt x="3" y="223"/>
                  </a:lnTo>
                  <a:lnTo>
                    <a:pt x="7" y="217"/>
                  </a:lnTo>
                  <a:lnTo>
                    <a:pt x="11" y="208"/>
                  </a:lnTo>
                  <a:lnTo>
                    <a:pt x="18" y="196"/>
                  </a:lnTo>
                  <a:lnTo>
                    <a:pt x="27" y="181"/>
                  </a:lnTo>
                  <a:lnTo>
                    <a:pt x="38" y="165"/>
                  </a:lnTo>
                  <a:lnTo>
                    <a:pt x="50" y="148"/>
                  </a:lnTo>
                  <a:lnTo>
                    <a:pt x="64" y="129"/>
                  </a:lnTo>
                  <a:lnTo>
                    <a:pt x="80" y="111"/>
                  </a:lnTo>
                  <a:lnTo>
                    <a:pt x="98" y="92"/>
                  </a:lnTo>
                  <a:lnTo>
                    <a:pt x="114" y="75"/>
                  </a:lnTo>
                  <a:lnTo>
                    <a:pt x="135" y="58"/>
                  </a:lnTo>
                  <a:lnTo>
                    <a:pt x="155" y="43"/>
                  </a:lnTo>
                  <a:lnTo>
                    <a:pt x="177" y="30"/>
                  </a:lnTo>
                  <a:lnTo>
                    <a:pt x="200" y="21"/>
                  </a:lnTo>
                  <a:lnTo>
                    <a:pt x="224"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53" name="Freeform 15"/>
            <p:cNvSpPr>
              <a:spLocks/>
            </p:cNvSpPr>
            <p:nvPr/>
          </p:nvSpPr>
          <p:spPr bwMode="auto">
            <a:xfrm>
              <a:off x="2830" y="1911"/>
              <a:ext cx="112" cy="112"/>
            </a:xfrm>
            <a:custGeom>
              <a:avLst/>
              <a:gdLst>
                <a:gd name="T0" fmla="*/ 2 w 224"/>
                <a:gd name="T1" fmla="*/ 0 h 225"/>
                <a:gd name="T2" fmla="*/ 2 w 224"/>
                <a:gd name="T3" fmla="*/ 0 h 225"/>
                <a:gd name="T4" fmla="*/ 2 w 224"/>
                <a:gd name="T5" fmla="*/ 0 h 225"/>
                <a:gd name="T6" fmla="*/ 1 w 224"/>
                <a:gd name="T7" fmla="*/ 1 h 225"/>
                <a:gd name="T8" fmla="*/ 1 w 224"/>
                <a:gd name="T9" fmla="*/ 2 h 225"/>
                <a:gd name="T10" fmla="*/ 1 w 224"/>
                <a:gd name="T11" fmla="*/ 3 h 225"/>
                <a:gd name="T12" fmla="*/ 1 w 224"/>
                <a:gd name="T13" fmla="*/ 4 h 225"/>
                <a:gd name="T14" fmla="*/ 0 w 224"/>
                <a:gd name="T15" fmla="*/ 6 h 225"/>
                <a:gd name="T16" fmla="*/ 1 w 224"/>
                <a:gd name="T17" fmla="*/ 7 h 225"/>
                <a:gd name="T18" fmla="*/ 1 w 224"/>
                <a:gd name="T19" fmla="*/ 6 h 225"/>
                <a:gd name="T20" fmla="*/ 1 w 224"/>
                <a:gd name="T21" fmla="*/ 6 h 225"/>
                <a:gd name="T22" fmla="*/ 1 w 224"/>
                <a:gd name="T23" fmla="*/ 6 h 225"/>
                <a:gd name="T24" fmla="*/ 1 w 224"/>
                <a:gd name="T25" fmla="*/ 6 h 225"/>
                <a:gd name="T26" fmla="*/ 1 w 224"/>
                <a:gd name="T27" fmla="*/ 5 h 225"/>
                <a:gd name="T28" fmla="*/ 2 w 224"/>
                <a:gd name="T29" fmla="*/ 5 h 225"/>
                <a:gd name="T30" fmla="*/ 2 w 224"/>
                <a:gd name="T31" fmla="*/ 4 h 225"/>
                <a:gd name="T32" fmla="*/ 2 w 224"/>
                <a:gd name="T33" fmla="*/ 4 h 225"/>
                <a:gd name="T34" fmla="*/ 3 w 224"/>
                <a:gd name="T35" fmla="*/ 3 h 225"/>
                <a:gd name="T36" fmla="*/ 4 w 224"/>
                <a:gd name="T37" fmla="*/ 2 h 225"/>
                <a:gd name="T38" fmla="*/ 4 w 224"/>
                <a:gd name="T39" fmla="*/ 2 h 225"/>
                <a:gd name="T40" fmla="*/ 5 w 224"/>
                <a:gd name="T41" fmla="*/ 1 h 225"/>
                <a:gd name="T42" fmla="*/ 5 w 224"/>
                <a:gd name="T43" fmla="*/ 1 h 225"/>
                <a:gd name="T44" fmla="*/ 6 w 224"/>
                <a:gd name="T45" fmla="*/ 0 h 225"/>
                <a:gd name="T46" fmla="*/ 7 w 224"/>
                <a:gd name="T47" fmla="*/ 0 h 225"/>
                <a:gd name="T48" fmla="*/ 7 w 224"/>
                <a:gd name="T49" fmla="*/ 0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25"/>
                <a:gd name="T77" fmla="*/ 224 w 224"/>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25">
                  <a:moveTo>
                    <a:pt x="60" y="0"/>
                  </a:moveTo>
                  <a:lnTo>
                    <a:pt x="47" y="11"/>
                  </a:lnTo>
                  <a:lnTo>
                    <a:pt x="34" y="29"/>
                  </a:lnTo>
                  <a:lnTo>
                    <a:pt x="23" y="54"/>
                  </a:lnTo>
                  <a:lnTo>
                    <a:pt x="14" y="86"/>
                  </a:lnTo>
                  <a:lnTo>
                    <a:pt x="6" y="120"/>
                  </a:lnTo>
                  <a:lnTo>
                    <a:pt x="1" y="156"/>
                  </a:lnTo>
                  <a:lnTo>
                    <a:pt x="0" y="192"/>
                  </a:lnTo>
                  <a:lnTo>
                    <a:pt x="2" y="225"/>
                  </a:lnTo>
                  <a:lnTo>
                    <a:pt x="3" y="223"/>
                  </a:lnTo>
                  <a:lnTo>
                    <a:pt x="7" y="217"/>
                  </a:lnTo>
                  <a:lnTo>
                    <a:pt x="11" y="208"/>
                  </a:lnTo>
                  <a:lnTo>
                    <a:pt x="18" y="196"/>
                  </a:lnTo>
                  <a:lnTo>
                    <a:pt x="27" y="181"/>
                  </a:lnTo>
                  <a:lnTo>
                    <a:pt x="38" y="165"/>
                  </a:lnTo>
                  <a:lnTo>
                    <a:pt x="50" y="148"/>
                  </a:lnTo>
                  <a:lnTo>
                    <a:pt x="64" y="129"/>
                  </a:lnTo>
                  <a:lnTo>
                    <a:pt x="80" y="111"/>
                  </a:lnTo>
                  <a:lnTo>
                    <a:pt x="98" y="92"/>
                  </a:lnTo>
                  <a:lnTo>
                    <a:pt x="114" y="75"/>
                  </a:lnTo>
                  <a:lnTo>
                    <a:pt x="135" y="58"/>
                  </a:lnTo>
                  <a:lnTo>
                    <a:pt x="155" y="43"/>
                  </a:lnTo>
                  <a:lnTo>
                    <a:pt x="177" y="30"/>
                  </a:lnTo>
                  <a:lnTo>
                    <a:pt x="200" y="21"/>
                  </a:lnTo>
                  <a:lnTo>
                    <a:pt x="224"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54" name="Freeform 16"/>
            <p:cNvSpPr>
              <a:spLocks/>
            </p:cNvSpPr>
            <p:nvPr/>
          </p:nvSpPr>
          <p:spPr bwMode="auto">
            <a:xfrm>
              <a:off x="2831" y="1996"/>
              <a:ext cx="543" cy="101"/>
            </a:xfrm>
            <a:custGeom>
              <a:avLst/>
              <a:gdLst>
                <a:gd name="T0" fmla="*/ 0 w 1087"/>
                <a:gd name="T1" fmla="*/ 2 h 201"/>
                <a:gd name="T2" fmla="*/ 0 w 1087"/>
                <a:gd name="T3" fmla="*/ 2 h 201"/>
                <a:gd name="T4" fmla="*/ 1 w 1087"/>
                <a:gd name="T5" fmla="*/ 2 h 201"/>
                <a:gd name="T6" fmla="*/ 2 w 1087"/>
                <a:gd name="T7" fmla="*/ 1 h 201"/>
                <a:gd name="T8" fmla="*/ 3 w 1087"/>
                <a:gd name="T9" fmla="*/ 1 h 201"/>
                <a:gd name="T10" fmla="*/ 3 w 1087"/>
                <a:gd name="T11" fmla="*/ 1 h 201"/>
                <a:gd name="T12" fmla="*/ 4 w 1087"/>
                <a:gd name="T13" fmla="*/ 1 h 201"/>
                <a:gd name="T14" fmla="*/ 5 w 1087"/>
                <a:gd name="T15" fmla="*/ 1 h 201"/>
                <a:gd name="T16" fmla="*/ 6 w 1087"/>
                <a:gd name="T17" fmla="*/ 1 h 201"/>
                <a:gd name="T18" fmla="*/ 7 w 1087"/>
                <a:gd name="T19" fmla="*/ 1 h 201"/>
                <a:gd name="T20" fmla="*/ 9 w 1087"/>
                <a:gd name="T21" fmla="*/ 1 h 201"/>
                <a:gd name="T22" fmla="*/ 10 w 1087"/>
                <a:gd name="T23" fmla="*/ 0 h 201"/>
                <a:gd name="T24" fmla="*/ 11 w 1087"/>
                <a:gd name="T25" fmla="*/ 0 h 201"/>
                <a:gd name="T26" fmla="*/ 12 w 1087"/>
                <a:gd name="T27" fmla="*/ 0 h 201"/>
                <a:gd name="T28" fmla="*/ 13 w 1087"/>
                <a:gd name="T29" fmla="*/ 1 h 201"/>
                <a:gd name="T30" fmla="*/ 14 w 1087"/>
                <a:gd name="T31" fmla="*/ 1 h 201"/>
                <a:gd name="T32" fmla="*/ 16 w 1087"/>
                <a:gd name="T33" fmla="*/ 1 h 201"/>
                <a:gd name="T34" fmla="*/ 17 w 1087"/>
                <a:gd name="T35" fmla="*/ 1 h 201"/>
                <a:gd name="T36" fmla="*/ 18 w 1087"/>
                <a:gd name="T37" fmla="*/ 1 h 201"/>
                <a:gd name="T38" fmla="*/ 19 w 1087"/>
                <a:gd name="T39" fmla="*/ 1 h 201"/>
                <a:gd name="T40" fmla="*/ 20 w 1087"/>
                <a:gd name="T41" fmla="*/ 1 h 201"/>
                <a:gd name="T42" fmla="*/ 22 w 1087"/>
                <a:gd name="T43" fmla="*/ 2 h 201"/>
                <a:gd name="T44" fmla="*/ 23 w 1087"/>
                <a:gd name="T45" fmla="*/ 2 h 201"/>
                <a:gd name="T46" fmla="*/ 24 w 1087"/>
                <a:gd name="T47" fmla="*/ 2 h 201"/>
                <a:gd name="T48" fmla="*/ 25 w 1087"/>
                <a:gd name="T49" fmla="*/ 3 h 201"/>
                <a:gd name="T50" fmla="*/ 26 w 1087"/>
                <a:gd name="T51" fmla="*/ 3 h 201"/>
                <a:gd name="T52" fmla="*/ 27 w 1087"/>
                <a:gd name="T53" fmla="*/ 3 h 201"/>
                <a:gd name="T54" fmla="*/ 29 w 1087"/>
                <a:gd name="T55" fmla="*/ 4 h 201"/>
                <a:gd name="T56" fmla="*/ 30 w 1087"/>
                <a:gd name="T57" fmla="*/ 4 h 201"/>
                <a:gd name="T58" fmla="*/ 31 w 1087"/>
                <a:gd name="T59" fmla="*/ 5 h 201"/>
                <a:gd name="T60" fmla="*/ 32 w 1087"/>
                <a:gd name="T61" fmla="*/ 6 h 201"/>
                <a:gd name="T62" fmla="*/ 33 w 1087"/>
                <a:gd name="T63" fmla="*/ 6 h 201"/>
                <a:gd name="T64" fmla="*/ 33 w 1087"/>
                <a:gd name="T65" fmla="*/ 7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7"/>
                <a:gd name="T100" fmla="*/ 0 h 201"/>
                <a:gd name="T101" fmla="*/ 1087 w 1087"/>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7" h="201">
                  <a:moveTo>
                    <a:pt x="0" y="55"/>
                  </a:moveTo>
                  <a:lnTo>
                    <a:pt x="22" y="46"/>
                  </a:lnTo>
                  <a:lnTo>
                    <a:pt x="45" y="39"/>
                  </a:lnTo>
                  <a:lnTo>
                    <a:pt x="72" y="31"/>
                  </a:lnTo>
                  <a:lnTo>
                    <a:pt x="98" y="25"/>
                  </a:lnTo>
                  <a:lnTo>
                    <a:pt x="126" y="18"/>
                  </a:lnTo>
                  <a:lnTo>
                    <a:pt x="156" y="13"/>
                  </a:lnTo>
                  <a:lnTo>
                    <a:pt x="188" y="9"/>
                  </a:lnTo>
                  <a:lnTo>
                    <a:pt x="221" y="5"/>
                  </a:lnTo>
                  <a:lnTo>
                    <a:pt x="255" y="3"/>
                  </a:lnTo>
                  <a:lnTo>
                    <a:pt x="289" y="1"/>
                  </a:lnTo>
                  <a:lnTo>
                    <a:pt x="326" y="0"/>
                  </a:lnTo>
                  <a:lnTo>
                    <a:pt x="363" y="0"/>
                  </a:lnTo>
                  <a:lnTo>
                    <a:pt x="400" y="0"/>
                  </a:lnTo>
                  <a:lnTo>
                    <a:pt x="438" y="1"/>
                  </a:lnTo>
                  <a:lnTo>
                    <a:pt x="476" y="3"/>
                  </a:lnTo>
                  <a:lnTo>
                    <a:pt x="515" y="7"/>
                  </a:lnTo>
                  <a:lnTo>
                    <a:pt x="554" y="11"/>
                  </a:lnTo>
                  <a:lnTo>
                    <a:pt x="594" y="16"/>
                  </a:lnTo>
                  <a:lnTo>
                    <a:pt x="633" y="23"/>
                  </a:lnTo>
                  <a:lnTo>
                    <a:pt x="671" y="30"/>
                  </a:lnTo>
                  <a:lnTo>
                    <a:pt x="710" y="38"/>
                  </a:lnTo>
                  <a:lnTo>
                    <a:pt x="748" y="47"/>
                  </a:lnTo>
                  <a:lnTo>
                    <a:pt x="786" y="57"/>
                  </a:lnTo>
                  <a:lnTo>
                    <a:pt x="824" y="69"/>
                  </a:lnTo>
                  <a:lnTo>
                    <a:pt x="860" y="81"/>
                  </a:lnTo>
                  <a:lnTo>
                    <a:pt x="895" y="95"/>
                  </a:lnTo>
                  <a:lnTo>
                    <a:pt x="930" y="109"/>
                  </a:lnTo>
                  <a:lnTo>
                    <a:pt x="965" y="125"/>
                  </a:lnTo>
                  <a:lnTo>
                    <a:pt x="997" y="142"/>
                  </a:lnTo>
                  <a:lnTo>
                    <a:pt x="1028" y="161"/>
                  </a:lnTo>
                  <a:lnTo>
                    <a:pt x="1058" y="181"/>
                  </a:lnTo>
                  <a:lnTo>
                    <a:pt x="1087" y="2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55" name="Freeform 17"/>
            <p:cNvSpPr>
              <a:spLocks/>
            </p:cNvSpPr>
            <p:nvPr/>
          </p:nvSpPr>
          <p:spPr bwMode="auto">
            <a:xfrm>
              <a:off x="2831" y="1996"/>
              <a:ext cx="543" cy="101"/>
            </a:xfrm>
            <a:custGeom>
              <a:avLst/>
              <a:gdLst>
                <a:gd name="T0" fmla="*/ 0 w 1087"/>
                <a:gd name="T1" fmla="*/ 2 h 201"/>
                <a:gd name="T2" fmla="*/ 0 w 1087"/>
                <a:gd name="T3" fmla="*/ 2 h 201"/>
                <a:gd name="T4" fmla="*/ 1 w 1087"/>
                <a:gd name="T5" fmla="*/ 2 h 201"/>
                <a:gd name="T6" fmla="*/ 2 w 1087"/>
                <a:gd name="T7" fmla="*/ 1 h 201"/>
                <a:gd name="T8" fmla="*/ 3 w 1087"/>
                <a:gd name="T9" fmla="*/ 1 h 201"/>
                <a:gd name="T10" fmla="*/ 3 w 1087"/>
                <a:gd name="T11" fmla="*/ 1 h 201"/>
                <a:gd name="T12" fmla="*/ 4 w 1087"/>
                <a:gd name="T13" fmla="*/ 1 h 201"/>
                <a:gd name="T14" fmla="*/ 5 w 1087"/>
                <a:gd name="T15" fmla="*/ 1 h 201"/>
                <a:gd name="T16" fmla="*/ 6 w 1087"/>
                <a:gd name="T17" fmla="*/ 1 h 201"/>
                <a:gd name="T18" fmla="*/ 7 w 1087"/>
                <a:gd name="T19" fmla="*/ 1 h 201"/>
                <a:gd name="T20" fmla="*/ 9 w 1087"/>
                <a:gd name="T21" fmla="*/ 1 h 201"/>
                <a:gd name="T22" fmla="*/ 10 w 1087"/>
                <a:gd name="T23" fmla="*/ 0 h 201"/>
                <a:gd name="T24" fmla="*/ 11 w 1087"/>
                <a:gd name="T25" fmla="*/ 0 h 201"/>
                <a:gd name="T26" fmla="*/ 12 w 1087"/>
                <a:gd name="T27" fmla="*/ 0 h 201"/>
                <a:gd name="T28" fmla="*/ 13 w 1087"/>
                <a:gd name="T29" fmla="*/ 1 h 201"/>
                <a:gd name="T30" fmla="*/ 14 w 1087"/>
                <a:gd name="T31" fmla="*/ 1 h 201"/>
                <a:gd name="T32" fmla="*/ 16 w 1087"/>
                <a:gd name="T33" fmla="*/ 1 h 201"/>
                <a:gd name="T34" fmla="*/ 17 w 1087"/>
                <a:gd name="T35" fmla="*/ 1 h 201"/>
                <a:gd name="T36" fmla="*/ 18 w 1087"/>
                <a:gd name="T37" fmla="*/ 1 h 201"/>
                <a:gd name="T38" fmla="*/ 19 w 1087"/>
                <a:gd name="T39" fmla="*/ 1 h 201"/>
                <a:gd name="T40" fmla="*/ 20 w 1087"/>
                <a:gd name="T41" fmla="*/ 1 h 201"/>
                <a:gd name="T42" fmla="*/ 22 w 1087"/>
                <a:gd name="T43" fmla="*/ 2 h 201"/>
                <a:gd name="T44" fmla="*/ 23 w 1087"/>
                <a:gd name="T45" fmla="*/ 2 h 201"/>
                <a:gd name="T46" fmla="*/ 24 w 1087"/>
                <a:gd name="T47" fmla="*/ 2 h 201"/>
                <a:gd name="T48" fmla="*/ 25 w 1087"/>
                <a:gd name="T49" fmla="*/ 3 h 201"/>
                <a:gd name="T50" fmla="*/ 26 w 1087"/>
                <a:gd name="T51" fmla="*/ 3 h 201"/>
                <a:gd name="T52" fmla="*/ 27 w 1087"/>
                <a:gd name="T53" fmla="*/ 3 h 201"/>
                <a:gd name="T54" fmla="*/ 29 w 1087"/>
                <a:gd name="T55" fmla="*/ 4 h 201"/>
                <a:gd name="T56" fmla="*/ 30 w 1087"/>
                <a:gd name="T57" fmla="*/ 4 h 201"/>
                <a:gd name="T58" fmla="*/ 31 w 1087"/>
                <a:gd name="T59" fmla="*/ 5 h 201"/>
                <a:gd name="T60" fmla="*/ 32 w 1087"/>
                <a:gd name="T61" fmla="*/ 6 h 201"/>
                <a:gd name="T62" fmla="*/ 33 w 1087"/>
                <a:gd name="T63" fmla="*/ 6 h 201"/>
                <a:gd name="T64" fmla="*/ 33 w 1087"/>
                <a:gd name="T65" fmla="*/ 7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7"/>
                <a:gd name="T100" fmla="*/ 0 h 201"/>
                <a:gd name="T101" fmla="*/ 1087 w 1087"/>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7" h="201">
                  <a:moveTo>
                    <a:pt x="0" y="55"/>
                  </a:moveTo>
                  <a:lnTo>
                    <a:pt x="22" y="46"/>
                  </a:lnTo>
                  <a:lnTo>
                    <a:pt x="45" y="39"/>
                  </a:lnTo>
                  <a:lnTo>
                    <a:pt x="72" y="31"/>
                  </a:lnTo>
                  <a:lnTo>
                    <a:pt x="98" y="25"/>
                  </a:lnTo>
                  <a:lnTo>
                    <a:pt x="126" y="18"/>
                  </a:lnTo>
                  <a:lnTo>
                    <a:pt x="156" y="13"/>
                  </a:lnTo>
                  <a:lnTo>
                    <a:pt x="188" y="9"/>
                  </a:lnTo>
                  <a:lnTo>
                    <a:pt x="221" y="5"/>
                  </a:lnTo>
                  <a:lnTo>
                    <a:pt x="255" y="3"/>
                  </a:lnTo>
                  <a:lnTo>
                    <a:pt x="289" y="1"/>
                  </a:lnTo>
                  <a:lnTo>
                    <a:pt x="326" y="0"/>
                  </a:lnTo>
                  <a:lnTo>
                    <a:pt x="363" y="0"/>
                  </a:lnTo>
                  <a:lnTo>
                    <a:pt x="400" y="0"/>
                  </a:lnTo>
                  <a:lnTo>
                    <a:pt x="438" y="1"/>
                  </a:lnTo>
                  <a:lnTo>
                    <a:pt x="476" y="3"/>
                  </a:lnTo>
                  <a:lnTo>
                    <a:pt x="515" y="7"/>
                  </a:lnTo>
                  <a:lnTo>
                    <a:pt x="554" y="11"/>
                  </a:lnTo>
                  <a:lnTo>
                    <a:pt x="594" y="16"/>
                  </a:lnTo>
                  <a:lnTo>
                    <a:pt x="633" y="23"/>
                  </a:lnTo>
                  <a:lnTo>
                    <a:pt x="671" y="30"/>
                  </a:lnTo>
                  <a:lnTo>
                    <a:pt x="710" y="38"/>
                  </a:lnTo>
                  <a:lnTo>
                    <a:pt x="748" y="47"/>
                  </a:lnTo>
                  <a:lnTo>
                    <a:pt x="786" y="57"/>
                  </a:lnTo>
                  <a:lnTo>
                    <a:pt x="824" y="69"/>
                  </a:lnTo>
                  <a:lnTo>
                    <a:pt x="860" y="81"/>
                  </a:lnTo>
                  <a:lnTo>
                    <a:pt x="895" y="95"/>
                  </a:lnTo>
                  <a:lnTo>
                    <a:pt x="930" y="109"/>
                  </a:lnTo>
                  <a:lnTo>
                    <a:pt x="965" y="125"/>
                  </a:lnTo>
                  <a:lnTo>
                    <a:pt x="997" y="142"/>
                  </a:lnTo>
                  <a:lnTo>
                    <a:pt x="1028" y="161"/>
                  </a:lnTo>
                  <a:lnTo>
                    <a:pt x="1058" y="181"/>
                  </a:lnTo>
                  <a:lnTo>
                    <a:pt x="1087" y="2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56" name="Freeform 18"/>
            <p:cNvSpPr>
              <a:spLocks/>
            </p:cNvSpPr>
            <p:nvPr/>
          </p:nvSpPr>
          <p:spPr bwMode="auto">
            <a:xfrm>
              <a:off x="2833" y="1931"/>
              <a:ext cx="192" cy="88"/>
            </a:xfrm>
            <a:custGeom>
              <a:avLst/>
              <a:gdLst>
                <a:gd name="T0" fmla="*/ 0 w 382"/>
                <a:gd name="T1" fmla="*/ 6 h 176"/>
                <a:gd name="T2" fmla="*/ 1 w 382"/>
                <a:gd name="T3" fmla="*/ 5 h 176"/>
                <a:gd name="T4" fmla="*/ 2 w 382"/>
                <a:gd name="T5" fmla="*/ 5 h 176"/>
                <a:gd name="T6" fmla="*/ 2 w 382"/>
                <a:gd name="T7" fmla="*/ 3 h 176"/>
                <a:gd name="T8" fmla="*/ 3 w 382"/>
                <a:gd name="T9" fmla="*/ 3 h 176"/>
                <a:gd name="T10" fmla="*/ 4 w 382"/>
                <a:gd name="T11" fmla="*/ 3 h 176"/>
                <a:gd name="T12" fmla="*/ 4 w 382"/>
                <a:gd name="T13" fmla="*/ 3 h 176"/>
                <a:gd name="T14" fmla="*/ 5 w 382"/>
                <a:gd name="T15" fmla="*/ 1 h 176"/>
                <a:gd name="T16" fmla="*/ 6 w 382"/>
                <a:gd name="T17" fmla="*/ 1 h 176"/>
                <a:gd name="T18" fmla="*/ 7 w 382"/>
                <a:gd name="T19" fmla="*/ 1 h 176"/>
                <a:gd name="T20" fmla="*/ 8 w 382"/>
                <a:gd name="T21" fmla="*/ 1 h 176"/>
                <a:gd name="T22" fmla="*/ 9 w 382"/>
                <a:gd name="T23" fmla="*/ 1 h 176"/>
                <a:gd name="T24" fmla="*/ 9 w 382"/>
                <a:gd name="T25" fmla="*/ 1 h 176"/>
                <a:gd name="T26" fmla="*/ 10 w 382"/>
                <a:gd name="T27" fmla="*/ 1 h 176"/>
                <a:gd name="T28" fmla="*/ 11 w 382"/>
                <a:gd name="T29" fmla="*/ 1 h 176"/>
                <a:gd name="T30" fmla="*/ 12 w 382"/>
                <a:gd name="T31" fmla="*/ 0 h 176"/>
                <a:gd name="T32" fmla="*/ 13 w 382"/>
                <a:gd name="T33" fmla="*/ 1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2"/>
                <a:gd name="T52" fmla="*/ 0 h 176"/>
                <a:gd name="T53" fmla="*/ 382 w 382"/>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2" h="176">
                  <a:moveTo>
                    <a:pt x="0" y="176"/>
                  </a:moveTo>
                  <a:lnTo>
                    <a:pt x="16" y="157"/>
                  </a:lnTo>
                  <a:lnTo>
                    <a:pt x="34" y="139"/>
                  </a:lnTo>
                  <a:lnTo>
                    <a:pt x="54" y="122"/>
                  </a:lnTo>
                  <a:lnTo>
                    <a:pt x="77" y="104"/>
                  </a:lnTo>
                  <a:lnTo>
                    <a:pt x="99" y="88"/>
                  </a:lnTo>
                  <a:lnTo>
                    <a:pt x="124" y="72"/>
                  </a:lnTo>
                  <a:lnTo>
                    <a:pt x="149" y="58"/>
                  </a:lnTo>
                  <a:lnTo>
                    <a:pt x="176" y="46"/>
                  </a:lnTo>
                  <a:lnTo>
                    <a:pt x="204" y="34"/>
                  </a:lnTo>
                  <a:lnTo>
                    <a:pt x="230" y="24"/>
                  </a:lnTo>
                  <a:lnTo>
                    <a:pt x="258" y="15"/>
                  </a:lnTo>
                  <a:lnTo>
                    <a:pt x="284" y="8"/>
                  </a:lnTo>
                  <a:lnTo>
                    <a:pt x="311" y="3"/>
                  </a:lnTo>
                  <a:lnTo>
                    <a:pt x="335" y="1"/>
                  </a:lnTo>
                  <a:lnTo>
                    <a:pt x="359" y="0"/>
                  </a:lnTo>
                  <a:lnTo>
                    <a:pt x="38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57" name="Freeform 19"/>
            <p:cNvSpPr>
              <a:spLocks/>
            </p:cNvSpPr>
            <p:nvPr/>
          </p:nvSpPr>
          <p:spPr bwMode="auto">
            <a:xfrm>
              <a:off x="2833" y="1931"/>
              <a:ext cx="192" cy="88"/>
            </a:xfrm>
            <a:custGeom>
              <a:avLst/>
              <a:gdLst>
                <a:gd name="T0" fmla="*/ 0 w 382"/>
                <a:gd name="T1" fmla="*/ 6 h 176"/>
                <a:gd name="T2" fmla="*/ 1 w 382"/>
                <a:gd name="T3" fmla="*/ 5 h 176"/>
                <a:gd name="T4" fmla="*/ 2 w 382"/>
                <a:gd name="T5" fmla="*/ 5 h 176"/>
                <a:gd name="T6" fmla="*/ 2 w 382"/>
                <a:gd name="T7" fmla="*/ 3 h 176"/>
                <a:gd name="T8" fmla="*/ 3 w 382"/>
                <a:gd name="T9" fmla="*/ 3 h 176"/>
                <a:gd name="T10" fmla="*/ 4 w 382"/>
                <a:gd name="T11" fmla="*/ 3 h 176"/>
                <a:gd name="T12" fmla="*/ 4 w 382"/>
                <a:gd name="T13" fmla="*/ 3 h 176"/>
                <a:gd name="T14" fmla="*/ 5 w 382"/>
                <a:gd name="T15" fmla="*/ 1 h 176"/>
                <a:gd name="T16" fmla="*/ 6 w 382"/>
                <a:gd name="T17" fmla="*/ 1 h 176"/>
                <a:gd name="T18" fmla="*/ 7 w 382"/>
                <a:gd name="T19" fmla="*/ 1 h 176"/>
                <a:gd name="T20" fmla="*/ 8 w 382"/>
                <a:gd name="T21" fmla="*/ 1 h 176"/>
                <a:gd name="T22" fmla="*/ 9 w 382"/>
                <a:gd name="T23" fmla="*/ 1 h 176"/>
                <a:gd name="T24" fmla="*/ 9 w 382"/>
                <a:gd name="T25" fmla="*/ 1 h 176"/>
                <a:gd name="T26" fmla="*/ 10 w 382"/>
                <a:gd name="T27" fmla="*/ 1 h 176"/>
                <a:gd name="T28" fmla="*/ 11 w 382"/>
                <a:gd name="T29" fmla="*/ 1 h 176"/>
                <a:gd name="T30" fmla="*/ 12 w 382"/>
                <a:gd name="T31" fmla="*/ 0 h 176"/>
                <a:gd name="T32" fmla="*/ 13 w 382"/>
                <a:gd name="T33" fmla="*/ 1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2"/>
                <a:gd name="T52" fmla="*/ 0 h 176"/>
                <a:gd name="T53" fmla="*/ 382 w 382"/>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2" h="176">
                  <a:moveTo>
                    <a:pt x="0" y="176"/>
                  </a:moveTo>
                  <a:lnTo>
                    <a:pt x="16" y="157"/>
                  </a:lnTo>
                  <a:lnTo>
                    <a:pt x="34" y="139"/>
                  </a:lnTo>
                  <a:lnTo>
                    <a:pt x="54" y="122"/>
                  </a:lnTo>
                  <a:lnTo>
                    <a:pt x="77" y="104"/>
                  </a:lnTo>
                  <a:lnTo>
                    <a:pt x="99" y="88"/>
                  </a:lnTo>
                  <a:lnTo>
                    <a:pt x="124" y="72"/>
                  </a:lnTo>
                  <a:lnTo>
                    <a:pt x="149" y="58"/>
                  </a:lnTo>
                  <a:lnTo>
                    <a:pt x="176" y="46"/>
                  </a:lnTo>
                  <a:lnTo>
                    <a:pt x="204" y="34"/>
                  </a:lnTo>
                  <a:lnTo>
                    <a:pt x="230" y="24"/>
                  </a:lnTo>
                  <a:lnTo>
                    <a:pt x="258" y="15"/>
                  </a:lnTo>
                  <a:lnTo>
                    <a:pt x="284" y="8"/>
                  </a:lnTo>
                  <a:lnTo>
                    <a:pt x="311" y="3"/>
                  </a:lnTo>
                  <a:lnTo>
                    <a:pt x="335" y="1"/>
                  </a:lnTo>
                  <a:lnTo>
                    <a:pt x="359" y="0"/>
                  </a:lnTo>
                  <a:lnTo>
                    <a:pt x="38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58" name="Freeform 20"/>
            <p:cNvSpPr>
              <a:spLocks/>
            </p:cNvSpPr>
            <p:nvPr/>
          </p:nvSpPr>
          <p:spPr bwMode="auto">
            <a:xfrm>
              <a:off x="2761" y="1913"/>
              <a:ext cx="72" cy="110"/>
            </a:xfrm>
            <a:custGeom>
              <a:avLst/>
              <a:gdLst>
                <a:gd name="T0" fmla="*/ 4 w 145"/>
                <a:gd name="T1" fmla="*/ 6 h 221"/>
                <a:gd name="T2" fmla="*/ 4 w 145"/>
                <a:gd name="T3" fmla="*/ 6 h 221"/>
                <a:gd name="T4" fmla="*/ 3 w 145"/>
                <a:gd name="T5" fmla="*/ 5 h 221"/>
                <a:gd name="T6" fmla="*/ 3 w 145"/>
                <a:gd name="T7" fmla="*/ 4 h 221"/>
                <a:gd name="T8" fmla="*/ 2 w 145"/>
                <a:gd name="T9" fmla="*/ 3 h 221"/>
                <a:gd name="T10" fmla="*/ 2 w 145"/>
                <a:gd name="T11" fmla="*/ 2 h 221"/>
                <a:gd name="T12" fmla="*/ 1 w 145"/>
                <a:gd name="T13" fmla="*/ 1 h 221"/>
                <a:gd name="T14" fmla="*/ 0 w 145"/>
                <a:gd name="T15" fmla="*/ 0 h 221"/>
                <a:gd name="T16" fmla="*/ 0 w 14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221"/>
                <a:gd name="T29" fmla="*/ 145 w 14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221">
                  <a:moveTo>
                    <a:pt x="145" y="221"/>
                  </a:moveTo>
                  <a:lnTo>
                    <a:pt x="134" y="193"/>
                  </a:lnTo>
                  <a:lnTo>
                    <a:pt x="123" y="163"/>
                  </a:lnTo>
                  <a:lnTo>
                    <a:pt x="108" y="132"/>
                  </a:lnTo>
                  <a:lnTo>
                    <a:pt x="92" y="101"/>
                  </a:lnTo>
                  <a:lnTo>
                    <a:pt x="73" y="71"/>
                  </a:lnTo>
                  <a:lnTo>
                    <a:pt x="51" y="44"/>
                  </a:lnTo>
                  <a:lnTo>
                    <a:pt x="27"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59" name="Freeform 21"/>
            <p:cNvSpPr>
              <a:spLocks/>
            </p:cNvSpPr>
            <p:nvPr/>
          </p:nvSpPr>
          <p:spPr bwMode="auto">
            <a:xfrm>
              <a:off x="2761" y="1913"/>
              <a:ext cx="72" cy="110"/>
            </a:xfrm>
            <a:custGeom>
              <a:avLst/>
              <a:gdLst>
                <a:gd name="T0" fmla="*/ 4 w 145"/>
                <a:gd name="T1" fmla="*/ 6 h 221"/>
                <a:gd name="T2" fmla="*/ 4 w 145"/>
                <a:gd name="T3" fmla="*/ 6 h 221"/>
                <a:gd name="T4" fmla="*/ 3 w 145"/>
                <a:gd name="T5" fmla="*/ 5 h 221"/>
                <a:gd name="T6" fmla="*/ 3 w 145"/>
                <a:gd name="T7" fmla="*/ 4 h 221"/>
                <a:gd name="T8" fmla="*/ 2 w 145"/>
                <a:gd name="T9" fmla="*/ 3 h 221"/>
                <a:gd name="T10" fmla="*/ 2 w 145"/>
                <a:gd name="T11" fmla="*/ 2 h 221"/>
                <a:gd name="T12" fmla="*/ 1 w 145"/>
                <a:gd name="T13" fmla="*/ 1 h 221"/>
                <a:gd name="T14" fmla="*/ 0 w 145"/>
                <a:gd name="T15" fmla="*/ 0 h 221"/>
                <a:gd name="T16" fmla="*/ 0 w 14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221"/>
                <a:gd name="T29" fmla="*/ 145 w 14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221">
                  <a:moveTo>
                    <a:pt x="145" y="221"/>
                  </a:moveTo>
                  <a:lnTo>
                    <a:pt x="134" y="193"/>
                  </a:lnTo>
                  <a:lnTo>
                    <a:pt x="123" y="163"/>
                  </a:lnTo>
                  <a:lnTo>
                    <a:pt x="108" y="132"/>
                  </a:lnTo>
                  <a:lnTo>
                    <a:pt x="92" y="101"/>
                  </a:lnTo>
                  <a:lnTo>
                    <a:pt x="73" y="71"/>
                  </a:lnTo>
                  <a:lnTo>
                    <a:pt x="51" y="44"/>
                  </a:lnTo>
                  <a:lnTo>
                    <a:pt x="27"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60" name="Freeform 22"/>
            <p:cNvSpPr>
              <a:spLocks/>
            </p:cNvSpPr>
            <p:nvPr/>
          </p:nvSpPr>
          <p:spPr bwMode="auto">
            <a:xfrm>
              <a:off x="2651" y="1927"/>
              <a:ext cx="185" cy="95"/>
            </a:xfrm>
            <a:custGeom>
              <a:avLst/>
              <a:gdLst>
                <a:gd name="T0" fmla="*/ 0 w 370"/>
                <a:gd name="T1" fmla="*/ 0 h 188"/>
                <a:gd name="T2" fmla="*/ 1 w 370"/>
                <a:gd name="T3" fmla="*/ 1 h 188"/>
                <a:gd name="T4" fmla="*/ 1 w 370"/>
                <a:gd name="T5" fmla="*/ 1 h 188"/>
                <a:gd name="T6" fmla="*/ 3 w 370"/>
                <a:gd name="T7" fmla="*/ 1 h 188"/>
                <a:gd name="T8" fmla="*/ 3 w 370"/>
                <a:gd name="T9" fmla="*/ 1 h 188"/>
                <a:gd name="T10" fmla="*/ 5 w 370"/>
                <a:gd name="T11" fmla="*/ 1 h 188"/>
                <a:gd name="T12" fmla="*/ 6 w 370"/>
                <a:gd name="T13" fmla="*/ 2 h 188"/>
                <a:gd name="T14" fmla="*/ 6 w 370"/>
                <a:gd name="T15" fmla="*/ 2 h 188"/>
                <a:gd name="T16" fmla="*/ 6 w 370"/>
                <a:gd name="T17" fmla="*/ 3 h 188"/>
                <a:gd name="T18" fmla="*/ 7 w 370"/>
                <a:gd name="T19" fmla="*/ 3 h 188"/>
                <a:gd name="T20" fmla="*/ 9 w 370"/>
                <a:gd name="T21" fmla="*/ 4 h 188"/>
                <a:gd name="T22" fmla="*/ 10 w 370"/>
                <a:gd name="T23" fmla="*/ 4 h 188"/>
                <a:gd name="T24" fmla="*/ 10 w 370"/>
                <a:gd name="T25" fmla="*/ 5 h 188"/>
                <a:gd name="T26" fmla="*/ 11 w 370"/>
                <a:gd name="T27" fmla="*/ 5 h 188"/>
                <a:gd name="T28" fmla="*/ 11 w 370"/>
                <a:gd name="T29" fmla="*/ 6 h 188"/>
                <a:gd name="T30" fmla="*/ 12 w 370"/>
                <a:gd name="T31" fmla="*/ 6 h 188"/>
                <a:gd name="T32" fmla="*/ 12 w 370"/>
                <a:gd name="T33" fmla="*/ 6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
                <a:gd name="T52" fmla="*/ 0 h 188"/>
                <a:gd name="T53" fmla="*/ 370 w 370"/>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 h="188">
                  <a:moveTo>
                    <a:pt x="0" y="0"/>
                  </a:moveTo>
                  <a:lnTo>
                    <a:pt x="26" y="1"/>
                  </a:lnTo>
                  <a:lnTo>
                    <a:pt x="53" y="5"/>
                  </a:lnTo>
                  <a:lnTo>
                    <a:pt x="81" y="11"/>
                  </a:lnTo>
                  <a:lnTo>
                    <a:pt x="110" y="20"/>
                  </a:lnTo>
                  <a:lnTo>
                    <a:pt x="139" y="32"/>
                  </a:lnTo>
                  <a:lnTo>
                    <a:pt x="166" y="44"/>
                  </a:lnTo>
                  <a:lnTo>
                    <a:pt x="195" y="58"/>
                  </a:lnTo>
                  <a:lnTo>
                    <a:pt x="223" y="73"/>
                  </a:lnTo>
                  <a:lnTo>
                    <a:pt x="249" y="88"/>
                  </a:lnTo>
                  <a:lnTo>
                    <a:pt x="273" y="104"/>
                  </a:lnTo>
                  <a:lnTo>
                    <a:pt x="297" y="121"/>
                  </a:lnTo>
                  <a:lnTo>
                    <a:pt x="317" y="135"/>
                  </a:lnTo>
                  <a:lnTo>
                    <a:pt x="335" y="150"/>
                  </a:lnTo>
                  <a:lnTo>
                    <a:pt x="351" y="164"/>
                  </a:lnTo>
                  <a:lnTo>
                    <a:pt x="362" y="177"/>
                  </a:lnTo>
                  <a:lnTo>
                    <a:pt x="370" y="1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61" name="Freeform 23"/>
            <p:cNvSpPr>
              <a:spLocks/>
            </p:cNvSpPr>
            <p:nvPr/>
          </p:nvSpPr>
          <p:spPr bwMode="auto">
            <a:xfrm>
              <a:off x="2651" y="1927"/>
              <a:ext cx="185" cy="95"/>
            </a:xfrm>
            <a:custGeom>
              <a:avLst/>
              <a:gdLst>
                <a:gd name="T0" fmla="*/ 0 w 370"/>
                <a:gd name="T1" fmla="*/ 0 h 188"/>
                <a:gd name="T2" fmla="*/ 1 w 370"/>
                <a:gd name="T3" fmla="*/ 1 h 188"/>
                <a:gd name="T4" fmla="*/ 1 w 370"/>
                <a:gd name="T5" fmla="*/ 1 h 188"/>
                <a:gd name="T6" fmla="*/ 3 w 370"/>
                <a:gd name="T7" fmla="*/ 1 h 188"/>
                <a:gd name="T8" fmla="*/ 3 w 370"/>
                <a:gd name="T9" fmla="*/ 1 h 188"/>
                <a:gd name="T10" fmla="*/ 5 w 370"/>
                <a:gd name="T11" fmla="*/ 1 h 188"/>
                <a:gd name="T12" fmla="*/ 6 w 370"/>
                <a:gd name="T13" fmla="*/ 2 h 188"/>
                <a:gd name="T14" fmla="*/ 6 w 370"/>
                <a:gd name="T15" fmla="*/ 2 h 188"/>
                <a:gd name="T16" fmla="*/ 6 w 370"/>
                <a:gd name="T17" fmla="*/ 3 h 188"/>
                <a:gd name="T18" fmla="*/ 7 w 370"/>
                <a:gd name="T19" fmla="*/ 3 h 188"/>
                <a:gd name="T20" fmla="*/ 9 w 370"/>
                <a:gd name="T21" fmla="*/ 4 h 188"/>
                <a:gd name="T22" fmla="*/ 10 w 370"/>
                <a:gd name="T23" fmla="*/ 4 h 188"/>
                <a:gd name="T24" fmla="*/ 10 w 370"/>
                <a:gd name="T25" fmla="*/ 5 h 188"/>
                <a:gd name="T26" fmla="*/ 11 w 370"/>
                <a:gd name="T27" fmla="*/ 5 h 188"/>
                <a:gd name="T28" fmla="*/ 11 w 370"/>
                <a:gd name="T29" fmla="*/ 6 h 188"/>
                <a:gd name="T30" fmla="*/ 12 w 370"/>
                <a:gd name="T31" fmla="*/ 6 h 188"/>
                <a:gd name="T32" fmla="*/ 12 w 370"/>
                <a:gd name="T33" fmla="*/ 6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
                <a:gd name="T52" fmla="*/ 0 h 188"/>
                <a:gd name="T53" fmla="*/ 370 w 370"/>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 h="188">
                  <a:moveTo>
                    <a:pt x="0" y="0"/>
                  </a:moveTo>
                  <a:lnTo>
                    <a:pt x="26" y="1"/>
                  </a:lnTo>
                  <a:lnTo>
                    <a:pt x="53" y="5"/>
                  </a:lnTo>
                  <a:lnTo>
                    <a:pt x="81" y="11"/>
                  </a:lnTo>
                  <a:lnTo>
                    <a:pt x="110" y="20"/>
                  </a:lnTo>
                  <a:lnTo>
                    <a:pt x="139" y="32"/>
                  </a:lnTo>
                  <a:lnTo>
                    <a:pt x="166" y="44"/>
                  </a:lnTo>
                  <a:lnTo>
                    <a:pt x="195" y="58"/>
                  </a:lnTo>
                  <a:lnTo>
                    <a:pt x="223" y="73"/>
                  </a:lnTo>
                  <a:lnTo>
                    <a:pt x="249" y="88"/>
                  </a:lnTo>
                  <a:lnTo>
                    <a:pt x="273" y="104"/>
                  </a:lnTo>
                  <a:lnTo>
                    <a:pt x="297" y="121"/>
                  </a:lnTo>
                  <a:lnTo>
                    <a:pt x="317" y="135"/>
                  </a:lnTo>
                  <a:lnTo>
                    <a:pt x="335" y="150"/>
                  </a:lnTo>
                  <a:lnTo>
                    <a:pt x="351" y="164"/>
                  </a:lnTo>
                  <a:lnTo>
                    <a:pt x="362" y="177"/>
                  </a:lnTo>
                  <a:lnTo>
                    <a:pt x="370" y="1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62" name="Freeform 24"/>
            <p:cNvSpPr>
              <a:spLocks/>
            </p:cNvSpPr>
            <p:nvPr/>
          </p:nvSpPr>
          <p:spPr bwMode="auto">
            <a:xfrm>
              <a:off x="2546" y="1953"/>
              <a:ext cx="290" cy="69"/>
            </a:xfrm>
            <a:custGeom>
              <a:avLst/>
              <a:gdLst>
                <a:gd name="T0" fmla="*/ 0 w 579"/>
                <a:gd name="T1" fmla="*/ 1 h 137"/>
                <a:gd name="T2" fmla="*/ 1 w 579"/>
                <a:gd name="T3" fmla="*/ 1 h 137"/>
                <a:gd name="T4" fmla="*/ 3 w 579"/>
                <a:gd name="T5" fmla="*/ 0 h 137"/>
                <a:gd name="T6" fmla="*/ 4 w 579"/>
                <a:gd name="T7" fmla="*/ 0 h 137"/>
                <a:gd name="T8" fmla="*/ 5 w 579"/>
                <a:gd name="T9" fmla="*/ 1 h 137"/>
                <a:gd name="T10" fmla="*/ 6 w 579"/>
                <a:gd name="T11" fmla="*/ 1 h 137"/>
                <a:gd name="T12" fmla="*/ 7 w 579"/>
                <a:gd name="T13" fmla="*/ 1 h 137"/>
                <a:gd name="T14" fmla="*/ 9 w 579"/>
                <a:gd name="T15" fmla="*/ 1 h 137"/>
                <a:gd name="T16" fmla="*/ 10 w 579"/>
                <a:gd name="T17" fmla="*/ 1 h 137"/>
                <a:gd name="T18" fmla="*/ 11 w 579"/>
                <a:gd name="T19" fmla="*/ 2 h 137"/>
                <a:gd name="T20" fmla="*/ 12 w 579"/>
                <a:gd name="T21" fmla="*/ 2 h 137"/>
                <a:gd name="T22" fmla="*/ 14 w 579"/>
                <a:gd name="T23" fmla="*/ 2 h 137"/>
                <a:gd name="T24" fmla="*/ 15 w 579"/>
                <a:gd name="T25" fmla="*/ 3 h 137"/>
                <a:gd name="T26" fmla="*/ 16 w 579"/>
                <a:gd name="T27" fmla="*/ 3 h 137"/>
                <a:gd name="T28" fmla="*/ 17 w 579"/>
                <a:gd name="T29" fmla="*/ 4 h 137"/>
                <a:gd name="T30" fmla="*/ 18 w 579"/>
                <a:gd name="T31" fmla="*/ 4 h 137"/>
                <a:gd name="T32" fmla="*/ 19 w 579"/>
                <a:gd name="T33" fmla="*/ 5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9"/>
                <a:gd name="T52" fmla="*/ 0 h 137"/>
                <a:gd name="T53" fmla="*/ 579 w 579"/>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9" h="137">
                  <a:moveTo>
                    <a:pt x="0" y="6"/>
                  </a:moveTo>
                  <a:lnTo>
                    <a:pt x="31" y="2"/>
                  </a:lnTo>
                  <a:lnTo>
                    <a:pt x="65" y="0"/>
                  </a:lnTo>
                  <a:lnTo>
                    <a:pt x="101" y="0"/>
                  </a:lnTo>
                  <a:lnTo>
                    <a:pt x="140" y="2"/>
                  </a:lnTo>
                  <a:lnTo>
                    <a:pt x="179" y="6"/>
                  </a:lnTo>
                  <a:lnTo>
                    <a:pt x="221" y="11"/>
                  </a:lnTo>
                  <a:lnTo>
                    <a:pt x="261" y="19"/>
                  </a:lnTo>
                  <a:lnTo>
                    <a:pt x="303" y="27"/>
                  </a:lnTo>
                  <a:lnTo>
                    <a:pt x="344" y="37"/>
                  </a:lnTo>
                  <a:lnTo>
                    <a:pt x="383" y="48"/>
                  </a:lnTo>
                  <a:lnTo>
                    <a:pt x="423" y="60"/>
                  </a:lnTo>
                  <a:lnTo>
                    <a:pt x="459" y="74"/>
                  </a:lnTo>
                  <a:lnTo>
                    <a:pt x="494" y="89"/>
                  </a:lnTo>
                  <a:lnTo>
                    <a:pt x="525" y="104"/>
                  </a:lnTo>
                  <a:lnTo>
                    <a:pt x="554" y="120"/>
                  </a:lnTo>
                  <a:lnTo>
                    <a:pt x="579" y="1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63" name="Freeform 25"/>
            <p:cNvSpPr>
              <a:spLocks/>
            </p:cNvSpPr>
            <p:nvPr/>
          </p:nvSpPr>
          <p:spPr bwMode="auto">
            <a:xfrm>
              <a:off x="2546" y="1953"/>
              <a:ext cx="290" cy="69"/>
            </a:xfrm>
            <a:custGeom>
              <a:avLst/>
              <a:gdLst>
                <a:gd name="T0" fmla="*/ 0 w 579"/>
                <a:gd name="T1" fmla="*/ 1 h 137"/>
                <a:gd name="T2" fmla="*/ 1 w 579"/>
                <a:gd name="T3" fmla="*/ 1 h 137"/>
                <a:gd name="T4" fmla="*/ 3 w 579"/>
                <a:gd name="T5" fmla="*/ 0 h 137"/>
                <a:gd name="T6" fmla="*/ 4 w 579"/>
                <a:gd name="T7" fmla="*/ 0 h 137"/>
                <a:gd name="T8" fmla="*/ 5 w 579"/>
                <a:gd name="T9" fmla="*/ 1 h 137"/>
                <a:gd name="T10" fmla="*/ 6 w 579"/>
                <a:gd name="T11" fmla="*/ 1 h 137"/>
                <a:gd name="T12" fmla="*/ 7 w 579"/>
                <a:gd name="T13" fmla="*/ 1 h 137"/>
                <a:gd name="T14" fmla="*/ 9 w 579"/>
                <a:gd name="T15" fmla="*/ 1 h 137"/>
                <a:gd name="T16" fmla="*/ 10 w 579"/>
                <a:gd name="T17" fmla="*/ 1 h 137"/>
                <a:gd name="T18" fmla="*/ 11 w 579"/>
                <a:gd name="T19" fmla="*/ 2 h 137"/>
                <a:gd name="T20" fmla="*/ 12 w 579"/>
                <a:gd name="T21" fmla="*/ 2 h 137"/>
                <a:gd name="T22" fmla="*/ 14 w 579"/>
                <a:gd name="T23" fmla="*/ 2 h 137"/>
                <a:gd name="T24" fmla="*/ 15 w 579"/>
                <a:gd name="T25" fmla="*/ 3 h 137"/>
                <a:gd name="T26" fmla="*/ 16 w 579"/>
                <a:gd name="T27" fmla="*/ 3 h 137"/>
                <a:gd name="T28" fmla="*/ 17 w 579"/>
                <a:gd name="T29" fmla="*/ 4 h 137"/>
                <a:gd name="T30" fmla="*/ 18 w 579"/>
                <a:gd name="T31" fmla="*/ 4 h 137"/>
                <a:gd name="T32" fmla="*/ 19 w 579"/>
                <a:gd name="T33" fmla="*/ 5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9"/>
                <a:gd name="T52" fmla="*/ 0 h 137"/>
                <a:gd name="T53" fmla="*/ 579 w 579"/>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9" h="137">
                  <a:moveTo>
                    <a:pt x="0" y="6"/>
                  </a:moveTo>
                  <a:lnTo>
                    <a:pt x="31" y="2"/>
                  </a:lnTo>
                  <a:lnTo>
                    <a:pt x="65" y="0"/>
                  </a:lnTo>
                  <a:lnTo>
                    <a:pt x="101" y="0"/>
                  </a:lnTo>
                  <a:lnTo>
                    <a:pt x="140" y="2"/>
                  </a:lnTo>
                  <a:lnTo>
                    <a:pt x="179" y="6"/>
                  </a:lnTo>
                  <a:lnTo>
                    <a:pt x="221" y="11"/>
                  </a:lnTo>
                  <a:lnTo>
                    <a:pt x="261" y="19"/>
                  </a:lnTo>
                  <a:lnTo>
                    <a:pt x="303" y="27"/>
                  </a:lnTo>
                  <a:lnTo>
                    <a:pt x="344" y="37"/>
                  </a:lnTo>
                  <a:lnTo>
                    <a:pt x="383" y="48"/>
                  </a:lnTo>
                  <a:lnTo>
                    <a:pt x="423" y="60"/>
                  </a:lnTo>
                  <a:lnTo>
                    <a:pt x="459" y="74"/>
                  </a:lnTo>
                  <a:lnTo>
                    <a:pt x="494" y="89"/>
                  </a:lnTo>
                  <a:lnTo>
                    <a:pt x="525" y="104"/>
                  </a:lnTo>
                  <a:lnTo>
                    <a:pt x="554" y="120"/>
                  </a:lnTo>
                  <a:lnTo>
                    <a:pt x="579" y="1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64" name="Freeform 26"/>
            <p:cNvSpPr>
              <a:spLocks/>
            </p:cNvSpPr>
            <p:nvPr/>
          </p:nvSpPr>
          <p:spPr bwMode="auto">
            <a:xfrm>
              <a:off x="2370" y="1982"/>
              <a:ext cx="935" cy="374"/>
            </a:xfrm>
            <a:custGeom>
              <a:avLst/>
              <a:gdLst>
                <a:gd name="T0" fmla="*/ 5 w 1871"/>
                <a:gd name="T1" fmla="*/ 0 h 749"/>
                <a:gd name="T2" fmla="*/ 3 w 1871"/>
                <a:gd name="T3" fmla="*/ 2 h 749"/>
                <a:gd name="T4" fmla="*/ 1 w 1871"/>
                <a:gd name="T5" fmla="*/ 4 h 749"/>
                <a:gd name="T6" fmla="*/ 0 w 1871"/>
                <a:gd name="T7" fmla="*/ 5 h 749"/>
                <a:gd name="T8" fmla="*/ 0 w 1871"/>
                <a:gd name="T9" fmla="*/ 7 h 749"/>
                <a:gd name="T10" fmla="*/ 0 w 1871"/>
                <a:gd name="T11" fmla="*/ 9 h 749"/>
                <a:gd name="T12" fmla="*/ 0 w 1871"/>
                <a:gd name="T13" fmla="*/ 11 h 749"/>
                <a:gd name="T14" fmla="*/ 1 w 1871"/>
                <a:gd name="T15" fmla="*/ 13 h 749"/>
                <a:gd name="T16" fmla="*/ 2 w 1871"/>
                <a:gd name="T17" fmla="*/ 15 h 749"/>
                <a:gd name="T18" fmla="*/ 4 w 1871"/>
                <a:gd name="T19" fmla="*/ 17 h 749"/>
                <a:gd name="T20" fmla="*/ 7 w 1871"/>
                <a:gd name="T21" fmla="*/ 18 h 749"/>
                <a:gd name="T22" fmla="*/ 10 w 1871"/>
                <a:gd name="T23" fmla="*/ 20 h 749"/>
                <a:gd name="T24" fmla="*/ 13 w 1871"/>
                <a:gd name="T25" fmla="*/ 21 h 749"/>
                <a:gd name="T26" fmla="*/ 17 w 1871"/>
                <a:gd name="T27" fmla="*/ 22 h 749"/>
                <a:gd name="T28" fmla="*/ 22 w 1871"/>
                <a:gd name="T29" fmla="*/ 23 h 749"/>
                <a:gd name="T30" fmla="*/ 27 w 1871"/>
                <a:gd name="T31" fmla="*/ 23 h 749"/>
                <a:gd name="T32" fmla="*/ 32 w 1871"/>
                <a:gd name="T33" fmla="*/ 23 h 749"/>
                <a:gd name="T34" fmla="*/ 36 w 1871"/>
                <a:gd name="T35" fmla="*/ 23 h 749"/>
                <a:gd name="T36" fmla="*/ 39 w 1871"/>
                <a:gd name="T37" fmla="*/ 22 h 749"/>
                <a:gd name="T38" fmla="*/ 43 w 1871"/>
                <a:gd name="T39" fmla="*/ 21 h 749"/>
                <a:gd name="T40" fmla="*/ 46 w 1871"/>
                <a:gd name="T41" fmla="*/ 20 h 749"/>
                <a:gd name="T42" fmla="*/ 49 w 1871"/>
                <a:gd name="T43" fmla="*/ 18 h 749"/>
                <a:gd name="T44" fmla="*/ 52 w 1871"/>
                <a:gd name="T45" fmla="*/ 17 h 749"/>
                <a:gd name="T46" fmla="*/ 54 w 1871"/>
                <a:gd name="T47" fmla="*/ 15 h 749"/>
                <a:gd name="T48" fmla="*/ 56 w 1871"/>
                <a:gd name="T49" fmla="*/ 13 h 749"/>
                <a:gd name="T50" fmla="*/ 57 w 1871"/>
                <a:gd name="T51" fmla="*/ 11 h 749"/>
                <a:gd name="T52" fmla="*/ 58 w 1871"/>
                <a:gd name="T53" fmla="*/ 9 h 749"/>
                <a:gd name="T54" fmla="*/ 58 w 1871"/>
                <a:gd name="T55" fmla="*/ 8 h 749"/>
                <a:gd name="T56" fmla="*/ 58 w 1871"/>
                <a:gd name="T57" fmla="*/ 6 h 749"/>
                <a:gd name="T58" fmla="*/ 57 w 1871"/>
                <a:gd name="T59" fmla="*/ 4 h 749"/>
                <a:gd name="T60" fmla="*/ 56 w 1871"/>
                <a:gd name="T61" fmla="*/ 3 h 749"/>
                <a:gd name="T62" fmla="*/ 54 w 1871"/>
                <a:gd name="T63" fmla="*/ 1 h 7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1"/>
                <a:gd name="T97" fmla="*/ 0 h 749"/>
                <a:gd name="T98" fmla="*/ 1871 w 1871"/>
                <a:gd name="T99" fmla="*/ 749 h 7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1" h="749">
                  <a:moveTo>
                    <a:pt x="211" y="0"/>
                  </a:moveTo>
                  <a:lnTo>
                    <a:pt x="173" y="23"/>
                  </a:lnTo>
                  <a:lnTo>
                    <a:pt x="137" y="48"/>
                  </a:lnTo>
                  <a:lnTo>
                    <a:pt x="107" y="74"/>
                  </a:lnTo>
                  <a:lnTo>
                    <a:pt x="80" y="101"/>
                  </a:lnTo>
                  <a:lnTo>
                    <a:pt x="57" y="129"/>
                  </a:lnTo>
                  <a:lnTo>
                    <a:pt x="37" y="159"/>
                  </a:lnTo>
                  <a:lnTo>
                    <a:pt x="22" y="188"/>
                  </a:lnTo>
                  <a:lnTo>
                    <a:pt x="10" y="219"/>
                  </a:lnTo>
                  <a:lnTo>
                    <a:pt x="4" y="249"/>
                  </a:lnTo>
                  <a:lnTo>
                    <a:pt x="0" y="280"/>
                  </a:lnTo>
                  <a:lnTo>
                    <a:pt x="0" y="311"/>
                  </a:lnTo>
                  <a:lnTo>
                    <a:pt x="5" y="343"/>
                  </a:lnTo>
                  <a:lnTo>
                    <a:pt x="13" y="373"/>
                  </a:lnTo>
                  <a:lnTo>
                    <a:pt x="25" y="404"/>
                  </a:lnTo>
                  <a:lnTo>
                    <a:pt x="43" y="435"/>
                  </a:lnTo>
                  <a:lnTo>
                    <a:pt x="63" y="464"/>
                  </a:lnTo>
                  <a:lnTo>
                    <a:pt x="88" y="494"/>
                  </a:lnTo>
                  <a:lnTo>
                    <a:pt x="116" y="522"/>
                  </a:lnTo>
                  <a:lnTo>
                    <a:pt x="150" y="550"/>
                  </a:lnTo>
                  <a:lnTo>
                    <a:pt x="187" y="575"/>
                  </a:lnTo>
                  <a:lnTo>
                    <a:pt x="227" y="600"/>
                  </a:lnTo>
                  <a:lnTo>
                    <a:pt x="273" y="623"/>
                  </a:lnTo>
                  <a:lnTo>
                    <a:pt x="323" y="645"/>
                  </a:lnTo>
                  <a:lnTo>
                    <a:pt x="376" y="666"/>
                  </a:lnTo>
                  <a:lnTo>
                    <a:pt x="434" y="684"/>
                  </a:lnTo>
                  <a:lnTo>
                    <a:pt x="497" y="700"/>
                  </a:lnTo>
                  <a:lnTo>
                    <a:pt x="562" y="714"/>
                  </a:lnTo>
                  <a:lnTo>
                    <a:pt x="634" y="727"/>
                  </a:lnTo>
                  <a:lnTo>
                    <a:pt x="709" y="736"/>
                  </a:lnTo>
                  <a:lnTo>
                    <a:pt x="787" y="743"/>
                  </a:lnTo>
                  <a:lnTo>
                    <a:pt x="871" y="748"/>
                  </a:lnTo>
                  <a:lnTo>
                    <a:pt x="959" y="749"/>
                  </a:lnTo>
                  <a:lnTo>
                    <a:pt x="1026" y="748"/>
                  </a:lnTo>
                  <a:lnTo>
                    <a:pt x="1091" y="743"/>
                  </a:lnTo>
                  <a:lnTo>
                    <a:pt x="1156" y="736"/>
                  </a:lnTo>
                  <a:lnTo>
                    <a:pt x="1217" y="726"/>
                  </a:lnTo>
                  <a:lnTo>
                    <a:pt x="1277" y="714"/>
                  </a:lnTo>
                  <a:lnTo>
                    <a:pt x="1336" y="699"/>
                  </a:lnTo>
                  <a:lnTo>
                    <a:pt x="1391" y="683"/>
                  </a:lnTo>
                  <a:lnTo>
                    <a:pt x="1444" y="665"/>
                  </a:lnTo>
                  <a:lnTo>
                    <a:pt x="1493" y="645"/>
                  </a:lnTo>
                  <a:lnTo>
                    <a:pt x="1542" y="623"/>
                  </a:lnTo>
                  <a:lnTo>
                    <a:pt x="1587" y="599"/>
                  </a:lnTo>
                  <a:lnTo>
                    <a:pt x="1628" y="575"/>
                  </a:lnTo>
                  <a:lnTo>
                    <a:pt x="1667" y="548"/>
                  </a:lnTo>
                  <a:lnTo>
                    <a:pt x="1704" y="522"/>
                  </a:lnTo>
                  <a:lnTo>
                    <a:pt x="1737" y="494"/>
                  </a:lnTo>
                  <a:lnTo>
                    <a:pt x="1767" y="465"/>
                  </a:lnTo>
                  <a:lnTo>
                    <a:pt x="1792" y="437"/>
                  </a:lnTo>
                  <a:lnTo>
                    <a:pt x="1815" y="407"/>
                  </a:lnTo>
                  <a:lnTo>
                    <a:pt x="1835" y="378"/>
                  </a:lnTo>
                  <a:lnTo>
                    <a:pt x="1850" y="348"/>
                  </a:lnTo>
                  <a:lnTo>
                    <a:pt x="1861" y="318"/>
                  </a:lnTo>
                  <a:lnTo>
                    <a:pt x="1868" y="288"/>
                  </a:lnTo>
                  <a:lnTo>
                    <a:pt x="1871" y="259"/>
                  </a:lnTo>
                  <a:lnTo>
                    <a:pt x="1871" y="230"/>
                  </a:lnTo>
                  <a:lnTo>
                    <a:pt x="1866" y="203"/>
                  </a:lnTo>
                  <a:lnTo>
                    <a:pt x="1856" y="175"/>
                  </a:lnTo>
                  <a:lnTo>
                    <a:pt x="1843" y="149"/>
                  </a:lnTo>
                  <a:lnTo>
                    <a:pt x="1824" y="123"/>
                  </a:lnTo>
                  <a:lnTo>
                    <a:pt x="1801" y="100"/>
                  </a:lnTo>
                  <a:lnTo>
                    <a:pt x="1773" y="77"/>
                  </a:lnTo>
                  <a:lnTo>
                    <a:pt x="1740" y="56"/>
                  </a:lnTo>
                  <a:lnTo>
                    <a:pt x="1702"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65" name="Freeform 27"/>
            <p:cNvSpPr>
              <a:spLocks/>
            </p:cNvSpPr>
            <p:nvPr/>
          </p:nvSpPr>
          <p:spPr bwMode="auto">
            <a:xfrm>
              <a:off x="2370" y="1982"/>
              <a:ext cx="935" cy="374"/>
            </a:xfrm>
            <a:custGeom>
              <a:avLst/>
              <a:gdLst>
                <a:gd name="T0" fmla="*/ 5 w 1871"/>
                <a:gd name="T1" fmla="*/ 0 h 749"/>
                <a:gd name="T2" fmla="*/ 3 w 1871"/>
                <a:gd name="T3" fmla="*/ 2 h 749"/>
                <a:gd name="T4" fmla="*/ 1 w 1871"/>
                <a:gd name="T5" fmla="*/ 4 h 749"/>
                <a:gd name="T6" fmla="*/ 0 w 1871"/>
                <a:gd name="T7" fmla="*/ 5 h 749"/>
                <a:gd name="T8" fmla="*/ 0 w 1871"/>
                <a:gd name="T9" fmla="*/ 7 h 749"/>
                <a:gd name="T10" fmla="*/ 0 w 1871"/>
                <a:gd name="T11" fmla="*/ 9 h 749"/>
                <a:gd name="T12" fmla="*/ 0 w 1871"/>
                <a:gd name="T13" fmla="*/ 11 h 749"/>
                <a:gd name="T14" fmla="*/ 1 w 1871"/>
                <a:gd name="T15" fmla="*/ 13 h 749"/>
                <a:gd name="T16" fmla="*/ 2 w 1871"/>
                <a:gd name="T17" fmla="*/ 15 h 749"/>
                <a:gd name="T18" fmla="*/ 4 w 1871"/>
                <a:gd name="T19" fmla="*/ 17 h 749"/>
                <a:gd name="T20" fmla="*/ 7 w 1871"/>
                <a:gd name="T21" fmla="*/ 18 h 749"/>
                <a:gd name="T22" fmla="*/ 10 w 1871"/>
                <a:gd name="T23" fmla="*/ 20 h 749"/>
                <a:gd name="T24" fmla="*/ 13 w 1871"/>
                <a:gd name="T25" fmla="*/ 21 h 749"/>
                <a:gd name="T26" fmla="*/ 17 w 1871"/>
                <a:gd name="T27" fmla="*/ 22 h 749"/>
                <a:gd name="T28" fmla="*/ 22 w 1871"/>
                <a:gd name="T29" fmla="*/ 23 h 749"/>
                <a:gd name="T30" fmla="*/ 27 w 1871"/>
                <a:gd name="T31" fmla="*/ 23 h 749"/>
                <a:gd name="T32" fmla="*/ 32 w 1871"/>
                <a:gd name="T33" fmla="*/ 23 h 749"/>
                <a:gd name="T34" fmla="*/ 36 w 1871"/>
                <a:gd name="T35" fmla="*/ 23 h 749"/>
                <a:gd name="T36" fmla="*/ 39 w 1871"/>
                <a:gd name="T37" fmla="*/ 22 h 749"/>
                <a:gd name="T38" fmla="*/ 43 w 1871"/>
                <a:gd name="T39" fmla="*/ 21 h 749"/>
                <a:gd name="T40" fmla="*/ 46 w 1871"/>
                <a:gd name="T41" fmla="*/ 20 h 749"/>
                <a:gd name="T42" fmla="*/ 49 w 1871"/>
                <a:gd name="T43" fmla="*/ 18 h 749"/>
                <a:gd name="T44" fmla="*/ 52 w 1871"/>
                <a:gd name="T45" fmla="*/ 17 h 749"/>
                <a:gd name="T46" fmla="*/ 54 w 1871"/>
                <a:gd name="T47" fmla="*/ 15 h 749"/>
                <a:gd name="T48" fmla="*/ 56 w 1871"/>
                <a:gd name="T49" fmla="*/ 13 h 749"/>
                <a:gd name="T50" fmla="*/ 57 w 1871"/>
                <a:gd name="T51" fmla="*/ 11 h 749"/>
                <a:gd name="T52" fmla="*/ 58 w 1871"/>
                <a:gd name="T53" fmla="*/ 9 h 749"/>
                <a:gd name="T54" fmla="*/ 58 w 1871"/>
                <a:gd name="T55" fmla="*/ 8 h 749"/>
                <a:gd name="T56" fmla="*/ 58 w 1871"/>
                <a:gd name="T57" fmla="*/ 6 h 749"/>
                <a:gd name="T58" fmla="*/ 57 w 1871"/>
                <a:gd name="T59" fmla="*/ 4 h 749"/>
                <a:gd name="T60" fmla="*/ 56 w 1871"/>
                <a:gd name="T61" fmla="*/ 3 h 749"/>
                <a:gd name="T62" fmla="*/ 54 w 1871"/>
                <a:gd name="T63" fmla="*/ 1 h 7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1"/>
                <a:gd name="T97" fmla="*/ 0 h 749"/>
                <a:gd name="T98" fmla="*/ 1871 w 1871"/>
                <a:gd name="T99" fmla="*/ 749 h 7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1" h="749">
                  <a:moveTo>
                    <a:pt x="211" y="0"/>
                  </a:moveTo>
                  <a:lnTo>
                    <a:pt x="173" y="23"/>
                  </a:lnTo>
                  <a:lnTo>
                    <a:pt x="137" y="48"/>
                  </a:lnTo>
                  <a:lnTo>
                    <a:pt x="107" y="74"/>
                  </a:lnTo>
                  <a:lnTo>
                    <a:pt x="80" y="101"/>
                  </a:lnTo>
                  <a:lnTo>
                    <a:pt x="57" y="129"/>
                  </a:lnTo>
                  <a:lnTo>
                    <a:pt x="37" y="159"/>
                  </a:lnTo>
                  <a:lnTo>
                    <a:pt x="22" y="188"/>
                  </a:lnTo>
                  <a:lnTo>
                    <a:pt x="10" y="219"/>
                  </a:lnTo>
                  <a:lnTo>
                    <a:pt x="4" y="249"/>
                  </a:lnTo>
                  <a:lnTo>
                    <a:pt x="0" y="280"/>
                  </a:lnTo>
                  <a:lnTo>
                    <a:pt x="0" y="311"/>
                  </a:lnTo>
                  <a:lnTo>
                    <a:pt x="5" y="343"/>
                  </a:lnTo>
                  <a:lnTo>
                    <a:pt x="13" y="373"/>
                  </a:lnTo>
                  <a:lnTo>
                    <a:pt x="25" y="404"/>
                  </a:lnTo>
                  <a:lnTo>
                    <a:pt x="43" y="435"/>
                  </a:lnTo>
                  <a:lnTo>
                    <a:pt x="63" y="464"/>
                  </a:lnTo>
                  <a:lnTo>
                    <a:pt x="88" y="494"/>
                  </a:lnTo>
                  <a:lnTo>
                    <a:pt x="116" y="522"/>
                  </a:lnTo>
                  <a:lnTo>
                    <a:pt x="150" y="550"/>
                  </a:lnTo>
                  <a:lnTo>
                    <a:pt x="187" y="575"/>
                  </a:lnTo>
                  <a:lnTo>
                    <a:pt x="227" y="600"/>
                  </a:lnTo>
                  <a:lnTo>
                    <a:pt x="273" y="623"/>
                  </a:lnTo>
                  <a:lnTo>
                    <a:pt x="323" y="645"/>
                  </a:lnTo>
                  <a:lnTo>
                    <a:pt x="376" y="666"/>
                  </a:lnTo>
                  <a:lnTo>
                    <a:pt x="434" y="684"/>
                  </a:lnTo>
                  <a:lnTo>
                    <a:pt x="497" y="700"/>
                  </a:lnTo>
                  <a:lnTo>
                    <a:pt x="562" y="714"/>
                  </a:lnTo>
                  <a:lnTo>
                    <a:pt x="634" y="727"/>
                  </a:lnTo>
                  <a:lnTo>
                    <a:pt x="709" y="736"/>
                  </a:lnTo>
                  <a:lnTo>
                    <a:pt x="787" y="743"/>
                  </a:lnTo>
                  <a:lnTo>
                    <a:pt x="871" y="748"/>
                  </a:lnTo>
                  <a:lnTo>
                    <a:pt x="959" y="749"/>
                  </a:lnTo>
                  <a:lnTo>
                    <a:pt x="1026" y="748"/>
                  </a:lnTo>
                  <a:lnTo>
                    <a:pt x="1091" y="743"/>
                  </a:lnTo>
                  <a:lnTo>
                    <a:pt x="1156" y="736"/>
                  </a:lnTo>
                  <a:lnTo>
                    <a:pt x="1217" y="726"/>
                  </a:lnTo>
                  <a:lnTo>
                    <a:pt x="1277" y="714"/>
                  </a:lnTo>
                  <a:lnTo>
                    <a:pt x="1336" y="699"/>
                  </a:lnTo>
                  <a:lnTo>
                    <a:pt x="1391" y="683"/>
                  </a:lnTo>
                  <a:lnTo>
                    <a:pt x="1444" y="665"/>
                  </a:lnTo>
                  <a:lnTo>
                    <a:pt x="1493" y="645"/>
                  </a:lnTo>
                  <a:lnTo>
                    <a:pt x="1542" y="623"/>
                  </a:lnTo>
                  <a:lnTo>
                    <a:pt x="1587" y="599"/>
                  </a:lnTo>
                  <a:lnTo>
                    <a:pt x="1628" y="575"/>
                  </a:lnTo>
                  <a:lnTo>
                    <a:pt x="1667" y="548"/>
                  </a:lnTo>
                  <a:lnTo>
                    <a:pt x="1704" y="522"/>
                  </a:lnTo>
                  <a:lnTo>
                    <a:pt x="1737" y="494"/>
                  </a:lnTo>
                  <a:lnTo>
                    <a:pt x="1767" y="465"/>
                  </a:lnTo>
                  <a:lnTo>
                    <a:pt x="1792" y="437"/>
                  </a:lnTo>
                  <a:lnTo>
                    <a:pt x="1815" y="407"/>
                  </a:lnTo>
                  <a:lnTo>
                    <a:pt x="1835" y="378"/>
                  </a:lnTo>
                  <a:lnTo>
                    <a:pt x="1850" y="348"/>
                  </a:lnTo>
                  <a:lnTo>
                    <a:pt x="1861" y="318"/>
                  </a:lnTo>
                  <a:lnTo>
                    <a:pt x="1868" y="288"/>
                  </a:lnTo>
                  <a:lnTo>
                    <a:pt x="1871" y="259"/>
                  </a:lnTo>
                  <a:lnTo>
                    <a:pt x="1871" y="230"/>
                  </a:lnTo>
                  <a:lnTo>
                    <a:pt x="1866" y="203"/>
                  </a:lnTo>
                  <a:lnTo>
                    <a:pt x="1856" y="175"/>
                  </a:lnTo>
                  <a:lnTo>
                    <a:pt x="1843" y="149"/>
                  </a:lnTo>
                  <a:lnTo>
                    <a:pt x="1824" y="123"/>
                  </a:lnTo>
                  <a:lnTo>
                    <a:pt x="1801" y="100"/>
                  </a:lnTo>
                  <a:lnTo>
                    <a:pt x="1773" y="77"/>
                  </a:lnTo>
                  <a:lnTo>
                    <a:pt x="1740" y="56"/>
                  </a:lnTo>
                  <a:lnTo>
                    <a:pt x="1702"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66" name="Freeform 28"/>
            <p:cNvSpPr>
              <a:spLocks/>
            </p:cNvSpPr>
            <p:nvPr/>
          </p:nvSpPr>
          <p:spPr bwMode="auto">
            <a:xfrm>
              <a:off x="2181" y="2154"/>
              <a:ext cx="1305" cy="430"/>
            </a:xfrm>
            <a:custGeom>
              <a:avLst/>
              <a:gdLst>
                <a:gd name="T0" fmla="*/ 2 w 2609"/>
                <a:gd name="T1" fmla="*/ 1 h 862"/>
                <a:gd name="T2" fmla="*/ 1 w 2609"/>
                <a:gd name="T3" fmla="*/ 3 h 862"/>
                <a:gd name="T4" fmla="*/ 0 w 2609"/>
                <a:gd name="T5" fmla="*/ 6 h 862"/>
                <a:gd name="T6" fmla="*/ 1 w 2609"/>
                <a:gd name="T7" fmla="*/ 8 h 862"/>
                <a:gd name="T8" fmla="*/ 1 w 2609"/>
                <a:gd name="T9" fmla="*/ 10 h 862"/>
                <a:gd name="T10" fmla="*/ 3 w 2609"/>
                <a:gd name="T11" fmla="*/ 13 h 862"/>
                <a:gd name="T12" fmla="*/ 5 w 2609"/>
                <a:gd name="T13" fmla="*/ 15 h 862"/>
                <a:gd name="T14" fmla="*/ 7 w 2609"/>
                <a:gd name="T15" fmla="*/ 17 h 862"/>
                <a:gd name="T16" fmla="*/ 9 w 2609"/>
                <a:gd name="T17" fmla="*/ 19 h 862"/>
                <a:gd name="T18" fmla="*/ 13 w 2609"/>
                <a:gd name="T19" fmla="*/ 21 h 862"/>
                <a:gd name="T20" fmla="*/ 16 w 2609"/>
                <a:gd name="T21" fmla="*/ 22 h 862"/>
                <a:gd name="T22" fmla="*/ 20 w 2609"/>
                <a:gd name="T23" fmla="*/ 23 h 862"/>
                <a:gd name="T24" fmla="*/ 24 w 2609"/>
                <a:gd name="T25" fmla="*/ 25 h 862"/>
                <a:gd name="T26" fmla="*/ 29 w 2609"/>
                <a:gd name="T27" fmla="*/ 25 h 862"/>
                <a:gd name="T28" fmla="*/ 34 w 2609"/>
                <a:gd name="T29" fmla="*/ 26 h 862"/>
                <a:gd name="T30" fmla="*/ 39 w 2609"/>
                <a:gd name="T31" fmla="*/ 26 h 862"/>
                <a:gd name="T32" fmla="*/ 44 w 2609"/>
                <a:gd name="T33" fmla="*/ 26 h 862"/>
                <a:gd name="T34" fmla="*/ 49 w 2609"/>
                <a:gd name="T35" fmla="*/ 26 h 862"/>
                <a:gd name="T36" fmla="*/ 53 w 2609"/>
                <a:gd name="T37" fmla="*/ 26 h 862"/>
                <a:gd name="T38" fmla="*/ 57 w 2609"/>
                <a:gd name="T39" fmla="*/ 25 h 862"/>
                <a:gd name="T40" fmla="*/ 61 w 2609"/>
                <a:gd name="T41" fmla="*/ 24 h 862"/>
                <a:gd name="T42" fmla="*/ 64 w 2609"/>
                <a:gd name="T43" fmla="*/ 23 h 862"/>
                <a:gd name="T44" fmla="*/ 68 w 2609"/>
                <a:gd name="T45" fmla="*/ 21 h 862"/>
                <a:gd name="T46" fmla="*/ 71 w 2609"/>
                <a:gd name="T47" fmla="*/ 20 h 862"/>
                <a:gd name="T48" fmla="*/ 74 w 2609"/>
                <a:gd name="T49" fmla="*/ 18 h 862"/>
                <a:gd name="T50" fmla="*/ 76 w 2609"/>
                <a:gd name="T51" fmla="*/ 16 h 862"/>
                <a:gd name="T52" fmla="*/ 78 w 2609"/>
                <a:gd name="T53" fmla="*/ 14 h 862"/>
                <a:gd name="T54" fmla="*/ 80 w 2609"/>
                <a:gd name="T55" fmla="*/ 12 h 862"/>
                <a:gd name="T56" fmla="*/ 81 w 2609"/>
                <a:gd name="T57" fmla="*/ 10 h 862"/>
                <a:gd name="T58" fmla="*/ 82 w 2609"/>
                <a:gd name="T59" fmla="*/ 7 h 862"/>
                <a:gd name="T60" fmla="*/ 82 w 2609"/>
                <a:gd name="T61" fmla="*/ 5 h 862"/>
                <a:gd name="T62" fmla="*/ 81 w 2609"/>
                <a:gd name="T63" fmla="*/ 2 h 8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09"/>
                <a:gd name="T97" fmla="*/ 0 h 862"/>
                <a:gd name="T98" fmla="*/ 2609 w 2609"/>
                <a:gd name="T99" fmla="*/ 862 h 8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09" h="862">
                  <a:moveTo>
                    <a:pt x="62" y="0"/>
                  </a:moveTo>
                  <a:lnTo>
                    <a:pt x="41" y="39"/>
                  </a:lnTo>
                  <a:lnTo>
                    <a:pt x="23" y="79"/>
                  </a:lnTo>
                  <a:lnTo>
                    <a:pt x="12" y="118"/>
                  </a:lnTo>
                  <a:lnTo>
                    <a:pt x="4" y="156"/>
                  </a:lnTo>
                  <a:lnTo>
                    <a:pt x="0" y="195"/>
                  </a:lnTo>
                  <a:lnTo>
                    <a:pt x="1" y="234"/>
                  </a:lnTo>
                  <a:lnTo>
                    <a:pt x="7" y="272"/>
                  </a:lnTo>
                  <a:lnTo>
                    <a:pt x="18" y="310"/>
                  </a:lnTo>
                  <a:lnTo>
                    <a:pt x="31" y="347"/>
                  </a:lnTo>
                  <a:lnTo>
                    <a:pt x="50" y="384"/>
                  </a:lnTo>
                  <a:lnTo>
                    <a:pt x="73" y="420"/>
                  </a:lnTo>
                  <a:lnTo>
                    <a:pt x="99" y="455"/>
                  </a:lnTo>
                  <a:lnTo>
                    <a:pt x="129" y="490"/>
                  </a:lnTo>
                  <a:lnTo>
                    <a:pt x="163" y="523"/>
                  </a:lnTo>
                  <a:lnTo>
                    <a:pt x="201" y="556"/>
                  </a:lnTo>
                  <a:lnTo>
                    <a:pt x="242" y="587"/>
                  </a:lnTo>
                  <a:lnTo>
                    <a:pt x="287" y="617"/>
                  </a:lnTo>
                  <a:lnTo>
                    <a:pt x="336" y="645"/>
                  </a:lnTo>
                  <a:lnTo>
                    <a:pt x="387" y="673"/>
                  </a:lnTo>
                  <a:lnTo>
                    <a:pt x="443" y="698"/>
                  </a:lnTo>
                  <a:lnTo>
                    <a:pt x="502" y="723"/>
                  </a:lnTo>
                  <a:lnTo>
                    <a:pt x="563" y="746"/>
                  </a:lnTo>
                  <a:lnTo>
                    <a:pt x="628" y="766"/>
                  </a:lnTo>
                  <a:lnTo>
                    <a:pt x="695" y="786"/>
                  </a:lnTo>
                  <a:lnTo>
                    <a:pt x="767" y="803"/>
                  </a:lnTo>
                  <a:lnTo>
                    <a:pt x="840" y="818"/>
                  </a:lnTo>
                  <a:lnTo>
                    <a:pt x="916" y="831"/>
                  </a:lnTo>
                  <a:lnTo>
                    <a:pt x="995" y="842"/>
                  </a:lnTo>
                  <a:lnTo>
                    <a:pt x="1077" y="850"/>
                  </a:lnTo>
                  <a:lnTo>
                    <a:pt x="1161" y="857"/>
                  </a:lnTo>
                  <a:lnTo>
                    <a:pt x="1247" y="861"/>
                  </a:lnTo>
                  <a:lnTo>
                    <a:pt x="1336" y="862"/>
                  </a:lnTo>
                  <a:lnTo>
                    <a:pt x="1403" y="861"/>
                  </a:lnTo>
                  <a:lnTo>
                    <a:pt x="1472" y="857"/>
                  </a:lnTo>
                  <a:lnTo>
                    <a:pt x="1539" y="852"/>
                  </a:lnTo>
                  <a:lnTo>
                    <a:pt x="1605" y="845"/>
                  </a:lnTo>
                  <a:lnTo>
                    <a:pt x="1672" y="835"/>
                  </a:lnTo>
                  <a:lnTo>
                    <a:pt x="1738" y="824"/>
                  </a:lnTo>
                  <a:lnTo>
                    <a:pt x="1801" y="810"/>
                  </a:lnTo>
                  <a:lnTo>
                    <a:pt x="1865" y="795"/>
                  </a:lnTo>
                  <a:lnTo>
                    <a:pt x="1926" y="779"/>
                  </a:lnTo>
                  <a:lnTo>
                    <a:pt x="1986" y="759"/>
                  </a:lnTo>
                  <a:lnTo>
                    <a:pt x="2043" y="740"/>
                  </a:lnTo>
                  <a:lnTo>
                    <a:pt x="2100" y="718"/>
                  </a:lnTo>
                  <a:lnTo>
                    <a:pt x="2154" y="695"/>
                  </a:lnTo>
                  <a:lnTo>
                    <a:pt x="2206" y="671"/>
                  </a:lnTo>
                  <a:lnTo>
                    <a:pt x="2255" y="644"/>
                  </a:lnTo>
                  <a:lnTo>
                    <a:pt x="2303" y="617"/>
                  </a:lnTo>
                  <a:lnTo>
                    <a:pt x="2346" y="588"/>
                  </a:lnTo>
                  <a:lnTo>
                    <a:pt x="2388" y="559"/>
                  </a:lnTo>
                  <a:lnTo>
                    <a:pt x="2426" y="528"/>
                  </a:lnTo>
                  <a:lnTo>
                    <a:pt x="2462" y="496"/>
                  </a:lnTo>
                  <a:lnTo>
                    <a:pt x="2493" y="462"/>
                  </a:lnTo>
                  <a:lnTo>
                    <a:pt x="2522" y="429"/>
                  </a:lnTo>
                  <a:lnTo>
                    <a:pt x="2546" y="394"/>
                  </a:lnTo>
                  <a:lnTo>
                    <a:pt x="2566" y="359"/>
                  </a:lnTo>
                  <a:lnTo>
                    <a:pt x="2584" y="322"/>
                  </a:lnTo>
                  <a:lnTo>
                    <a:pt x="2596" y="285"/>
                  </a:lnTo>
                  <a:lnTo>
                    <a:pt x="2604" y="248"/>
                  </a:lnTo>
                  <a:lnTo>
                    <a:pt x="2609" y="209"/>
                  </a:lnTo>
                  <a:lnTo>
                    <a:pt x="2608" y="171"/>
                  </a:lnTo>
                  <a:lnTo>
                    <a:pt x="2602" y="132"/>
                  </a:lnTo>
                  <a:lnTo>
                    <a:pt x="2592" y="92"/>
                  </a:lnTo>
                  <a:lnTo>
                    <a:pt x="2577"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67" name="Freeform 29"/>
            <p:cNvSpPr>
              <a:spLocks/>
            </p:cNvSpPr>
            <p:nvPr/>
          </p:nvSpPr>
          <p:spPr bwMode="auto">
            <a:xfrm>
              <a:off x="2181" y="2154"/>
              <a:ext cx="1305" cy="430"/>
            </a:xfrm>
            <a:custGeom>
              <a:avLst/>
              <a:gdLst>
                <a:gd name="T0" fmla="*/ 2 w 2609"/>
                <a:gd name="T1" fmla="*/ 1 h 862"/>
                <a:gd name="T2" fmla="*/ 1 w 2609"/>
                <a:gd name="T3" fmla="*/ 3 h 862"/>
                <a:gd name="T4" fmla="*/ 0 w 2609"/>
                <a:gd name="T5" fmla="*/ 6 h 862"/>
                <a:gd name="T6" fmla="*/ 1 w 2609"/>
                <a:gd name="T7" fmla="*/ 8 h 862"/>
                <a:gd name="T8" fmla="*/ 1 w 2609"/>
                <a:gd name="T9" fmla="*/ 10 h 862"/>
                <a:gd name="T10" fmla="*/ 3 w 2609"/>
                <a:gd name="T11" fmla="*/ 13 h 862"/>
                <a:gd name="T12" fmla="*/ 5 w 2609"/>
                <a:gd name="T13" fmla="*/ 15 h 862"/>
                <a:gd name="T14" fmla="*/ 7 w 2609"/>
                <a:gd name="T15" fmla="*/ 17 h 862"/>
                <a:gd name="T16" fmla="*/ 9 w 2609"/>
                <a:gd name="T17" fmla="*/ 19 h 862"/>
                <a:gd name="T18" fmla="*/ 13 w 2609"/>
                <a:gd name="T19" fmla="*/ 21 h 862"/>
                <a:gd name="T20" fmla="*/ 16 w 2609"/>
                <a:gd name="T21" fmla="*/ 22 h 862"/>
                <a:gd name="T22" fmla="*/ 20 w 2609"/>
                <a:gd name="T23" fmla="*/ 23 h 862"/>
                <a:gd name="T24" fmla="*/ 24 w 2609"/>
                <a:gd name="T25" fmla="*/ 25 h 862"/>
                <a:gd name="T26" fmla="*/ 29 w 2609"/>
                <a:gd name="T27" fmla="*/ 25 h 862"/>
                <a:gd name="T28" fmla="*/ 34 w 2609"/>
                <a:gd name="T29" fmla="*/ 26 h 862"/>
                <a:gd name="T30" fmla="*/ 39 w 2609"/>
                <a:gd name="T31" fmla="*/ 26 h 862"/>
                <a:gd name="T32" fmla="*/ 44 w 2609"/>
                <a:gd name="T33" fmla="*/ 26 h 862"/>
                <a:gd name="T34" fmla="*/ 49 w 2609"/>
                <a:gd name="T35" fmla="*/ 26 h 862"/>
                <a:gd name="T36" fmla="*/ 53 w 2609"/>
                <a:gd name="T37" fmla="*/ 26 h 862"/>
                <a:gd name="T38" fmla="*/ 57 w 2609"/>
                <a:gd name="T39" fmla="*/ 25 h 862"/>
                <a:gd name="T40" fmla="*/ 61 w 2609"/>
                <a:gd name="T41" fmla="*/ 24 h 862"/>
                <a:gd name="T42" fmla="*/ 64 w 2609"/>
                <a:gd name="T43" fmla="*/ 23 h 862"/>
                <a:gd name="T44" fmla="*/ 68 w 2609"/>
                <a:gd name="T45" fmla="*/ 21 h 862"/>
                <a:gd name="T46" fmla="*/ 71 w 2609"/>
                <a:gd name="T47" fmla="*/ 20 h 862"/>
                <a:gd name="T48" fmla="*/ 74 w 2609"/>
                <a:gd name="T49" fmla="*/ 18 h 862"/>
                <a:gd name="T50" fmla="*/ 76 w 2609"/>
                <a:gd name="T51" fmla="*/ 16 h 862"/>
                <a:gd name="T52" fmla="*/ 78 w 2609"/>
                <a:gd name="T53" fmla="*/ 14 h 862"/>
                <a:gd name="T54" fmla="*/ 80 w 2609"/>
                <a:gd name="T55" fmla="*/ 12 h 862"/>
                <a:gd name="T56" fmla="*/ 81 w 2609"/>
                <a:gd name="T57" fmla="*/ 10 h 862"/>
                <a:gd name="T58" fmla="*/ 82 w 2609"/>
                <a:gd name="T59" fmla="*/ 7 h 862"/>
                <a:gd name="T60" fmla="*/ 82 w 2609"/>
                <a:gd name="T61" fmla="*/ 5 h 862"/>
                <a:gd name="T62" fmla="*/ 81 w 2609"/>
                <a:gd name="T63" fmla="*/ 2 h 8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09"/>
                <a:gd name="T97" fmla="*/ 0 h 862"/>
                <a:gd name="T98" fmla="*/ 2609 w 2609"/>
                <a:gd name="T99" fmla="*/ 862 h 8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09" h="862">
                  <a:moveTo>
                    <a:pt x="62" y="0"/>
                  </a:moveTo>
                  <a:lnTo>
                    <a:pt x="41" y="39"/>
                  </a:lnTo>
                  <a:lnTo>
                    <a:pt x="23" y="79"/>
                  </a:lnTo>
                  <a:lnTo>
                    <a:pt x="12" y="118"/>
                  </a:lnTo>
                  <a:lnTo>
                    <a:pt x="4" y="156"/>
                  </a:lnTo>
                  <a:lnTo>
                    <a:pt x="0" y="195"/>
                  </a:lnTo>
                  <a:lnTo>
                    <a:pt x="1" y="234"/>
                  </a:lnTo>
                  <a:lnTo>
                    <a:pt x="7" y="272"/>
                  </a:lnTo>
                  <a:lnTo>
                    <a:pt x="18" y="310"/>
                  </a:lnTo>
                  <a:lnTo>
                    <a:pt x="31" y="347"/>
                  </a:lnTo>
                  <a:lnTo>
                    <a:pt x="50" y="384"/>
                  </a:lnTo>
                  <a:lnTo>
                    <a:pt x="73" y="420"/>
                  </a:lnTo>
                  <a:lnTo>
                    <a:pt x="99" y="455"/>
                  </a:lnTo>
                  <a:lnTo>
                    <a:pt x="129" y="490"/>
                  </a:lnTo>
                  <a:lnTo>
                    <a:pt x="163" y="523"/>
                  </a:lnTo>
                  <a:lnTo>
                    <a:pt x="201" y="556"/>
                  </a:lnTo>
                  <a:lnTo>
                    <a:pt x="242" y="587"/>
                  </a:lnTo>
                  <a:lnTo>
                    <a:pt x="287" y="617"/>
                  </a:lnTo>
                  <a:lnTo>
                    <a:pt x="336" y="645"/>
                  </a:lnTo>
                  <a:lnTo>
                    <a:pt x="387" y="673"/>
                  </a:lnTo>
                  <a:lnTo>
                    <a:pt x="443" y="698"/>
                  </a:lnTo>
                  <a:lnTo>
                    <a:pt x="502" y="723"/>
                  </a:lnTo>
                  <a:lnTo>
                    <a:pt x="563" y="746"/>
                  </a:lnTo>
                  <a:lnTo>
                    <a:pt x="628" y="766"/>
                  </a:lnTo>
                  <a:lnTo>
                    <a:pt x="695" y="786"/>
                  </a:lnTo>
                  <a:lnTo>
                    <a:pt x="767" y="803"/>
                  </a:lnTo>
                  <a:lnTo>
                    <a:pt x="840" y="818"/>
                  </a:lnTo>
                  <a:lnTo>
                    <a:pt x="916" y="831"/>
                  </a:lnTo>
                  <a:lnTo>
                    <a:pt x="995" y="842"/>
                  </a:lnTo>
                  <a:lnTo>
                    <a:pt x="1077" y="850"/>
                  </a:lnTo>
                  <a:lnTo>
                    <a:pt x="1161" y="857"/>
                  </a:lnTo>
                  <a:lnTo>
                    <a:pt x="1247" y="861"/>
                  </a:lnTo>
                  <a:lnTo>
                    <a:pt x="1336" y="862"/>
                  </a:lnTo>
                  <a:lnTo>
                    <a:pt x="1403" y="861"/>
                  </a:lnTo>
                  <a:lnTo>
                    <a:pt x="1472" y="857"/>
                  </a:lnTo>
                  <a:lnTo>
                    <a:pt x="1539" y="852"/>
                  </a:lnTo>
                  <a:lnTo>
                    <a:pt x="1605" y="845"/>
                  </a:lnTo>
                  <a:lnTo>
                    <a:pt x="1672" y="835"/>
                  </a:lnTo>
                  <a:lnTo>
                    <a:pt x="1738" y="824"/>
                  </a:lnTo>
                  <a:lnTo>
                    <a:pt x="1801" y="810"/>
                  </a:lnTo>
                  <a:lnTo>
                    <a:pt x="1865" y="795"/>
                  </a:lnTo>
                  <a:lnTo>
                    <a:pt x="1926" y="779"/>
                  </a:lnTo>
                  <a:lnTo>
                    <a:pt x="1986" y="759"/>
                  </a:lnTo>
                  <a:lnTo>
                    <a:pt x="2043" y="740"/>
                  </a:lnTo>
                  <a:lnTo>
                    <a:pt x="2100" y="718"/>
                  </a:lnTo>
                  <a:lnTo>
                    <a:pt x="2154" y="695"/>
                  </a:lnTo>
                  <a:lnTo>
                    <a:pt x="2206" y="671"/>
                  </a:lnTo>
                  <a:lnTo>
                    <a:pt x="2255" y="644"/>
                  </a:lnTo>
                  <a:lnTo>
                    <a:pt x="2303" y="617"/>
                  </a:lnTo>
                  <a:lnTo>
                    <a:pt x="2346" y="588"/>
                  </a:lnTo>
                  <a:lnTo>
                    <a:pt x="2388" y="559"/>
                  </a:lnTo>
                  <a:lnTo>
                    <a:pt x="2426" y="528"/>
                  </a:lnTo>
                  <a:lnTo>
                    <a:pt x="2462" y="496"/>
                  </a:lnTo>
                  <a:lnTo>
                    <a:pt x="2493" y="462"/>
                  </a:lnTo>
                  <a:lnTo>
                    <a:pt x="2522" y="429"/>
                  </a:lnTo>
                  <a:lnTo>
                    <a:pt x="2546" y="394"/>
                  </a:lnTo>
                  <a:lnTo>
                    <a:pt x="2566" y="359"/>
                  </a:lnTo>
                  <a:lnTo>
                    <a:pt x="2584" y="322"/>
                  </a:lnTo>
                  <a:lnTo>
                    <a:pt x="2596" y="285"/>
                  </a:lnTo>
                  <a:lnTo>
                    <a:pt x="2604" y="248"/>
                  </a:lnTo>
                  <a:lnTo>
                    <a:pt x="2609" y="209"/>
                  </a:lnTo>
                  <a:lnTo>
                    <a:pt x="2608" y="171"/>
                  </a:lnTo>
                  <a:lnTo>
                    <a:pt x="2602" y="132"/>
                  </a:lnTo>
                  <a:lnTo>
                    <a:pt x="2592" y="92"/>
                  </a:lnTo>
                  <a:lnTo>
                    <a:pt x="2577"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68" name="Freeform 30"/>
            <p:cNvSpPr>
              <a:spLocks/>
            </p:cNvSpPr>
            <p:nvPr/>
          </p:nvSpPr>
          <p:spPr bwMode="auto">
            <a:xfrm>
              <a:off x="2034" y="2375"/>
              <a:ext cx="1588" cy="451"/>
            </a:xfrm>
            <a:custGeom>
              <a:avLst/>
              <a:gdLst>
                <a:gd name="T0" fmla="*/ 1 w 3176"/>
                <a:gd name="T1" fmla="*/ 1 h 903"/>
                <a:gd name="T2" fmla="*/ 1 w 3176"/>
                <a:gd name="T3" fmla="*/ 4 h 903"/>
                <a:gd name="T4" fmla="*/ 1 w 3176"/>
                <a:gd name="T5" fmla="*/ 7 h 903"/>
                <a:gd name="T6" fmla="*/ 2 w 3176"/>
                <a:gd name="T7" fmla="*/ 10 h 903"/>
                <a:gd name="T8" fmla="*/ 3 w 3176"/>
                <a:gd name="T9" fmla="*/ 12 h 903"/>
                <a:gd name="T10" fmla="*/ 6 w 3176"/>
                <a:gd name="T11" fmla="*/ 15 h 903"/>
                <a:gd name="T12" fmla="*/ 9 w 3176"/>
                <a:gd name="T13" fmla="*/ 17 h 903"/>
                <a:gd name="T14" fmla="*/ 12 w 3176"/>
                <a:gd name="T15" fmla="*/ 19 h 903"/>
                <a:gd name="T16" fmla="*/ 15 w 3176"/>
                <a:gd name="T17" fmla="*/ 21 h 903"/>
                <a:gd name="T18" fmla="*/ 19 w 3176"/>
                <a:gd name="T19" fmla="*/ 22 h 903"/>
                <a:gd name="T20" fmla="*/ 24 w 3176"/>
                <a:gd name="T21" fmla="*/ 24 h 903"/>
                <a:gd name="T22" fmla="*/ 27 w 3176"/>
                <a:gd name="T23" fmla="*/ 25 h 903"/>
                <a:gd name="T24" fmla="*/ 33 w 3176"/>
                <a:gd name="T25" fmla="*/ 26 h 903"/>
                <a:gd name="T26" fmla="*/ 38 w 3176"/>
                <a:gd name="T27" fmla="*/ 27 h 903"/>
                <a:gd name="T28" fmla="*/ 43 w 3176"/>
                <a:gd name="T29" fmla="*/ 27 h 903"/>
                <a:gd name="T30" fmla="*/ 49 w 3176"/>
                <a:gd name="T31" fmla="*/ 28 h 903"/>
                <a:gd name="T32" fmla="*/ 53 w 3176"/>
                <a:gd name="T33" fmla="*/ 28 h 903"/>
                <a:gd name="T34" fmla="*/ 57 w 3176"/>
                <a:gd name="T35" fmla="*/ 27 h 903"/>
                <a:gd name="T36" fmla="*/ 61 w 3176"/>
                <a:gd name="T37" fmla="*/ 27 h 903"/>
                <a:gd name="T38" fmla="*/ 67 w 3176"/>
                <a:gd name="T39" fmla="*/ 26 h 903"/>
                <a:gd name="T40" fmla="*/ 71 w 3176"/>
                <a:gd name="T41" fmla="*/ 25 h 903"/>
                <a:gd name="T42" fmla="*/ 76 w 3176"/>
                <a:gd name="T43" fmla="*/ 24 h 903"/>
                <a:gd name="T44" fmla="*/ 80 w 3176"/>
                <a:gd name="T45" fmla="*/ 23 h 903"/>
                <a:gd name="T46" fmla="*/ 84 w 3176"/>
                <a:gd name="T47" fmla="*/ 21 h 903"/>
                <a:gd name="T48" fmla="*/ 87 w 3176"/>
                <a:gd name="T49" fmla="*/ 19 h 903"/>
                <a:gd name="T50" fmla="*/ 91 w 3176"/>
                <a:gd name="T51" fmla="*/ 17 h 903"/>
                <a:gd name="T52" fmla="*/ 93 w 3176"/>
                <a:gd name="T53" fmla="*/ 15 h 903"/>
                <a:gd name="T54" fmla="*/ 96 w 3176"/>
                <a:gd name="T55" fmla="*/ 13 h 903"/>
                <a:gd name="T56" fmla="*/ 98 w 3176"/>
                <a:gd name="T57" fmla="*/ 10 h 903"/>
                <a:gd name="T58" fmla="*/ 99 w 3176"/>
                <a:gd name="T59" fmla="*/ 7 h 903"/>
                <a:gd name="T60" fmla="*/ 99 w 3176"/>
                <a:gd name="T61" fmla="*/ 4 h 903"/>
                <a:gd name="T62" fmla="*/ 99 w 3176"/>
                <a:gd name="T63" fmla="*/ 1 h 9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76"/>
                <a:gd name="T97" fmla="*/ 0 h 903"/>
                <a:gd name="T98" fmla="*/ 3176 w 3176"/>
                <a:gd name="T99" fmla="*/ 903 h 9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76" h="903">
                  <a:moveTo>
                    <a:pt x="8" y="4"/>
                  </a:moveTo>
                  <a:lnTo>
                    <a:pt x="1" y="53"/>
                  </a:lnTo>
                  <a:lnTo>
                    <a:pt x="0" y="100"/>
                  </a:lnTo>
                  <a:lnTo>
                    <a:pt x="4" y="147"/>
                  </a:lnTo>
                  <a:lnTo>
                    <a:pt x="12" y="193"/>
                  </a:lnTo>
                  <a:lnTo>
                    <a:pt x="23" y="237"/>
                  </a:lnTo>
                  <a:lnTo>
                    <a:pt x="41" y="281"/>
                  </a:lnTo>
                  <a:lnTo>
                    <a:pt x="61" y="323"/>
                  </a:lnTo>
                  <a:lnTo>
                    <a:pt x="87" y="365"/>
                  </a:lnTo>
                  <a:lnTo>
                    <a:pt x="115" y="405"/>
                  </a:lnTo>
                  <a:lnTo>
                    <a:pt x="149" y="444"/>
                  </a:lnTo>
                  <a:lnTo>
                    <a:pt x="186" y="482"/>
                  </a:lnTo>
                  <a:lnTo>
                    <a:pt x="226" y="518"/>
                  </a:lnTo>
                  <a:lnTo>
                    <a:pt x="271" y="554"/>
                  </a:lnTo>
                  <a:lnTo>
                    <a:pt x="318" y="587"/>
                  </a:lnTo>
                  <a:lnTo>
                    <a:pt x="369" y="619"/>
                  </a:lnTo>
                  <a:lnTo>
                    <a:pt x="424" y="649"/>
                  </a:lnTo>
                  <a:lnTo>
                    <a:pt x="481" y="679"/>
                  </a:lnTo>
                  <a:lnTo>
                    <a:pt x="542" y="707"/>
                  </a:lnTo>
                  <a:lnTo>
                    <a:pt x="604" y="732"/>
                  </a:lnTo>
                  <a:lnTo>
                    <a:pt x="671" y="757"/>
                  </a:lnTo>
                  <a:lnTo>
                    <a:pt x="739" y="780"/>
                  </a:lnTo>
                  <a:lnTo>
                    <a:pt x="810" y="800"/>
                  </a:lnTo>
                  <a:lnTo>
                    <a:pt x="883" y="820"/>
                  </a:lnTo>
                  <a:lnTo>
                    <a:pt x="959" y="837"/>
                  </a:lnTo>
                  <a:lnTo>
                    <a:pt x="1036" y="852"/>
                  </a:lnTo>
                  <a:lnTo>
                    <a:pt x="1117" y="866"/>
                  </a:lnTo>
                  <a:lnTo>
                    <a:pt x="1199" y="877"/>
                  </a:lnTo>
                  <a:lnTo>
                    <a:pt x="1282" y="887"/>
                  </a:lnTo>
                  <a:lnTo>
                    <a:pt x="1367" y="895"/>
                  </a:lnTo>
                  <a:lnTo>
                    <a:pt x="1453" y="898"/>
                  </a:lnTo>
                  <a:lnTo>
                    <a:pt x="1541" y="902"/>
                  </a:lnTo>
                  <a:lnTo>
                    <a:pt x="1631" y="903"/>
                  </a:lnTo>
                  <a:lnTo>
                    <a:pt x="1699" y="902"/>
                  </a:lnTo>
                  <a:lnTo>
                    <a:pt x="1769" y="899"/>
                  </a:lnTo>
                  <a:lnTo>
                    <a:pt x="1839" y="895"/>
                  </a:lnTo>
                  <a:lnTo>
                    <a:pt x="1911" y="888"/>
                  </a:lnTo>
                  <a:lnTo>
                    <a:pt x="1982" y="880"/>
                  </a:lnTo>
                  <a:lnTo>
                    <a:pt x="2054" y="868"/>
                  </a:lnTo>
                  <a:lnTo>
                    <a:pt x="2125" y="857"/>
                  </a:lnTo>
                  <a:lnTo>
                    <a:pt x="2197" y="842"/>
                  </a:lnTo>
                  <a:lnTo>
                    <a:pt x="2267" y="826"/>
                  </a:lnTo>
                  <a:lnTo>
                    <a:pt x="2336" y="807"/>
                  </a:lnTo>
                  <a:lnTo>
                    <a:pt x="2404" y="788"/>
                  </a:lnTo>
                  <a:lnTo>
                    <a:pt x="2471" y="767"/>
                  </a:lnTo>
                  <a:lnTo>
                    <a:pt x="2537" y="743"/>
                  </a:lnTo>
                  <a:lnTo>
                    <a:pt x="2600" y="719"/>
                  </a:lnTo>
                  <a:lnTo>
                    <a:pt x="2661" y="691"/>
                  </a:lnTo>
                  <a:lnTo>
                    <a:pt x="2720" y="663"/>
                  </a:lnTo>
                  <a:lnTo>
                    <a:pt x="2776" y="633"/>
                  </a:lnTo>
                  <a:lnTo>
                    <a:pt x="2830" y="601"/>
                  </a:lnTo>
                  <a:lnTo>
                    <a:pt x="2881" y="569"/>
                  </a:lnTo>
                  <a:lnTo>
                    <a:pt x="2928" y="533"/>
                  </a:lnTo>
                  <a:lnTo>
                    <a:pt x="2973" y="497"/>
                  </a:lnTo>
                  <a:lnTo>
                    <a:pt x="3014" y="459"/>
                  </a:lnTo>
                  <a:lnTo>
                    <a:pt x="3049" y="420"/>
                  </a:lnTo>
                  <a:lnTo>
                    <a:pt x="3082" y="379"/>
                  </a:lnTo>
                  <a:lnTo>
                    <a:pt x="3110" y="336"/>
                  </a:lnTo>
                  <a:lnTo>
                    <a:pt x="3133" y="292"/>
                  </a:lnTo>
                  <a:lnTo>
                    <a:pt x="3152" y="247"/>
                  </a:lnTo>
                  <a:lnTo>
                    <a:pt x="3166" y="200"/>
                  </a:lnTo>
                  <a:lnTo>
                    <a:pt x="3174" y="152"/>
                  </a:lnTo>
                  <a:lnTo>
                    <a:pt x="3176" y="102"/>
                  </a:lnTo>
                  <a:lnTo>
                    <a:pt x="3173" y="51"/>
                  </a:lnTo>
                  <a:lnTo>
                    <a:pt x="31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69" name="Freeform 31"/>
            <p:cNvSpPr>
              <a:spLocks/>
            </p:cNvSpPr>
            <p:nvPr/>
          </p:nvSpPr>
          <p:spPr bwMode="auto">
            <a:xfrm>
              <a:off x="2034" y="2375"/>
              <a:ext cx="1588" cy="451"/>
            </a:xfrm>
            <a:custGeom>
              <a:avLst/>
              <a:gdLst>
                <a:gd name="T0" fmla="*/ 1 w 3176"/>
                <a:gd name="T1" fmla="*/ 1 h 903"/>
                <a:gd name="T2" fmla="*/ 1 w 3176"/>
                <a:gd name="T3" fmla="*/ 4 h 903"/>
                <a:gd name="T4" fmla="*/ 1 w 3176"/>
                <a:gd name="T5" fmla="*/ 7 h 903"/>
                <a:gd name="T6" fmla="*/ 2 w 3176"/>
                <a:gd name="T7" fmla="*/ 10 h 903"/>
                <a:gd name="T8" fmla="*/ 3 w 3176"/>
                <a:gd name="T9" fmla="*/ 12 h 903"/>
                <a:gd name="T10" fmla="*/ 6 w 3176"/>
                <a:gd name="T11" fmla="*/ 15 h 903"/>
                <a:gd name="T12" fmla="*/ 9 w 3176"/>
                <a:gd name="T13" fmla="*/ 17 h 903"/>
                <a:gd name="T14" fmla="*/ 12 w 3176"/>
                <a:gd name="T15" fmla="*/ 19 h 903"/>
                <a:gd name="T16" fmla="*/ 15 w 3176"/>
                <a:gd name="T17" fmla="*/ 21 h 903"/>
                <a:gd name="T18" fmla="*/ 19 w 3176"/>
                <a:gd name="T19" fmla="*/ 22 h 903"/>
                <a:gd name="T20" fmla="*/ 24 w 3176"/>
                <a:gd name="T21" fmla="*/ 24 h 903"/>
                <a:gd name="T22" fmla="*/ 27 w 3176"/>
                <a:gd name="T23" fmla="*/ 25 h 903"/>
                <a:gd name="T24" fmla="*/ 33 w 3176"/>
                <a:gd name="T25" fmla="*/ 26 h 903"/>
                <a:gd name="T26" fmla="*/ 38 w 3176"/>
                <a:gd name="T27" fmla="*/ 27 h 903"/>
                <a:gd name="T28" fmla="*/ 43 w 3176"/>
                <a:gd name="T29" fmla="*/ 27 h 903"/>
                <a:gd name="T30" fmla="*/ 49 w 3176"/>
                <a:gd name="T31" fmla="*/ 28 h 903"/>
                <a:gd name="T32" fmla="*/ 53 w 3176"/>
                <a:gd name="T33" fmla="*/ 28 h 903"/>
                <a:gd name="T34" fmla="*/ 57 w 3176"/>
                <a:gd name="T35" fmla="*/ 27 h 903"/>
                <a:gd name="T36" fmla="*/ 61 w 3176"/>
                <a:gd name="T37" fmla="*/ 27 h 903"/>
                <a:gd name="T38" fmla="*/ 67 w 3176"/>
                <a:gd name="T39" fmla="*/ 26 h 903"/>
                <a:gd name="T40" fmla="*/ 71 w 3176"/>
                <a:gd name="T41" fmla="*/ 25 h 903"/>
                <a:gd name="T42" fmla="*/ 76 w 3176"/>
                <a:gd name="T43" fmla="*/ 24 h 903"/>
                <a:gd name="T44" fmla="*/ 80 w 3176"/>
                <a:gd name="T45" fmla="*/ 23 h 903"/>
                <a:gd name="T46" fmla="*/ 84 w 3176"/>
                <a:gd name="T47" fmla="*/ 21 h 903"/>
                <a:gd name="T48" fmla="*/ 87 w 3176"/>
                <a:gd name="T49" fmla="*/ 19 h 903"/>
                <a:gd name="T50" fmla="*/ 91 w 3176"/>
                <a:gd name="T51" fmla="*/ 17 h 903"/>
                <a:gd name="T52" fmla="*/ 93 w 3176"/>
                <a:gd name="T53" fmla="*/ 15 h 903"/>
                <a:gd name="T54" fmla="*/ 96 w 3176"/>
                <a:gd name="T55" fmla="*/ 13 h 903"/>
                <a:gd name="T56" fmla="*/ 98 w 3176"/>
                <a:gd name="T57" fmla="*/ 10 h 903"/>
                <a:gd name="T58" fmla="*/ 99 w 3176"/>
                <a:gd name="T59" fmla="*/ 7 h 903"/>
                <a:gd name="T60" fmla="*/ 99 w 3176"/>
                <a:gd name="T61" fmla="*/ 4 h 903"/>
                <a:gd name="T62" fmla="*/ 99 w 3176"/>
                <a:gd name="T63" fmla="*/ 1 h 9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76"/>
                <a:gd name="T97" fmla="*/ 0 h 903"/>
                <a:gd name="T98" fmla="*/ 3176 w 3176"/>
                <a:gd name="T99" fmla="*/ 903 h 9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76" h="903">
                  <a:moveTo>
                    <a:pt x="8" y="4"/>
                  </a:moveTo>
                  <a:lnTo>
                    <a:pt x="1" y="53"/>
                  </a:lnTo>
                  <a:lnTo>
                    <a:pt x="0" y="100"/>
                  </a:lnTo>
                  <a:lnTo>
                    <a:pt x="4" y="147"/>
                  </a:lnTo>
                  <a:lnTo>
                    <a:pt x="12" y="193"/>
                  </a:lnTo>
                  <a:lnTo>
                    <a:pt x="23" y="237"/>
                  </a:lnTo>
                  <a:lnTo>
                    <a:pt x="41" y="281"/>
                  </a:lnTo>
                  <a:lnTo>
                    <a:pt x="61" y="323"/>
                  </a:lnTo>
                  <a:lnTo>
                    <a:pt x="87" y="365"/>
                  </a:lnTo>
                  <a:lnTo>
                    <a:pt x="115" y="405"/>
                  </a:lnTo>
                  <a:lnTo>
                    <a:pt x="149" y="444"/>
                  </a:lnTo>
                  <a:lnTo>
                    <a:pt x="186" y="482"/>
                  </a:lnTo>
                  <a:lnTo>
                    <a:pt x="226" y="518"/>
                  </a:lnTo>
                  <a:lnTo>
                    <a:pt x="271" y="554"/>
                  </a:lnTo>
                  <a:lnTo>
                    <a:pt x="318" y="587"/>
                  </a:lnTo>
                  <a:lnTo>
                    <a:pt x="369" y="619"/>
                  </a:lnTo>
                  <a:lnTo>
                    <a:pt x="424" y="649"/>
                  </a:lnTo>
                  <a:lnTo>
                    <a:pt x="481" y="679"/>
                  </a:lnTo>
                  <a:lnTo>
                    <a:pt x="542" y="707"/>
                  </a:lnTo>
                  <a:lnTo>
                    <a:pt x="604" y="732"/>
                  </a:lnTo>
                  <a:lnTo>
                    <a:pt x="671" y="757"/>
                  </a:lnTo>
                  <a:lnTo>
                    <a:pt x="739" y="780"/>
                  </a:lnTo>
                  <a:lnTo>
                    <a:pt x="810" y="800"/>
                  </a:lnTo>
                  <a:lnTo>
                    <a:pt x="883" y="820"/>
                  </a:lnTo>
                  <a:lnTo>
                    <a:pt x="959" y="837"/>
                  </a:lnTo>
                  <a:lnTo>
                    <a:pt x="1036" y="852"/>
                  </a:lnTo>
                  <a:lnTo>
                    <a:pt x="1117" y="866"/>
                  </a:lnTo>
                  <a:lnTo>
                    <a:pt x="1199" y="877"/>
                  </a:lnTo>
                  <a:lnTo>
                    <a:pt x="1282" y="887"/>
                  </a:lnTo>
                  <a:lnTo>
                    <a:pt x="1367" y="895"/>
                  </a:lnTo>
                  <a:lnTo>
                    <a:pt x="1453" y="898"/>
                  </a:lnTo>
                  <a:lnTo>
                    <a:pt x="1541" y="902"/>
                  </a:lnTo>
                  <a:lnTo>
                    <a:pt x="1631" y="903"/>
                  </a:lnTo>
                  <a:lnTo>
                    <a:pt x="1699" y="902"/>
                  </a:lnTo>
                  <a:lnTo>
                    <a:pt x="1769" y="899"/>
                  </a:lnTo>
                  <a:lnTo>
                    <a:pt x="1839" y="895"/>
                  </a:lnTo>
                  <a:lnTo>
                    <a:pt x="1911" y="888"/>
                  </a:lnTo>
                  <a:lnTo>
                    <a:pt x="1982" y="880"/>
                  </a:lnTo>
                  <a:lnTo>
                    <a:pt x="2054" y="868"/>
                  </a:lnTo>
                  <a:lnTo>
                    <a:pt x="2125" y="857"/>
                  </a:lnTo>
                  <a:lnTo>
                    <a:pt x="2197" y="842"/>
                  </a:lnTo>
                  <a:lnTo>
                    <a:pt x="2267" y="826"/>
                  </a:lnTo>
                  <a:lnTo>
                    <a:pt x="2336" y="807"/>
                  </a:lnTo>
                  <a:lnTo>
                    <a:pt x="2404" y="788"/>
                  </a:lnTo>
                  <a:lnTo>
                    <a:pt x="2471" y="767"/>
                  </a:lnTo>
                  <a:lnTo>
                    <a:pt x="2537" y="743"/>
                  </a:lnTo>
                  <a:lnTo>
                    <a:pt x="2600" y="719"/>
                  </a:lnTo>
                  <a:lnTo>
                    <a:pt x="2661" y="691"/>
                  </a:lnTo>
                  <a:lnTo>
                    <a:pt x="2720" y="663"/>
                  </a:lnTo>
                  <a:lnTo>
                    <a:pt x="2776" y="633"/>
                  </a:lnTo>
                  <a:lnTo>
                    <a:pt x="2830" y="601"/>
                  </a:lnTo>
                  <a:lnTo>
                    <a:pt x="2881" y="569"/>
                  </a:lnTo>
                  <a:lnTo>
                    <a:pt x="2928" y="533"/>
                  </a:lnTo>
                  <a:lnTo>
                    <a:pt x="2973" y="497"/>
                  </a:lnTo>
                  <a:lnTo>
                    <a:pt x="3014" y="459"/>
                  </a:lnTo>
                  <a:lnTo>
                    <a:pt x="3049" y="420"/>
                  </a:lnTo>
                  <a:lnTo>
                    <a:pt x="3082" y="379"/>
                  </a:lnTo>
                  <a:lnTo>
                    <a:pt x="3110" y="336"/>
                  </a:lnTo>
                  <a:lnTo>
                    <a:pt x="3133" y="292"/>
                  </a:lnTo>
                  <a:lnTo>
                    <a:pt x="3152" y="247"/>
                  </a:lnTo>
                  <a:lnTo>
                    <a:pt x="3166" y="200"/>
                  </a:lnTo>
                  <a:lnTo>
                    <a:pt x="3174" y="152"/>
                  </a:lnTo>
                  <a:lnTo>
                    <a:pt x="3176" y="102"/>
                  </a:lnTo>
                  <a:lnTo>
                    <a:pt x="3173" y="51"/>
                  </a:lnTo>
                  <a:lnTo>
                    <a:pt x="31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70" name="Freeform 32"/>
            <p:cNvSpPr>
              <a:spLocks/>
            </p:cNvSpPr>
            <p:nvPr/>
          </p:nvSpPr>
          <p:spPr bwMode="auto">
            <a:xfrm>
              <a:off x="1938" y="2617"/>
              <a:ext cx="1771" cy="455"/>
            </a:xfrm>
            <a:custGeom>
              <a:avLst/>
              <a:gdLst>
                <a:gd name="T0" fmla="*/ 1 w 3541"/>
                <a:gd name="T1" fmla="*/ 3 h 911"/>
                <a:gd name="T2" fmla="*/ 2 w 3541"/>
                <a:gd name="T3" fmla="*/ 6 h 911"/>
                <a:gd name="T4" fmla="*/ 4 w 3541"/>
                <a:gd name="T5" fmla="*/ 9 h 911"/>
                <a:gd name="T6" fmla="*/ 6 w 3541"/>
                <a:gd name="T7" fmla="*/ 11 h 911"/>
                <a:gd name="T8" fmla="*/ 8 w 3541"/>
                <a:gd name="T9" fmla="*/ 14 h 911"/>
                <a:gd name="T10" fmla="*/ 11 w 3541"/>
                <a:gd name="T11" fmla="*/ 16 h 911"/>
                <a:gd name="T12" fmla="*/ 14 w 3541"/>
                <a:gd name="T13" fmla="*/ 18 h 911"/>
                <a:gd name="T14" fmla="*/ 17 w 3541"/>
                <a:gd name="T15" fmla="*/ 20 h 911"/>
                <a:gd name="T16" fmla="*/ 21 w 3541"/>
                <a:gd name="T17" fmla="*/ 22 h 911"/>
                <a:gd name="T18" fmla="*/ 25 w 3541"/>
                <a:gd name="T19" fmla="*/ 23 h 911"/>
                <a:gd name="T20" fmla="*/ 29 w 3541"/>
                <a:gd name="T21" fmla="*/ 24 h 911"/>
                <a:gd name="T22" fmla="*/ 34 w 3541"/>
                <a:gd name="T23" fmla="*/ 26 h 911"/>
                <a:gd name="T24" fmla="*/ 39 w 3541"/>
                <a:gd name="T25" fmla="*/ 26 h 911"/>
                <a:gd name="T26" fmla="*/ 44 w 3541"/>
                <a:gd name="T27" fmla="*/ 27 h 911"/>
                <a:gd name="T28" fmla="*/ 49 w 3541"/>
                <a:gd name="T29" fmla="*/ 28 h 911"/>
                <a:gd name="T30" fmla="*/ 55 w 3541"/>
                <a:gd name="T31" fmla="*/ 28 h 911"/>
                <a:gd name="T32" fmla="*/ 60 w 3541"/>
                <a:gd name="T33" fmla="*/ 28 h 911"/>
                <a:gd name="T34" fmla="*/ 64 w 3541"/>
                <a:gd name="T35" fmla="*/ 28 h 911"/>
                <a:gd name="T36" fmla="*/ 69 w 3541"/>
                <a:gd name="T37" fmla="*/ 27 h 911"/>
                <a:gd name="T38" fmla="*/ 73 w 3541"/>
                <a:gd name="T39" fmla="*/ 26 h 911"/>
                <a:gd name="T40" fmla="*/ 78 w 3541"/>
                <a:gd name="T41" fmla="*/ 26 h 911"/>
                <a:gd name="T42" fmla="*/ 82 w 3541"/>
                <a:gd name="T43" fmla="*/ 24 h 911"/>
                <a:gd name="T44" fmla="*/ 87 w 3541"/>
                <a:gd name="T45" fmla="*/ 23 h 911"/>
                <a:gd name="T46" fmla="*/ 91 w 3541"/>
                <a:gd name="T47" fmla="*/ 21 h 911"/>
                <a:gd name="T48" fmla="*/ 95 w 3541"/>
                <a:gd name="T49" fmla="*/ 20 h 911"/>
                <a:gd name="T50" fmla="*/ 99 w 3541"/>
                <a:gd name="T51" fmla="*/ 17 h 911"/>
                <a:gd name="T52" fmla="*/ 102 w 3541"/>
                <a:gd name="T53" fmla="*/ 15 h 911"/>
                <a:gd name="T54" fmla="*/ 105 w 3541"/>
                <a:gd name="T55" fmla="*/ 13 h 911"/>
                <a:gd name="T56" fmla="*/ 107 w 3541"/>
                <a:gd name="T57" fmla="*/ 10 h 911"/>
                <a:gd name="T58" fmla="*/ 109 w 3541"/>
                <a:gd name="T59" fmla="*/ 7 h 911"/>
                <a:gd name="T60" fmla="*/ 110 w 3541"/>
                <a:gd name="T61" fmla="*/ 4 h 911"/>
                <a:gd name="T62" fmla="*/ 111 w 3541"/>
                <a:gd name="T63" fmla="*/ 1 h 9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1"/>
                <a:gd name="T97" fmla="*/ 0 h 911"/>
                <a:gd name="T98" fmla="*/ 3541 w 3541"/>
                <a:gd name="T99" fmla="*/ 911 h 9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1" h="911">
                  <a:moveTo>
                    <a:pt x="0" y="78"/>
                  </a:moveTo>
                  <a:lnTo>
                    <a:pt x="14" y="124"/>
                  </a:lnTo>
                  <a:lnTo>
                    <a:pt x="31" y="168"/>
                  </a:lnTo>
                  <a:lnTo>
                    <a:pt x="51" y="211"/>
                  </a:lnTo>
                  <a:lnTo>
                    <a:pt x="75" y="254"/>
                  </a:lnTo>
                  <a:lnTo>
                    <a:pt x="103" y="297"/>
                  </a:lnTo>
                  <a:lnTo>
                    <a:pt x="132" y="337"/>
                  </a:lnTo>
                  <a:lnTo>
                    <a:pt x="166" y="376"/>
                  </a:lnTo>
                  <a:lnTo>
                    <a:pt x="203" y="414"/>
                  </a:lnTo>
                  <a:lnTo>
                    <a:pt x="242" y="451"/>
                  </a:lnTo>
                  <a:lnTo>
                    <a:pt x="285" y="488"/>
                  </a:lnTo>
                  <a:lnTo>
                    <a:pt x="330" y="522"/>
                  </a:lnTo>
                  <a:lnTo>
                    <a:pt x="378" y="556"/>
                  </a:lnTo>
                  <a:lnTo>
                    <a:pt x="429" y="588"/>
                  </a:lnTo>
                  <a:lnTo>
                    <a:pt x="483" y="619"/>
                  </a:lnTo>
                  <a:lnTo>
                    <a:pt x="539" y="649"/>
                  </a:lnTo>
                  <a:lnTo>
                    <a:pt x="598" y="678"/>
                  </a:lnTo>
                  <a:lnTo>
                    <a:pt x="659" y="704"/>
                  </a:lnTo>
                  <a:lnTo>
                    <a:pt x="722" y="730"/>
                  </a:lnTo>
                  <a:lnTo>
                    <a:pt x="788" y="754"/>
                  </a:lnTo>
                  <a:lnTo>
                    <a:pt x="856" y="776"/>
                  </a:lnTo>
                  <a:lnTo>
                    <a:pt x="926" y="797"/>
                  </a:lnTo>
                  <a:lnTo>
                    <a:pt x="999" y="816"/>
                  </a:lnTo>
                  <a:lnTo>
                    <a:pt x="1073" y="833"/>
                  </a:lnTo>
                  <a:lnTo>
                    <a:pt x="1149" y="850"/>
                  </a:lnTo>
                  <a:lnTo>
                    <a:pt x="1227" y="863"/>
                  </a:lnTo>
                  <a:lnTo>
                    <a:pt x="1308" y="876"/>
                  </a:lnTo>
                  <a:lnTo>
                    <a:pt x="1390" y="886"/>
                  </a:lnTo>
                  <a:lnTo>
                    <a:pt x="1473" y="894"/>
                  </a:lnTo>
                  <a:lnTo>
                    <a:pt x="1558" y="901"/>
                  </a:lnTo>
                  <a:lnTo>
                    <a:pt x="1644" y="907"/>
                  </a:lnTo>
                  <a:lnTo>
                    <a:pt x="1732" y="909"/>
                  </a:lnTo>
                  <a:lnTo>
                    <a:pt x="1822" y="911"/>
                  </a:lnTo>
                  <a:lnTo>
                    <a:pt x="1890" y="909"/>
                  </a:lnTo>
                  <a:lnTo>
                    <a:pt x="1960" y="907"/>
                  </a:lnTo>
                  <a:lnTo>
                    <a:pt x="2032" y="901"/>
                  </a:lnTo>
                  <a:lnTo>
                    <a:pt x="2104" y="894"/>
                  </a:lnTo>
                  <a:lnTo>
                    <a:pt x="2178" y="886"/>
                  </a:lnTo>
                  <a:lnTo>
                    <a:pt x="2252" y="876"/>
                  </a:lnTo>
                  <a:lnTo>
                    <a:pt x="2325" y="863"/>
                  </a:lnTo>
                  <a:lnTo>
                    <a:pt x="2399" y="850"/>
                  </a:lnTo>
                  <a:lnTo>
                    <a:pt x="2472" y="833"/>
                  </a:lnTo>
                  <a:lnTo>
                    <a:pt x="2544" y="815"/>
                  </a:lnTo>
                  <a:lnTo>
                    <a:pt x="2617" y="795"/>
                  </a:lnTo>
                  <a:lnTo>
                    <a:pt x="2688" y="773"/>
                  </a:lnTo>
                  <a:lnTo>
                    <a:pt x="2757" y="750"/>
                  </a:lnTo>
                  <a:lnTo>
                    <a:pt x="2825" y="725"/>
                  </a:lnTo>
                  <a:lnTo>
                    <a:pt x="2892" y="699"/>
                  </a:lnTo>
                  <a:lnTo>
                    <a:pt x="2958" y="671"/>
                  </a:lnTo>
                  <a:lnTo>
                    <a:pt x="3020" y="641"/>
                  </a:lnTo>
                  <a:lnTo>
                    <a:pt x="3080" y="609"/>
                  </a:lnTo>
                  <a:lnTo>
                    <a:pt x="3138" y="575"/>
                  </a:lnTo>
                  <a:lnTo>
                    <a:pt x="3192" y="541"/>
                  </a:lnTo>
                  <a:lnTo>
                    <a:pt x="3244" y="504"/>
                  </a:lnTo>
                  <a:lnTo>
                    <a:pt x="3292" y="466"/>
                  </a:lnTo>
                  <a:lnTo>
                    <a:pt x="3337" y="426"/>
                  </a:lnTo>
                  <a:lnTo>
                    <a:pt x="3377" y="385"/>
                  </a:lnTo>
                  <a:lnTo>
                    <a:pt x="3414" y="343"/>
                  </a:lnTo>
                  <a:lnTo>
                    <a:pt x="3448" y="298"/>
                  </a:lnTo>
                  <a:lnTo>
                    <a:pt x="3475" y="252"/>
                  </a:lnTo>
                  <a:lnTo>
                    <a:pt x="3500" y="204"/>
                  </a:lnTo>
                  <a:lnTo>
                    <a:pt x="3518" y="156"/>
                  </a:lnTo>
                  <a:lnTo>
                    <a:pt x="3531" y="105"/>
                  </a:lnTo>
                  <a:lnTo>
                    <a:pt x="3539" y="53"/>
                  </a:lnTo>
                  <a:lnTo>
                    <a:pt x="35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71" name="Freeform 33"/>
            <p:cNvSpPr>
              <a:spLocks/>
            </p:cNvSpPr>
            <p:nvPr/>
          </p:nvSpPr>
          <p:spPr bwMode="auto">
            <a:xfrm>
              <a:off x="1938" y="2617"/>
              <a:ext cx="1771" cy="455"/>
            </a:xfrm>
            <a:custGeom>
              <a:avLst/>
              <a:gdLst>
                <a:gd name="T0" fmla="*/ 1 w 3541"/>
                <a:gd name="T1" fmla="*/ 3 h 911"/>
                <a:gd name="T2" fmla="*/ 2 w 3541"/>
                <a:gd name="T3" fmla="*/ 6 h 911"/>
                <a:gd name="T4" fmla="*/ 4 w 3541"/>
                <a:gd name="T5" fmla="*/ 9 h 911"/>
                <a:gd name="T6" fmla="*/ 6 w 3541"/>
                <a:gd name="T7" fmla="*/ 11 h 911"/>
                <a:gd name="T8" fmla="*/ 8 w 3541"/>
                <a:gd name="T9" fmla="*/ 14 h 911"/>
                <a:gd name="T10" fmla="*/ 11 w 3541"/>
                <a:gd name="T11" fmla="*/ 16 h 911"/>
                <a:gd name="T12" fmla="*/ 14 w 3541"/>
                <a:gd name="T13" fmla="*/ 18 h 911"/>
                <a:gd name="T14" fmla="*/ 17 w 3541"/>
                <a:gd name="T15" fmla="*/ 20 h 911"/>
                <a:gd name="T16" fmla="*/ 21 w 3541"/>
                <a:gd name="T17" fmla="*/ 22 h 911"/>
                <a:gd name="T18" fmla="*/ 25 w 3541"/>
                <a:gd name="T19" fmla="*/ 23 h 911"/>
                <a:gd name="T20" fmla="*/ 29 w 3541"/>
                <a:gd name="T21" fmla="*/ 24 h 911"/>
                <a:gd name="T22" fmla="*/ 34 w 3541"/>
                <a:gd name="T23" fmla="*/ 26 h 911"/>
                <a:gd name="T24" fmla="*/ 39 w 3541"/>
                <a:gd name="T25" fmla="*/ 26 h 911"/>
                <a:gd name="T26" fmla="*/ 44 w 3541"/>
                <a:gd name="T27" fmla="*/ 27 h 911"/>
                <a:gd name="T28" fmla="*/ 49 w 3541"/>
                <a:gd name="T29" fmla="*/ 28 h 911"/>
                <a:gd name="T30" fmla="*/ 55 w 3541"/>
                <a:gd name="T31" fmla="*/ 28 h 911"/>
                <a:gd name="T32" fmla="*/ 60 w 3541"/>
                <a:gd name="T33" fmla="*/ 28 h 911"/>
                <a:gd name="T34" fmla="*/ 64 w 3541"/>
                <a:gd name="T35" fmla="*/ 28 h 911"/>
                <a:gd name="T36" fmla="*/ 69 w 3541"/>
                <a:gd name="T37" fmla="*/ 27 h 911"/>
                <a:gd name="T38" fmla="*/ 73 w 3541"/>
                <a:gd name="T39" fmla="*/ 26 h 911"/>
                <a:gd name="T40" fmla="*/ 78 w 3541"/>
                <a:gd name="T41" fmla="*/ 26 h 911"/>
                <a:gd name="T42" fmla="*/ 82 w 3541"/>
                <a:gd name="T43" fmla="*/ 24 h 911"/>
                <a:gd name="T44" fmla="*/ 87 w 3541"/>
                <a:gd name="T45" fmla="*/ 23 h 911"/>
                <a:gd name="T46" fmla="*/ 91 w 3541"/>
                <a:gd name="T47" fmla="*/ 21 h 911"/>
                <a:gd name="T48" fmla="*/ 95 w 3541"/>
                <a:gd name="T49" fmla="*/ 20 h 911"/>
                <a:gd name="T50" fmla="*/ 99 w 3541"/>
                <a:gd name="T51" fmla="*/ 17 h 911"/>
                <a:gd name="T52" fmla="*/ 102 w 3541"/>
                <a:gd name="T53" fmla="*/ 15 h 911"/>
                <a:gd name="T54" fmla="*/ 105 w 3541"/>
                <a:gd name="T55" fmla="*/ 13 h 911"/>
                <a:gd name="T56" fmla="*/ 107 w 3541"/>
                <a:gd name="T57" fmla="*/ 10 h 911"/>
                <a:gd name="T58" fmla="*/ 109 w 3541"/>
                <a:gd name="T59" fmla="*/ 7 h 911"/>
                <a:gd name="T60" fmla="*/ 110 w 3541"/>
                <a:gd name="T61" fmla="*/ 4 h 911"/>
                <a:gd name="T62" fmla="*/ 111 w 3541"/>
                <a:gd name="T63" fmla="*/ 1 h 9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1"/>
                <a:gd name="T97" fmla="*/ 0 h 911"/>
                <a:gd name="T98" fmla="*/ 3541 w 3541"/>
                <a:gd name="T99" fmla="*/ 911 h 9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1" h="911">
                  <a:moveTo>
                    <a:pt x="0" y="78"/>
                  </a:moveTo>
                  <a:lnTo>
                    <a:pt x="14" y="124"/>
                  </a:lnTo>
                  <a:lnTo>
                    <a:pt x="31" y="168"/>
                  </a:lnTo>
                  <a:lnTo>
                    <a:pt x="51" y="211"/>
                  </a:lnTo>
                  <a:lnTo>
                    <a:pt x="75" y="254"/>
                  </a:lnTo>
                  <a:lnTo>
                    <a:pt x="103" y="297"/>
                  </a:lnTo>
                  <a:lnTo>
                    <a:pt x="132" y="337"/>
                  </a:lnTo>
                  <a:lnTo>
                    <a:pt x="166" y="376"/>
                  </a:lnTo>
                  <a:lnTo>
                    <a:pt x="203" y="414"/>
                  </a:lnTo>
                  <a:lnTo>
                    <a:pt x="242" y="451"/>
                  </a:lnTo>
                  <a:lnTo>
                    <a:pt x="285" y="488"/>
                  </a:lnTo>
                  <a:lnTo>
                    <a:pt x="330" y="522"/>
                  </a:lnTo>
                  <a:lnTo>
                    <a:pt x="378" y="556"/>
                  </a:lnTo>
                  <a:lnTo>
                    <a:pt x="429" y="588"/>
                  </a:lnTo>
                  <a:lnTo>
                    <a:pt x="483" y="619"/>
                  </a:lnTo>
                  <a:lnTo>
                    <a:pt x="539" y="649"/>
                  </a:lnTo>
                  <a:lnTo>
                    <a:pt x="598" y="678"/>
                  </a:lnTo>
                  <a:lnTo>
                    <a:pt x="659" y="704"/>
                  </a:lnTo>
                  <a:lnTo>
                    <a:pt x="722" y="730"/>
                  </a:lnTo>
                  <a:lnTo>
                    <a:pt x="788" y="754"/>
                  </a:lnTo>
                  <a:lnTo>
                    <a:pt x="856" y="776"/>
                  </a:lnTo>
                  <a:lnTo>
                    <a:pt x="926" y="797"/>
                  </a:lnTo>
                  <a:lnTo>
                    <a:pt x="999" y="816"/>
                  </a:lnTo>
                  <a:lnTo>
                    <a:pt x="1073" y="833"/>
                  </a:lnTo>
                  <a:lnTo>
                    <a:pt x="1149" y="850"/>
                  </a:lnTo>
                  <a:lnTo>
                    <a:pt x="1227" y="863"/>
                  </a:lnTo>
                  <a:lnTo>
                    <a:pt x="1308" y="876"/>
                  </a:lnTo>
                  <a:lnTo>
                    <a:pt x="1390" y="886"/>
                  </a:lnTo>
                  <a:lnTo>
                    <a:pt x="1473" y="894"/>
                  </a:lnTo>
                  <a:lnTo>
                    <a:pt x="1558" y="901"/>
                  </a:lnTo>
                  <a:lnTo>
                    <a:pt x="1644" y="907"/>
                  </a:lnTo>
                  <a:lnTo>
                    <a:pt x="1732" y="909"/>
                  </a:lnTo>
                  <a:lnTo>
                    <a:pt x="1822" y="911"/>
                  </a:lnTo>
                  <a:lnTo>
                    <a:pt x="1890" y="909"/>
                  </a:lnTo>
                  <a:lnTo>
                    <a:pt x="1960" y="907"/>
                  </a:lnTo>
                  <a:lnTo>
                    <a:pt x="2032" y="901"/>
                  </a:lnTo>
                  <a:lnTo>
                    <a:pt x="2104" y="894"/>
                  </a:lnTo>
                  <a:lnTo>
                    <a:pt x="2178" y="886"/>
                  </a:lnTo>
                  <a:lnTo>
                    <a:pt x="2252" y="876"/>
                  </a:lnTo>
                  <a:lnTo>
                    <a:pt x="2325" y="863"/>
                  </a:lnTo>
                  <a:lnTo>
                    <a:pt x="2399" y="850"/>
                  </a:lnTo>
                  <a:lnTo>
                    <a:pt x="2472" y="833"/>
                  </a:lnTo>
                  <a:lnTo>
                    <a:pt x="2544" y="815"/>
                  </a:lnTo>
                  <a:lnTo>
                    <a:pt x="2617" y="795"/>
                  </a:lnTo>
                  <a:lnTo>
                    <a:pt x="2688" y="773"/>
                  </a:lnTo>
                  <a:lnTo>
                    <a:pt x="2757" y="750"/>
                  </a:lnTo>
                  <a:lnTo>
                    <a:pt x="2825" y="725"/>
                  </a:lnTo>
                  <a:lnTo>
                    <a:pt x="2892" y="699"/>
                  </a:lnTo>
                  <a:lnTo>
                    <a:pt x="2958" y="671"/>
                  </a:lnTo>
                  <a:lnTo>
                    <a:pt x="3020" y="641"/>
                  </a:lnTo>
                  <a:lnTo>
                    <a:pt x="3080" y="609"/>
                  </a:lnTo>
                  <a:lnTo>
                    <a:pt x="3138" y="575"/>
                  </a:lnTo>
                  <a:lnTo>
                    <a:pt x="3192" y="541"/>
                  </a:lnTo>
                  <a:lnTo>
                    <a:pt x="3244" y="504"/>
                  </a:lnTo>
                  <a:lnTo>
                    <a:pt x="3292" y="466"/>
                  </a:lnTo>
                  <a:lnTo>
                    <a:pt x="3337" y="426"/>
                  </a:lnTo>
                  <a:lnTo>
                    <a:pt x="3377" y="385"/>
                  </a:lnTo>
                  <a:lnTo>
                    <a:pt x="3414" y="343"/>
                  </a:lnTo>
                  <a:lnTo>
                    <a:pt x="3448" y="298"/>
                  </a:lnTo>
                  <a:lnTo>
                    <a:pt x="3475" y="252"/>
                  </a:lnTo>
                  <a:lnTo>
                    <a:pt x="3500" y="204"/>
                  </a:lnTo>
                  <a:lnTo>
                    <a:pt x="3518" y="156"/>
                  </a:lnTo>
                  <a:lnTo>
                    <a:pt x="3531" y="105"/>
                  </a:lnTo>
                  <a:lnTo>
                    <a:pt x="3539" y="53"/>
                  </a:lnTo>
                  <a:lnTo>
                    <a:pt x="35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72" name="Freeform 34"/>
            <p:cNvSpPr>
              <a:spLocks/>
            </p:cNvSpPr>
            <p:nvPr/>
          </p:nvSpPr>
          <p:spPr bwMode="auto">
            <a:xfrm>
              <a:off x="1924" y="2856"/>
              <a:ext cx="1806" cy="436"/>
            </a:xfrm>
            <a:custGeom>
              <a:avLst/>
              <a:gdLst>
                <a:gd name="T0" fmla="*/ 113 w 3612"/>
                <a:gd name="T1" fmla="*/ 2 h 871"/>
                <a:gd name="T2" fmla="*/ 112 w 3612"/>
                <a:gd name="T3" fmla="*/ 5 h 871"/>
                <a:gd name="T4" fmla="*/ 110 w 3612"/>
                <a:gd name="T5" fmla="*/ 8 h 871"/>
                <a:gd name="T6" fmla="*/ 108 w 3612"/>
                <a:gd name="T7" fmla="*/ 11 h 871"/>
                <a:gd name="T8" fmla="*/ 105 w 3612"/>
                <a:gd name="T9" fmla="*/ 14 h 871"/>
                <a:gd name="T10" fmla="*/ 102 w 3612"/>
                <a:gd name="T11" fmla="*/ 16 h 871"/>
                <a:gd name="T12" fmla="*/ 99 w 3612"/>
                <a:gd name="T13" fmla="*/ 18 h 871"/>
                <a:gd name="T14" fmla="*/ 95 w 3612"/>
                <a:gd name="T15" fmla="*/ 20 h 871"/>
                <a:gd name="T16" fmla="*/ 91 w 3612"/>
                <a:gd name="T17" fmla="*/ 22 h 871"/>
                <a:gd name="T18" fmla="*/ 87 w 3612"/>
                <a:gd name="T19" fmla="*/ 23 h 871"/>
                <a:gd name="T20" fmla="*/ 82 w 3612"/>
                <a:gd name="T21" fmla="*/ 25 h 871"/>
                <a:gd name="T22" fmla="*/ 78 w 3612"/>
                <a:gd name="T23" fmla="*/ 26 h 871"/>
                <a:gd name="T24" fmla="*/ 73 w 3612"/>
                <a:gd name="T25" fmla="*/ 27 h 871"/>
                <a:gd name="T26" fmla="*/ 69 w 3612"/>
                <a:gd name="T27" fmla="*/ 27 h 871"/>
                <a:gd name="T28" fmla="*/ 63 w 3612"/>
                <a:gd name="T29" fmla="*/ 28 h 871"/>
                <a:gd name="T30" fmla="*/ 59 w 3612"/>
                <a:gd name="T31" fmla="*/ 28 h 871"/>
                <a:gd name="T32" fmla="*/ 54 w 3612"/>
                <a:gd name="T33" fmla="*/ 28 h 871"/>
                <a:gd name="T34" fmla="*/ 49 w 3612"/>
                <a:gd name="T35" fmla="*/ 27 h 871"/>
                <a:gd name="T36" fmla="*/ 44 w 3612"/>
                <a:gd name="T37" fmla="*/ 27 h 871"/>
                <a:gd name="T38" fmla="*/ 39 w 3612"/>
                <a:gd name="T39" fmla="*/ 26 h 871"/>
                <a:gd name="T40" fmla="*/ 34 w 3612"/>
                <a:gd name="T41" fmla="*/ 25 h 871"/>
                <a:gd name="T42" fmla="*/ 28 w 3612"/>
                <a:gd name="T43" fmla="*/ 24 h 871"/>
                <a:gd name="T44" fmla="*/ 25 w 3612"/>
                <a:gd name="T45" fmla="*/ 23 h 871"/>
                <a:gd name="T46" fmla="*/ 21 w 3612"/>
                <a:gd name="T47" fmla="*/ 22 h 871"/>
                <a:gd name="T48" fmla="*/ 18 w 3612"/>
                <a:gd name="T49" fmla="*/ 20 h 871"/>
                <a:gd name="T50" fmla="*/ 14 w 3612"/>
                <a:gd name="T51" fmla="*/ 18 h 871"/>
                <a:gd name="T52" fmla="*/ 12 w 3612"/>
                <a:gd name="T53" fmla="*/ 16 h 871"/>
                <a:gd name="T54" fmla="*/ 9 w 3612"/>
                <a:gd name="T55" fmla="*/ 14 h 871"/>
                <a:gd name="T56" fmla="*/ 7 w 3612"/>
                <a:gd name="T57" fmla="*/ 11 h 871"/>
                <a:gd name="T58" fmla="*/ 4 w 3612"/>
                <a:gd name="T59" fmla="*/ 9 h 871"/>
                <a:gd name="T60" fmla="*/ 3 w 3612"/>
                <a:gd name="T61" fmla="*/ 6 h 871"/>
                <a:gd name="T62" fmla="*/ 1 w 3612"/>
                <a:gd name="T63" fmla="*/ 2 h 8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12"/>
                <a:gd name="T97" fmla="*/ 0 h 871"/>
                <a:gd name="T98" fmla="*/ 3612 w 3612"/>
                <a:gd name="T99" fmla="*/ 871 h 8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12" h="871">
                  <a:moveTo>
                    <a:pt x="3612" y="0"/>
                  </a:moveTo>
                  <a:lnTo>
                    <a:pt x="3600" y="54"/>
                  </a:lnTo>
                  <a:lnTo>
                    <a:pt x="3584" y="107"/>
                  </a:lnTo>
                  <a:lnTo>
                    <a:pt x="3563" y="158"/>
                  </a:lnTo>
                  <a:lnTo>
                    <a:pt x="3538" y="207"/>
                  </a:lnTo>
                  <a:lnTo>
                    <a:pt x="3508" y="254"/>
                  </a:lnTo>
                  <a:lnTo>
                    <a:pt x="3473" y="299"/>
                  </a:lnTo>
                  <a:lnTo>
                    <a:pt x="3437" y="344"/>
                  </a:lnTo>
                  <a:lnTo>
                    <a:pt x="3395" y="386"/>
                  </a:lnTo>
                  <a:lnTo>
                    <a:pt x="3350" y="427"/>
                  </a:lnTo>
                  <a:lnTo>
                    <a:pt x="3302" y="465"/>
                  </a:lnTo>
                  <a:lnTo>
                    <a:pt x="3251" y="503"/>
                  </a:lnTo>
                  <a:lnTo>
                    <a:pt x="3197" y="538"/>
                  </a:lnTo>
                  <a:lnTo>
                    <a:pt x="3140" y="571"/>
                  </a:lnTo>
                  <a:lnTo>
                    <a:pt x="3080" y="603"/>
                  </a:lnTo>
                  <a:lnTo>
                    <a:pt x="3019" y="633"/>
                  </a:lnTo>
                  <a:lnTo>
                    <a:pt x="2956" y="662"/>
                  </a:lnTo>
                  <a:lnTo>
                    <a:pt x="2890" y="689"/>
                  </a:lnTo>
                  <a:lnTo>
                    <a:pt x="2824" y="713"/>
                  </a:lnTo>
                  <a:lnTo>
                    <a:pt x="2754" y="736"/>
                  </a:lnTo>
                  <a:lnTo>
                    <a:pt x="2685" y="758"/>
                  </a:lnTo>
                  <a:lnTo>
                    <a:pt x="2614" y="776"/>
                  </a:lnTo>
                  <a:lnTo>
                    <a:pt x="2542" y="795"/>
                  </a:lnTo>
                  <a:lnTo>
                    <a:pt x="2470" y="810"/>
                  </a:lnTo>
                  <a:lnTo>
                    <a:pt x="2396" y="823"/>
                  </a:lnTo>
                  <a:lnTo>
                    <a:pt x="2323" y="836"/>
                  </a:lnTo>
                  <a:lnTo>
                    <a:pt x="2250" y="846"/>
                  </a:lnTo>
                  <a:lnTo>
                    <a:pt x="2177" y="855"/>
                  </a:lnTo>
                  <a:lnTo>
                    <a:pt x="2103" y="861"/>
                  </a:lnTo>
                  <a:lnTo>
                    <a:pt x="2031" y="866"/>
                  </a:lnTo>
                  <a:lnTo>
                    <a:pt x="1959" y="869"/>
                  </a:lnTo>
                  <a:lnTo>
                    <a:pt x="1890" y="871"/>
                  </a:lnTo>
                  <a:lnTo>
                    <a:pt x="1820" y="869"/>
                  </a:lnTo>
                  <a:lnTo>
                    <a:pt x="1726" y="866"/>
                  </a:lnTo>
                  <a:lnTo>
                    <a:pt x="1637" y="863"/>
                  </a:lnTo>
                  <a:lnTo>
                    <a:pt x="1548" y="857"/>
                  </a:lnTo>
                  <a:lnTo>
                    <a:pt x="1463" y="850"/>
                  </a:lnTo>
                  <a:lnTo>
                    <a:pt x="1378" y="842"/>
                  </a:lnTo>
                  <a:lnTo>
                    <a:pt x="1298" y="831"/>
                  </a:lnTo>
                  <a:lnTo>
                    <a:pt x="1218" y="820"/>
                  </a:lnTo>
                  <a:lnTo>
                    <a:pt x="1142" y="807"/>
                  </a:lnTo>
                  <a:lnTo>
                    <a:pt x="1067" y="793"/>
                  </a:lnTo>
                  <a:lnTo>
                    <a:pt x="996" y="777"/>
                  </a:lnTo>
                  <a:lnTo>
                    <a:pt x="926" y="760"/>
                  </a:lnTo>
                  <a:lnTo>
                    <a:pt x="859" y="742"/>
                  </a:lnTo>
                  <a:lnTo>
                    <a:pt x="794" y="722"/>
                  </a:lnTo>
                  <a:lnTo>
                    <a:pt x="731" y="699"/>
                  </a:lnTo>
                  <a:lnTo>
                    <a:pt x="671" y="676"/>
                  </a:lnTo>
                  <a:lnTo>
                    <a:pt x="613" y="651"/>
                  </a:lnTo>
                  <a:lnTo>
                    <a:pt x="557" y="624"/>
                  </a:lnTo>
                  <a:lnTo>
                    <a:pt x="504" y="595"/>
                  </a:lnTo>
                  <a:lnTo>
                    <a:pt x="452" y="565"/>
                  </a:lnTo>
                  <a:lnTo>
                    <a:pt x="404" y="533"/>
                  </a:lnTo>
                  <a:lnTo>
                    <a:pt x="358" y="500"/>
                  </a:lnTo>
                  <a:lnTo>
                    <a:pt x="314" y="464"/>
                  </a:lnTo>
                  <a:lnTo>
                    <a:pt x="271" y="427"/>
                  </a:lnTo>
                  <a:lnTo>
                    <a:pt x="232" y="388"/>
                  </a:lnTo>
                  <a:lnTo>
                    <a:pt x="195" y="348"/>
                  </a:lnTo>
                  <a:lnTo>
                    <a:pt x="160" y="305"/>
                  </a:lnTo>
                  <a:lnTo>
                    <a:pt x="128" y="260"/>
                  </a:lnTo>
                  <a:lnTo>
                    <a:pt x="97" y="214"/>
                  </a:lnTo>
                  <a:lnTo>
                    <a:pt x="69" y="166"/>
                  </a:lnTo>
                  <a:lnTo>
                    <a:pt x="44" y="115"/>
                  </a:lnTo>
                  <a:lnTo>
                    <a:pt x="21" y="63"/>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73" name="Freeform 35"/>
            <p:cNvSpPr>
              <a:spLocks/>
            </p:cNvSpPr>
            <p:nvPr/>
          </p:nvSpPr>
          <p:spPr bwMode="auto">
            <a:xfrm>
              <a:off x="1924" y="2856"/>
              <a:ext cx="1806" cy="436"/>
            </a:xfrm>
            <a:custGeom>
              <a:avLst/>
              <a:gdLst>
                <a:gd name="T0" fmla="*/ 113 w 3612"/>
                <a:gd name="T1" fmla="*/ 2 h 871"/>
                <a:gd name="T2" fmla="*/ 112 w 3612"/>
                <a:gd name="T3" fmla="*/ 5 h 871"/>
                <a:gd name="T4" fmla="*/ 110 w 3612"/>
                <a:gd name="T5" fmla="*/ 8 h 871"/>
                <a:gd name="T6" fmla="*/ 108 w 3612"/>
                <a:gd name="T7" fmla="*/ 11 h 871"/>
                <a:gd name="T8" fmla="*/ 105 w 3612"/>
                <a:gd name="T9" fmla="*/ 14 h 871"/>
                <a:gd name="T10" fmla="*/ 102 w 3612"/>
                <a:gd name="T11" fmla="*/ 16 h 871"/>
                <a:gd name="T12" fmla="*/ 99 w 3612"/>
                <a:gd name="T13" fmla="*/ 18 h 871"/>
                <a:gd name="T14" fmla="*/ 95 w 3612"/>
                <a:gd name="T15" fmla="*/ 20 h 871"/>
                <a:gd name="T16" fmla="*/ 91 w 3612"/>
                <a:gd name="T17" fmla="*/ 22 h 871"/>
                <a:gd name="T18" fmla="*/ 87 w 3612"/>
                <a:gd name="T19" fmla="*/ 23 h 871"/>
                <a:gd name="T20" fmla="*/ 82 w 3612"/>
                <a:gd name="T21" fmla="*/ 25 h 871"/>
                <a:gd name="T22" fmla="*/ 78 w 3612"/>
                <a:gd name="T23" fmla="*/ 26 h 871"/>
                <a:gd name="T24" fmla="*/ 73 w 3612"/>
                <a:gd name="T25" fmla="*/ 27 h 871"/>
                <a:gd name="T26" fmla="*/ 69 w 3612"/>
                <a:gd name="T27" fmla="*/ 27 h 871"/>
                <a:gd name="T28" fmla="*/ 63 w 3612"/>
                <a:gd name="T29" fmla="*/ 28 h 871"/>
                <a:gd name="T30" fmla="*/ 59 w 3612"/>
                <a:gd name="T31" fmla="*/ 28 h 871"/>
                <a:gd name="T32" fmla="*/ 54 w 3612"/>
                <a:gd name="T33" fmla="*/ 28 h 871"/>
                <a:gd name="T34" fmla="*/ 49 w 3612"/>
                <a:gd name="T35" fmla="*/ 27 h 871"/>
                <a:gd name="T36" fmla="*/ 44 w 3612"/>
                <a:gd name="T37" fmla="*/ 27 h 871"/>
                <a:gd name="T38" fmla="*/ 39 w 3612"/>
                <a:gd name="T39" fmla="*/ 26 h 871"/>
                <a:gd name="T40" fmla="*/ 34 w 3612"/>
                <a:gd name="T41" fmla="*/ 25 h 871"/>
                <a:gd name="T42" fmla="*/ 28 w 3612"/>
                <a:gd name="T43" fmla="*/ 24 h 871"/>
                <a:gd name="T44" fmla="*/ 25 w 3612"/>
                <a:gd name="T45" fmla="*/ 23 h 871"/>
                <a:gd name="T46" fmla="*/ 21 w 3612"/>
                <a:gd name="T47" fmla="*/ 22 h 871"/>
                <a:gd name="T48" fmla="*/ 18 w 3612"/>
                <a:gd name="T49" fmla="*/ 20 h 871"/>
                <a:gd name="T50" fmla="*/ 14 w 3612"/>
                <a:gd name="T51" fmla="*/ 18 h 871"/>
                <a:gd name="T52" fmla="*/ 12 w 3612"/>
                <a:gd name="T53" fmla="*/ 16 h 871"/>
                <a:gd name="T54" fmla="*/ 9 w 3612"/>
                <a:gd name="T55" fmla="*/ 14 h 871"/>
                <a:gd name="T56" fmla="*/ 7 w 3612"/>
                <a:gd name="T57" fmla="*/ 11 h 871"/>
                <a:gd name="T58" fmla="*/ 4 w 3612"/>
                <a:gd name="T59" fmla="*/ 9 h 871"/>
                <a:gd name="T60" fmla="*/ 3 w 3612"/>
                <a:gd name="T61" fmla="*/ 6 h 871"/>
                <a:gd name="T62" fmla="*/ 1 w 3612"/>
                <a:gd name="T63" fmla="*/ 2 h 8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12"/>
                <a:gd name="T97" fmla="*/ 0 h 871"/>
                <a:gd name="T98" fmla="*/ 3612 w 3612"/>
                <a:gd name="T99" fmla="*/ 871 h 8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12" h="871">
                  <a:moveTo>
                    <a:pt x="3612" y="0"/>
                  </a:moveTo>
                  <a:lnTo>
                    <a:pt x="3600" y="54"/>
                  </a:lnTo>
                  <a:lnTo>
                    <a:pt x="3584" y="107"/>
                  </a:lnTo>
                  <a:lnTo>
                    <a:pt x="3563" y="158"/>
                  </a:lnTo>
                  <a:lnTo>
                    <a:pt x="3538" y="207"/>
                  </a:lnTo>
                  <a:lnTo>
                    <a:pt x="3508" y="254"/>
                  </a:lnTo>
                  <a:lnTo>
                    <a:pt x="3473" y="299"/>
                  </a:lnTo>
                  <a:lnTo>
                    <a:pt x="3437" y="344"/>
                  </a:lnTo>
                  <a:lnTo>
                    <a:pt x="3395" y="386"/>
                  </a:lnTo>
                  <a:lnTo>
                    <a:pt x="3350" y="427"/>
                  </a:lnTo>
                  <a:lnTo>
                    <a:pt x="3302" y="465"/>
                  </a:lnTo>
                  <a:lnTo>
                    <a:pt x="3251" y="503"/>
                  </a:lnTo>
                  <a:lnTo>
                    <a:pt x="3197" y="538"/>
                  </a:lnTo>
                  <a:lnTo>
                    <a:pt x="3140" y="571"/>
                  </a:lnTo>
                  <a:lnTo>
                    <a:pt x="3080" y="603"/>
                  </a:lnTo>
                  <a:lnTo>
                    <a:pt x="3019" y="633"/>
                  </a:lnTo>
                  <a:lnTo>
                    <a:pt x="2956" y="662"/>
                  </a:lnTo>
                  <a:lnTo>
                    <a:pt x="2890" y="689"/>
                  </a:lnTo>
                  <a:lnTo>
                    <a:pt x="2824" y="713"/>
                  </a:lnTo>
                  <a:lnTo>
                    <a:pt x="2754" y="736"/>
                  </a:lnTo>
                  <a:lnTo>
                    <a:pt x="2685" y="758"/>
                  </a:lnTo>
                  <a:lnTo>
                    <a:pt x="2614" y="776"/>
                  </a:lnTo>
                  <a:lnTo>
                    <a:pt x="2542" y="795"/>
                  </a:lnTo>
                  <a:lnTo>
                    <a:pt x="2470" y="810"/>
                  </a:lnTo>
                  <a:lnTo>
                    <a:pt x="2396" y="823"/>
                  </a:lnTo>
                  <a:lnTo>
                    <a:pt x="2323" y="836"/>
                  </a:lnTo>
                  <a:lnTo>
                    <a:pt x="2250" y="846"/>
                  </a:lnTo>
                  <a:lnTo>
                    <a:pt x="2177" y="855"/>
                  </a:lnTo>
                  <a:lnTo>
                    <a:pt x="2103" y="861"/>
                  </a:lnTo>
                  <a:lnTo>
                    <a:pt x="2031" y="866"/>
                  </a:lnTo>
                  <a:lnTo>
                    <a:pt x="1959" y="869"/>
                  </a:lnTo>
                  <a:lnTo>
                    <a:pt x="1890" y="871"/>
                  </a:lnTo>
                  <a:lnTo>
                    <a:pt x="1820" y="869"/>
                  </a:lnTo>
                  <a:lnTo>
                    <a:pt x="1726" y="866"/>
                  </a:lnTo>
                  <a:lnTo>
                    <a:pt x="1637" y="863"/>
                  </a:lnTo>
                  <a:lnTo>
                    <a:pt x="1548" y="857"/>
                  </a:lnTo>
                  <a:lnTo>
                    <a:pt x="1463" y="850"/>
                  </a:lnTo>
                  <a:lnTo>
                    <a:pt x="1378" y="842"/>
                  </a:lnTo>
                  <a:lnTo>
                    <a:pt x="1298" y="831"/>
                  </a:lnTo>
                  <a:lnTo>
                    <a:pt x="1218" y="820"/>
                  </a:lnTo>
                  <a:lnTo>
                    <a:pt x="1142" y="807"/>
                  </a:lnTo>
                  <a:lnTo>
                    <a:pt x="1067" y="793"/>
                  </a:lnTo>
                  <a:lnTo>
                    <a:pt x="996" y="777"/>
                  </a:lnTo>
                  <a:lnTo>
                    <a:pt x="926" y="760"/>
                  </a:lnTo>
                  <a:lnTo>
                    <a:pt x="859" y="742"/>
                  </a:lnTo>
                  <a:lnTo>
                    <a:pt x="794" y="722"/>
                  </a:lnTo>
                  <a:lnTo>
                    <a:pt x="731" y="699"/>
                  </a:lnTo>
                  <a:lnTo>
                    <a:pt x="671" y="676"/>
                  </a:lnTo>
                  <a:lnTo>
                    <a:pt x="613" y="651"/>
                  </a:lnTo>
                  <a:lnTo>
                    <a:pt x="557" y="624"/>
                  </a:lnTo>
                  <a:lnTo>
                    <a:pt x="504" y="595"/>
                  </a:lnTo>
                  <a:lnTo>
                    <a:pt x="452" y="565"/>
                  </a:lnTo>
                  <a:lnTo>
                    <a:pt x="404" y="533"/>
                  </a:lnTo>
                  <a:lnTo>
                    <a:pt x="358" y="500"/>
                  </a:lnTo>
                  <a:lnTo>
                    <a:pt x="314" y="464"/>
                  </a:lnTo>
                  <a:lnTo>
                    <a:pt x="271" y="427"/>
                  </a:lnTo>
                  <a:lnTo>
                    <a:pt x="232" y="388"/>
                  </a:lnTo>
                  <a:lnTo>
                    <a:pt x="195" y="348"/>
                  </a:lnTo>
                  <a:lnTo>
                    <a:pt x="160" y="305"/>
                  </a:lnTo>
                  <a:lnTo>
                    <a:pt x="128" y="260"/>
                  </a:lnTo>
                  <a:lnTo>
                    <a:pt x="97" y="214"/>
                  </a:lnTo>
                  <a:lnTo>
                    <a:pt x="69" y="166"/>
                  </a:lnTo>
                  <a:lnTo>
                    <a:pt x="44" y="115"/>
                  </a:lnTo>
                  <a:lnTo>
                    <a:pt x="21" y="63"/>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74" name="Freeform 36"/>
            <p:cNvSpPr>
              <a:spLocks/>
            </p:cNvSpPr>
            <p:nvPr/>
          </p:nvSpPr>
          <p:spPr bwMode="auto">
            <a:xfrm>
              <a:off x="1983" y="2019"/>
              <a:ext cx="853" cy="476"/>
            </a:xfrm>
            <a:custGeom>
              <a:avLst/>
              <a:gdLst>
                <a:gd name="T0" fmla="*/ 0 w 1704"/>
                <a:gd name="T1" fmla="*/ 30 h 951"/>
                <a:gd name="T2" fmla="*/ 1 w 1704"/>
                <a:gd name="T3" fmla="*/ 29 h 951"/>
                <a:gd name="T4" fmla="*/ 2 w 1704"/>
                <a:gd name="T5" fmla="*/ 27 h 951"/>
                <a:gd name="T6" fmla="*/ 3 w 1704"/>
                <a:gd name="T7" fmla="*/ 25 h 951"/>
                <a:gd name="T8" fmla="*/ 4 w 1704"/>
                <a:gd name="T9" fmla="*/ 24 h 951"/>
                <a:gd name="T10" fmla="*/ 5 w 1704"/>
                <a:gd name="T11" fmla="*/ 22 h 951"/>
                <a:gd name="T12" fmla="*/ 6 w 1704"/>
                <a:gd name="T13" fmla="*/ 21 h 951"/>
                <a:gd name="T14" fmla="*/ 8 w 1704"/>
                <a:gd name="T15" fmla="*/ 19 h 951"/>
                <a:gd name="T16" fmla="*/ 9 w 1704"/>
                <a:gd name="T17" fmla="*/ 18 h 951"/>
                <a:gd name="T18" fmla="*/ 10 w 1704"/>
                <a:gd name="T19" fmla="*/ 16 h 951"/>
                <a:gd name="T20" fmla="*/ 12 w 1704"/>
                <a:gd name="T21" fmla="*/ 15 h 951"/>
                <a:gd name="T22" fmla="*/ 13 w 1704"/>
                <a:gd name="T23" fmla="*/ 14 h 951"/>
                <a:gd name="T24" fmla="*/ 15 w 1704"/>
                <a:gd name="T25" fmla="*/ 12 h 951"/>
                <a:gd name="T26" fmla="*/ 16 w 1704"/>
                <a:gd name="T27" fmla="*/ 11 h 951"/>
                <a:gd name="T28" fmla="*/ 18 w 1704"/>
                <a:gd name="T29" fmla="*/ 10 h 951"/>
                <a:gd name="T30" fmla="*/ 20 w 1704"/>
                <a:gd name="T31" fmla="*/ 9 h 951"/>
                <a:gd name="T32" fmla="*/ 21 w 1704"/>
                <a:gd name="T33" fmla="*/ 8 h 951"/>
                <a:gd name="T34" fmla="*/ 23 w 1704"/>
                <a:gd name="T35" fmla="*/ 7 h 951"/>
                <a:gd name="T36" fmla="*/ 25 w 1704"/>
                <a:gd name="T37" fmla="*/ 6 h 951"/>
                <a:gd name="T38" fmla="*/ 27 w 1704"/>
                <a:gd name="T39" fmla="*/ 5 h 951"/>
                <a:gd name="T40" fmla="*/ 29 w 1704"/>
                <a:gd name="T41" fmla="*/ 4 h 951"/>
                <a:gd name="T42" fmla="*/ 31 w 1704"/>
                <a:gd name="T43" fmla="*/ 4 h 951"/>
                <a:gd name="T44" fmla="*/ 33 w 1704"/>
                <a:gd name="T45" fmla="*/ 3 h 951"/>
                <a:gd name="T46" fmla="*/ 35 w 1704"/>
                <a:gd name="T47" fmla="*/ 2 h 951"/>
                <a:gd name="T48" fmla="*/ 37 w 1704"/>
                <a:gd name="T49" fmla="*/ 2 h 951"/>
                <a:gd name="T50" fmla="*/ 39 w 1704"/>
                <a:gd name="T51" fmla="*/ 1 h 951"/>
                <a:gd name="T52" fmla="*/ 41 w 1704"/>
                <a:gd name="T53" fmla="*/ 1 h 951"/>
                <a:gd name="T54" fmla="*/ 43 w 1704"/>
                <a:gd name="T55" fmla="*/ 1 h 951"/>
                <a:gd name="T56" fmla="*/ 45 w 1704"/>
                <a:gd name="T57" fmla="*/ 1 h 951"/>
                <a:gd name="T58" fmla="*/ 47 w 1704"/>
                <a:gd name="T59" fmla="*/ 1 h 951"/>
                <a:gd name="T60" fmla="*/ 49 w 1704"/>
                <a:gd name="T61" fmla="*/ 0 h 951"/>
                <a:gd name="T62" fmla="*/ 52 w 1704"/>
                <a:gd name="T63" fmla="*/ 1 h 951"/>
                <a:gd name="T64" fmla="*/ 54 w 1704"/>
                <a:gd name="T65" fmla="*/ 1 h 9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951"/>
                <a:gd name="T101" fmla="*/ 1704 w 1704"/>
                <a:gd name="T102" fmla="*/ 951 h 9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951">
                  <a:moveTo>
                    <a:pt x="0" y="951"/>
                  </a:moveTo>
                  <a:lnTo>
                    <a:pt x="24" y="898"/>
                  </a:lnTo>
                  <a:lnTo>
                    <a:pt x="51" y="845"/>
                  </a:lnTo>
                  <a:lnTo>
                    <a:pt x="81" y="793"/>
                  </a:lnTo>
                  <a:lnTo>
                    <a:pt x="113" y="743"/>
                  </a:lnTo>
                  <a:lnTo>
                    <a:pt x="147" y="693"/>
                  </a:lnTo>
                  <a:lnTo>
                    <a:pt x="184" y="645"/>
                  </a:lnTo>
                  <a:lnTo>
                    <a:pt x="225" y="598"/>
                  </a:lnTo>
                  <a:lnTo>
                    <a:pt x="266" y="552"/>
                  </a:lnTo>
                  <a:lnTo>
                    <a:pt x="310" y="508"/>
                  </a:lnTo>
                  <a:lnTo>
                    <a:pt x="355" y="464"/>
                  </a:lnTo>
                  <a:lnTo>
                    <a:pt x="403" y="423"/>
                  </a:lnTo>
                  <a:lnTo>
                    <a:pt x="453" y="383"/>
                  </a:lnTo>
                  <a:lnTo>
                    <a:pt x="505" y="344"/>
                  </a:lnTo>
                  <a:lnTo>
                    <a:pt x="558" y="307"/>
                  </a:lnTo>
                  <a:lnTo>
                    <a:pt x="612" y="273"/>
                  </a:lnTo>
                  <a:lnTo>
                    <a:pt x="668" y="239"/>
                  </a:lnTo>
                  <a:lnTo>
                    <a:pt x="726" y="208"/>
                  </a:lnTo>
                  <a:lnTo>
                    <a:pt x="785" y="178"/>
                  </a:lnTo>
                  <a:lnTo>
                    <a:pt x="846" y="152"/>
                  </a:lnTo>
                  <a:lnTo>
                    <a:pt x="907" y="126"/>
                  </a:lnTo>
                  <a:lnTo>
                    <a:pt x="969" y="102"/>
                  </a:lnTo>
                  <a:lnTo>
                    <a:pt x="1034" y="82"/>
                  </a:lnTo>
                  <a:lnTo>
                    <a:pt x="1098" y="63"/>
                  </a:lnTo>
                  <a:lnTo>
                    <a:pt x="1163" y="47"/>
                  </a:lnTo>
                  <a:lnTo>
                    <a:pt x="1230" y="32"/>
                  </a:lnTo>
                  <a:lnTo>
                    <a:pt x="1295" y="20"/>
                  </a:lnTo>
                  <a:lnTo>
                    <a:pt x="1363" y="11"/>
                  </a:lnTo>
                  <a:lnTo>
                    <a:pt x="1431" y="5"/>
                  </a:lnTo>
                  <a:lnTo>
                    <a:pt x="1499" y="1"/>
                  </a:lnTo>
                  <a:lnTo>
                    <a:pt x="1567" y="0"/>
                  </a:lnTo>
                  <a:lnTo>
                    <a:pt x="1635" y="1"/>
                  </a:lnTo>
                  <a:lnTo>
                    <a:pt x="170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75" name="Freeform 37"/>
            <p:cNvSpPr>
              <a:spLocks/>
            </p:cNvSpPr>
            <p:nvPr/>
          </p:nvSpPr>
          <p:spPr bwMode="auto">
            <a:xfrm>
              <a:off x="1983" y="2019"/>
              <a:ext cx="853" cy="476"/>
            </a:xfrm>
            <a:custGeom>
              <a:avLst/>
              <a:gdLst>
                <a:gd name="T0" fmla="*/ 0 w 1704"/>
                <a:gd name="T1" fmla="*/ 30 h 951"/>
                <a:gd name="T2" fmla="*/ 1 w 1704"/>
                <a:gd name="T3" fmla="*/ 29 h 951"/>
                <a:gd name="T4" fmla="*/ 2 w 1704"/>
                <a:gd name="T5" fmla="*/ 27 h 951"/>
                <a:gd name="T6" fmla="*/ 3 w 1704"/>
                <a:gd name="T7" fmla="*/ 25 h 951"/>
                <a:gd name="T8" fmla="*/ 4 w 1704"/>
                <a:gd name="T9" fmla="*/ 24 h 951"/>
                <a:gd name="T10" fmla="*/ 5 w 1704"/>
                <a:gd name="T11" fmla="*/ 22 h 951"/>
                <a:gd name="T12" fmla="*/ 6 w 1704"/>
                <a:gd name="T13" fmla="*/ 21 h 951"/>
                <a:gd name="T14" fmla="*/ 8 w 1704"/>
                <a:gd name="T15" fmla="*/ 19 h 951"/>
                <a:gd name="T16" fmla="*/ 9 w 1704"/>
                <a:gd name="T17" fmla="*/ 18 h 951"/>
                <a:gd name="T18" fmla="*/ 10 w 1704"/>
                <a:gd name="T19" fmla="*/ 16 h 951"/>
                <a:gd name="T20" fmla="*/ 12 w 1704"/>
                <a:gd name="T21" fmla="*/ 15 h 951"/>
                <a:gd name="T22" fmla="*/ 13 w 1704"/>
                <a:gd name="T23" fmla="*/ 14 h 951"/>
                <a:gd name="T24" fmla="*/ 15 w 1704"/>
                <a:gd name="T25" fmla="*/ 12 h 951"/>
                <a:gd name="T26" fmla="*/ 16 w 1704"/>
                <a:gd name="T27" fmla="*/ 11 h 951"/>
                <a:gd name="T28" fmla="*/ 18 w 1704"/>
                <a:gd name="T29" fmla="*/ 10 h 951"/>
                <a:gd name="T30" fmla="*/ 20 w 1704"/>
                <a:gd name="T31" fmla="*/ 9 h 951"/>
                <a:gd name="T32" fmla="*/ 21 w 1704"/>
                <a:gd name="T33" fmla="*/ 8 h 951"/>
                <a:gd name="T34" fmla="*/ 23 w 1704"/>
                <a:gd name="T35" fmla="*/ 7 h 951"/>
                <a:gd name="T36" fmla="*/ 25 w 1704"/>
                <a:gd name="T37" fmla="*/ 6 h 951"/>
                <a:gd name="T38" fmla="*/ 27 w 1704"/>
                <a:gd name="T39" fmla="*/ 5 h 951"/>
                <a:gd name="T40" fmla="*/ 29 w 1704"/>
                <a:gd name="T41" fmla="*/ 4 h 951"/>
                <a:gd name="T42" fmla="*/ 31 w 1704"/>
                <a:gd name="T43" fmla="*/ 4 h 951"/>
                <a:gd name="T44" fmla="*/ 33 w 1704"/>
                <a:gd name="T45" fmla="*/ 3 h 951"/>
                <a:gd name="T46" fmla="*/ 35 w 1704"/>
                <a:gd name="T47" fmla="*/ 2 h 951"/>
                <a:gd name="T48" fmla="*/ 37 w 1704"/>
                <a:gd name="T49" fmla="*/ 2 h 951"/>
                <a:gd name="T50" fmla="*/ 39 w 1704"/>
                <a:gd name="T51" fmla="*/ 1 h 951"/>
                <a:gd name="T52" fmla="*/ 41 w 1704"/>
                <a:gd name="T53" fmla="*/ 1 h 951"/>
                <a:gd name="T54" fmla="*/ 43 w 1704"/>
                <a:gd name="T55" fmla="*/ 1 h 951"/>
                <a:gd name="T56" fmla="*/ 45 w 1704"/>
                <a:gd name="T57" fmla="*/ 1 h 951"/>
                <a:gd name="T58" fmla="*/ 47 w 1704"/>
                <a:gd name="T59" fmla="*/ 1 h 951"/>
                <a:gd name="T60" fmla="*/ 49 w 1704"/>
                <a:gd name="T61" fmla="*/ 0 h 951"/>
                <a:gd name="T62" fmla="*/ 52 w 1704"/>
                <a:gd name="T63" fmla="*/ 1 h 951"/>
                <a:gd name="T64" fmla="*/ 54 w 1704"/>
                <a:gd name="T65" fmla="*/ 1 h 9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951"/>
                <a:gd name="T101" fmla="*/ 1704 w 1704"/>
                <a:gd name="T102" fmla="*/ 951 h 9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951">
                  <a:moveTo>
                    <a:pt x="0" y="951"/>
                  </a:moveTo>
                  <a:lnTo>
                    <a:pt x="24" y="898"/>
                  </a:lnTo>
                  <a:lnTo>
                    <a:pt x="51" y="845"/>
                  </a:lnTo>
                  <a:lnTo>
                    <a:pt x="81" y="793"/>
                  </a:lnTo>
                  <a:lnTo>
                    <a:pt x="113" y="743"/>
                  </a:lnTo>
                  <a:lnTo>
                    <a:pt x="147" y="693"/>
                  </a:lnTo>
                  <a:lnTo>
                    <a:pt x="184" y="645"/>
                  </a:lnTo>
                  <a:lnTo>
                    <a:pt x="225" y="598"/>
                  </a:lnTo>
                  <a:lnTo>
                    <a:pt x="266" y="552"/>
                  </a:lnTo>
                  <a:lnTo>
                    <a:pt x="310" y="508"/>
                  </a:lnTo>
                  <a:lnTo>
                    <a:pt x="355" y="464"/>
                  </a:lnTo>
                  <a:lnTo>
                    <a:pt x="403" y="423"/>
                  </a:lnTo>
                  <a:lnTo>
                    <a:pt x="453" y="383"/>
                  </a:lnTo>
                  <a:lnTo>
                    <a:pt x="505" y="344"/>
                  </a:lnTo>
                  <a:lnTo>
                    <a:pt x="558" y="307"/>
                  </a:lnTo>
                  <a:lnTo>
                    <a:pt x="612" y="273"/>
                  </a:lnTo>
                  <a:lnTo>
                    <a:pt x="668" y="239"/>
                  </a:lnTo>
                  <a:lnTo>
                    <a:pt x="726" y="208"/>
                  </a:lnTo>
                  <a:lnTo>
                    <a:pt x="785" y="178"/>
                  </a:lnTo>
                  <a:lnTo>
                    <a:pt x="846" y="152"/>
                  </a:lnTo>
                  <a:lnTo>
                    <a:pt x="907" y="126"/>
                  </a:lnTo>
                  <a:lnTo>
                    <a:pt x="969" y="102"/>
                  </a:lnTo>
                  <a:lnTo>
                    <a:pt x="1034" y="82"/>
                  </a:lnTo>
                  <a:lnTo>
                    <a:pt x="1098" y="63"/>
                  </a:lnTo>
                  <a:lnTo>
                    <a:pt x="1163" y="47"/>
                  </a:lnTo>
                  <a:lnTo>
                    <a:pt x="1230" y="32"/>
                  </a:lnTo>
                  <a:lnTo>
                    <a:pt x="1295" y="20"/>
                  </a:lnTo>
                  <a:lnTo>
                    <a:pt x="1363" y="11"/>
                  </a:lnTo>
                  <a:lnTo>
                    <a:pt x="1431" y="5"/>
                  </a:lnTo>
                  <a:lnTo>
                    <a:pt x="1499" y="1"/>
                  </a:lnTo>
                  <a:lnTo>
                    <a:pt x="1567" y="0"/>
                  </a:lnTo>
                  <a:lnTo>
                    <a:pt x="1635" y="1"/>
                  </a:lnTo>
                  <a:lnTo>
                    <a:pt x="170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76" name="Freeform 38"/>
            <p:cNvSpPr>
              <a:spLocks/>
            </p:cNvSpPr>
            <p:nvPr/>
          </p:nvSpPr>
          <p:spPr bwMode="auto">
            <a:xfrm>
              <a:off x="1925" y="2022"/>
              <a:ext cx="911" cy="860"/>
            </a:xfrm>
            <a:custGeom>
              <a:avLst/>
              <a:gdLst>
                <a:gd name="T0" fmla="*/ 0 w 1822"/>
                <a:gd name="T1" fmla="*/ 54 h 1720"/>
                <a:gd name="T2" fmla="*/ 1 w 1822"/>
                <a:gd name="T3" fmla="*/ 52 h 1720"/>
                <a:gd name="T4" fmla="*/ 1 w 1822"/>
                <a:gd name="T5" fmla="*/ 50 h 1720"/>
                <a:gd name="T6" fmla="*/ 1 w 1822"/>
                <a:gd name="T7" fmla="*/ 48 h 1720"/>
                <a:gd name="T8" fmla="*/ 1 w 1822"/>
                <a:gd name="T9" fmla="*/ 46 h 1720"/>
                <a:gd name="T10" fmla="*/ 2 w 1822"/>
                <a:gd name="T11" fmla="*/ 44 h 1720"/>
                <a:gd name="T12" fmla="*/ 3 w 1822"/>
                <a:gd name="T13" fmla="*/ 42 h 1720"/>
                <a:gd name="T14" fmla="*/ 3 w 1822"/>
                <a:gd name="T15" fmla="*/ 40 h 1720"/>
                <a:gd name="T16" fmla="*/ 4 w 1822"/>
                <a:gd name="T17" fmla="*/ 38 h 1720"/>
                <a:gd name="T18" fmla="*/ 5 w 1822"/>
                <a:gd name="T19" fmla="*/ 35 h 1720"/>
                <a:gd name="T20" fmla="*/ 6 w 1822"/>
                <a:gd name="T21" fmla="*/ 33 h 1720"/>
                <a:gd name="T22" fmla="*/ 7 w 1822"/>
                <a:gd name="T23" fmla="*/ 30 h 1720"/>
                <a:gd name="T24" fmla="*/ 9 w 1822"/>
                <a:gd name="T25" fmla="*/ 28 h 1720"/>
                <a:gd name="T26" fmla="*/ 11 w 1822"/>
                <a:gd name="T27" fmla="*/ 27 h 1720"/>
                <a:gd name="T28" fmla="*/ 12 w 1822"/>
                <a:gd name="T29" fmla="*/ 24 h 1720"/>
                <a:gd name="T30" fmla="*/ 14 w 1822"/>
                <a:gd name="T31" fmla="*/ 22 h 1720"/>
                <a:gd name="T32" fmla="*/ 15 w 1822"/>
                <a:gd name="T33" fmla="*/ 20 h 1720"/>
                <a:gd name="T34" fmla="*/ 18 w 1822"/>
                <a:gd name="T35" fmla="*/ 18 h 1720"/>
                <a:gd name="T36" fmla="*/ 20 w 1822"/>
                <a:gd name="T37" fmla="*/ 15 h 1720"/>
                <a:gd name="T38" fmla="*/ 22 w 1822"/>
                <a:gd name="T39" fmla="*/ 14 h 1720"/>
                <a:gd name="T40" fmla="*/ 24 w 1822"/>
                <a:gd name="T41" fmla="*/ 13 h 1720"/>
                <a:gd name="T42" fmla="*/ 26 w 1822"/>
                <a:gd name="T43" fmla="*/ 11 h 1720"/>
                <a:gd name="T44" fmla="*/ 28 w 1822"/>
                <a:gd name="T45" fmla="*/ 9 h 1720"/>
                <a:gd name="T46" fmla="*/ 30 w 1822"/>
                <a:gd name="T47" fmla="*/ 7 h 1720"/>
                <a:gd name="T48" fmla="*/ 34 w 1822"/>
                <a:gd name="T49" fmla="*/ 7 h 1720"/>
                <a:gd name="T50" fmla="*/ 36 w 1822"/>
                <a:gd name="T51" fmla="*/ 5 h 1720"/>
                <a:gd name="T52" fmla="*/ 39 w 1822"/>
                <a:gd name="T53" fmla="*/ 3 h 1720"/>
                <a:gd name="T54" fmla="*/ 42 w 1822"/>
                <a:gd name="T55" fmla="*/ 3 h 1720"/>
                <a:gd name="T56" fmla="*/ 45 w 1822"/>
                <a:gd name="T57" fmla="*/ 2 h 1720"/>
                <a:gd name="T58" fmla="*/ 48 w 1822"/>
                <a:gd name="T59" fmla="*/ 2 h 1720"/>
                <a:gd name="T60" fmla="*/ 51 w 1822"/>
                <a:gd name="T61" fmla="*/ 1 h 1720"/>
                <a:gd name="T62" fmla="*/ 54 w 1822"/>
                <a:gd name="T63" fmla="*/ 1 h 1720"/>
                <a:gd name="T64" fmla="*/ 57 w 1822"/>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2"/>
                <a:gd name="T100" fmla="*/ 0 h 1720"/>
                <a:gd name="T101" fmla="*/ 1822 w 1822"/>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2" h="1720">
                  <a:moveTo>
                    <a:pt x="0" y="1720"/>
                  </a:moveTo>
                  <a:lnTo>
                    <a:pt x="2" y="1659"/>
                  </a:lnTo>
                  <a:lnTo>
                    <a:pt x="6" y="1597"/>
                  </a:lnTo>
                  <a:lnTo>
                    <a:pt x="15" y="1533"/>
                  </a:lnTo>
                  <a:lnTo>
                    <a:pt x="29" y="1466"/>
                  </a:lnTo>
                  <a:lnTo>
                    <a:pt x="47" y="1398"/>
                  </a:lnTo>
                  <a:lnTo>
                    <a:pt x="67" y="1329"/>
                  </a:lnTo>
                  <a:lnTo>
                    <a:pt x="93" y="1258"/>
                  </a:lnTo>
                  <a:lnTo>
                    <a:pt x="121" y="1188"/>
                  </a:lnTo>
                  <a:lnTo>
                    <a:pt x="155" y="1117"/>
                  </a:lnTo>
                  <a:lnTo>
                    <a:pt x="191" y="1046"/>
                  </a:lnTo>
                  <a:lnTo>
                    <a:pt x="231" y="975"/>
                  </a:lnTo>
                  <a:lnTo>
                    <a:pt x="275" y="905"/>
                  </a:lnTo>
                  <a:lnTo>
                    <a:pt x="322" y="836"/>
                  </a:lnTo>
                  <a:lnTo>
                    <a:pt x="373" y="768"/>
                  </a:lnTo>
                  <a:lnTo>
                    <a:pt x="427" y="700"/>
                  </a:lnTo>
                  <a:lnTo>
                    <a:pt x="484" y="634"/>
                  </a:lnTo>
                  <a:lnTo>
                    <a:pt x="546" y="571"/>
                  </a:lnTo>
                  <a:lnTo>
                    <a:pt x="610" y="509"/>
                  </a:lnTo>
                  <a:lnTo>
                    <a:pt x="678" y="449"/>
                  </a:lnTo>
                  <a:lnTo>
                    <a:pt x="748" y="391"/>
                  </a:lnTo>
                  <a:lnTo>
                    <a:pt x="822" y="337"/>
                  </a:lnTo>
                  <a:lnTo>
                    <a:pt x="898" y="286"/>
                  </a:lnTo>
                  <a:lnTo>
                    <a:pt x="979" y="238"/>
                  </a:lnTo>
                  <a:lnTo>
                    <a:pt x="1061" y="194"/>
                  </a:lnTo>
                  <a:lnTo>
                    <a:pt x="1147" y="154"/>
                  </a:lnTo>
                  <a:lnTo>
                    <a:pt x="1235" y="117"/>
                  </a:lnTo>
                  <a:lnTo>
                    <a:pt x="1327" y="85"/>
                  </a:lnTo>
                  <a:lnTo>
                    <a:pt x="1420" y="58"/>
                  </a:lnTo>
                  <a:lnTo>
                    <a:pt x="1517" y="35"/>
                  </a:lnTo>
                  <a:lnTo>
                    <a:pt x="1616" y="18"/>
                  </a:lnTo>
                  <a:lnTo>
                    <a:pt x="1717" y="6"/>
                  </a:lnTo>
                  <a:lnTo>
                    <a:pt x="18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77" name="Freeform 39"/>
            <p:cNvSpPr>
              <a:spLocks/>
            </p:cNvSpPr>
            <p:nvPr/>
          </p:nvSpPr>
          <p:spPr bwMode="auto">
            <a:xfrm>
              <a:off x="1925" y="2022"/>
              <a:ext cx="911" cy="860"/>
            </a:xfrm>
            <a:custGeom>
              <a:avLst/>
              <a:gdLst>
                <a:gd name="T0" fmla="*/ 0 w 1822"/>
                <a:gd name="T1" fmla="*/ 54 h 1720"/>
                <a:gd name="T2" fmla="*/ 1 w 1822"/>
                <a:gd name="T3" fmla="*/ 52 h 1720"/>
                <a:gd name="T4" fmla="*/ 1 w 1822"/>
                <a:gd name="T5" fmla="*/ 50 h 1720"/>
                <a:gd name="T6" fmla="*/ 1 w 1822"/>
                <a:gd name="T7" fmla="*/ 48 h 1720"/>
                <a:gd name="T8" fmla="*/ 1 w 1822"/>
                <a:gd name="T9" fmla="*/ 46 h 1720"/>
                <a:gd name="T10" fmla="*/ 2 w 1822"/>
                <a:gd name="T11" fmla="*/ 44 h 1720"/>
                <a:gd name="T12" fmla="*/ 3 w 1822"/>
                <a:gd name="T13" fmla="*/ 42 h 1720"/>
                <a:gd name="T14" fmla="*/ 3 w 1822"/>
                <a:gd name="T15" fmla="*/ 40 h 1720"/>
                <a:gd name="T16" fmla="*/ 4 w 1822"/>
                <a:gd name="T17" fmla="*/ 38 h 1720"/>
                <a:gd name="T18" fmla="*/ 5 w 1822"/>
                <a:gd name="T19" fmla="*/ 35 h 1720"/>
                <a:gd name="T20" fmla="*/ 6 w 1822"/>
                <a:gd name="T21" fmla="*/ 33 h 1720"/>
                <a:gd name="T22" fmla="*/ 7 w 1822"/>
                <a:gd name="T23" fmla="*/ 30 h 1720"/>
                <a:gd name="T24" fmla="*/ 9 w 1822"/>
                <a:gd name="T25" fmla="*/ 28 h 1720"/>
                <a:gd name="T26" fmla="*/ 11 w 1822"/>
                <a:gd name="T27" fmla="*/ 27 h 1720"/>
                <a:gd name="T28" fmla="*/ 12 w 1822"/>
                <a:gd name="T29" fmla="*/ 24 h 1720"/>
                <a:gd name="T30" fmla="*/ 14 w 1822"/>
                <a:gd name="T31" fmla="*/ 22 h 1720"/>
                <a:gd name="T32" fmla="*/ 15 w 1822"/>
                <a:gd name="T33" fmla="*/ 20 h 1720"/>
                <a:gd name="T34" fmla="*/ 18 w 1822"/>
                <a:gd name="T35" fmla="*/ 18 h 1720"/>
                <a:gd name="T36" fmla="*/ 20 w 1822"/>
                <a:gd name="T37" fmla="*/ 15 h 1720"/>
                <a:gd name="T38" fmla="*/ 22 w 1822"/>
                <a:gd name="T39" fmla="*/ 14 h 1720"/>
                <a:gd name="T40" fmla="*/ 24 w 1822"/>
                <a:gd name="T41" fmla="*/ 13 h 1720"/>
                <a:gd name="T42" fmla="*/ 26 w 1822"/>
                <a:gd name="T43" fmla="*/ 11 h 1720"/>
                <a:gd name="T44" fmla="*/ 28 w 1822"/>
                <a:gd name="T45" fmla="*/ 9 h 1720"/>
                <a:gd name="T46" fmla="*/ 30 w 1822"/>
                <a:gd name="T47" fmla="*/ 7 h 1720"/>
                <a:gd name="T48" fmla="*/ 34 w 1822"/>
                <a:gd name="T49" fmla="*/ 7 h 1720"/>
                <a:gd name="T50" fmla="*/ 36 w 1822"/>
                <a:gd name="T51" fmla="*/ 5 h 1720"/>
                <a:gd name="T52" fmla="*/ 39 w 1822"/>
                <a:gd name="T53" fmla="*/ 3 h 1720"/>
                <a:gd name="T54" fmla="*/ 42 w 1822"/>
                <a:gd name="T55" fmla="*/ 3 h 1720"/>
                <a:gd name="T56" fmla="*/ 45 w 1822"/>
                <a:gd name="T57" fmla="*/ 2 h 1720"/>
                <a:gd name="T58" fmla="*/ 48 w 1822"/>
                <a:gd name="T59" fmla="*/ 2 h 1720"/>
                <a:gd name="T60" fmla="*/ 51 w 1822"/>
                <a:gd name="T61" fmla="*/ 1 h 1720"/>
                <a:gd name="T62" fmla="*/ 54 w 1822"/>
                <a:gd name="T63" fmla="*/ 1 h 1720"/>
                <a:gd name="T64" fmla="*/ 57 w 1822"/>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2"/>
                <a:gd name="T100" fmla="*/ 0 h 1720"/>
                <a:gd name="T101" fmla="*/ 1822 w 1822"/>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2" h="1720">
                  <a:moveTo>
                    <a:pt x="0" y="1720"/>
                  </a:moveTo>
                  <a:lnTo>
                    <a:pt x="2" y="1659"/>
                  </a:lnTo>
                  <a:lnTo>
                    <a:pt x="6" y="1597"/>
                  </a:lnTo>
                  <a:lnTo>
                    <a:pt x="15" y="1533"/>
                  </a:lnTo>
                  <a:lnTo>
                    <a:pt x="29" y="1466"/>
                  </a:lnTo>
                  <a:lnTo>
                    <a:pt x="47" y="1398"/>
                  </a:lnTo>
                  <a:lnTo>
                    <a:pt x="67" y="1329"/>
                  </a:lnTo>
                  <a:lnTo>
                    <a:pt x="93" y="1258"/>
                  </a:lnTo>
                  <a:lnTo>
                    <a:pt x="121" y="1188"/>
                  </a:lnTo>
                  <a:lnTo>
                    <a:pt x="155" y="1117"/>
                  </a:lnTo>
                  <a:lnTo>
                    <a:pt x="191" y="1046"/>
                  </a:lnTo>
                  <a:lnTo>
                    <a:pt x="231" y="975"/>
                  </a:lnTo>
                  <a:lnTo>
                    <a:pt x="275" y="905"/>
                  </a:lnTo>
                  <a:lnTo>
                    <a:pt x="322" y="836"/>
                  </a:lnTo>
                  <a:lnTo>
                    <a:pt x="373" y="768"/>
                  </a:lnTo>
                  <a:lnTo>
                    <a:pt x="427" y="700"/>
                  </a:lnTo>
                  <a:lnTo>
                    <a:pt x="484" y="634"/>
                  </a:lnTo>
                  <a:lnTo>
                    <a:pt x="546" y="571"/>
                  </a:lnTo>
                  <a:lnTo>
                    <a:pt x="610" y="509"/>
                  </a:lnTo>
                  <a:lnTo>
                    <a:pt x="678" y="449"/>
                  </a:lnTo>
                  <a:lnTo>
                    <a:pt x="748" y="391"/>
                  </a:lnTo>
                  <a:lnTo>
                    <a:pt x="822" y="337"/>
                  </a:lnTo>
                  <a:lnTo>
                    <a:pt x="898" y="286"/>
                  </a:lnTo>
                  <a:lnTo>
                    <a:pt x="979" y="238"/>
                  </a:lnTo>
                  <a:lnTo>
                    <a:pt x="1061" y="194"/>
                  </a:lnTo>
                  <a:lnTo>
                    <a:pt x="1147" y="154"/>
                  </a:lnTo>
                  <a:lnTo>
                    <a:pt x="1235" y="117"/>
                  </a:lnTo>
                  <a:lnTo>
                    <a:pt x="1327" y="85"/>
                  </a:lnTo>
                  <a:lnTo>
                    <a:pt x="1420" y="58"/>
                  </a:lnTo>
                  <a:lnTo>
                    <a:pt x="1517" y="35"/>
                  </a:lnTo>
                  <a:lnTo>
                    <a:pt x="1616" y="18"/>
                  </a:lnTo>
                  <a:lnTo>
                    <a:pt x="1717" y="6"/>
                  </a:lnTo>
                  <a:lnTo>
                    <a:pt x="18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78" name="Freeform 40"/>
            <p:cNvSpPr>
              <a:spLocks/>
            </p:cNvSpPr>
            <p:nvPr/>
          </p:nvSpPr>
          <p:spPr bwMode="auto">
            <a:xfrm>
              <a:off x="1997" y="2023"/>
              <a:ext cx="834" cy="1209"/>
            </a:xfrm>
            <a:custGeom>
              <a:avLst/>
              <a:gdLst>
                <a:gd name="T0" fmla="*/ 1 w 1669"/>
                <a:gd name="T1" fmla="*/ 76 h 2418"/>
                <a:gd name="T2" fmla="*/ 1 w 1669"/>
                <a:gd name="T3" fmla="*/ 73 h 2418"/>
                <a:gd name="T4" fmla="*/ 0 w 1669"/>
                <a:gd name="T5" fmla="*/ 70 h 2418"/>
                <a:gd name="T6" fmla="*/ 0 w 1669"/>
                <a:gd name="T7" fmla="*/ 67 h 2418"/>
                <a:gd name="T8" fmla="*/ 0 w 1669"/>
                <a:gd name="T9" fmla="*/ 63 h 2418"/>
                <a:gd name="T10" fmla="*/ 0 w 1669"/>
                <a:gd name="T11" fmla="*/ 60 h 2418"/>
                <a:gd name="T12" fmla="*/ 0 w 1669"/>
                <a:gd name="T13" fmla="*/ 58 h 2418"/>
                <a:gd name="T14" fmla="*/ 0 w 1669"/>
                <a:gd name="T15" fmla="*/ 55 h 2418"/>
                <a:gd name="T16" fmla="*/ 0 w 1669"/>
                <a:gd name="T17" fmla="*/ 52 h 2418"/>
                <a:gd name="T18" fmla="*/ 1 w 1669"/>
                <a:gd name="T19" fmla="*/ 49 h 2418"/>
                <a:gd name="T20" fmla="*/ 2 w 1669"/>
                <a:gd name="T21" fmla="*/ 46 h 2418"/>
                <a:gd name="T22" fmla="*/ 3 w 1669"/>
                <a:gd name="T23" fmla="*/ 43 h 2418"/>
                <a:gd name="T24" fmla="*/ 4 w 1669"/>
                <a:gd name="T25" fmla="*/ 40 h 2418"/>
                <a:gd name="T26" fmla="*/ 5 w 1669"/>
                <a:gd name="T27" fmla="*/ 38 h 2418"/>
                <a:gd name="T28" fmla="*/ 6 w 1669"/>
                <a:gd name="T29" fmla="*/ 36 h 2418"/>
                <a:gd name="T30" fmla="*/ 7 w 1669"/>
                <a:gd name="T31" fmla="*/ 33 h 2418"/>
                <a:gd name="T32" fmla="*/ 9 w 1669"/>
                <a:gd name="T33" fmla="*/ 30 h 2418"/>
                <a:gd name="T34" fmla="*/ 11 w 1669"/>
                <a:gd name="T35" fmla="*/ 27 h 2418"/>
                <a:gd name="T36" fmla="*/ 12 w 1669"/>
                <a:gd name="T37" fmla="*/ 25 h 2418"/>
                <a:gd name="T38" fmla="*/ 14 w 1669"/>
                <a:gd name="T39" fmla="*/ 22 h 2418"/>
                <a:gd name="T40" fmla="*/ 17 w 1669"/>
                <a:gd name="T41" fmla="*/ 20 h 2418"/>
                <a:gd name="T42" fmla="*/ 19 w 1669"/>
                <a:gd name="T43" fmla="*/ 19 h 2418"/>
                <a:gd name="T44" fmla="*/ 21 w 1669"/>
                <a:gd name="T45" fmla="*/ 15 h 2418"/>
                <a:gd name="T46" fmla="*/ 24 w 1669"/>
                <a:gd name="T47" fmla="*/ 13 h 2418"/>
                <a:gd name="T48" fmla="*/ 26 w 1669"/>
                <a:gd name="T49" fmla="*/ 11 h 2418"/>
                <a:gd name="T50" fmla="*/ 29 w 1669"/>
                <a:gd name="T51" fmla="*/ 9 h 2418"/>
                <a:gd name="T52" fmla="*/ 32 w 1669"/>
                <a:gd name="T53" fmla="*/ 9 h 2418"/>
                <a:gd name="T54" fmla="*/ 35 w 1669"/>
                <a:gd name="T55" fmla="*/ 6 h 2418"/>
                <a:gd name="T56" fmla="*/ 38 w 1669"/>
                <a:gd name="T57" fmla="*/ 5 h 2418"/>
                <a:gd name="T58" fmla="*/ 41 w 1669"/>
                <a:gd name="T59" fmla="*/ 3 h 2418"/>
                <a:gd name="T60" fmla="*/ 45 w 1669"/>
                <a:gd name="T61" fmla="*/ 2 h 2418"/>
                <a:gd name="T62" fmla="*/ 48 w 1669"/>
                <a:gd name="T63" fmla="*/ 1 h 2418"/>
                <a:gd name="T64" fmla="*/ 52 w 1669"/>
                <a:gd name="T65" fmla="*/ 0 h 24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69"/>
                <a:gd name="T100" fmla="*/ 0 h 2418"/>
                <a:gd name="T101" fmla="*/ 1669 w 1669"/>
                <a:gd name="T102" fmla="*/ 2418 h 24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69" h="2418">
                  <a:moveTo>
                    <a:pt x="51" y="2418"/>
                  </a:moveTo>
                  <a:lnTo>
                    <a:pt x="32" y="2325"/>
                  </a:lnTo>
                  <a:lnTo>
                    <a:pt x="17" y="2231"/>
                  </a:lnTo>
                  <a:lnTo>
                    <a:pt x="6" y="2137"/>
                  </a:lnTo>
                  <a:lnTo>
                    <a:pt x="0" y="2044"/>
                  </a:lnTo>
                  <a:lnTo>
                    <a:pt x="0" y="1949"/>
                  </a:lnTo>
                  <a:lnTo>
                    <a:pt x="5" y="1856"/>
                  </a:lnTo>
                  <a:lnTo>
                    <a:pt x="14" y="1761"/>
                  </a:lnTo>
                  <a:lnTo>
                    <a:pt x="27" y="1669"/>
                  </a:lnTo>
                  <a:lnTo>
                    <a:pt x="45" y="1578"/>
                  </a:lnTo>
                  <a:lnTo>
                    <a:pt x="68" y="1486"/>
                  </a:lnTo>
                  <a:lnTo>
                    <a:pt x="96" y="1395"/>
                  </a:lnTo>
                  <a:lnTo>
                    <a:pt x="128" y="1306"/>
                  </a:lnTo>
                  <a:lnTo>
                    <a:pt x="165" y="1218"/>
                  </a:lnTo>
                  <a:lnTo>
                    <a:pt x="207" y="1131"/>
                  </a:lnTo>
                  <a:lnTo>
                    <a:pt x="252" y="1046"/>
                  </a:lnTo>
                  <a:lnTo>
                    <a:pt x="302" y="963"/>
                  </a:lnTo>
                  <a:lnTo>
                    <a:pt x="357" y="881"/>
                  </a:lnTo>
                  <a:lnTo>
                    <a:pt x="414" y="802"/>
                  </a:lnTo>
                  <a:lnTo>
                    <a:pt x="478" y="725"/>
                  </a:lnTo>
                  <a:lnTo>
                    <a:pt x="544" y="651"/>
                  </a:lnTo>
                  <a:lnTo>
                    <a:pt x="616" y="578"/>
                  </a:lnTo>
                  <a:lnTo>
                    <a:pt x="692" y="509"/>
                  </a:lnTo>
                  <a:lnTo>
                    <a:pt x="771" y="442"/>
                  </a:lnTo>
                  <a:lnTo>
                    <a:pt x="856" y="379"/>
                  </a:lnTo>
                  <a:lnTo>
                    <a:pt x="943" y="319"/>
                  </a:lnTo>
                  <a:lnTo>
                    <a:pt x="1035" y="261"/>
                  </a:lnTo>
                  <a:lnTo>
                    <a:pt x="1131" y="208"/>
                  </a:lnTo>
                  <a:lnTo>
                    <a:pt x="1231" y="159"/>
                  </a:lnTo>
                  <a:lnTo>
                    <a:pt x="1335" y="113"/>
                  </a:lnTo>
                  <a:lnTo>
                    <a:pt x="1442" y="71"/>
                  </a:lnTo>
                  <a:lnTo>
                    <a:pt x="1554" y="33"/>
                  </a:lnTo>
                  <a:lnTo>
                    <a:pt x="16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79" name="Freeform 41"/>
            <p:cNvSpPr>
              <a:spLocks/>
            </p:cNvSpPr>
            <p:nvPr/>
          </p:nvSpPr>
          <p:spPr bwMode="auto">
            <a:xfrm>
              <a:off x="1997" y="2023"/>
              <a:ext cx="834" cy="1209"/>
            </a:xfrm>
            <a:custGeom>
              <a:avLst/>
              <a:gdLst>
                <a:gd name="T0" fmla="*/ 1 w 1669"/>
                <a:gd name="T1" fmla="*/ 76 h 2418"/>
                <a:gd name="T2" fmla="*/ 1 w 1669"/>
                <a:gd name="T3" fmla="*/ 73 h 2418"/>
                <a:gd name="T4" fmla="*/ 0 w 1669"/>
                <a:gd name="T5" fmla="*/ 70 h 2418"/>
                <a:gd name="T6" fmla="*/ 0 w 1669"/>
                <a:gd name="T7" fmla="*/ 67 h 2418"/>
                <a:gd name="T8" fmla="*/ 0 w 1669"/>
                <a:gd name="T9" fmla="*/ 63 h 2418"/>
                <a:gd name="T10" fmla="*/ 0 w 1669"/>
                <a:gd name="T11" fmla="*/ 60 h 2418"/>
                <a:gd name="T12" fmla="*/ 0 w 1669"/>
                <a:gd name="T13" fmla="*/ 58 h 2418"/>
                <a:gd name="T14" fmla="*/ 0 w 1669"/>
                <a:gd name="T15" fmla="*/ 55 h 2418"/>
                <a:gd name="T16" fmla="*/ 0 w 1669"/>
                <a:gd name="T17" fmla="*/ 52 h 2418"/>
                <a:gd name="T18" fmla="*/ 1 w 1669"/>
                <a:gd name="T19" fmla="*/ 49 h 2418"/>
                <a:gd name="T20" fmla="*/ 2 w 1669"/>
                <a:gd name="T21" fmla="*/ 46 h 2418"/>
                <a:gd name="T22" fmla="*/ 3 w 1669"/>
                <a:gd name="T23" fmla="*/ 43 h 2418"/>
                <a:gd name="T24" fmla="*/ 4 w 1669"/>
                <a:gd name="T25" fmla="*/ 40 h 2418"/>
                <a:gd name="T26" fmla="*/ 5 w 1669"/>
                <a:gd name="T27" fmla="*/ 38 h 2418"/>
                <a:gd name="T28" fmla="*/ 6 w 1669"/>
                <a:gd name="T29" fmla="*/ 36 h 2418"/>
                <a:gd name="T30" fmla="*/ 7 w 1669"/>
                <a:gd name="T31" fmla="*/ 33 h 2418"/>
                <a:gd name="T32" fmla="*/ 9 w 1669"/>
                <a:gd name="T33" fmla="*/ 30 h 2418"/>
                <a:gd name="T34" fmla="*/ 11 w 1669"/>
                <a:gd name="T35" fmla="*/ 27 h 2418"/>
                <a:gd name="T36" fmla="*/ 12 w 1669"/>
                <a:gd name="T37" fmla="*/ 25 h 2418"/>
                <a:gd name="T38" fmla="*/ 14 w 1669"/>
                <a:gd name="T39" fmla="*/ 22 h 2418"/>
                <a:gd name="T40" fmla="*/ 17 w 1669"/>
                <a:gd name="T41" fmla="*/ 20 h 2418"/>
                <a:gd name="T42" fmla="*/ 19 w 1669"/>
                <a:gd name="T43" fmla="*/ 19 h 2418"/>
                <a:gd name="T44" fmla="*/ 21 w 1669"/>
                <a:gd name="T45" fmla="*/ 15 h 2418"/>
                <a:gd name="T46" fmla="*/ 24 w 1669"/>
                <a:gd name="T47" fmla="*/ 13 h 2418"/>
                <a:gd name="T48" fmla="*/ 26 w 1669"/>
                <a:gd name="T49" fmla="*/ 11 h 2418"/>
                <a:gd name="T50" fmla="*/ 29 w 1669"/>
                <a:gd name="T51" fmla="*/ 9 h 2418"/>
                <a:gd name="T52" fmla="*/ 32 w 1669"/>
                <a:gd name="T53" fmla="*/ 9 h 2418"/>
                <a:gd name="T54" fmla="*/ 35 w 1669"/>
                <a:gd name="T55" fmla="*/ 6 h 2418"/>
                <a:gd name="T56" fmla="*/ 38 w 1669"/>
                <a:gd name="T57" fmla="*/ 5 h 2418"/>
                <a:gd name="T58" fmla="*/ 41 w 1669"/>
                <a:gd name="T59" fmla="*/ 3 h 2418"/>
                <a:gd name="T60" fmla="*/ 45 w 1669"/>
                <a:gd name="T61" fmla="*/ 2 h 2418"/>
                <a:gd name="T62" fmla="*/ 48 w 1669"/>
                <a:gd name="T63" fmla="*/ 1 h 2418"/>
                <a:gd name="T64" fmla="*/ 52 w 1669"/>
                <a:gd name="T65" fmla="*/ 0 h 24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69"/>
                <a:gd name="T100" fmla="*/ 0 h 2418"/>
                <a:gd name="T101" fmla="*/ 1669 w 1669"/>
                <a:gd name="T102" fmla="*/ 2418 h 24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69" h="2418">
                  <a:moveTo>
                    <a:pt x="51" y="2418"/>
                  </a:moveTo>
                  <a:lnTo>
                    <a:pt x="32" y="2325"/>
                  </a:lnTo>
                  <a:lnTo>
                    <a:pt x="17" y="2231"/>
                  </a:lnTo>
                  <a:lnTo>
                    <a:pt x="6" y="2137"/>
                  </a:lnTo>
                  <a:lnTo>
                    <a:pt x="0" y="2044"/>
                  </a:lnTo>
                  <a:lnTo>
                    <a:pt x="0" y="1949"/>
                  </a:lnTo>
                  <a:lnTo>
                    <a:pt x="5" y="1856"/>
                  </a:lnTo>
                  <a:lnTo>
                    <a:pt x="14" y="1761"/>
                  </a:lnTo>
                  <a:lnTo>
                    <a:pt x="27" y="1669"/>
                  </a:lnTo>
                  <a:lnTo>
                    <a:pt x="45" y="1578"/>
                  </a:lnTo>
                  <a:lnTo>
                    <a:pt x="68" y="1486"/>
                  </a:lnTo>
                  <a:lnTo>
                    <a:pt x="96" y="1395"/>
                  </a:lnTo>
                  <a:lnTo>
                    <a:pt x="128" y="1306"/>
                  </a:lnTo>
                  <a:lnTo>
                    <a:pt x="165" y="1218"/>
                  </a:lnTo>
                  <a:lnTo>
                    <a:pt x="207" y="1131"/>
                  </a:lnTo>
                  <a:lnTo>
                    <a:pt x="252" y="1046"/>
                  </a:lnTo>
                  <a:lnTo>
                    <a:pt x="302" y="963"/>
                  </a:lnTo>
                  <a:lnTo>
                    <a:pt x="357" y="881"/>
                  </a:lnTo>
                  <a:lnTo>
                    <a:pt x="414" y="802"/>
                  </a:lnTo>
                  <a:lnTo>
                    <a:pt x="478" y="725"/>
                  </a:lnTo>
                  <a:lnTo>
                    <a:pt x="544" y="651"/>
                  </a:lnTo>
                  <a:lnTo>
                    <a:pt x="616" y="578"/>
                  </a:lnTo>
                  <a:lnTo>
                    <a:pt x="692" y="509"/>
                  </a:lnTo>
                  <a:lnTo>
                    <a:pt x="771" y="442"/>
                  </a:lnTo>
                  <a:lnTo>
                    <a:pt x="856" y="379"/>
                  </a:lnTo>
                  <a:lnTo>
                    <a:pt x="943" y="319"/>
                  </a:lnTo>
                  <a:lnTo>
                    <a:pt x="1035" y="261"/>
                  </a:lnTo>
                  <a:lnTo>
                    <a:pt x="1131" y="208"/>
                  </a:lnTo>
                  <a:lnTo>
                    <a:pt x="1231" y="159"/>
                  </a:lnTo>
                  <a:lnTo>
                    <a:pt x="1335" y="113"/>
                  </a:lnTo>
                  <a:lnTo>
                    <a:pt x="1442" y="71"/>
                  </a:lnTo>
                  <a:lnTo>
                    <a:pt x="1554" y="33"/>
                  </a:lnTo>
                  <a:lnTo>
                    <a:pt x="16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80" name="Freeform 42"/>
            <p:cNvSpPr>
              <a:spLocks/>
            </p:cNvSpPr>
            <p:nvPr/>
          </p:nvSpPr>
          <p:spPr bwMode="auto">
            <a:xfrm>
              <a:off x="2125" y="2023"/>
              <a:ext cx="706" cy="1526"/>
            </a:xfrm>
            <a:custGeom>
              <a:avLst/>
              <a:gdLst>
                <a:gd name="T0" fmla="*/ 10 w 1413"/>
                <a:gd name="T1" fmla="*/ 95 h 3052"/>
                <a:gd name="T2" fmla="*/ 7 w 1413"/>
                <a:gd name="T3" fmla="*/ 93 h 3052"/>
                <a:gd name="T4" fmla="*/ 5 w 1413"/>
                <a:gd name="T5" fmla="*/ 89 h 3052"/>
                <a:gd name="T6" fmla="*/ 4 w 1413"/>
                <a:gd name="T7" fmla="*/ 86 h 3052"/>
                <a:gd name="T8" fmla="*/ 2 w 1413"/>
                <a:gd name="T9" fmla="*/ 82 h 3052"/>
                <a:gd name="T10" fmla="*/ 1 w 1413"/>
                <a:gd name="T11" fmla="*/ 79 h 3052"/>
                <a:gd name="T12" fmla="*/ 0 w 1413"/>
                <a:gd name="T13" fmla="*/ 75 h 3052"/>
                <a:gd name="T14" fmla="*/ 0 w 1413"/>
                <a:gd name="T15" fmla="*/ 71 h 3052"/>
                <a:gd name="T16" fmla="*/ 0 w 1413"/>
                <a:gd name="T17" fmla="*/ 68 h 3052"/>
                <a:gd name="T18" fmla="*/ 0 w 1413"/>
                <a:gd name="T19" fmla="*/ 63 h 3052"/>
                <a:gd name="T20" fmla="*/ 0 w 1413"/>
                <a:gd name="T21" fmla="*/ 59 h 3052"/>
                <a:gd name="T22" fmla="*/ 0 w 1413"/>
                <a:gd name="T23" fmla="*/ 56 h 3052"/>
                <a:gd name="T24" fmla="*/ 1 w 1413"/>
                <a:gd name="T25" fmla="*/ 52 h 3052"/>
                <a:gd name="T26" fmla="*/ 2 w 1413"/>
                <a:gd name="T27" fmla="*/ 49 h 3052"/>
                <a:gd name="T28" fmla="*/ 3 w 1413"/>
                <a:gd name="T29" fmla="*/ 46 h 3052"/>
                <a:gd name="T30" fmla="*/ 4 w 1413"/>
                <a:gd name="T31" fmla="*/ 42 h 3052"/>
                <a:gd name="T32" fmla="*/ 6 w 1413"/>
                <a:gd name="T33" fmla="*/ 39 h 3052"/>
                <a:gd name="T34" fmla="*/ 7 w 1413"/>
                <a:gd name="T35" fmla="*/ 36 h 3052"/>
                <a:gd name="T36" fmla="*/ 9 w 1413"/>
                <a:gd name="T37" fmla="*/ 31 h 3052"/>
                <a:gd name="T38" fmla="*/ 11 w 1413"/>
                <a:gd name="T39" fmla="*/ 28 h 3052"/>
                <a:gd name="T40" fmla="*/ 13 w 1413"/>
                <a:gd name="T41" fmla="*/ 25 h 3052"/>
                <a:gd name="T42" fmla="*/ 15 w 1413"/>
                <a:gd name="T43" fmla="*/ 23 h 3052"/>
                <a:gd name="T44" fmla="*/ 18 w 1413"/>
                <a:gd name="T45" fmla="*/ 20 h 3052"/>
                <a:gd name="T46" fmla="*/ 20 w 1413"/>
                <a:gd name="T47" fmla="*/ 17 h 3052"/>
                <a:gd name="T48" fmla="*/ 22 w 1413"/>
                <a:gd name="T49" fmla="*/ 14 h 3052"/>
                <a:gd name="T50" fmla="*/ 25 w 1413"/>
                <a:gd name="T51" fmla="*/ 12 h 3052"/>
                <a:gd name="T52" fmla="*/ 28 w 1413"/>
                <a:gd name="T53" fmla="*/ 10 h 3052"/>
                <a:gd name="T54" fmla="*/ 30 w 1413"/>
                <a:gd name="T55" fmla="*/ 7 h 3052"/>
                <a:gd name="T56" fmla="*/ 33 w 1413"/>
                <a:gd name="T57" fmla="*/ 6 h 3052"/>
                <a:gd name="T58" fmla="*/ 36 w 1413"/>
                <a:gd name="T59" fmla="*/ 3 h 3052"/>
                <a:gd name="T60" fmla="*/ 38 w 1413"/>
                <a:gd name="T61" fmla="*/ 3 h 3052"/>
                <a:gd name="T62" fmla="*/ 41 w 1413"/>
                <a:gd name="T63" fmla="*/ 1 h 3052"/>
                <a:gd name="T64" fmla="*/ 44 w 1413"/>
                <a:gd name="T65" fmla="*/ 0 h 3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3"/>
                <a:gd name="T100" fmla="*/ 0 h 3052"/>
                <a:gd name="T101" fmla="*/ 1413 w 1413"/>
                <a:gd name="T102" fmla="*/ 3052 h 3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3" h="3052">
                  <a:moveTo>
                    <a:pt x="326" y="3052"/>
                  </a:moveTo>
                  <a:lnTo>
                    <a:pt x="250" y="2946"/>
                  </a:lnTo>
                  <a:lnTo>
                    <a:pt x="185" y="2837"/>
                  </a:lnTo>
                  <a:lnTo>
                    <a:pt x="131" y="2728"/>
                  </a:lnTo>
                  <a:lnTo>
                    <a:pt x="86" y="2615"/>
                  </a:lnTo>
                  <a:lnTo>
                    <a:pt x="51" y="2501"/>
                  </a:lnTo>
                  <a:lnTo>
                    <a:pt x="26" y="2386"/>
                  </a:lnTo>
                  <a:lnTo>
                    <a:pt x="8" y="2268"/>
                  </a:lnTo>
                  <a:lnTo>
                    <a:pt x="0" y="2152"/>
                  </a:lnTo>
                  <a:lnTo>
                    <a:pt x="1" y="2034"/>
                  </a:lnTo>
                  <a:lnTo>
                    <a:pt x="10" y="1917"/>
                  </a:lnTo>
                  <a:lnTo>
                    <a:pt x="25" y="1799"/>
                  </a:lnTo>
                  <a:lnTo>
                    <a:pt x="48" y="1683"/>
                  </a:lnTo>
                  <a:lnTo>
                    <a:pt x="76" y="1569"/>
                  </a:lnTo>
                  <a:lnTo>
                    <a:pt x="112" y="1455"/>
                  </a:lnTo>
                  <a:lnTo>
                    <a:pt x="154" y="1342"/>
                  </a:lnTo>
                  <a:lnTo>
                    <a:pt x="201" y="1231"/>
                  </a:lnTo>
                  <a:lnTo>
                    <a:pt x="254" y="1123"/>
                  </a:lnTo>
                  <a:lnTo>
                    <a:pt x="311" y="1017"/>
                  </a:lnTo>
                  <a:lnTo>
                    <a:pt x="373" y="915"/>
                  </a:lnTo>
                  <a:lnTo>
                    <a:pt x="439" y="816"/>
                  </a:lnTo>
                  <a:lnTo>
                    <a:pt x="508" y="720"/>
                  </a:lnTo>
                  <a:lnTo>
                    <a:pt x="581" y="628"/>
                  </a:lnTo>
                  <a:lnTo>
                    <a:pt x="657" y="540"/>
                  </a:lnTo>
                  <a:lnTo>
                    <a:pt x="735" y="457"/>
                  </a:lnTo>
                  <a:lnTo>
                    <a:pt x="816" y="379"/>
                  </a:lnTo>
                  <a:lnTo>
                    <a:pt x="899" y="306"/>
                  </a:lnTo>
                  <a:lnTo>
                    <a:pt x="983" y="240"/>
                  </a:lnTo>
                  <a:lnTo>
                    <a:pt x="1069" y="179"/>
                  </a:lnTo>
                  <a:lnTo>
                    <a:pt x="1155" y="123"/>
                  </a:lnTo>
                  <a:lnTo>
                    <a:pt x="1241" y="75"/>
                  </a:lnTo>
                  <a:lnTo>
                    <a:pt x="1327" y="35"/>
                  </a:lnTo>
                  <a:lnTo>
                    <a:pt x="14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81" name="Freeform 43"/>
            <p:cNvSpPr>
              <a:spLocks/>
            </p:cNvSpPr>
            <p:nvPr/>
          </p:nvSpPr>
          <p:spPr bwMode="auto">
            <a:xfrm>
              <a:off x="2125" y="2023"/>
              <a:ext cx="706" cy="1526"/>
            </a:xfrm>
            <a:custGeom>
              <a:avLst/>
              <a:gdLst>
                <a:gd name="T0" fmla="*/ 10 w 1413"/>
                <a:gd name="T1" fmla="*/ 95 h 3052"/>
                <a:gd name="T2" fmla="*/ 7 w 1413"/>
                <a:gd name="T3" fmla="*/ 93 h 3052"/>
                <a:gd name="T4" fmla="*/ 5 w 1413"/>
                <a:gd name="T5" fmla="*/ 89 h 3052"/>
                <a:gd name="T6" fmla="*/ 4 w 1413"/>
                <a:gd name="T7" fmla="*/ 86 h 3052"/>
                <a:gd name="T8" fmla="*/ 2 w 1413"/>
                <a:gd name="T9" fmla="*/ 82 h 3052"/>
                <a:gd name="T10" fmla="*/ 1 w 1413"/>
                <a:gd name="T11" fmla="*/ 79 h 3052"/>
                <a:gd name="T12" fmla="*/ 0 w 1413"/>
                <a:gd name="T13" fmla="*/ 75 h 3052"/>
                <a:gd name="T14" fmla="*/ 0 w 1413"/>
                <a:gd name="T15" fmla="*/ 71 h 3052"/>
                <a:gd name="T16" fmla="*/ 0 w 1413"/>
                <a:gd name="T17" fmla="*/ 68 h 3052"/>
                <a:gd name="T18" fmla="*/ 0 w 1413"/>
                <a:gd name="T19" fmla="*/ 63 h 3052"/>
                <a:gd name="T20" fmla="*/ 0 w 1413"/>
                <a:gd name="T21" fmla="*/ 59 h 3052"/>
                <a:gd name="T22" fmla="*/ 0 w 1413"/>
                <a:gd name="T23" fmla="*/ 56 h 3052"/>
                <a:gd name="T24" fmla="*/ 1 w 1413"/>
                <a:gd name="T25" fmla="*/ 52 h 3052"/>
                <a:gd name="T26" fmla="*/ 2 w 1413"/>
                <a:gd name="T27" fmla="*/ 49 h 3052"/>
                <a:gd name="T28" fmla="*/ 3 w 1413"/>
                <a:gd name="T29" fmla="*/ 46 h 3052"/>
                <a:gd name="T30" fmla="*/ 4 w 1413"/>
                <a:gd name="T31" fmla="*/ 42 h 3052"/>
                <a:gd name="T32" fmla="*/ 6 w 1413"/>
                <a:gd name="T33" fmla="*/ 39 h 3052"/>
                <a:gd name="T34" fmla="*/ 7 w 1413"/>
                <a:gd name="T35" fmla="*/ 36 h 3052"/>
                <a:gd name="T36" fmla="*/ 9 w 1413"/>
                <a:gd name="T37" fmla="*/ 31 h 3052"/>
                <a:gd name="T38" fmla="*/ 11 w 1413"/>
                <a:gd name="T39" fmla="*/ 28 h 3052"/>
                <a:gd name="T40" fmla="*/ 13 w 1413"/>
                <a:gd name="T41" fmla="*/ 25 h 3052"/>
                <a:gd name="T42" fmla="*/ 15 w 1413"/>
                <a:gd name="T43" fmla="*/ 23 h 3052"/>
                <a:gd name="T44" fmla="*/ 18 w 1413"/>
                <a:gd name="T45" fmla="*/ 20 h 3052"/>
                <a:gd name="T46" fmla="*/ 20 w 1413"/>
                <a:gd name="T47" fmla="*/ 17 h 3052"/>
                <a:gd name="T48" fmla="*/ 22 w 1413"/>
                <a:gd name="T49" fmla="*/ 14 h 3052"/>
                <a:gd name="T50" fmla="*/ 25 w 1413"/>
                <a:gd name="T51" fmla="*/ 12 h 3052"/>
                <a:gd name="T52" fmla="*/ 28 w 1413"/>
                <a:gd name="T53" fmla="*/ 10 h 3052"/>
                <a:gd name="T54" fmla="*/ 30 w 1413"/>
                <a:gd name="T55" fmla="*/ 7 h 3052"/>
                <a:gd name="T56" fmla="*/ 33 w 1413"/>
                <a:gd name="T57" fmla="*/ 6 h 3052"/>
                <a:gd name="T58" fmla="*/ 36 w 1413"/>
                <a:gd name="T59" fmla="*/ 3 h 3052"/>
                <a:gd name="T60" fmla="*/ 38 w 1413"/>
                <a:gd name="T61" fmla="*/ 3 h 3052"/>
                <a:gd name="T62" fmla="*/ 41 w 1413"/>
                <a:gd name="T63" fmla="*/ 1 h 3052"/>
                <a:gd name="T64" fmla="*/ 44 w 1413"/>
                <a:gd name="T65" fmla="*/ 0 h 3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3"/>
                <a:gd name="T100" fmla="*/ 0 h 3052"/>
                <a:gd name="T101" fmla="*/ 1413 w 1413"/>
                <a:gd name="T102" fmla="*/ 3052 h 3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3" h="3052">
                  <a:moveTo>
                    <a:pt x="326" y="3052"/>
                  </a:moveTo>
                  <a:lnTo>
                    <a:pt x="250" y="2946"/>
                  </a:lnTo>
                  <a:lnTo>
                    <a:pt x="185" y="2837"/>
                  </a:lnTo>
                  <a:lnTo>
                    <a:pt x="131" y="2728"/>
                  </a:lnTo>
                  <a:lnTo>
                    <a:pt x="86" y="2615"/>
                  </a:lnTo>
                  <a:lnTo>
                    <a:pt x="51" y="2501"/>
                  </a:lnTo>
                  <a:lnTo>
                    <a:pt x="26" y="2386"/>
                  </a:lnTo>
                  <a:lnTo>
                    <a:pt x="8" y="2268"/>
                  </a:lnTo>
                  <a:lnTo>
                    <a:pt x="0" y="2152"/>
                  </a:lnTo>
                  <a:lnTo>
                    <a:pt x="1" y="2034"/>
                  </a:lnTo>
                  <a:lnTo>
                    <a:pt x="10" y="1917"/>
                  </a:lnTo>
                  <a:lnTo>
                    <a:pt x="25" y="1799"/>
                  </a:lnTo>
                  <a:lnTo>
                    <a:pt x="48" y="1683"/>
                  </a:lnTo>
                  <a:lnTo>
                    <a:pt x="76" y="1569"/>
                  </a:lnTo>
                  <a:lnTo>
                    <a:pt x="112" y="1455"/>
                  </a:lnTo>
                  <a:lnTo>
                    <a:pt x="154" y="1342"/>
                  </a:lnTo>
                  <a:lnTo>
                    <a:pt x="201" y="1231"/>
                  </a:lnTo>
                  <a:lnTo>
                    <a:pt x="254" y="1123"/>
                  </a:lnTo>
                  <a:lnTo>
                    <a:pt x="311" y="1017"/>
                  </a:lnTo>
                  <a:lnTo>
                    <a:pt x="373" y="915"/>
                  </a:lnTo>
                  <a:lnTo>
                    <a:pt x="439" y="816"/>
                  </a:lnTo>
                  <a:lnTo>
                    <a:pt x="508" y="720"/>
                  </a:lnTo>
                  <a:lnTo>
                    <a:pt x="581" y="628"/>
                  </a:lnTo>
                  <a:lnTo>
                    <a:pt x="657" y="540"/>
                  </a:lnTo>
                  <a:lnTo>
                    <a:pt x="735" y="457"/>
                  </a:lnTo>
                  <a:lnTo>
                    <a:pt x="816" y="379"/>
                  </a:lnTo>
                  <a:lnTo>
                    <a:pt x="899" y="306"/>
                  </a:lnTo>
                  <a:lnTo>
                    <a:pt x="983" y="240"/>
                  </a:lnTo>
                  <a:lnTo>
                    <a:pt x="1069" y="179"/>
                  </a:lnTo>
                  <a:lnTo>
                    <a:pt x="1155" y="123"/>
                  </a:lnTo>
                  <a:lnTo>
                    <a:pt x="1241" y="75"/>
                  </a:lnTo>
                  <a:lnTo>
                    <a:pt x="1327" y="35"/>
                  </a:lnTo>
                  <a:lnTo>
                    <a:pt x="14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82" name="Freeform 44"/>
            <p:cNvSpPr>
              <a:spLocks/>
            </p:cNvSpPr>
            <p:nvPr/>
          </p:nvSpPr>
          <p:spPr bwMode="auto">
            <a:xfrm>
              <a:off x="2297" y="2023"/>
              <a:ext cx="534" cy="1643"/>
            </a:xfrm>
            <a:custGeom>
              <a:avLst/>
              <a:gdLst>
                <a:gd name="T0" fmla="*/ 12 w 1068"/>
                <a:gd name="T1" fmla="*/ 103 h 3285"/>
                <a:gd name="T2" fmla="*/ 10 w 1068"/>
                <a:gd name="T3" fmla="*/ 101 h 3285"/>
                <a:gd name="T4" fmla="*/ 8 w 1068"/>
                <a:gd name="T5" fmla="*/ 99 h 3285"/>
                <a:gd name="T6" fmla="*/ 6 w 1068"/>
                <a:gd name="T7" fmla="*/ 97 h 3285"/>
                <a:gd name="T8" fmla="*/ 4 w 1068"/>
                <a:gd name="T9" fmla="*/ 95 h 3285"/>
                <a:gd name="T10" fmla="*/ 3 w 1068"/>
                <a:gd name="T11" fmla="*/ 92 h 3285"/>
                <a:gd name="T12" fmla="*/ 2 w 1068"/>
                <a:gd name="T13" fmla="*/ 89 h 3285"/>
                <a:gd name="T14" fmla="*/ 1 w 1068"/>
                <a:gd name="T15" fmla="*/ 86 h 3285"/>
                <a:gd name="T16" fmla="*/ 1 w 1068"/>
                <a:gd name="T17" fmla="*/ 83 h 3285"/>
                <a:gd name="T18" fmla="*/ 1 w 1068"/>
                <a:gd name="T19" fmla="*/ 79 h 3285"/>
                <a:gd name="T20" fmla="*/ 1 w 1068"/>
                <a:gd name="T21" fmla="*/ 76 h 3285"/>
                <a:gd name="T22" fmla="*/ 0 w 1068"/>
                <a:gd name="T23" fmla="*/ 72 h 3285"/>
                <a:gd name="T24" fmla="*/ 1 w 1068"/>
                <a:gd name="T25" fmla="*/ 68 h 3285"/>
                <a:gd name="T26" fmla="*/ 1 w 1068"/>
                <a:gd name="T27" fmla="*/ 65 h 3285"/>
                <a:gd name="T28" fmla="*/ 1 w 1068"/>
                <a:gd name="T29" fmla="*/ 61 h 3285"/>
                <a:gd name="T30" fmla="*/ 1 w 1068"/>
                <a:gd name="T31" fmla="*/ 57 h 3285"/>
                <a:gd name="T32" fmla="*/ 2 w 1068"/>
                <a:gd name="T33" fmla="*/ 53 h 3285"/>
                <a:gd name="T34" fmla="*/ 3 w 1068"/>
                <a:gd name="T35" fmla="*/ 49 h 3285"/>
                <a:gd name="T36" fmla="*/ 4 w 1068"/>
                <a:gd name="T37" fmla="*/ 45 h 3285"/>
                <a:gd name="T38" fmla="*/ 5 w 1068"/>
                <a:gd name="T39" fmla="*/ 41 h 3285"/>
                <a:gd name="T40" fmla="*/ 6 w 1068"/>
                <a:gd name="T41" fmla="*/ 38 h 3285"/>
                <a:gd name="T42" fmla="*/ 8 w 1068"/>
                <a:gd name="T43" fmla="*/ 34 h 3285"/>
                <a:gd name="T44" fmla="*/ 9 w 1068"/>
                <a:gd name="T45" fmla="*/ 30 h 3285"/>
                <a:gd name="T46" fmla="*/ 11 w 1068"/>
                <a:gd name="T47" fmla="*/ 26 h 3285"/>
                <a:gd name="T48" fmla="*/ 13 w 1068"/>
                <a:gd name="T49" fmla="*/ 23 h 3285"/>
                <a:gd name="T50" fmla="*/ 15 w 1068"/>
                <a:gd name="T51" fmla="*/ 20 h 3285"/>
                <a:gd name="T52" fmla="*/ 17 w 1068"/>
                <a:gd name="T53" fmla="*/ 16 h 3285"/>
                <a:gd name="T54" fmla="*/ 20 w 1068"/>
                <a:gd name="T55" fmla="*/ 13 h 3285"/>
                <a:gd name="T56" fmla="*/ 22 w 1068"/>
                <a:gd name="T57" fmla="*/ 10 h 3285"/>
                <a:gd name="T58" fmla="*/ 25 w 1068"/>
                <a:gd name="T59" fmla="*/ 8 h 3285"/>
                <a:gd name="T60" fmla="*/ 27 w 1068"/>
                <a:gd name="T61" fmla="*/ 5 h 3285"/>
                <a:gd name="T62" fmla="*/ 30 w 1068"/>
                <a:gd name="T63" fmla="*/ 3 h 3285"/>
                <a:gd name="T64" fmla="*/ 33 w 1068"/>
                <a:gd name="T65" fmla="*/ 0 h 3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8"/>
                <a:gd name="T100" fmla="*/ 0 h 3285"/>
                <a:gd name="T101" fmla="*/ 1068 w 1068"/>
                <a:gd name="T102" fmla="*/ 3285 h 3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8" h="3285">
                  <a:moveTo>
                    <a:pt x="396" y="3285"/>
                  </a:moveTo>
                  <a:lnTo>
                    <a:pt x="326" y="3228"/>
                  </a:lnTo>
                  <a:lnTo>
                    <a:pt x="263" y="3162"/>
                  </a:lnTo>
                  <a:lnTo>
                    <a:pt x="207" y="3090"/>
                  </a:lnTo>
                  <a:lnTo>
                    <a:pt x="158" y="3009"/>
                  </a:lnTo>
                  <a:lnTo>
                    <a:pt x="116" y="2923"/>
                  </a:lnTo>
                  <a:lnTo>
                    <a:pt x="81" y="2829"/>
                  </a:lnTo>
                  <a:lnTo>
                    <a:pt x="52" y="2731"/>
                  </a:lnTo>
                  <a:lnTo>
                    <a:pt x="30" y="2628"/>
                  </a:lnTo>
                  <a:lnTo>
                    <a:pt x="14" y="2519"/>
                  </a:lnTo>
                  <a:lnTo>
                    <a:pt x="4" y="2408"/>
                  </a:lnTo>
                  <a:lnTo>
                    <a:pt x="0" y="2292"/>
                  </a:lnTo>
                  <a:lnTo>
                    <a:pt x="2" y="2175"/>
                  </a:lnTo>
                  <a:lnTo>
                    <a:pt x="10" y="2054"/>
                  </a:lnTo>
                  <a:lnTo>
                    <a:pt x="24" y="1932"/>
                  </a:lnTo>
                  <a:lnTo>
                    <a:pt x="42" y="1807"/>
                  </a:lnTo>
                  <a:lnTo>
                    <a:pt x="67" y="1683"/>
                  </a:lnTo>
                  <a:lnTo>
                    <a:pt x="97" y="1560"/>
                  </a:lnTo>
                  <a:lnTo>
                    <a:pt x="131" y="1434"/>
                  </a:lnTo>
                  <a:lnTo>
                    <a:pt x="170" y="1311"/>
                  </a:lnTo>
                  <a:lnTo>
                    <a:pt x="215" y="1188"/>
                  </a:lnTo>
                  <a:lnTo>
                    <a:pt x="264" y="1067"/>
                  </a:lnTo>
                  <a:lnTo>
                    <a:pt x="317" y="948"/>
                  </a:lnTo>
                  <a:lnTo>
                    <a:pt x="376" y="832"/>
                  </a:lnTo>
                  <a:lnTo>
                    <a:pt x="437" y="720"/>
                  </a:lnTo>
                  <a:lnTo>
                    <a:pt x="503" y="611"/>
                  </a:lnTo>
                  <a:lnTo>
                    <a:pt x="573" y="506"/>
                  </a:lnTo>
                  <a:lnTo>
                    <a:pt x="646" y="407"/>
                  </a:lnTo>
                  <a:lnTo>
                    <a:pt x="725" y="312"/>
                  </a:lnTo>
                  <a:lnTo>
                    <a:pt x="805" y="225"/>
                  </a:lnTo>
                  <a:lnTo>
                    <a:pt x="889" y="143"/>
                  </a:lnTo>
                  <a:lnTo>
                    <a:pt x="977" y="68"/>
                  </a:lnTo>
                  <a:lnTo>
                    <a:pt x="106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83" name="Freeform 45"/>
            <p:cNvSpPr>
              <a:spLocks/>
            </p:cNvSpPr>
            <p:nvPr/>
          </p:nvSpPr>
          <p:spPr bwMode="auto">
            <a:xfrm>
              <a:off x="2297" y="2023"/>
              <a:ext cx="534" cy="1643"/>
            </a:xfrm>
            <a:custGeom>
              <a:avLst/>
              <a:gdLst>
                <a:gd name="T0" fmla="*/ 12 w 1068"/>
                <a:gd name="T1" fmla="*/ 103 h 3285"/>
                <a:gd name="T2" fmla="*/ 10 w 1068"/>
                <a:gd name="T3" fmla="*/ 101 h 3285"/>
                <a:gd name="T4" fmla="*/ 8 w 1068"/>
                <a:gd name="T5" fmla="*/ 99 h 3285"/>
                <a:gd name="T6" fmla="*/ 6 w 1068"/>
                <a:gd name="T7" fmla="*/ 97 h 3285"/>
                <a:gd name="T8" fmla="*/ 4 w 1068"/>
                <a:gd name="T9" fmla="*/ 95 h 3285"/>
                <a:gd name="T10" fmla="*/ 3 w 1068"/>
                <a:gd name="T11" fmla="*/ 92 h 3285"/>
                <a:gd name="T12" fmla="*/ 2 w 1068"/>
                <a:gd name="T13" fmla="*/ 89 h 3285"/>
                <a:gd name="T14" fmla="*/ 1 w 1068"/>
                <a:gd name="T15" fmla="*/ 86 h 3285"/>
                <a:gd name="T16" fmla="*/ 1 w 1068"/>
                <a:gd name="T17" fmla="*/ 83 h 3285"/>
                <a:gd name="T18" fmla="*/ 1 w 1068"/>
                <a:gd name="T19" fmla="*/ 79 h 3285"/>
                <a:gd name="T20" fmla="*/ 1 w 1068"/>
                <a:gd name="T21" fmla="*/ 76 h 3285"/>
                <a:gd name="T22" fmla="*/ 0 w 1068"/>
                <a:gd name="T23" fmla="*/ 72 h 3285"/>
                <a:gd name="T24" fmla="*/ 1 w 1068"/>
                <a:gd name="T25" fmla="*/ 68 h 3285"/>
                <a:gd name="T26" fmla="*/ 1 w 1068"/>
                <a:gd name="T27" fmla="*/ 65 h 3285"/>
                <a:gd name="T28" fmla="*/ 1 w 1068"/>
                <a:gd name="T29" fmla="*/ 61 h 3285"/>
                <a:gd name="T30" fmla="*/ 1 w 1068"/>
                <a:gd name="T31" fmla="*/ 57 h 3285"/>
                <a:gd name="T32" fmla="*/ 2 w 1068"/>
                <a:gd name="T33" fmla="*/ 53 h 3285"/>
                <a:gd name="T34" fmla="*/ 3 w 1068"/>
                <a:gd name="T35" fmla="*/ 49 h 3285"/>
                <a:gd name="T36" fmla="*/ 4 w 1068"/>
                <a:gd name="T37" fmla="*/ 45 h 3285"/>
                <a:gd name="T38" fmla="*/ 5 w 1068"/>
                <a:gd name="T39" fmla="*/ 41 h 3285"/>
                <a:gd name="T40" fmla="*/ 6 w 1068"/>
                <a:gd name="T41" fmla="*/ 38 h 3285"/>
                <a:gd name="T42" fmla="*/ 8 w 1068"/>
                <a:gd name="T43" fmla="*/ 34 h 3285"/>
                <a:gd name="T44" fmla="*/ 9 w 1068"/>
                <a:gd name="T45" fmla="*/ 30 h 3285"/>
                <a:gd name="T46" fmla="*/ 11 w 1068"/>
                <a:gd name="T47" fmla="*/ 26 h 3285"/>
                <a:gd name="T48" fmla="*/ 13 w 1068"/>
                <a:gd name="T49" fmla="*/ 23 h 3285"/>
                <a:gd name="T50" fmla="*/ 15 w 1068"/>
                <a:gd name="T51" fmla="*/ 20 h 3285"/>
                <a:gd name="T52" fmla="*/ 17 w 1068"/>
                <a:gd name="T53" fmla="*/ 16 h 3285"/>
                <a:gd name="T54" fmla="*/ 20 w 1068"/>
                <a:gd name="T55" fmla="*/ 13 h 3285"/>
                <a:gd name="T56" fmla="*/ 22 w 1068"/>
                <a:gd name="T57" fmla="*/ 10 h 3285"/>
                <a:gd name="T58" fmla="*/ 25 w 1068"/>
                <a:gd name="T59" fmla="*/ 8 h 3285"/>
                <a:gd name="T60" fmla="*/ 27 w 1068"/>
                <a:gd name="T61" fmla="*/ 5 h 3285"/>
                <a:gd name="T62" fmla="*/ 30 w 1068"/>
                <a:gd name="T63" fmla="*/ 3 h 3285"/>
                <a:gd name="T64" fmla="*/ 33 w 1068"/>
                <a:gd name="T65" fmla="*/ 0 h 3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8"/>
                <a:gd name="T100" fmla="*/ 0 h 3285"/>
                <a:gd name="T101" fmla="*/ 1068 w 1068"/>
                <a:gd name="T102" fmla="*/ 3285 h 3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8" h="3285">
                  <a:moveTo>
                    <a:pt x="396" y="3285"/>
                  </a:moveTo>
                  <a:lnTo>
                    <a:pt x="326" y="3228"/>
                  </a:lnTo>
                  <a:lnTo>
                    <a:pt x="263" y="3162"/>
                  </a:lnTo>
                  <a:lnTo>
                    <a:pt x="207" y="3090"/>
                  </a:lnTo>
                  <a:lnTo>
                    <a:pt x="158" y="3009"/>
                  </a:lnTo>
                  <a:lnTo>
                    <a:pt x="116" y="2923"/>
                  </a:lnTo>
                  <a:lnTo>
                    <a:pt x="81" y="2829"/>
                  </a:lnTo>
                  <a:lnTo>
                    <a:pt x="52" y="2731"/>
                  </a:lnTo>
                  <a:lnTo>
                    <a:pt x="30" y="2628"/>
                  </a:lnTo>
                  <a:lnTo>
                    <a:pt x="14" y="2519"/>
                  </a:lnTo>
                  <a:lnTo>
                    <a:pt x="4" y="2408"/>
                  </a:lnTo>
                  <a:lnTo>
                    <a:pt x="0" y="2292"/>
                  </a:lnTo>
                  <a:lnTo>
                    <a:pt x="2" y="2175"/>
                  </a:lnTo>
                  <a:lnTo>
                    <a:pt x="10" y="2054"/>
                  </a:lnTo>
                  <a:lnTo>
                    <a:pt x="24" y="1932"/>
                  </a:lnTo>
                  <a:lnTo>
                    <a:pt x="42" y="1807"/>
                  </a:lnTo>
                  <a:lnTo>
                    <a:pt x="67" y="1683"/>
                  </a:lnTo>
                  <a:lnTo>
                    <a:pt x="97" y="1560"/>
                  </a:lnTo>
                  <a:lnTo>
                    <a:pt x="131" y="1434"/>
                  </a:lnTo>
                  <a:lnTo>
                    <a:pt x="170" y="1311"/>
                  </a:lnTo>
                  <a:lnTo>
                    <a:pt x="215" y="1188"/>
                  </a:lnTo>
                  <a:lnTo>
                    <a:pt x="264" y="1067"/>
                  </a:lnTo>
                  <a:lnTo>
                    <a:pt x="317" y="948"/>
                  </a:lnTo>
                  <a:lnTo>
                    <a:pt x="376" y="832"/>
                  </a:lnTo>
                  <a:lnTo>
                    <a:pt x="437" y="720"/>
                  </a:lnTo>
                  <a:lnTo>
                    <a:pt x="503" y="611"/>
                  </a:lnTo>
                  <a:lnTo>
                    <a:pt x="573" y="506"/>
                  </a:lnTo>
                  <a:lnTo>
                    <a:pt x="646" y="407"/>
                  </a:lnTo>
                  <a:lnTo>
                    <a:pt x="725" y="312"/>
                  </a:lnTo>
                  <a:lnTo>
                    <a:pt x="805" y="225"/>
                  </a:lnTo>
                  <a:lnTo>
                    <a:pt x="889" y="143"/>
                  </a:lnTo>
                  <a:lnTo>
                    <a:pt x="977" y="68"/>
                  </a:lnTo>
                  <a:lnTo>
                    <a:pt x="106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84" name="Freeform 46"/>
            <p:cNvSpPr>
              <a:spLocks/>
            </p:cNvSpPr>
            <p:nvPr/>
          </p:nvSpPr>
          <p:spPr bwMode="auto">
            <a:xfrm>
              <a:off x="2510" y="2023"/>
              <a:ext cx="321" cy="1692"/>
            </a:xfrm>
            <a:custGeom>
              <a:avLst/>
              <a:gdLst>
                <a:gd name="T0" fmla="*/ 20 w 643"/>
                <a:gd name="T1" fmla="*/ 0 h 3383"/>
                <a:gd name="T2" fmla="*/ 18 w 643"/>
                <a:gd name="T3" fmla="*/ 2 h 3383"/>
                <a:gd name="T4" fmla="*/ 16 w 643"/>
                <a:gd name="T5" fmla="*/ 5 h 3383"/>
                <a:gd name="T6" fmla="*/ 15 w 643"/>
                <a:gd name="T7" fmla="*/ 7 h 3383"/>
                <a:gd name="T8" fmla="*/ 13 w 643"/>
                <a:gd name="T9" fmla="*/ 10 h 3383"/>
                <a:gd name="T10" fmla="*/ 12 w 643"/>
                <a:gd name="T11" fmla="*/ 13 h 3383"/>
                <a:gd name="T12" fmla="*/ 10 w 643"/>
                <a:gd name="T13" fmla="*/ 16 h 3383"/>
                <a:gd name="T14" fmla="*/ 9 w 643"/>
                <a:gd name="T15" fmla="*/ 20 h 3383"/>
                <a:gd name="T16" fmla="*/ 8 w 643"/>
                <a:gd name="T17" fmla="*/ 23 h 3383"/>
                <a:gd name="T18" fmla="*/ 7 w 643"/>
                <a:gd name="T19" fmla="*/ 27 h 3383"/>
                <a:gd name="T20" fmla="*/ 6 w 643"/>
                <a:gd name="T21" fmla="*/ 31 h 3383"/>
                <a:gd name="T22" fmla="*/ 4 w 643"/>
                <a:gd name="T23" fmla="*/ 36 h 3383"/>
                <a:gd name="T24" fmla="*/ 4 w 643"/>
                <a:gd name="T25" fmla="*/ 40 h 3383"/>
                <a:gd name="T26" fmla="*/ 3 w 643"/>
                <a:gd name="T27" fmla="*/ 44 h 3383"/>
                <a:gd name="T28" fmla="*/ 2 w 643"/>
                <a:gd name="T29" fmla="*/ 48 h 3383"/>
                <a:gd name="T30" fmla="*/ 1 w 643"/>
                <a:gd name="T31" fmla="*/ 53 h 3383"/>
                <a:gd name="T32" fmla="*/ 1 w 643"/>
                <a:gd name="T33" fmla="*/ 57 h 3383"/>
                <a:gd name="T34" fmla="*/ 0 w 643"/>
                <a:gd name="T35" fmla="*/ 61 h 3383"/>
                <a:gd name="T36" fmla="*/ 0 w 643"/>
                <a:gd name="T37" fmla="*/ 66 h 3383"/>
                <a:gd name="T38" fmla="*/ 0 w 643"/>
                <a:gd name="T39" fmla="*/ 70 h 3383"/>
                <a:gd name="T40" fmla="*/ 0 w 643"/>
                <a:gd name="T41" fmla="*/ 74 h 3383"/>
                <a:gd name="T42" fmla="*/ 0 w 643"/>
                <a:gd name="T43" fmla="*/ 78 h 3383"/>
                <a:gd name="T44" fmla="*/ 0 w 643"/>
                <a:gd name="T45" fmla="*/ 82 h 3383"/>
                <a:gd name="T46" fmla="*/ 0 w 643"/>
                <a:gd name="T47" fmla="*/ 85 h 3383"/>
                <a:gd name="T48" fmla="*/ 0 w 643"/>
                <a:gd name="T49" fmla="*/ 89 h 3383"/>
                <a:gd name="T50" fmla="*/ 1 w 643"/>
                <a:gd name="T51" fmla="*/ 92 h 3383"/>
                <a:gd name="T52" fmla="*/ 2 w 643"/>
                <a:gd name="T53" fmla="*/ 95 h 3383"/>
                <a:gd name="T54" fmla="*/ 3 w 643"/>
                <a:gd name="T55" fmla="*/ 98 h 3383"/>
                <a:gd name="T56" fmla="*/ 4 w 643"/>
                <a:gd name="T57" fmla="*/ 100 h 3383"/>
                <a:gd name="T58" fmla="*/ 5 w 643"/>
                <a:gd name="T59" fmla="*/ 102 h 3383"/>
                <a:gd name="T60" fmla="*/ 6 w 643"/>
                <a:gd name="T61" fmla="*/ 104 h 3383"/>
                <a:gd name="T62" fmla="*/ 8 w 643"/>
                <a:gd name="T63" fmla="*/ 105 h 3383"/>
                <a:gd name="T64" fmla="*/ 10 w 643"/>
                <a:gd name="T65" fmla="*/ 106 h 33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3383"/>
                <a:gd name="T101" fmla="*/ 643 w 643"/>
                <a:gd name="T102" fmla="*/ 3383 h 33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3383">
                  <a:moveTo>
                    <a:pt x="643" y="0"/>
                  </a:moveTo>
                  <a:lnTo>
                    <a:pt x="591" y="60"/>
                  </a:lnTo>
                  <a:lnTo>
                    <a:pt x="539" y="130"/>
                  </a:lnTo>
                  <a:lnTo>
                    <a:pt x="490" y="211"/>
                  </a:lnTo>
                  <a:lnTo>
                    <a:pt x="441" y="301"/>
                  </a:lnTo>
                  <a:lnTo>
                    <a:pt x="395" y="399"/>
                  </a:lnTo>
                  <a:lnTo>
                    <a:pt x="350" y="505"/>
                  </a:lnTo>
                  <a:lnTo>
                    <a:pt x="308" y="617"/>
                  </a:lnTo>
                  <a:lnTo>
                    <a:pt x="266" y="736"/>
                  </a:lnTo>
                  <a:lnTo>
                    <a:pt x="228" y="860"/>
                  </a:lnTo>
                  <a:lnTo>
                    <a:pt x="193" y="990"/>
                  </a:lnTo>
                  <a:lnTo>
                    <a:pt x="159" y="1122"/>
                  </a:lnTo>
                  <a:lnTo>
                    <a:pt x="128" y="1258"/>
                  </a:lnTo>
                  <a:lnTo>
                    <a:pt x="100" y="1395"/>
                  </a:lnTo>
                  <a:lnTo>
                    <a:pt x="76" y="1534"/>
                  </a:lnTo>
                  <a:lnTo>
                    <a:pt x="54" y="1674"/>
                  </a:lnTo>
                  <a:lnTo>
                    <a:pt x="36" y="1813"/>
                  </a:lnTo>
                  <a:lnTo>
                    <a:pt x="21" y="1951"/>
                  </a:lnTo>
                  <a:lnTo>
                    <a:pt x="10" y="2089"/>
                  </a:lnTo>
                  <a:lnTo>
                    <a:pt x="4" y="2223"/>
                  </a:lnTo>
                  <a:lnTo>
                    <a:pt x="0" y="2353"/>
                  </a:lnTo>
                  <a:lnTo>
                    <a:pt x="0" y="2481"/>
                  </a:lnTo>
                  <a:lnTo>
                    <a:pt x="6" y="2603"/>
                  </a:lnTo>
                  <a:lnTo>
                    <a:pt x="15" y="2720"/>
                  </a:lnTo>
                  <a:lnTo>
                    <a:pt x="29" y="2829"/>
                  </a:lnTo>
                  <a:lnTo>
                    <a:pt x="48" y="2933"/>
                  </a:lnTo>
                  <a:lnTo>
                    <a:pt x="72" y="3027"/>
                  </a:lnTo>
                  <a:lnTo>
                    <a:pt x="100" y="3113"/>
                  </a:lnTo>
                  <a:lnTo>
                    <a:pt x="135" y="3190"/>
                  </a:lnTo>
                  <a:lnTo>
                    <a:pt x="174" y="3255"/>
                  </a:lnTo>
                  <a:lnTo>
                    <a:pt x="219" y="3311"/>
                  </a:lnTo>
                  <a:lnTo>
                    <a:pt x="269" y="3353"/>
                  </a:lnTo>
                  <a:lnTo>
                    <a:pt x="325" y="33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85" name="Freeform 47"/>
            <p:cNvSpPr>
              <a:spLocks/>
            </p:cNvSpPr>
            <p:nvPr/>
          </p:nvSpPr>
          <p:spPr bwMode="auto">
            <a:xfrm>
              <a:off x="2510" y="2023"/>
              <a:ext cx="321" cy="1692"/>
            </a:xfrm>
            <a:custGeom>
              <a:avLst/>
              <a:gdLst>
                <a:gd name="T0" fmla="*/ 20 w 643"/>
                <a:gd name="T1" fmla="*/ 0 h 3383"/>
                <a:gd name="T2" fmla="*/ 18 w 643"/>
                <a:gd name="T3" fmla="*/ 2 h 3383"/>
                <a:gd name="T4" fmla="*/ 16 w 643"/>
                <a:gd name="T5" fmla="*/ 5 h 3383"/>
                <a:gd name="T6" fmla="*/ 15 w 643"/>
                <a:gd name="T7" fmla="*/ 7 h 3383"/>
                <a:gd name="T8" fmla="*/ 13 w 643"/>
                <a:gd name="T9" fmla="*/ 10 h 3383"/>
                <a:gd name="T10" fmla="*/ 12 w 643"/>
                <a:gd name="T11" fmla="*/ 13 h 3383"/>
                <a:gd name="T12" fmla="*/ 10 w 643"/>
                <a:gd name="T13" fmla="*/ 16 h 3383"/>
                <a:gd name="T14" fmla="*/ 9 w 643"/>
                <a:gd name="T15" fmla="*/ 20 h 3383"/>
                <a:gd name="T16" fmla="*/ 8 w 643"/>
                <a:gd name="T17" fmla="*/ 23 h 3383"/>
                <a:gd name="T18" fmla="*/ 7 w 643"/>
                <a:gd name="T19" fmla="*/ 27 h 3383"/>
                <a:gd name="T20" fmla="*/ 6 w 643"/>
                <a:gd name="T21" fmla="*/ 31 h 3383"/>
                <a:gd name="T22" fmla="*/ 4 w 643"/>
                <a:gd name="T23" fmla="*/ 36 h 3383"/>
                <a:gd name="T24" fmla="*/ 4 w 643"/>
                <a:gd name="T25" fmla="*/ 40 h 3383"/>
                <a:gd name="T26" fmla="*/ 3 w 643"/>
                <a:gd name="T27" fmla="*/ 44 h 3383"/>
                <a:gd name="T28" fmla="*/ 2 w 643"/>
                <a:gd name="T29" fmla="*/ 48 h 3383"/>
                <a:gd name="T30" fmla="*/ 1 w 643"/>
                <a:gd name="T31" fmla="*/ 53 h 3383"/>
                <a:gd name="T32" fmla="*/ 1 w 643"/>
                <a:gd name="T33" fmla="*/ 57 h 3383"/>
                <a:gd name="T34" fmla="*/ 0 w 643"/>
                <a:gd name="T35" fmla="*/ 61 h 3383"/>
                <a:gd name="T36" fmla="*/ 0 w 643"/>
                <a:gd name="T37" fmla="*/ 66 h 3383"/>
                <a:gd name="T38" fmla="*/ 0 w 643"/>
                <a:gd name="T39" fmla="*/ 70 h 3383"/>
                <a:gd name="T40" fmla="*/ 0 w 643"/>
                <a:gd name="T41" fmla="*/ 74 h 3383"/>
                <a:gd name="T42" fmla="*/ 0 w 643"/>
                <a:gd name="T43" fmla="*/ 78 h 3383"/>
                <a:gd name="T44" fmla="*/ 0 w 643"/>
                <a:gd name="T45" fmla="*/ 82 h 3383"/>
                <a:gd name="T46" fmla="*/ 0 w 643"/>
                <a:gd name="T47" fmla="*/ 85 h 3383"/>
                <a:gd name="T48" fmla="*/ 0 w 643"/>
                <a:gd name="T49" fmla="*/ 89 h 3383"/>
                <a:gd name="T50" fmla="*/ 1 w 643"/>
                <a:gd name="T51" fmla="*/ 92 h 3383"/>
                <a:gd name="T52" fmla="*/ 2 w 643"/>
                <a:gd name="T53" fmla="*/ 95 h 3383"/>
                <a:gd name="T54" fmla="*/ 3 w 643"/>
                <a:gd name="T55" fmla="*/ 98 h 3383"/>
                <a:gd name="T56" fmla="*/ 4 w 643"/>
                <a:gd name="T57" fmla="*/ 100 h 3383"/>
                <a:gd name="T58" fmla="*/ 5 w 643"/>
                <a:gd name="T59" fmla="*/ 102 h 3383"/>
                <a:gd name="T60" fmla="*/ 6 w 643"/>
                <a:gd name="T61" fmla="*/ 104 h 3383"/>
                <a:gd name="T62" fmla="*/ 8 w 643"/>
                <a:gd name="T63" fmla="*/ 105 h 3383"/>
                <a:gd name="T64" fmla="*/ 10 w 643"/>
                <a:gd name="T65" fmla="*/ 106 h 33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3383"/>
                <a:gd name="T101" fmla="*/ 643 w 643"/>
                <a:gd name="T102" fmla="*/ 3383 h 33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3383">
                  <a:moveTo>
                    <a:pt x="643" y="0"/>
                  </a:moveTo>
                  <a:lnTo>
                    <a:pt x="591" y="60"/>
                  </a:lnTo>
                  <a:lnTo>
                    <a:pt x="539" y="130"/>
                  </a:lnTo>
                  <a:lnTo>
                    <a:pt x="490" y="211"/>
                  </a:lnTo>
                  <a:lnTo>
                    <a:pt x="441" y="301"/>
                  </a:lnTo>
                  <a:lnTo>
                    <a:pt x="395" y="399"/>
                  </a:lnTo>
                  <a:lnTo>
                    <a:pt x="350" y="505"/>
                  </a:lnTo>
                  <a:lnTo>
                    <a:pt x="308" y="617"/>
                  </a:lnTo>
                  <a:lnTo>
                    <a:pt x="266" y="736"/>
                  </a:lnTo>
                  <a:lnTo>
                    <a:pt x="228" y="860"/>
                  </a:lnTo>
                  <a:lnTo>
                    <a:pt x="193" y="990"/>
                  </a:lnTo>
                  <a:lnTo>
                    <a:pt x="159" y="1122"/>
                  </a:lnTo>
                  <a:lnTo>
                    <a:pt x="128" y="1258"/>
                  </a:lnTo>
                  <a:lnTo>
                    <a:pt x="100" y="1395"/>
                  </a:lnTo>
                  <a:lnTo>
                    <a:pt x="76" y="1534"/>
                  </a:lnTo>
                  <a:lnTo>
                    <a:pt x="54" y="1674"/>
                  </a:lnTo>
                  <a:lnTo>
                    <a:pt x="36" y="1813"/>
                  </a:lnTo>
                  <a:lnTo>
                    <a:pt x="21" y="1951"/>
                  </a:lnTo>
                  <a:lnTo>
                    <a:pt x="10" y="2089"/>
                  </a:lnTo>
                  <a:lnTo>
                    <a:pt x="4" y="2223"/>
                  </a:lnTo>
                  <a:lnTo>
                    <a:pt x="0" y="2353"/>
                  </a:lnTo>
                  <a:lnTo>
                    <a:pt x="0" y="2481"/>
                  </a:lnTo>
                  <a:lnTo>
                    <a:pt x="6" y="2603"/>
                  </a:lnTo>
                  <a:lnTo>
                    <a:pt x="15" y="2720"/>
                  </a:lnTo>
                  <a:lnTo>
                    <a:pt x="29" y="2829"/>
                  </a:lnTo>
                  <a:lnTo>
                    <a:pt x="48" y="2933"/>
                  </a:lnTo>
                  <a:lnTo>
                    <a:pt x="72" y="3027"/>
                  </a:lnTo>
                  <a:lnTo>
                    <a:pt x="100" y="3113"/>
                  </a:lnTo>
                  <a:lnTo>
                    <a:pt x="135" y="3190"/>
                  </a:lnTo>
                  <a:lnTo>
                    <a:pt x="174" y="3255"/>
                  </a:lnTo>
                  <a:lnTo>
                    <a:pt x="219" y="3311"/>
                  </a:lnTo>
                  <a:lnTo>
                    <a:pt x="269" y="3353"/>
                  </a:lnTo>
                  <a:lnTo>
                    <a:pt x="325" y="33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86" name="Freeform 48"/>
            <p:cNvSpPr>
              <a:spLocks/>
            </p:cNvSpPr>
            <p:nvPr/>
          </p:nvSpPr>
          <p:spPr bwMode="auto">
            <a:xfrm>
              <a:off x="2745" y="2023"/>
              <a:ext cx="86" cy="1705"/>
            </a:xfrm>
            <a:custGeom>
              <a:avLst/>
              <a:gdLst>
                <a:gd name="T0" fmla="*/ 3 w 172"/>
                <a:gd name="T1" fmla="*/ 107 h 3410"/>
                <a:gd name="T2" fmla="*/ 3 w 172"/>
                <a:gd name="T3" fmla="*/ 106 h 3410"/>
                <a:gd name="T4" fmla="*/ 1 w 172"/>
                <a:gd name="T5" fmla="*/ 102 h 3410"/>
                <a:gd name="T6" fmla="*/ 1 w 172"/>
                <a:gd name="T7" fmla="*/ 97 h 3410"/>
                <a:gd name="T8" fmla="*/ 1 w 172"/>
                <a:gd name="T9" fmla="*/ 91 h 3410"/>
                <a:gd name="T10" fmla="*/ 0 w 172"/>
                <a:gd name="T11" fmla="*/ 83 h 3410"/>
                <a:gd name="T12" fmla="*/ 1 w 172"/>
                <a:gd name="T13" fmla="*/ 74 h 3410"/>
                <a:gd name="T14" fmla="*/ 1 w 172"/>
                <a:gd name="T15" fmla="*/ 63 h 3410"/>
                <a:gd name="T16" fmla="*/ 1 w 172"/>
                <a:gd name="T17" fmla="*/ 53 h 3410"/>
                <a:gd name="T18" fmla="*/ 1 w 172"/>
                <a:gd name="T19" fmla="*/ 45 h 3410"/>
                <a:gd name="T20" fmla="*/ 1 w 172"/>
                <a:gd name="T21" fmla="*/ 35 h 3410"/>
                <a:gd name="T22" fmla="*/ 3 w 172"/>
                <a:gd name="T23" fmla="*/ 26 h 3410"/>
                <a:gd name="T24" fmla="*/ 3 w 172"/>
                <a:gd name="T25" fmla="*/ 18 h 3410"/>
                <a:gd name="T26" fmla="*/ 3 w 172"/>
                <a:gd name="T27" fmla="*/ 11 h 3410"/>
                <a:gd name="T28" fmla="*/ 5 w 172"/>
                <a:gd name="T29" fmla="*/ 6 h 3410"/>
                <a:gd name="T30" fmla="*/ 5 w 172"/>
                <a:gd name="T31" fmla="*/ 2 h 3410"/>
                <a:gd name="T32" fmla="*/ 5 w 172"/>
                <a:gd name="T33" fmla="*/ 0 h 34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3410"/>
                <a:gd name="T53" fmla="*/ 172 w 172"/>
                <a:gd name="T54" fmla="*/ 3410 h 34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3410">
                  <a:moveTo>
                    <a:pt x="112" y="3410"/>
                  </a:moveTo>
                  <a:lnTo>
                    <a:pt x="71" y="3370"/>
                  </a:lnTo>
                  <a:lnTo>
                    <a:pt x="40" y="3261"/>
                  </a:lnTo>
                  <a:lnTo>
                    <a:pt x="19" y="3095"/>
                  </a:lnTo>
                  <a:lnTo>
                    <a:pt x="6" y="2881"/>
                  </a:lnTo>
                  <a:lnTo>
                    <a:pt x="0" y="2628"/>
                  </a:lnTo>
                  <a:lnTo>
                    <a:pt x="2" y="2344"/>
                  </a:lnTo>
                  <a:lnTo>
                    <a:pt x="8" y="2040"/>
                  </a:lnTo>
                  <a:lnTo>
                    <a:pt x="20" y="1727"/>
                  </a:lnTo>
                  <a:lnTo>
                    <a:pt x="35" y="1415"/>
                  </a:lnTo>
                  <a:lnTo>
                    <a:pt x="53" y="1109"/>
                  </a:lnTo>
                  <a:lnTo>
                    <a:pt x="74" y="822"/>
                  </a:lnTo>
                  <a:lnTo>
                    <a:pt x="95" y="563"/>
                  </a:lnTo>
                  <a:lnTo>
                    <a:pt x="117" y="342"/>
                  </a:lnTo>
                  <a:lnTo>
                    <a:pt x="137" y="168"/>
                  </a:lnTo>
                  <a:lnTo>
                    <a:pt x="156" y="51"/>
                  </a:lnTo>
                  <a:lnTo>
                    <a:pt x="1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87" name="Freeform 49"/>
            <p:cNvSpPr>
              <a:spLocks/>
            </p:cNvSpPr>
            <p:nvPr/>
          </p:nvSpPr>
          <p:spPr bwMode="auto">
            <a:xfrm>
              <a:off x="2745" y="2023"/>
              <a:ext cx="86" cy="1705"/>
            </a:xfrm>
            <a:custGeom>
              <a:avLst/>
              <a:gdLst>
                <a:gd name="T0" fmla="*/ 3 w 172"/>
                <a:gd name="T1" fmla="*/ 107 h 3410"/>
                <a:gd name="T2" fmla="*/ 3 w 172"/>
                <a:gd name="T3" fmla="*/ 106 h 3410"/>
                <a:gd name="T4" fmla="*/ 1 w 172"/>
                <a:gd name="T5" fmla="*/ 102 h 3410"/>
                <a:gd name="T6" fmla="*/ 1 w 172"/>
                <a:gd name="T7" fmla="*/ 97 h 3410"/>
                <a:gd name="T8" fmla="*/ 1 w 172"/>
                <a:gd name="T9" fmla="*/ 91 h 3410"/>
                <a:gd name="T10" fmla="*/ 0 w 172"/>
                <a:gd name="T11" fmla="*/ 83 h 3410"/>
                <a:gd name="T12" fmla="*/ 1 w 172"/>
                <a:gd name="T13" fmla="*/ 74 h 3410"/>
                <a:gd name="T14" fmla="*/ 1 w 172"/>
                <a:gd name="T15" fmla="*/ 63 h 3410"/>
                <a:gd name="T16" fmla="*/ 1 w 172"/>
                <a:gd name="T17" fmla="*/ 53 h 3410"/>
                <a:gd name="T18" fmla="*/ 1 w 172"/>
                <a:gd name="T19" fmla="*/ 45 h 3410"/>
                <a:gd name="T20" fmla="*/ 1 w 172"/>
                <a:gd name="T21" fmla="*/ 35 h 3410"/>
                <a:gd name="T22" fmla="*/ 3 w 172"/>
                <a:gd name="T23" fmla="*/ 26 h 3410"/>
                <a:gd name="T24" fmla="*/ 3 w 172"/>
                <a:gd name="T25" fmla="*/ 18 h 3410"/>
                <a:gd name="T26" fmla="*/ 3 w 172"/>
                <a:gd name="T27" fmla="*/ 11 h 3410"/>
                <a:gd name="T28" fmla="*/ 5 w 172"/>
                <a:gd name="T29" fmla="*/ 6 h 3410"/>
                <a:gd name="T30" fmla="*/ 5 w 172"/>
                <a:gd name="T31" fmla="*/ 2 h 3410"/>
                <a:gd name="T32" fmla="*/ 5 w 172"/>
                <a:gd name="T33" fmla="*/ 0 h 34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3410"/>
                <a:gd name="T53" fmla="*/ 172 w 172"/>
                <a:gd name="T54" fmla="*/ 3410 h 34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3410">
                  <a:moveTo>
                    <a:pt x="112" y="3410"/>
                  </a:moveTo>
                  <a:lnTo>
                    <a:pt x="71" y="3370"/>
                  </a:lnTo>
                  <a:lnTo>
                    <a:pt x="40" y="3261"/>
                  </a:lnTo>
                  <a:lnTo>
                    <a:pt x="19" y="3095"/>
                  </a:lnTo>
                  <a:lnTo>
                    <a:pt x="6" y="2881"/>
                  </a:lnTo>
                  <a:lnTo>
                    <a:pt x="0" y="2628"/>
                  </a:lnTo>
                  <a:lnTo>
                    <a:pt x="2" y="2344"/>
                  </a:lnTo>
                  <a:lnTo>
                    <a:pt x="8" y="2040"/>
                  </a:lnTo>
                  <a:lnTo>
                    <a:pt x="20" y="1727"/>
                  </a:lnTo>
                  <a:lnTo>
                    <a:pt x="35" y="1415"/>
                  </a:lnTo>
                  <a:lnTo>
                    <a:pt x="53" y="1109"/>
                  </a:lnTo>
                  <a:lnTo>
                    <a:pt x="74" y="822"/>
                  </a:lnTo>
                  <a:lnTo>
                    <a:pt x="95" y="563"/>
                  </a:lnTo>
                  <a:lnTo>
                    <a:pt x="117" y="342"/>
                  </a:lnTo>
                  <a:lnTo>
                    <a:pt x="137" y="168"/>
                  </a:lnTo>
                  <a:lnTo>
                    <a:pt x="156" y="51"/>
                  </a:lnTo>
                  <a:lnTo>
                    <a:pt x="1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88" name="Freeform 50"/>
            <p:cNvSpPr>
              <a:spLocks/>
            </p:cNvSpPr>
            <p:nvPr/>
          </p:nvSpPr>
          <p:spPr bwMode="auto">
            <a:xfrm>
              <a:off x="2825" y="2021"/>
              <a:ext cx="852" cy="1210"/>
            </a:xfrm>
            <a:custGeom>
              <a:avLst/>
              <a:gdLst>
                <a:gd name="T0" fmla="*/ 51 w 1704"/>
                <a:gd name="T1" fmla="*/ 75 h 2422"/>
                <a:gd name="T2" fmla="*/ 52 w 1704"/>
                <a:gd name="T3" fmla="*/ 72 h 2422"/>
                <a:gd name="T4" fmla="*/ 52 w 1704"/>
                <a:gd name="T5" fmla="*/ 69 h 2422"/>
                <a:gd name="T6" fmla="*/ 53 w 1704"/>
                <a:gd name="T7" fmla="*/ 66 h 2422"/>
                <a:gd name="T8" fmla="*/ 53 w 1704"/>
                <a:gd name="T9" fmla="*/ 63 h 2422"/>
                <a:gd name="T10" fmla="*/ 53 w 1704"/>
                <a:gd name="T11" fmla="*/ 60 h 2422"/>
                <a:gd name="T12" fmla="*/ 53 w 1704"/>
                <a:gd name="T13" fmla="*/ 57 h 2422"/>
                <a:gd name="T14" fmla="*/ 53 w 1704"/>
                <a:gd name="T15" fmla="*/ 54 h 2422"/>
                <a:gd name="T16" fmla="*/ 53 w 1704"/>
                <a:gd name="T17" fmla="*/ 51 h 2422"/>
                <a:gd name="T18" fmla="*/ 53 w 1704"/>
                <a:gd name="T19" fmla="*/ 48 h 2422"/>
                <a:gd name="T20" fmla="*/ 53 w 1704"/>
                <a:gd name="T21" fmla="*/ 46 h 2422"/>
                <a:gd name="T22" fmla="*/ 52 w 1704"/>
                <a:gd name="T23" fmla="*/ 43 h 2422"/>
                <a:gd name="T24" fmla="*/ 51 w 1704"/>
                <a:gd name="T25" fmla="*/ 40 h 2422"/>
                <a:gd name="T26" fmla="*/ 50 w 1704"/>
                <a:gd name="T27" fmla="*/ 37 h 2422"/>
                <a:gd name="T28" fmla="*/ 49 w 1704"/>
                <a:gd name="T29" fmla="*/ 35 h 2422"/>
                <a:gd name="T30" fmla="*/ 48 w 1704"/>
                <a:gd name="T31" fmla="*/ 32 h 2422"/>
                <a:gd name="T32" fmla="*/ 46 w 1704"/>
                <a:gd name="T33" fmla="*/ 30 h 2422"/>
                <a:gd name="T34" fmla="*/ 44 w 1704"/>
                <a:gd name="T35" fmla="*/ 27 h 2422"/>
                <a:gd name="T36" fmla="*/ 43 w 1704"/>
                <a:gd name="T37" fmla="*/ 25 h 2422"/>
                <a:gd name="T38" fmla="*/ 41 w 1704"/>
                <a:gd name="T39" fmla="*/ 22 h 2422"/>
                <a:gd name="T40" fmla="*/ 39 w 1704"/>
                <a:gd name="T41" fmla="*/ 20 h 2422"/>
                <a:gd name="T42" fmla="*/ 36 w 1704"/>
                <a:gd name="T43" fmla="*/ 18 h 2422"/>
                <a:gd name="T44" fmla="*/ 34 w 1704"/>
                <a:gd name="T45" fmla="*/ 16 h 2422"/>
                <a:gd name="T46" fmla="*/ 30 w 1704"/>
                <a:gd name="T47" fmla="*/ 14 h 2422"/>
                <a:gd name="T48" fmla="*/ 28 w 1704"/>
                <a:gd name="T49" fmla="*/ 12 h 2422"/>
                <a:gd name="T50" fmla="*/ 26 w 1704"/>
                <a:gd name="T51" fmla="*/ 10 h 2422"/>
                <a:gd name="T52" fmla="*/ 23 w 1704"/>
                <a:gd name="T53" fmla="*/ 8 h 2422"/>
                <a:gd name="T54" fmla="*/ 19 w 1704"/>
                <a:gd name="T55" fmla="*/ 6 h 2422"/>
                <a:gd name="T56" fmla="*/ 15 w 1704"/>
                <a:gd name="T57" fmla="*/ 5 h 2422"/>
                <a:gd name="T58" fmla="*/ 12 w 1704"/>
                <a:gd name="T59" fmla="*/ 3 h 2422"/>
                <a:gd name="T60" fmla="*/ 9 w 1704"/>
                <a:gd name="T61" fmla="*/ 2 h 2422"/>
                <a:gd name="T62" fmla="*/ 5 w 1704"/>
                <a:gd name="T63" fmla="*/ 1 h 2422"/>
                <a:gd name="T64" fmla="*/ 0 w 1704"/>
                <a:gd name="T65" fmla="*/ 0 h 24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2422"/>
                <a:gd name="T101" fmla="*/ 1704 w 1704"/>
                <a:gd name="T102" fmla="*/ 2422 h 24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2422">
                  <a:moveTo>
                    <a:pt x="1615" y="2422"/>
                  </a:moveTo>
                  <a:lnTo>
                    <a:pt x="1642" y="2324"/>
                  </a:lnTo>
                  <a:lnTo>
                    <a:pt x="1664" y="2227"/>
                  </a:lnTo>
                  <a:lnTo>
                    <a:pt x="1681" y="2130"/>
                  </a:lnTo>
                  <a:lnTo>
                    <a:pt x="1693" y="2033"/>
                  </a:lnTo>
                  <a:lnTo>
                    <a:pt x="1700" y="1938"/>
                  </a:lnTo>
                  <a:lnTo>
                    <a:pt x="1704" y="1843"/>
                  </a:lnTo>
                  <a:lnTo>
                    <a:pt x="1702" y="1749"/>
                  </a:lnTo>
                  <a:lnTo>
                    <a:pt x="1695" y="1657"/>
                  </a:lnTo>
                  <a:lnTo>
                    <a:pt x="1682" y="1566"/>
                  </a:lnTo>
                  <a:lnTo>
                    <a:pt x="1666" y="1475"/>
                  </a:lnTo>
                  <a:lnTo>
                    <a:pt x="1644" y="1386"/>
                  </a:lnTo>
                  <a:lnTo>
                    <a:pt x="1617" y="1298"/>
                  </a:lnTo>
                  <a:lnTo>
                    <a:pt x="1585" y="1212"/>
                  </a:lnTo>
                  <a:lnTo>
                    <a:pt x="1548" y="1127"/>
                  </a:lnTo>
                  <a:lnTo>
                    <a:pt x="1507" y="1044"/>
                  </a:lnTo>
                  <a:lnTo>
                    <a:pt x="1460" y="963"/>
                  </a:lnTo>
                  <a:lnTo>
                    <a:pt x="1408" y="884"/>
                  </a:lnTo>
                  <a:lnTo>
                    <a:pt x="1350" y="807"/>
                  </a:lnTo>
                  <a:lnTo>
                    <a:pt x="1288" y="732"/>
                  </a:lnTo>
                  <a:lnTo>
                    <a:pt x="1221" y="659"/>
                  </a:lnTo>
                  <a:lnTo>
                    <a:pt x="1148" y="589"/>
                  </a:lnTo>
                  <a:lnTo>
                    <a:pt x="1070" y="521"/>
                  </a:lnTo>
                  <a:lnTo>
                    <a:pt x="987" y="455"/>
                  </a:lnTo>
                  <a:lnTo>
                    <a:pt x="898" y="393"/>
                  </a:lnTo>
                  <a:lnTo>
                    <a:pt x="805" y="333"/>
                  </a:lnTo>
                  <a:lnTo>
                    <a:pt x="706" y="276"/>
                  </a:lnTo>
                  <a:lnTo>
                    <a:pt x="601" y="221"/>
                  </a:lnTo>
                  <a:lnTo>
                    <a:pt x="492" y="171"/>
                  </a:lnTo>
                  <a:lnTo>
                    <a:pt x="376" y="123"/>
                  </a:lnTo>
                  <a:lnTo>
                    <a:pt x="257" y="79"/>
                  </a:lnTo>
                  <a:lnTo>
                    <a:pt x="130" y="3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89" name="Freeform 51"/>
            <p:cNvSpPr>
              <a:spLocks/>
            </p:cNvSpPr>
            <p:nvPr/>
          </p:nvSpPr>
          <p:spPr bwMode="auto">
            <a:xfrm>
              <a:off x="2825" y="2021"/>
              <a:ext cx="852" cy="1210"/>
            </a:xfrm>
            <a:custGeom>
              <a:avLst/>
              <a:gdLst>
                <a:gd name="T0" fmla="*/ 51 w 1704"/>
                <a:gd name="T1" fmla="*/ 75 h 2422"/>
                <a:gd name="T2" fmla="*/ 52 w 1704"/>
                <a:gd name="T3" fmla="*/ 72 h 2422"/>
                <a:gd name="T4" fmla="*/ 52 w 1704"/>
                <a:gd name="T5" fmla="*/ 69 h 2422"/>
                <a:gd name="T6" fmla="*/ 53 w 1704"/>
                <a:gd name="T7" fmla="*/ 66 h 2422"/>
                <a:gd name="T8" fmla="*/ 53 w 1704"/>
                <a:gd name="T9" fmla="*/ 63 h 2422"/>
                <a:gd name="T10" fmla="*/ 53 w 1704"/>
                <a:gd name="T11" fmla="*/ 60 h 2422"/>
                <a:gd name="T12" fmla="*/ 53 w 1704"/>
                <a:gd name="T13" fmla="*/ 57 h 2422"/>
                <a:gd name="T14" fmla="*/ 53 w 1704"/>
                <a:gd name="T15" fmla="*/ 54 h 2422"/>
                <a:gd name="T16" fmla="*/ 53 w 1704"/>
                <a:gd name="T17" fmla="*/ 51 h 2422"/>
                <a:gd name="T18" fmla="*/ 53 w 1704"/>
                <a:gd name="T19" fmla="*/ 48 h 2422"/>
                <a:gd name="T20" fmla="*/ 53 w 1704"/>
                <a:gd name="T21" fmla="*/ 46 h 2422"/>
                <a:gd name="T22" fmla="*/ 52 w 1704"/>
                <a:gd name="T23" fmla="*/ 43 h 2422"/>
                <a:gd name="T24" fmla="*/ 51 w 1704"/>
                <a:gd name="T25" fmla="*/ 40 h 2422"/>
                <a:gd name="T26" fmla="*/ 50 w 1704"/>
                <a:gd name="T27" fmla="*/ 37 h 2422"/>
                <a:gd name="T28" fmla="*/ 49 w 1704"/>
                <a:gd name="T29" fmla="*/ 35 h 2422"/>
                <a:gd name="T30" fmla="*/ 48 w 1704"/>
                <a:gd name="T31" fmla="*/ 32 h 2422"/>
                <a:gd name="T32" fmla="*/ 46 w 1704"/>
                <a:gd name="T33" fmla="*/ 30 h 2422"/>
                <a:gd name="T34" fmla="*/ 44 w 1704"/>
                <a:gd name="T35" fmla="*/ 27 h 2422"/>
                <a:gd name="T36" fmla="*/ 43 w 1704"/>
                <a:gd name="T37" fmla="*/ 25 h 2422"/>
                <a:gd name="T38" fmla="*/ 41 w 1704"/>
                <a:gd name="T39" fmla="*/ 22 h 2422"/>
                <a:gd name="T40" fmla="*/ 39 w 1704"/>
                <a:gd name="T41" fmla="*/ 20 h 2422"/>
                <a:gd name="T42" fmla="*/ 36 w 1704"/>
                <a:gd name="T43" fmla="*/ 18 h 2422"/>
                <a:gd name="T44" fmla="*/ 34 w 1704"/>
                <a:gd name="T45" fmla="*/ 16 h 2422"/>
                <a:gd name="T46" fmla="*/ 30 w 1704"/>
                <a:gd name="T47" fmla="*/ 14 h 2422"/>
                <a:gd name="T48" fmla="*/ 28 w 1704"/>
                <a:gd name="T49" fmla="*/ 12 h 2422"/>
                <a:gd name="T50" fmla="*/ 26 w 1704"/>
                <a:gd name="T51" fmla="*/ 10 h 2422"/>
                <a:gd name="T52" fmla="*/ 23 w 1704"/>
                <a:gd name="T53" fmla="*/ 8 h 2422"/>
                <a:gd name="T54" fmla="*/ 19 w 1704"/>
                <a:gd name="T55" fmla="*/ 6 h 2422"/>
                <a:gd name="T56" fmla="*/ 15 w 1704"/>
                <a:gd name="T57" fmla="*/ 5 h 2422"/>
                <a:gd name="T58" fmla="*/ 12 w 1704"/>
                <a:gd name="T59" fmla="*/ 3 h 2422"/>
                <a:gd name="T60" fmla="*/ 9 w 1704"/>
                <a:gd name="T61" fmla="*/ 2 h 2422"/>
                <a:gd name="T62" fmla="*/ 5 w 1704"/>
                <a:gd name="T63" fmla="*/ 1 h 2422"/>
                <a:gd name="T64" fmla="*/ 0 w 1704"/>
                <a:gd name="T65" fmla="*/ 0 h 24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2422"/>
                <a:gd name="T101" fmla="*/ 1704 w 1704"/>
                <a:gd name="T102" fmla="*/ 2422 h 24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2422">
                  <a:moveTo>
                    <a:pt x="1615" y="2422"/>
                  </a:moveTo>
                  <a:lnTo>
                    <a:pt x="1642" y="2324"/>
                  </a:lnTo>
                  <a:lnTo>
                    <a:pt x="1664" y="2227"/>
                  </a:lnTo>
                  <a:lnTo>
                    <a:pt x="1681" y="2130"/>
                  </a:lnTo>
                  <a:lnTo>
                    <a:pt x="1693" y="2033"/>
                  </a:lnTo>
                  <a:lnTo>
                    <a:pt x="1700" y="1938"/>
                  </a:lnTo>
                  <a:lnTo>
                    <a:pt x="1704" y="1843"/>
                  </a:lnTo>
                  <a:lnTo>
                    <a:pt x="1702" y="1749"/>
                  </a:lnTo>
                  <a:lnTo>
                    <a:pt x="1695" y="1657"/>
                  </a:lnTo>
                  <a:lnTo>
                    <a:pt x="1682" y="1566"/>
                  </a:lnTo>
                  <a:lnTo>
                    <a:pt x="1666" y="1475"/>
                  </a:lnTo>
                  <a:lnTo>
                    <a:pt x="1644" y="1386"/>
                  </a:lnTo>
                  <a:lnTo>
                    <a:pt x="1617" y="1298"/>
                  </a:lnTo>
                  <a:lnTo>
                    <a:pt x="1585" y="1212"/>
                  </a:lnTo>
                  <a:lnTo>
                    <a:pt x="1548" y="1127"/>
                  </a:lnTo>
                  <a:lnTo>
                    <a:pt x="1507" y="1044"/>
                  </a:lnTo>
                  <a:lnTo>
                    <a:pt x="1460" y="963"/>
                  </a:lnTo>
                  <a:lnTo>
                    <a:pt x="1408" y="884"/>
                  </a:lnTo>
                  <a:lnTo>
                    <a:pt x="1350" y="807"/>
                  </a:lnTo>
                  <a:lnTo>
                    <a:pt x="1288" y="732"/>
                  </a:lnTo>
                  <a:lnTo>
                    <a:pt x="1221" y="659"/>
                  </a:lnTo>
                  <a:lnTo>
                    <a:pt x="1148" y="589"/>
                  </a:lnTo>
                  <a:lnTo>
                    <a:pt x="1070" y="521"/>
                  </a:lnTo>
                  <a:lnTo>
                    <a:pt x="987" y="455"/>
                  </a:lnTo>
                  <a:lnTo>
                    <a:pt x="898" y="393"/>
                  </a:lnTo>
                  <a:lnTo>
                    <a:pt x="805" y="333"/>
                  </a:lnTo>
                  <a:lnTo>
                    <a:pt x="706" y="276"/>
                  </a:lnTo>
                  <a:lnTo>
                    <a:pt x="601" y="221"/>
                  </a:lnTo>
                  <a:lnTo>
                    <a:pt x="492" y="171"/>
                  </a:lnTo>
                  <a:lnTo>
                    <a:pt x="376" y="123"/>
                  </a:lnTo>
                  <a:lnTo>
                    <a:pt x="257" y="79"/>
                  </a:lnTo>
                  <a:lnTo>
                    <a:pt x="130" y="3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90" name="Freeform 52"/>
            <p:cNvSpPr>
              <a:spLocks/>
            </p:cNvSpPr>
            <p:nvPr/>
          </p:nvSpPr>
          <p:spPr bwMode="auto">
            <a:xfrm>
              <a:off x="2825" y="2021"/>
              <a:ext cx="766" cy="1528"/>
            </a:xfrm>
            <a:custGeom>
              <a:avLst/>
              <a:gdLst>
                <a:gd name="T0" fmla="*/ 34 w 1531"/>
                <a:gd name="T1" fmla="*/ 96 h 3056"/>
                <a:gd name="T2" fmla="*/ 37 w 1531"/>
                <a:gd name="T3" fmla="*/ 93 h 3056"/>
                <a:gd name="T4" fmla="*/ 40 w 1531"/>
                <a:gd name="T5" fmla="*/ 90 h 3056"/>
                <a:gd name="T6" fmla="*/ 42 w 1531"/>
                <a:gd name="T7" fmla="*/ 86 h 3056"/>
                <a:gd name="T8" fmla="*/ 44 w 1531"/>
                <a:gd name="T9" fmla="*/ 83 h 3056"/>
                <a:gd name="T10" fmla="*/ 46 w 1531"/>
                <a:gd name="T11" fmla="*/ 79 h 3056"/>
                <a:gd name="T12" fmla="*/ 47 w 1531"/>
                <a:gd name="T13" fmla="*/ 76 h 3056"/>
                <a:gd name="T14" fmla="*/ 48 w 1531"/>
                <a:gd name="T15" fmla="*/ 72 h 3056"/>
                <a:gd name="T16" fmla="*/ 48 w 1531"/>
                <a:gd name="T17" fmla="*/ 69 h 3056"/>
                <a:gd name="T18" fmla="*/ 48 w 1531"/>
                <a:gd name="T19" fmla="*/ 65 h 3056"/>
                <a:gd name="T20" fmla="*/ 48 w 1531"/>
                <a:gd name="T21" fmla="*/ 61 h 3056"/>
                <a:gd name="T22" fmla="*/ 48 w 1531"/>
                <a:gd name="T23" fmla="*/ 57 h 3056"/>
                <a:gd name="T24" fmla="*/ 47 w 1531"/>
                <a:gd name="T25" fmla="*/ 53 h 3056"/>
                <a:gd name="T26" fmla="*/ 47 w 1531"/>
                <a:gd name="T27" fmla="*/ 50 h 3056"/>
                <a:gd name="T28" fmla="*/ 46 w 1531"/>
                <a:gd name="T29" fmla="*/ 47 h 3056"/>
                <a:gd name="T30" fmla="*/ 44 w 1531"/>
                <a:gd name="T31" fmla="*/ 44 h 3056"/>
                <a:gd name="T32" fmla="*/ 43 w 1531"/>
                <a:gd name="T33" fmla="*/ 40 h 3056"/>
                <a:gd name="T34" fmla="*/ 41 w 1531"/>
                <a:gd name="T35" fmla="*/ 37 h 3056"/>
                <a:gd name="T36" fmla="*/ 39 w 1531"/>
                <a:gd name="T37" fmla="*/ 34 h 3056"/>
                <a:gd name="T38" fmla="*/ 37 w 1531"/>
                <a:gd name="T39" fmla="*/ 29 h 3056"/>
                <a:gd name="T40" fmla="*/ 35 w 1531"/>
                <a:gd name="T41" fmla="*/ 26 h 3056"/>
                <a:gd name="T42" fmla="*/ 33 w 1531"/>
                <a:gd name="T43" fmla="*/ 24 h 3056"/>
                <a:gd name="T44" fmla="*/ 30 w 1531"/>
                <a:gd name="T45" fmla="*/ 21 h 3056"/>
                <a:gd name="T46" fmla="*/ 27 w 1531"/>
                <a:gd name="T47" fmla="*/ 18 h 3056"/>
                <a:gd name="T48" fmla="*/ 25 w 1531"/>
                <a:gd name="T49" fmla="*/ 15 h 3056"/>
                <a:gd name="T50" fmla="*/ 22 w 1531"/>
                <a:gd name="T51" fmla="*/ 12 h 3056"/>
                <a:gd name="T52" fmla="*/ 19 w 1531"/>
                <a:gd name="T53" fmla="*/ 11 h 3056"/>
                <a:gd name="T54" fmla="*/ 16 w 1531"/>
                <a:gd name="T55" fmla="*/ 9 h 3056"/>
                <a:gd name="T56" fmla="*/ 13 w 1531"/>
                <a:gd name="T57" fmla="*/ 6 h 3056"/>
                <a:gd name="T58" fmla="*/ 10 w 1531"/>
                <a:gd name="T59" fmla="*/ 5 h 3056"/>
                <a:gd name="T60" fmla="*/ 7 w 1531"/>
                <a:gd name="T61" fmla="*/ 3 h 3056"/>
                <a:gd name="T62" fmla="*/ 4 w 1531"/>
                <a:gd name="T63" fmla="*/ 1 h 3056"/>
                <a:gd name="T64" fmla="*/ 0 w 1531"/>
                <a:gd name="T65" fmla="*/ 0 h 30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1"/>
                <a:gd name="T100" fmla="*/ 0 h 3056"/>
                <a:gd name="T101" fmla="*/ 1531 w 1531"/>
                <a:gd name="T102" fmla="*/ 3056 h 30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1" h="3056">
                  <a:moveTo>
                    <a:pt x="1083" y="3056"/>
                  </a:moveTo>
                  <a:lnTo>
                    <a:pt x="1178" y="2956"/>
                  </a:lnTo>
                  <a:lnTo>
                    <a:pt x="1261" y="2853"/>
                  </a:lnTo>
                  <a:lnTo>
                    <a:pt x="1333" y="2747"/>
                  </a:lnTo>
                  <a:lnTo>
                    <a:pt x="1393" y="2638"/>
                  </a:lnTo>
                  <a:lnTo>
                    <a:pt x="1441" y="2528"/>
                  </a:lnTo>
                  <a:lnTo>
                    <a:pt x="1478" y="2415"/>
                  </a:lnTo>
                  <a:lnTo>
                    <a:pt x="1506" y="2302"/>
                  </a:lnTo>
                  <a:lnTo>
                    <a:pt x="1523" y="2188"/>
                  </a:lnTo>
                  <a:lnTo>
                    <a:pt x="1531" y="2073"/>
                  </a:lnTo>
                  <a:lnTo>
                    <a:pt x="1530" y="1956"/>
                  </a:lnTo>
                  <a:lnTo>
                    <a:pt x="1519" y="1841"/>
                  </a:lnTo>
                  <a:lnTo>
                    <a:pt x="1501" y="1726"/>
                  </a:lnTo>
                  <a:lnTo>
                    <a:pt x="1475" y="1612"/>
                  </a:lnTo>
                  <a:lnTo>
                    <a:pt x="1441" y="1499"/>
                  </a:lnTo>
                  <a:lnTo>
                    <a:pt x="1400" y="1387"/>
                  </a:lnTo>
                  <a:lnTo>
                    <a:pt x="1352" y="1277"/>
                  </a:lnTo>
                  <a:lnTo>
                    <a:pt x="1298" y="1168"/>
                  </a:lnTo>
                  <a:lnTo>
                    <a:pt x="1238" y="1061"/>
                  </a:lnTo>
                  <a:lnTo>
                    <a:pt x="1173" y="959"/>
                  </a:lnTo>
                  <a:lnTo>
                    <a:pt x="1101" y="857"/>
                  </a:lnTo>
                  <a:lnTo>
                    <a:pt x="1026" y="760"/>
                  </a:lnTo>
                  <a:lnTo>
                    <a:pt x="946" y="666"/>
                  </a:lnTo>
                  <a:lnTo>
                    <a:pt x="863" y="576"/>
                  </a:lnTo>
                  <a:lnTo>
                    <a:pt x="775" y="491"/>
                  </a:lnTo>
                  <a:lnTo>
                    <a:pt x="685" y="410"/>
                  </a:lnTo>
                  <a:lnTo>
                    <a:pt x="592" y="334"/>
                  </a:lnTo>
                  <a:lnTo>
                    <a:pt x="496" y="263"/>
                  </a:lnTo>
                  <a:lnTo>
                    <a:pt x="399" y="198"/>
                  </a:lnTo>
                  <a:lnTo>
                    <a:pt x="300" y="138"/>
                  </a:lnTo>
                  <a:lnTo>
                    <a:pt x="200" y="85"/>
                  </a:lnTo>
                  <a:lnTo>
                    <a:pt x="101" y="3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91" name="Freeform 53"/>
            <p:cNvSpPr>
              <a:spLocks/>
            </p:cNvSpPr>
            <p:nvPr/>
          </p:nvSpPr>
          <p:spPr bwMode="auto">
            <a:xfrm>
              <a:off x="2825" y="2021"/>
              <a:ext cx="766" cy="1528"/>
            </a:xfrm>
            <a:custGeom>
              <a:avLst/>
              <a:gdLst>
                <a:gd name="T0" fmla="*/ 34 w 1531"/>
                <a:gd name="T1" fmla="*/ 96 h 3056"/>
                <a:gd name="T2" fmla="*/ 37 w 1531"/>
                <a:gd name="T3" fmla="*/ 93 h 3056"/>
                <a:gd name="T4" fmla="*/ 40 w 1531"/>
                <a:gd name="T5" fmla="*/ 90 h 3056"/>
                <a:gd name="T6" fmla="*/ 42 w 1531"/>
                <a:gd name="T7" fmla="*/ 86 h 3056"/>
                <a:gd name="T8" fmla="*/ 44 w 1531"/>
                <a:gd name="T9" fmla="*/ 83 h 3056"/>
                <a:gd name="T10" fmla="*/ 46 w 1531"/>
                <a:gd name="T11" fmla="*/ 79 h 3056"/>
                <a:gd name="T12" fmla="*/ 47 w 1531"/>
                <a:gd name="T13" fmla="*/ 76 h 3056"/>
                <a:gd name="T14" fmla="*/ 48 w 1531"/>
                <a:gd name="T15" fmla="*/ 72 h 3056"/>
                <a:gd name="T16" fmla="*/ 48 w 1531"/>
                <a:gd name="T17" fmla="*/ 69 h 3056"/>
                <a:gd name="T18" fmla="*/ 48 w 1531"/>
                <a:gd name="T19" fmla="*/ 65 h 3056"/>
                <a:gd name="T20" fmla="*/ 48 w 1531"/>
                <a:gd name="T21" fmla="*/ 61 h 3056"/>
                <a:gd name="T22" fmla="*/ 48 w 1531"/>
                <a:gd name="T23" fmla="*/ 57 h 3056"/>
                <a:gd name="T24" fmla="*/ 47 w 1531"/>
                <a:gd name="T25" fmla="*/ 53 h 3056"/>
                <a:gd name="T26" fmla="*/ 47 w 1531"/>
                <a:gd name="T27" fmla="*/ 50 h 3056"/>
                <a:gd name="T28" fmla="*/ 46 w 1531"/>
                <a:gd name="T29" fmla="*/ 47 h 3056"/>
                <a:gd name="T30" fmla="*/ 44 w 1531"/>
                <a:gd name="T31" fmla="*/ 44 h 3056"/>
                <a:gd name="T32" fmla="*/ 43 w 1531"/>
                <a:gd name="T33" fmla="*/ 40 h 3056"/>
                <a:gd name="T34" fmla="*/ 41 w 1531"/>
                <a:gd name="T35" fmla="*/ 37 h 3056"/>
                <a:gd name="T36" fmla="*/ 39 w 1531"/>
                <a:gd name="T37" fmla="*/ 34 h 3056"/>
                <a:gd name="T38" fmla="*/ 37 w 1531"/>
                <a:gd name="T39" fmla="*/ 29 h 3056"/>
                <a:gd name="T40" fmla="*/ 35 w 1531"/>
                <a:gd name="T41" fmla="*/ 26 h 3056"/>
                <a:gd name="T42" fmla="*/ 33 w 1531"/>
                <a:gd name="T43" fmla="*/ 24 h 3056"/>
                <a:gd name="T44" fmla="*/ 30 w 1531"/>
                <a:gd name="T45" fmla="*/ 21 h 3056"/>
                <a:gd name="T46" fmla="*/ 27 w 1531"/>
                <a:gd name="T47" fmla="*/ 18 h 3056"/>
                <a:gd name="T48" fmla="*/ 25 w 1531"/>
                <a:gd name="T49" fmla="*/ 15 h 3056"/>
                <a:gd name="T50" fmla="*/ 22 w 1531"/>
                <a:gd name="T51" fmla="*/ 12 h 3056"/>
                <a:gd name="T52" fmla="*/ 19 w 1531"/>
                <a:gd name="T53" fmla="*/ 11 h 3056"/>
                <a:gd name="T54" fmla="*/ 16 w 1531"/>
                <a:gd name="T55" fmla="*/ 9 h 3056"/>
                <a:gd name="T56" fmla="*/ 13 w 1531"/>
                <a:gd name="T57" fmla="*/ 6 h 3056"/>
                <a:gd name="T58" fmla="*/ 10 w 1531"/>
                <a:gd name="T59" fmla="*/ 5 h 3056"/>
                <a:gd name="T60" fmla="*/ 7 w 1531"/>
                <a:gd name="T61" fmla="*/ 3 h 3056"/>
                <a:gd name="T62" fmla="*/ 4 w 1531"/>
                <a:gd name="T63" fmla="*/ 1 h 3056"/>
                <a:gd name="T64" fmla="*/ 0 w 1531"/>
                <a:gd name="T65" fmla="*/ 0 h 30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1"/>
                <a:gd name="T100" fmla="*/ 0 h 3056"/>
                <a:gd name="T101" fmla="*/ 1531 w 1531"/>
                <a:gd name="T102" fmla="*/ 3056 h 30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1" h="3056">
                  <a:moveTo>
                    <a:pt x="1083" y="3056"/>
                  </a:moveTo>
                  <a:lnTo>
                    <a:pt x="1178" y="2956"/>
                  </a:lnTo>
                  <a:lnTo>
                    <a:pt x="1261" y="2853"/>
                  </a:lnTo>
                  <a:lnTo>
                    <a:pt x="1333" y="2747"/>
                  </a:lnTo>
                  <a:lnTo>
                    <a:pt x="1393" y="2638"/>
                  </a:lnTo>
                  <a:lnTo>
                    <a:pt x="1441" y="2528"/>
                  </a:lnTo>
                  <a:lnTo>
                    <a:pt x="1478" y="2415"/>
                  </a:lnTo>
                  <a:lnTo>
                    <a:pt x="1506" y="2302"/>
                  </a:lnTo>
                  <a:lnTo>
                    <a:pt x="1523" y="2188"/>
                  </a:lnTo>
                  <a:lnTo>
                    <a:pt x="1531" y="2073"/>
                  </a:lnTo>
                  <a:lnTo>
                    <a:pt x="1530" y="1956"/>
                  </a:lnTo>
                  <a:lnTo>
                    <a:pt x="1519" y="1841"/>
                  </a:lnTo>
                  <a:lnTo>
                    <a:pt x="1501" y="1726"/>
                  </a:lnTo>
                  <a:lnTo>
                    <a:pt x="1475" y="1612"/>
                  </a:lnTo>
                  <a:lnTo>
                    <a:pt x="1441" y="1499"/>
                  </a:lnTo>
                  <a:lnTo>
                    <a:pt x="1400" y="1387"/>
                  </a:lnTo>
                  <a:lnTo>
                    <a:pt x="1352" y="1277"/>
                  </a:lnTo>
                  <a:lnTo>
                    <a:pt x="1298" y="1168"/>
                  </a:lnTo>
                  <a:lnTo>
                    <a:pt x="1238" y="1061"/>
                  </a:lnTo>
                  <a:lnTo>
                    <a:pt x="1173" y="959"/>
                  </a:lnTo>
                  <a:lnTo>
                    <a:pt x="1101" y="857"/>
                  </a:lnTo>
                  <a:lnTo>
                    <a:pt x="1026" y="760"/>
                  </a:lnTo>
                  <a:lnTo>
                    <a:pt x="946" y="666"/>
                  </a:lnTo>
                  <a:lnTo>
                    <a:pt x="863" y="576"/>
                  </a:lnTo>
                  <a:lnTo>
                    <a:pt x="775" y="491"/>
                  </a:lnTo>
                  <a:lnTo>
                    <a:pt x="685" y="410"/>
                  </a:lnTo>
                  <a:lnTo>
                    <a:pt x="592" y="334"/>
                  </a:lnTo>
                  <a:lnTo>
                    <a:pt x="496" y="263"/>
                  </a:lnTo>
                  <a:lnTo>
                    <a:pt x="399" y="198"/>
                  </a:lnTo>
                  <a:lnTo>
                    <a:pt x="300" y="138"/>
                  </a:lnTo>
                  <a:lnTo>
                    <a:pt x="200" y="85"/>
                  </a:lnTo>
                  <a:lnTo>
                    <a:pt x="101" y="3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92" name="Freeform 54"/>
            <p:cNvSpPr>
              <a:spLocks/>
            </p:cNvSpPr>
            <p:nvPr/>
          </p:nvSpPr>
          <p:spPr bwMode="auto">
            <a:xfrm>
              <a:off x="2825" y="2021"/>
              <a:ext cx="598" cy="1645"/>
            </a:xfrm>
            <a:custGeom>
              <a:avLst/>
              <a:gdLst>
                <a:gd name="T0" fmla="*/ 21 w 1195"/>
                <a:gd name="T1" fmla="*/ 103 h 3290"/>
                <a:gd name="T2" fmla="*/ 24 w 1195"/>
                <a:gd name="T3" fmla="*/ 101 h 3290"/>
                <a:gd name="T4" fmla="*/ 26 w 1195"/>
                <a:gd name="T5" fmla="*/ 99 h 3290"/>
                <a:gd name="T6" fmla="*/ 28 w 1195"/>
                <a:gd name="T7" fmla="*/ 97 h 3290"/>
                <a:gd name="T8" fmla="*/ 30 w 1195"/>
                <a:gd name="T9" fmla="*/ 95 h 3290"/>
                <a:gd name="T10" fmla="*/ 32 w 1195"/>
                <a:gd name="T11" fmla="*/ 92 h 3290"/>
                <a:gd name="T12" fmla="*/ 33 w 1195"/>
                <a:gd name="T13" fmla="*/ 89 h 3290"/>
                <a:gd name="T14" fmla="*/ 35 w 1195"/>
                <a:gd name="T15" fmla="*/ 86 h 3290"/>
                <a:gd name="T16" fmla="*/ 36 w 1195"/>
                <a:gd name="T17" fmla="*/ 83 h 3290"/>
                <a:gd name="T18" fmla="*/ 37 w 1195"/>
                <a:gd name="T19" fmla="*/ 80 h 3290"/>
                <a:gd name="T20" fmla="*/ 37 w 1195"/>
                <a:gd name="T21" fmla="*/ 77 h 3290"/>
                <a:gd name="T22" fmla="*/ 38 w 1195"/>
                <a:gd name="T23" fmla="*/ 73 h 3290"/>
                <a:gd name="T24" fmla="*/ 38 w 1195"/>
                <a:gd name="T25" fmla="*/ 70 h 3290"/>
                <a:gd name="T26" fmla="*/ 38 w 1195"/>
                <a:gd name="T27" fmla="*/ 66 h 3290"/>
                <a:gd name="T28" fmla="*/ 38 w 1195"/>
                <a:gd name="T29" fmla="*/ 62 h 3290"/>
                <a:gd name="T30" fmla="*/ 37 w 1195"/>
                <a:gd name="T31" fmla="*/ 58 h 3290"/>
                <a:gd name="T32" fmla="*/ 37 w 1195"/>
                <a:gd name="T33" fmla="*/ 54 h 3290"/>
                <a:gd name="T34" fmla="*/ 36 w 1195"/>
                <a:gd name="T35" fmla="*/ 51 h 3290"/>
                <a:gd name="T36" fmla="*/ 35 w 1195"/>
                <a:gd name="T37" fmla="*/ 48 h 3290"/>
                <a:gd name="T38" fmla="*/ 34 w 1195"/>
                <a:gd name="T39" fmla="*/ 44 h 3290"/>
                <a:gd name="T40" fmla="*/ 32 w 1195"/>
                <a:gd name="T41" fmla="*/ 40 h 3290"/>
                <a:gd name="T42" fmla="*/ 31 w 1195"/>
                <a:gd name="T43" fmla="*/ 37 h 3290"/>
                <a:gd name="T44" fmla="*/ 29 w 1195"/>
                <a:gd name="T45" fmla="*/ 33 h 3290"/>
                <a:gd name="T46" fmla="*/ 27 w 1195"/>
                <a:gd name="T47" fmla="*/ 28 h 3290"/>
                <a:gd name="T48" fmla="*/ 25 w 1195"/>
                <a:gd name="T49" fmla="*/ 26 h 3290"/>
                <a:gd name="T50" fmla="*/ 22 w 1195"/>
                <a:gd name="T51" fmla="*/ 22 h 3290"/>
                <a:gd name="T52" fmla="*/ 20 w 1195"/>
                <a:gd name="T53" fmla="*/ 19 h 3290"/>
                <a:gd name="T54" fmla="*/ 17 w 1195"/>
                <a:gd name="T55" fmla="*/ 14 h 3290"/>
                <a:gd name="T56" fmla="*/ 14 w 1195"/>
                <a:gd name="T57" fmla="*/ 12 h 3290"/>
                <a:gd name="T58" fmla="*/ 11 w 1195"/>
                <a:gd name="T59" fmla="*/ 9 h 3290"/>
                <a:gd name="T60" fmla="*/ 8 w 1195"/>
                <a:gd name="T61" fmla="*/ 6 h 3290"/>
                <a:gd name="T62" fmla="*/ 4 w 1195"/>
                <a:gd name="T63" fmla="*/ 3 h 3290"/>
                <a:gd name="T64" fmla="*/ 0 w 1195"/>
                <a:gd name="T65" fmla="*/ 0 h 3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5"/>
                <a:gd name="T100" fmla="*/ 0 h 3290"/>
                <a:gd name="T101" fmla="*/ 1195 w 1195"/>
                <a:gd name="T102" fmla="*/ 3290 h 3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5" h="3290">
                  <a:moveTo>
                    <a:pt x="669" y="3290"/>
                  </a:moveTo>
                  <a:lnTo>
                    <a:pt x="750" y="3230"/>
                  </a:lnTo>
                  <a:lnTo>
                    <a:pt x="825" y="3164"/>
                  </a:lnTo>
                  <a:lnTo>
                    <a:pt x="891" y="3090"/>
                  </a:lnTo>
                  <a:lnTo>
                    <a:pt x="953" y="3011"/>
                  </a:lnTo>
                  <a:lnTo>
                    <a:pt x="1006" y="2927"/>
                  </a:lnTo>
                  <a:lnTo>
                    <a:pt x="1053" y="2838"/>
                  </a:lnTo>
                  <a:lnTo>
                    <a:pt x="1093" y="2744"/>
                  </a:lnTo>
                  <a:lnTo>
                    <a:pt x="1127" y="2646"/>
                  </a:lnTo>
                  <a:lnTo>
                    <a:pt x="1153" y="2544"/>
                  </a:lnTo>
                  <a:lnTo>
                    <a:pt x="1174" y="2438"/>
                  </a:lnTo>
                  <a:lnTo>
                    <a:pt x="1188" y="2330"/>
                  </a:lnTo>
                  <a:lnTo>
                    <a:pt x="1195" y="2218"/>
                  </a:lnTo>
                  <a:lnTo>
                    <a:pt x="1195" y="2104"/>
                  </a:lnTo>
                  <a:lnTo>
                    <a:pt x="1189" y="1989"/>
                  </a:lnTo>
                  <a:lnTo>
                    <a:pt x="1176" y="1871"/>
                  </a:lnTo>
                  <a:lnTo>
                    <a:pt x="1158" y="1752"/>
                  </a:lnTo>
                  <a:lnTo>
                    <a:pt x="1132" y="1633"/>
                  </a:lnTo>
                  <a:lnTo>
                    <a:pt x="1100" y="1514"/>
                  </a:lnTo>
                  <a:lnTo>
                    <a:pt x="1062" y="1394"/>
                  </a:lnTo>
                  <a:lnTo>
                    <a:pt x="1017" y="1274"/>
                  </a:lnTo>
                  <a:lnTo>
                    <a:pt x="966" y="1156"/>
                  </a:lnTo>
                  <a:lnTo>
                    <a:pt x="910" y="1037"/>
                  </a:lnTo>
                  <a:lnTo>
                    <a:pt x="847" y="921"/>
                  </a:lnTo>
                  <a:lnTo>
                    <a:pt x="776" y="805"/>
                  </a:lnTo>
                  <a:lnTo>
                    <a:pt x="700" y="694"/>
                  </a:lnTo>
                  <a:lnTo>
                    <a:pt x="618" y="583"/>
                  </a:lnTo>
                  <a:lnTo>
                    <a:pt x="531" y="477"/>
                  </a:lnTo>
                  <a:lnTo>
                    <a:pt x="436" y="373"/>
                  </a:lnTo>
                  <a:lnTo>
                    <a:pt x="336" y="273"/>
                  </a:lnTo>
                  <a:lnTo>
                    <a:pt x="229" y="178"/>
                  </a:lnTo>
                  <a:lnTo>
                    <a:pt x="117" y="87"/>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93" name="Freeform 55"/>
            <p:cNvSpPr>
              <a:spLocks/>
            </p:cNvSpPr>
            <p:nvPr/>
          </p:nvSpPr>
          <p:spPr bwMode="auto">
            <a:xfrm>
              <a:off x="2825" y="2021"/>
              <a:ext cx="598" cy="1645"/>
            </a:xfrm>
            <a:custGeom>
              <a:avLst/>
              <a:gdLst>
                <a:gd name="T0" fmla="*/ 21 w 1195"/>
                <a:gd name="T1" fmla="*/ 103 h 3290"/>
                <a:gd name="T2" fmla="*/ 24 w 1195"/>
                <a:gd name="T3" fmla="*/ 101 h 3290"/>
                <a:gd name="T4" fmla="*/ 26 w 1195"/>
                <a:gd name="T5" fmla="*/ 99 h 3290"/>
                <a:gd name="T6" fmla="*/ 28 w 1195"/>
                <a:gd name="T7" fmla="*/ 97 h 3290"/>
                <a:gd name="T8" fmla="*/ 30 w 1195"/>
                <a:gd name="T9" fmla="*/ 95 h 3290"/>
                <a:gd name="T10" fmla="*/ 32 w 1195"/>
                <a:gd name="T11" fmla="*/ 92 h 3290"/>
                <a:gd name="T12" fmla="*/ 33 w 1195"/>
                <a:gd name="T13" fmla="*/ 89 h 3290"/>
                <a:gd name="T14" fmla="*/ 35 w 1195"/>
                <a:gd name="T15" fmla="*/ 86 h 3290"/>
                <a:gd name="T16" fmla="*/ 36 w 1195"/>
                <a:gd name="T17" fmla="*/ 83 h 3290"/>
                <a:gd name="T18" fmla="*/ 37 w 1195"/>
                <a:gd name="T19" fmla="*/ 80 h 3290"/>
                <a:gd name="T20" fmla="*/ 37 w 1195"/>
                <a:gd name="T21" fmla="*/ 77 h 3290"/>
                <a:gd name="T22" fmla="*/ 38 w 1195"/>
                <a:gd name="T23" fmla="*/ 73 h 3290"/>
                <a:gd name="T24" fmla="*/ 38 w 1195"/>
                <a:gd name="T25" fmla="*/ 70 h 3290"/>
                <a:gd name="T26" fmla="*/ 38 w 1195"/>
                <a:gd name="T27" fmla="*/ 66 h 3290"/>
                <a:gd name="T28" fmla="*/ 38 w 1195"/>
                <a:gd name="T29" fmla="*/ 62 h 3290"/>
                <a:gd name="T30" fmla="*/ 37 w 1195"/>
                <a:gd name="T31" fmla="*/ 58 h 3290"/>
                <a:gd name="T32" fmla="*/ 37 w 1195"/>
                <a:gd name="T33" fmla="*/ 54 h 3290"/>
                <a:gd name="T34" fmla="*/ 36 w 1195"/>
                <a:gd name="T35" fmla="*/ 51 h 3290"/>
                <a:gd name="T36" fmla="*/ 35 w 1195"/>
                <a:gd name="T37" fmla="*/ 48 h 3290"/>
                <a:gd name="T38" fmla="*/ 34 w 1195"/>
                <a:gd name="T39" fmla="*/ 44 h 3290"/>
                <a:gd name="T40" fmla="*/ 32 w 1195"/>
                <a:gd name="T41" fmla="*/ 40 h 3290"/>
                <a:gd name="T42" fmla="*/ 31 w 1195"/>
                <a:gd name="T43" fmla="*/ 37 h 3290"/>
                <a:gd name="T44" fmla="*/ 29 w 1195"/>
                <a:gd name="T45" fmla="*/ 33 h 3290"/>
                <a:gd name="T46" fmla="*/ 27 w 1195"/>
                <a:gd name="T47" fmla="*/ 28 h 3290"/>
                <a:gd name="T48" fmla="*/ 25 w 1195"/>
                <a:gd name="T49" fmla="*/ 26 h 3290"/>
                <a:gd name="T50" fmla="*/ 22 w 1195"/>
                <a:gd name="T51" fmla="*/ 22 h 3290"/>
                <a:gd name="T52" fmla="*/ 20 w 1195"/>
                <a:gd name="T53" fmla="*/ 19 h 3290"/>
                <a:gd name="T54" fmla="*/ 17 w 1195"/>
                <a:gd name="T55" fmla="*/ 14 h 3290"/>
                <a:gd name="T56" fmla="*/ 14 w 1195"/>
                <a:gd name="T57" fmla="*/ 12 h 3290"/>
                <a:gd name="T58" fmla="*/ 11 w 1195"/>
                <a:gd name="T59" fmla="*/ 9 h 3290"/>
                <a:gd name="T60" fmla="*/ 8 w 1195"/>
                <a:gd name="T61" fmla="*/ 6 h 3290"/>
                <a:gd name="T62" fmla="*/ 4 w 1195"/>
                <a:gd name="T63" fmla="*/ 3 h 3290"/>
                <a:gd name="T64" fmla="*/ 0 w 1195"/>
                <a:gd name="T65" fmla="*/ 0 h 3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5"/>
                <a:gd name="T100" fmla="*/ 0 h 3290"/>
                <a:gd name="T101" fmla="*/ 1195 w 1195"/>
                <a:gd name="T102" fmla="*/ 3290 h 3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5" h="3290">
                  <a:moveTo>
                    <a:pt x="669" y="3290"/>
                  </a:moveTo>
                  <a:lnTo>
                    <a:pt x="750" y="3230"/>
                  </a:lnTo>
                  <a:lnTo>
                    <a:pt x="825" y="3164"/>
                  </a:lnTo>
                  <a:lnTo>
                    <a:pt x="891" y="3090"/>
                  </a:lnTo>
                  <a:lnTo>
                    <a:pt x="953" y="3011"/>
                  </a:lnTo>
                  <a:lnTo>
                    <a:pt x="1006" y="2927"/>
                  </a:lnTo>
                  <a:lnTo>
                    <a:pt x="1053" y="2838"/>
                  </a:lnTo>
                  <a:lnTo>
                    <a:pt x="1093" y="2744"/>
                  </a:lnTo>
                  <a:lnTo>
                    <a:pt x="1127" y="2646"/>
                  </a:lnTo>
                  <a:lnTo>
                    <a:pt x="1153" y="2544"/>
                  </a:lnTo>
                  <a:lnTo>
                    <a:pt x="1174" y="2438"/>
                  </a:lnTo>
                  <a:lnTo>
                    <a:pt x="1188" y="2330"/>
                  </a:lnTo>
                  <a:lnTo>
                    <a:pt x="1195" y="2218"/>
                  </a:lnTo>
                  <a:lnTo>
                    <a:pt x="1195" y="2104"/>
                  </a:lnTo>
                  <a:lnTo>
                    <a:pt x="1189" y="1989"/>
                  </a:lnTo>
                  <a:lnTo>
                    <a:pt x="1176" y="1871"/>
                  </a:lnTo>
                  <a:lnTo>
                    <a:pt x="1158" y="1752"/>
                  </a:lnTo>
                  <a:lnTo>
                    <a:pt x="1132" y="1633"/>
                  </a:lnTo>
                  <a:lnTo>
                    <a:pt x="1100" y="1514"/>
                  </a:lnTo>
                  <a:lnTo>
                    <a:pt x="1062" y="1394"/>
                  </a:lnTo>
                  <a:lnTo>
                    <a:pt x="1017" y="1274"/>
                  </a:lnTo>
                  <a:lnTo>
                    <a:pt x="966" y="1156"/>
                  </a:lnTo>
                  <a:lnTo>
                    <a:pt x="910" y="1037"/>
                  </a:lnTo>
                  <a:lnTo>
                    <a:pt x="847" y="921"/>
                  </a:lnTo>
                  <a:lnTo>
                    <a:pt x="776" y="805"/>
                  </a:lnTo>
                  <a:lnTo>
                    <a:pt x="700" y="694"/>
                  </a:lnTo>
                  <a:lnTo>
                    <a:pt x="618" y="583"/>
                  </a:lnTo>
                  <a:lnTo>
                    <a:pt x="531" y="477"/>
                  </a:lnTo>
                  <a:lnTo>
                    <a:pt x="436" y="373"/>
                  </a:lnTo>
                  <a:lnTo>
                    <a:pt x="336" y="273"/>
                  </a:lnTo>
                  <a:lnTo>
                    <a:pt x="229" y="178"/>
                  </a:lnTo>
                  <a:lnTo>
                    <a:pt x="117" y="87"/>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94" name="Freeform 56"/>
            <p:cNvSpPr>
              <a:spLocks/>
            </p:cNvSpPr>
            <p:nvPr/>
          </p:nvSpPr>
          <p:spPr bwMode="auto">
            <a:xfrm>
              <a:off x="2825" y="2021"/>
              <a:ext cx="406" cy="1695"/>
            </a:xfrm>
            <a:custGeom>
              <a:avLst/>
              <a:gdLst>
                <a:gd name="T0" fmla="*/ 0 w 811"/>
                <a:gd name="T1" fmla="*/ 0 h 3392"/>
                <a:gd name="T2" fmla="*/ 2 w 811"/>
                <a:gd name="T3" fmla="*/ 2 h 3392"/>
                <a:gd name="T4" fmla="*/ 4 w 811"/>
                <a:gd name="T5" fmla="*/ 4 h 3392"/>
                <a:gd name="T6" fmla="*/ 6 w 811"/>
                <a:gd name="T7" fmla="*/ 7 h 3392"/>
                <a:gd name="T8" fmla="*/ 8 w 811"/>
                <a:gd name="T9" fmla="*/ 10 h 3392"/>
                <a:gd name="T10" fmla="*/ 10 w 811"/>
                <a:gd name="T11" fmla="*/ 13 h 3392"/>
                <a:gd name="T12" fmla="*/ 12 w 811"/>
                <a:gd name="T13" fmla="*/ 16 h 3392"/>
                <a:gd name="T14" fmla="*/ 13 w 811"/>
                <a:gd name="T15" fmla="*/ 20 h 3392"/>
                <a:gd name="T16" fmla="*/ 15 w 811"/>
                <a:gd name="T17" fmla="*/ 24 h 3392"/>
                <a:gd name="T18" fmla="*/ 17 w 811"/>
                <a:gd name="T19" fmla="*/ 27 h 3392"/>
                <a:gd name="T20" fmla="*/ 18 w 811"/>
                <a:gd name="T21" fmla="*/ 31 h 3392"/>
                <a:gd name="T22" fmla="*/ 19 w 811"/>
                <a:gd name="T23" fmla="*/ 35 h 3392"/>
                <a:gd name="T24" fmla="*/ 21 w 811"/>
                <a:gd name="T25" fmla="*/ 39 h 3392"/>
                <a:gd name="T26" fmla="*/ 22 w 811"/>
                <a:gd name="T27" fmla="*/ 44 h 3392"/>
                <a:gd name="T28" fmla="*/ 23 w 811"/>
                <a:gd name="T29" fmla="*/ 48 h 3392"/>
                <a:gd name="T30" fmla="*/ 24 w 811"/>
                <a:gd name="T31" fmla="*/ 52 h 3392"/>
                <a:gd name="T32" fmla="*/ 24 w 811"/>
                <a:gd name="T33" fmla="*/ 56 h 3392"/>
                <a:gd name="T34" fmla="*/ 25 w 811"/>
                <a:gd name="T35" fmla="*/ 60 h 3392"/>
                <a:gd name="T36" fmla="*/ 25 w 811"/>
                <a:gd name="T37" fmla="*/ 65 h 3392"/>
                <a:gd name="T38" fmla="*/ 26 w 811"/>
                <a:gd name="T39" fmla="*/ 69 h 3392"/>
                <a:gd name="T40" fmla="*/ 26 w 811"/>
                <a:gd name="T41" fmla="*/ 73 h 3392"/>
                <a:gd name="T42" fmla="*/ 26 w 811"/>
                <a:gd name="T43" fmla="*/ 76 h 3392"/>
                <a:gd name="T44" fmla="*/ 25 w 811"/>
                <a:gd name="T45" fmla="*/ 80 h 3392"/>
                <a:gd name="T46" fmla="*/ 25 w 811"/>
                <a:gd name="T47" fmla="*/ 84 h 3392"/>
                <a:gd name="T48" fmla="*/ 24 w 811"/>
                <a:gd name="T49" fmla="*/ 87 h 3392"/>
                <a:gd name="T50" fmla="*/ 23 w 811"/>
                <a:gd name="T51" fmla="*/ 90 h 3392"/>
                <a:gd name="T52" fmla="*/ 22 w 811"/>
                <a:gd name="T53" fmla="*/ 93 h 3392"/>
                <a:gd name="T54" fmla="*/ 21 w 811"/>
                <a:gd name="T55" fmla="*/ 96 h 3392"/>
                <a:gd name="T56" fmla="*/ 19 w 811"/>
                <a:gd name="T57" fmla="*/ 99 h 3392"/>
                <a:gd name="T58" fmla="*/ 17 w 811"/>
                <a:gd name="T59" fmla="*/ 101 h 3392"/>
                <a:gd name="T60" fmla="*/ 15 w 811"/>
                <a:gd name="T61" fmla="*/ 103 h 3392"/>
                <a:gd name="T62" fmla="*/ 13 w 811"/>
                <a:gd name="T63" fmla="*/ 104 h 3392"/>
                <a:gd name="T64" fmla="*/ 10 w 811"/>
                <a:gd name="T65" fmla="*/ 105 h 33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1"/>
                <a:gd name="T100" fmla="*/ 0 h 3392"/>
                <a:gd name="T101" fmla="*/ 811 w 811"/>
                <a:gd name="T102" fmla="*/ 3392 h 33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1" h="3392">
                  <a:moveTo>
                    <a:pt x="0" y="0"/>
                  </a:moveTo>
                  <a:lnTo>
                    <a:pt x="62" y="69"/>
                  </a:lnTo>
                  <a:lnTo>
                    <a:pt x="123" y="148"/>
                  </a:lnTo>
                  <a:lnTo>
                    <a:pt x="184" y="234"/>
                  </a:lnTo>
                  <a:lnTo>
                    <a:pt x="244" y="329"/>
                  </a:lnTo>
                  <a:lnTo>
                    <a:pt x="303" y="430"/>
                  </a:lnTo>
                  <a:lnTo>
                    <a:pt x="359" y="537"/>
                  </a:lnTo>
                  <a:lnTo>
                    <a:pt x="413" y="650"/>
                  </a:lnTo>
                  <a:lnTo>
                    <a:pt x="465" y="769"/>
                  </a:lnTo>
                  <a:lnTo>
                    <a:pt x="515" y="892"/>
                  </a:lnTo>
                  <a:lnTo>
                    <a:pt x="562" y="1017"/>
                  </a:lnTo>
                  <a:lnTo>
                    <a:pt x="606" y="1148"/>
                  </a:lnTo>
                  <a:lnTo>
                    <a:pt x="646" y="1279"/>
                  </a:lnTo>
                  <a:lnTo>
                    <a:pt x="682" y="1413"/>
                  </a:lnTo>
                  <a:lnTo>
                    <a:pt x="714" y="1547"/>
                  </a:lnTo>
                  <a:lnTo>
                    <a:pt x="743" y="1681"/>
                  </a:lnTo>
                  <a:lnTo>
                    <a:pt x="767" y="1816"/>
                  </a:lnTo>
                  <a:lnTo>
                    <a:pt x="785" y="1949"/>
                  </a:lnTo>
                  <a:lnTo>
                    <a:pt x="799" y="2082"/>
                  </a:lnTo>
                  <a:lnTo>
                    <a:pt x="808" y="2212"/>
                  </a:lnTo>
                  <a:lnTo>
                    <a:pt x="811" y="2339"/>
                  </a:lnTo>
                  <a:lnTo>
                    <a:pt x="808" y="2462"/>
                  </a:lnTo>
                  <a:lnTo>
                    <a:pt x="799" y="2582"/>
                  </a:lnTo>
                  <a:lnTo>
                    <a:pt x="784" y="2696"/>
                  </a:lnTo>
                  <a:lnTo>
                    <a:pt x="761" y="2804"/>
                  </a:lnTo>
                  <a:lnTo>
                    <a:pt x="732" y="2907"/>
                  </a:lnTo>
                  <a:lnTo>
                    <a:pt x="697" y="3002"/>
                  </a:lnTo>
                  <a:lnTo>
                    <a:pt x="653" y="3090"/>
                  </a:lnTo>
                  <a:lnTo>
                    <a:pt x="601" y="3169"/>
                  </a:lnTo>
                  <a:lnTo>
                    <a:pt x="541" y="3240"/>
                  </a:lnTo>
                  <a:lnTo>
                    <a:pt x="473" y="3301"/>
                  </a:lnTo>
                  <a:lnTo>
                    <a:pt x="397" y="3351"/>
                  </a:lnTo>
                  <a:lnTo>
                    <a:pt x="312" y="33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95" name="Freeform 57"/>
            <p:cNvSpPr>
              <a:spLocks/>
            </p:cNvSpPr>
            <p:nvPr/>
          </p:nvSpPr>
          <p:spPr bwMode="auto">
            <a:xfrm>
              <a:off x="2825" y="2021"/>
              <a:ext cx="406" cy="1695"/>
            </a:xfrm>
            <a:custGeom>
              <a:avLst/>
              <a:gdLst>
                <a:gd name="T0" fmla="*/ 0 w 811"/>
                <a:gd name="T1" fmla="*/ 0 h 3392"/>
                <a:gd name="T2" fmla="*/ 2 w 811"/>
                <a:gd name="T3" fmla="*/ 2 h 3392"/>
                <a:gd name="T4" fmla="*/ 4 w 811"/>
                <a:gd name="T5" fmla="*/ 4 h 3392"/>
                <a:gd name="T6" fmla="*/ 6 w 811"/>
                <a:gd name="T7" fmla="*/ 7 h 3392"/>
                <a:gd name="T8" fmla="*/ 8 w 811"/>
                <a:gd name="T9" fmla="*/ 10 h 3392"/>
                <a:gd name="T10" fmla="*/ 10 w 811"/>
                <a:gd name="T11" fmla="*/ 13 h 3392"/>
                <a:gd name="T12" fmla="*/ 12 w 811"/>
                <a:gd name="T13" fmla="*/ 16 h 3392"/>
                <a:gd name="T14" fmla="*/ 13 w 811"/>
                <a:gd name="T15" fmla="*/ 20 h 3392"/>
                <a:gd name="T16" fmla="*/ 15 w 811"/>
                <a:gd name="T17" fmla="*/ 24 h 3392"/>
                <a:gd name="T18" fmla="*/ 17 w 811"/>
                <a:gd name="T19" fmla="*/ 27 h 3392"/>
                <a:gd name="T20" fmla="*/ 18 w 811"/>
                <a:gd name="T21" fmla="*/ 31 h 3392"/>
                <a:gd name="T22" fmla="*/ 19 w 811"/>
                <a:gd name="T23" fmla="*/ 35 h 3392"/>
                <a:gd name="T24" fmla="*/ 21 w 811"/>
                <a:gd name="T25" fmla="*/ 39 h 3392"/>
                <a:gd name="T26" fmla="*/ 22 w 811"/>
                <a:gd name="T27" fmla="*/ 44 h 3392"/>
                <a:gd name="T28" fmla="*/ 23 w 811"/>
                <a:gd name="T29" fmla="*/ 48 h 3392"/>
                <a:gd name="T30" fmla="*/ 24 w 811"/>
                <a:gd name="T31" fmla="*/ 52 h 3392"/>
                <a:gd name="T32" fmla="*/ 24 w 811"/>
                <a:gd name="T33" fmla="*/ 56 h 3392"/>
                <a:gd name="T34" fmla="*/ 25 w 811"/>
                <a:gd name="T35" fmla="*/ 60 h 3392"/>
                <a:gd name="T36" fmla="*/ 25 w 811"/>
                <a:gd name="T37" fmla="*/ 65 h 3392"/>
                <a:gd name="T38" fmla="*/ 26 w 811"/>
                <a:gd name="T39" fmla="*/ 69 h 3392"/>
                <a:gd name="T40" fmla="*/ 26 w 811"/>
                <a:gd name="T41" fmla="*/ 73 h 3392"/>
                <a:gd name="T42" fmla="*/ 26 w 811"/>
                <a:gd name="T43" fmla="*/ 76 h 3392"/>
                <a:gd name="T44" fmla="*/ 25 w 811"/>
                <a:gd name="T45" fmla="*/ 80 h 3392"/>
                <a:gd name="T46" fmla="*/ 25 w 811"/>
                <a:gd name="T47" fmla="*/ 84 h 3392"/>
                <a:gd name="T48" fmla="*/ 24 w 811"/>
                <a:gd name="T49" fmla="*/ 87 h 3392"/>
                <a:gd name="T50" fmla="*/ 23 w 811"/>
                <a:gd name="T51" fmla="*/ 90 h 3392"/>
                <a:gd name="T52" fmla="*/ 22 w 811"/>
                <a:gd name="T53" fmla="*/ 93 h 3392"/>
                <a:gd name="T54" fmla="*/ 21 w 811"/>
                <a:gd name="T55" fmla="*/ 96 h 3392"/>
                <a:gd name="T56" fmla="*/ 19 w 811"/>
                <a:gd name="T57" fmla="*/ 99 h 3392"/>
                <a:gd name="T58" fmla="*/ 17 w 811"/>
                <a:gd name="T59" fmla="*/ 101 h 3392"/>
                <a:gd name="T60" fmla="*/ 15 w 811"/>
                <a:gd name="T61" fmla="*/ 103 h 3392"/>
                <a:gd name="T62" fmla="*/ 13 w 811"/>
                <a:gd name="T63" fmla="*/ 104 h 3392"/>
                <a:gd name="T64" fmla="*/ 10 w 811"/>
                <a:gd name="T65" fmla="*/ 105 h 33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1"/>
                <a:gd name="T100" fmla="*/ 0 h 3392"/>
                <a:gd name="T101" fmla="*/ 811 w 811"/>
                <a:gd name="T102" fmla="*/ 3392 h 33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1" h="3392">
                  <a:moveTo>
                    <a:pt x="0" y="0"/>
                  </a:moveTo>
                  <a:lnTo>
                    <a:pt x="62" y="69"/>
                  </a:lnTo>
                  <a:lnTo>
                    <a:pt x="123" y="148"/>
                  </a:lnTo>
                  <a:lnTo>
                    <a:pt x="184" y="234"/>
                  </a:lnTo>
                  <a:lnTo>
                    <a:pt x="244" y="329"/>
                  </a:lnTo>
                  <a:lnTo>
                    <a:pt x="303" y="430"/>
                  </a:lnTo>
                  <a:lnTo>
                    <a:pt x="359" y="537"/>
                  </a:lnTo>
                  <a:lnTo>
                    <a:pt x="413" y="650"/>
                  </a:lnTo>
                  <a:lnTo>
                    <a:pt x="465" y="769"/>
                  </a:lnTo>
                  <a:lnTo>
                    <a:pt x="515" y="892"/>
                  </a:lnTo>
                  <a:lnTo>
                    <a:pt x="562" y="1017"/>
                  </a:lnTo>
                  <a:lnTo>
                    <a:pt x="606" y="1148"/>
                  </a:lnTo>
                  <a:lnTo>
                    <a:pt x="646" y="1279"/>
                  </a:lnTo>
                  <a:lnTo>
                    <a:pt x="682" y="1413"/>
                  </a:lnTo>
                  <a:lnTo>
                    <a:pt x="714" y="1547"/>
                  </a:lnTo>
                  <a:lnTo>
                    <a:pt x="743" y="1681"/>
                  </a:lnTo>
                  <a:lnTo>
                    <a:pt x="767" y="1816"/>
                  </a:lnTo>
                  <a:lnTo>
                    <a:pt x="785" y="1949"/>
                  </a:lnTo>
                  <a:lnTo>
                    <a:pt x="799" y="2082"/>
                  </a:lnTo>
                  <a:lnTo>
                    <a:pt x="808" y="2212"/>
                  </a:lnTo>
                  <a:lnTo>
                    <a:pt x="811" y="2339"/>
                  </a:lnTo>
                  <a:lnTo>
                    <a:pt x="808" y="2462"/>
                  </a:lnTo>
                  <a:lnTo>
                    <a:pt x="799" y="2582"/>
                  </a:lnTo>
                  <a:lnTo>
                    <a:pt x="784" y="2696"/>
                  </a:lnTo>
                  <a:lnTo>
                    <a:pt x="761" y="2804"/>
                  </a:lnTo>
                  <a:lnTo>
                    <a:pt x="732" y="2907"/>
                  </a:lnTo>
                  <a:lnTo>
                    <a:pt x="697" y="3002"/>
                  </a:lnTo>
                  <a:lnTo>
                    <a:pt x="653" y="3090"/>
                  </a:lnTo>
                  <a:lnTo>
                    <a:pt x="601" y="3169"/>
                  </a:lnTo>
                  <a:lnTo>
                    <a:pt x="541" y="3240"/>
                  </a:lnTo>
                  <a:lnTo>
                    <a:pt x="473" y="3301"/>
                  </a:lnTo>
                  <a:lnTo>
                    <a:pt x="397" y="3351"/>
                  </a:lnTo>
                  <a:lnTo>
                    <a:pt x="312" y="33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96" name="Freeform 58"/>
            <p:cNvSpPr>
              <a:spLocks/>
            </p:cNvSpPr>
            <p:nvPr/>
          </p:nvSpPr>
          <p:spPr bwMode="auto">
            <a:xfrm>
              <a:off x="2825" y="2021"/>
              <a:ext cx="174" cy="1708"/>
            </a:xfrm>
            <a:custGeom>
              <a:avLst/>
              <a:gdLst>
                <a:gd name="T0" fmla="*/ 2 w 346"/>
                <a:gd name="T1" fmla="*/ 106 h 3417"/>
                <a:gd name="T2" fmla="*/ 6 w 346"/>
                <a:gd name="T3" fmla="*/ 105 h 3417"/>
                <a:gd name="T4" fmla="*/ 8 w 346"/>
                <a:gd name="T5" fmla="*/ 101 h 3417"/>
                <a:gd name="T6" fmla="*/ 10 w 346"/>
                <a:gd name="T7" fmla="*/ 96 h 3417"/>
                <a:gd name="T8" fmla="*/ 11 w 346"/>
                <a:gd name="T9" fmla="*/ 90 h 3417"/>
                <a:gd name="T10" fmla="*/ 11 w 346"/>
                <a:gd name="T11" fmla="*/ 82 h 3417"/>
                <a:gd name="T12" fmla="*/ 11 w 346"/>
                <a:gd name="T13" fmla="*/ 73 h 3417"/>
                <a:gd name="T14" fmla="*/ 11 w 346"/>
                <a:gd name="T15" fmla="*/ 63 h 3417"/>
                <a:gd name="T16" fmla="*/ 10 w 346"/>
                <a:gd name="T17" fmla="*/ 54 h 3417"/>
                <a:gd name="T18" fmla="*/ 9 w 346"/>
                <a:gd name="T19" fmla="*/ 44 h 3417"/>
                <a:gd name="T20" fmla="*/ 8 w 346"/>
                <a:gd name="T21" fmla="*/ 34 h 3417"/>
                <a:gd name="T22" fmla="*/ 6 w 346"/>
                <a:gd name="T23" fmla="*/ 25 h 3417"/>
                <a:gd name="T24" fmla="*/ 5 w 346"/>
                <a:gd name="T25" fmla="*/ 17 h 3417"/>
                <a:gd name="T26" fmla="*/ 4 w 346"/>
                <a:gd name="T27" fmla="*/ 10 h 3417"/>
                <a:gd name="T28" fmla="*/ 2 w 346"/>
                <a:gd name="T29" fmla="*/ 5 h 3417"/>
                <a:gd name="T30" fmla="*/ 1 w 346"/>
                <a:gd name="T31" fmla="*/ 1 h 3417"/>
                <a:gd name="T32" fmla="*/ 0 w 346"/>
                <a:gd name="T33" fmla="*/ 0 h 3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3417"/>
                <a:gd name="T53" fmla="*/ 346 w 346"/>
                <a:gd name="T54" fmla="*/ 3417 h 3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3417">
                  <a:moveTo>
                    <a:pt x="57" y="3417"/>
                  </a:moveTo>
                  <a:lnTo>
                    <a:pt x="162" y="3373"/>
                  </a:lnTo>
                  <a:lnTo>
                    <a:pt x="242" y="3263"/>
                  </a:lnTo>
                  <a:lnTo>
                    <a:pt x="297" y="3094"/>
                  </a:lnTo>
                  <a:lnTo>
                    <a:pt x="330" y="2880"/>
                  </a:lnTo>
                  <a:lnTo>
                    <a:pt x="346" y="2627"/>
                  </a:lnTo>
                  <a:lnTo>
                    <a:pt x="345" y="2344"/>
                  </a:lnTo>
                  <a:lnTo>
                    <a:pt x="330" y="2043"/>
                  </a:lnTo>
                  <a:lnTo>
                    <a:pt x="305" y="1730"/>
                  </a:lnTo>
                  <a:lnTo>
                    <a:pt x="270" y="1419"/>
                  </a:lnTo>
                  <a:lnTo>
                    <a:pt x="230" y="1115"/>
                  </a:lnTo>
                  <a:lnTo>
                    <a:pt x="185" y="830"/>
                  </a:lnTo>
                  <a:lnTo>
                    <a:pt x="140" y="572"/>
                  </a:lnTo>
                  <a:lnTo>
                    <a:pt x="97" y="349"/>
                  </a:lnTo>
                  <a:lnTo>
                    <a:pt x="57" y="174"/>
                  </a:lnTo>
                  <a:lnTo>
                    <a:pt x="24" y="5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97" name="Freeform 59"/>
            <p:cNvSpPr>
              <a:spLocks/>
            </p:cNvSpPr>
            <p:nvPr/>
          </p:nvSpPr>
          <p:spPr bwMode="auto">
            <a:xfrm>
              <a:off x="2825" y="2021"/>
              <a:ext cx="174" cy="1708"/>
            </a:xfrm>
            <a:custGeom>
              <a:avLst/>
              <a:gdLst>
                <a:gd name="T0" fmla="*/ 2 w 346"/>
                <a:gd name="T1" fmla="*/ 106 h 3417"/>
                <a:gd name="T2" fmla="*/ 6 w 346"/>
                <a:gd name="T3" fmla="*/ 105 h 3417"/>
                <a:gd name="T4" fmla="*/ 8 w 346"/>
                <a:gd name="T5" fmla="*/ 101 h 3417"/>
                <a:gd name="T6" fmla="*/ 10 w 346"/>
                <a:gd name="T7" fmla="*/ 96 h 3417"/>
                <a:gd name="T8" fmla="*/ 11 w 346"/>
                <a:gd name="T9" fmla="*/ 90 h 3417"/>
                <a:gd name="T10" fmla="*/ 11 w 346"/>
                <a:gd name="T11" fmla="*/ 82 h 3417"/>
                <a:gd name="T12" fmla="*/ 11 w 346"/>
                <a:gd name="T13" fmla="*/ 73 h 3417"/>
                <a:gd name="T14" fmla="*/ 11 w 346"/>
                <a:gd name="T15" fmla="*/ 63 h 3417"/>
                <a:gd name="T16" fmla="*/ 10 w 346"/>
                <a:gd name="T17" fmla="*/ 54 h 3417"/>
                <a:gd name="T18" fmla="*/ 9 w 346"/>
                <a:gd name="T19" fmla="*/ 44 h 3417"/>
                <a:gd name="T20" fmla="*/ 8 w 346"/>
                <a:gd name="T21" fmla="*/ 34 h 3417"/>
                <a:gd name="T22" fmla="*/ 6 w 346"/>
                <a:gd name="T23" fmla="*/ 25 h 3417"/>
                <a:gd name="T24" fmla="*/ 5 w 346"/>
                <a:gd name="T25" fmla="*/ 17 h 3417"/>
                <a:gd name="T26" fmla="*/ 4 w 346"/>
                <a:gd name="T27" fmla="*/ 10 h 3417"/>
                <a:gd name="T28" fmla="*/ 2 w 346"/>
                <a:gd name="T29" fmla="*/ 5 h 3417"/>
                <a:gd name="T30" fmla="*/ 1 w 346"/>
                <a:gd name="T31" fmla="*/ 1 h 3417"/>
                <a:gd name="T32" fmla="*/ 0 w 346"/>
                <a:gd name="T33" fmla="*/ 0 h 3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3417"/>
                <a:gd name="T53" fmla="*/ 346 w 346"/>
                <a:gd name="T54" fmla="*/ 3417 h 3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3417">
                  <a:moveTo>
                    <a:pt x="57" y="3417"/>
                  </a:moveTo>
                  <a:lnTo>
                    <a:pt x="162" y="3373"/>
                  </a:lnTo>
                  <a:lnTo>
                    <a:pt x="242" y="3263"/>
                  </a:lnTo>
                  <a:lnTo>
                    <a:pt x="297" y="3094"/>
                  </a:lnTo>
                  <a:lnTo>
                    <a:pt x="330" y="2880"/>
                  </a:lnTo>
                  <a:lnTo>
                    <a:pt x="346" y="2627"/>
                  </a:lnTo>
                  <a:lnTo>
                    <a:pt x="345" y="2344"/>
                  </a:lnTo>
                  <a:lnTo>
                    <a:pt x="330" y="2043"/>
                  </a:lnTo>
                  <a:lnTo>
                    <a:pt x="305" y="1730"/>
                  </a:lnTo>
                  <a:lnTo>
                    <a:pt x="270" y="1419"/>
                  </a:lnTo>
                  <a:lnTo>
                    <a:pt x="230" y="1115"/>
                  </a:lnTo>
                  <a:lnTo>
                    <a:pt x="185" y="830"/>
                  </a:lnTo>
                  <a:lnTo>
                    <a:pt x="140" y="572"/>
                  </a:lnTo>
                  <a:lnTo>
                    <a:pt x="97" y="349"/>
                  </a:lnTo>
                  <a:lnTo>
                    <a:pt x="57" y="174"/>
                  </a:lnTo>
                  <a:lnTo>
                    <a:pt x="24" y="5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98" name="Freeform 60"/>
            <p:cNvSpPr>
              <a:spLocks/>
            </p:cNvSpPr>
            <p:nvPr/>
          </p:nvSpPr>
          <p:spPr bwMode="auto">
            <a:xfrm>
              <a:off x="1983" y="3138"/>
              <a:ext cx="1692" cy="341"/>
            </a:xfrm>
            <a:custGeom>
              <a:avLst/>
              <a:gdLst>
                <a:gd name="T0" fmla="*/ 0 w 3382"/>
                <a:gd name="T1" fmla="*/ 1 h 682"/>
                <a:gd name="T2" fmla="*/ 2 w 3382"/>
                <a:gd name="T3" fmla="*/ 3 h 682"/>
                <a:gd name="T4" fmla="*/ 3 w 3382"/>
                <a:gd name="T5" fmla="*/ 5 h 682"/>
                <a:gd name="T6" fmla="*/ 5 w 3382"/>
                <a:gd name="T7" fmla="*/ 6 h 682"/>
                <a:gd name="T8" fmla="*/ 7 w 3382"/>
                <a:gd name="T9" fmla="*/ 9 h 682"/>
                <a:gd name="T10" fmla="*/ 10 w 3382"/>
                <a:gd name="T11" fmla="*/ 10 h 682"/>
                <a:gd name="T12" fmla="*/ 12 w 3382"/>
                <a:gd name="T13" fmla="*/ 11 h 682"/>
                <a:gd name="T14" fmla="*/ 15 w 3382"/>
                <a:gd name="T15" fmla="*/ 13 h 682"/>
                <a:gd name="T16" fmla="*/ 18 w 3382"/>
                <a:gd name="T17" fmla="*/ 14 h 682"/>
                <a:gd name="T18" fmla="*/ 22 w 3382"/>
                <a:gd name="T19" fmla="*/ 15 h 682"/>
                <a:gd name="T20" fmla="*/ 25 w 3382"/>
                <a:gd name="T21" fmla="*/ 17 h 682"/>
                <a:gd name="T22" fmla="*/ 29 w 3382"/>
                <a:gd name="T23" fmla="*/ 18 h 682"/>
                <a:gd name="T24" fmla="*/ 33 w 3382"/>
                <a:gd name="T25" fmla="*/ 19 h 682"/>
                <a:gd name="T26" fmla="*/ 36 w 3382"/>
                <a:gd name="T27" fmla="*/ 20 h 682"/>
                <a:gd name="T28" fmla="*/ 40 w 3382"/>
                <a:gd name="T29" fmla="*/ 21 h 682"/>
                <a:gd name="T30" fmla="*/ 44 w 3382"/>
                <a:gd name="T31" fmla="*/ 21 h 682"/>
                <a:gd name="T32" fmla="*/ 49 w 3382"/>
                <a:gd name="T33" fmla="*/ 21 h 682"/>
                <a:gd name="T34" fmla="*/ 53 w 3382"/>
                <a:gd name="T35" fmla="*/ 21 h 682"/>
                <a:gd name="T36" fmla="*/ 57 w 3382"/>
                <a:gd name="T37" fmla="*/ 21 h 682"/>
                <a:gd name="T38" fmla="*/ 61 w 3382"/>
                <a:gd name="T39" fmla="*/ 21 h 682"/>
                <a:gd name="T40" fmla="*/ 65 w 3382"/>
                <a:gd name="T41" fmla="*/ 21 h 682"/>
                <a:gd name="T42" fmla="*/ 69 w 3382"/>
                <a:gd name="T43" fmla="*/ 21 h 682"/>
                <a:gd name="T44" fmla="*/ 73 w 3382"/>
                <a:gd name="T45" fmla="*/ 20 h 682"/>
                <a:gd name="T46" fmla="*/ 77 w 3382"/>
                <a:gd name="T47" fmla="*/ 19 h 682"/>
                <a:gd name="T48" fmla="*/ 81 w 3382"/>
                <a:gd name="T49" fmla="*/ 18 h 682"/>
                <a:gd name="T50" fmla="*/ 85 w 3382"/>
                <a:gd name="T51" fmla="*/ 17 h 682"/>
                <a:gd name="T52" fmla="*/ 88 w 3382"/>
                <a:gd name="T53" fmla="*/ 14 h 682"/>
                <a:gd name="T54" fmla="*/ 92 w 3382"/>
                <a:gd name="T55" fmla="*/ 12 h 682"/>
                <a:gd name="T56" fmla="*/ 95 w 3382"/>
                <a:gd name="T57" fmla="*/ 11 h 682"/>
                <a:gd name="T58" fmla="*/ 98 w 3382"/>
                <a:gd name="T59" fmla="*/ 9 h 682"/>
                <a:gd name="T60" fmla="*/ 101 w 3382"/>
                <a:gd name="T61" fmla="*/ 5 h 682"/>
                <a:gd name="T62" fmla="*/ 104 w 3382"/>
                <a:gd name="T63" fmla="*/ 3 h 682"/>
                <a:gd name="T64" fmla="*/ 106 w 3382"/>
                <a:gd name="T65" fmla="*/ 0 h 6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82"/>
                <a:gd name="T100" fmla="*/ 0 h 682"/>
                <a:gd name="T101" fmla="*/ 3382 w 3382"/>
                <a:gd name="T102" fmla="*/ 682 h 6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82" h="682">
                  <a:moveTo>
                    <a:pt x="0" y="24"/>
                  </a:moveTo>
                  <a:lnTo>
                    <a:pt x="40" y="88"/>
                  </a:lnTo>
                  <a:lnTo>
                    <a:pt x="91" y="150"/>
                  </a:lnTo>
                  <a:lnTo>
                    <a:pt x="151" y="210"/>
                  </a:lnTo>
                  <a:lnTo>
                    <a:pt x="220" y="266"/>
                  </a:lnTo>
                  <a:lnTo>
                    <a:pt x="297" y="320"/>
                  </a:lnTo>
                  <a:lnTo>
                    <a:pt x="384" y="372"/>
                  </a:lnTo>
                  <a:lnTo>
                    <a:pt x="476" y="419"/>
                  </a:lnTo>
                  <a:lnTo>
                    <a:pt x="575" y="464"/>
                  </a:lnTo>
                  <a:lnTo>
                    <a:pt x="681" y="506"/>
                  </a:lnTo>
                  <a:lnTo>
                    <a:pt x="792" y="543"/>
                  </a:lnTo>
                  <a:lnTo>
                    <a:pt x="907" y="576"/>
                  </a:lnTo>
                  <a:lnTo>
                    <a:pt x="1027" y="606"/>
                  </a:lnTo>
                  <a:lnTo>
                    <a:pt x="1151" y="630"/>
                  </a:lnTo>
                  <a:lnTo>
                    <a:pt x="1277" y="651"/>
                  </a:lnTo>
                  <a:lnTo>
                    <a:pt x="1406" y="666"/>
                  </a:lnTo>
                  <a:lnTo>
                    <a:pt x="1537" y="676"/>
                  </a:lnTo>
                  <a:lnTo>
                    <a:pt x="1669" y="682"/>
                  </a:lnTo>
                  <a:lnTo>
                    <a:pt x="1800" y="682"/>
                  </a:lnTo>
                  <a:lnTo>
                    <a:pt x="1932" y="676"/>
                  </a:lnTo>
                  <a:lnTo>
                    <a:pt x="2065" y="665"/>
                  </a:lnTo>
                  <a:lnTo>
                    <a:pt x="2195" y="647"/>
                  </a:lnTo>
                  <a:lnTo>
                    <a:pt x="2324" y="623"/>
                  </a:lnTo>
                  <a:lnTo>
                    <a:pt x="2451" y="593"/>
                  </a:lnTo>
                  <a:lnTo>
                    <a:pt x="2574" y="556"/>
                  </a:lnTo>
                  <a:lnTo>
                    <a:pt x="2694" y="513"/>
                  </a:lnTo>
                  <a:lnTo>
                    <a:pt x="2811" y="462"/>
                  </a:lnTo>
                  <a:lnTo>
                    <a:pt x="2921" y="404"/>
                  </a:lnTo>
                  <a:lnTo>
                    <a:pt x="3027" y="340"/>
                  </a:lnTo>
                  <a:lnTo>
                    <a:pt x="3126" y="266"/>
                  </a:lnTo>
                  <a:lnTo>
                    <a:pt x="3218" y="186"/>
                  </a:lnTo>
                  <a:lnTo>
                    <a:pt x="3305" y="97"/>
                  </a:lnTo>
                  <a:lnTo>
                    <a:pt x="33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199" name="Freeform 61"/>
            <p:cNvSpPr>
              <a:spLocks/>
            </p:cNvSpPr>
            <p:nvPr/>
          </p:nvSpPr>
          <p:spPr bwMode="auto">
            <a:xfrm>
              <a:off x="1983" y="3138"/>
              <a:ext cx="1692" cy="341"/>
            </a:xfrm>
            <a:custGeom>
              <a:avLst/>
              <a:gdLst>
                <a:gd name="T0" fmla="*/ 0 w 3382"/>
                <a:gd name="T1" fmla="*/ 1 h 682"/>
                <a:gd name="T2" fmla="*/ 2 w 3382"/>
                <a:gd name="T3" fmla="*/ 3 h 682"/>
                <a:gd name="T4" fmla="*/ 3 w 3382"/>
                <a:gd name="T5" fmla="*/ 5 h 682"/>
                <a:gd name="T6" fmla="*/ 5 w 3382"/>
                <a:gd name="T7" fmla="*/ 6 h 682"/>
                <a:gd name="T8" fmla="*/ 7 w 3382"/>
                <a:gd name="T9" fmla="*/ 9 h 682"/>
                <a:gd name="T10" fmla="*/ 10 w 3382"/>
                <a:gd name="T11" fmla="*/ 10 h 682"/>
                <a:gd name="T12" fmla="*/ 12 w 3382"/>
                <a:gd name="T13" fmla="*/ 11 h 682"/>
                <a:gd name="T14" fmla="*/ 15 w 3382"/>
                <a:gd name="T15" fmla="*/ 13 h 682"/>
                <a:gd name="T16" fmla="*/ 18 w 3382"/>
                <a:gd name="T17" fmla="*/ 14 h 682"/>
                <a:gd name="T18" fmla="*/ 22 w 3382"/>
                <a:gd name="T19" fmla="*/ 15 h 682"/>
                <a:gd name="T20" fmla="*/ 25 w 3382"/>
                <a:gd name="T21" fmla="*/ 17 h 682"/>
                <a:gd name="T22" fmla="*/ 29 w 3382"/>
                <a:gd name="T23" fmla="*/ 18 h 682"/>
                <a:gd name="T24" fmla="*/ 33 w 3382"/>
                <a:gd name="T25" fmla="*/ 19 h 682"/>
                <a:gd name="T26" fmla="*/ 36 w 3382"/>
                <a:gd name="T27" fmla="*/ 20 h 682"/>
                <a:gd name="T28" fmla="*/ 40 w 3382"/>
                <a:gd name="T29" fmla="*/ 21 h 682"/>
                <a:gd name="T30" fmla="*/ 44 w 3382"/>
                <a:gd name="T31" fmla="*/ 21 h 682"/>
                <a:gd name="T32" fmla="*/ 49 w 3382"/>
                <a:gd name="T33" fmla="*/ 21 h 682"/>
                <a:gd name="T34" fmla="*/ 53 w 3382"/>
                <a:gd name="T35" fmla="*/ 21 h 682"/>
                <a:gd name="T36" fmla="*/ 57 w 3382"/>
                <a:gd name="T37" fmla="*/ 21 h 682"/>
                <a:gd name="T38" fmla="*/ 61 w 3382"/>
                <a:gd name="T39" fmla="*/ 21 h 682"/>
                <a:gd name="T40" fmla="*/ 65 w 3382"/>
                <a:gd name="T41" fmla="*/ 21 h 682"/>
                <a:gd name="T42" fmla="*/ 69 w 3382"/>
                <a:gd name="T43" fmla="*/ 21 h 682"/>
                <a:gd name="T44" fmla="*/ 73 w 3382"/>
                <a:gd name="T45" fmla="*/ 20 h 682"/>
                <a:gd name="T46" fmla="*/ 77 w 3382"/>
                <a:gd name="T47" fmla="*/ 19 h 682"/>
                <a:gd name="T48" fmla="*/ 81 w 3382"/>
                <a:gd name="T49" fmla="*/ 18 h 682"/>
                <a:gd name="T50" fmla="*/ 85 w 3382"/>
                <a:gd name="T51" fmla="*/ 17 h 682"/>
                <a:gd name="T52" fmla="*/ 88 w 3382"/>
                <a:gd name="T53" fmla="*/ 14 h 682"/>
                <a:gd name="T54" fmla="*/ 92 w 3382"/>
                <a:gd name="T55" fmla="*/ 12 h 682"/>
                <a:gd name="T56" fmla="*/ 95 w 3382"/>
                <a:gd name="T57" fmla="*/ 11 h 682"/>
                <a:gd name="T58" fmla="*/ 98 w 3382"/>
                <a:gd name="T59" fmla="*/ 9 h 682"/>
                <a:gd name="T60" fmla="*/ 101 w 3382"/>
                <a:gd name="T61" fmla="*/ 5 h 682"/>
                <a:gd name="T62" fmla="*/ 104 w 3382"/>
                <a:gd name="T63" fmla="*/ 3 h 682"/>
                <a:gd name="T64" fmla="*/ 106 w 3382"/>
                <a:gd name="T65" fmla="*/ 0 h 6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82"/>
                <a:gd name="T100" fmla="*/ 0 h 682"/>
                <a:gd name="T101" fmla="*/ 3382 w 3382"/>
                <a:gd name="T102" fmla="*/ 682 h 6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82" h="682">
                  <a:moveTo>
                    <a:pt x="0" y="24"/>
                  </a:moveTo>
                  <a:lnTo>
                    <a:pt x="40" y="88"/>
                  </a:lnTo>
                  <a:lnTo>
                    <a:pt x="91" y="150"/>
                  </a:lnTo>
                  <a:lnTo>
                    <a:pt x="151" y="210"/>
                  </a:lnTo>
                  <a:lnTo>
                    <a:pt x="220" y="266"/>
                  </a:lnTo>
                  <a:lnTo>
                    <a:pt x="297" y="320"/>
                  </a:lnTo>
                  <a:lnTo>
                    <a:pt x="384" y="372"/>
                  </a:lnTo>
                  <a:lnTo>
                    <a:pt x="476" y="419"/>
                  </a:lnTo>
                  <a:lnTo>
                    <a:pt x="575" y="464"/>
                  </a:lnTo>
                  <a:lnTo>
                    <a:pt x="681" y="506"/>
                  </a:lnTo>
                  <a:lnTo>
                    <a:pt x="792" y="543"/>
                  </a:lnTo>
                  <a:lnTo>
                    <a:pt x="907" y="576"/>
                  </a:lnTo>
                  <a:lnTo>
                    <a:pt x="1027" y="606"/>
                  </a:lnTo>
                  <a:lnTo>
                    <a:pt x="1151" y="630"/>
                  </a:lnTo>
                  <a:lnTo>
                    <a:pt x="1277" y="651"/>
                  </a:lnTo>
                  <a:lnTo>
                    <a:pt x="1406" y="666"/>
                  </a:lnTo>
                  <a:lnTo>
                    <a:pt x="1537" y="676"/>
                  </a:lnTo>
                  <a:lnTo>
                    <a:pt x="1669" y="682"/>
                  </a:lnTo>
                  <a:lnTo>
                    <a:pt x="1800" y="682"/>
                  </a:lnTo>
                  <a:lnTo>
                    <a:pt x="1932" y="676"/>
                  </a:lnTo>
                  <a:lnTo>
                    <a:pt x="2065" y="665"/>
                  </a:lnTo>
                  <a:lnTo>
                    <a:pt x="2195" y="647"/>
                  </a:lnTo>
                  <a:lnTo>
                    <a:pt x="2324" y="623"/>
                  </a:lnTo>
                  <a:lnTo>
                    <a:pt x="2451" y="593"/>
                  </a:lnTo>
                  <a:lnTo>
                    <a:pt x="2574" y="556"/>
                  </a:lnTo>
                  <a:lnTo>
                    <a:pt x="2694" y="513"/>
                  </a:lnTo>
                  <a:lnTo>
                    <a:pt x="2811" y="462"/>
                  </a:lnTo>
                  <a:lnTo>
                    <a:pt x="2921" y="404"/>
                  </a:lnTo>
                  <a:lnTo>
                    <a:pt x="3027" y="340"/>
                  </a:lnTo>
                  <a:lnTo>
                    <a:pt x="3126" y="266"/>
                  </a:lnTo>
                  <a:lnTo>
                    <a:pt x="3218" y="186"/>
                  </a:lnTo>
                  <a:lnTo>
                    <a:pt x="3305" y="97"/>
                  </a:lnTo>
                  <a:lnTo>
                    <a:pt x="33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200" name="Freeform 62"/>
            <p:cNvSpPr>
              <a:spLocks/>
            </p:cNvSpPr>
            <p:nvPr/>
          </p:nvSpPr>
          <p:spPr bwMode="auto">
            <a:xfrm>
              <a:off x="2107" y="3371"/>
              <a:ext cx="1419" cy="241"/>
            </a:xfrm>
            <a:custGeom>
              <a:avLst/>
              <a:gdLst>
                <a:gd name="T0" fmla="*/ 0 w 2839"/>
                <a:gd name="T1" fmla="*/ 0 h 481"/>
                <a:gd name="T2" fmla="*/ 1 w 2839"/>
                <a:gd name="T3" fmla="*/ 2 h 481"/>
                <a:gd name="T4" fmla="*/ 3 w 2839"/>
                <a:gd name="T5" fmla="*/ 4 h 481"/>
                <a:gd name="T6" fmla="*/ 5 w 2839"/>
                <a:gd name="T7" fmla="*/ 5 h 481"/>
                <a:gd name="T8" fmla="*/ 7 w 2839"/>
                <a:gd name="T9" fmla="*/ 7 h 481"/>
                <a:gd name="T10" fmla="*/ 10 w 2839"/>
                <a:gd name="T11" fmla="*/ 8 h 481"/>
                <a:gd name="T12" fmla="*/ 12 w 2839"/>
                <a:gd name="T13" fmla="*/ 9 h 481"/>
                <a:gd name="T14" fmla="*/ 15 w 2839"/>
                <a:gd name="T15" fmla="*/ 10 h 481"/>
                <a:gd name="T16" fmla="*/ 18 w 2839"/>
                <a:gd name="T17" fmla="*/ 11 h 481"/>
                <a:gd name="T18" fmla="*/ 21 w 2839"/>
                <a:gd name="T19" fmla="*/ 12 h 481"/>
                <a:gd name="T20" fmla="*/ 24 w 2839"/>
                <a:gd name="T21" fmla="*/ 13 h 481"/>
                <a:gd name="T22" fmla="*/ 27 w 2839"/>
                <a:gd name="T23" fmla="*/ 14 h 481"/>
                <a:gd name="T24" fmla="*/ 30 w 2839"/>
                <a:gd name="T25" fmla="*/ 14 h 481"/>
                <a:gd name="T26" fmla="*/ 33 w 2839"/>
                <a:gd name="T27" fmla="*/ 15 h 481"/>
                <a:gd name="T28" fmla="*/ 37 w 2839"/>
                <a:gd name="T29" fmla="*/ 15 h 481"/>
                <a:gd name="T30" fmla="*/ 40 w 2839"/>
                <a:gd name="T31" fmla="*/ 15 h 481"/>
                <a:gd name="T32" fmla="*/ 43 w 2839"/>
                <a:gd name="T33" fmla="*/ 15 h 481"/>
                <a:gd name="T34" fmla="*/ 47 w 2839"/>
                <a:gd name="T35" fmla="*/ 16 h 481"/>
                <a:gd name="T36" fmla="*/ 50 w 2839"/>
                <a:gd name="T37" fmla="*/ 15 h 481"/>
                <a:gd name="T38" fmla="*/ 53 w 2839"/>
                <a:gd name="T39" fmla="*/ 15 h 481"/>
                <a:gd name="T40" fmla="*/ 57 w 2839"/>
                <a:gd name="T41" fmla="*/ 15 h 481"/>
                <a:gd name="T42" fmla="*/ 60 w 2839"/>
                <a:gd name="T43" fmla="*/ 15 h 481"/>
                <a:gd name="T44" fmla="*/ 63 w 2839"/>
                <a:gd name="T45" fmla="*/ 14 h 481"/>
                <a:gd name="T46" fmla="*/ 66 w 2839"/>
                <a:gd name="T47" fmla="*/ 13 h 481"/>
                <a:gd name="T48" fmla="*/ 69 w 2839"/>
                <a:gd name="T49" fmla="*/ 13 h 481"/>
                <a:gd name="T50" fmla="*/ 72 w 2839"/>
                <a:gd name="T51" fmla="*/ 12 h 481"/>
                <a:gd name="T52" fmla="*/ 75 w 2839"/>
                <a:gd name="T53" fmla="*/ 11 h 481"/>
                <a:gd name="T54" fmla="*/ 78 w 2839"/>
                <a:gd name="T55" fmla="*/ 10 h 481"/>
                <a:gd name="T56" fmla="*/ 80 w 2839"/>
                <a:gd name="T57" fmla="*/ 8 h 481"/>
                <a:gd name="T58" fmla="*/ 82 w 2839"/>
                <a:gd name="T59" fmla="*/ 7 h 481"/>
                <a:gd name="T60" fmla="*/ 85 w 2839"/>
                <a:gd name="T61" fmla="*/ 5 h 481"/>
                <a:gd name="T62" fmla="*/ 87 w 2839"/>
                <a:gd name="T63" fmla="*/ 4 h 481"/>
                <a:gd name="T64" fmla="*/ 88 w 2839"/>
                <a:gd name="T65" fmla="*/ 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9"/>
                <a:gd name="T100" fmla="*/ 0 h 481"/>
                <a:gd name="T101" fmla="*/ 2839 w 2839"/>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9" h="481">
                  <a:moveTo>
                    <a:pt x="0" y="0"/>
                  </a:moveTo>
                  <a:lnTo>
                    <a:pt x="50" y="54"/>
                  </a:lnTo>
                  <a:lnTo>
                    <a:pt x="109" y="106"/>
                  </a:lnTo>
                  <a:lnTo>
                    <a:pt x="174" y="153"/>
                  </a:lnTo>
                  <a:lnTo>
                    <a:pt x="244" y="198"/>
                  </a:lnTo>
                  <a:lnTo>
                    <a:pt x="321" y="240"/>
                  </a:lnTo>
                  <a:lnTo>
                    <a:pt x="402" y="278"/>
                  </a:lnTo>
                  <a:lnTo>
                    <a:pt x="488" y="314"/>
                  </a:lnTo>
                  <a:lnTo>
                    <a:pt x="579" y="345"/>
                  </a:lnTo>
                  <a:lnTo>
                    <a:pt x="674" y="374"/>
                  </a:lnTo>
                  <a:lnTo>
                    <a:pt x="772" y="399"/>
                  </a:lnTo>
                  <a:lnTo>
                    <a:pt x="872" y="421"/>
                  </a:lnTo>
                  <a:lnTo>
                    <a:pt x="974" y="440"/>
                  </a:lnTo>
                  <a:lnTo>
                    <a:pt x="1079" y="455"/>
                  </a:lnTo>
                  <a:lnTo>
                    <a:pt x="1186" y="467"/>
                  </a:lnTo>
                  <a:lnTo>
                    <a:pt x="1294" y="475"/>
                  </a:lnTo>
                  <a:lnTo>
                    <a:pt x="1402" y="480"/>
                  </a:lnTo>
                  <a:lnTo>
                    <a:pt x="1510" y="481"/>
                  </a:lnTo>
                  <a:lnTo>
                    <a:pt x="1617" y="478"/>
                  </a:lnTo>
                  <a:lnTo>
                    <a:pt x="1725" y="472"/>
                  </a:lnTo>
                  <a:lnTo>
                    <a:pt x="1831" y="462"/>
                  </a:lnTo>
                  <a:lnTo>
                    <a:pt x="1934" y="449"/>
                  </a:lnTo>
                  <a:lnTo>
                    <a:pt x="2037" y="432"/>
                  </a:lnTo>
                  <a:lnTo>
                    <a:pt x="2136" y="411"/>
                  </a:lnTo>
                  <a:lnTo>
                    <a:pt x="2233" y="386"/>
                  </a:lnTo>
                  <a:lnTo>
                    <a:pt x="2326" y="357"/>
                  </a:lnTo>
                  <a:lnTo>
                    <a:pt x="2415" y="324"/>
                  </a:lnTo>
                  <a:lnTo>
                    <a:pt x="2499" y="289"/>
                  </a:lnTo>
                  <a:lnTo>
                    <a:pt x="2578" y="248"/>
                  </a:lnTo>
                  <a:lnTo>
                    <a:pt x="2653" y="205"/>
                  </a:lnTo>
                  <a:lnTo>
                    <a:pt x="2721" y="156"/>
                  </a:lnTo>
                  <a:lnTo>
                    <a:pt x="2784" y="104"/>
                  </a:lnTo>
                  <a:lnTo>
                    <a:pt x="2839"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201" name="Freeform 63"/>
            <p:cNvSpPr>
              <a:spLocks/>
            </p:cNvSpPr>
            <p:nvPr/>
          </p:nvSpPr>
          <p:spPr bwMode="auto">
            <a:xfrm>
              <a:off x="2107" y="3371"/>
              <a:ext cx="1419" cy="241"/>
            </a:xfrm>
            <a:custGeom>
              <a:avLst/>
              <a:gdLst>
                <a:gd name="T0" fmla="*/ 0 w 2839"/>
                <a:gd name="T1" fmla="*/ 0 h 481"/>
                <a:gd name="T2" fmla="*/ 1 w 2839"/>
                <a:gd name="T3" fmla="*/ 2 h 481"/>
                <a:gd name="T4" fmla="*/ 3 w 2839"/>
                <a:gd name="T5" fmla="*/ 4 h 481"/>
                <a:gd name="T6" fmla="*/ 5 w 2839"/>
                <a:gd name="T7" fmla="*/ 5 h 481"/>
                <a:gd name="T8" fmla="*/ 7 w 2839"/>
                <a:gd name="T9" fmla="*/ 7 h 481"/>
                <a:gd name="T10" fmla="*/ 10 w 2839"/>
                <a:gd name="T11" fmla="*/ 8 h 481"/>
                <a:gd name="T12" fmla="*/ 12 w 2839"/>
                <a:gd name="T13" fmla="*/ 9 h 481"/>
                <a:gd name="T14" fmla="*/ 15 w 2839"/>
                <a:gd name="T15" fmla="*/ 10 h 481"/>
                <a:gd name="T16" fmla="*/ 18 w 2839"/>
                <a:gd name="T17" fmla="*/ 11 h 481"/>
                <a:gd name="T18" fmla="*/ 21 w 2839"/>
                <a:gd name="T19" fmla="*/ 12 h 481"/>
                <a:gd name="T20" fmla="*/ 24 w 2839"/>
                <a:gd name="T21" fmla="*/ 13 h 481"/>
                <a:gd name="T22" fmla="*/ 27 w 2839"/>
                <a:gd name="T23" fmla="*/ 14 h 481"/>
                <a:gd name="T24" fmla="*/ 30 w 2839"/>
                <a:gd name="T25" fmla="*/ 14 h 481"/>
                <a:gd name="T26" fmla="*/ 33 w 2839"/>
                <a:gd name="T27" fmla="*/ 15 h 481"/>
                <a:gd name="T28" fmla="*/ 37 w 2839"/>
                <a:gd name="T29" fmla="*/ 15 h 481"/>
                <a:gd name="T30" fmla="*/ 40 w 2839"/>
                <a:gd name="T31" fmla="*/ 15 h 481"/>
                <a:gd name="T32" fmla="*/ 43 w 2839"/>
                <a:gd name="T33" fmla="*/ 15 h 481"/>
                <a:gd name="T34" fmla="*/ 47 w 2839"/>
                <a:gd name="T35" fmla="*/ 16 h 481"/>
                <a:gd name="T36" fmla="*/ 50 w 2839"/>
                <a:gd name="T37" fmla="*/ 15 h 481"/>
                <a:gd name="T38" fmla="*/ 53 w 2839"/>
                <a:gd name="T39" fmla="*/ 15 h 481"/>
                <a:gd name="T40" fmla="*/ 57 w 2839"/>
                <a:gd name="T41" fmla="*/ 15 h 481"/>
                <a:gd name="T42" fmla="*/ 60 w 2839"/>
                <a:gd name="T43" fmla="*/ 15 h 481"/>
                <a:gd name="T44" fmla="*/ 63 w 2839"/>
                <a:gd name="T45" fmla="*/ 14 h 481"/>
                <a:gd name="T46" fmla="*/ 66 w 2839"/>
                <a:gd name="T47" fmla="*/ 13 h 481"/>
                <a:gd name="T48" fmla="*/ 69 w 2839"/>
                <a:gd name="T49" fmla="*/ 13 h 481"/>
                <a:gd name="T50" fmla="*/ 72 w 2839"/>
                <a:gd name="T51" fmla="*/ 12 h 481"/>
                <a:gd name="T52" fmla="*/ 75 w 2839"/>
                <a:gd name="T53" fmla="*/ 11 h 481"/>
                <a:gd name="T54" fmla="*/ 78 w 2839"/>
                <a:gd name="T55" fmla="*/ 10 h 481"/>
                <a:gd name="T56" fmla="*/ 80 w 2839"/>
                <a:gd name="T57" fmla="*/ 8 h 481"/>
                <a:gd name="T58" fmla="*/ 82 w 2839"/>
                <a:gd name="T59" fmla="*/ 7 h 481"/>
                <a:gd name="T60" fmla="*/ 85 w 2839"/>
                <a:gd name="T61" fmla="*/ 5 h 481"/>
                <a:gd name="T62" fmla="*/ 87 w 2839"/>
                <a:gd name="T63" fmla="*/ 4 h 481"/>
                <a:gd name="T64" fmla="*/ 88 w 2839"/>
                <a:gd name="T65" fmla="*/ 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9"/>
                <a:gd name="T100" fmla="*/ 0 h 481"/>
                <a:gd name="T101" fmla="*/ 2839 w 2839"/>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9" h="481">
                  <a:moveTo>
                    <a:pt x="0" y="0"/>
                  </a:moveTo>
                  <a:lnTo>
                    <a:pt x="50" y="54"/>
                  </a:lnTo>
                  <a:lnTo>
                    <a:pt x="109" y="106"/>
                  </a:lnTo>
                  <a:lnTo>
                    <a:pt x="174" y="153"/>
                  </a:lnTo>
                  <a:lnTo>
                    <a:pt x="244" y="198"/>
                  </a:lnTo>
                  <a:lnTo>
                    <a:pt x="321" y="240"/>
                  </a:lnTo>
                  <a:lnTo>
                    <a:pt x="402" y="278"/>
                  </a:lnTo>
                  <a:lnTo>
                    <a:pt x="488" y="314"/>
                  </a:lnTo>
                  <a:lnTo>
                    <a:pt x="579" y="345"/>
                  </a:lnTo>
                  <a:lnTo>
                    <a:pt x="674" y="374"/>
                  </a:lnTo>
                  <a:lnTo>
                    <a:pt x="772" y="399"/>
                  </a:lnTo>
                  <a:lnTo>
                    <a:pt x="872" y="421"/>
                  </a:lnTo>
                  <a:lnTo>
                    <a:pt x="974" y="440"/>
                  </a:lnTo>
                  <a:lnTo>
                    <a:pt x="1079" y="455"/>
                  </a:lnTo>
                  <a:lnTo>
                    <a:pt x="1186" y="467"/>
                  </a:lnTo>
                  <a:lnTo>
                    <a:pt x="1294" y="475"/>
                  </a:lnTo>
                  <a:lnTo>
                    <a:pt x="1402" y="480"/>
                  </a:lnTo>
                  <a:lnTo>
                    <a:pt x="1510" y="481"/>
                  </a:lnTo>
                  <a:lnTo>
                    <a:pt x="1617" y="478"/>
                  </a:lnTo>
                  <a:lnTo>
                    <a:pt x="1725" y="472"/>
                  </a:lnTo>
                  <a:lnTo>
                    <a:pt x="1831" y="462"/>
                  </a:lnTo>
                  <a:lnTo>
                    <a:pt x="1934" y="449"/>
                  </a:lnTo>
                  <a:lnTo>
                    <a:pt x="2037" y="432"/>
                  </a:lnTo>
                  <a:lnTo>
                    <a:pt x="2136" y="411"/>
                  </a:lnTo>
                  <a:lnTo>
                    <a:pt x="2233" y="386"/>
                  </a:lnTo>
                  <a:lnTo>
                    <a:pt x="2326" y="357"/>
                  </a:lnTo>
                  <a:lnTo>
                    <a:pt x="2415" y="324"/>
                  </a:lnTo>
                  <a:lnTo>
                    <a:pt x="2499" y="289"/>
                  </a:lnTo>
                  <a:lnTo>
                    <a:pt x="2578" y="248"/>
                  </a:lnTo>
                  <a:lnTo>
                    <a:pt x="2653" y="205"/>
                  </a:lnTo>
                  <a:lnTo>
                    <a:pt x="2721" y="156"/>
                  </a:lnTo>
                  <a:lnTo>
                    <a:pt x="2784" y="104"/>
                  </a:lnTo>
                  <a:lnTo>
                    <a:pt x="2839"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202" name="Freeform 64"/>
            <p:cNvSpPr>
              <a:spLocks/>
            </p:cNvSpPr>
            <p:nvPr/>
          </p:nvSpPr>
          <p:spPr bwMode="auto">
            <a:xfrm>
              <a:off x="2494" y="3665"/>
              <a:ext cx="666" cy="50"/>
            </a:xfrm>
            <a:custGeom>
              <a:avLst/>
              <a:gdLst>
                <a:gd name="T0" fmla="*/ 0 w 1332"/>
                <a:gd name="T1" fmla="*/ 0 h 100"/>
                <a:gd name="T2" fmla="*/ 1 w 1332"/>
                <a:gd name="T3" fmla="*/ 1 h 100"/>
                <a:gd name="T4" fmla="*/ 1 w 1332"/>
                <a:gd name="T5" fmla="*/ 1 h 100"/>
                <a:gd name="T6" fmla="*/ 3 w 1332"/>
                <a:gd name="T7" fmla="*/ 2 h 100"/>
                <a:gd name="T8" fmla="*/ 5 w 1332"/>
                <a:gd name="T9" fmla="*/ 2 h 100"/>
                <a:gd name="T10" fmla="*/ 5 w 1332"/>
                <a:gd name="T11" fmla="*/ 2 h 100"/>
                <a:gd name="T12" fmla="*/ 6 w 1332"/>
                <a:gd name="T13" fmla="*/ 2 h 100"/>
                <a:gd name="T14" fmla="*/ 7 w 1332"/>
                <a:gd name="T15" fmla="*/ 3 h 100"/>
                <a:gd name="T16" fmla="*/ 10 w 1332"/>
                <a:gd name="T17" fmla="*/ 3 h 100"/>
                <a:gd name="T18" fmla="*/ 10 w 1332"/>
                <a:gd name="T19" fmla="*/ 3 h 100"/>
                <a:gd name="T20" fmla="*/ 11 w 1332"/>
                <a:gd name="T21" fmla="*/ 3 h 100"/>
                <a:gd name="T22" fmla="*/ 13 w 1332"/>
                <a:gd name="T23" fmla="*/ 3 h 100"/>
                <a:gd name="T24" fmla="*/ 14 w 1332"/>
                <a:gd name="T25" fmla="*/ 3 h 100"/>
                <a:gd name="T26" fmla="*/ 17 w 1332"/>
                <a:gd name="T27" fmla="*/ 3 h 100"/>
                <a:gd name="T28" fmla="*/ 18 w 1332"/>
                <a:gd name="T29" fmla="*/ 3 h 100"/>
                <a:gd name="T30" fmla="*/ 20 w 1332"/>
                <a:gd name="T31" fmla="*/ 3 h 100"/>
                <a:gd name="T32" fmla="*/ 21 w 1332"/>
                <a:gd name="T33" fmla="*/ 3 h 100"/>
                <a:gd name="T34" fmla="*/ 22 w 1332"/>
                <a:gd name="T35" fmla="*/ 3 h 100"/>
                <a:gd name="T36" fmla="*/ 23 w 1332"/>
                <a:gd name="T37" fmla="*/ 3 h 100"/>
                <a:gd name="T38" fmla="*/ 25 w 1332"/>
                <a:gd name="T39" fmla="*/ 3 h 100"/>
                <a:gd name="T40" fmla="*/ 26 w 1332"/>
                <a:gd name="T41" fmla="*/ 3 h 100"/>
                <a:gd name="T42" fmla="*/ 28 w 1332"/>
                <a:gd name="T43" fmla="*/ 3 h 100"/>
                <a:gd name="T44" fmla="*/ 29 w 1332"/>
                <a:gd name="T45" fmla="*/ 3 h 100"/>
                <a:gd name="T46" fmla="*/ 30 w 1332"/>
                <a:gd name="T47" fmla="*/ 3 h 100"/>
                <a:gd name="T48" fmla="*/ 33 w 1332"/>
                <a:gd name="T49" fmla="*/ 3 h 100"/>
                <a:gd name="T50" fmla="*/ 34 w 1332"/>
                <a:gd name="T51" fmla="*/ 3 h 100"/>
                <a:gd name="T52" fmla="*/ 35 w 1332"/>
                <a:gd name="T53" fmla="*/ 2 h 100"/>
                <a:gd name="T54" fmla="*/ 37 w 1332"/>
                <a:gd name="T55" fmla="*/ 2 h 100"/>
                <a:gd name="T56" fmla="*/ 38 w 1332"/>
                <a:gd name="T57" fmla="*/ 2 h 100"/>
                <a:gd name="T58" fmla="*/ 39 w 1332"/>
                <a:gd name="T59" fmla="*/ 2 h 100"/>
                <a:gd name="T60" fmla="*/ 40 w 1332"/>
                <a:gd name="T61" fmla="*/ 1 h 100"/>
                <a:gd name="T62" fmla="*/ 41 w 1332"/>
                <a:gd name="T63" fmla="*/ 1 h 100"/>
                <a:gd name="T64" fmla="*/ 42 w 1332"/>
                <a:gd name="T65" fmla="*/ 1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2"/>
                <a:gd name="T100" fmla="*/ 0 h 100"/>
                <a:gd name="T101" fmla="*/ 1332 w 1332"/>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2" h="100">
                  <a:moveTo>
                    <a:pt x="0" y="0"/>
                  </a:moveTo>
                  <a:lnTo>
                    <a:pt x="29" y="12"/>
                  </a:lnTo>
                  <a:lnTo>
                    <a:pt x="60" y="23"/>
                  </a:lnTo>
                  <a:lnTo>
                    <a:pt x="93" y="34"/>
                  </a:lnTo>
                  <a:lnTo>
                    <a:pt x="129" y="44"/>
                  </a:lnTo>
                  <a:lnTo>
                    <a:pt x="167" y="52"/>
                  </a:lnTo>
                  <a:lnTo>
                    <a:pt x="206" y="61"/>
                  </a:lnTo>
                  <a:lnTo>
                    <a:pt x="247" y="68"/>
                  </a:lnTo>
                  <a:lnTo>
                    <a:pt x="289" y="75"/>
                  </a:lnTo>
                  <a:lnTo>
                    <a:pt x="333" y="81"/>
                  </a:lnTo>
                  <a:lnTo>
                    <a:pt x="377" y="87"/>
                  </a:lnTo>
                  <a:lnTo>
                    <a:pt x="423" y="90"/>
                  </a:lnTo>
                  <a:lnTo>
                    <a:pt x="469" y="95"/>
                  </a:lnTo>
                  <a:lnTo>
                    <a:pt x="516" y="97"/>
                  </a:lnTo>
                  <a:lnTo>
                    <a:pt x="563" y="99"/>
                  </a:lnTo>
                  <a:lnTo>
                    <a:pt x="612" y="100"/>
                  </a:lnTo>
                  <a:lnTo>
                    <a:pt x="660" y="100"/>
                  </a:lnTo>
                  <a:lnTo>
                    <a:pt x="707" y="100"/>
                  </a:lnTo>
                  <a:lnTo>
                    <a:pt x="756" y="99"/>
                  </a:lnTo>
                  <a:lnTo>
                    <a:pt x="803" y="98"/>
                  </a:lnTo>
                  <a:lnTo>
                    <a:pt x="850" y="96"/>
                  </a:lnTo>
                  <a:lnTo>
                    <a:pt x="896" y="92"/>
                  </a:lnTo>
                  <a:lnTo>
                    <a:pt x="943" y="88"/>
                  </a:lnTo>
                  <a:lnTo>
                    <a:pt x="989" y="83"/>
                  </a:lnTo>
                  <a:lnTo>
                    <a:pt x="1032" y="77"/>
                  </a:lnTo>
                  <a:lnTo>
                    <a:pt x="1076" y="70"/>
                  </a:lnTo>
                  <a:lnTo>
                    <a:pt x="1118" y="62"/>
                  </a:lnTo>
                  <a:lnTo>
                    <a:pt x="1158" y="54"/>
                  </a:lnTo>
                  <a:lnTo>
                    <a:pt x="1196" y="46"/>
                  </a:lnTo>
                  <a:lnTo>
                    <a:pt x="1233" y="36"/>
                  </a:lnTo>
                  <a:lnTo>
                    <a:pt x="1269" y="25"/>
                  </a:lnTo>
                  <a:lnTo>
                    <a:pt x="1301" y="14"/>
                  </a:lnTo>
                  <a:lnTo>
                    <a:pt x="133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203" name="Freeform 65"/>
            <p:cNvSpPr>
              <a:spLocks/>
            </p:cNvSpPr>
            <p:nvPr/>
          </p:nvSpPr>
          <p:spPr bwMode="auto">
            <a:xfrm>
              <a:off x="2494" y="3665"/>
              <a:ext cx="666" cy="50"/>
            </a:xfrm>
            <a:custGeom>
              <a:avLst/>
              <a:gdLst>
                <a:gd name="T0" fmla="*/ 0 w 1332"/>
                <a:gd name="T1" fmla="*/ 0 h 100"/>
                <a:gd name="T2" fmla="*/ 1 w 1332"/>
                <a:gd name="T3" fmla="*/ 1 h 100"/>
                <a:gd name="T4" fmla="*/ 1 w 1332"/>
                <a:gd name="T5" fmla="*/ 1 h 100"/>
                <a:gd name="T6" fmla="*/ 3 w 1332"/>
                <a:gd name="T7" fmla="*/ 2 h 100"/>
                <a:gd name="T8" fmla="*/ 5 w 1332"/>
                <a:gd name="T9" fmla="*/ 2 h 100"/>
                <a:gd name="T10" fmla="*/ 5 w 1332"/>
                <a:gd name="T11" fmla="*/ 2 h 100"/>
                <a:gd name="T12" fmla="*/ 6 w 1332"/>
                <a:gd name="T13" fmla="*/ 2 h 100"/>
                <a:gd name="T14" fmla="*/ 7 w 1332"/>
                <a:gd name="T15" fmla="*/ 3 h 100"/>
                <a:gd name="T16" fmla="*/ 10 w 1332"/>
                <a:gd name="T17" fmla="*/ 3 h 100"/>
                <a:gd name="T18" fmla="*/ 10 w 1332"/>
                <a:gd name="T19" fmla="*/ 3 h 100"/>
                <a:gd name="T20" fmla="*/ 11 w 1332"/>
                <a:gd name="T21" fmla="*/ 3 h 100"/>
                <a:gd name="T22" fmla="*/ 13 w 1332"/>
                <a:gd name="T23" fmla="*/ 3 h 100"/>
                <a:gd name="T24" fmla="*/ 14 w 1332"/>
                <a:gd name="T25" fmla="*/ 3 h 100"/>
                <a:gd name="T26" fmla="*/ 17 w 1332"/>
                <a:gd name="T27" fmla="*/ 3 h 100"/>
                <a:gd name="T28" fmla="*/ 18 w 1332"/>
                <a:gd name="T29" fmla="*/ 3 h 100"/>
                <a:gd name="T30" fmla="*/ 20 w 1332"/>
                <a:gd name="T31" fmla="*/ 3 h 100"/>
                <a:gd name="T32" fmla="*/ 21 w 1332"/>
                <a:gd name="T33" fmla="*/ 3 h 100"/>
                <a:gd name="T34" fmla="*/ 22 w 1332"/>
                <a:gd name="T35" fmla="*/ 3 h 100"/>
                <a:gd name="T36" fmla="*/ 23 w 1332"/>
                <a:gd name="T37" fmla="*/ 3 h 100"/>
                <a:gd name="T38" fmla="*/ 25 w 1332"/>
                <a:gd name="T39" fmla="*/ 3 h 100"/>
                <a:gd name="T40" fmla="*/ 26 w 1332"/>
                <a:gd name="T41" fmla="*/ 3 h 100"/>
                <a:gd name="T42" fmla="*/ 28 w 1332"/>
                <a:gd name="T43" fmla="*/ 3 h 100"/>
                <a:gd name="T44" fmla="*/ 29 w 1332"/>
                <a:gd name="T45" fmla="*/ 3 h 100"/>
                <a:gd name="T46" fmla="*/ 30 w 1332"/>
                <a:gd name="T47" fmla="*/ 3 h 100"/>
                <a:gd name="T48" fmla="*/ 33 w 1332"/>
                <a:gd name="T49" fmla="*/ 3 h 100"/>
                <a:gd name="T50" fmla="*/ 34 w 1332"/>
                <a:gd name="T51" fmla="*/ 3 h 100"/>
                <a:gd name="T52" fmla="*/ 35 w 1332"/>
                <a:gd name="T53" fmla="*/ 2 h 100"/>
                <a:gd name="T54" fmla="*/ 37 w 1332"/>
                <a:gd name="T55" fmla="*/ 2 h 100"/>
                <a:gd name="T56" fmla="*/ 38 w 1332"/>
                <a:gd name="T57" fmla="*/ 2 h 100"/>
                <a:gd name="T58" fmla="*/ 39 w 1332"/>
                <a:gd name="T59" fmla="*/ 2 h 100"/>
                <a:gd name="T60" fmla="*/ 40 w 1332"/>
                <a:gd name="T61" fmla="*/ 1 h 100"/>
                <a:gd name="T62" fmla="*/ 41 w 1332"/>
                <a:gd name="T63" fmla="*/ 1 h 100"/>
                <a:gd name="T64" fmla="*/ 42 w 1332"/>
                <a:gd name="T65" fmla="*/ 1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2"/>
                <a:gd name="T100" fmla="*/ 0 h 100"/>
                <a:gd name="T101" fmla="*/ 1332 w 1332"/>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2" h="100">
                  <a:moveTo>
                    <a:pt x="0" y="0"/>
                  </a:moveTo>
                  <a:lnTo>
                    <a:pt x="29" y="12"/>
                  </a:lnTo>
                  <a:lnTo>
                    <a:pt x="60" y="23"/>
                  </a:lnTo>
                  <a:lnTo>
                    <a:pt x="93" y="34"/>
                  </a:lnTo>
                  <a:lnTo>
                    <a:pt x="129" y="44"/>
                  </a:lnTo>
                  <a:lnTo>
                    <a:pt x="167" y="52"/>
                  </a:lnTo>
                  <a:lnTo>
                    <a:pt x="206" y="61"/>
                  </a:lnTo>
                  <a:lnTo>
                    <a:pt x="247" y="68"/>
                  </a:lnTo>
                  <a:lnTo>
                    <a:pt x="289" y="75"/>
                  </a:lnTo>
                  <a:lnTo>
                    <a:pt x="333" y="81"/>
                  </a:lnTo>
                  <a:lnTo>
                    <a:pt x="377" y="87"/>
                  </a:lnTo>
                  <a:lnTo>
                    <a:pt x="423" y="90"/>
                  </a:lnTo>
                  <a:lnTo>
                    <a:pt x="469" y="95"/>
                  </a:lnTo>
                  <a:lnTo>
                    <a:pt x="516" y="97"/>
                  </a:lnTo>
                  <a:lnTo>
                    <a:pt x="563" y="99"/>
                  </a:lnTo>
                  <a:lnTo>
                    <a:pt x="612" y="100"/>
                  </a:lnTo>
                  <a:lnTo>
                    <a:pt x="660" y="100"/>
                  </a:lnTo>
                  <a:lnTo>
                    <a:pt x="707" y="100"/>
                  </a:lnTo>
                  <a:lnTo>
                    <a:pt x="756" y="99"/>
                  </a:lnTo>
                  <a:lnTo>
                    <a:pt x="803" y="98"/>
                  </a:lnTo>
                  <a:lnTo>
                    <a:pt x="850" y="96"/>
                  </a:lnTo>
                  <a:lnTo>
                    <a:pt x="896" y="92"/>
                  </a:lnTo>
                  <a:lnTo>
                    <a:pt x="943" y="88"/>
                  </a:lnTo>
                  <a:lnTo>
                    <a:pt x="989" y="83"/>
                  </a:lnTo>
                  <a:lnTo>
                    <a:pt x="1032" y="77"/>
                  </a:lnTo>
                  <a:lnTo>
                    <a:pt x="1076" y="70"/>
                  </a:lnTo>
                  <a:lnTo>
                    <a:pt x="1118" y="62"/>
                  </a:lnTo>
                  <a:lnTo>
                    <a:pt x="1158" y="54"/>
                  </a:lnTo>
                  <a:lnTo>
                    <a:pt x="1196" y="46"/>
                  </a:lnTo>
                  <a:lnTo>
                    <a:pt x="1233" y="36"/>
                  </a:lnTo>
                  <a:lnTo>
                    <a:pt x="1269" y="25"/>
                  </a:lnTo>
                  <a:lnTo>
                    <a:pt x="1301" y="14"/>
                  </a:lnTo>
                  <a:lnTo>
                    <a:pt x="133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204" name="Freeform 66"/>
            <p:cNvSpPr>
              <a:spLocks/>
            </p:cNvSpPr>
            <p:nvPr/>
          </p:nvSpPr>
          <p:spPr bwMode="auto">
            <a:xfrm>
              <a:off x="2831" y="1965"/>
              <a:ext cx="342" cy="58"/>
            </a:xfrm>
            <a:custGeom>
              <a:avLst/>
              <a:gdLst>
                <a:gd name="T0" fmla="*/ 21 w 685"/>
                <a:gd name="T1" fmla="*/ 0 h 118"/>
                <a:gd name="T2" fmla="*/ 20 w 685"/>
                <a:gd name="T3" fmla="*/ 0 h 118"/>
                <a:gd name="T4" fmla="*/ 19 w 685"/>
                <a:gd name="T5" fmla="*/ 0 h 118"/>
                <a:gd name="T6" fmla="*/ 18 w 685"/>
                <a:gd name="T7" fmla="*/ 0 h 118"/>
                <a:gd name="T8" fmla="*/ 17 w 685"/>
                <a:gd name="T9" fmla="*/ 0 h 118"/>
                <a:gd name="T10" fmla="*/ 15 w 685"/>
                <a:gd name="T11" fmla="*/ 0 h 118"/>
                <a:gd name="T12" fmla="*/ 14 w 685"/>
                <a:gd name="T13" fmla="*/ 0 h 118"/>
                <a:gd name="T14" fmla="*/ 12 w 685"/>
                <a:gd name="T15" fmla="*/ 0 h 118"/>
                <a:gd name="T16" fmla="*/ 11 w 685"/>
                <a:gd name="T17" fmla="*/ 0 h 118"/>
                <a:gd name="T18" fmla="*/ 9 w 685"/>
                <a:gd name="T19" fmla="*/ 0 h 118"/>
                <a:gd name="T20" fmla="*/ 8 w 685"/>
                <a:gd name="T21" fmla="*/ 0 h 118"/>
                <a:gd name="T22" fmla="*/ 6 w 685"/>
                <a:gd name="T23" fmla="*/ 0 h 118"/>
                <a:gd name="T24" fmla="*/ 5 w 685"/>
                <a:gd name="T25" fmla="*/ 1 h 118"/>
                <a:gd name="T26" fmla="*/ 3 w 685"/>
                <a:gd name="T27" fmla="*/ 1 h 118"/>
                <a:gd name="T28" fmla="*/ 2 w 685"/>
                <a:gd name="T29" fmla="*/ 2 h 118"/>
                <a:gd name="T30" fmla="*/ 1 w 685"/>
                <a:gd name="T31" fmla="*/ 2 h 118"/>
                <a:gd name="T32" fmla="*/ 0 w 685"/>
                <a:gd name="T33" fmla="*/ 3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5"/>
                <a:gd name="T52" fmla="*/ 0 h 118"/>
                <a:gd name="T53" fmla="*/ 685 w 685"/>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5" h="118">
                  <a:moveTo>
                    <a:pt x="685" y="30"/>
                  </a:moveTo>
                  <a:lnTo>
                    <a:pt x="656" y="22"/>
                  </a:lnTo>
                  <a:lnTo>
                    <a:pt x="622" y="15"/>
                  </a:lnTo>
                  <a:lnTo>
                    <a:pt x="585" y="10"/>
                  </a:lnTo>
                  <a:lnTo>
                    <a:pt x="544" y="5"/>
                  </a:lnTo>
                  <a:lnTo>
                    <a:pt x="501" y="3"/>
                  </a:lnTo>
                  <a:lnTo>
                    <a:pt x="455" y="0"/>
                  </a:lnTo>
                  <a:lnTo>
                    <a:pt x="408" y="2"/>
                  </a:lnTo>
                  <a:lnTo>
                    <a:pt x="360" y="4"/>
                  </a:lnTo>
                  <a:lnTo>
                    <a:pt x="310" y="9"/>
                  </a:lnTo>
                  <a:lnTo>
                    <a:pt x="262" y="17"/>
                  </a:lnTo>
                  <a:lnTo>
                    <a:pt x="213" y="26"/>
                  </a:lnTo>
                  <a:lnTo>
                    <a:pt x="166" y="38"/>
                  </a:lnTo>
                  <a:lnTo>
                    <a:pt x="120" y="53"/>
                  </a:lnTo>
                  <a:lnTo>
                    <a:pt x="77" y="72"/>
                  </a:lnTo>
                  <a:lnTo>
                    <a:pt x="37" y="93"/>
                  </a:lnTo>
                  <a:lnTo>
                    <a:pt x="0" y="1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205" name="Freeform 67"/>
            <p:cNvSpPr>
              <a:spLocks/>
            </p:cNvSpPr>
            <p:nvPr/>
          </p:nvSpPr>
          <p:spPr bwMode="auto">
            <a:xfrm>
              <a:off x="2831" y="1965"/>
              <a:ext cx="342" cy="58"/>
            </a:xfrm>
            <a:custGeom>
              <a:avLst/>
              <a:gdLst>
                <a:gd name="T0" fmla="*/ 21 w 685"/>
                <a:gd name="T1" fmla="*/ 0 h 118"/>
                <a:gd name="T2" fmla="*/ 20 w 685"/>
                <a:gd name="T3" fmla="*/ 0 h 118"/>
                <a:gd name="T4" fmla="*/ 19 w 685"/>
                <a:gd name="T5" fmla="*/ 0 h 118"/>
                <a:gd name="T6" fmla="*/ 18 w 685"/>
                <a:gd name="T7" fmla="*/ 0 h 118"/>
                <a:gd name="T8" fmla="*/ 17 w 685"/>
                <a:gd name="T9" fmla="*/ 0 h 118"/>
                <a:gd name="T10" fmla="*/ 15 w 685"/>
                <a:gd name="T11" fmla="*/ 0 h 118"/>
                <a:gd name="T12" fmla="*/ 14 w 685"/>
                <a:gd name="T13" fmla="*/ 0 h 118"/>
                <a:gd name="T14" fmla="*/ 12 w 685"/>
                <a:gd name="T15" fmla="*/ 0 h 118"/>
                <a:gd name="T16" fmla="*/ 11 w 685"/>
                <a:gd name="T17" fmla="*/ 0 h 118"/>
                <a:gd name="T18" fmla="*/ 9 w 685"/>
                <a:gd name="T19" fmla="*/ 0 h 118"/>
                <a:gd name="T20" fmla="*/ 8 w 685"/>
                <a:gd name="T21" fmla="*/ 0 h 118"/>
                <a:gd name="T22" fmla="*/ 6 w 685"/>
                <a:gd name="T23" fmla="*/ 0 h 118"/>
                <a:gd name="T24" fmla="*/ 5 w 685"/>
                <a:gd name="T25" fmla="*/ 1 h 118"/>
                <a:gd name="T26" fmla="*/ 3 w 685"/>
                <a:gd name="T27" fmla="*/ 1 h 118"/>
                <a:gd name="T28" fmla="*/ 2 w 685"/>
                <a:gd name="T29" fmla="*/ 2 h 118"/>
                <a:gd name="T30" fmla="*/ 1 w 685"/>
                <a:gd name="T31" fmla="*/ 2 h 118"/>
                <a:gd name="T32" fmla="*/ 0 w 685"/>
                <a:gd name="T33" fmla="*/ 3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5"/>
                <a:gd name="T52" fmla="*/ 0 h 118"/>
                <a:gd name="T53" fmla="*/ 685 w 685"/>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5" h="118">
                  <a:moveTo>
                    <a:pt x="685" y="30"/>
                  </a:moveTo>
                  <a:lnTo>
                    <a:pt x="656" y="22"/>
                  </a:lnTo>
                  <a:lnTo>
                    <a:pt x="622" y="15"/>
                  </a:lnTo>
                  <a:lnTo>
                    <a:pt x="585" y="10"/>
                  </a:lnTo>
                  <a:lnTo>
                    <a:pt x="544" y="5"/>
                  </a:lnTo>
                  <a:lnTo>
                    <a:pt x="501" y="3"/>
                  </a:lnTo>
                  <a:lnTo>
                    <a:pt x="455" y="0"/>
                  </a:lnTo>
                  <a:lnTo>
                    <a:pt x="408" y="2"/>
                  </a:lnTo>
                  <a:lnTo>
                    <a:pt x="360" y="4"/>
                  </a:lnTo>
                  <a:lnTo>
                    <a:pt x="310" y="9"/>
                  </a:lnTo>
                  <a:lnTo>
                    <a:pt x="262" y="17"/>
                  </a:lnTo>
                  <a:lnTo>
                    <a:pt x="213" y="26"/>
                  </a:lnTo>
                  <a:lnTo>
                    <a:pt x="166" y="38"/>
                  </a:lnTo>
                  <a:lnTo>
                    <a:pt x="120" y="53"/>
                  </a:lnTo>
                  <a:lnTo>
                    <a:pt x="77" y="72"/>
                  </a:lnTo>
                  <a:lnTo>
                    <a:pt x="37" y="93"/>
                  </a:lnTo>
                  <a:lnTo>
                    <a:pt x="0" y="1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sp>
          <p:nvSpPr>
            <p:cNvPr id="91206" name="Freeform 68"/>
            <p:cNvSpPr>
              <a:spLocks/>
            </p:cNvSpPr>
            <p:nvPr/>
          </p:nvSpPr>
          <p:spPr bwMode="auto">
            <a:xfrm>
              <a:off x="3040" y="2868"/>
              <a:ext cx="674" cy="628"/>
            </a:xfrm>
            <a:custGeom>
              <a:avLst/>
              <a:gdLst>
                <a:gd name="T0" fmla="*/ 43 w 1347"/>
                <a:gd name="T1" fmla="*/ 1 h 1254"/>
                <a:gd name="T2" fmla="*/ 42 w 1347"/>
                <a:gd name="T3" fmla="*/ 3 h 1254"/>
                <a:gd name="T4" fmla="*/ 42 w 1347"/>
                <a:gd name="T5" fmla="*/ 5 h 1254"/>
                <a:gd name="T6" fmla="*/ 41 w 1347"/>
                <a:gd name="T7" fmla="*/ 6 h 1254"/>
                <a:gd name="T8" fmla="*/ 41 w 1347"/>
                <a:gd name="T9" fmla="*/ 10 h 1254"/>
                <a:gd name="T10" fmla="*/ 40 w 1347"/>
                <a:gd name="T11" fmla="*/ 12 h 1254"/>
                <a:gd name="T12" fmla="*/ 40 w 1347"/>
                <a:gd name="T13" fmla="*/ 18 h 1254"/>
                <a:gd name="T14" fmla="*/ 38 w 1347"/>
                <a:gd name="T15" fmla="*/ 20 h 1254"/>
                <a:gd name="T16" fmla="*/ 37 w 1347"/>
                <a:gd name="T17" fmla="*/ 21 h 1254"/>
                <a:gd name="T18" fmla="*/ 36 w 1347"/>
                <a:gd name="T19" fmla="*/ 23 h 1254"/>
                <a:gd name="T20" fmla="*/ 36 w 1347"/>
                <a:gd name="T21" fmla="*/ 25 h 1254"/>
                <a:gd name="T22" fmla="*/ 35 w 1347"/>
                <a:gd name="T23" fmla="*/ 27 h 1254"/>
                <a:gd name="T24" fmla="*/ 35 w 1347"/>
                <a:gd name="T25" fmla="*/ 28 h 1254"/>
                <a:gd name="T26" fmla="*/ 34 w 1347"/>
                <a:gd name="T27" fmla="*/ 28 h 1254"/>
                <a:gd name="T28" fmla="*/ 33 w 1347"/>
                <a:gd name="T29" fmla="*/ 30 h 1254"/>
                <a:gd name="T30" fmla="*/ 33 w 1347"/>
                <a:gd name="T31" fmla="*/ 31 h 1254"/>
                <a:gd name="T32" fmla="*/ 31 w 1347"/>
                <a:gd name="T33" fmla="*/ 32 h 1254"/>
                <a:gd name="T34" fmla="*/ 30 w 1347"/>
                <a:gd name="T35" fmla="*/ 33 h 1254"/>
                <a:gd name="T36" fmla="*/ 29 w 1347"/>
                <a:gd name="T37" fmla="*/ 34 h 1254"/>
                <a:gd name="T38" fmla="*/ 28 w 1347"/>
                <a:gd name="T39" fmla="*/ 35 h 1254"/>
                <a:gd name="T40" fmla="*/ 27 w 1347"/>
                <a:gd name="T41" fmla="*/ 37 h 1254"/>
                <a:gd name="T42" fmla="*/ 26 w 1347"/>
                <a:gd name="T43" fmla="*/ 37 h 1254"/>
                <a:gd name="T44" fmla="*/ 24 w 1347"/>
                <a:gd name="T45" fmla="*/ 39 h 1254"/>
                <a:gd name="T46" fmla="*/ 23 w 1347"/>
                <a:gd name="T47" fmla="*/ 38 h 1254"/>
                <a:gd name="T48" fmla="*/ 25 w 1347"/>
                <a:gd name="T49" fmla="*/ 35 h 1254"/>
                <a:gd name="T50" fmla="*/ 24 w 1347"/>
                <a:gd name="T51" fmla="*/ 32 h 1254"/>
                <a:gd name="T52" fmla="*/ 25 w 1347"/>
                <a:gd name="T53" fmla="*/ 30 h 1254"/>
                <a:gd name="T54" fmla="*/ 26 w 1347"/>
                <a:gd name="T55" fmla="*/ 27 h 1254"/>
                <a:gd name="T56" fmla="*/ 28 w 1347"/>
                <a:gd name="T57" fmla="*/ 26 h 1254"/>
                <a:gd name="T58" fmla="*/ 27 w 1347"/>
                <a:gd name="T59" fmla="*/ 24 h 1254"/>
                <a:gd name="T60" fmla="*/ 27 w 1347"/>
                <a:gd name="T61" fmla="*/ 22 h 1254"/>
                <a:gd name="T62" fmla="*/ 26 w 1347"/>
                <a:gd name="T63" fmla="*/ 21 h 1254"/>
                <a:gd name="T64" fmla="*/ 25 w 1347"/>
                <a:gd name="T65" fmla="*/ 20 h 1254"/>
                <a:gd name="T66" fmla="*/ 26 w 1347"/>
                <a:gd name="T67" fmla="*/ 18 h 1254"/>
                <a:gd name="T68" fmla="*/ 25 w 1347"/>
                <a:gd name="T69" fmla="*/ 16 h 1254"/>
                <a:gd name="T70" fmla="*/ 24 w 1347"/>
                <a:gd name="T71" fmla="*/ 17 h 1254"/>
                <a:gd name="T72" fmla="*/ 23 w 1347"/>
                <a:gd name="T73" fmla="*/ 16 h 1254"/>
                <a:gd name="T74" fmla="*/ 23 w 1347"/>
                <a:gd name="T75" fmla="*/ 16 h 1254"/>
                <a:gd name="T76" fmla="*/ 21 w 1347"/>
                <a:gd name="T77" fmla="*/ 15 h 1254"/>
                <a:gd name="T78" fmla="*/ 21 w 1347"/>
                <a:gd name="T79" fmla="*/ 14 h 1254"/>
                <a:gd name="T80" fmla="*/ 18 w 1347"/>
                <a:gd name="T81" fmla="*/ 16 h 1254"/>
                <a:gd name="T82" fmla="*/ 17 w 1347"/>
                <a:gd name="T83" fmla="*/ 18 h 1254"/>
                <a:gd name="T84" fmla="*/ 15 w 1347"/>
                <a:gd name="T85" fmla="*/ 18 h 1254"/>
                <a:gd name="T86" fmla="*/ 14 w 1347"/>
                <a:gd name="T87" fmla="*/ 19 h 1254"/>
                <a:gd name="T88" fmla="*/ 12 w 1347"/>
                <a:gd name="T89" fmla="*/ 19 h 1254"/>
                <a:gd name="T90" fmla="*/ 9 w 1347"/>
                <a:gd name="T91" fmla="*/ 18 h 1254"/>
                <a:gd name="T92" fmla="*/ 7 w 1347"/>
                <a:gd name="T93" fmla="*/ 18 h 1254"/>
                <a:gd name="T94" fmla="*/ 6 w 1347"/>
                <a:gd name="T95" fmla="*/ 15 h 1254"/>
                <a:gd name="T96" fmla="*/ 4 w 1347"/>
                <a:gd name="T97" fmla="*/ 14 h 1254"/>
                <a:gd name="T98" fmla="*/ 4 w 1347"/>
                <a:gd name="T99" fmla="*/ 13 h 1254"/>
                <a:gd name="T100" fmla="*/ 4 w 1347"/>
                <a:gd name="T101" fmla="*/ 13 h 1254"/>
                <a:gd name="T102" fmla="*/ 1 w 1347"/>
                <a:gd name="T103" fmla="*/ 12 h 1254"/>
                <a:gd name="T104" fmla="*/ 1 w 1347"/>
                <a:gd name="T105" fmla="*/ 10 h 1254"/>
                <a:gd name="T106" fmla="*/ 1 w 1347"/>
                <a:gd name="T107" fmla="*/ 9 h 1254"/>
                <a:gd name="T108" fmla="*/ 1 w 1347"/>
                <a:gd name="T109" fmla="*/ 8 h 1254"/>
                <a:gd name="T110" fmla="*/ 3 w 1347"/>
                <a:gd name="T111" fmla="*/ 6 h 12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7"/>
                <a:gd name="T169" fmla="*/ 0 h 1254"/>
                <a:gd name="T170" fmla="*/ 1347 w 1347"/>
                <a:gd name="T171" fmla="*/ 1254 h 12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7" h="1254">
                  <a:moveTo>
                    <a:pt x="1329" y="1"/>
                  </a:moveTo>
                  <a:lnTo>
                    <a:pt x="1330" y="1"/>
                  </a:lnTo>
                  <a:lnTo>
                    <a:pt x="1334" y="0"/>
                  </a:lnTo>
                  <a:lnTo>
                    <a:pt x="1339" y="0"/>
                  </a:lnTo>
                  <a:lnTo>
                    <a:pt x="1344" y="1"/>
                  </a:lnTo>
                  <a:lnTo>
                    <a:pt x="1347" y="6"/>
                  </a:lnTo>
                  <a:lnTo>
                    <a:pt x="1347" y="13"/>
                  </a:lnTo>
                  <a:lnTo>
                    <a:pt x="1345" y="25"/>
                  </a:lnTo>
                  <a:lnTo>
                    <a:pt x="1338" y="43"/>
                  </a:lnTo>
                  <a:lnTo>
                    <a:pt x="1331" y="60"/>
                  </a:lnTo>
                  <a:lnTo>
                    <a:pt x="1328" y="71"/>
                  </a:lnTo>
                  <a:lnTo>
                    <a:pt x="1329" y="78"/>
                  </a:lnTo>
                  <a:lnTo>
                    <a:pt x="1331" y="83"/>
                  </a:lnTo>
                  <a:lnTo>
                    <a:pt x="1335" y="87"/>
                  </a:lnTo>
                  <a:lnTo>
                    <a:pt x="1337" y="93"/>
                  </a:lnTo>
                  <a:lnTo>
                    <a:pt x="1337" y="101"/>
                  </a:lnTo>
                  <a:lnTo>
                    <a:pt x="1335" y="115"/>
                  </a:lnTo>
                  <a:lnTo>
                    <a:pt x="1330" y="130"/>
                  </a:lnTo>
                  <a:lnTo>
                    <a:pt x="1324" y="143"/>
                  </a:lnTo>
                  <a:lnTo>
                    <a:pt x="1319" y="154"/>
                  </a:lnTo>
                  <a:lnTo>
                    <a:pt x="1313" y="164"/>
                  </a:lnTo>
                  <a:lnTo>
                    <a:pt x="1308" y="173"/>
                  </a:lnTo>
                  <a:lnTo>
                    <a:pt x="1305" y="182"/>
                  </a:lnTo>
                  <a:lnTo>
                    <a:pt x="1304" y="192"/>
                  </a:lnTo>
                  <a:lnTo>
                    <a:pt x="1305" y="205"/>
                  </a:lnTo>
                  <a:lnTo>
                    <a:pt x="1308" y="227"/>
                  </a:lnTo>
                  <a:lnTo>
                    <a:pt x="1306" y="248"/>
                  </a:lnTo>
                  <a:lnTo>
                    <a:pt x="1300" y="266"/>
                  </a:lnTo>
                  <a:lnTo>
                    <a:pt x="1292" y="282"/>
                  </a:lnTo>
                  <a:lnTo>
                    <a:pt x="1283" y="296"/>
                  </a:lnTo>
                  <a:lnTo>
                    <a:pt x="1276" y="306"/>
                  </a:lnTo>
                  <a:lnTo>
                    <a:pt x="1270" y="314"/>
                  </a:lnTo>
                  <a:lnTo>
                    <a:pt x="1269" y="319"/>
                  </a:lnTo>
                  <a:lnTo>
                    <a:pt x="1271" y="329"/>
                  </a:lnTo>
                  <a:lnTo>
                    <a:pt x="1273" y="349"/>
                  </a:lnTo>
                  <a:lnTo>
                    <a:pt x="1270" y="379"/>
                  </a:lnTo>
                  <a:lnTo>
                    <a:pt x="1263" y="420"/>
                  </a:lnTo>
                  <a:lnTo>
                    <a:pt x="1274" y="440"/>
                  </a:lnTo>
                  <a:lnTo>
                    <a:pt x="1276" y="465"/>
                  </a:lnTo>
                  <a:lnTo>
                    <a:pt x="1271" y="494"/>
                  </a:lnTo>
                  <a:lnTo>
                    <a:pt x="1263" y="524"/>
                  </a:lnTo>
                  <a:lnTo>
                    <a:pt x="1252" y="552"/>
                  </a:lnTo>
                  <a:lnTo>
                    <a:pt x="1240" y="576"/>
                  </a:lnTo>
                  <a:lnTo>
                    <a:pt x="1230" y="594"/>
                  </a:lnTo>
                  <a:lnTo>
                    <a:pt x="1224" y="604"/>
                  </a:lnTo>
                  <a:lnTo>
                    <a:pt x="1221" y="609"/>
                  </a:lnTo>
                  <a:lnTo>
                    <a:pt x="1215" y="617"/>
                  </a:lnTo>
                  <a:lnTo>
                    <a:pt x="1209" y="625"/>
                  </a:lnTo>
                  <a:lnTo>
                    <a:pt x="1202" y="634"/>
                  </a:lnTo>
                  <a:lnTo>
                    <a:pt x="1195" y="642"/>
                  </a:lnTo>
                  <a:lnTo>
                    <a:pt x="1187" y="647"/>
                  </a:lnTo>
                  <a:lnTo>
                    <a:pt x="1179" y="651"/>
                  </a:lnTo>
                  <a:lnTo>
                    <a:pt x="1170" y="651"/>
                  </a:lnTo>
                  <a:lnTo>
                    <a:pt x="1173" y="660"/>
                  </a:lnTo>
                  <a:lnTo>
                    <a:pt x="1176" y="675"/>
                  </a:lnTo>
                  <a:lnTo>
                    <a:pt x="1176" y="692"/>
                  </a:lnTo>
                  <a:lnTo>
                    <a:pt x="1171" y="707"/>
                  </a:lnTo>
                  <a:lnTo>
                    <a:pt x="1161" y="710"/>
                  </a:lnTo>
                  <a:lnTo>
                    <a:pt x="1154" y="715"/>
                  </a:lnTo>
                  <a:lnTo>
                    <a:pt x="1149" y="723"/>
                  </a:lnTo>
                  <a:lnTo>
                    <a:pt x="1146" y="734"/>
                  </a:lnTo>
                  <a:lnTo>
                    <a:pt x="1142" y="743"/>
                  </a:lnTo>
                  <a:lnTo>
                    <a:pt x="1139" y="751"/>
                  </a:lnTo>
                  <a:lnTo>
                    <a:pt x="1133" y="756"/>
                  </a:lnTo>
                  <a:lnTo>
                    <a:pt x="1125" y="757"/>
                  </a:lnTo>
                  <a:lnTo>
                    <a:pt x="1130" y="773"/>
                  </a:lnTo>
                  <a:lnTo>
                    <a:pt x="1130" y="788"/>
                  </a:lnTo>
                  <a:lnTo>
                    <a:pt x="1126" y="799"/>
                  </a:lnTo>
                  <a:lnTo>
                    <a:pt x="1120" y="811"/>
                  </a:lnTo>
                  <a:lnTo>
                    <a:pt x="1115" y="821"/>
                  </a:lnTo>
                  <a:lnTo>
                    <a:pt x="1109" y="832"/>
                  </a:lnTo>
                  <a:lnTo>
                    <a:pt x="1105" y="842"/>
                  </a:lnTo>
                  <a:lnTo>
                    <a:pt x="1105" y="855"/>
                  </a:lnTo>
                  <a:lnTo>
                    <a:pt x="1097" y="855"/>
                  </a:lnTo>
                  <a:lnTo>
                    <a:pt x="1095" y="859"/>
                  </a:lnTo>
                  <a:lnTo>
                    <a:pt x="1095" y="864"/>
                  </a:lnTo>
                  <a:lnTo>
                    <a:pt x="1096" y="866"/>
                  </a:lnTo>
                  <a:lnTo>
                    <a:pt x="1094" y="866"/>
                  </a:lnTo>
                  <a:lnTo>
                    <a:pt x="1089" y="866"/>
                  </a:lnTo>
                  <a:lnTo>
                    <a:pt x="1082" y="866"/>
                  </a:lnTo>
                  <a:lnTo>
                    <a:pt x="1074" y="867"/>
                  </a:lnTo>
                  <a:lnTo>
                    <a:pt x="1066" y="869"/>
                  </a:lnTo>
                  <a:lnTo>
                    <a:pt x="1061" y="871"/>
                  </a:lnTo>
                  <a:lnTo>
                    <a:pt x="1057" y="874"/>
                  </a:lnTo>
                  <a:lnTo>
                    <a:pt x="1058" y="879"/>
                  </a:lnTo>
                  <a:lnTo>
                    <a:pt x="1061" y="894"/>
                  </a:lnTo>
                  <a:lnTo>
                    <a:pt x="1058" y="913"/>
                  </a:lnTo>
                  <a:lnTo>
                    <a:pt x="1052" y="931"/>
                  </a:lnTo>
                  <a:lnTo>
                    <a:pt x="1047" y="935"/>
                  </a:lnTo>
                  <a:lnTo>
                    <a:pt x="1040" y="935"/>
                  </a:lnTo>
                  <a:lnTo>
                    <a:pt x="1033" y="941"/>
                  </a:lnTo>
                  <a:lnTo>
                    <a:pt x="1026" y="947"/>
                  </a:lnTo>
                  <a:lnTo>
                    <a:pt x="1024" y="950"/>
                  </a:lnTo>
                  <a:lnTo>
                    <a:pt x="1025" y="954"/>
                  </a:lnTo>
                  <a:lnTo>
                    <a:pt x="1026" y="962"/>
                  </a:lnTo>
                  <a:lnTo>
                    <a:pt x="1025" y="971"/>
                  </a:lnTo>
                  <a:lnTo>
                    <a:pt x="1019" y="978"/>
                  </a:lnTo>
                  <a:lnTo>
                    <a:pt x="1013" y="981"/>
                  </a:lnTo>
                  <a:lnTo>
                    <a:pt x="1007" y="986"/>
                  </a:lnTo>
                  <a:lnTo>
                    <a:pt x="1001" y="992"/>
                  </a:lnTo>
                  <a:lnTo>
                    <a:pt x="993" y="999"/>
                  </a:lnTo>
                  <a:lnTo>
                    <a:pt x="986" y="1007"/>
                  </a:lnTo>
                  <a:lnTo>
                    <a:pt x="979" y="1014"/>
                  </a:lnTo>
                  <a:lnTo>
                    <a:pt x="972" y="1019"/>
                  </a:lnTo>
                  <a:lnTo>
                    <a:pt x="966" y="1025"/>
                  </a:lnTo>
                  <a:lnTo>
                    <a:pt x="961" y="1031"/>
                  </a:lnTo>
                  <a:lnTo>
                    <a:pt x="958" y="1037"/>
                  </a:lnTo>
                  <a:lnTo>
                    <a:pt x="954" y="1042"/>
                  </a:lnTo>
                  <a:lnTo>
                    <a:pt x="951" y="1048"/>
                  </a:lnTo>
                  <a:lnTo>
                    <a:pt x="948" y="1054"/>
                  </a:lnTo>
                  <a:lnTo>
                    <a:pt x="942" y="1060"/>
                  </a:lnTo>
                  <a:lnTo>
                    <a:pt x="935" y="1064"/>
                  </a:lnTo>
                  <a:lnTo>
                    <a:pt x="926" y="1068"/>
                  </a:lnTo>
                  <a:lnTo>
                    <a:pt x="921" y="1087"/>
                  </a:lnTo>
                  <a:lnTo>
                    <a:pt x="915" y="1101"/>
                  </a:lnTo>
                  <a:lnTo>
                    <a:pt x="908" y="1109"/>
                  </a:lnTo>
                  <a:lnTo>
                    <a:pt x="901" y="1113"/>
                  </a:lnTo>
                  <a:lnTo>
                    <a:pt x="898" y="1114"/>
                  </a:lnTo>
                  <a:lnTo>
                    <a:pt x="893" y="1115"/>
                  </a:lnTo>
                  <a:lnTo>
                    <a:pt x="889" y="1116"/>
                  </a:lnTo>
                  <a:lnTo>
                    <a:pt x="884" y="1121"/>
                  </a:lnTo>
                  <a:lnTo>
                    <a:pt x="877" y="1125"/>
                  </a:lnTo>
                  <a:lnTo>
                    <a:pt x="870" y="1133"/>
                  </a:lnTo>
                  <a:lnTo>
                    <a:pt x="861" y="1144"/>
                  </a:lnTo>
                  <a:lnTo>
                    <a:pt x="851" y="1157"/>
                  </a:lnTo>
                  <a:lnTo>
                    <a:pt x="840" y="1168"/>
                  </a:lnTo>
                  <a:lnTo>
                    <a:pt x="833" y="1174"/>
                  </a:lnTo>
                  <a:lnTo>
                    <a:pt x="828" y="1176"/>
                  </a:lnTo>
                  <a:lnTo>
                    <a:pt x="824" y="1175"/>
                  </a:lnTo>
                  <a:lnTo>
                    <a:pt x="821" y="1175"/>
                  </a:lnTo>
                  <a:lnTo>
                    <a:pt x="817" y="1175"/>
                  </a:lnTo>
                  <a:lnTo>
                    <a:pt x="815" y="1177"/>
                  </a:lnTo>
                  <a:lnTo>
                    <a:pt x="812" y="1184"/>
                  </a:lnTo>
                  <a:lnTo>
                    <a:pt x="806" y="1195"/>
                  </a:lnTo>
                  <a:lnTo>
                    <a:pt x="798" y="1206"/>
                  </a:lnTo>
                  <a:lnTo>
                    <a:pt x="787" y="1218"/>
                  </a:lnTo>
                  <a:lnTo>
                    <a:pt x="775" y="1229"/>
                  </a:lnTo>
                  <a:lnTo>
                    <a:pt x="762" y="1241"/>
                  </a:lnTo>
                  <a:lnTo>
                    <a:pt x="749" y="1249"/>
                  </a:lnTo>
                  <a:lnTo>
                    <a:pt x="738" y="1253"/>
                  </a:lnTo>
                  <a:lnTo>
                    <a:pt x="729" y="1254"/>
                  </a:lnTo>
                  <a:lnTo>
                    <a:pt x="726" y="1245"/>
                  </a:lnTo>
                  <a:lnTo>
                    <a:pt x="726" y="1229"/>
                  </a:lnTo>
                  <a:lnTo>
                    <a:pt x="731" y="1211"/>
                  </a:lnTo>
                  <a:lnTo>
                    <a:pt x="747" y="1195"/>
                  </a:lnTo>
                  <a:lnTo>
                    <a:pt x="749" y="1151"/>
                  </a:lnTo>
                  <a:lnTo>
                    <a:pt x="757" y="1125"/>
                  </a:lnTo>
                  <a:lnTo>
                    <a:pt x="766" y="1114"/>
                  </a:lnTo>
                  <a:lnTo>
                    <a:pt x="770" y="1110"/>
                  </a:lnTo>
                  <a:lnTo>
                    <a:pt x="770" y="1105"/>
                  </a:lnTo>
                  <a:lnTo>
                    <a:pt x="769" y="1091"/>
                  </a:lnTo>
                  <a:lnTo>
                    <a:pt x="771" y="1071"/>
                  </a:lnTo>
                  <a:lnTo>
                    <a:pt x="777" y="1051"/>
                  </a:lnTo>
                  <a:lnTo>
                    <a:pt x="764" y="1040"/>
                  </a:lnTo>
                  <a:lnTo>
                    <a:pt x="760" y="1029"/>
                  </a:lnTo>
                  <a:lnTo>
                    <a:pt x="762" y="1016"/>
                  </a:lnTo>
                  <a:lnTo>
                    <a:pt x="767" y="1003"/>
                  </a:lnTo>
                  <a:lnTo>
                    <a:pt x="774" y="991"/>
                  </a:lnTo>
                  <a:lnTo>
                    <a:pt x="779" y="979"/>
                  </a:lnTo>
                  <a:lnTo>
                    <a:pt x="783" y="966"/>
                  </a:lnTo>
                  <a:lnTo>
                    <a:pt x="783" y="955"/>
                  </a:lnTo>
                  <a:lnTo>
                    <a:pt x="793" y="943"/>
                  </a:lnTo>
                  <a:lnTo>
                    <a:pt x="800" y="928"/>
                  </a:lnTo>
                  <a:lnTo>
                    <a:pt x="806" y="911"/>
                  </a:lnTo>
                  <a:lnTo>
                    <a:pt x="809" y="894"/>
                  </a:lnTo>
                  <a:lnTo>
                    <a:pt x="813" y="878"/>
                  </a:lnTo>
                  <a:lnTo>
                    <a:pt x="816" y="865"/>
                  </a:lnTo>
                  <a:lnTo>
                    <a:pt x="822" y="856"/>
                  </a:lnTo>
                  <a:lnTo>
                    <a:pt x="831" y="852"/>
                  </a:lnTo>
                  <a:lnTo>
                    <a:pt x="847" y="852"/>
                  </a:lnTo>
                  <a:lnTo>
                    <a:pt x="860" y="849"/>
                  </a:lnTo>
                  <a:lnTo>
                    <a:pt x="868" y="844"/>
                  </a:lnTo>
                  <a:lnTo>
                    <a:pt x="873" y="837"/>
                  </a:lnTo>
                  <a:lnTo>
                    <a:pt x="872" y="831"/>
                  </a:lnTo>
                  <a:lnTo>
                    <a:pt x="867" y="822"/>
                  </a:lnTo>
                  <a:lnTo>
                    <a:pt x="858" y="817"/>
                  </a:lnTo>
                  <a:lnTo>
                    <a:pt x="843" y="811"/>
                  </a:lnTo>
                  <a:lnTo>
                    <a:pt x="850" y="786"/>
                  </a:lnTo>
                  <a:lnTo>
                    <a:pt x="852" y="764"/>
                  </a:lnTo>
                  <a:lnTo>
                    <a:pt x="850" y="746"/>
                  </a:lnTo>
                  <a:lnTo>
                    <a:pt x="846" y="731"/>
                  </a:lnTo>
                  <a:lnTo>
                    <a:pt x="842" y="720"/>
                  </a:lnTo>
                  <a:lnTo>
                    <a:pt x="839" y="711"/>
                  </a:lnTo>
                  <a:lnTo>
                    <a:pt x="839" y="703"/>
                  </a:lnTo>
                  <a:lnTo>
                    <a:pt x="845" y="697"/>
                  </a:lnTo>
                  <a:lnTo>
                    <a:pt x="851" y="691"/>
                  </a:lnTo>
                  <a:lnTo>
                    <a:pt x="852" y="685"/>
                  </a:lnTo>
                  <a:lnTo>
                    <a:pt x="848" y="680"/>
                  </a:lnTo>
                  <a:lnTo>
                    <a:pt x="844" y="675"/>
                  </a:lnTo>
                  <a:lnTo>
                    <a:pt x="838" y="670"/>
                  </a:lnTo>
                  <a:lnTo>
                    <a:pt x="832" y="667"/>
                  </a:lnTo>
                  <a:lnTo>
                    <a:pt x="828" y="665"/>
                  </a:lnTo>
                  <a:lnTo>
                    <a:pt x="827" y="663"/>
                  </a:lnTo>
                  <a:lnTo>
                    <a:pt x="827" y="659"/>
                  </a:lnTo>
                  <a:lnTo>
                    <a:pt x="823" y="650"/>
                  </a:lnTo>
                  <a:lnTo>
                    <a:pt x="814" y="642"/>
                  </a:lnTo>
                  <a:lnTo>
                    <a:pt x="795" y="643"/>
                  </a:lnTo>
                  <a:lnTo>
                    <a:pt x="789" y="622"/>
                  </a:lnTo>
                  <a:lnTo>
                    <a:pt x="787" y="608"/>
                  </a:lnTo>
                  <a:lnTo>
                    <a:pt x="789" y="601"/>
                  </a:lnTo>
                  <a:lnTo>
                    <a:pt x="792" y="596"/>
                  </a:lnTo>
                  <a:lnTo>
                    <a:pt x="795" y="589"/>
                  </a:lnTo>
                  <a:lnTo>
                    <a:pt x="799" y="578"/>
                  </a:lnTo>
                  <a:lnTo>
                    <a:pt x="801" y="561"/>
                  </a:lnTo>
                  <a:lnTo>
                    <a:pt x="800" y="533"/>
                  </a:lnTo>
                  <a:lnTo>
                    <a:pt x="795" y="506"/>
                  </a:lnTo>
                  <a:lnTo>
                    <a:pt x="791" y="488"/>
                  </a:lnTo>
                  <a:lnTo>
                    <a:pt x="785" y="480"/>
                  </a:lnTo>
                  <a:lnTo>
                    <a:pt x="779" y="480"/>
                  </a:lnTo>
                  <a:lnTo>
                    <a:pt x="775" y="485"/>
                  </a:lnTo>
                  <a:lnTo>
                    <a:pt x="771" y="493"/>
                  </a:lnTo>
                  <a:lnTo>
                    <a:pt x="770" y="503"/>
                  </a:lnTo>
                  <a:lnTo>
                    <a:pt x="772" y="513"/>
                  </a:lnTo>
                  <a:lnTo>
                    <a:pt x="771" y="514"/>
                  </a:lnTo>
                  <a:lnTo>
                    <a:pt x="767" y="516"/>
                  </a:lnTo>
                  <a:lnTo>
                    <a:pt x="763" y="517"/>
                  </a:lnTo>
                  <a:lnTo>
                    <a:pt x="761" y="514"/>
                  </a:lnTo>
                  <a:lnTo>
                    <a:pt x="757" y="508"/>
                  </a:lnTo>
                  <a:lnTo>
                    <a:pt x="752" y="501"/>
                  </a:lnTo>
                  <a:lnTo>
                    <a:pt x="746" y="495"/>
                  </a:lnTo>
                  <a:lnTo>
                    <a:pt x="739" y="493"/>
                  </a:lnTo>
                  <a:lnTo>
                    <a:pt x="736" y="481"/>
                  </a:lnTo>
                  <a:lnTo>
                    <a:pt x="731" y="477"/>
                  </a:lnTo>
                  <a:lnTo>
                    <a:pt x="726" y="478"/>
                  </a:lnTo>
                  <a:lnTo>
                    <a:pt x="721" y="483"/>
                  </a:lnTo>
                  <a:lnTo>
                    <a:pt x="715" y="490"/>
                  </a:lnTo>
                  <a:lnTo>
                    <a:pt x="709" y="496"/>
                  </a:lnTo>
                  <a:lnTo>
                    <a:pt x="706" y="503"/>
                  </a:lnTo>
                  <a:lnTo>
                    <a:pt x="702" y="508"/>
                  </a:lnTo>
                  <a:lnTo>
                    <a:pt x="694" y="506"/>
                  </a:lnTo>
                  <a:lnTo>
                    <a:pt x="684" y="492"/>
                  </a:lnTo>
                  <a:lnTo>
                    <a:pt x="674" y="476"/>
                  </a:lnTo>
                  <a:lnTo>
                    <a:pt x="671" y="469"/>
                  </a:lnTo>
                  <a:lnTo>
                    <a:pt x="669" y="471"/>
                  </a:lnTo>
                  <a:lnTo>
                    <a:pt x="664" y="473"/>
                  </a:lnTo>
                  <a:lnTo>
                    <a:pt x="659" y="476"/>
                  </a:lnTo>
                  <a:lnTo>
                    <a:pt x="658" y="472"/>
                  </a:lnTo>
                  <a:lnTo>
                    <a:pt x="657" y="463"/>
                  </a:lnTo>
                  <a:lnTo>
                    <a:pt x="653" y="453"/>
                  </a:lnTo>
                  <a:lnTo>
                    <a:pt x="646" y="443"/>
                  </a:lnTo>
                  <a:lnTo>
                    <a:pt x="643" y="440"/>
                  </a:lnTo>
                  <a:lnTo>
                    <a:pt x="628" y="450"/>
                  </a:lnTo>
                  <a:lnTo>
                    <a:pt x="601" y="458"/>
                  </a:lnTo>
                  <a:lnTo>
                    <a:pt x="579" y="471"/>
                  </a:lnTo>
                  <a:lnTo>
                    <a:pt x="562" y="487"/>
                  </a:lnTo>
                  <a:lnTo>
                    <a:pt x="548" y="503"/>
                  </a:lnTo>
                  <a:lnTo>
                    <a:pt x="538" y="518"/>
                  </a:lnTo>
                  <a:lnTo>
                    <a:pt x="533" y="532"/>
                  </a:lnTo>
                  <a:lnTo>
                    <a:pt x="530" y="541"/>
                  </a:lnTo>
                  <a:lnTo>
                    <a:pt x="529" y="545"/>
                  </a:lnTo>
                  <a:lnTo>
                    <a:pt x="525" y="549"/>
                  </a:lnTo>
                  <a:lnTo>
                    <a:pt x="515" y="557"/>
                  </a:lnTo>
                  <a:lnTo>
                    <a:pt x="505" y="563"/>
                  </a:lnTo>
                  <a:lnTo>
                    <a:pt x="498" y="559"/>
                  </a:lnTo>
                  <a:lnTo>
                    <a:pt x="492" y="551"/>
                  </a:lnTo>
                  <a:lnTo>
                    <a:pt x="484" y="548"/>
                  </a:lnTo>
                  <a:lnTo>
                    <a:pt x="477" y="551"/>
                  </a:lnTo>
                  <a:lnTo>
                    <a:pt x="474" y="557"/>
                  </a:lnTo>
                  <a:lnTo>
                    <a:pt x="472" y="567"/>
                  </a:lnTo>
                  <a:lnTo>
                    <a:pt x="465" y="576"/>
                  </a:lnTo>
                  <a:lnTo>
                    <a:pt x="459" y="583"/>
                  </a:lnTo>
                  <a:lnTo>
                    <a:pt x="456" y="586"/>
                  </a:lnTo>
                  <a:lnTo>
                    <a:pt x="453" y="585"/>
                  </a:lnTo>
                  <a:lnTo>
                    <a:pt x="445" y="584"/>
                  </a:lnTo>
                  <a:lnTo>
                    <a:pt x="435" y="583"/>
                  </a:lnTo>
                  <a:lnTo>
                    <a:pt x="421" y="581"/>
                  </a:lnTo>
                  <a:lnTo>
                    <a:pt x="405" y="579"/>
                  </a:lnTo>
                  <a:lnTo>
                    <a:pt x="390" y="578"/>
                  </a:lnTo>
                  <a:lnTo>
                    <a:pt x="374" y="578"/>
                  </a:lnTo>
                  <a:lnTo>
                    <a:pt x="360" y="581"/>
                  </a:lnTo>
                  <a:lnTo>
                    <a:pt x="338" y="600"/>
                  </a:lnTo>
                  <a:lnTo>
                    <a:pt x="318" y="606"/>
                  </a:lnTo>
                  <a:lnTo>
                    <a:pt x="302" y="599"/>
                  </a:lnTo>
                  <a:lnTo>
                    <a:pt x="288" y="585"/>
                  </a:lnTo>
                  <a:lnTo>
                    <a:pt x="278" y="568"/>
                  </a:lnTo>
                  <a:lnTo>
                    <a:pt x="270" y="551"/>
                  </a:lnTo>
                  <a:lnTo>
                    <a:pt x="265" y="538"/>
                  </a:lnTo>
                  <a:lnTo>
                    <a:pt x="264" y="532"/>
                  </a:lnTo>
                  <a:lnTo>
                    <a:pt x="261" y="534"/>
                  </a:lnTo>
                  <a:lnTo>
                    <a:pt x="252" y="541"/>
                  </a:lnTo>
                  <a:lnTo>
                    <a:pt x="238" y="548"/>
                  </a:lnTo>
                  <a:lnTo>
                    <a:pt x="223" y="554"/>
                  </a:lnTo>
                  <a:lnTo>
                    <a:pt x="207" y="555"/>
                  </a:lnTo>
                  <a:lnTo>
                    <a:pt x="193" y="551"/>
                  </a:lnTo>
                  <a:lnTo>
                    <a:pt x="181" y="538"/>
                  </a:lnTo>
                  <a:lnTo>
                    <a:pt x="176" y="513"/>
                  </a:lnTo>
                  <a:lnTo>
                    <a:pt x="171" y="485"/>
                  </a:lnTo>
                  <a:lnTo>
                    <a:pt x="164" y="465"/>
                  </a:lnTo>
                  <a:lnTo>
                    <a:pt x="155" y="453"/>
                  </a:lnTo>
                  <a:lnTo>
                    <a:pt x="146" y="445"/>
                  </a:lnTo>
                  <a:lnTo>
                    <a:pt x="137" y="441"/>
                  </a:lnTo>
                  <a:lnTo>
                    <a:pt x="129" y="440"/>
                  </a:lnTo>
                  <a:lnTo>
                    <a:pt x="125" y="440"/>
                  </a:lnTo>
                  <a:lnTo>
                    <a:pt x="123" y="440"/>
                  </a:lnTo>
                  <a:lnTo>
                    <a:pt x="121" y="424"/>
                  </a:lnTo>
                  <a:lnTo>
                    <a:pt x="123" y="423"/>
                  </a:lnTo>
                  <a:lnTo>
                    <a:pt x="126" y="418"/>
                  </a:lnTo>
                  <a:lnTo>
                    <a:pt x="128" y="415"/>
                  </a:lnTo>
                  <a:lnTo>
                    <a:pt x="126" y="412"/>
                  </a:lnTo>
                  <a:lnTo>
                    <a:pt x="120" y="409"/>
                  </a:lnTo>
                  <a:lnTo>
                    <a:pt x="114" y="402"/>
                  </a:lnTo>
                  <a:lnTo>
                    <a:pt x="111" y="396"/>
                  </a:lnTo>
                  <a:lnTo>
                    <a:pt x="110" y="394"/>
                  </a:lnTo>
                  <a:lnTo>
                    <a:pt x="110" y="393"/>
                  </a:lnTo>
                  <a:lnTo>
                    <a:pt x="108" y="389"/>
                  </a:lnTo>
                  <a:lnTo>
                    <a:pt x="104" y="386"/>
                  </a:lnTo>
                  <a:lnTo>
                    <a:pt x="98" y="380"/>
                  </a:lnTo>
                  <a:lnTo>
                    <a:pt x="89" y="375"/>
                  </a:lnTo>
                  <a:lnTo>
                    <a:pt x="78" y="371"/>
                  </a:lnTo>
                  <a:lnTo>
                    <a:pt x="61" y="367"/>
                  </a:lnTo>
                  <a:lnTo>
                    <a:pt x="42" y="365"/>
                  </a:lnTo>
                  <a:lnTo>
                    <a:pt x="25" y="363"/>
                  </a:lnTo>
                  <a:lnTo>
                    <a:pt x="16" y="358"/>
                  </a:lnTo>
                  <a:lnTo>
                    <a:pt x="14" y="351"/>
                  </a:lnTo>
                  <a:lnTo>
                    <a:pt x="15" y="343"/>
                  </a:lnTo>
                  <a:lnTo>
                    <a:pt x="20" y="335"/>
                  </a:lnTo>
                  <a:lnTo>
                    <a:pt x="23" y="327"/>
                  </a:lnTo>
                  <a:lnTo>
                    <a:pt x="26" y="320"/>
                  </a:lnTo>
                  <a:lnTo>
                    <a:pt x="23" y="316"/>
                  </a:lnTo>
                  <a:lnTo>
                    <a:pt x="13" y="308"/>
                  </a:lnTo>
                  <a:lnTo>
                    <a:pt x="8" y="301"/>
                  </a:lnTo>
                  <a:lnTo>
                    <a:pt x="7" y="295"/>
                  </a:lnTo>
                  <a:lnTo>
                    <a:pt x="7" y="290"/>
                  </a:lnTo>
                  <a:lnTo>
                    <a:pt x="8" y="284"/>
                  </a:lnTo>
                  <a:lnTo>
                    <a:pt x="8" y="280"/>
                  </a:lnTo>
                  <a:lnTo>
                    <a:pt x="6" y="274"/>
                  </a:lnTo>
                  <a:lnTo>
                    <a:pt x="0" y="268"/>
                  </a:lnTo>
                  <a:lnTo>
                    <a:pt x="5" y="266"/>
                  </a:lnTo>
                  <a:lnTo>
                    <a:pt x="15" y="259"/>
                  </a:lnTo>
                  <a:lnTo>
                    <a:pt x="26" y="249"/>
                  </a:lnTo>
                  <a:lnTo>
                    <a:pt x="30" y="236"/>
                  </a:lnTo>
                  <a:lnTo>
                    <a:pt x="31" y="223"/>
                  </a:lnTo>
                  <a:lnTo>
                    <a:pt x="36" y="213"/>
                  </a:lnTo>
                  <a:lnTo>
                    <a:pt x="45" y="207"/>
                  </a:lnTo>
                  <a:lnTo>
                    <a:pt x="60" y="208"/>
                  </a:lnTo>
                  <a:lnTo>
                    <a:pt x="74" y="189"/>
                  </a:lnTo>
                  <a:lnTo>
                    <a:pt x="74" y="173"/>
                  </a:lnTo>
                  <a:lnTo>
                    <a:pt x="70" y="160"/>
                  </a:lnTo>
                  <a:lnTo>
                    <a:pt x="68" y="151"/>
                  </a:lnTo>
                  <a:lnTo>
                    <a:pt x="1329"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07" name="Freeform 69"/>
            <p:cNvSpPr>
              <a:spLocks/>
            </p:cNvSpPr>
            <p:nvPr/>
          </p:nvSpPr>
          <p:spPr bwMode="auto">
            <a:xfrm>
              <a:off x="3053" y="2553"/>
              <a:ext cx="665" cy="391"/>
            </a:xfrm>
            <a:custGeom>
              <a:avLst/>
              <a:gdLst>
                <a:gd name="T0" fmla="*/ 29 w 1330"/>
                <a:gd name="T1" fmla="*/ 1 h 782"/>
                <a:gd name="T2" fmla="*/ 29 w 1330"/>
                <a:gd name="T3" fmla="*/ 2 h 782"/>
                <a:gd name="T4" fmla="*/ 28 w 1330"/>
                <a:gd name="T5" fmla="*/ 2 h 782"/>
                <a:gd name="T6" fmla="*/ 27 w 1330"/>
                <a:gd name="T7" fmla="*/ 2 h 782"/>
                <a:gd name="T8" fmla="*/ 27 w 1330"/>
                <a:gd name="T9" fmla="*/ 2 h 782"/>
                <a:gd name="T10" fmla="*/ 26 w 1330"/>
                <a:gd name="T11" fmla="*/ 3 h 782"/>
                <a:gd name="T12" fmla="*/ 25 w 1330"/>
                <a:gd name="T13" fmla="*/ 3 h 782"/>
                <a:gd name="T14" fmla="*/ 24 w 1330"/>
                <a:gd name="T15" fmla="*/ 3 h 782"/>
                <a:gd name="T16" fmla="*/ 24 w 1330"/>
                <a:gd name="T17" fmla="*/ 3 h 782"/>
                <a:gd name="T18" fmla="*/ 24 w 1330"/>
                <a:gd name="T19" fmla="*/ 5 h 782"/>
                <a:gd name="T20" fmla="*/ 23 w 1330"/>
                <a:gd name="T21" fmla="*/ 6 h 782"/>
                <a:gd name="T22" fmla="*/ 21 w 1330"/>
                <a:gd name="T23" fmla="*/ 6 h 782"/>
                <a:gd name="T24" fmla="*/ 21 w 1330"/>
                <a:gd name="T25" fmla="*/ 5 h 782"/>
                <a:gd name="T26" fmla="*/ 21 w 1330"/>
                <a:gd name="T27" fmla="*/ 5 h 782"/>
                <a:gd name="T28" fmla="*/ 20 w 1330"/>
                <a:gd name="T29" fmla="*/ 6 h 782"/>
                <a:gd name="T30" fmla="*/ 19 w 1330"/>
                <a:gd name="T31" fmla="*/ 6 h 782"/>
                <a:gd name="T32" fmla="*/ 19 w 1330"/>
                <a:gd name="T33" fmla="*/ 5 h 782"/>
                <a:gd name="T34" fmla="*/ 19 w 1330"/>
                <a:gd name="T35" fmla="*/ 3 h 782"/>
                <a:gd name="T36" fmla="*/ 17 w 1330"/>
                <a:gd name="T37" fmla="*/ 3 h 782"/>
                <a:gd name="T38" fmla="*/ 15 w 1330"/>
                <a:gd name="T39" fmla="*/ 3 h 782"/>
                <a:gd name="T40" fmla="*/ 14 w 1330"/>
                <a:gd name="T41" fmla="*/ 3 h 782"/>
                <a:gd name="T42" fmla="*/ 13 w 1330"/>
                <a:gd name="T43" fmla="*/ 3 h 782"/>
                <a:gd name="T44" fmla="*/ 12 w 1330"/>
                <a:gd name="T45" fmla="*/ 5 h 782"/>
                <a:gd name="T46" fmla="*/ 11 w 1330"/>
                <a:gd name="T47" fmla="*/ 6 h 782"/>
                <a:gd name="T48" fmla="*/ 10 w 1330"/>
                <a:gd name="T49" fmla="*/ 6 h 782"/>
                <a:gd name="T50" fmla="*/ 10 w 1330"/>
                <a:gd name="T51" fmla="*/ 6 h 782"/>
                <a:gd name="T52" fmla="*/ 10 w 1330"/>
                <a:gd name="T53" fmla="*/ 6 h 782"/>
                <a:gd name="T54" fmla="*/ 10 w 1330"/>
                <a:gd name="T55" fmla="*/ 7 h 782"/>
                <a:gd name="T56" fmla="*/ 9 w 1330"/>
                <a:gd name="T57" fmla="*/ 7 h 782"/>
                <a:gd name="T58" fmla="*/ 6 w 1330"/>
                <a:gd name="T59" fmla="*/ 7 h 782"/>
                <a:gd name="T60" fmla="*/ 5 w 1330"/>
                <a:gd name="T61" fmla="*/ 9 h 782"/>
                <a:gd name="T62" fmla="*/ 5 w 1330"/>
                <a:gd name="T63" fmla="*/ 10 h 782"/>
                <a:gd name="T64" fmla="*/ 5 w 1330"/>
                <a:gd name="T65" fmla="*/ 12 h 782"/>
                <a:gd name="T66" fmla="*/ 3 w 1330"/>
                <a:gd name="T67" fmla="*/ 14 h 782"/>
                <a:gd name="T68" fmla="*/ 3 w 1330"/>
                <a:gd name="T69" fmla="*/ 15 h 782"/>
                <a:gd name="T70" fmla="*/ 3 w 1330"/>
                <a:gd name="T71" fmla="*/ 15 h 782"/>
                <a:gd name="T72" fmla="*/ 1 w 1330"/>
                <a:gd name="T73" fmla="*/ 18 h 782"/>
                <a:gd name="T74" fmla="*/ 1 w 1330"/>
                <a:gd name="T75" fmla="*/ 21 h 782"/>
                <a:gd name="T76" fmla="*/ 1 w 1330"/>
                <a:gd name="T77" fmla="*/ 24 h 782"/>
                <a:gd name="T78" fmla="*/ 41 w 1330"/>
                <a:gd name="T79" fmla="*/ 19 h 782"/>
                <a:gd name="T80" fmla="*/ 42 w 1330"/>
                <a:gd name="T81" fmla="*/ 18 h 782"/>
                <a:gd name="T82" fmla="*/ 41 w 1330"/>
                <a:gd name="T83" fmla="*/ 17 h 782"/>
                <a:gd name="T84" fmla="*/ 42 w 1330"/>
                <a:gd name="T85" fmla="*/ 14 h 782"/>
                <a:gd name="T86" fmla="*/ 42 w 1330"/>
                <a:gd name="T87" fmla="*/ 13 h 782"/>
                <a:gd name="T88" fmla="*/ 42 w 1330"/>
                <a:gd name="T89" fmla="*/ 12 h 782"/>
                <a:gd name="T90" fmla="*/ 41 w 1330"/>
                <a:gd name="T91" fmla="*/ 12 h 782"/>
                <a:gd name="T92" fmla="*/ 41 w 1330"/>
                <a:gd name="T93" fmla="*/ 13 h 782"/>
                <a:gd name="T94" fmla="*/ 40 w 1330"/>
                <a:gd name="T95" fmla="*/ 13 h 782"/>
                <a:gd name="T96" fmla="*/ 40 w 1330"/>
                <a:gd name="T97" fmla="*/ 12 h 782"/>
                <a:gd name="T98" fmla="*/ 39 w 1330"/>
                <a:gd name="T99" fmla="*/ 12 h 782"/>
                <a:gd name="T100" fmla="*/ 38 w 1330"/>
                <a:gd name="T101" fmla="*/ 12 h 782"/>
                <a:gd name="T102" fmla="*/ 38 w 1330"/>
                <a:gd name="T103" fmla="*/ 11 h 782"/>
                <a:gd name="T104" fmla="*/ 38 w 1330"/>
                <a:gd name="T105" fmla="*/ 10 h 782"/>
                <a:gd name="T106" fmla="*/ 36 w 1330"/>
                <a:gd name="T107" fmla="*/ 9 h 782"/>
                <a:gd name="T108" fmla="*/ 36 w 1330"/>
                <a:gd name="T109" fmla="*/ 7 h 782"/>
                <a:gd name="T110" fmla="*/ 35 w 1330"/>
                <a:gd name="T111" fmla="*/ 6 h 782"/>
                <a:gd name="T112" fmla="*/ 35 w 1330"/>
                <a:gd name="T113" fmla="*/ 6 h 782"/>
                <a:gd name="T114" fmla="*/ 34 w 1330"/>
                <a:gd name="T115" fmla="*/ 6 h 782"/>
                <a:gd name="T116" fmla="*/ 34 w 1330"/>
                <a:gd name="T117" fmla="*/ 5 h 782"/>
                <a:gd name="T118" fmla="*/ 33 w 1330"/>
                <a:gd name="T119" fmla="*/ 5 h 782"/>
                <a:gd name="T120" fmla="*/ 32 w 1330"/>
                <a:gd name="T121" fmla="*/ 3 h 782"/>
                <a:gd name="T122" fmla="*/ 31 w 1330"/>
                <a:gd name="T123" fmla="*/ 3 h 7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30"/>
                <a:gd name="T187" fmla="*/ 0 h 782"/>
                <a:gd name="T188" fmla="*/ 1330 w 1330"/>
                <a:gd name="T189" fmla="*/ 782 h 7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30" h="782">
                  <a:moveTo>
                    <a:pt x="974" y="0"/>
                  </a:moveTo>
                  <a:lnTo>
                    <a:pt x="962" y="3"/>
                  </a:lnTo>
                  <a:lnTo>
                    <a:pt x="959" y="8"/>
                  </a:lnTo>
                  <a:lnTo>
                    <a:pt x="959" y="13"/>
                  </a:lnTo>
                  <a:lnTo>
                    <a:pt x="961" y="19"/>
                  </a:lnTo>
                  <a:lnTo>
                    <a:pt x="962" y="26"/>
                  </a:lnTo>
                  <a:lnTo>
                    <a:pt x="959" y="33"/>
                  </a:lnTo>
                  <a:lnTo>
                    <a:pt x="948" y="38"/>
                  </a:lnTo>
                  <a:lnTo>
                    <a:pt x="929" y="42"/>
                  </a:lnTo>
                  <a:lnTo>
                    <a:pt x="923" y="49"/>
                  </a:lnTo>
                  <a:lnTo>
                    <a:pt x="917" y="54"/>
                  </a:lnTo>
                  <a:lnTo>
                    <a:pt x="910" y="55"/>
                  </a:lnTo>
                  <a:lnTo>
                    <a:pt x="904" y="55"/>
                  </a:lnTo>
                  <a:lnTo>
                    <a:pt x="899" y="54"/>
                  </a:lnTo>
                  <a:lnTo>
                    <a:pt x="894" y="53"/>
                  </a:lnTo>
                  <a:lnTo>
                    <a:pt x="891" y="51"/>
                  </a:lnTo>
                  <a:lnTo>
                    <a:pt x="889" y="50"/>
                  </a:lnTo>
                  <a:lnTo>
                    <a:pt x="889" y="51"/>
                  </a:lnTo>
                  <a:lnTo>
                    <a:pt x="891" y="55"/>
                  </a:lnTo>
                  <a:lnTo>
                    <a:pt x="889" y="58"/>
                  </a:lnTo>
                  <a:lnTo>
                    <a:pt x="886" y="63"/>
                  </a:lnTo>
                  <a:lnTo>
                    <a:pt x="878" y="66"/>
                  </a:lnTo>
                  <a:lnTo>
                    <a:pt x="865" y="69"/>
                  </a:lnTo>
                  <a:lnTo>
                    <a:pt x="847" y="69"/>
                  </a:lnTo>
                  <a:lnTo>
                    <a:pt x="820" y="65"/>
                  </a:lnTo>
                  <a:lnTo>
                    <a:pt x="817" y="76"/>
                  </a:lnTo>
                  <a:lnTo>
                    <a:pt x="811" y="83"/>
                  </a:lnTo>
                  <a:lnTo>
                    <a:pt x="802" y="86"/>
                  </a:lnTo>
                  <a:lnTo>
                    <a:pt x="793" y="88"/>
                  </a:lnTo>
                  <a:lnTo>
                    <a:pt x="783" y="89"/>
                  </a:lnTo>
                  <a:lnTo>
                    <a:pt x="778" y="92"/>
                  </a:lnTo>
                  <a:lnTo>
                    <a:pt x="777" y="94"/>
                  </a:lnTo>
                  <a:lnTo>
                    <a:pt x="781" y="99"/>
                  </a:lnTo>
                  <a:lnTo>
                    <a:pt x="787" y="104"/>
                  </a:lnTo>
                  <a:lnTo>
                    <a:pt x="789" y="109"/>
                  </a:lnTo>
                  <a:lnTo>
                    <a:pt x="788" y="114"/>
                  </a:lnTo>
                  <a:lnTo>
                    <a:pt x="786" y="119"/>
                  </a:lnTo>
                  <a:lnTo>
                    <a:pt x="782" y="127"/>
                  </a:lnTo>
                  <a:lnTo>
                    <a:pt x="780" y="138"/>
                  </a:lnTo>
                  <a:lnTo>
                    <a:pt x="781" y="153"/>
                  </a:lnTo>
                  <a:lnTo>
                    <a:pt x="785" y="171"/>
                  </a:lnTo>
                  <a:lnTo>
                    <a:pt x="774" y="174"/>
                  </a:lnTo>
                  <a:lnTo>
                    <a:pt x="762" y="175"/>
                  </a:lnTo>
                  <a:lnTo>
                    <a:pt x="748" y="175"/>
                  </a:lnTo>
                  <a:lnTo>
                    <a:pt x="733" y="175"/>
                  </a:lnTo>
                  <a:lnTo>
                    <a:pt x="719" y="174"/>
                  </a:lnTo>
                  <a:lnTo>
                    <a:pt x="707" y="174"/>
                  </a:lnTo>
                  <a:lnTo>
                    <a:pt x="699" y="172"/>
                  </a:lnTo>
                  <a:lnTo>
                    <a:pt x="695" y="171"/>
                  </a:lnTo>
                  <a:lnTo>
                    <a:pt x="694" y="169"/>
                  </a:lnTo>
                  <a:lnTo>
                    <a:pt x="691" y="164"/>
                  </a:lnTo>
                  <a:lnTo>
                    <a:pt x="689" y="159"/>
                  </a:lnTo>
                  <a:lnTo>
                    <a:pt x="685" y="154"/>
                  </a:lnTo>
                  <a:lnTo>
                    <a:pt x="681" y="151"/>
                  </a:lnTo>
                  <a:lnTo>
                    <a:pt x="675" y="152"/>
                  </a:lnTo>
                  <a:lnTo>
                    <a:pt x="667" y="156"/>
                  </a:lnTo>
                  <a:lnTo>
                    <a:pt x="656" y="167"/>
                  </a:lnTo>
                  <a:lnTo>
                    <a:pt x="646" y="166"/>
                  </a:lnTo>
                  <a:lnTo>
                    <a:pt x="637" y="164"/>
                  </a:lnTo>
                  <a:lnTo>
                    <a:pt x="628" y="164"/>
                  </a:lnTo>
                  <a:lnTo>
                    <a:pt x="620" y="166"/>
                  </a:lnTo>
                  <a:lnTo>
                    <a:pt x="612" y="166"/>
                  </a:lnTo>
                  <a:lnTo>
                    <a:pt x="605" y="168"/>
                  </a:lnTo>
                  <a:lnTo>
                    <a:pt x="598" y="169"/>
                  </a:lnTo>
                  <a:lnTo>
                    <a:pt x="592" y="171"/>
                  </a:lnTo>
                  <a:lnTo>
                    <a:pt x="578" y="170"/>
                  </a:lnTo>
                  <a:lnTo>
                    <a:pt x="576" y="155"/>
                  </a:lnTo>
                  <a:lnTo>
                    <a:pt x="578" y="138"/>
                  </a:lnTo>
                  <a:lnTo>
                    <a:pt x="577" y="126"/>
                  </a:lnTo>
                  <a:lnTo>
                    <a:pt x="576" y="114"/>
                  </a:lnTo>
                  <a:lnTo>
                    <a:pt x="579" y="94"/>
                  </a:lnTo>
                  <a:lnTo>
                    <a:pt x="579" y="78"/>
                  </a:lnTo>
                  <a:lnTo>
                    <a:pt x="568" y="72"/>
                  </a:lnTo>
                  <a:lnTo>
                    <a:pt x="555" y="73"/>
                  </a:lnTo>
                  <a:lnTo>
                    <a:pt x="544" y="73"/>
                  </a:lnTo>
                  <a:lnTo>
                    <a:pt x="535" y="71"/>
                  </a:lnTo>
                  <a:lnTo>
                    <a:pt x="526" y="70"/>
                  </a:lnTo>
                  <a:lnTo>
                    <a:pt x="520" y="69"/>
                  </a:lnTo>
                  <a:lnTo>
                    <a:pt x="514" y="69"/>
                  </a:lnTo>
                  <a:lnTo>
                    <a:pt x="507" y="70"/>
                  </a:lnTo>
                  <a:lnTo>
                    <a:pt x="501" y="75"/>
                  </a:lnTo>
                  <a:lnTo>
                    <a:pt x="493" y="80"/>
                  </a:lnTo>
                  <a:lnTo>
                    <a:pt x="483" y="86"/>
                  </a:lnTo>
                  <a:lnTo>
                    <a:pt x="471" y="92"/>
                  </a:lnTo>
                  <a:lnTo>
                    <a:pt x="460" y="96"/>
                  </a:lnTo>
                  <a:lnTo>
                    <a:pt x="447" y="101"/>
                  </a:lnTo>
                  <a:lnTo>
                    <a:pt x="438" y="104"/>
                  </a:lnTo>
                  <a:lnTo>
                    <a:pt x="430" y="107"/>
                  </a:lnTo>
                  <a:lnTo>
                    <a:pt x="424" y="108"/>
                  </a:lnTo>
                  <a:lnTo>
                    <a:pt x="419" y="119"/>
                  </a:lnTo>
                  <a:lnTo>
                    <a:pt x="414" y="130"/>
                  </a:lnTo>
                  <a:lnTo>
                    <a:pt x="405" y="139"/>
                  </a:lnTo>
                  <a:lnTo>
                    <a:pt x="397" y="147"/>
                  </a:lnTo>
                  <a:lnTo>
                    <a:pt x="388" y="154"/>
                  </a:lnTo>
                  <a:lnTo>
                    <a:pt x="380" y="160"/>
                  </a:lnTo>
                  <a:lnTo>
                    <a:pt x="373" y="163"/>
                  </a:lnTo>
                  <a:lnTo>
                    <a:pt x="367" y="164"/>
                  </a:lnTo>
                  <a:lnTo>
                    <a:pt x="365" y="175"/>
                  </a:lnTo>
                  <a:lnTo>
                    <a:pt x="359" y="183"/>
                  </a:lnTo>
                  <a:lnTo>
                    <a:pt x="350" y="189"/>
                  </a:lnTo>
                  <a:lnTo>
                    <a:pt x="341" y="193"/>
                  </a:lnTo>
                  <a:lnTo>
                    <a:pt x="331" y="195"/>
                  </a:lnTo>
                  <a:lnTo>
                    <a:pt x="321" y="197"/>
                  </a:lnTo>
                  <a:lnTo>
                    <a:pt x="316" y="198"/>
                  </a:lnTo>
                  <a:lnTo>
                    <a:pt x="313" y="198"/>
                  </a:lnTo>
                  <a:lnTo>
                    <a:pt x="313" y="199"/>
                  </a:lnTo>
                  <a:lnTo>
                    <a:pt x="313" y="204"/>
                  </a:lnTo>
                  <a:lnTo>
                    <a:pt x="312" y="209"/>
                  </a:lnTo>
                  <a:lnTo>
                    <a:pt x="311" y="215"/>
                  </a:lnTo>
                  <a:lnTo>
                    <a:pt x="306" y="222"/>
                  </a:lnTo>
                  <a:lnTo>
                    <a:pt x="301" y="228"/>
                  </a:lnTo>
                  <a:lnTo>
                    <a:pt x="291" y="231"/>
                  </a:lnTo>
                  <a:lnTo>
                    <a:pt x="280" y="233"/>
                  </a:lnTo>
                  <a:lnTo>
                    <a:pt x="270" y="236"/>
                  </a:lnTo>
                  <a:lnTo>
                    <a:pt x="264" y="239"/>
                  </a:lnTo>
                  <a:lnTo>
                    <a:pt x="260" y="243"/>
                  </a:lnTo>
                  <a:lnTo>
                    <a:pt x="257" y="247"/>
                  </a:lnTo>
                  <a:lnTo>
                    <a:pt x="251" y="250"/>
                  </a:lnTo>
                  <a:lnTo>
                    <a:pt x="241" y="252"/>
                  </a:lnTo>
                  <a:lnTo>
                    <a:pt x="222" y="251"/>
                  </a:lnTo>
                  <a:lnTo>
                    <a:pt x="195" y="247"/>
                  </a:lnTo>
                  <a:lnTo>
                    <a:pt x="192" y="261"/>
                  </a:lnTo>
                  <a:lnTo>
                    <a:pt x="187" y="274"/>
                  </a:lnTo>
                  <a:lnTo>
                    <a:pt x="180" y="284"/>
                  </a:lnTo>
                  <a:lnTo>
                    <a:pt x="173" y="293"/>
                  </a:lnTo>
                  <a:lnTo>
                    <a:pt x="165" y="300"/>
                  </a:lnTo>
                  <a:lnTo>
                    <a:pt x="157" y="307"/>
                  </a:lnTo>
                  <a:lnTo>
                    <a:pt x="151" y="313"/>
                  </a:lnTo>
                  <a:lnTo>
                    <a:pt x="147" y="319"/>
                  </a:lnTo>
                  <a:lnTo>
                    <a:pt x="147" y="330"/>
                  </a:lnTo>
                  <a:lnTo>
                    <a:pt x="150" y="350"/>
                  </a:lnTo>
                  <a:lnTo>
                    <a:pt x="152" y="375"/>
                  </a:lnTo>
                  <a:lnTo>
                    <a:pt x="151" y="403"/>
                  </a:lnTo>
                  <a:lnTo>
                    <a:pt x="144" y="429"/>
                  </a:lnTo>
                  <a:lnTo>
                    <a:pt x="128" y="454"/>
                  </a:lnTo>
                  <a:lnTo>
                    <a:pt x="100" y="470"/>
                  </a:lnTo>
                  <a:lnTo>
                    <a:pt x="56" y="475"/>
                  </a:lnTo>
                  <a:lnTo>
                    <a:pt x="55" y="478"/>
                  </a:lnTo>
                  <a:lnTo>
                    <a:pt x="60" y="481"/>
                  </a:lnTo>
                  <a:lnTo>
                    <a:pt x="66" y="485"/>
                  </a:lnTo>
                  <a:lnTo>
                    <a:pt x="69" y="487"/>
                  </a:lnTo>
                  <a:lnTo>
                    <a:pt x="69" y="490"/>
                  </a:lnTo>
                  <a:lnTo>
                    <a:pt x="69" y="498"/>
                  </a:lnTo>
                  <a:lnTo>
                    <a:pt x="67" y="509"/>
                  </a:lnTo>
                  <a:lnTo>
                    <a:pt x="59" y="519"/>
                  </a:lnTo>
                  <a:lnTo>
                    <a:pt x="52" y="533"/>
                  </a:lnTo>
                  <a:lnTo>
                    <a:pt x="48" y="553"/>
                  </a:lnTo>
                  <a:lnTo>
                    <a:pt x="41" y="574"/>
                  </a:lnTo>
                  <a:lnTo>
                    <a:pt x="26" y="593"/>
                  </a:lnTo>
                  <a:lnTo>
                    <a:pt x="16" y="606"/>
                  </a:lnTo>
                  <a:lnTo>
                    <a:pt x="8" y="626"/>
                  </a:lnTo>
                  <a:lnTo>
                    <a:pt x="2" y="652"/>
                  </a:lnTo>
                  <a:lnTo>
                    <a:pt x="0" y="682"/>
                  </a:lnTo>
                  <a:lnTo>
                    <a:pt x="2" y="712"/>
                  </a:lnTo>
                  <a:lnTo>
                    <a:pt x="9" y="740"/>
                  </a:lnTo>
                  <a:lnTo>
                    <a:pt x="22" y="765"/>
                  </a:lnTo>
                  <a:lnTo>
                    <a:pt x="41" y="782"/>
                  </a:lnTo>
                  <a:lnTo>
                    <a:pt x="1302" y="632"/>
                  </a:lnTo>
                  <a:lnTo>
                    <a:pt x="1304" y="624"/>
                  </a:lnTo>
                  <a:lnTo>
                    <a:pt x="1309" y="607"/>
                  </a:lnTo>
                  <a:lnTo>
                    <a:pt x="1317" y="588"/>
                  </a:lnTo>
                  <a:lnTo>
                    <a:pt x="1326" y="578"/>
                  </a:lnTo>
                  <a:lnTo>
                    <a:pt x="1330" y="569"/>
                  </a:lnTo>
                  <a:lnTo>
                    <a:pt x="1324" y="553"/>
                  </a:lnTo>
                  <a:lnTo>
                    <a:pt x="1316" y="539"/>
                  </a:lnTo>
                  <a:lnTo>
                    <a:pt x="1311" y="532"/>
                  </a:lnTo>
                  <a:lnTo>
                    <a:pt x="1311" y="528"/>
                  </a:lnTo>
                  <a:lnTo>
                    <a:pt x="1311" y="519"/>
                  </a:lnTo>
                  <a:lnTo>
                    <a:pt x="1315" y="510"/>
                  </a:lnTo>
                  <a:lnTo>
                    <a:pt x="1322" y="504"/>
                  </a:lnTo>
                  <a:lnTo>
                    <a:pt x="1327" y="495"/>
                  </a:lnTo>
                  <a:lnTo>
                    <a:pt x="1325" y="478"/>
                  </a:lnTo>
                  <a:lnTo>
                    <a:pt x="1318" y="462"/>
                  </a:lnTo>
                  <a:lnTo>
                    <a:pt x="1310" y="452"/>
                  </a:lnTo>
                  <a:lnTo>
                    <a:pt x="1316" y="440"/>
                  </a:lnTo>
                  <a:lnTo>
                    <a:pt x="1317" y="422"/>
                  </a:lnTo>
                  <a:lnTo>
                    <a:pt x="1316" y="405"/>
                  </a:lnTo>
                  <a:lnTo>
                    <a:pt x="1312" y="390"/>
                  </a:lnTo>
                  <a:lnTo>
                    <a:pt x="1312" y="374"/>
                  </a:lnTo>
                  <a:lnTo>
                    <a:pt x="1316" y="357"/>
                  </a:lnTo>
                  <a:lnTo>
                    <a:pt x="1317" y="341"/>
                  </a:lnTo>
                  <a:lnTo>
                    <a:pt x="1310" y="333"/>
                  </a:lnTo>
                  <a:lnTo>
                    <a:pt x="1303" y="345"/>
                  </a:lnTo>
                  <a:lnTo>
                    <a:pt x="1302" y="356"/>
                  </a:lnTo>
                  <a:lnTo>
                    <a:pt x="1303" y="368"/>
                  </a:lnTo>
                  <a:lnTo>
                    <a:pt x="1301" y="383"/>
                  </a:lnTo>
                  <a:lnTo>
                    <a:pt x="1299" y="403"/>
                  </a:lnTo>
                  <a:lnTo>
                    <a:pt x="1299" y="422"/>
                  </a:lnTo>
                  <a:lnTo>
                    <a:pt x="1294" y="440"/>
                  </a:lnTo>
                  <a:lnTo>
                    <a:pt x="1277" y="450"/>
                  </a:lnTo>
                  <a:lnTo>
                    <a:pt x="1259" y="447"/>
                  </a:lnTo>
                  <a:lnTo>
                    <a:pt x="1254" y="434"/>
                  </a:lnTo>
                  <a:lnTo>
                    <a:pt x="1255" y="419"/>
                  </a:lnTo>
                  <a:lnTo>
                    <a:pt x="1256" y="412"/>
                  </a:lnTo>
                  <a:lnTo>
                    <a:pt x="1256" y="409"/>
                  </a:lnTo>
                  <a:lnTo>
                    <a:pt x="1254" y="399"/>
                  </a:lnTo>
                  <a:lnTo>
                    <a:pt x="1248" y="391"/>
                  </a:lnTo>
                  <a:lnTo>
                    <a:pt x="1239" y="388"/>
                  </a:lnTo>
                  <a:lnTo>
                    <a:pt x="1231" y="387"/>
                  </a:lnTo>
                  <a:lnTo>
                    <a:pt x="1227" y="381"/>
                  </a:lnTo>
                  <a:lnTo>
                    <a:pt x="1226" y="374"/>
                  </a:lnTo>
                  <a:lnTo>
                    <a:pt x="1226" y="372"/>
                  </a:lnTo>
                  <a:lnTo>
                    <a:pt x="1222" y="374"/>
                  </a:lnTo>
                  <a:lnTo>
                    <a:pt x="1213" y="377"/>
                  </a:lnTo>
                  <a:lnTo>
                    <a:pt x="1205" y="375"/>
                  </a:lnTo>
                  <a:lnTo>
                    <a:pt x="1202" y="361"/>
                  </a:lnTo>
                  <a:lnTo>
                    <a:pt x="1202" y="341"/>
                  </a:lnTo>
                  <a:lnTo>
                    <a:pt x="1199" y="323"/>
                  </a:lnTo>
                  <a:lnTo>
                    <a:pt x="1197" y="313"/>
                  </a:lnTo>
                  <a:lnTo>
                    <a:pt x="1196" y="308"/>
                  </a:lnTo>
                  <a:lnTo>
                    <a:pt x="1194" y="308"/>
                  </a:lnTo>
                  <a:lnTo>
                    <a:pt x="1186" y="307"/>
                  </a:lnTo>
                  <a:lnTo>
                    <a:pt x="1178" y="303"/>
                  </a:lnTo>
                  <a:lnTo>
                    <a:pt x="1168" y="293"/>
                  </a:lnTo>
                  <a:lnTo>
                    <a:pt x="1156" y="286"/>
                  </a:lnTo>
                  <a:lnTo>
                    <a:pt x="1151" y="273"/>
                  </a:lnTo>
                  <a:lnTo>
                    <a:pt x="1152" y="259"/>
                  </a:lnTo>
                  <a:lnTo>
                    <a:pt x="1153" y="252"/>
                  </a:lnTo>
                  <a:lnTo>
                    <a:pt x="1150" y="250"/>
                  </a:lnTo>
                  <a:lnTo>
                    <a:pt x="1142" y="244"/>
                  </a:lnTo>
                  <a:lnTo>
                    <a:pt x="1134" y="233"/>
                  </a:lnTo>
                  <a:lnTo>
                    <a:pt x="1129" y="222"/>
                  </a:lnTo>
                  <a:lnTo>
                    <a:pt x="1123" y="223"/>
                  </a:lnTo>
                  <a:lnTo>
                    <a:pt x="1116" y="221"/>
                  </a:lnTo>
                  <a:lnTo>
                    <a:pt x="1110" y="214"/>
                  </a:lnTo>
                  <a:lnTo>
                    <a:pt x="1103" y="206"/>
                  </a:lnTo>
                  <a:lnTo>
                    <a:pt x="1097" y="197"/>
                  </a:lnTo>
                  <a:lnTo>
                    <a:pt x="1092" y="189"/>
                  </a:lnTo>
                  <a:lnTo>
                    <a:pt x="1090" y="182"/>
                  </a:lnTo>
                  <a:lnTo>
                    <a:pt x="1091" y="177"/>
                  </a:lnTo>
                  <a:lnTo>
                    <a:pt x="1091" y="174"/>
                  </a:lnTo>
                  <a:lnTo>
                    <a:pt x="1088" y="171"/>
                  </a:lnTo>
                  <a:lnTo>
                    <a:pt x="1082" y="168"/>
                  </a:lnTo>
                  <a:lnTo>
                    <a:pt x="1075" y="164"/>
                  </a:lnTo>
                  <a:lnTo>
                    <a:pt x="1067" y="161"/>
                  </a:lnTo>
                  <a:lnTo>
                    <a:pt x="1060" y="156"/>
                  </a:lnTo>
                  <a:lnTo>
                    <a:pt x="1054" y="151"/>
                  </a:lnTo>
                  <a:lnTo>
                    <a:pt x="1052" y="145"/>
                  </a:lnTo>
                  <a:lnTo>
                    <a:pt x="1050" y="139"/>
                  </a:lnTo>
                  <a:lnTo>
                    <a:pt x="1046" y="132"/>
                  </a:lnTo>
                  <a:lnTo>
                    <a:pt x="1042" y="126"/>
                  </a:lnTo>
                  <a:lnTo>
                    <a:pt x="1036" y="121"/>
                  </a:lnTo>
                  <a:lnTo>
                    <a:pt x="1030" y="116"/>
                  </a:lnTo>
                  <a:lnTo>
                    <a:pt x="1024" y="111"/>
                  </a:lnTo>
                  <a:lnTo>
                    <a:pt x="1020" y="109"/>
                  </a:lnTo>
                  <a:lnTo>
                    <a:pt x="1015" y="108"/>
                  </a:lnTo>
                  <a:lnTo>
                    <a:pt x="1012" y="98"/>
                  </a:lnTo>
                  <a:lnTo>
                    <a:pt x="1010" y="75"/>
                  </a:lnTo>
                  <a:lnTo>
                    <a:pt x="1012" y="53"/>
                  </a:lnTo>
                  <a:lnTo>
                    <a:pt x="1013" y="42"/>
                  </a:lnTo>
                  <a:lnTo>
                    <a:pt x="97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08" name="Freeform 70"/>
            <p:cNvSpPr>
              <a:spLocks/>
            </p:cNvSpPr>
            <p:nvPr/>
          </p:nvSpPr>
          <p:spPr bwMode="auto">
            <a:xfrm>
              <a:off x="3417" y="2151"/>
              <a:ext cx="285" cy="594"/>
            </a:xfrm>
            <a:custGeom>
              <a:avLst/>
              <a:gdLst>
                <a:gd name="T0" fmla="*/ 5 w 570"/>
                <a:gd name="T1" fmla="*/ 4 h 1186"/>
                <a:gd name="T2" fmla="*/ 9 w 570"/>
                <a:gd name="T3" fmla="*/ 9 h 1186"/>
                <a:gd name="T4" fmla="*/ 12 w 570"/>
                <a:gd name="T5" fmla="*/ 15 h 1186"/>
                <a:gd name="T6" fmla="*/ 13 w 570"/>
                <a:gd name="T7" fmla="*/ 18 h 1186"/>
                <a:gd name="T8" fmla="*/ 13 w 570"/>
                <a:gd name="T9" fmla="*/ 19 h 1186"/>
                <a:gd name="T10" fmla="*/ 13 w 570"/>
                <a:gd name="T11" fmla="*/ 20 h 1186"/>
                <a:gd name="T12" fmla="*/ 13 w 570"/>
                <a:gd name="T13" fmla="*/ 21 h 1186"/>
                <a:gd name="T14" fmla="*/ 12 w 570"/>
                <a:gd name="T15" fmla="*/ 21 h 1186"/>
                <a:gd name="T16" fmla="*/ 11 w 570"/>
                <a:gd name="T17" fmla="*/ 20 h 1186"/>
                <a:gd name="T18" fmla="*/ 11 w 570"/>
                <a:gd name="T19" fmla="*/ 21 h 1186"/>
                <a:gd name="T20" fmla="*/ 12 w 570"/>
                <a:gd name="T21" fmla="*/ 22 h 1186"/>
                <a:gd name="T22" fmla="*/ 13 w 570"/>
                <a:gd name="T23" fmla="*/ 23 h 1186"/>
                <a:gd name="T24" fmla="*/ 14 w 570"/>
                <a:gd name="T25" fmla="*/ 24 h 1186"/>
                <a:gd name="T26" fmla="*/ 14 w 570"/>
                <a:gd name="T27" fmla="*/ 23 h 1186"/>
                <a:gd name="T28" fmla="*/ 14 w 570"/>
                <a:gd name="T29" fmla="*/ 22 h 1186"/>
                <a:gd name="T30" fmla="*/ 15 w 570"/>
                <a:gd name="T31" fmla="*/ 24 h 1186"/>
                <a:gd name="T32" fmla="*/ 15 w 570"/>
                <a:gd name="T33" fmla="*/ 25 h 1186"/>
                <a:gd name="T34" fmla="*/ 17 w 570"/>
                <a:gd name="T35" fmla="*/ 29 h 1186"/>
                <a:gd name="T36" fmla="*/ 18 w 570"/>
                <a:gd name="T37" fmla="*/ 31 h 1186"/>
                <a:gd name="T38" fmla="*/ 18 w 570"/>
                <a:gd name="T39" fmla="*/ 33 h 1186"/>
                <a:gd name="T40" fmla="*/ 18 w 570"/>
                <a:gd name="T41" fmla="*/ 36 h 1186"/>
                <a:gd name="T42" fmla="*/ 17 w 570"/>
                <a:gd name="T43" fmla="*/ 37 h 1186"/>
                <a:gd name="T44" fmla="*/ 17 w 570"/>
                <a:gd name="T45" fmla="*/ 35 h 1186"/>
                <a:gd name="T46" fmla="*/ 15 w 570"/>
                <a:gd name="T47" fmla="*/ 35 h 1186"/>
                <a:gd name="T48" fmla="*/ 14 w 570"/>
                <a:gd name="T49" fmla="*/ 34 h 1186"/>
                <a:gd name="T50" fmla="*/ 14 w 570"/>
                <a:gd name="T51" fmla="*/ 32 h 1186"/>
                <a:gd name="T52" fmla="*/ 13 w 570"/>
                <a:gd name="T53" fmla="*/ 32 h 1186"/>
                <a:gd name="T54" fmla="*/ 12 w 570"/>
                <a:gd name="T55" fmla="*/ 30 h 1186"/>
                <a:gd name="T56" fmla="*/ 10 w 570"/>
                <a:gd name="T57" fmla="*/ 29 h 1186"/>
                <a:gd name="T58" fmla="*/ 10 w 570"/>
                <a:gd name="T59" fmla="*/ 28 h 1186"/>
                <a:gd name="T60" fmla="*/ 9 w 570"/>
                <a:gd name="T61" fmla="*/ 28 h 1186"/>
                <a:gd name="T62" fmla="*/ 7 w 570"/>
                <a:gd name="T63" fmla="*/ 26 h 1186"/>
                <a:gd name="T64" fmla="*/ 7 w 570"/>
                <a:gd name="T65" fmla="*/ 24 h 1186"/>
                <a:gd name="T66" fmla="*/ 6 w 570"/>
                <a:gd name="T67" fmla="*/ 22 h 1186"/>
                <a:gd name="T68" fmla="*/ 6 w 570"/>
                <a:gd name="T69" fmla="*/ 21 h 1186"/>
                <a:gd name="T70" fmla="*/ 6 w 570"/>
                <a:gd name="T71" fmla="*/ 23 h 1186"/>
                <a:gd name="T72" fmla="*/ 5 w 570"/>
                <a:gd name="T73" fmla="*/ 21 h 1186"/>
                <a:gd name="T74" fmla="*/ 4 w 570"/>
                <a:gd name="T75" fmla="*/ 23 h 1186"/>
                <a:gd name="T76" fmla="*/ 3 w 570"/>
                <a:gd name="T77" fmla="*/ 23 h 1186"/>
                <a:gd name="T78" fmla="*/ 2 w 570"/>
                <a:gd name="T79" fmla="*/ 24 h 1186"/>
                <a:gd name="T80" fmla="*/ 1 w 570"/>
                <a:gd name="T81" fmla="*/ 23 h 1186"/>
                <a:gd name="T82" fmla="*/ 2 w 570"/>
                <a:gd name="T83" fmla="*/ 22 h 1186"/>
                <a:gd name="T84" fmla="*/ 1 w 570"/>
                <a:gd name="T85" fmla="*/ 22 h 1186"/>
                <a:gd name="T86" fmla="*/ 1 w 570"/>
                <a:gd name="T87" fmla="*/ 21 h 1186"/>
                <a:gd name="T88" fmla="*/ 1 w 570"/>
                <a:gd name="T89" fmla="*/ 18 h 1186"/>
                <a:gd name="T90" fmla="*/ 2 w 570"/>
                <a:gd name="T91" fmla="*/ 17 h 1186"/>
                <a:gd name="T92" fmla="*/ 2 w 570"/>
                <a:gd name="T93" fmla="*/ 16 h 1186"/>
                <a:gd name="T94" fmla="*/ 4 w 570"/>
                <a:gd name="T95" fmla="*/ 15 h 1186"/>
                <a:gd name="T96" fmla="*/ 3 w 570"/>
                <a:gd name="T97" fmla="*/ 14 h 1186"/>
                <a:gd name="T98" fmla="*/ 3 w 570"/>
                <a:gd name="T99" fmla="*/ 13 h 1186"/>
                <a:gd name="T100" fmla="*/ 2 w 570"/>
                <a:gd name="T101" fmla="*/ 13 h 1186"/>
                <a:gd name="T102" fmla="*/ 1 w 570"/>
                <a:gd name="T103" fmla="*/ 13 h 1186"/>
                <a:gd name="T104" fmla="*/ 1 w 570"/>
                <a:gd name="T105" fmla="*/ 13 h 1186"/>
                <a:gd name="T106" fmla="*/ 1 w 570"/>
                <a:gd name="T107" fmla="*/ 12 h 1186"/>
                <a:gd name="T108" fmla="*/ 1 w 570"/>
                <a:gd name="T109" fmla="*/ 11 h 1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0"/>
                <a:gd name="T166" fmla="*/ 0 h 1186"/>
                <a:gd name="T167" fmla="*/ 570 w 570"/>
                <a:gd name="T168" fmla="*/ 1186 h 11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0" h="1186">
                  <a:moveTo>
                    <a:pt x="45" y="0"/>
                  </a:moveTo>
                  <a:lnTo>
                    <a:pt x="75" y="28"/>
                  </a:lnTo>
                  <a:lnTo>
                    <a:pt x="105" y="57"/>
                  </a:lnTo>
                  <a:lnTo>
                    <a:pt x="134" y="87"/>
                  </a:lnTo>
                  <a:lnTo>
                    <a:pt x="161" y="117"/>
                  </a:lnTo>
                  <a:lnTo>
                    <a:pt x="189" y="148"/>
                  </a:lnTo>
                  <a:lnTo>
                    <a:pt x="215" y="181"/>
                  </a:lnTo>
                  <a:lnTo>
                    <a:pt x="242" y="213"/>
                  </a:lnTo>
                  <a:lnTo>
                    <a:pt x="267" y="245"/>
                  </a:lnTo>
                  <a:lnTo>
                    <a:pt x="292" y="280"/>
                  </a:lnTo>
                  <a:lnTo>
                    <a:pt x="316" y="313"/>
                  </a:lnTo>
                  <a:lnTo>
                    <a:pt x="339" y="348"/>
                  </a:lnTo>
                  <a:lnTo>
                    <a:pt x="361" y="383"/>
                  </a:lnTo>
                  <a:lnTo>
                    <a:pt x="381" y="419"/>
                  </a:lnTo>
                  <a:lnTo>
                    <a:pt x="402" y="456"/>
                  </a:lnTo>
                  <a:lnTo>
                    <a:pt x="423" y="493"/>
                  </a:lnTo>
                  <a:lnTo>
                    <a:pt x="441" y="530"/>
                  </a:lnTo>
                  <a:lnTo>
                    <a:pt x="434" y="538"/>
                  </a:lnTo>
                  <a:lnTo>
                    <a:pt x="434" y="541"/>
                  </a:lnTo>
                  <a:lnTo>
                    <a:pt x="433" y="550"/>
                  </a:lnTo>
                  <a:lnTo>
                    <a:pt x="430" y="560"/>
                  </a:lnTo>
                  <a:lnTo>
                    <a:pt x="422" y="564"/>
                  </a:lnTo>
                  <a:lnTo>
                    <a:pt x="432" y="575"/>
                  </a:lnTo>
                  <a:lnTo>
                    <a:pt x="436" y="587"/>
                  </a:lnTo>
                  <a:lnTo>
                    <a:pt x="440" y="598"/>
                  </a:lnTo>
                  <a:lnTo>
                    <a:pt x="449" y="603"/>
                  </a:lnTo>
                  <a:lnTo>
                    <a:pt x="456" y="610"/>
                  </a:lnTo>
                  <a:lnTo>
                    <a:pt x="454" y="622"/>
                  </a:lnTo>
                  <a:lnTo>
                    <a:pt x="449" y="632"/>
                  </a:lnTo>
                  <a:lnTo>
                    <a:pt x="446" y="637"/>
                  </a:lnTo>
                  <a:lnTo>
                    <a:pt x="454" y="642"/>
                  </a:lnTo>
                  <a:lnTo>
                    <a:pt x="456" y="649"/>
                  </a:lnTo>
                  <a:lnTo>
                    <a:pt x="454" y="655"/>
                  </a:lnTo>
                  <a:lnTo>
                    <a:pt x="448" y="660"/>
                  </a:lnTo>
                  <a:lnTo>
                    <a:pt x="441" y="663"/>
                  </a:lnTo>
                  <a:lnTo>
                    <a:pt x="433" y="666"/>
                  </a:lnTo>
                  <a:lnTo>
                    <a:pt x="425" y="666"/>
                  </a:lnTo>
                  <a:lnTo>
                    <a:pt x="419" y="663"/>
                  </a:lnTo>
                  <a:lnTo>
                    <a:pt x="409" y="657"/>
                  </a:lnTo>
                  <a:lnTo>
                    <a:pt x="399" y="654"/>
                  </a:lnTo>
                  <a:lnTo>
                    <a:pt x="391" y="653"/>
                  </a:lnTo>
                  <a:lnTo>
                    <a:pt x="387" y="653"/>
                  </a:lnTo>
                  <a:lnTo>
                    <a:pt x="385" y="646"/>
                  </a:lnTo>
                  <a:lnTo>
                    <a:pt x="379" y="634"/>
                  </a:lnTo>
                  <a:lnTo>
                    <a:pt x="372" y="629"/>
                  </a:lnTo>
                  <a:lnTo>
                    <a:pt x="366" y="641"/>
                  </a:lnTo>
                  <a:lnTo>
                    <a:pt x="365" y="653"/>
                  </a:lnTo>
                  <a:lnTo>
                    <a:pt x="365" y="661"/>
                  </a:lnTo>
                  <a:lnTo>
                    <a:pt x="366" y="667"/>
                  </a:lnTo>
                  <a:lnTo>
                    <a:pt x="370" y="671"/>
                  </a:lnTo>
                  <a:lnTo>
                    <a:pt x="374" y="674"/>
                  </a:lnTo>
                  <a:lnTo>
                    <a:pt x="380" y="675"/>
                  </a:lnTo>
                  <a:lnTo>
                    <a:pt x="388" y="675"/>
                  </a:lnTo>
                  <a:lnTo>
                    <a:pt x="396" y="674"/>
                  </a:lnTo>
                  <a:lnTo>
                    <a:pt x="407" y="679"/>
                  </a:lnTo>
                  <a:lnTo>
                    <a:pt x="408" y="694"/>
                  </a:lnTo>
                  <a:lnTo>
                    <a:pt x="409" y="713"/>
                  </a:lnTo>
                  <a:lnTo>
                    <a:pt x="417" y="729"/>
                  </a:lnTo>
                  <a:lnTo>
                    <a:pt x="431" y="729"/>
                  </a:lnTo>
                  <a:lnTo>
                    <a:pt x="440" y="730"/>
                  </a:lnTo>
                  <a:lnTo>
                    <a:pt x="445" y="734"/>
                  </a:lnTo>
                  <a:lnTo>
                    <a:pt x="447" y="738"/>
                  </a:lnTo>
                  <a:lnTo>
                    <a:pt x="448" y="743"/>
                  </a:lnTo>
                  <a:lnTo>
                    <a:pt x="449" y="748"/>
                  </a:lnTo>
                  <a:lnTo>
                    <a:pt x="452" y="754"/>
                  </a:lnTo>
                  <a:lnTo>
                    <a:pt x="456" y="761"/>
                  </a:lnTo>
                  <a:lnTo>
                    <a:pt x="459" y="748"/>
                  </a:lnTo>
                  <a:lnTo>
                    <a:pt x="466" y="740"/>
                  </a:lnTo>
                  <a:lnTo>
                    <a:pt x="471" y="735"/>
                  </a:lnTo>
                  <a:lnTo>
                    <a:pt x="475" y="734"/>
                  </a:lnTo>
                  <a:lnTo>
                    <a:pt x="472" y="731"/>
                  </a:lnTo>
                  <a:lnTo>
                    <a:pt x="467" y="724"/>
                  </a:lnTo>
                  <a:lnTo>
                    <a:pt x="463" y="719"/>
                  </a:lnTo>
                  <a:lnTo>
                    <a:pt x="467" y="716"/>
                  </a:lnTo>
                  <a:lnTo>
                    <a:pt x="470" y="689"/>
                  </a:lnTo>
                  <a:lnTo>
                    <a:pt x="478" y="690"/>
                  </a:lnTo>
                  <a:lnTo>
                    <a:pt x="486" y="706"/>
                  </a:lnTo>
                  <a:lnTo>
                    <a:pt x="486" y="719"/>
                  </a:lnTo>
                  <a:lnTo>
                    <a:pt x="487" y="727"/>
                  </a:lnTo>
                  <a:lnTo>
                    <a:pt x="495" y="737"/>
                  </a:lnTo>
                  <a:lnTo>
                    <a:pt x="504" y="745"/>
                  </a:lnTo>
                  <a:lnTo>
                    <a:pt x="508" y="748"/>
                  </a:lnTo>
                  <a:lnTo>
                    <a:pt x="507" y="752"/>
                  </a:lnTo>
                  <a:lnTo>
                    <a:pt x="507" y="760"/>
                  </a:lnTo>
                  <a:lnTo>
                    <a:pt x="508" y="772"/>
                  </a:lnTo>
                  <a:lnTo>
                    <a:pt x="516" y="782"/>
                  </a:lnTo>
                  <a:lnTo>
                    <a:pt x="524" y="801"/>
                  </a:lnTo>
                  <a:lnTo>
                    <a:pt x="528" y="836"/>
                  </a:lnTo>
                  <a:lnTo>
                    <a:pt x="529" y="874"/>
                  </a:lnTo>
                  <a:lnTo>
                    <a:pt x="531" y="902"/>
                  </a:lnTo>
                  <a:lnTo>
                    <a:pt x="543" y="907"/>
                  </a:lnTo>
                  <a:lnTo>
                    <a:pt x="552" y="918"/>
                  </a:lnTo>
                  <a:lnTo>
                    <a:pt x="559" y="934"/>
                  </a:lnTo>
                  <a:lnTo>
                    <a:pt x="565" y="952"/>
                  </a:lnTo>
                  <a:lnTo>
                    <a:pt x="567" y="971"/>
                  </a:lnTo>
                  <a:lnTo>
                    <a:pt x="568" y="990"/>
                  </a:lnTo>
                  <a:lnTo>
                    <a:pt x="568" y="1008"/>
                  </a:lnTo>
                  <a:lnTo>
                    <a:pt x="566" y="1020"/>
                  </a:lnTo>
                  <a:lnTo>
                    <a:pt x="566" y="1039"/>
                  </a:lnTo>
                  <a:lnTo>
                    <a:pt x="569" y="1051"/>
                  </a:lnTo>
                  <a:lnTo>
                    <a:pt x="570" y="1065"/>
                  </a:lnTo>
                  <a:lnTo>
                    <a:pt x="566" y="1084"/>
                  </a:lnTo>
                  <a:lnTo>
                    <a:pt x="555" y="1095"/>
                  </a:lnTo>
                  <a:lnTo>
                    <a:pt x="552" y="1114"/>
                  </a:lnTo>
                  <a:lnTo>
                    <a:pt x="553" y="1137"/>
                  </a:lnTo>
                  <a:lnTo>
                    <a:pt x="553" y="1164"/>
                  </a:lnTo>
                  <a:lnTo>
                    <a:pt x="548" y="1184"/>
                  </a:lnTo>
                  <a:lnTo>
                    <a:pt x="543" y="1186"/>
                  </a:lnTo>
                  <a:lnTo>
                    <a:pt x="537" y="1178"/>
                  </a:lnTo>
                  <a:lnTo>
                    <a:pt x="538" y="1163"/>
                  </a:lnTo>
                  <a:lnTo>
                    <a:pt x="529" y="1151"/>
                  </a:lnTo>
                  <a:lnTo>
                    <a:pt x="525" y="1137"/>
                  </a:lnTo>
                  <a:lnTo>
                    <a:pt x="525" y="1124"/>
                  </a:lnTo>
                  <a:lnTo>
                    <a:pt x="525" y="1110"/>
                  </a:lnTo>
                  <a:lnTo>
                    <a:pt x="523" y="1104"/>
                  </a:lnTo>
                  <a:lnTo>
                    <a:pt x="519" y="1100"/>
                  </a:lnTo>
                  <a:lnTo>
                    <a:pt x="513" y="1098"/>
                  </a:lnTo>
                  <a:lnTo>
                    <a:pt x="506" y="1095"/>
                  </a:lnTo>
                  <a:lnTo>
                    <a:pt x="498" y="1094"/>
                  </a:lnTo>
                  <a:lnTo>
                    <a:pt x="492" y="1094"/>
                  </a:lnTo>
                  <a:lnTo>
                    <a:pt x="487" y="1093"/>
                  </a:lnTo>
                  <a:lnTo>
                    <a:pt x="486" y="1091"/>
                  </a:lnTo>
                  <a:lnTo>
                    <a:pt x="485" y="1084"/>
                  </a:lnTo>
                  <a:lnTo>
                    <a:pt x="482" y="1074"/>
                  </a:lnTo>
                  <a:lnTo>
                    <a:pt x="476" y="1064"/>
                  </a:lnTo>
                  <a:lnTo>
                    <a:pt x="466" y="1055"/>
                  </a:lnTo>
                  <a:lnTo>
                    <a:pt x="456" y="1045"/>
                  </a:lnTo>
                  <a:lnTo>
                    <a:pt x="452" y="1033"/>
                  </a:lnTo>
                  <a:lnTo>
                    <a:pt x="449" y="1024"/>
                  </a:lnTo>
                  <a:lnTo>
                    <a:pt x="449" y="1020"/>
                  </a:lnTo>
                  <a:lnTo>
                    <a:pt x="446" y="1022"/>
                  </a:lnTo>
                  <a:lnTo>
                    <a:pt x="439" y="1022"/>
                  </a:lnTo>
                  <a:lnTo>
                    <a:pt x="429" y="1020"/>
                  </a:lnTo>
                  <a:lnTo>
                    <a:pt x="417" y="1015"/>
                  </a:lnTo>
                  <a:lnTo>
                    <a:pt x="417" y="996"/>
                  </a:lnTo>
                  <a:lnTo>
                    <a:pt x="413" y="973"/>
                  </a:lnTo>
                  <a:lnTo>
                    <a:pt x="408" y="955"/>
                  </a:lnTo>
                  <a:lnTo>
                    <a:pt x="406" y="947"/>
                  </a:lnTo>
                  <a:lnTo>
                    <a:pt x="386" y="947"/>
                  </a:lnTo>
                  <a:lnTo>
                    <a:pt x="386" y="942"/>
                  </a:lnTo>
                  <a:lnTo>
                    <a:pt x="384" y="932"/>
                  </a:lnTo>
                  <a:lnTo>
                    <a:pt x="378" y="921"/>
                  </a:lnTo>
                  <a:lnTo>
                    <a:pt x="368" y="916"/>
                  </a:lnTo>
                  <a:lnTo>
                    <a:pt x="351" y="912"/>
                  </a:lnTo>
                  <a:lnTo>
                    <a:pt x="341" y="909"/>
                  </a:lnTo>
                  <a:lnTo>
                    <a:pt x="335" y="905"/>
                  </a:lnTo>
                  <a:lnTo>
                    <a:pt x="333" y="902"/>
                  </a:lnTo>
                  <a:lnTo>
                    <a:pt x="333" y="899"/>
                  </a:lnTo>
                  <a:lnTo>
                    <a:pt x="335" y="897"/>
                  </a:lnTo>
                  <a:lnTo>
                    <a:pt x="336" y="895"/>
                  </a:lnTo>
                  <a:lnTo>
                    <a:pt x="338" y="895"/>
                  </a:lnTo>
                  <a:lnTo>
                    <a:pt x="333" y="896"/>
                  </a:lnTo>
                  <a:lnTo>
                    <a:pt x="324" y="898"/>
                  </a:lnTo>
                  <a:lnTo>
                    <a:pt x="313" y="896"/>
                  </a:lnTo>
                  <a:lnTo>
                    <a:pt x="307" y="887"/>
                  </a:lnTo>
                  <a:lnTo>
                    <a:pt x="305" y="866"/>
                  </a:lnTo>
                  <a:lnTo>
                    <a:pt x="298" y="853"/>
                  </a:lnTo>
                  <a:lnTo>
                    <a:pt x="289" y="846"/>
                  </a:lnTo>
                  <a:lnTo>
                    <a:pt x="286" y="845"/>
                  </a:lnTo>
                  <a:lnTo>
                    <a:pt x="247" y="803"/>
                  </a:lnTo>
                  <a:lnTo>
                    <a:pt x="258" y="799"/>
                  </a:lnTo>
                  <a:lnTo>
                    <a:pt x="263" y="792"/>
                  </a:lnTo>
                  <a:lnTo>
                    <a:pt x="262" y="783"/>
                  </a:lnTo>
                  <a:lnTo>
                    <a:pt x="258" y="772"/>
                  </a:lnTo>
                  <a:lnTo>
                    <a:pt x="251" y="759"/>
                  </a:lnTo>
                  <a:lnTo>
                    <a:pt x="245" y="745"/>
                  </a:lnTo>
                  <a:lnTo>
                    <a:pt x="242" y="732"/>
                  </a:lnTo>
                  <a:lnTo>
                    <a:pt x="241" y="719"/>
                  </a:lnTo>
                  <a:lnTo>
                    <a:pt x="229" y="695"/>
                  </a:lnTo>
                  <a:lnTo>
                    <a:pt x="219" y="678"/>
                  </a:lnTo>
                  <a:lnTo>
                    <a:pt x="211" y="668"/>
                  </a:lnTo>
                  <a:lnTo>
                    <a:pt x="205" y="662"/>
                  </a:lnTo>
                  <a:lnTo>
                    <a:pt x="200" y="661"/>
                  </a:lnTo>
                  <a:lnTo>
                    <a:pt x="198" y="661"/>
                  </a:lnTo>
                  <a:lnTo>
                    <a:pt x="196" y="661"/>
                  </a:lnTo>
                  <a:lnTo>
                    <a:pt x="196" y="662"/>
                  </a:lnTo>
                  <a:lnTo>
                    <a:pt x="197" y="667"/>
                  </a:lnTo>
                  <a:lnTo>
                    <a:pt x="200" y="678"/>
                  </a:lnTo>
                  <a:lnTo>
                    <a:pt x="202" y="693"/>
                  </a:lnTo>
                  <a:lnTo>
                    <a:pt x="198" y="707"/>
                  </a:lnTo>
                  <a:lnTo>
                    <a:pt x="192" y="706"/>
                  </a:lnTo>
                  <a:lnTo>
                    <a:pt x="186" y="689"/>
                  </a:lnTo>
                  <a:lnTo>
                    <a:pt x="177" y="671"/>
                  </a:lnTo>
                  <a:lnTo>
                    <a:pt x="167" y="672"/>
                  </a:lnTo>
                  <a:lnTo>
                    <a:pt x="160" y="671"/>
                  </a:lnTo>
                  <a:lnTo>
                    <a:pt x="153" y="682"/>
                  </a:lnTo>
                  <a:lnTo>
                    <a:pt x="150" y="697"/>
                  </a:lnTo>
                  <a:lnTo>
                    <a:pt x="149" y="712"/>
                  </a:lnTo>
                  <a:lnTo>
                    <a:pt x="138" y="714"/>
                  </a:lnTo>
                  <a:lnTo>
                    <a:pt x="136" y="720"/>
                  </a:lnTo>
                  <a:lnTo>
                    <a:pt x="136" y="727"/>
                  </a:lnTo>
                  <a:lnTo>
                    <a:pt x="132" y="731"/>
                  </a:lnTo>
                  <a:lnTo>
                    <a:pt x="129" y="732"/>
                  </a:lnTo>
                  <a:lnTo>
                    <a:pt x="123" y="734"/>
                  </a:lnTo>
                  <a:lnTo>
                    <a:pt x="118" y="735"/>
                  </a:lnTo>
                  <a:lnTo>
                    <a:pt x="111" y="736"/>
                  </a:lnTo>
                  <a:lnTo>
                    <a:pt x="104" y="736"/>
                  </a:lnTo>
                  <a:lnTo>
                    <a:pt x="98" y="737"/>
                  </a:lnTo>
                  <a:lnTo>
                    <a:pt x="94" y="737"/>
                  </a:lnTo>
                  <a:lnTo>
                    <a:pt x="93" y="737"/>
                  </a:lnTo>
                  <a:lnTo>
                    <a:pt x="82" y="730"/>
                  </a:lnTo>
                  <a:lnTo>
                    <a:pt x="74" y="723"/>
                  </a:lnTo>
                  <a:lnTo>
                    <a:pt x="68" y="716"/>
                  </a:lnTo>
                  <a:lnTo>
                    <a:pt x="65" y="709"/>
                  </a:lnTo>
                  <a:lnTo>
                    <a:pt x="62" y="704"/>
                  </a:lnTo>
                  <a:lnTo>
                    <a:pt x="61" y="699"/>
                  </a:lnTo>
                  <a:lnTo>
                    <a:pt x="61" y="695"/>
                  </a:lnTo>
                  <a:lnTo>
                    <a:pt x="61" y="694"/>
                  </a:lnTo>
                  <a:lnTo>
                    <a:pt x="62" y="695"/>
                  </a:lnTo>
                  <a:lnTo>
                    <a:pt x="65" y="697"/>
                  </a:lnTo>
                  <a:lnTo>
                    <a:pt x="67" y="695"/>
                  </a:lnTo>
                  <a:lnTo>
                    <a:pt x="68" y="690"/>
                  </a:lnTo>
                  <a:lnTo>
                    <a:pt x="67" y="686"/>
                  </a:lnTo>
                  <a:lnTo>
                    <a:pt x="65" y="683"/>
                  </a:lnTo>
                  <a:lnTo>
                    <a:pt x="60" y="679"/>
                  </a:lnTo>
                  <a:lnTo>
                    <a:pt x="54" y="676"/>
                  </a:lnTo>
                  <a:lnTo>
                    <a:pt x="48" y="672"/>
                  </a:lnTo>
                  <a:lnTo>
                    <a:pt x="43" y="667"/>
                  </a:lnTo>
                  <a:lnTo>
                    <a:pt x="38" y="660"/>
                  </a:lnTo>
                  <a:lnTo>
                    <a:pt x="33" y="649"/>
                  </a:lnTo>
                  <a:lnTo>
                    <a:pt x="32" y="617"/>
                  </a:lnTo>
                  <a:lnTo>
                    <a:pt x="35" y="595"/>
                  </a:lnTo>
                  <a:lnTo>
                    <a:pt x="39" y="579"/>
                  </a:lnTo>
                  <a:lnTo>
                    <a:pt x="45" y="570"/>
                  </a:lnTo>
                  <a:lnTo>
                    <a:pt x="51" y="564"/>
                  </a:lnTo>
                  <a:lnTo>
                    <a:pt x="58" y="561"/>
                  </a:lnTo>
                  <a:lnTo>
                    <a:pt x="63" y="557"/>
                  </a:lnTo>
                  <a:lnTo>
                    <a:pt x="69" y="553"/>
                  </a:lnTo>
                  <a:lnTo>
                    <a:pt x="73" y="546"/>
                  </a:lnTo>
                  <a:lnTo>
                    <a:pt x="73" y="538"/>
                  </a:lnTo>
                  <a:lnTo>
                    <a:pt x="73" y="530"/>
                  </a:lnTo>
                  <a:lnTo>
                    <a:pt x="73" y="522"/>
                  </a:lnTo>
                  <a:lnTo>
                    <a:pt x="74" y="513"/>
                  </a:lnTo>
                  <a:lnTo>
                    <a:pt x="79" y="507"/>
                  </a:lnTo>
                  <a:lnTo>
                    <a:pt x="90" y="501"/>
                  </a:lnTo>
                  <a:lnTo>
                    <a:pt x="106" y="497"/>
                  </a:lnTo>
                  <a:lnTo>
                    <a:pt x="119" y="493"/>
                  </a:lnTo>
                  <a:lnTo>
                    <a:pt x="130" y="485"/>
                  </a:lnTo>
                  <a:lnTo>
                    <a:pt x="138" y="474"/>
                  </a:lnTo>
                  <a:lnTo>
                    <a:pt x="143" y="463"/>
                  </a:lnTo>
                  <a:lnTo>
                    <a:pt x="145" y="451"/>
                  </a:lnTo>
                  <a:lnTo>
                    <a:pt x="144" y="441"/>
                  </a:lnTo>
                  <a:lnTo>
                    <a:pt x="141" y="433"/>
                  </a:lnTo>
                  <a:lnTo>
                    <a:pt x="132" y="429"/>
                  </a:lnTo>
                  <a:lnTo>
                    <a:pt x="123" y="427"/>
                  </a:lnTo>
                  <a:lnTo>
                    <a:pt x="116" y="425"/>
                  </a:lnTo>
                  <a:lnTo>
                    <a:pt x="111" y="420"/>
                  </a:lnTo>
                  <a:lnTo>
                    <a:pt x="105" y="417"/>
                  </a:lnTo>
                  <a:lnTo>
                    <a:pt x="101" y="413"/>
                  </a:lnTo>
                  <a:lnTo>
                    <a:pt x="99" y="410"/>
                  </a:lnTo>
                  <a:lnTo>
                    <a:pt x="97" y="407"/>
                  </a:lnTo>
                  <a:lnTo>
                    <a:pt x="97" y="406"/>
                  </a:lnTo>
                  <a:lnTo>
                    <a:pt x="94" y="405"/>
                  </a:lnTo>
                  <a:lnTo>
                    <a:pt x="88" y="403"/>
                  </a:lnTo>
                  <a:lnTo>
                    <a:pt x="76" y="402"/>
                  </a:lnTo>
                  <a:lnTo>
                    <a:pt x="63" y="406"/>
                  </a:lnTo>
                  <a:lnTo>
                    <a:pt x="59" y="402"/>
                  </a:lnTo>
                  <a:lnTo>
                    <a:pt x="53" y="399"/>
                  </a:lnTo>
                  <a:lnTo>
                    <a:pt x="47" y="397"/>
                  </a:lnTo>
                  <a:lnTo>
                    <a:pt x="40" y="396"/>
                  </a:lnTo>
                  <a:lnTo>
                    <a:pt x="35" y="396"/>
                  </a:lnTo>
                  <a:lnTo>
                    <a:pt x="29" y="396"/>
                  </a:lnTo>
                  <a:lnTo>
                    <a:pt x="25" y="396"/>
                  </a:lnTo>
                  <a:lnTo>
                    <a:pt x="24" y="396"/>
                  </a:lnTo>
                  <a:lnTo>
                    <a:pt x="20" y="396"/>
                  </a:lnTo>
                  <a:lnTo>
                    <a:pt x="13" y="395"/>
                  </a:lnTo>
                  <a:lnTo>
                    <a:pt x="7" y="389"/>
                  </a:lnTo>
                  <a:lnTo>
                    <a:pt x="12" y="378"/>
                  </a:lnTo>
                  <a:lnTo>
                    <a:pt x="18" y="364"/>
                  </a:lnTo>
                  <a:lnTo>
                    <a:pt x="18" y="353"/>
                  </a:lnTo>
                  <a:lnTo>
                    <a:pt x="15" y="346"/>
                  </a:lnTo>
                  <a:lnTo>
                    <a:pt x="13" y="344"/>
                  </a:lnTo>
                  <a:lnTo>
                    <a:pt x="13" y="342"/>
                  </a:lnTo>
                  <a:lnTo>
                    <a:pt x="10" y="335"/>
                  </a:lnTo>
                  <a:lnTo>
                    <a:pt x="7" y="328"/>
                  </a:lnTo>
                  <a:lnTo>
                    <a:pt x="0" y="323"/>
                  </a:lnTo>
                  <a:lnTo>
                    <a:pt x="45"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09" name="Freeform 71"/>
            <p:cNvSpPr>
              <a:spLocks/>
            </p:cNvSpPr>
            <p:nvPr/>
          </p:nvSpPr>
          <p:spPr bwMode="auto">
            <a:xfrm>
              <a:off x="3059" y="2051"/>
              <a:ext cx="380" cy="284"/>
            </a:xfrm>
            <a:custGeom>
              <a:avLst/>
              <a:gdLst>
                <a:gd name="T0" fmla="*/ 8 w 761"/>
                <a:gd name="T1" fmla="*/ 7 h 567"/>
                <a:gd name="T2" fmla="*/ 7 w 761"/>
                <a:gd name="T3" fmla="*/ 7 h 567"/>
                <a:gd name="T4" fmla="*/ 6 w 761"/>
                <a:gd name="T5" fmla="*/ 7 h 567"/>
                <a:gd name="T6" fmla="*/ 6 w 761"/>
                <a:gd name="T7" fmla="*/ 7 h 567"/>
                <a:gd name="T8" fmla="*/ 7 w 761"/>
                <a:gd name="T9" fmla="*/ 5 h 567"/>
                <a:gd name="T10" fmla="*/ 6 w 761"/>
                <a:gd name="T11" fmla="*/ 5 h 567"/>
                <a:gd name="T12" fmla="*/ 5 w 761"/>
                <a:gd name="T13" fmla="*/ 5 h 567"/>
                <a:gd name="T14" fmla="*/ 3 w 761"/>
                <a:gd name="T15" fmla="*/ 5 h 567"/>
                <a:gd name="T16" fmla="*/ 2 w 761"/>
                <a:gd name="T17" fmla="*/ 5 h 567"/>
                <a:gd name="T18" fmla="*/ 1 w 761"/>
                <a:gd name="T19" fmla="*/ 5 h 567"/>
                <a:gd name="T20" fmla="*/ 0 w 761"/>
                <a:gd name="T21" fmla="*/ 6 h 567"/>
                <a:gd name="T22" fmla="*/ 0 w 761"/>
                <a:gd name="T23" fmla="*/ 8 h 567"/>
                <a:gd name="T24" fmla="*/ 1 w 761"/>
                <a:gd name="T25" fmla="*/ 9 h 567"/>
                <a:gd name="T26" fmla="*/ 1 w 761"/>
                <a:gd name="T27" fmla="*/ 10 h 567"/>
                <a:gd name="T28" fmla="*/ 2 w 761"/>
                <a:gd name="T29" fmla="*/ 10 h 567"/>
                <a:gd name="T30" fmla="*/ 2 w 761"/>
                <a:gd name="T31" fmla="*/ 12 h 567"/>
                <a:gd name="T32" fmla="*/ 2 w 761"/>
                <a:gd name="T33" fmla="*/ 14 h 567"/>
                <a:gd name="T34" fmla="*/ 3 w 761"/>
                <a:gd name="T35" fmla="*/ 15 h 567"/>
                <a:gd name="T36" fmla="*/ 3 w 761"/>
                <a:gd name="T37" fmla="*/ 15 h 567"/>
                <a:gd name="T38" fmla="*/ 4 w 761"/>
                <a:gd name="T39" fmla="*/ 16 h 567"/>
                <a:gd name="T40" fmla="*/ 5 w 761"/>
                <a:gd name="T41" fmla="*/ 15 h 567"/>
                <a:gd name="T42" fmla="*/ 6 w 761"/>
                <a:gd name="T43" fmla="*/ 15 h 567"/>
                <a:gd name="T44" fmla="*/ 6 w 761"/>
                <a:gd name="T45" fmla="*/ 16 h 567"/>
                <a:gd name="T46" fmla="*/ 6 w 761"/>
                <a:gd name="T47" fmla="*/ 17 h 567"/>
                <a:gd name="T48" fmla="*/ 6 w 761"/>
                <a:gd name="T49" fmla="*/ 18 h 567"/>
                <a:gd name="T50" fmla="*/ 7 w 761"/>
                <a:gd name="T51" fmla="*/ 18 h 567"/>
                <a:gd name="T52" fmla="*/ 7 w 761"/>
                <a:gd name="T53" fmla="*/ 17 h 567"/>
                <a:gd name="T54" fmla="*/ 9 w 761"/>
                <a:gd name="T55" fmla="*/ 17 h 567"/>
                <a:gd name="T56" fmla="*/ 9 w 761"/>
                <a:gd name="T57" fmla="*/ 15 h 567"/>
                <a:gd name="T58" fmla="*/ 9 w 761"/>
                <a:gd name="T59" fmla="*/ 14 h 567"/>
                <a:gd name="T60" fmla="*/ 7 w 761"/>
                <a:gd name="T61" fmla="*/ 14 h 567"/>
                <a:gd name="T62" fmla="*/ 7 w 761"/>
                <a:gd name="T63" fmla="*/ 13 h 567"/>
                <a:gd name="T64" fmla="*/ 6 w 761"/>
                <a:gd name="T65" fmla="*/ 13 h 567"/>
                <a:gd name="T66" fmla="*/ 5 w 761"/>
                <a:gd name="T67" fmla="*/ 11 h 567"/>
                <a:gd name="T68" fmla="*/ 5 w 761"/>
                <a:gd name="T69" fmla="*/ 9 h 567"/>
                <a:gd name="T70" fmla="*/ 5 w 761"/>
                <a:gd name="T71" fmla="*/ 9 h 567"/>
                <a:gd name="T72" fmla="*/ 4 w 761"/>
                <a:gd name="T73" fmla="*/ 9 h 567"/>
                <a:gd name="T74" fmla="*/ 5 w 761"/>
                <a:gd name="T75" fmla="*/ 9 h 567"/>
                <a:gd name="T76" fmla="*/ 6 w 761"/>
                <a:gd name="T77" fmla="*/ 8 h 567"/>
                <a:gd name="T78" fmla="*/ 6 w 761"/>
                <a:gd name="T79" fmla="*/ 9 h 567"/>
                <a:gd name="T80" fmla="*/ 7 w 761"/>
                <a:gd name="T81" fmla="*/ 11 h 567"/>
                <a:gd name="T82" fmla="*/ 8 w 761"/>
                <a:gd name="T83" fmla="*/ 12 h 567"/>
                <a:gd name="T84" fmla="*/ 9 w 761"/>
                <a:gd name="T85" fmla="*/ 11 h 567"/>
                <a:gd name="T86" fmla="*/ 10 w 761"/>
                <a:gd name="T87" fmla="*/ 11 h 567"/>
                <a:gd name="T88" fmla="*/ 10 w 761"/>
                <a:gd name="T89" fmla="*/ 9 h 567"/>
                <a:gd name="T90" fmla="*/ 11 w 761"/>
                <a:gd name="T91" fmla="*/ 11 h 567"/>
                <a:gd name="T92" fmla="*/ 10 w 761"/>
                <a:gd name="T93" fmla="*/ 12 h 567"/>
                <a:gd name="T94" fmla="*/ 10 w 761"/>
                <a:gd name="T95" fmla="*/ 13 h 567"/>
                <a:gd name="T96" fmla="*/ 11 w 761"/>
                <a:gd name="T97" fmla="*/ 15 h 567"/>
                <a:gd name="T98" fmla="*/ 23 w 761"/>
                <a:gd name="T99" fmla="*/ 7 h 567"/>
                <a:gd name="T100" fmla="*/ 21 w 761"/>
                <a:gd name="T101" fmla="*/ 5 h 567"/>
                <a:gd name="T102" fmla="*/ 18 w 761"/>
                <a:gd name="T103" fmla="*/ 3 h 567"/>
                <a:gd name="T104" fmla="*/ 16 w 761"/>
                <a:gd name="T105" fmla="*/ 1 h 5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1"/>
                <a:gd name="T160" fmla="*/ 0 h 567"/>
                <a:gd name="T161" fmla="*/ 761 w 761"/>
                <a:gd name="T162" fmla="*/ 567 h 5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1" h="567">
                  <a:moveTo>
                    <a:pt x="282" y="175"/>
                  </a:moveTo>
                  <a:lnTo>
                    <a:pt x="291" y="186"/>
                  </a:lnTo>
                  <a:lnTo>
                    <a:pt x="294" y="195"/>
                  </a:lnTo>
                  <a:lnTo>
                    <a:pt x="292" y="201"/>
                  </a:lnTo>
                  <a:lnTo>
                    <a:pt x="285" y="205"/>
                  </a:lnTo>
                  <a:lnTo>
                    <a:pt x="276" y="208"/>
                  </a:lnTo>
                  <a:lnTo>
                    <a:pt x="267" y="208"/>
                  </a:lnTo>
                  <a:lnTo>
                    <a:pt x="259" y="206"/>
                  </a:lnTo>
                  <a:lnTo>
                    <a:pt x="253" y="204"/>
                  </a:lnTo>
                  <a:lnTo>
                    <a:pt x="248" y="201"/>
                  </a:lnTo>
                  <a:lnTo>
                    <a:pt x="240" y="198"/>
                  </a:lnTo>
                  <a:lnTo>
                    <a:pt x="232" y="197"/>
                  </a:lnTo>
                  <a:lnTo>
                    <a:pt x="223" y="196"/>
                  </a:lnTo>
                  <a:lnTo>
                    <a:pt x="214" y="197"/>
                  </a:lnTo>
                  <a:lnTo>
                    <a:pt x="204" y="198"/>
                  </a:lnTo>
                  <a:lnTo>
                    <a:pt x="197" y="200"/>
                  </a:lnTo>
                  <a:lnTo>
                    <a:pt x="192" y="203"/>
                  </a:lnTo>
                  <a:lnTo>
                    <a:pt x="186" y="205"/>
                  </a:lnTo>
                  <a:lnTo>
                    <a:pt x="187" y="200"/>
                  </a:lnTo>
                  <a:lnTo>
                    <a:pt x="193" y="193"/>
                  </a:lnTo>
                  <a:lnTo>
                    <a:pt x="203" y="189"/>
                  </a:lnTo>
                  <a:lnTo>
                    <a:pt x="211" y="185"/>
                  </a:lnTo>
                  <a:lnTo>
                    <a:pt x="215" y="176"/>
                  </a:lnTo>
                  <a:lnTo>
                    <a:pt x="222" y="166"/>
                  </a:lnTo>
                  <a:lnTo>
                    <a:pt x="237" y="158"/>
                  </a:lnTo>
                  <a:lnTo>
                    <a:pt x="244" y="155"/>
                  </a:lnTo>
                  <a:lnTo>
                    <a:pt x="242" y="150"/>
                  </a:lnTo>
                  <a:lnTo>
                    <a:pt x="237" y="145"/>
                  </a:lnTo>
                  <a:lnTo>
                    <a:pt x="227" y="141"/>
                  </a:lnTo>
                  <a:lnTo>
                    <a:pt x="216" y="138"/>
                  </a:lnTo>
                  <a:lnTo>
                    <a:pt x="204" y="136"/>
                  </a:lnTo>
                  <a:lnTo>
                    <a:pt x="194" y="135"/>
                  </a:lnTo>
                  <a:lnTo>
                    <a:pt x="188" y="137"/>
                  </a:lnTo>
                  <a:lnTo>
                    <a:pt x="182" y="138"/>
                  </a:lnTo>
                  <a:lnTo>
                    <a:pt x="174" y="138"/>
                  </a:lnTo>
                  <a:lnTo>
                    <a:pt x="164" y="136"/>
                  </a:lnTo>
                  <a:lnTo>
                    <a:pt x="152" y="134"/>
                  </a:lnTo>
                  <a:lnTo>
                    <a:pt x="139" y="133"/>
                  </a:lnTo>
                  <a:lnTo>
                    <a:pt x="124" y="132"/>
                  </a:lnTo>
                  <a:lnTo>
                    <a:pt x="109" y="132"/>
                  </a:lnTo>
                  <a:lnTo>
                    <a:pt x="94" y="134"/>
                  </a:lnTo>
                  <a:lnTo>
                    <a:pt x="88" y="125"/>
                  </a:lnTo>
                  <a:lnTo>
                    <a:pt x="83" y="125"/>
                  </a:lnTo>
                  <a:lnTo>
                    <a:pt x="74" y="126"/>
                  </a:lnTo>
                  <a:lnTo>
                    <a:pt x="66" y="129"/>
                  </a:lnTo>
                  <a:lnTo>
                    <a:pt x="63" y="134"/>
                  </a:lnTo>
                  <a:lnTo>
                    <a:pt x="61" y="136"/>
                  </a:lnTo>
                  <a:lnTo>
                    <a:pt x="57" y="136"/>
                  </a:lnTo>
                  <a:lnTo>
                    <a:pt x="50" y="136"/>
                  </a:lnTo>
                  <a:lnTo>
                    <a:pt x="41" y="136"/>
                  </a:lnTo>
                  <a:lnTo>
                    <a:pt x="32" y="137"/>
                  </a:lnTo>
                  <a:lnTo>
                    <a:pt x="21" y="138"/>
                  </a:lnTo>
                  <a:lnTo>
                    <a:pt x="12" y="143"/>
                  </a:lnTo>
                  <a:lnTo>
                    <a:pt x="5" y="149"/>
                  </a:lnTo>
                  <a:lnTo>
                    <a:pt x="0" y="166"/>
                  </a:lnTo>
                  <a:lnTo>
                    <a:pt x="5" y="185"/>
                  </a:lnTo>
                  <a:lnTo>
                    <a:pt x="10" y="203"/>
                  </a:lnTo>
                  <a:lnTo>
                    <a:pt x="5" y="218"/>
                  </a:lnTo>
                  <a:lnTo>
                    <a:pt x="13" y="223"/>
                  </a:lnTo>
                  <a:lnTo>
                    <a:pt x="20" y="229"/>
                  </a:lnTo>
                  <a:lnTo>
                    <a:pt x="26" y="239"/>
                  </a:lnTo>
                  <a:lnTo>
                    <a:pt x="30" y="248"/>
                  </a:lnTo>
                  <a:lnTo>
                    <a:pt x="34" y="257"/>
                  </a:lnTo>
                  <a:lnTo>
                    <a:pt x="35" y="268"/>
                  </a:lnTo>
                  <a:lnTo>
                    <a:pt x="36" y="277"/>
                  </a:lnTo>
                  <a:lnTo>
                    <a:pt x="35" y="284"/>
                  </a:lnTo>
                  <a:lnTo>
                    <a:pt x="35" y="289"/>
                  </a:lnTo>
                  <a:lnTo>
                    <a:pt x="38" y="294"/>
                  </a:lnTo>
                  <a:lnTo>
                    <a:pt x="43" y="296"/>
                  </a:lnTo>
                  <a:lnTo>
                    <a:pt x="50" y="297"/>
                  </a:lnTo>
                  <a:lnTo>
                    <a:pt x="56" y="299"/>
                  </a:lnTo>
                  <a:lnTo>
                    <a:pt x="61" y="299"/>
                  </a:lnTo>
                  <a:lnTo>
                    <a:pt x="66" y="299"/>
                  </a:lnTo>
                  <a:lnTo>
                    <a:pt x="67" y="299"/>
                  </a:lnTo>
                  <a:lnTo>
                    <a:pt x="70" y="300"/>
                  </a:lnTo>
                  <a:lnTo>
                    <a:pt x="73" y="306"/>
                  </a:lnTo>
                  <a:lnTo>
                    <a:pt x="73" y="316"/>
                  </a:lnTo>
                  <a:lnTo>
                    <a:pt x="65" y="334"/>
                  </a:lnTo>
                  <a:lnTo>
                    <a:pt x="75" y="345"/>
                  </a:lnTo>
                  <a:lnTo>
                    <a:pt x="78" y="361"/>
                  </a:lnTo>
                  <a:lnTo>
                    <a:pt x="76" y="379"/>
                  </a:lnTo>
                  <a:lnTo>
                    <a:pt x="72" y="392"/>
                  </a:lnTo>
                  <a:lnTo>
                    <a:pt x="72" y="401"/>
                  </a:lnTo>
                  <a:lnTo>
                    <a:pt x="78" y="413"/>
                  </a:lnTo>
                  <a:lnTo>
                    <a:pt x="83" y="424"/>
                  </a:lnTo>
                  <a:lnTo>
                    <a:pt x="83" y="437"/>
                  </a:lnTo>
                  <a:lnTo>
                    <a:pt x="83" y="443"/>
                  </a:lnTo>
                  <a:lnTo>
                    <a:pt x="86" y="446"/>
                  </a:lnTo>
                  <a:lnTo>
                    <a:pt x="90" y="450"/>
                  </a:lnTo>
                  <a:lnTo>
                    <a:pt x="96" y="451"/>
                  </a:lnTo>
                  <a:lnTo>
                    <a:pt x="102" y="452"/>
                  </a:lnTo>
                  <a:lnTo>
                    <a:pt x="108" y="453"/>
                  </a:lnTo>
                  <a:lnTo>
                    <a:pt x="112" y="453"/>
                  </a:lnTo>
                  <a:lnTo>
                    <a:pt x="113" y="453"/>
                  </a:lnTo>
                  <a:lnTo>
                    <a:pt x="116" y="459"/>
                  </a:lnTo>
                  <a:lnTo>
                    <a:pt x="123" y="474"/>
                  </a:lnTo>
                  <a:lnTo>
                    <a:pt x="131" y="490"/>
                  </a:lnTo>
                  <a:lnTo>
                    <a:pt x="140" y="503"/>
                  </a:lnTo>
                  <a:lnTo>
                    <a:pt x="146" y="505"/>
                  </a:lnTo>
                  <a:lnTo>
                    <a:pt x="151" y="504"/>
                  </a:lnTo>
                  <a:lnTo>
                    <a:pt x="158" y="500"/>
                  </a:lnTo>
                  <a:lnTo>
                    <a:pt x="165" y="493"/>
                  </a:lnTo>
                  <a:lnTo>
                    <a:pt x="171" y="485"/>
                  </a:lnTo>
                  <a:lnTo>
                    <a:pt x="174" y="474"/>
                  </a:lnTo>
                  <a:lnTo>
                    <a:pt x="177" y="461"/>
                  </a:lnTo>
                  <a:lnTo>
                    <a:pt x="177" y="446"/>
                  </a:lnTo>
                  <a:lnTo>
                    <a:pt x="179" y="441"/>
                  </a:lnTo>
                  <a:lnTo>
                    <a:pt x="187" y="443"/>
                  </a:lnTo>
                  <a:lnTo>
                    <a:pt x="195" y="448"/>
                  </a:lnTo>
                  <a:lnTo>
                    <a:pt x="199" y="451"/>
                  </a:lnTo>
                  <a:lnTo>
                    <a:pt x="203" y="454"/>
                  </a:lnTo>
                  <a:lnTo>
                    <a:pt x="212" y="463"/>
                  </a:lnTo>
                  <a:lnTo>
                    <a:pt x="222" y="476"/>
                  </a:lnTo>
                  <a:lnTo>
                    <a:pt x="224" y="488"/>
                  </a:lnTo>
                  <a:lnTo>
                    <a:pt x="222" y="498"/>
                  </a:lnTo>
                  <a:lnTo>
                    <a:pt x="217" y="506"/>
                  </a:lnTo>
                  <a:lnTo>
                    <a:pt x="209" y="509"/>
                  </a:lnTo>
                  <a:lnTo>
                    <a:pt x="197" y="506"/>
                  </a:lnTo>
                  <a:lnTo>
                    <a:pt x="195" y="517"/>
                  </a:lnTo>
                  <a:lnTo>
                    <a:pt x="194" y="529"/>
                  </a:lnTo>
                  <a:lnTo>
                    <a:pt x="195" y="539"/>
                  </a:lnTo>
                  <a:lnTo>
                    <a:pt x="197" y="550"/>
                  </a:lnTo>
                  <a:lnTo>
                    <a:pt x="201" y="558"/>
                  </a:lnTo>
                  <a:lnTo>
                    <a:pt x="208" y="564"/>
                  </a:lnTo>
                  <a:lnTo>
                    <a:pt x="216" y="567"/>
                  </a:lnTo>
                  <a:lnTo>
                    <a:pt x="227" y="566"/>
                  </a:lnTo>
                  <a:lnTo>
                    <a:pt x="229" y="557"/>
                  </a:lnTo>
                  <a:lnTo>
                    <a:pt x="234" y="553"/>
                  </a:lnTo>
                  <a:lnTo>
                    <a:pt x="239" y="552"/>
                  </a:lnTo>
                  <a:lnTo>
                    <a:pt x="241" y="552"/>
                  </a:lnTo>
                  <a:lnTo>
                    <a:pt x="240" y="551"/>
                  </a:lnTo>
                  <a:lnTo>
                    <a:pt x="238" y="549"/>
                  </a:lnTo>
                  <a:lnTo>
                    <a:pt x="235" y="545"/>
                  </a:lnTo>
                  <a:lnTo>
                    <a:pt x="234" y="542"/>
                  </a:lnTo>
                  <a:lnTo>
                    <a:pt x="235" y="539"/>
                  </a:lnTo>
                  <a:lnTo>
                    <a:pt x="241" y="537"/>
                  </a:lnTo>
                  <a:lnTo>
                    <a:pt x="252" y="538"/>
                  </a:lnTo>
                  <a:lnTo>
                    <a:pt x="269" y="542"/>
                  </a:lnTo>
                  <a:lnTo>
                    <a:pt x="284" y="541"/>
                  </a:lnTo>
                  <a:lnTo>
                    <a:pt x="288" y="528"/>
                  </a:lnTo>
                  <a:lnTo>
                    <a:pt x="291" y="508"/>
                  </a:lnTo>
                  <a:lnTo>
                    <a:pt x="298" y="485"/>
                  </a:lnTo>
                  <a:lnTo>
                    <a:pt x="303" y="475"/>
                  </a:lnTo>
                  <a:lnTo>
                    <a:pt x="309" y="467"/>
                  </a:lnTo>
                  <a:lnTo>
                    <a:pt x="313" y="460"/>
                  </a:lnTo>
                  <a:lnTo>
                    <a:pt x="314" y="454"/>
                  </a:lnTo>
                  <a:lnTo>
                    <a:pt x="313" y="451"/>
                  </a:lnTo>
                  <a:lnTo>
                    <a:pt x="308" y="448"/>
                  </a:lnTo>
                  <a:lnTo>
                    <a:pt x="300" y="447"/>
                  </a:lnTo>
                  <a:lnTo>
                    <a:pt x="288" y="447"/>
                  </a:lnTo>
                  <a:lnTo>
                    <a:pt x="276" y="446"/>
                  </a:lnTo>
                  <a:lnTo>
                    <a:pt x="265" y="444"/>
                  </a:lnTo>
                  <a:lnTo>
                    <a:pt x="257" y="438"/>
                  </a:lnTo>
                  <a:lnTo>
                    <a:pt x="252" y="432"/>
                  </a:lnTo>
                  <a:lnTo>
                    <a:pt x="246" y="426"/>
                  </a:lnTo>
                  <a:lnTo>
                    <a:pt x="242" y="421"/>
                  </a:lnTo>
                  <a:lnTo>
                    <a:pt x="240" y="415"/>
                  </a:lnTo>
                  <a:lnTo>
                    <a:pt x="239" y="410"/>
                  </a:lnTo>
                  <a:lnTo>
                    <a:pt x="237" y="402"/>
                  </a:lnTo>
                  <a:lnTo>
                    <a:pt x="234" y="400"/>
                  </a:lnTo>
                  <a:lnTo>
                    <a:pt x="232" y="401"/>
                  </a:lnTo>
                  <a:lnTo>
                    <a:pt x="229" y="402"/>
                  </a:lnTo>
                  <a:lnTo>
                    <a:pt x="224" y="402"/>
                  </a:lnTo>
                  <a:lnTo>
                    <a:pt x="216" y="398"/>
                  </a:lnTo>
                  <a:lnTo>
                    <a:pt x="207" y="387"/>
                  </a:lnTo>
                  <a:lnTo>
                    <a:pt x="193" y="369"/>
                  </a:lnTo>
                  <a:lnTo>
                    <a:pt x="187" y="357"/>
                  </a:lnTo>
                  <a:lnTo>
                    <a:pt x="188" y="352"/>
                  </a:lnTo>
                  <a:lnTo>
                    <a:pt x="186" y="346"/>
                  </a:lnTo>
                  <a:lnTo>
                    <a:pt x="173" y="334"/>
                  </a:lnTo>
                  <a:lnTo>
                    <a:pt x="170" y="323"/>
                  </a:lnTo>
                  <a:lnTo>
                    <a:pt x="176" y="308"/>
                  </a:lnTo>
                  <a:lnTo>
                    <a:pt x="184" y="295"/>
                  </a:lnTo>
                  <a:lnTo>
                    <a:pt x="188" y="289"/>
                  </a:lnTo>
                  <a:lnTo>
                    <a:pt x="187" y="288"/>
                  </a:lnTo>
                  <a:lnTo>
                    <a:pt x="186" y="286"/>
                  </a:lnTo>
                  <a:lnTo>
                    <a:pt x="182" y="282"/>
                  </a:lnTo>
                  <a:lnTo>
                    <a:pt x="178" y="279"/>
                  </a:lnTo>
                  <a:lnTo>
                    <a:pt x="171" y="277"/>
                  </a:lnTo>
                  <a:lnTo>
                    <a:pt x="164" y="274"/>
                  </a:lnTo>
                  <a:lnTo>
                    <a:pt x="156" y="276"/>
                  </a:lnTo>
                  <a:lnTo>
                    <a:pt x="147" y="278"/>
                  </a:lnTo>
                  <a:lnTo>
                    <a:pt x="134" y="279"/>
                  </a:lnTo>
                  <a:lnTo>
                    <a:pt x="134" y="270"/>
                  </a:lnTo>
                  <a:lnTo>
                    <a:pt x="140" y="258"/>
                  </a:lnTo>
                  <a:lnTo>
                    <a:pt x="147" y="254"/>
                  </a:lnTo>
                  <a:lnTo>
                    <a:pt x="149" y="255"/>
                  </a:lnTo>
                  <a:lnTo>
                    <a:pt x="154" y="255"/>
                  </a:lnTo>
                  <a:lnTo>
                    <a:pt x="158" y="256"/>
                  </a:lnTo>
                  <a:lnTo>
                    <a:pt x="164" y="257"/>
                  </a:lnTo>
                  <a:lnTo>
                    <a:pt x="169" y="257"/>
                  </a:lnTo>
                  <a:lnTo>
                    <a:pt x="174" y="257"/>
                  </a:lnTo>
                  <a:lnTo>
                    <a:pt x="179" y="256"/>
                  </a:lnTo>
                  <a:lnTo>
                    <a:pt x="184" y="254"/>
                  </a:lnTo>
                  <a:lnTo>
                    <a:pt x="192" y="253"/>
                  </a:lnTo>
                  <a:lnTo>
                    <a:pt x="199" y="258"/>
                  </a:lnTo>
                  <a:lnTo>
                    <a:pt x="204" y="264"/>
                  </a:lnTo>
                  <a:lnTo>
                    <a:pt x="207" y="268"/>
                  </a:lnTo>
                  <a:lnTo>
                    <a:pt x="207" y="271"/>
                  </a:lnTo>
                  <a:lnTo>
                    <a:pt x="206" y="280"/>
                  </a:lnTo>
                  <a:lnTo>
                    <a:pt x="206" y="293"/>
                  </a:lnTo>
                  <a:lnTo>
                    <a:pt x="208" y="308"/>
                  </a:lnTo>
                  <a:lnTo>
                    <a:pt x="211" y="322"/>
                  </a:lnTo>
                  <a:lnTo>
                    <a:pt x="217" y="333"/>
                  </a:lnTo>
                  <a:lnTo>
                    <a:pt x="227" y="341"/>
                  </a:lnTo>
                  <a:lnTo>
                    <a:pt x="241" y="341"/>
                  </a:lnTo>
                  <a:lnTo>
                    <a:pt x="248" y="342"/>
                  </a:lnTo>
                  <a:lnTo>
                    <a:pt x="254" y="346"/>
                  </a:lnTo>
                  <a:lnTo>
                    <a:pt x="259" y="352"/>
                  </a:lnTo>
                  <a:lnTo>
                    <a:pt x="263" y="359"/>
                  </a:lnTo>
                  <a:lnTo>
                    <a:pt x="268" y="362"/>
                  </a:lnTo>
                  <a:lnTo>
                    <a:pt x="275" y="363"/>
                  </a:lnTo>
                  <a:lnTo>
                    <a:pt x="283" y="360"/>
                  </a:lnTo>
                  <a:lnTo>
                    <a:pt x="293" y="348"/>
                  </a:lnTo>
                  <a:lnTo>
                    <a:pt x="308" y="348"/>
                  </a:lnTo>
                  <a:lnTo>
                    <a:pt x="309" y="345"/>
                  </a:lnTo>
                  <a:lnTo>
                    <a:pt x="313" y="338"/>
                  </a:lnTo>
                  <a:lnTo>
                    <a:pt x="318" y="331"/>
                  </a:lnTo>
                  <a:lnTo>
                    <a:pt x="325" y="330"/>
                  </a:lnTo>
                  <a:lnTo>
                    <a:pt x="331" y="326"/>
                  </a:lnTo>
                  <a:lnTo>
                    <a:pt x="333" y="315"/>
                  </a:lnTo>
                  <a:lnTo>
                    <a:pt x="332" y="300"/>
                  </a:lnTo>
                  <a:lnTo>
                    <a:pt x="330" y="289"/>
                  </a:lnTo>
                  <a:lnTo>
                    <a:pt x="331" y="287"/>
                  </a:lnTo>
                  <a:lnTo>
                    <a:pt x="336" y="287"/>
                  </a:lnTo>
                  <a:lnTo>
                    <a:pt x="343" y="289"/>
                  </a:lnTo>
                  <a:lnTo>
                    <a:pt x="351" y="295"/>
                  </a:lnTo>
                  <a:lnTo>
                    <a:pt x="359" y="304"/>
                  </a:lnTo>
                  <a:lnTo>
                    <a:pt x="363" y="317"/>
                  </a:lnTo>
                  <a:lnTo>
                    <a:pt x="365" y="334"/>
                  </a:lnTo>
                  <a:lnTo>
                    <a:pt x="360" y="356"/>
                  </a:lnTo>
                  <a:lnTo>
                    <a:pt x="355" y="364"/>
                  </a:lnTo>
                  <a:lnTo>
                    <a:pt x="350" y="371"/>
                  </a:lnTo>
                  <a:lnTo>
                    <a:pt x="343" y="375"/>
                  </a:lnTo>
                  <a:lnTo>
                    <a:pt x="336" y="378"/>
                  </a:lnTo>
                  <a:lnTo>
                    <a:pt x="329" y="379"/>
                  </a:lnTo>
                  <a:lnTo>
                    <a:pt x="323" y="379"/>
                  </a:lnTo>
                  <a:lnTo>
                    <a:pt x="318" y="379"/>
                  </a:lnTo>
                  <a:lnTo>
                    <a:pt x="317" y="379"/>
                  </a:lnTo>
                  <a:lnTo>
                    <a:pt x="336" y="412"/>
                  </a:lnTo>
                  <a:lnTo>
                    <a:pt x="343" y="428"/>
                  </a:lnTo>
                  <a:lnTo>
                    <a:pt x="348" y="440"/>
                  </a:lnTo>
                  <a:lnTo>
                    <a:pt x="355" y="452"/>
                  </a:lnTo>
                  <a:lnTo>
                    <a:pt x="361" y="463"/>
                  </a:lnTo>
                  <a:lnTo>
                    <a:pt x="366" y="475"/>
                  </a:lnTo>
                  <a:lnTo>
                    <a:pt x="369" y="488"/>
                  </a:lnTo>
                  <a:lnTo>
                    <a:pt x="370" y="503"/>
                  </a:lnTo>
                  <a:lnTo>
                    <a:pt x="368" y="522"/>
                  </a:lnTo>
                  <a:lnTo>
                    <a:pt x="716" y="524"/>
                  </a:lnTo>
                  <a:lnTo>
                    <a:pt x="761" y="201"/>
                  </a:lnTo>
                  <a:lnTo>
                    <a:pt x="746" y="187"/>
                  </a:lnTo>
                  <a:lnTo>
                    <a:pt x="731" y="173"/>
                  </a:lnTo>
                  <a:lnTo>
                    <a:pt x="716" y="159"/>
                  </a:lnTo>
                  <a:lnTo>
                    <a:pt x="700" y="147"/>
                  </a:lnTo>
                  <a:lnTo>
                    <a:pt x="685" y="133"/>
                  </a:lnTo>
                  <a:lnTo>
                    <a:pt x="669" y="120"/>
                  </a:lnTo>
                  <a:lnTo>
                    <a:pt x="653" y="107"/>
                  </a:lnTo>
                  <a:lnTo>
                    <a:pt x="636" y="95"/>
                  </a:lnTo>
                  <a:lnTo>
                    <a:pt x="620" y="82"/>
                  </a:lnTo>
                  <a:lnTo>
                    <a:pt x="604" y="69"/>
                  </a:lnTo>
                  <a:lnTo>
                    <a:pt x="588" y="58"/>
                  </a:lnTo>
                  <a:lnTo>
                    <a:pt x="571" y="46"/>
                  </a:lnTo>
                  <a:lnTo>
                    <a:pt x="554" y="34"/>
                  </a:lnTo>
                  <a:lnTo>
                    <a:pt x="537" y="22"/>
                  </a:lnTo>
                  <a:lnTo>
                    <a:pt x="520" y="12"/>
                  </a:lnTo>
                  <a:lnTo>
                    <a:pt x="503" y="0"/>
                  </a:lnTo>
                  <a:lnTo>
                    <a:pt x="282" y="17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10" name="Freeform 72"/>
            <p:cNvSpPr>
              <a:spLocks/>
            </p:cNvSpPr>
            <p:nvPr/>
          </p:nvSpPr>
          <p:spPr bwMode="auto">
            <a:xfrm>
              <a:off x="3078" y="2312"/>
              <a:ext cx="360" cy="331"/>
            </a:xfrm>
            <a:custGeom>
              <a:avLst/>
              <a:gdLst>
                <a:gd name="T0" fmla="*/ 22 w 720"/>
                <a:gd name="T1" fmla="*/ 3 h 662"/>
                <a:gd name="T2" fmla="*/ 21 w 720"/>
                <a:gd name="T3" fmla="*/ 3 h 662"/>
                <a:gd name="T4" fmla="*/ 20 w 720"/>
                <a:gd name="T5" fmla="*/ 5 h 662"/>
                <a:gd name="T6" fmla="*/ 21 w 720"/>
                <a:gd name="T7" fmla="*/ 6 h 662"/>
                <a:gd name="T8" fmla="*/ 21 w 720"/>
                <a:gd name="T9" fmla="*/ 7 h 662"/>
                <a:gd name="T10" fmla="*/ 22 w 720"/>
                <a:gd name="T11" fmla="*/ 9 h 662"/>
                <a:gd name="T12" fmla="*/ 21 w 720"/>
                <a:gd name="T13" fmla="*/ 10 h 662"/>
                <a:gd name="T14" fmla="*/ 22 w 720"/>
                <a:gd name="T15" fmla="*/ 11 h 662"/>
                <a:gd name="T16" fmla="*/ 23 w 720"/>
                <a:gd name="T17" fmla="*/ 12 h 662"/>
                <a:gd name="T18" fmla="*/ 23 w 720"/>
                <a:gd name="T19" fmla="*/ 13 h 662"/>
                <a:gd name="T20" fmla="*/ 22 w 720"/>
                <a:gd name="T21" fmla="*/ 13 h 662"/>
                <a:gd name="T22" fmla="*/ 21 w 720"/>
                <a:gd name="T23" fmla="*/ 12 h 662"/>
                <a:gd name="T24" fmla="*/ 20 w 720"/>
                <a:gd name="T25" fmla="*/ 12 h 662"/>
                <a:gd name="T26" fmla="*/ 19 w 720"/>
                <a:gd name="T27" fmla="*/ 10 h 662"/>
                <a:gd name="T28" fmla="*/ 17 w 720"/>
                <a:gd name="T29" fmla="*/ 10 h 662"/>
                <a:gd name="T30" fmla="*/ 15 w 720"/>
                <a:gd name="T31" fmla="*/ 10 h 662"/>
                <a:gd name="T32" fmla="*/ 12 w 720"/>
                <a:gd name="T33" fmla="*/ 9 h 662"/>
                <a:gd name="T34" fmla="*/ 14 w 720"/>
                <a:gd name="T35" fmla="*/ 10 h 662"/>
                <a:gd name="T36" fmla="*/ 15 w 720"/>
                <a:gd name="T37" fmla="*/ 10 h 662"/>
                <a:gd name="T38" fmla="*/ 15 w 720"/>
                <a:gd name="T39" fmla="*/ 11 h 662"/>
                <a:gd name="T40" fmla="*/ 19 w 720"/>
                <a:gd name="T41" fmla="*/ 12 h 662"/>
                <a:gd name="T42" fmla="*/ 19 w 720"/>
                <a:gd name="T43" fmla="*/ 13 h 662"/>
                <a:gd name="T44" fmla="*/ 18 w 720"/>
                <a:gd name="T45" fmla="*/ 14 h 662"/>
                <a:gd name="T46" fmla="*/ 18 w 720"/>
                <a:gd name="T47" fmla="*/ 17 h 662"/>
                <a:gd name="T48" fmla="*/ 17 w 720"/>
                <a:gd name="T49" fmla="*/ 15 h 662"/>
                <a:gd name="T50" fmla="*/ 18 w 720"/>
                <a:gd name="T51" fmla="*/ 13 h 662"/>
                <a:gd name="T52" fmla="*/ 17 w 720"/>
                <a:gd name="T53" fmla="*/ 12 h 662"/>
                <a:gd name="T54" fmla="*/ 14 w 720"/>
                <a:gd name="T55" fmla="*/ 11 h 662"/>
                <a:gd name="T56" fmla="*/ 13 w 720"/>
                <a:gd name="T57" fmla="*/ 11 h 662"/>
                <a:gd name="T58" fmla="*/ 11 w 720"/>
                <a:gd name="T59" fmla="*/ 10 h 662"/>
                <a:gd name="T60" fmla="*/ 11 w 720"/>
                <a:gd name="T61" fmla="*/ 12 h 662"/>
                <a:gd name="T62" fmla="*/ 10 w 720"/>
                <a:gd name="T63" fmla="*/ 13 h 662"/>
                <a:gd name="T64" fmla="*/ 10 w 720"/>
                <a:gd name="T65" fmla="*/ 14 h 662"/>
                <a:gd name="T66" fmla="*/ 9 w 720"/>
                <a:gd name="T67" fmla="*/ 17 h 662"/>
                <a:gd name="T68" fmla="*/ 9 w 720"/>
                <a:gd name="T69" fmla="*/ 19 h 662"/>
                <a:gd name="T70" fmla="*/ 7 w 720"/>
                <a:gd name="T71" fmla="*/ 20 h 662"/>
                <a:gd name="T72" fmla="*/ 6 w 720"/>
                <a:gd name="T73" fmla="*/ 21 h 662"/>
                <a:gd name="T74" fmla="*/ 3 w 720"/>
                <a:gd name="T75" fmla="*/ 21 h 662"/>
                <a:gd name="T76" fmla="*/ 3 w 720"/>
                <a:gd name="T77" fmla="*/ 20 h 662"/>
                <a:gd name="T78" fmla="*/ 1 w 720"/>
                <a:gd name="T79" fmla="*/ 18 h 662"/>
                <a:gd name="T80" fmla="*/ 1 w 720"/>
                <a:gd name="T81" fmla="*/ 15 h 662"/>
                <a:gd name="T82" fmla="*/ 1 w 720"/>
                <a:gd name="T83" fmla="*/ 14 h 662"/>
                <a:gd name="T84" fmla="*/ 1 w 720"/>
                <a:gd name="T85" fmla="*/ 14 h 662"/>
                <a:gd name="T86" fmla="*/ 3 w 720"/>
                <a:gd name="T87" fmla="*/ 14 h 662"/>
                <a:gd name="T88" fmla="*/ 6 w 720"/>
                <a:gd name="T89" fmla="*/ 14 h 662"/>
                <a:gd name="T90" fmla="*/ 6 w 720"/>
                <a:gd name="T91" fmla="*/ 13 h 662"/>
                <a:gd name="T92" fmla="*/ 5 w 720"/>
                <a:gd name="T93" fmla="*/ 11 h 662"/>
                <a:gd name="T94" fmla="*/ 5 w 720"/>
                <a:gd name="T95" fmla="*/ 10 h 662"/>
                <a:gd name="T96" fmla="*/ 5 w 720"/>
                <a:gd name="T97" fmla="*/ 10 h 662"/>
                <a:gd name="T98" fmla="*/ 3 w 720"/>
                <a:gd name="T99" fmla="*/ 10 h 662"/>
                <a:gd name="T100" fmla="*/ 3 w 720"/>
                <a:gd name="T101" fmla="*/ 9 h 662"/>
                <a:gd name="T102" fmla="*/ 5 w 720"/>
                <a:gd name="T103" fmla="*/ 9 h 662"/>
                <a:gd name="T104" fmla="*/ 3 w 720"/>
                <a:gd name="T105" fmla="*/ 7 h 662"/>
                <a:gd name="T106" fmla="*/ 6 w 720"/>
                <a:gd name="T107" fmla="*/ 6 h 662"/>
                <a:gd name="T108" fmla="*/ 6 w 720"/>
                <a:gd name="T109" fmla="*/ 5 h 662"/>
                <a:gd name="T110" fmla="*/ 5 w 720"/>
                <a:gd name="T111" fmla="*/ 5 h 662"/>
                <a:gd name="T112" fmla="*/ 6 w 720"/>
                <a:gd name="T113" fmla="*/ 3 h 662"/>
                <a:gd name="T114" fmla="*/ 6 w 720"/>
                <a:gd name="T115" fmla="*/ 3 h 662"/>
                <a:gd name="T116" fmla="*/ 7 w 720"/>
                <a:gd name="T117" fmla="*/ 1 h 662"/>
                <a:gd name="T118" fmla="*/ 9 w 720"/>
                <a:gd name="T119" fmla="*/ 1 h 662"/>
                <a:gd name="T120" fmla="*/ 10 w 720"/>
                <a:gd name="T121" fmla="*/ 1 h 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0"/>
                <a:gd name="T184" fmla="*/ 0 h 662"/>
                <a:gd name="T185" fmla="*/ 720 w 720"/>
                <a:gd name="T186" fmla="*/ 662 h 6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0" h="662">
                  <a:moveTo>
                    <a:pt x="331" y="0"/>
                  </a:moveTo>
                  <a:lnTo>
                    <a:pt x="679" y="2"/>
                  </a:lnTo>
                  <a:lnTo>
                    <a:pt x="673" y="9"/>
                  </a:lnTo>
                  <a:lnTo>
                    <a:pt x="672" y="27"/>
                  </a:lnTo>
                  <a:lnTo>
                    <a:pt x="673" y="48"/>
                  </a:lnTo>
                  <a:lnTo>
                    <a:pt x="677" y="68"/>
                  </a:lnTo>
                  <a:lnTo>
                    <a:pt x="665" y="67"/>
                  </a:lnTo>
                  <a:lnTo>
                    <a:pt x="657" y="73"/>
                  </a:lnTo>
                  <a:lnTo>
                    <a:pt x="654" y="82"/>
                  </a:lnTo>
                  <a:lnTo>
                    <a:pt x="652" y="85"/>
                  </a:lnTo>
                  <a:lnTo>
                    <a:pt x="649" y="86"/>
                  </a:lnTo>
                  <a:lnTo>
                    <a:pt x="641" y="90"/>
                  </a:lnTo>
                  <a:lnTo>
                    <a:pt x="634" y="97"/>
                  </a:lnTo>
                  <a:lnTo>
                    <a:pt x="634" y="105"/>
                  </a:lnTo>
                  <a:lnTo>
                    <a:pt x="626" y="108"/>
                  </a:lnTo>
                  <a:lnTo>
                    <a:pt x="623" y="118"/>
                  </a:lnTo>
                  <a:lnTo>
                    <a:pt x="625" y="128"/>
                  </a:lnTo>
                  <a:lnTo>
                    <a:pt x="637" y="137"/>
                  </a:lnTo>
                  <a:lnTo>
                    <a:pt x="636" y="154"/>
                  </a:lnTo>
                  <a:lnTo>
                    <a:pt x="644" y="165"/>
                  </a:lnTo>
                  <a:lnTo>
                    <a:pt x="652" y="174"/>
                  </a:lnTo>
                  <a:lnTo>
                    <a:pt x="652" y="188"/>
                  </a:lnTo>
                  <a:lnTo>
                    <a:pt x="665" y="195"/>
                  </a:lnTo>
                  <a:lnTo>
                    <a:pt x="670" y="204"/>
                  </a:lnTo>
                  <a:lnTo>
                    <a:pt x="671" y="213"/>
                  </a:lnTo>
                  <a:lnTo>
                    <a:pt x="670" y="222"/>
                  </a:lnTo>
                  <a:lnTo>
                    <a:pt x="666" y="229"/>
                  </a:lnTo>
                  <a:lnTo>
                    <a:pt x="665" y="235"/>
                  </a:lnTo>
                  <a:lnTo>
                    <a:pt x="665" y="237"/>
                  </a:lnTo>
                  <a:lnTo>
                    <a:pt x="671" y="236"/>
                  </a:lnTo>
                  <a:lnTo>
                    <a:pt x="678" y="235"/>
                  </a:lnTo>
                  <a:lnTo>
                    <a:pt x="685" y="241"/>
                  </a:lnTo>
                  <a:lnTo>
                    <a:pt x="691" y="250"/>
                  </a:lnTo>
                  <a:lnTo>
                    <a:pt x="695" y="262"/>
                  </a:lnTo>
                  <a:lnTo>
                    <a:pt x="699" y="274"/>
                  </a:lnTo>
                  <a:lnTo>
                    <a:pt x="700" y="286"/>
                  </a:lnTo>
                  <a:lnTo>
                    <a:pt x="699" y="296"/>
                  </a:lnTo>
                  <a:lnTo>
                    <a:pt x="696" y="302"/>
                  </a:lnTo>
                  <a:lnTo>
                    <a:pt x="692" y="296"/>
                  </a:lnTo>
                  <a:lnTo>
                    <a:pt x="681" y="297"/>
                  </a:lnTo>
                  <a:lnTo>
                    <a:pt x="672" y="300"/>
                  </a:lnTo>
                  <a:lnTo>
                    <a:pt x="667" y="302"/>
                  </a:lnTo>
                  <a:lnTo>
                    <a:pt x="669" y="305"/>
                  </a:lnTo>
                  <a:lnTo>
                    <a:pt x="670" y="317"/>
                  </a:lnTo>
                  <a:lnTo>
                    <a:pt x="671" y="334"/>
                  </a:lnTo>
                  <a:lnTo>
                    <a:pt x="673" y="356"/>
                  </a:lnTo>
                  <a:lnTo>
                    <a:pt x="677" y="365"/>
                  </a:lnTo>
                  <a:lnTo>
                    <a:pt x="684" y="371"/>
                  </a:lnTo>
                  <a:lnTo>
                    <a:pt x="693" y="373"/>
                  </a:lnTo>
                  <a:lnTo>
                    <a:pt x="702" y="374"/>
                  </a:lnTo>
                  <a:lnTo>
                    <a:pt x="710" y="376"/>
                  </a:lnTo>
                  <a:lnTo>
                    <a:pt x="717" y="378"/>
                  </a:lnTo>
                  <a:lnTo>
                    <a:pt x="720" y="384"/>
                  </a:lnTo>
                  <a:lnTo>
                    <a:pt x="718" y="392"/>
                  </a:lnTo>
                  <a:lnTo>
                    <a:pt x="715" y="392"/>
                  </a:lnTo>
                  <a:lnTo>
                    <a:pt x="709" y="394"/>
                  </a:lnTo>
                  <a:lnTo>
                    <a:pt x="704" y="400"/>
                  </a:lnTo>
                  <a:lnTo>
                    <a:pt x="707" y="411"/>
                  </a:lnTo>
                  <a:lnTo>
                    <a:pt x="712" y="426"/>
                  </a:lnTo>
                  <a:lnTo>
                    <a:pt x="715" y="434"/>
                  </a:lnTo>
                  <a:lnTo>
                    <a:pt x="714" y="438"/>
                  </a:lnTo>
                  <a:lnTo>
                    <a:pt x="709" y="437"/>
                  </a:lnTo>
                  <a:lnTo>
                    <a:pt x="704" y="434"/>
                  </a:lnTo>
                  <a:lnTo>
                    <a:pt x="699" y="432"/>
                  </a:lnTo>
                  <a:lnTo>
                    <a:pt x="694" y="430"/>
                  </a:lnTo>
                  <a:lnTo>
                    <a:pt x="691" y="431"/>
                  </a:lnTo>
                  <a:lnTo>
                    <a:pt x="686" y="432"/>
                  </a:lnTo>
                  <a:lnTo>
                    <a:pt x="679" y="432"/>
                  </a:lnTo>
                  <a:lnTo>
                    <a:pt x="671" y="429"/>
                  </a:lnTo>
                  <a:lnTo>
                    <a:pt x="662" y="425"/>
                  </a:lnTo>
                  <a:lnTo>
                    <a:pt x="652" y="419"/>
                  </a:lnTo>
                  <a:lnTo>
                    <a:pt x="644" y="414"/>
                  </a:lnTo>
                  <a:lnTo>
                    <a:pt x="639" y="408"/>
                  </a:lnTo>
                  <a:lnTo>
                    <a:pt x="636" y="401"/>
                  </a:lnTo>
                  <a:lnTo>
                    <a:pt x="632" y="392"/>
                  </a:lnTo>
                  <a:lnTo>
                    <a:pt x="624" y="389"/>
                  </a:lnTo>
                  <a:lnTo>
                    <a:pt x="616" y="391"/>
                  </a:lnTo>
                  <a:lnTo>
                    <a:pt x="612" y="392"/>
                  </a:lnTo>
                  <a:lnTo>
                    <a:pt x="611" y="387"/>
                  </a:lnTo>
                  <a:lnTo>
                    <a:pt x="610" y="374"/>
                  </a:lnTo>
                  <a:lnTo>
                    <a:pt x="606" y="361"/>
                  </a:lnTo>
                  <a:lnTo>
                    <a:pt x="604" y="350"/>
                  </a:lnTo>
                  <a:lnTo>
                    <a:pt x="602" y="346"/>
                  </a:lnTo>
                  <a:lnTo>
                    <a:pt x="596" y="341"/>
                  </a:lnTo>
                  <a:lnTo>
                    <a:pt x="588" y="338"/>
                  </a:lnTo>
                  <a:lnTo>
                    <a:pt x="579" y="334"/>
                  </a:lnTo>
                  <a:lnTo>
                    <a:pt x="568" y="331"/>
                  </a:lnTo>
                  <a:lnTo>
                    <a:pt x="558" y="328"/>
                  </a:lnTo>
                  <a:lnTo>
                    <a:pt x="548" y="326"/>
                  </a:lnTo>
                  <a:lnTo>
                    <a:pt x="538" y="326"/>
                  </a:lnTo>
                  <a:lnTo>
                    <a:pt x="518" y="312"/>
                  </a:lnTo>
                  <a:lnTo>
                    <a:pt x="506" y="309"/>
                  </a:lnTo>
                  <a:lnTo>
                    <a:pt x="502" y="312"/>
                  </a:lnTo>
                  <a:lnTo>
                    <a:pt x="499" y="318"/>
                  </a:lnTo>
                  <a:lnTo>
                    <a:pt x="498" y="321"/>
                  </a:lnTo>
                  <a:lnTo>
                    <a:pt x="495" y="321"/>
                  </a:lnTo>
                  <a:lnTo>
                    <a:pt x="485" y="313"/>
                  </a:lnTo>
                  <a:lnTo>
                    <a:pt x="469" y="293"/>
                  </a:lnTo>
                  <a:lnTo>
                    <a:pt x="450" y="272"/>
                  </a:lnTo>
                  <a:lnTo>
                    <a:pt x="434" y="264"/>
                  </a:lnTo>
                  <a:lnTo>
                    <a:pt x="422" y="265"/>
                  </a:lnTo>
                  <a:lnTo>
                    <a:pt x="415" y="272"/>
                  </a:lnTo>
                  <a:lnTo>
                    <a:pt x="414" y="283"/>
                  </a:lnTo>
                  <a:lnTo>
                    <a:pt x="417" y="295"/>
                  </a:lnTo>
                  <a:lnTo>
                    <a:pt x="427" y="304"/>
                  </a:lnTo>
                  <a:lnTo>
                    <a:pt x="443" y="308"/>
                  </a:lnTo>
                  <a:lnTo>
                    <a:pt x="446" y="321"/>
                  </a:lnTo>
                  <a:lnTo>
                    <a:pt x="452" y="331"/>
                  </a:lnTo>
                  <a:lnTo>
                    <a:pt x="460" y="338"/>
                  </a:lnTo>
                  <a:lnTo>
                    <a:pt x="469" y="342"/>
                  </a:lnTo>
                  <a:lnTo>
                    <a:pt x="477" y="345"/>
                  </a:lnTo>
                  <a:lnTo>
                    <a:pt x="485" y="347"/>
                  </a:lnTo>
                  <a:lnTo>
                    <a:pt x="490" y="347"/>
                  </a:lnTo>
                  <a:lnTo>
                    <a:pt x="492" y="347"/>
                  </a:lnTo>
                  <a:lnTo>
                    <a:pt x="491" y="348"/>
                  </a:lnTo>
                  <a:lnTo>
                    <a:pt x="489" y="349"/>
                  </a:lnTo>
                  <a:lnTo>
                    <a:pt x="488" y="353"/>
                  </a:lnTo>
                  <a:lnTo>
                    <a:pt x="488" y="356"/>
                  </a:lnTo>
                  <a:lnTo>
                    <a:pt x="491" y="361"/>
                  </a:lnTo>
                  <a:lnTo>
                    <a:pt x="500" y="364"/>
                  </a:lnTo>
                  <a:lnTo>
                    <a:pt x="515" y="368"/>
                  </a:lnTo>
                  <a:lnTo>
                    <a:pt x="538" y="371"/>
                  </a:lnTo>
                  <a:lnTo>
                    <a:pt x="564" y="374"/>
                  </a:lnTo>
                  <a:lnTo>
                    <a:pt x="579" y="378"/>
                  </a:lnTo>
                  <a:lnTo>
                    <a:pt x="584" y="383"/>
                  </a:lnTo>
                  <a:lnTo>
                    <a:pt x="583" y="387"/>
                  </a:lnTo>
                  <a:lnTo>
                    <a:pt x="580" y="391"/>
                  </a:lnTo>
                  <a:lnTo>
                    <a:pt x="574" y="394"/>
                  </a:lnTo>
                  <a:lnTo>
                    <a:pt x="568" y="396"/>
                  </a:lnTo>
                  <a:lnTo>
                    <a:pt x="566" y="398"/>
                  </a:lnTo>
                  <a:lnTo>
                    <a:pt x="582" y="407"/>
                  </a:lnTo>
                  <a:lnTo>
                    <a:pt x="590" y="416"/>
                  </a:lnTo>
                  <a:lnTo>
                    <a:pt x="590" y="425"/>
                  </a:lnTo>
                  <a:lnTo>
                    <a:pt x="587" y="434"/>
                  </a:lnTo>
                  <a:lnTo>
                    <a:pt x="580" y="445"/>
                  </a:lnTo>
                  <a:lnTo>
                    <a:pt x="574" y="455"/>
                  </a:lnTo>
                  <a:lnTo>
                    <a:pt x="570" y="465"/>
                  </a:lnTo>
                  <a:lnTo>
                    <a:pt x="568" y="476"/>
                  </a:lnTo>
                  <a:lnTo>
                    <a:pt x="573" y="482"/>
                  </a:lnTo>
                  <a:lnTo>
                    <a:pt x="583" y="493"/>
                  </a:lnTo>
                  <a:lnTo>
                    <a:pt x="590" y="506"/>
                  </a:lnTo>
                  <a:lnTo>
                    <a:pt x="587" y="512"/>
                  </a:lnTo>
                  <a:lnTo>
                    <a:pt x="580" y="513"/>
                  </a:lnTo>
                  <a:lnTo>
                    <a:pt x="570" y="514"/>
                  </a:lnTo>
                  <a:lnTo>
                    <a:pt x="558" y="516"/>
                  </a:lnTo>
                  <a:lnTo>
                    <a:pt x="546" y="516"/>
                  </a:lnTo>
                  <a:lnTo>
                    <a:pt x="536" y="515"/>
                  </a:lnTo>
                  <a:lnTo>
                    <a:pt x="528" y="510"/>
                  </a:lnTo>
                  <a:lnTo>
                    <a:pt x="523" y="504"/>
                  </a:lnTo>
                  <a:lnTo>
                    <a:pt x="523" y="491"/>
                  </a:lnTo>
                  <a:lnTo>
                    <a:pt x="528" y="492"/>
                  </a:lnTo>
                  <a:lnTo>
                    <a:pt x="538" y="493"/>
                  </a:lnTo>
                  <a:lnTo>
                    <a:pt x="548" y="492"/>
                  </a:lnTo>
                  <a:lnTo>
                    <a:pt x="551" y="485"/>
                  </a:lnTo>
                  <a:lnTo>
                    <a:pt x="548" y="459"/>
                  </a:lnTo>
                  <a:lnTo>
                    <a:pt x="549" y="438"/>
                  </a:lnTo>
                  <a:lnTo>
                    <a:pt x="552" y="424"/>
                  </a:lnTo>
                  <a:lnTo>
                    <a:pt x="553" y="418"/>
                  </a:lnTo>
                  <a:lnTo>
                    <a:pt x="552" y="417"/>
                  </a:lnTo>
                  <a:lnTo>
                    <a:pt x="548" y="416"/>
                  </a:lnTo>
                  <a:lnTo>
                    <a:pt x="540" y="414"/>
                  </a:lnTo>
                  <a:lnTo>
                    <a:pt x="531" y="410"/>
                  </a:lnTo>
                  <a:lnTo>
                    <a:pt x="520" y="408"/>
                  </a:lnTo>
                  <a:lnTo>
                    <a:pt x="508" y="406"/>
                  </a:lnTo>
                  <a:lnTo>
                    <a:pt x="497" y="403"/>
                  </a:lnTo>
                  <a:lnTo>
                    <a:pt x="484" y="403"/>
                  </a:lnTo>
                  <a:lnTo>
                    <a:pt x="470" y="389"/>
                  </a:lnTo>
                  <a:lnTo>
                    <a:pt x="458" y="381"/>
                  </a:lnTo>
                  <a:lnTo>
                    <a:pt x="447" y="378"/>
                  </a:lnTo>
                  <a:lnTo>
                    <a:pt x="437" y="376"/>
                  </a:lnTo>
                  <a:lnTo>
                    <a:pt x="429" y="376"/>
                  </a:lnTo>
                  <a:lnTo>
                    <a:pt x="423" y="376"/>
                  </a:lnTo>
                  <a:lnTo>
                    <a:pt x="420" y="373"/>
                  </a:lnTo>
                  <a:lnTo>
                    <a:pt x="419" y="368"/>
                  </a:lnTo>
                  <a:lnTo>
                    <a:pt x="417" y="348"/>
                  </a:lnTo>
                  <a:lnTo>
                    <a:pt x="410" y="336"/>
                  </a:lnTo>
                  <a:lnTo>
                    <a:pt x="401" y="330"/>
                  </a:lnTo>
                  <a:lnTo>
                    <a:pt x="390" y="327"/>
                  </a:lnTo>
                  <a:lnTo>
                    <a:pt x="377" y="327"/>
                  </a:lnTo>
                  <a:lnTo>
                    <a:pt x="367" y="328"/>
                  </a:lnTo>
                  <a:lnTo>
                    <a:pt x="357" y="331"/>
                  </a:lnTo>
                  <a:lnTo>
                    <a:pt x="353" y="332"/>
                  </a:lnTo>
                  <a:lnTo>
                    <a:pt x="348" y="339"/>
                  </a:lnTo>
                  <a:lnTo>
                    <a:pt x="345" y="357"/>
                  </a:lnTo>
                  <a:lnTo>
                    <a:pt x="343" y="380"/>
                  </a:lnTo>
                  <a:lnTo>
                    <a:pt x="340" y="401"/>
                  </a:lnTo>
                  <a:lnTo>
                    <a:pt x="319" y="389"/>
                  </a:lnTo>
                  <a:lnTo>
                    <a:pt x="307" y="387"/>
                  </a:lnTo>
                  <a:lnTo>
                    <a:pt x="299" y="391"/>
                  </a:lnTo>
                  <a:lnTo>
                    <a:pt x="296" y="398"/>
                  </a:lnTo>
                  <a:lnTo>
                    <a:pt x="298" y="409"/>
                  </a:lnTo>
                  <a:lnTo>
                    <a:pt x="301" y="421"/>
                  </a:lnTo>
                  <a:lnTo>
                    <a:pt x="306" y="432"/>
                  </a:lnTo>
                  <a:lnTo>
                    <a:pt x="310" y="440"/>
                  </a:lnTo>
                  <a:lnTo>
                    <a:pt x="299" y="457"/>
                  </a:lnTo>
                  <a:lnTo>
                    <a:pt x="296" y="469"/>
                  </a:lnTo>
                  <a:lnTo>
                    <a:pt x="300" y="476"/>
                  </a:lnTo>
                  <a:lnTo>
                    <a:pt x="306" y="479"/>
                  </a:lnTo>
                  <a:lnTo>
                    <a:pt x="310" y="483"/>
                  </a:lnTo>
                  <a:lnTo>
                    <a:pt x="311" y="487"/>
                  </a:lnTo>
                  <a:lnTo>
                    <a:pt x="306" y="494"/>
                  </a:lnTo>
                  <a:lnTo>
                    <a:pt x="289" y="506"/>
                  </a:lnTo>
                  <a:lnTo>
                    <a:pt x="272" y="520"/>
                  </a:lnTo>
                  <a:lnTo>
                    <a:pt x="263" y="531"/>
                  </a:lnTo>
                  <a:lnTo>
                    <a:pt x="261" y="540"/>
                  </a:lnTo>
                  <a:lnTo>
                    <a:pt x="262" y="550"/>
                  </a:lnTo>
                  <a:lnTo>
                    <a:pt x="265" y="557"/>
                  </a:lnTo>
                  <a:lnTo>
                    <a:pt x="269" y="563"/>
                  </a:lnTo>
                  <a:lnTo>
                    <a:pt x="269" y="570"/>
                  </a:lnTo>
                  <a:lnTo>
                    <a:pt x="265" y="577"/>
                  </a:lnTo>
                  <a:lnTo>
                    <a:pt x="257" y="590"/>
                  </a:lnTo>
                  <a:lnTo>
                    <a:pt x="256" y="600"/>
                  </a:lnTo>
                  <a:lnTo>
                    <a:pt x="258" y="608"/>
                  </a:lnTo>
                  <a:lnTo>
                    <a:pt x="256" y="616"/>
                  </a:lnTo>
                  <a:lnTo>
                    <a:pt x="241" y="618"/>
                  </a:lnTo>
                  <a:lnTo>
                    <a:pt x="230" y="621"/>
                  </a:lnTo>
                  <a:lnTo>
                    <a:pt x="223" y="626"/>
                  </a:lnTo>
                  <a:lnTo>
                    <a:pt x="218" y="630"/>
                  </a:lnTo>
                  <a:lnTo>
                    <a:pt x="216" y="635"/>
                  </a:lnTo>
                  <a:lnTo>
                    <a:pt x="215" y="639"/>
                  </a:lnTo>
                  <a:lnTo>
                    <a:pt x="215" y="643"/>
                  </a:lnTo>
                  <a:lnTo>
                    <a:pt x="215" y="644"/>
                  </a:lnTo>
                  <a:lnTo>
                    <a:pt x="185" y="644"/>
                  </a:lnTo>
                  <a:lnTo>
                    <a:pt x="167" y="656"/>
                  </a:lnTo>
                  <a:lnTo>
                    <a:pt x="152" y="661"/>
                  </a:lnTo>
                  <a:lnTo>
                    <a:pt x="141" y="662"/>
                  </a:lnTo>
                  <a:lnTo>
                    <a:pt x="130" y="660"/>
                  </a:lnTo>
                  <a:lnTo>
                    <a:pt x="124" y="654"/>
                  </a:lnTo>
                  <a:lnTo>
                    <a:pt x="118" y="646"/>
                  </a:lnTo>
                  <a:lnTo>
                    <a:pt x="115" y="636"/>
                  </a:lnTo>
                  <a:lnTo>
                    <a:pt x="114" y="626"/>
                  </a:lnTo>
                  <a:lnTo>
                    <a:pt x="98" y="629"/>
                  </a:lnTo>
                  <a:lnTo>
                    <a:pt x="86" y="630"/>
                  </a:lnTo>
                  <a:lnTo>
                    <a:pt x="75" y="628"/>
                  </a:lnTo>
                  <a:lnTo>
                    <a:pt x="67" y="624"/>
                  </a:lnTo>
                  <a:lnTo>
                    <a:pt x="61" y="620"/>
                  </a:lnTo>
                  <a:lnTo>
                    <a:pt x="58" y="616"/>
                  </a:lnTo>
                  <a:lnTo>
                    <a:pt x="57" y="613"/>
                  </a:lnTo>
                  <a:lnTo>
                    <a:pt x="56" y="612"/>
                  </a:lnTo>
                  <a:lnTo>
                    <a:pt x="57" y="562"/>
                  </a:lnTo>
                  <a:lnTo>
                    <a:pt x="54" y="561"/>
                  </a:lnTo>
                  <a:lnTo>
                    <a:pt x="49" y="555"/>
                  </a:lnTo>
                  <a:lnTo>
                    <a:pt x="42" y="543"/>
                  </a:lnTo>
                  <a:lnTo>
                    <a:pt x="37" y="522"/>
                  </a:lnTo>
                  <a:lnTo>
                    <a:pt x="34" y="510"/>
                  </a:lnTo>
                  <a:lnTo>
                    <a:pt x="27" y="501"/>
                  </a:lnTo>
                  <a:lnTo>
                    <a:pt x="19" y="493"/>
                  </a:lnTo>
                  <a:lnTo>
                    <a:pt x="11" y="489"/>
                  </a:lnTo>
                  <a:lnTo>
                    <a:pt x="4" y="484"/>
                  </a:lnTo>
                  <a:lnTo>
                    <a:pt x="0" y="482"/>
                  </a:lnTo>
                  <a:lnTo>
                    <a:pt x="0" y="480"/>
                  </a:lnTo>
                  <a:lnTo>
                    <a:pt x="5" y="479"/>
                  </a:lnTo>
                  <a:lnTo>
                    <a:pt x="21" y="477"/>
                  </a:lnTo>
                  <a:lnTo>
                    <a:pt x="31" y="474"/>
                  </a:lnTo>
                  <a:lnTo>
                    <a:pt x="37" y="469"/>
                  </a:lnTo>
                  <a:lnTo>
                    <a:pt x="39" y="463"/>
                  </a:lnTo>
                  <a:lnTo>
                    <a:pt x="39" y="460"/>
                  </a:lnTo>
                  <a:lnTo>
                    <a:pt x="38" y="455"/>
                  </a:lnTo>
                  <a:lnTo>
                    <a:pt x="37" y="453"/>
                  </a:lnTo>
                  <a:lnTo>
                    <a:pt x="36" y="452"/>
                  </a:lnTo>
                  <a:lnTo>
                    <a:pt x="38" y="453"/>
                  </a:lnTo>
                  <a:lnTo>
                    <a:pt x="45" y="454"/>
                  </a:lnTo>
                  <a:lnTo>
                    <a:pt x="56" y="455"/>
                  </a:lnTo>
                  <a:lnTo>
                    <a:pt x="68" y="456"/>
                  </a:lnTo>
                  <a:lnTo>
                    <a:pt x="81" y="457"/>
                  </a:lnTo>
                  <a:lnTo>
                    <a:pt x="92" y="456"/>
                  </a:lnTo>
                  <a:lnTo>
                    <a:pt x="103" y="454"/>
                  </a:lnTo>
                  <a:lnTo>
                    <a:pt x="110" y="448"/>
                  </a:lnTo>
                  <a:lnTo>
                    <a:pt x="144" y="454"/>
                  </a:lnTo>
                  <a:lnTo>
                    <a:pt x="167" y="455"/>
                  </a:lnTo>
                  <a:lnTo>
                    <a:pt x="182" y="453"/>
                  </a:lnTo>
                  <a:lnTo>
                    <a:pt x="190" y="448"/>
                  </a:lnTo>
                  <a:lnTo>
                    <a:pt x="194" y="441"/>
                  </a:lnTo>
                  <a:lnTo>
                    <a:pt x="194" y="434"/>
                  </a:lnTo>
                  <a:lnTo>
                    <a:pt x="194" y="427"/>
                  </a:lnTo>
                  <a:lnTo>
                    <a:pt x="194" y="423"/>
                  </a:lnTo>
                  <a:lnTo>
                    <a:pt x="194" y="410"/>
                  </a:lnTo>
                  <a:lnTo>
                    <a:pt x="188" y="394"/>
                  </a:lnTo>
                  <a:lnTo>
                    <a:pt x="180" y="379"/>
                  </a:lnTo>
                  <a:lnTo>
                    <a:pt x="174" y="371"/>
                  </a:lnTo>
                  <a:lnTo>
                    <a:pt x="169" y="368"/>
                  </a:lnTo>
                  <a:lnTo>
                    <a:pt x="160" y="362"/>
                  </a:lnTo>
                  <a:lnTo>
                    <a:pt x="152" y="356"/>
                  </a:lnTo>
                  <a:lnTo>
                    <a:pt x="150" y="350"/>
                  </a:lnTo>
                  <a:lnTo>
                    <a:pt x="151" y="346"/>
                  </a:lnTo>
                  <a:lnTo>
                    <a:pt x="154" y="343"/>
                  </a:lnTo>
                  <a:lnTo>
                    <a:pt x="155" y="341"/>
                  </a:lnTo>
                  <a:lnTo>
                    <a:pt x="156" y="341"/>
                  </a:lnTo>
                  <a:lnTo>
                    <a:pt x="142" y="331"/>
                  </a:lnTo>
                  <a:lnTo>
                    <a:pt x="143" y="330"/>
                  </a:lnTo>
                  <a:lnTo>
                    <a:pt x="147" y="327"/>
                  </a:lnTo>
                  <a:lnTo>
                    <a:pt x="149" y="323"/>
                  </a:lnTo>
                  <a:lnTo>
                    <a:pt x="150" y="319"/>
                  </a:lnTo>
                  <a:lnTo>
                    <a:pt x="149" y="317"/>
                  </a:lnTo>
                  <a:lnTo>
                    <a:pt x="143" y="316"/>
                  </a:lnTo>
                  <a:lnTo>
                    <a:pt x="132" y="318"/>
                  </a:lnTo>
                  <a:lnTo>
                    <a:pt x="112" y="324"/>
                  </a:lnTo>
                  <a:lnTo>
                    <a:pt x="91" y="328"/>
                  </a:lnTo>
                  <a:lnTo>
                    <a:pt x="75" y="326"/>
                  </a:lnTo>
                  <a:lnTo>
                    <a:pt x="65" y="318"/>
                  </a:lnTo>
                  <a:lnTo>
                    <a:pt x="60" y="309"/>
                  </a:lnTo>
                  <a:lnTo>
                    <a:pt x="60" y="297"/>
                  </a:lnTo>
                  <a:lnTo>
                    <a:pt x="67" y="287"/>
                  </a:lnTo>
                  <a:lnTo>
                    <a:pt x="81" y="280"/>
                  </a:lnTo>
                  <a:lnTo>
                    <a:pt x="102" y="278"/>
                  </a:lnTo>
                  <a:lnTo>
                    <a:pt x="122" y="278"/>
                  </a:lnTo>
                  <a:lnTo>
                    <a:pt x="139" y="275"/>
                  </a:lnTo>
                  <a:lnTo>
                    <a:pt x="149" y="273"/>
                  </a:lnTo>
                  <a:lnTo>
                    <a:pt x="156" y="271"/>
                  </a:lnTo>
                  <a:lnTo>
                    <a:pt x="158" y="269"/>
                  </a:lnTo>
                  <a:lnTo>
                    <a:pt x="158" y="266"/>
                  </a:lnTo>
                  <a:lnTo>
                    <a:pt x="156" y="266"/>
                  </a:lnTo>
                  <a:lnTo>
                    <a:pt x="151" y="266"/>
                  </a:lnTo>
                  <a:lnTo>
                    <a:pt x="145" y="265"/>
                  </a:lnTo>
                  <a:lnTo>
                    <a:pt x="136" y="262"/>
                  </a:lnTo>
                  <a:lnTo>
                    <a:pt x="127" y="257"/>
                  </a:lnTo>
                  <a:lnTo>
                    <a:pt x="118" y="250"/>
                  </a:lnTo>
                  <a:lnTo>
                    <a:pt x="112" y="244"/>
                  </a:lnTo>
                  <a:lnTo>
                    <a:pt x="112" y="239"/>
                  </a:lnTo>
                  <a:lnTo>
                    <a:pt x="118" y="234"/>
                  </a:lnTo>
                  <a:lnTo>
                    <a:pt x="132" y="232"/>
                  </a:lnTo>
                  <a:lnTo>
                    <a:pt x="149" y="227"/>
                  </a:lnTo>
                  <a:lnTo>
                    <a:pt x="162" y="219"/>
                  </a:lnTo>
                  <a:lnTo>
                    <a:pt x="171" y="207"/>
                  </a:lnTo>
                  <a:lnTo>
                    <a:pt x="177" y="195"/>
                  </a:lnTo>
                  <a:lnTo>
                    <a:pt x="180" y="184"/>
                  </a:lnTo>
                  <a:lnTo>
                    <a:pt x="181" y="175"/>
                  </a:lnTo>
                  <a:lnTo>
                    <a:pt x="181" y="171"/>
                  </a:lnTo>
                  <a:lnTo>
                    <a:pt x="179" y="173"/>
                  </a:lnTo>
                  <a:lnTo>
                    <a:pt x="175" y="172"/>
                  </a:lnTo>
                  <a:lnTo>
                    <a:pt x="175" y="157"/>
                  </a:lnTo>
                  <a:lnTo>
                    <a:pt x="172" y="143"/>
                  </a:lnTo>
                  <a:lnTo>
                    <a:pt x="164" y="145"/>
                  </a:lnTo>
                  <a:lnTo>
                    <a:pt x="157" y="149"/>
                  </a:lnTo>
                  <a:lnTo>
                    <a:pt x="150" y="143"/>
                  </a:lnTo>
                  <a:lnTo>
                    <a:pt x="144" y="131"/>
                  </a:lnTo>
                  <a:lnTo>
                    <a:pt x="140" y="119"/>
                  </a:lnTo>
                  <a:lnTo>
                    <a:pt x="139" y="106"/>
                  </a:lnTo>
                  <a:lnTo>
                    <a:pt x="141" y="98"/>
                  </a:lnTo>
                  <a:lnTo>
                    <a:pt x="148" y="97"/>
                  </a:lnTo>
                  <a:lnTo>
                    <a:pt x="159" y="107"/>
                  </a:lnTo>
                  <a:lnTo>
                    <a:pt x="172" y="119"/>
                  </a:lnTo>
                  <a:lnTo>
                    <a:pt x="182" y="123"/>
                  </a:lnTo>
                  <a:lnTo>
                    <a:pt x="189" y="122"/>
                  </a:lnTo>
                  <a:lnTo>
                    <a:pt x="195" y="118"/>
                  </a:lnTo>
                  <a:lnTo>
                    <a:pt x="200" y="111"/>
                  </a:lnTo>
                  <a:lnTo>
                    <a:pt x="203" y="103"/>
                  </a:lnTo>
                  <a:lnTo>
                    <a:pt x="207" y="97"/>
                  </a:lnTo>
                  <a:lnTo>
                    <a:pt x="211" y="95"/>
                  </a:lnTo>
                  <a:lnTo>
                    <a:pt x="218" y="89"/>
                  </a:lnTo>
                  <a:lnTo>
                    <a:pt x="220" y="77"/>
                  </a:lnTo>
                  <a:lnTo>
                    <a:pt x="220" y="66"/>
                  </a:lnTo>
                  <a:lnTo>
                    <a:pt x="224" y="60"/>
                  </a:lnTo>
                  <a:lnTo>
                    <a:pt x="231" y="58"/>
                  </a:lnTo>
                  <a:lnTo>
                    <a:pt x="241" y="54"/>
                  </a:lnTo>
                  <a:lnTo>
                    <a:pt x="250" y="50"/>
                  </a:lnTo>
                  <a:lnTo>
                    <a:pt x="255" y="48"/>
                  </a:lnTo>
                  <a:lnTo>
                    <a:pt x="269" y="47"/>
                  </a:lnTo>
                  <a:lnTo>
                    <a:pt x="279" y="44"/>
                  </a:lnTo>
                  <a:lnTo>
                    <a:pt x="287" y="38"/>
                  </a:lnTo>
                  <a:lnTo>
                    <a:pt x="293" y="32"/>
                  </a:lnTo>
                  <a:lnTo>
                    <a:pt x="296" y="25"/>
                  </a:lnTo>
                  <a:lnTo>
                    <a:pt x="299" y="21"/>
                  </a:lnTo>
                  <a:lnTo>
                    <a:pt x="300" y="16"/>
                  </a:lnTo>
                  <a:lnTo>
                    <a:pt x="300" y="15"/>
                  </a:lnTo>
                  <a:lnTo>
                    <a:pt x="304" y="15"/>
                  </a:lnTo>
                  <a:lnTo>
                    <a:pt x="315" y="13"/>
                  </a:lnTo>
                  <a:lnTo>
                    <a:pt x="325" y="8"/>
                  </a:lnTo>
                  <a:lnTo>
                    <a:pt x="331"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11" name="Freeform 73"/>
            <p:cNvSpPr>
              <a:spLocks/>
            </p:cNvSpPr>
            <p:nvPr/>
          </p:nvSpPr>
          <p:spPr bwMode="auto">
            <a:xfrm>
              <a:off x="2829" y="1911"/>
              <a:ext cx="481" cy="228"/>
            </a:xfrm>
            <a:custGeom>
              <a:avLst/>
              <a:gdLst>
                <a:gd name="T0" fmla="*/ 28 w 962"/>
                <a:gd name="T1" fmla="*/ 7 h 456"/>
                <a:gd name="T2" fmla="*/ 25 w 962"/>
                <a:gd name="T3" fmla="*/ 6 h 456"/>
                <a:gd name="T4" fmla="*/ 21 w 962"/>
                <a:gd name="T5" fmla="*/ 4 h 456"/>
                <a:gd name="T6" fmla="*/ 17 w 962"/>
                <a:gd name="T7" fmla="*/ 3 h 456"/>
                <a:gd name="T8" fmla="*/ 14 w 962"/>
                <a:gd name="T9" fmla="*/ 2 h 456"/>
                <a:gd name="T10" fmla="*/ 10 w 962"/>
                <a:gd name="T11" fmla="*/ 1 h 456"/>
                <a:gd name="T12" fmla="*/ 6 w 962"/>
                <a:gd name="T13" fmla="*/ 1 h 456"/>
                <a:gd name="T14" fmla="*/ 2 w 962"/>
                <a:gd name="T15" fmla="*/ 0 h 456"/>
                <a:gd name="T16" fmla="*/ 1 w 962"/>
                <a:gd name="T17" fmla="*/ 3 h 456"/>
                <a:gd name="T18" fmla="*/ 2 w 962"/>
                <a:gd name="T19" fmla="*/ 2 h 456"/>
                <a:gd name="T20" fmla="*/ 1 w 962"/>
                <a:gd name="T21" fmla="*/ 2 h 456"/>
                <a:gd name="T22" fmla="*/ 2 w 962"/>
                <a:gd name="T23" fmla="*/ 2 h 456"/>
                <a:gd name="T24" fmla="*/ 3 w 962"/>
                <a:gd name="T25" fmla="*/ 3 h 456"/>
                <a:gd name="T26" fmla="*/ 4 w 962"/>
                <a:gd name="T27" fmla="*/ 3 h 456"/>
                <a:gd name="T28" fmla="*/ 4 w 962"/>
                <a:gd name="T29" fmla="*/ 3 h 456"/>
                <a:gd name="T30" fmla="*/ 5 w 962"/>
                <a:gd name="T31" fmla="*/ 3 h 456"/>
                <a:gd name="T32" fmla="*/ 6 w 962"/>
                <a:gd name="T33" fmla="*/ 2 h 456"/>
                <a:gd name="T34" fmla="*/ 7 w 962"/>
                <a:gd name="T35" fmla="*/ 2 h 456"/>
                <a:gd name="T36" fmla="*/ 9 w 962"/>
                <a:gd name="T37" fmla="*/ 3 h 456"/>
                <a:gd name="T38" fmla="*/ 8 w 962"/>
                <a:gd name="T39" fmla="*/ 4 h 456"/>
                <a:gd name="T40" fmla="*/ 8 w 962"/>
                <a:gd name="T41" fmla="*/ 4 h 456"/>
                <a:gd name="T42" fmla="*/ 8 w 962"/>
                <a:gd name="T43" fmla="*/ 5 h 456"/>
                <a:gd name="T44" fmla="*/ 9 w 962"/>
                <a:gd name="T45" fmla="*/ 5 h 456"/>
                <a:gd name="T46" fmla="*/ 9 w 962"/>
                <a:gd name="T47" fmla="*/ 4 h 456"/>
                <a:gd name="T48" fmla="*/ 11 w 962"/>
                <a:gd name="T49" fmla="*/ 5 h 456"/>
                <a:gd name="T50" fmla="*/ 11 w 962"/>
                <a:gd name="T51" fmla="*/ 5 h 456"/>
                <a:gd name="T52" fmla="*/ 12 w 962"/>
                <a:gd name="T53" fmla="*/ 5 h 456"/>
                <a:gd name="T54" fmla="*/ 12 w 962"/>
                <a:gd name="T55" fmla="*/ 5 h 456"/>
                <a:gd name="T56" fmla="*/ 13 w 962"/>
                <a:gd name="T57" fmla="*/ 5 h 456"/>
                <a:gd name="T58" fmla="*/ 14 w 962"/>
                <a:gd name="T59" fmla="*/ 5 h 456"/>
                <a:gd name="T60" fmla="*/ 14 w 962"/>
                <a:gd name="T61" fmla="*/ 6 h 456"/>
                <a:gd name="T62" fmla="*/ 14 w 962"/>
                <a:gd name="T63" fmla="*/ 5 h 456"/>
                <a:gd name="T64" fmla="*/ 15 w 962"/>
                <a:gd name="T65" fmla="*/ 5 h 456"/>
                <a:gd name="T66" fmla="*/ 15 w 962"/>
                <a:gd name="T67" fmla="*/ 6 h 456"/>
                <a:gd name="T68" fmla="*/ 17 w 962"/>
                <a:gd name="T69" fmla="*/ 6 h 456"/>
                <a:gd name="T70" fmla="*/ 17 w 962"/>
                <a:gd name="T71" fmla="*/ 6 h 456"/>
                <a:gd name="T72" fmla="*/ 15 w 962"/>
                <a:gd name="T73" fmla="*/ 7 h 456"/>
                <a:gd name="T74" fmla="*/ 17 w 962"/>
                <a:gd name="T75" fmla="*/ 7 h 456"/>
                <a:gd name="T76" fmla="*/ 18 w 962"/>
                <a:gd name="T77" fmla="*/ 7 h 456"/>
                <a:gd name="T78" fmla="*/ 18 w 962"/>
                <a:gd name="T79" fmla="*/ 7 h 456"/>
                <a:gd name="T80" fmla="*/ 19 w 962"/>
                <a:gd name="T81" fmla="*/ 7 h 456"/>
                <a:gd name="T82" fmla="*/ 20 w 962"/>
                <a:gd name="T83" fmla="*/ 7 h 456"/>
                <a:gd name="T84" fmla="*/ 21 w 962"/>
                <a:gd name="T85" fmla="*/ 7 h 456"/>
                <a:gd name="T86" fmla="*/ 21 w 962"/>
                <a:gd name="T87" fmla="*/ 9 h 456"/>
                <a:gd name="T88" fmla="*/ 22 w 962"/>
                <a:gd name="T89" fmla="*/ 9 h 456"/>
                <a:gd name="T90" fmla="*/ 21 w 962"/>
                <a:gd name="T91" fmla="*/ 9 h 456"/>
                <a:gd name="T92" fmla="*/ 20 w 962"/>
                <a:gd name="T93" fmla="*/ 9 h 456"/>
                <a:gd name="T94" fmla="*/ 20 w 962"/>
                <a:gd name="T95" fmla="*/ 10 h 456"/>
                <a:gd name="T96" fmla="*/ 21 w 962"/>
                <a:gd name="T97" fmla="*/ 10 h 456"/>
                <a:gd name="T98" fmla="*/ 21 w 962"/>
                <a:gd name="T99" fmla="*/ 11 h 456"/>
                <a:gd name="T100" fmla="*/ 22 w 962"/>
                <a:gd name="T101" fmla="*/ 12 h 456"/>
                <a:gd name="T102" fmla="*/ 22 w 962"/>
                <a:gd name="T103" fmla="*/ 12 h 456"/>
                <a:gd name="T104" fmla="*/ 23 w 962"/>
                <a:gd name="T105" fmla="*/ 12 h 456"/>
                <a:gd name="T106" fmla="*/ 23 w 962"/>
                <a:gd name="T107" fmla="*/ 14 h 456"/>
                <a:gd name="T108" fmla="*/ 24 w 962"/>
                <a:gd name="T109" fmla="*/ 14 h 4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2"/>
                <a:gd name="T166" fmla="*/ 0 h 456"/>
                <a:gd name="T167" fmla="*/ 962 w 962"/>
                <a:gd name="T168" fmla="*/ 456 h 4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2" h="456">
                  <a:moveTo>
                    <a:pt x="962" y="281"/>
                  </a:moveTo>
                  <a:lnTo>
                    <a:pt x="935" y="265"/>
                  </a:lnTo>
                  <a:lnTo>
                    <a:pt x="909" y="249"/>
                  </a:lnTo>
                  <a:lnTo>
                    <a:pt x="882" y="234"/>
                  </a:lnTo>
                  <a:lnTo>
                    <a:pt x="856" y="219"/>
                  </a:lnTo>
                  <a:lnTo>
                    <a:pt x="828" y="204"/>
                  </a:lnTo>
                  <a:lnTo>
                    <a:pt x="802" y="190"/>
                  </a:lnTo>
                  <a:lnTo>
                    <a:pt x="773" y="176"/>
                  </a:lnTo>
                  <a:lnTo>
                    <a:pt x="745" y="164"/>
                  </a:lnTo>
                  <a:lnTo>
                    <a:pt x="718" y="151"/>
                  </a:lnTo>
                  <a:lnTo>
                    <a:pt x="689" y="138"/>
                  </a:lnTo>
                  <a:lnTo>
                    <a:pt x="660" y="127"/>
                  </a:lnTo>
                  <a:lnTo>
                    <a:pt x="631" y="115"/>
                  </a:lnTo>
                  <a:lnTo>
                    <a:pt x="601" y="105"/>
                  </a:lnTo>
                  <a:lnTo>
                    <a:pt x="572" y="95"/>
                  </a:lnTo>
                  <a:lnTo>
                    <a:pt x="542" y="84"/>
                  </a:lnTo>
                  <a:lnTo>
                    <a:pt x="512" y="75"/>
                  </a:lnTo>
                  <a:lnTo>
                    <a:pt x="482" y="67"/>
                  </a:lnTo>
                  <a:lnTo>
                    <a:pt x="452" y="59"/>
                  </a:lnTo>
                  <a:lnTo>
                    <a:pt x="421" y="51"/>
                  </a:lnTo>
                  <a:lnTo>
                    <a:pt x="390" y="44"/>
                  </a:lnTo>
                  <a:lnTo>
                    <a:pt x="359" y="37"/>
                  </a:lnTo>
                  <a:lnTo>
                    <a:pt x="328" y="31"/>
                  </a:lnTo>
                  <a:lnTo>
                    <a:pt x="297" y="25"/>
                  </a:lnTo>
                  <a:lnTo>
                    <a:pt x="266" y="20"/>
                  </a:lnTo>
                  <a:lnTo>
                    <a:pt x="234" y="16"/>
                  </a:lnTo>
                  <a:lnTo>
                    <a:pt x="202" y="12"/>
                  </a:lnTo>
                  <a:lnTo>
                    <a:pt x="170" y="8"/>
                  </a:lnTo>
                  <a:lnTo>
                    <a:pt x="138" y="6"/>
                  </a:lnTo>
                  <a:lnTo>
                    <a:pt x="106" y="4"/>
                  </a:lnTo>
                  <a:lnTo>
                    <a:pt x="75" y="1"/>
                  </a:lnTo>
                  <a:lnTo>
                    <a:pt x="41" y="0"/>
                  </a:lnTo>
                  <a:lnTo>
                    <a:pt x="9" y="0"/>
                  </a:lnTo>
                  <a:lnTo>
                    <a:pt x="0" y="67"/>
                  </a:lnTo>
                  <a:lnTo>
                    <a:pt x="12" y="66"/>
                  </a:lnTo>
                  <a:lnTo>
                    <a:pt x="23" y="65"/>
                  </a:lnTo>
                  <a:lnTo>
                    <a:pt x="31" y="64"/>
                  </a:lnTo>
                  <a:lnTo>
                    <a:pt x="36" y="61"/>
                  </a:lnTo>
                  <a:lnTo>
                    <a:pt x="40" y="59"/>
                  </a:lnTo>
                  <a:lnTo>
                    <a:pt x="40" y="57"/>
                  </a:lnTo>
                  <a:lnTo>
                    <a:pt x="38" y="54"/>
                  </a:lnTo>
                  <a:lnTo>
                    <a:pt x="33" y="52"/>
                  </a:lnTo>
                  <a:lnTo>
                    <a:pt x="28" y="50"/>
                  </a:lnTo>
                  <a:lnTo>
                    <a:pt x="30" y="47"/>
                  </a:lnTo>
                  <a:lnTo>
                    <a:pt x="34" y="46"/>
                  </a:lnTo>
                  <a:lnTo>
                    <a:pt x="41" y="47"/>
                  </a:lnTo>
                  <a:lnTo>
                    <a:pt x="50" y="50"/>
                  </a:lnTo>
                  <a:lnTo>
                    <a:pt x="60" y="53"/>
                  </a:lnTo>
                  <a:lnTo>
                    <a:pt x="70" y="59"/>
                  </a:lnTo>
                  <a:lnTo>
                    <a:pt x="79" y="67"/>
                  </a:lnTo>
                  <a:lnTo>
                    <a:pt x="85" y="68"/>
                  </a:lnTo>
                  <a:lnTo>
                    <a:pt x="91" y="68"/>
                  </a:lnTo>
                  <a:lnTo>
                    <a:pt x="98" y="68"/>
                  </a:lnTo>
                  <a:lnTo>
                    <a:pt x="103" y="67"/>
                  </a:lnTo>
                  <a:lnTo>
                    <a:pt x="108" y="67"/>
                  </a:lnTo>
                  <a:lnTo>
                    <a:pt x="113" y="66"/>
                  </a:lnTo>
                  <a:lnTo>
                    <a:pt x="115" y="66"/>
                  </a:lnTo>
                  <a:lnTo>
                    <a:pt x="116" y="66"/>
                  </a:lnTo>
                  <a:lnTo>
                    <a:pt x="117" y="66"/>
                  </a:lnTo>
                  <a:lnTo>
                    <a:pt x="121" y="67"/>
                  </a:lnTo>
                  <a:lnTo>
                    <a:pt x="126" y="70"/>
                  </a:lnTo>
                  <a:lnTo>
                    <a:pt x="133" y="78"/>
                  </a:lnTo>
                  <a:lnTo>
                    <a:pt x="139" y="80"/>
                  </a:lnTo>
                  <a:lnTo>
                    <a:pt x="144" y="68"/>
                  </a:lnTo>
                  <a:lnTo>
                    <a:pt x="151" y="57"/>
                  </a:lnTo>
                  <a:lnTo>
                    <a:pt x="163" y="62"/>
                  </a:lnTo>
                  <a:lnTo>
                    <a:pt x="167" y="64"/>
                  </a:lnTo>
                  <a:lnTo>
                    <a:pt x="170" y="64"/>
                  </a:lnTo>
                  <a:lnTo>
                    <a:pt x="174" y="61"/>
                  </a:lnTo>
                  <a:lnTo>
                    <a:pt x="178" y="59"/>
                  </a:lnTo>
                  <a:lnTo>
                    <a:pt x="185" y="58"/>
                  </a:lnTo>
                  <a:lnTo>
                    <a:pt x="196" y="57"/>
                  </a:lnTo>
                  <a:lnTo>
                    <a:pt x="210" y="59"/>
                  </a:lnTo>
                  <a:lnTo>
                    <a:pt x="230" y="64"/>
                  </a:lnTo>
                  <a:lnTo>
                    <a:pt x="249" y="70"/>
                  </a:lnTo>
                  <a:lnTo>
                    <a:pt x="259" y="77"/>
                  </a:lnTo>
                  <a:lnTo>
                    <a:pt x="263" y="84"/>
                  </a:lnTo>
                  <a:lnTo>
                    <a:pt x="262" y="90"/>
                  </a:lnTo>
                  <a:lnTo>
                    <a:pt x="259" y="96"/>
                  </a:lnTo>
                  <a:lnTo>
                    <a:pt x="254" y="100"/>
                  </a:lnTo>
                  <a:lnTo>
                    <a:pt x="251" y="103"/>
                  </a:lnTo>
                  <a:lnTo>
                    <a:pt x="249" y="104"/>
                  </a:lnTo>
                  <a:lnTo>
                    <a:pt x="251" y="112"/>
                  </a:lnTo>
                  <a:lnTo>
                    <a:pt x="243" y="126"/>
                  </a:lnTo>
                  <a:lnTo>
                    <a:pt x="236" y="130"/>
                  </a:lnTo>
                  <a:lnTo>
                    <a:pt x="230" y="136"/>
                  </a:lnTo>
                  <a:lnTo>
                    <a:pt x="228" y="141"/>
                  </a:lnTo>
                  <a:lnTo>
                    <a:pt x="229" y="144"/>
                  </a:lnTo>
                  <a:lnTo>
                    <a:pt x="232" y="145"/>
                  </a:lnTo>
                  <a:lnTo>
                    <a:pt x="238" y="144"/>
                  </a:lnTo>
                  <a:lnTo>
                    <a:pt x="247" y="140"/>
                  </a:lnTo>
                  <a:lnTo>
                    <a:pt x="259" y="130"/>
                  </a:lnTo>
                  <a:lnTo>
                    <a:pt x="265" y="136"/>
                  </a:lnTo>
                  <a:lnTo>
                    <a:pt x="268" y="136"/>
                  </a:lnTo>
                  <a:lnTo>
                    <a:pt x="272" y="133"/>
                  </a:lnTo>
                  <a:lnTo>
                    <a:pt x="276" y="127"/>
                  </a:lnTo>
                  <a:lnTo>
                    <a:pt x="283" y="122"/>
                  </a:lnTo>
                  <a:lnTo>
                    <a:pt x="295" y="120"/>
                  </a:lnTo>
                  <a:lnTo>
                    <a:pt x="312" y="122"/>
                  </a:lnTo>
                  <a:lnTo>
                    <a:pt x="337" y="131"/>
                  </a:lnTo>
                  <a:lnTo>
                    <a:pt x="343" y="130"/>
                  </a:lnTo>
                  <a:lnTo>
                    <a:pt x="346" y="133"/>
                  </a:lnTo>
                  <a:lnTo>
                    <a:pt x="349" y="137"/>
                  </a:lnTo>
                  <a:lnTo>
                    <a:pt x="351" y="142"/>
                  </a:lnTo>
                  <a:lnTo>
                    <a:pt x="353" y="146"/>
                  </a:lnTo>
                  <a:lnTo>
                    <a:pt x="358" y="149"/>
                  </a:lnTo>
                  <a:lnTo>
                    <a:pt x="364" y="148"/>
                  </a:lnTo>
                  <a:lnTo>
                    <a:pt x="372" y="142"/>
                  </a:lnTo>
                  <a:lnTo>
                    <a:pt x="372" y="143"/>
                  </a:lnTo>
                  <a:lnTo>
                    <a:pt x="372" y="145"/>
                  </a:lnTo>
                  <a:lnTo>
                    <a:pt x="373" y="148"/>
                  </a:lnTo>
                  <a:lnTo>
                    <a:pt x="374" y="151"/>
                  </a:lnTo>
                  <a:lnTo>
                    <a:pt x="378" y="153"/>
                  </a:lnTo>
                  <a:lnTo>
                    <a:pt x="383" y="155"/>
                  </a:lnTo>
                  <a:lnTo>
                    <a:pt x="391" y="155"/>
                  </a:lnTo>
                  <a:lnTo>
                    <a:pt x="403" y="152"/>
                  </a:lnTo>
                  <a:lnTo>
                    <a:pt x="413" y="150"/>
                  </a:lnTo>
                  <a:lnTo>
                    <a:pt x="420" y="150"/>
                  </a:lnTo>
                  <a:lnTo>
                    <a:pt x="425" y="151"/>
                  </a:lnTo>
                  <a:lnTo>
                    <a:pt x="426" y="153"/>
                  </a:lnTo>
                  <a:lnTo>
                    <a:pt x="426" y="157"/>
                  </a:lnTo>
                  <a:lnTo>
                    <a:pt x="425" y="159"/>
                  </a:lnTo>
                  <a:lnTo>
                    <a:pt x="424" y="161"/>
                  </a:lnTo>
                  <a:lnTo>
                    <a:pt x="423" y="163"/>
                  </a:lnTo>
                  <a:lnTo>
                    <a:pt x="424" y="163"/>
                  </a:lnTo>
                  <a:lnTo>
                    <a:pt x="427" y="161"/>
                  </a:lnTo>
                  <a:lnTo>
                    <a:pt x="432" y="159"/>
                  </a:lnTo>
                  <a:lnTo>
                    <a:pt x="437" y="158"/>
                  </a:lnTo>
                  <a:lnTo>
                    <a:pt x="443" y="156"/>
                  </a:lnTo>
                  <a:lnTo>
                    <a:pt x="450" y="156"/>
                  </a:lnTo>
                  <a:lnTo>
                    <a:pt x="456" y="156"/>
                  </a:lnTo>
                  <a:lnTo>
                    <a:pt x="462" y="157"/>
                  </a:lnTo>
                  <a:lnTo>
                    <a:pt x="465" y="159"/>
                  </a:lnTo>
                  <a:lnTo>
                    <a:pt x="469" y="161"/>
                  </a:lnTo>
                  <a:lnTo>
                    <a:pt x="472" y="164"/>
                  </a:lnTo>
                  <a:lnTo>
                    <a:pt x="477" y="167"/>
                  </a:lnTo>
                  <a:lnTo>
                    <a:pt x="482" y="169"/>
                  </a:lnTo>
                  <a:lnTo>
                    <a:pt x="492" y="172"/>
                  </a:lnTo>
                  <a:lnTo>
                    <a:pt x="505" y="175"/>
                  </a:lnTo>
                  <a:lnTo>
                    <a:pt x="524" y="178"/>
                  </a:lnTo>
                  <a:lnTo>
                    <a:pt x="531" y="180"/>
                  </a:lnTo>
                  <a:lnTo>
                    <a:pt x="534" y="182"/>
                  </a:lnTo>
                  <a:lnTo>
                    <a:pt x="533" y="186"/>
                  </a:lnTo>
                  <a:lnTo>
                    <a:pt x="531" y="188"/>
                  </a:lnTo>
                  <a:lnTo>
                    <a:pt x="526" y="191"/>
                  </a:lnTo>
                  <a:lnTo>
                    <a:pt x="520" y="194"/>
                  </a:lnTo>
                  <a:lnTo>
                    <a:pt x="514" y="196"/>
                  </a:lnTo>
                  <a:lnTo>
                    <a:pt x="507" y="196"/>
                  </a:lnTo>
                  <a:lnTo>
                    <a:pt x="510" y="202"/>
                  </a:lnTo>
                  <a:lnTo>
                    <a:pt x="517" y="208"/>
                  </a:lnTo>
                  <a:lnTo>
                    <a:pt x="526" y="213"/>
                  </a:lnTo>
                  <a:lnTo>
                    <a:pt x="537" y="218"/>
                  </a:lnTo>
                  <a:lnTo>
                    <a:pt x="546" y="221"/>
                  </a:lnTo>
                  <a:lnTo>
                    <a:pt x="554" y="221"/>
                  </a:lnTo>
                  <a:lnTo>
                    <a:pt x="558" y="219"/>
                  </a:lnTo>
                  <a:lnTo>
                    <a:pt x="557" y="213"/>
                  </a:lnTo>
                  <a:lnTo>
                    <a:pt x="552" y="201"/>
                  </a:lnTo>
                  <a:lnTo>
                    <a:pt x="553" y="197"/>
                  </a:lnTo>
                  <a:lnTo>
                    <a:pt x="558" y="204"/>
                  </a:lnTo>
                  <a:lnTo>
                    <a:pt x="569" y="220"/>
                  </a:lnTo>
                  <a:lnTo>
                    <a:pt x="576" y="227"/>
                  </a:lnTo>
                  <a:lnTo>
                    <a:pt x="585" y="229"/>
                  </a:lnTo>
                  <a:lnTo>
                    <a:pt x="593" y="228"/>
                  </a:lnTo>
                  <a:lnTo>
                    <a:pt x="602" y="224"/>
                  </a:lnTo>
                  <a:lnTo>
                    <a:pt x="610" y="218"/>
                  </a:lnTo>
                  <a:lnTo>
                    <a:pt x="617" y="212"/>
                  </a:lnTo>
                  <a:lnTo>
                    <a:pt x="622" y="208"/>
                  </a:lnTo>
                  <a:lnTo>
                    <a:pt x="623" y="206"/>
                  </a:lnTo>
                  <a:lnTo>
                    <a:pt x="626" y="210"/>
                  </a:lnTo>
                  <a:lnTo>
                    <a:pt x="635" y="218"/>
                  </a:lnTo>
                  <a:lnTo>
                    <a:pt x="641" y="228"/>
                  </a:lnTo>
                  <a:lnTo>
                    <a:pt x="641" y="237"/>
                  </a:lnTo>
                  <a:lnTo>
                    <a:pt x="640" y="247"/>
                  </a:lnTo>
                  <a:lnTo>
                    <a:pt x="645" y="254"/>
                  </a:lnTo>
                  <a:lnTo>
                    <a:pt x="651" y="258"/>
                  </a:lnTo>
                  <a:lnTo>
                    <a:pt x="653" y="259"/>
                  </a:lnTo>
                  <a:lnTo>
                    <a:pt x="662" y="258"/>
                  </a:lnTo>
                  <a:lnTo>
                    <a:pt x="673" y="259"/>
                  </a:lnTo>
                  <a:lnTo>
                    <a:pt x="681" y="263"/>
                  </a:lnTo>
                  <a:lnTo>
                    <a:pt x="686" y="267"/>
                  </a:lnTo>
                  <a:lnTo>
                    <a:pt x="686" y="272"/>
                  </a:lnTo>
                  <a:lnTo>
                    <a:pt x="682" y="275"/>
                  </a:lnTo>
                  <a:lnTo>
                    <a:pt x="668" y="278"/>
                  </a:lnTo>
                  <a:lnTo>
                    <a:pt x="645" y="277"/>
                  </a:lnTo>
                  <a:lnTo>
                    <a:pt x="629" y="277"/>
                  </a:lnTo>
                  <a:lnTo>
                    <a:pt x="620" y="278"/>
                  </a:lnTo>
                  <a:lnTo>
                    <a:pt x="615" y="281"/>
                  </a:lnTo>
                  <a:lnTo>
                    <a:pt x="615" y="286"/>
                  </a:lnTo>
                  <a:lnTo>
                    <a:pt x="616" y="290"/>
                  </a:lnTo>
                  <a:lnTo>
                    <a:pt x="620" y="295"/>
                  </a:lnTo>
                  <a:lnTo>
                    <a:pt x="624" y="299"/>
                  </a:lnTo>
                  <a:lnTo>
                    <a:pt x="626" y="301"/>
                  </a:lnTo>
                  <a:lnTo>
                    <a:pt x="629" y="301"/>
                  </a:lnTo>
                  <a:lnTo>
                    <a:pt x="633" y="299"/>
                  </a:lnTo>
                  <a:lnTo>
                    <a:pt x="639" y="296"/>
                  </a:lnTo>
                  <a:lnTo>
                    <a:pt x="646" y="295"/>
                  </a:lnTo>
                  <a:lnTo>
                    <a:pt x="652" y="296"/>
                  </a:lnTo>
                  <a:lnTo>
                    <a:pt x="658" y="301"/>
                  </a:lnTo>
                  <a:lnTo>
                    <a:pt x="661" y="310"/>
                  </a:lnTo>
                  <a:lnTo>
                    <a:pt x="663" y="326"/>
                  </a:lnTo>
                  <a:lnTo>
                    <a:pt x="668" y="354"/>
                  </a:lnTo>
                  <a:lnTo>
                    <a:pt x="674" y="362"/>
                  </a:lnTo>
                  <a:lnTo>
                    <a:pt x="678" y="360"/>
                  </a:lnTo>
                  <a:lnTo>
                    <a:pt x="681" y="357"/>
                  </a:lnTo>
                  <a:lnTo>
                    <a:pt x="682" y="357"/>
                  </a:lnTo>
                  <a:lnTo>
                    <a:pt x="686" y="356"/>
                  </a:lnTo>
                  <a:lnTo>
                    <a:pt x="692" y="355"/>
                  </a:lnTo>
                  <a:lnTo>
                    <a:pt x="698" y="355"/>
                  </a:lnTo>
                  <a:lnTo>
                    <a:pt x="704" y="357"/>
                  </a:lnTo>
                  <a:lnTo>
                    <a:pt x="708" y="361"/>
                  </a:lnTo>
                  <a:lnTo>
                    <a:pt x="712" y="369"/>
                  </a:lnTo>
                  <a:lnTo>
                    <a:pt x="712" y="379"/>
                  </a:lnTo>
                  <a:lnTo>
                    <a:pt x="711" y="391"/>
                  </a:lnTo>
                  <a:lnTo>
                    <a:pt x="709" y="401"/>
                  </a:lnTo>
                  <a:lnTo>
                    <a:pt x="708" y="410"/>
                  </a:lnTo>
                  <a:lnTo>
                    <a:pt x="711" y="419"/>
                  </a:lnTo>
                  <a:lnTo>
                    <a:pt x="714" y="428"/>
                  </a:lnTo>
                  <a:lnTo>
                    <a:pt x="720" y="436"/>
                  </a:lnTo>
                  <a:lnTo>
                    <a:pt x="728" y="446"/>
                  </a:lnTo>
                  <a:lnTo>
                    <a:pt x="741" y="456"/>
                  </a:lnTo>
                  <a:lnTo>
                    <a:pt x="962" y="28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12" name="Freeform 74"/>
            <p:cNvSpPr>
              <a:spLocks/>
            </p:cNvSpPr>
            <p:nvPr/>
          </p:nvSpPr>
          <p:spPr bwMode="auto">
            <a:xfrm>
              <a:off x="2042" y="2214"/>
              <a:ext cx="357" cy="401"/>
            </a:xfrm>
            <a:custGeom>
              <a:avLst/>
              <a:gdLst>
                <a:gd name="T0" fmla="*/ 22 w 714"/>
                <a:gd name="T1" fmla="*/ 20 h 802"/>
                <a:gd name="T2" fmla="*/ 22 w 714"/>
                <a:gd name="T3" fmla="*/ 20 h 802"/>
                <a:gd name="T4" fmla="*/ 22 w 714"/>
                <a:gd name="T5" fmla="*/ 20 h 802"/>
                <a:gd name="T6" fmla="*/ 22 w 714"/>
                <a:gd name="T7" fmla="*/ 21 h 802"/>
                <a:gd name="T8" fmla="*/ 21 w 714"/>
                <a:gd name="T9" fmla="*/ 21 h 802"/>
                <a:gd name="T10" fmla="*/ 21 w 714"/>
                <a:gd name="T11" fmla="*/ 20 h 802"/>
                <a:gd name="T12" fmla="*/ 20 w 714"/>
                <a:gd name="T13" fmla="*/ 20 h 802"/>
                <a:gd name="T14" fmla="*/ 20 w 714"/>
                <a:gd name="T15" fmla="*/ 21 h 802"/>
                <a:gd name="T16" fmla="*/ 19 w 714"/>
                <a:gd name="T17" fmla="*/ 21 h 802"/>
                <a:gd name="T18" fmla="*/ 18 w 714"/>
                <a:gd name="T19" fmla="*/ 21 h 802"/>
                <a:gd name="T20" fmla="*/ 18 w 714"/>
                <a:gd name="T21" fmla="*/ 21 h 802"/>
                <a:gd name="T22" fmla="*/ 17 w 714"/>
                <a:gd name="T23" fmla="*/ 21 h 802"/>
                <a:gd name="T24" fmla="*/ 17 w 714"/>
                <a:gd name="T25" fmla="*/ 22 h 802"/>
                <a:gd name="T26" fmla="*/ 17 w 714"/>
                <a:gd name="T27" fmla="*/ 23 h 802"/>
                <a:gd name="T28" fmla="*/ 17 w 714"/>
                <a:gd name="T29" fmla="*/ 24 h 802"/>
                <a:gd name="T30" fmla="*/ 15 w 714"/>
                <a:gd name="T31" fmla="*/ 25 h 802"/>
                <a:gd name="T32" fmla="*/ 15 w 714"/>
                <a:gd name="T33" fmla="*/ 25 h 802"/>
                <a:gd name="T34" fmla="*/ 14 w 714"/>
                <a:gd name="T35" fmla="*/ 25 h 802"/>
                <a:gd name="T36" fmla="*/ 14 w 714"/>
                <a:gd name="T37" fmla="*/ 25 h 802"/>
                <a:gd name="T38" fmla="*/ 13 w 714"/>
                <a:gd name="T39" fmla="*/ 25 h 802"/>
                <a:gd name="T40" fmla="*/ 1 w 714"/>
                <a:gd name="T41" fmla="*/ 15 h 802"/>
                <a:gd name="T42" fmla="*/ 1 w 714"/>
                <a:gd name="T43" fmla="*/ 13 h 802"/>
                <a:gd name="T44" fmla="*/ 1 w 714"/>
                <a:gd name="T45" fmla="*/ 13 h 802"/>
                <a:gd name="T46" fmla="*/ 1 w 714"/>
                <a:gd name="T47" fmla="*/ 12 h 802"/>
                <a:gd name="T48" fmla="*/ 3 w 714"/>
                <a:gd name="T49" fmla="*/ 11 h 802"/>
                <a:gd name="T50" fmla="*/ 3 w 714"/>
                <a:gd name="T51" fmla="*/ 11 h 802"/>
                <a:gd name="T52" fmla="*/ 3 w 714"/>
                <a:gd name="T53" fmla="*/ 10 h 802"/>
                <a:gd name="T54" fmla="*/ 3 w 714"/>
                <a:gd name="T55" fmla="*/ 10 h 802"/>
                <a:gd name="T56" fmla="*/ 3 w 714"/>
                <a:gd name="T57" fmla="*/ 9 h 802"/>
                <a:gd name="T58" fmla="*/ 3 w 714"/>
                <a:gd name="T59" fmla="*/ 7 h 802"/>
                <a:gd name="T60" fmla="*/ 3 w 714"/>
                <a:gd name="T61" fmla="*/ 7 h 802"/>
                <a:gd name="T62" fmla="*/ 3 w 714"/>
                <a:gd name="T63" fmla="*/ 7 h 802"/>
                <a:gd name="T64" fmla="*/ 5 w 714"/>
                <a:gd name="T65" fmla="*/ 7 h 802"/>
                <a:gd name="T66" fmla="*/ 5 w 714"/>
                <a:gd name="T67" fmla="*/ 7 h 802"/>
                <a:gd name="T68" fmla="*/ 5 w 714"/>
                <a:gd name="T69" fmla="*/ 6 h 802"/>
                <a:gd name="T70" fmla="*/ 6 w 714"/>
                <a:gd name="T71" fmla="*/ 6 h 802"/>
                <a:gd name="T72" fmla="*/ 6 w 714"/>
                <a:gd name="T73" fmla="*/ 5 h 802"/>
                <a:gd name="T74" fmla="*/ 6 w 714"/>
                <a:gd name="T75" fmla="*/ 3 h 802"/>
                <a:gd name="T76" fmla="*/ 7 w 714"/>
                <a:gd name="T77" fmla="*/ 3 h 802"/>
                <a:gd name="T78" fmla="*/ 7 w 714"/>
                <a:gd name="T79" fmla="*/ 3 h 802"/>
                <a:gd name="T80" fmla="*/ 9 w 714"/>
                <a:gd name="T81" fmla="*/ 3 h 802"/>
                <a:gd name="T82" fmla="*/ 9 w 714"/>
                <a:gd name="T83" fmla="*/ 2 h 802"/>
                <a:gd name="T84" fmla="*/ 10 w 714"/>
                <a:gd name="T85" fmla="*/ 2 h 802"/>
                <a:gd name="T86" fmla="*/ 10 w 714"/>
                <a:gd name="T87" fmla="*/ 1 h 802"/>
                <a:gd name="T88" fmla="*/ 10 w 714"/>
                <a:gd name="T89" fmla="*/ 1 h 802"/>
                <a:gd name="T90" fmla="*/ 11 w 714"/>
                <a:gd name="T91" fmla="*/ 1 h 8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4"/>
                <a:gd name="T139" fmla="*/ 0 h 802"/>
                <a:gd name="T140" fmla="*/ 714 w 714"/>
                <a:gd name="T141" fmla="*/ 802 h 8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4" h="802">
                  <a:moveTo>
                    <a:pt x="711" y="597"/>
                  </a:moveTo>
                  <a:lnTo>
                    <a:pt x="701" y="602"/>
                  </a:lnTo>
                  <a:lnTo>
                    <a:pt x="698" y="609"/>
                  </a:lnTo>
                  <a:lnTo>
                    <a:pt x="699" y="617"/>
                  </a:lnTo>
                  <a:lnTo>
                    <a:pt x="704" y="623"/>
                  </a:lnTo>
                  <a:lnTo>
                    <a:pt x="708" y="630"/>
                  </a:lnTo>
                  <a:lnTo>
                    <a:pt x="712" y="636"/>
                  </a:lnTo>
                  <a:lnTo>
                    <a:pt x="714" y="638"/>
                  </a:lnTo>
                  <a:lnTo>
                    <a:pt x="713" y="638"/>
                  </a:lnTo>
                  <a:lnTo>
                    <a:pt x="704" y="637"/>
                  </a:lnTo>
                  <a:lnTo>
                    <a:pt x="692" y="642"/>
                  </a:lnTo>
                  <a:lnTo>
                    <a:pt x="683" y="647"/>
                  </a:lnTo>
                  <a:lnTo>
                    <a:pt x="679" y="649"/>
                  </a:lnTo>
                  <a:lnTo>
                    <a:pt x="677" y="652"/>
                  </a:lnTo>
                  <a:lnTo>
                    <a:pt x="669" y="658"/>
                  </a:lnTo>
                  <a:lnTo>
                    <a:pt x="660" y="658"/>
                  </a:lnTo>
                  <a:lnTo>
                    <a:pt x="648" y="648"/>
                  </a:lnTo>
                  <a:lnTo>
                    <a:pt x="643" y="640"/>
                  </a:lnTo>
                  <a:lnTo>
                    <a:pt x="636" y="635"/>
                  </a:lnTo>
                  <a:lnTo>
                    <a:pt x="630" y="634"/>
                  </a:lnTo>
                  <a:lnTo>
                    <a:pt x="623" y="635"/>
                  </a:lnTo>
                  <a:lnTo>
                    <a:pt x="618" y="638"/>
                  </a:lnTo>
                  <a:lnTo>
                    <a:pt x="613" y="643"/>
                  </a:lnTo>
                  <a:lnTo>
                    <a:pt x="610" y="649"/>
                  </a:lnTo>
                  <a:lnTo>
                    <a:pt x="608" y="656"/>
                  </a:lnTo>
                  <a:lnTo>
                    <a:pt x="594" y="651"/>
                  </a:lnTo>
                  <a:lnTo>
                    <a:pt x="587" y="656"/>
                  </a:lnTo>
                  <a:lnTo>
                    <a:pt x="583" y="664"/>
                  </a:lnTo>
                  <a:lnTo>
                    <a:pt x="576" y="668"/>
                  </a:lnTo>
                  <a:lnTo>
                    <a:pt x="572" y="664"/>
                  </a:lnTo>
                  <a:lnTo>
                    <a:pt x="565" y="660"/>
                  </a:lnTo>
                  <a:lnTo>
                    <a:pt x="555" y="659"/>
                  </a:lnTo>
                  <a:lnTo>
                    <a:pt x="546" y="658"/>
                  </a:lnTo>
                  <a:lnTo>
                    <a:pt x="535" y="660"/>
                  </a:lnTo>
                  <a:lnTo>
                    <a:pt x="528" y="663"/>
                  </a:lnTo>
                  <a:lnTo>
                    <a:pt x="525" y="666"/>
                  </a:lnTo>
                  <a:lnTo>
                    <a:pt x="526" y="670"/>
                  </a:lnTo>
                  <a:lnTo>
                    <a:pt x="528" y="676"/>
                  </a:lnTo>
                  <a:lnTo>
                    <a:pt x="525" y="681"/>
                  </a:lnTo>
                  <a:lnTo>
                    <a:pt x="520" y="689"/>
                  </a:lnTo>
                  <a:lnTo>
                    <a:pt x="524" y="703"/>
                  </a:lnTo>
                  <a:lnTo>
                    <a:pt x="528" y="732"/>
                  </a:lnTo>
                  <a:lnTo>
                    <a:pt x="523" y="744"/>
                  </a:lnTo>
                  <a:lnTo>
                    <a:pt x="516" y="750"/>
                  </a:lnTo>
                  <a:lnTo>
                    <a:pt x="513" y="758"/>
                  </a:lnTo>
                  <a:lnTo>
                    <a:pt x="513" y="764"/>
                  </a:lnTo>
                  <a:lnTo>
                    <a:pt x="512" y="770"/>
                  </a:lnTo>
                  <a:lnTo>
                    <a:pt x="509" y="776"/>
                  </a:lnTo>
                  <a:lnTo>
                    <a:pt x="504" y="781"/>
                  </a:lnTo>
                  <a:lnTo>
                    <a:pt x="498" y="787"/>
                  </a:lnTo>
                  <a:lnTo>
                    <a:pt x="492" y="792"/>
                  </a:lnTo>
                  <a:lnTo>
                    <a:pt x="485" y="796"/>
                  </a:lnTo>
                  <a:lnTo>
                    <a:pt x="479" y="800"/>
                  </a:lnTo>
                  <a:lnTo>
                    <a:pt x="473" y="802"/>
                  </a:lnTo>
                  <a:lnTo>
                    <a:pt x="467" y="802"/>
                  </a:lnTo>
                  <a:lnTo>
                    <a:pt x="462" y="801"/>
                  </a:lnTo>
                  <a:lnTo>
                    <a:pt x="456" y="800"/>
                  </a:lnTo>
                  <a:lnTo>
                    <a:pt x="451" y="799"/>
                  </a:lnTo>
                  <a:lnTo>
                    <a:pt x="445" y="799"/>
                  </a:lnTo>
                  <a:lnTo>
                    <a:pt x="441" y="800"/>
                  </a:lnTo>
                  <a:lnTo>
                    <a:pt x="435" y="802"/>
                  </a:lnTo>
                  <a:lnTo>
                    <a:pt x="0" y="503"/>
                  </a:lnTo>
                  <a:lnTo>
                    <a:pt x="12" y="491"/>
                  </a:lnTo>
                  <a:lnTo>
                    <a:pt x="23" y="477"/>
                  </a:lnTo>
                  <a:lnTo>
                    <a:pt x="26" y="461"/>
                  </a:lnTo>
                  <a:lnTo>
                    <a:pt x="24" y="445"/>
                  </a:lnTo>
                  <a:lnTo>
                    <a:pt x="35" y="436"/>
                  </a:lnTo>
                  <a:lnTo>
                    <a:pt x="38" y="423"/>
                  </a:lnTo>
                  <a:lnTo>
                    <a:pt x="38" y="410"/>
                  </a:lnTo>
                  <a:lnTo>
                    <a:pt x="43" y="398"/>
                  </a:lnTo>
                  <a:lnTo>
                    <a:pt x="49" y="371"/>
                  </a:lnTo>
                  <a:lnTo>
                    <a:pt x="55" y="356"/>
                  </a:lnTo>
                  <a:lnTo>
                    <a:pt x="61" y="349"/>
                  </a:lnTo>
                  <a:lnTo>
                    <a:pt x="65" y="347"/>
                  </a:lnTo>
                  <a:lnTo>
                    <a:pt x="69" y="347"/>
                  </a:lnTo>
                  <a:lnTo>
                    <a:pt x="71" y="346"/>
                  </a:lnTo>
                  <a:lnTo>
                    <a:pt x="70" y="341"/>
                  </a:lnTo>
                  <a:lnTo>
                    <a:pt x="68" y="331"/>
                  </a:lnTo>
                  <a:lnTo>
                    <a:pt x="65" y="319"/>
                  </a:lnTo>
                  <a:lnTo>
                    <a:pt x="66" y="311"/>
                  </a:lnTo>
                  <a:lnTo>
                    <a:pt x="69" y="307"/>
                  </a:lnTo>
                  <a:lnTo>
                    <a:pt x="74" y="304"/>
                  </a:lnTo>
                  <a:lnTo>
                    <a:pt x="79" y="303"/>
                  </a:lnTo>
                  <a:lnTo>
                    <a:pt x="85" y="301"/>
                  </a:lnTo>
                  <a:lnTo>
                    <a:pt x="91" y="296"/>
                  </a:lnTo>
                  <a:lnTo>
                    <a:pt x="94" y="289"/>
                  </a:lnTo>
                  <a:lnTo>
                    <a:pt x="91" y="259"/>
                  </a:lnTo>
                  <a:lnTo>
                    <a:pt x="95" y="250"/>
                  </a:lnTo>
                  <a:lnTo>
                    <a:pt x="102" y="253"/>
                  </a:lnTo>
                  <a:lnTo>
                    <a:pt x="106" y="255"/>
                  </a:lnTo>
                  <a:lnTo>
                    <a:pt x="106" y="253"/>
                  </a:lnTo>
                  <a:lnTo>
                    <a:pt x="107" y="246"/>
                  </a:lnTo>
                  <a:lnTo>
                    <a:pt x="107" y="239"/>
                  </a:lnTo>
                  <a:lnTo>
                    <a:pt x="106" y="234"/>
                  </a:lnTo>
                  <a:lnTo>
                    <a:pt x="107" y="233"/>
                  </a:lnTo>
                  <a:lnTo>
                    <a:pt x="111" y="233"/>
                  </a:lnTo>
                  <a:lnTo>
                    <a:pt x="118" y="234"/>
                  </a:lnTo>
                  <a:lnTo>
                    <a:pt x="127" y="234"/>
                  </a:lnTo>
                  <a:lnTo>
                    <a:pt x="137" y="235"/>
                  </a:lnTo>
                  <a:lnTo>
                    <a:pt x="144" y="233"/>
                  </a:lnTo>
                  <a:lnTo>
                    <a:pt x="149" y="231"/>
                  </a:lnTo>
                  <a:lnTo>
                    <a:pt x="152" y="225"/>
                  </a:lnTo>
                  <a:lnTo>
                    <a:pt x="152" y="211"/>
                  </a:lnTo>
                  <a:lnTo>
                    <a:pt x="154" y="198"/>
                  </a:lnTo>
                  <a:lnTo>
                    <a:pt x="157" y="187"/>
                  </a:lnTo>
                  <a:lnTo>
                    <a:pt x="161" y="178"/>
                  </a:lnTo>
                  <a:lnTo>
                    <a:pt x="167" y="171"/>
                  </a:lnTo>
                  <a:lnTo>
                    <a:pt x="174" y="164"/>
                  </a:lnTo>
                  <a:lnTo>
                    <a:pt x="183" y="159"/>
                  </a:lnTo>
                  <a:lnTo>
                    <a:pt x="193" y="156"/>
                  </a:lnTo>
                  <a:lnTo>
                    <a:pt x="209" y="144"/>
                  </a:lnTo>
                  <a:lnTo>
                    <a:pt x="214" y="128"/>
                  </a:lnTo>
                  <a:lnTo>
                    <a:pt x="214" y="113"/>
                  </a:lnTo>
                  <a:lnTo>
                    <a:pt x="213" y="106"/>
                  </a:lnTo>
                  <a:lnTo>
                    <a:pt x="235" y="102"/>
                  </a:lnTo>
                  <a:lnTo>
                    <a:pt x="233" y="94"/>
                  </a:lnTo>
                  <a:lnTo>
                    <a:pt x="233" y="89"/>
                  </a:lnTo>
                  <a:lnTo>
                    <a:pt x="237" y="86"/>
                  </a:lnTo>
                  <a:lnTo>
                    <a:pt x="242" y="84"/>
                  </a:lnTo>
                  <a:lnTo>
                    <a:pt x="246" y="83"/>
                  </a:lnTo>
                  <a:lnTo>
                    <a:pt x="252" y="83"/>
                  </a:lnTo>
                  <a:lnTo>
                    <a:pt x="257" y="82"/>
                  </a:lnTo>
                  <a:lnTo>
                    <a:pt x="261" y="81"/>
                  </a:lnTo>
                  <a:lnTo>
                    <a:pt x="262" y="73"/>
                  </a:lnTo>
                  <a:lnTo>
                    <a:pt x="266" y="65"/>
                  </a:lnTo>
                  <a:lnTo>
                    <a:pt x="270" y="57"/>
                  </a:lnTo>
                  <a:lnTo>
                    <a:pt x="276" y="49"/>
                  </a:lnTo>
                  <a:lnTo>
                    <a:pt x="283" y="42"/>
                  </a:lnTo>
                  <a:lnTo>
                    <a:pt x="289" y="36"/>
                  </a:lnTo>
                  <a:lnTo>
                    <a:pt x="295" y="33"/>
                  </a:lnTo>
                  <a:lnTo>
                    <a:pt x="299" y="31"/>
                  </a:lnTo>
                  <a:lnTo>
                    <a:pt x="303" y="31"/>
                  </a:lnTo>
                  <a:lnTo>
                    <a:pt x="308" y="30"/>
                  </a:lnTo>
                  <a:lnTo>
                    <a:pt x="314" y="29"/>
                  </a:lnTo>
                  <a:lnTo>
                    <a:pt x="320" y="26"/>
                  </a:lnTo>
                  <a:lnTo>
                    <a:pt x="327" y="21"/>
                  </a:lnTo>
                  <a:lnTo>
                    <a:pt x="333" y="16"/>
                  </a:lnTo>
                  <a:lnTo>
                    <a:pt x="337" y="9"/>
                  </a:lnTo>
                  <a:lnTo>
                    <a:pt x="341" y="0"/>
                  </a:lnTo>
                  <a:lnTo>
                    <a:pt x="711" y="59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13" name="Freeform 75"/>
            <p:cNvSpPr>
              <a:spLocks/>
            </p:cNvSpPr>
            <p:nvPr/>
          </p:nvSpPr>
          <p:spPr bwMode="auto">
            <a:xfrm>
              <a:off x="2618" y="1910"/>
              <a:ext cx="210" cy="41"/>
            </a:xfrm>
            <a:custGeom>
              <a:avLst/>
              <a:gdLst>
                <a:gd name="T0" fmla="*/ 1 w 419"/>
                <a:gd name="T1" fmla="*/ 1 h 82"/>
                <a:gd name="T2" fmla="*/ 3 w 419"/>
                <a:gd name="T3" fmla="*/ 1 h 82"/>
                <a:gd name="T4" fmla="*/ 4 w 419"/>
                <a:gd name="T5" fmla="*/ 1 h 82"/>
                <a:gd name="T6" fmla="*/ 6 w 419"/>
                <a:gd name="T7" fmla="*/ 1 h 82"/>
                <a:gd name="T8" fmla="*/ 8 w 419"/>
                <a:gd name="T9" fmla="*/ 1 h 82"/>
                <a:gd name="T10" fmla="*/ 9 w 419"/>
                <a:gd name="T11" fmla="*/ 1 h 82"/>
                <a:gd name="T12" fmla="*/ 11 w 419"/>
                <a:gd name="T13" fmla="*/ 1 h 82"/>
                <a:gd name="T14" fmla="*/ 13 w 419"/>
                <a:gd name="T15" fmla="*/ 0 h 82"/>
                <a:gd name="T16" fmla="*/ 13 w 419"/>
                <a:gd name="T17" fmla="*/ 3 h 82"/>
                <a:gd name="T18" fmla="*/ 13 w 419"/>
                <a:gd name="T19" fmla="*/ 3 h 82"/>
                <a:gd name="T20" fmla="*/ 13 w 419"/>
                <a:gd name="T21" fmla="*/ 1 h 82"/>
                <a:gd name="T22" fmla="*/ 13 w 419"/>
                <a:gd name="T23" fmla="*/ 1 h 82"/>
                <a:gd name="T24" fmla="*/ 13 w 419"/>
                <a:gd name="T25" fmla="*/ 1 h 82"/>
                <a:gd name="T26" fmla="*/ 13 w 419"/>
                <a:gd name="T27" fmla="*/ 1 h 82"/>
                <a:gd name="T28" fmla="*/ 12 w 419"/>
                <a:gd name="T29" fmla="*/ 1 h 82"/>
                <a:gd name="T30" fmla="*/ 12 w 419"/>
                <a:gd name="T31" fmla="*/ 1 h 82"/>
                <a:gd name="T32" fmla="*/ 11 w 419"/>
                <a:gd name="T33" fmla="*/ 1 h 82"/>
                <a:gd name="T34" fmla="*/ 11 w 419"/>
                <a:gd name="T35" fmla="*/ 1 h 82"/>
                <a:gd name="T36" fmla="*/ 11 w 419"/>
                <a:gd name="T37" fmla="*/ 1 h 82"/>
                <a:gd name="T38" fmla="*/ 10 w 419"/>
                <a:gd name="T39" fmla="*/ 1 h 82"/>
                <a:gd name="T40" fmla="*/ 10 w 419"/>
                <a:gd name="T41" fmla="*/ 1 h 82"/>
                <a:gd name="T42" fmla="*/ 10 w 419"/>
                <a:gd name="T43" fmla="*/ 1 h 82"/>
                <a:gd name="T44" fmla="*/ 9 w 419"/>
                <a:gd name="T45" fmla="*/ 1 h 82"/>
                <a:gd name="T46" fmla="*/ 9 w 419"/>
                <a:gd name="T47" fmla="*/ 1 h 82"/>
                <a:gd name="T48" fmla="*/ 9 w 419"/>
                <a:gd name="T49" fmla="*/ 1 h 82"/>
                <a:gd name="T50" fmla="*/ 8 w 419"/>
                <a:gd name="T51" fmla="*/ 1 h 82"/>
                <a:gd name="T52" fmla="*/ 8 w 419"/>
                <a:gd name="T53" fmla="*/ 1 h 82"/>
                <a:gd name="T54" fmla="*/ 7 w 419"/>
                <a:gd name="T55" fmla="*/ 1 h 82"/>
                <a:gd name="T56" fmla="*/ 7 w 419"/>
                <a:gd name="T57" fmla="*/ 1 h 82"/>
                <a:gd name="T58" fmla="*/ 6 w 419"/>
                <a:gd name="T59" fmla="*/ 1 h 82"/>
                <a:gd name="T60" fmla="*/ 6 w 419"/>
                <a:gd name="T61" fmla="*/ 1 h 82"/>
                <a:gd name="T62" fmla="*/ 5 w 419"/>
                <a:gd name="T63" fmla="*/ 3 h 82"/>
                <a:gd name="T64" fmla="*/ 5 w 419"/>
                <a:gd name="T65" fmla="*/ 1 h 82"/>
                <a:gd name="T66" fmla="*/ 5 w 419"/>
                <a:gd name="T67" fmla="*/ 3 h 82"/>
                <a:gd name="T68" fmla="*/ 4 w 419"/>
                <a:gd name="T69" fmla="*/ 3 h 82"/>
                <a:gd name="T70" fmla="*/ 4 w 419"/>
                <a:gd name="T71" fmla="*/ 1 h 82"/>
                <a:gd name="T72" fmla="*/ 4 w 419"/>
                <a:gd name="T73" fmla="*/ 1 h 82"/>
                <a:gd name="T74" fmla="*/ 3 w 419"/>
                <a:gd name="T75" fmla="*/ 3 h 82"/>
                <a:gd name="T76" fmla="*/ 3 w 419"/>
                <a:gd name="T77" fmla="*/ 3 h 82"/>
                <a:gd name="T78" fmla="*/ 2 w 419"/>
                <a:gd name="T79" fmla="*/ 3 h 82"/>
                <a:gd name="T80" fmla="*/ 1 w 419"/>
                <a:gd name="T81" fmla="*/ 3 h 82"/>
                <a:gd name="T82" fmla="*/ 1 w 419"/>
                <a:gd name="T83" fmla="*/ 3 h 82"/>
                <a:gd name="T84" fmla="*/ 1 w 419"/>
                <a:gd name="T85" fmla="*/ 3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9"/>
                <a:gd name="T130" fmla="*/ 0 h 82"/>
                <a:gd name="T131" fmla="*/ 419 w 419"/>
                <a:gd name="T132" fmla="*/ 82 h 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9" h="82">
                  <a:moveTo>
                    <a:pt x="0" y="50"/>
                  </a:moveTo>
                  <a:lnTo>
                    <a:pt x="25" y="44"/>
                  </a:lnTo>
                  <a:lnTo>
                    <a:pt x="50" y="38"/>
                  </a:lnTo>
                  <a:lnTo>
                    <a:pt x="76" y="33"/>
                  </a:lnTo>
                  <a:lnTo>
                    <a:pt x="102" y="28"/>
                  </a:lnTo>
                  <a:lnTo>
                    <a:pt x="128" y="24"/>
                  </a:lnTo>
                  <a:lnTo>
                    <a:pt x="154" y="20"/>
                  </a:lnTo>
                  <a:lnTo>
                    <a:pt x="179" y="16"/>
                  </a:lnTo>
                  <a:lnTo>
                    <a:pt x="206" y="13"/>
                  </a:lnTo>
                  <a:lnTo>
                    <a:pt x="232" y="9"/>
                  </a:lnTo>
                  <a:lnTo>
                    <a:pt x="259" y="7"/>
                  </a:lnTo>
                  <a:lnTo>
                    <a:pt x="285" y="5"/>
                  </a:lnTo>
                  <a:lnTo>
                    <a:pt x="312" y="3"/>
                  </a:lnTo>
                  <a:lnTo>
                    <a:pt x="338" y="2"/>
                  </a:lnTo>
                  <a:lnTo>
                    <a:pt x="365" y="1"/>
                  </a:lnTo>
                  <a:lnTo>
                    <a:pt x="393" y="0"/>
                  </a:lnTo>
                  <a:lnTo>
                    <a:pt x="419" y="0"/>
                  </a:lnTo>
                  <a:lnTo>
                    <a:pt x="416" y="68"/>
                  </a:lnTo>
                  <a:lnTo>
                    <a:pt x="404" y="68"/>
                  </a:lnTo>
                  <a:lnTo>
                    <a:pt x="397" y="66"/>
                  </a:lnTo>
                  <a:lnTo>
                    <a:pt x="395" y="62"/>
                  </a:lnTo>
                  <a:lnTo>
                    <a:pt x="396" y="58"/>
                  </a:lnTo>
                  <a:lnTo>
                    <a:pt x="398" y="54"/>
                  </a:lnTo>
                  <a:lnTo>
                    <a:pt x="402" y="51"/>
                  </a:lnTo>
                  <a:lnTo>
                    <a:pt x="405" y="48"/>
                  </a:lnTo>
                  <a:lnTo>
                    <a:pt x="406" y="47"/>
                  </a:lnTo>
                  <a:lnTo>
                    <a:pt x="404" y="46"/>
                  </a:lnTo>
                  <a:lnTo>
                    <a:pt x="398" y="45"/>
                  </a:lnTo>
                  <a:lnTo>
                    <a:pt x="390" y="43"/>
                  </a:lnTo>
                  <a:lnTo>
                    <a:pt x="381" y="40"/>
                  </a:lnTo>
                  <a:lnTo>
                    <a:pt x="372" y="39"/>
                  </a:lnTo>
                  <a:lnTo>
                    <a:pt x="363" y="40"/>
                  </a:lnTo>
                  <a:lnTo>
                    <a:pt x="356" y="43"/>
                  </a:lnTo>
                  <a:lnTo>
                    <a:pt x="351" y="47"/>
                  </a:lnTo>
                  <a:lnTo>
                    <a:pt x="347" y="52"/>
                  </a:lnTo>
                  <a:lnTo>
                    <a:pt x="341" y="54"/>
                  </a:lnTo>
                  <a:lnTo>
                    <a:pt x="333" y="55"/>
                  </a:lnTo>
                  <a:lnTo>
                    <a:pt x="325" y="55"/>
                  </a:lnTo>
                  <a:lnTo>
                    <a:pt x="317" y="54"/>
                  </a:lnTo>
                  <a:lnTo>
                    <a:pt x="309" y="53"/>
                  </a:lnTo>
                  <a:lnTo>
                    <a:pt x="303" y="52"/>
                  </a:lnTo>
                  <a:lnTo>
                    <a:pt x="298" y="53"/>
                  </a:lnTo>
                  <a:lnTo>
                    <a:pt x="295" y="54"/>
                  </a:lnTo>
                  <a:lnTo>
                    <a:pt x="289" y="54"/>
                  </a:lnTo>
                  <a:lnTo>
                    <a:pt x="282" y="54"/>
                  </a:lnTo>
                  <a:lnTo>
                    <a:pt x="275" y="54"/>
                  </a:lnTo>
                  <a:lnTo>
                    <a:pt x="268" y="54"/>
                  </a:lnTo>
                  <a:lnTo>
                    <a:pt x="262" y="54"/>
                  </a:lnTo>
                  <a:lnTo>
                    <a:pt x="258" y="54"/>
                  </a:lnTo>
                  <a:lnTo>
                    <a:pt x="257" y="54"/>
                  </a:lnTo>
                  <a:lnTo>
                    <a:pt x="246" y="51"/>
                  </a:lnTo>
                  <a:lnTo>
                    <a:pt x="238" y="51"/>
                  </a:lnTo>
                  <a:lnTo>
                    <a:pt x="234" y="51"/>
                  </a:lnTo>
                  <a:lnTo>
                    <a:pt x="229" y="53"/>
                  </a:lnTo>
                  <a:lnTo>
                    <a:pt x="227" y="55"/>
                  </a:lnTo>
                  <a:lnTo>
                    <a:pt x="223" y="59"/>
                  </a:lnTo>
                  <a:lnTo>
                    <a:pt x="219" y="61"/>
                  </a:lnTo>
                  <a:lnTo>
                    <a:pt x="212" y="62"/>
                  </a:lnTo>
                  <a:lnTo>
                    <a:pt x="199" y="55"/>
                  </a:lnTo>
                  <a:lnTo>
                    <a:pt x="189" y="53"/>
                  </a:lnTo>
                  <a:lnTo>
                    <a:pt x="179" y="56"/>
                  </a:lnTo>
                  <a:lnTo>
                    <a:pt x="171" y="61"/>
                  </a:lnTo>
                  <a:lnTo>
                    <a:pt x="166" y="66"/>
                  </a:lnTo>
                  <a:lnTo>
                    <a:pt x="160" y="68"/>
                  </a:lnTo>
                  <a:lnTo>
                    <a:pt x="155" y="67"/>
                  </a:lnTo>
                  <a:lnTo>
                    <a:pt x="152" y="59"/>
                  </a:lnTo>
                  <a:lnTo>
                    <a:pt x="143" y="63"/>
                  </a:lnTo>
                  <a:lnTo>
                    <a:pt x="135" y="66"/>
                  </a:lnTo>
                  <a:lnTo>
                    <a:pt x="126" y="67"/>
                  </a:lnTo>
                  <a:lnTo>
                    <a:pt x="120" y="67"/>
                  </a:lnTo>
                  <a:lnTo>
                    <a:pt x="113" y="66"/>
                  </a:lnTo>
                  <a:lnTo>
                    <a:pt x="108" y="63"/>
                  </a:lnTo>
                  <a:lnTo>
                    <a:pt x="105" y="62"/>
                  </a:lnTo>
                  <a:lnTo>
                    <a:pt x="103" y="62"/>
                  </a:lnTo>
                  <a:lnTo>
                    <a:pt x="101" y="63"/>
                  </a:lnTo>
                  <a:lnTo>
                    <a:pt x="93" y="66"/>
                  </a:lnTo>
                  <a:lnTo>
                    <a:pt x="83" y="69"/>
                  </a:lnTo>
                  <a:lnTo>
                    <a:pt x="70" y="73"/>
                  </a:lnTo>
                  <a:lnTo>
                    <a:pt x="56" y="76"/>
                  </a:lnTo>
                  <a:lnTo>
                    <a:pt x="45" y="79"/>
                  </a:lnTo>
                  <a:lnTo>
                    <a:pt x="34" y="82"/>
                  </a:lnTo>
                  <a:lnTo>
                    <a:pt x="27" y="82"/>
                  </a:lnTo>
                  <a:lnTo>
                    <a:pt x="24" y="81"/>
                  </a:lnTo>
                  <a:lnTo>
                    <a:pt x="16" y="78"/>
                  </a:lnTo>
                  <a:lnTo>
                    <a:pt x="8" y="74"/>
                  </a:lnTo>
                  <a:lnTo>
                    <a:pt x="1" y="68"/>
                  </a:lnTo>
                  <a:lnTo>
                    <a:pt x="0" y="5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14" name="Freeform 76"/>
            <p:cNvSpPr>
              <a:spLocks/>
            </p:cNvSpPr>
            <p:nvPr/>
          </p:nvSpPr>
          <p:spPr bwMode="auto">
            <a:xfrm>
              <a:off x="2406" y="1935"/>
              <a:ext cx="212" cy="264"/>
            </a:xfrm>
            <a:custGeom>
              <a:avLst/>
              <a:gdLst>
                <a:gd name="T0" fmla="*/ 13 w 424"/>
                <a:gd name="T1" fmla="*/ 1 h 528"/>
                <a:gd name="T2" fmla="*/ 12 w 424"/>
                <a:gd name="T3" fmla="*/ 1 h 528"/>
                <a:gd name="T4" fmla="*/ 12 w 424"/>
                <a:gd name="T5" fmla="*/ 1 h 528"/>
                <a:gd name="T6" fmla="*/ 12 w 424"/>
                <a:gd name="T7" fmla="*/ 2 h 528"/>
                <a:gd name="T8" fmla="*/ 12 w 424"/>
                <a:gd name="T9" fmla="*/ 3 h 528"/>
                <a:gd name="T10" fmla="*/ 11 w 424"/>
                <a:gd name="T11" fmla="*/ 3 h 528"/>
                <a:gd name="T12" fmla="*/ 10 w 424"/>
                <a:gd name="T13" fmla="*/ 3 h 528"/>
                <a:gd name="T14" fmla="*/ 10 w 424"/>
                <a:gd name="T15" fmla="*/ 4 h 528"/>
                <a:gd name="T16" fmla="*/ 9 w 424"/>
                <a:gd name="T17" fmla="*/ 4 h 528"/>
                <a:gd name="T18" fmla="*/ 7 w 424"/>
                <a:gd name="T19" fmla="*/ 4 h 528"/>
                <a:gd name="T20" fmla="*/ 7 w 424"/>
                <a:gd name="T21" fmla="*/ 5 h 528"/>
                <a:gd name="T22" fmla="*/ 7 w 424"/>
                <a:gd name="T23" fmla="*/ 5 h 528"/>
                <a:gd name="T24" fmla="*/ 7 w 424"/>
                <a:gd name="T25" fmla="*/ 5 h 528"/>
                <a:gd name="T26" fmla="*/ 6 w 424"/>
                <a:gd name="T27" fmla="*/ 5 h 528"/>
                <a:gd name="T28" fmla="*/ 6 w 424"/>
                <a:gd name="T29" fmla="*/ 6 h 528"/>
                <a:gd name="T30" fmla="*/ 6 w 424"/>
                <a:gd name="T31" fmla="*/ 6 h 528"/>
                <a:gd name="T32" fmla="*/ 6 w 424"/>
                <a:gd name="T33" fmla="*/ 6 h 528"/>
                <a:gd name="T34" fmla="*/ 7 w 424"/>
                <a:gd name="T35" fmla="*/ 6 h 528"/>
                <a:gd name="T36" fmla="*/ 6 w 424"/>
                <a:gd name="T37" fmla="*/ 6 h 528"/>
                <a:gd name="T38" fmla="*/ 6 w 424"/>
                <a:gd name="T39" fmla="*/ 6 h 528"/>
                <a:gd name="T40" fmla="*/ 6 w 424"/>
                <a:gd name="T41" fmla="*/ 7 h 528"/>
                <a:gd name="T42" fmla="*/ 6 w 424"/>
                <a:gd name="T43" fmla="*/ 8 h 528"/>
                <a:gd name="T44" fmla="*/ 6 w 424"/>
                <a:gd name="T45" fmla="*/ 8 h 528"/>
                <a:gd name="T46" fmla="*/ 6 w 424"/>
                <a:gd name="T47" fmla="*/ 9 h 528"/>
                <a:gd name="T48" fmla="*/ 5 w 424"/>
                <a:gd name="T49" fmla="*/ 9 h 528"/>
                <a:gd name="T50" fmla="*/ 5 w 424"/>
                <a:gd name="T51" fmla="*/ 11 h 528"/>
                <a:gd name="T52" fmla="*/ 5 w 424"/>
                <a:gd name="T53" fmla="*/ 11 h 528"/>
                <a:gd name="T54" fmla="*/ 6 w 424"/>
                <a:gd name="T55" fmla="*/ 10 h 528"/>
                <a:gd name="T56" fmla="*/ 6 w 424"/>
                <a:gd name="T57" fmla="*/ 11 h 528"/>
                <a:gd name="T58" fmla="*/ 6 w 424"/>
                <a:gd name="T59" fmla="*/ 12 h 528"/>
                <a:gd name="T60" fmla="*/ 6 w 424"/>
                <a:gd name="T61" fmla="*/ 13 h 528"/>
                <a:gd name="T62" fmla="*/ 7 w 424"/>
                <a:gd name="T63" fmla="*/ 13 h 528"/>
                <a:gd name="T64" fmla="*/ 7 w 424"/>
                <a:gd name="T65" fmla="*/ 13 h 528"/>
                <a:gd name="T66" fmla="*/ 7 w 424"/>
                <a:gd name="T67" fmla="*/ 13 h 528"/>
                <a:gd name="T68" fmla="*/ 7 w 424"/>
                <a:gd name="T69" fmla="*/ 12 h 528"/>
                <a:gd name="T70" fmla="*/ 8 w 424"/>
                <a:gd name="T71" fmla="*/ 12 h 528"/>
                <a:gd name="T72" fmla="*/ 9 w 424"/>
                <a:gd name="T73" fmla="*/ 12 h 528"/>
                <a:gd name="T74" fmla="*/ 10 w 424"/>
                <a:gd name="T75" fmla="*/ 13 h 528"/>
                <a:gd name="T76" fmla="*/ 10 w 424"/>
                <a:gd name="T77" fmla="*/ 14 h 528"/>
                <a:gd name="T78" fmla="*/ 9 w 424"/>
                <a:gd name="T79" fmla="*/ 14 h 528"/>
                <a:gd name="T80" fmla="*/ 9 w 424"/>
                <a:gd name="T81" fmla="*/ 14 h 528"/>
                <a:gd name="T82" fmla="*/ 7 w 424"/>
                <a:gd name="T83" fmla="*/ 15 h 528"/>
                <a:gd name="T84" fmla="*/ 7 w 424"/>
                <a:gd name="T85" fmla="*/ 15 h 528"/>
                <a:gd name="T86" fmla="*/ 7 w 424"/>
                <a:gd name="T87" fmla="*/ 15 h 528"/>
                <a:gd name="T88" fmla="*/ 6 w 424"/>
                <a:gd name="T89" fmla="*/ 15 h 528"/>
                <a:gd name="T90" fmla="*/ 6 w 424"/>
                <a:gd name="T91" fmla="*/ 15 h 528"/>
                <a:gd name="T92" fmla="*/ 6 w 424"/>
                <a:gd name="T93" fmla="*/ 17 h 528"/>
                <a:gd name="T94" fmla="*/ 5 w 424"/>
                <a:gd name="T95" fmla="*/ 17 h 528"/>
                <a:gd name="T96" fmla="*/ 5 w 424"/>
                <a:gd name="T97" fmla="*/ 16 h 528"/>
                <a:gd name="T98" fmla="*/ 5 w 424"/>
                <a:gd name="T99" fmla="*/ 15 h 528"/>
                <a:gd name="T100" fmla="*/ 3 w 424"/>
                <a:gd name="T101" fmla="*/ 15 h 528"/>
                <a:gd name="T102" fmla="*/ 3 w 424"/>
                <a:gd name="T103" fmla="*/ 17 h 528"/>
                <a:gd name="T104" fmla="*/ 3 w 424"/>
                <a:gd name="T105" fmla="*/ 17 h 528"/>
                <a:gd name="T106" fmla="*/ 2 w 424"/>
                <a:gd name="T107" fmla="*/ 17 h 528"/>
                <a:gd name="T108" fmla="*/ 1 w 424"/>
                <a:gd name="T109" fmla="*/ 6 h 528"/>
                <a:gd name="T110" fmla="*/ 1 w 424"/>
                <a:gd name="T111" fmla="*/ 5 h 528"/>
                <a:gd name="T112" fmla="*/ 1 w 424"/>
                <a:gd name="T113" fmla="*/ 4 h 528"/>
                <a:gd name="T114" fmla="*/ 2 w 424"/>
                <a:gd name="T115" fmla="*/ 3 h 528"/>
                <a:gd name="T116" fmla="*/ 5 w 424"/>
                <a:gd name="T117" fmla="*/ 2 h 528"/>
                <a:gd name="T118" fmla="*/ 7 w 424"/>
                <a:gd name="T119" fmla="*/ 1 h 528"/>
                <a:gd name="T120" fmla="*/ 10 w 424"/>
                <a:gd name="T121" fmla="*/ 1 h 528"/>
                <a:gd name="T122" fmla="*/ 12 w 424"/>
                <a:gd name="T123" fmla="*/ 1 h 528"/>
                <a:gd name="T124" fmla="*/ 13 w 424"/>
                <a:gd name="T125" fmla="*/ 1 h 5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4"/>
                <a:gd name="T190" fmla="*/ 0 h 528"/>
                <a:gd name="T191" fmla="*/ 424 w 424"/>
                <a:gd name="T192" fmla="*/ 528 h 5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4" h="528">
                  <a:moveTo>
                    <a:pt x="424" y="18"/>
                  </a:moveTo>
                  <a:lnTo>
                    <a:pt x="419" y="21"/>
                  </a:lnTo>
                  <a:lnTo>
                    <a:pt x="411" y="25"/>
                  </a:lnTo>
                  <a:lnTo>
                    <a:pt x="402" y="27"/>
                  </a:lnTo>
                  <a:lnTo>
                    <a:pt x="393" y="29"/>
                  </a:lnTo>
                  <a:lnTo>
                    <a:pt x="382" y="33"/>
                  </a:lnTo>
                  <a:lnTo>
                    <a:pt x="374" y="35"/>
                  </a:lnTo>
                  <a:lnTo>
                    <a:pt x="370" y="40"/>
                  </a:lnTo>
                  <a:lnTo>
                    <a:pt x="367" y="44"/>
                  </a:lnTo>
                  <a:lnTo>
                    <a:pt x="366" y="53"/>
                  </a:lnTo>
                  <a:lnTo>
                    <a:pt x="364" y="57"/>
                  </a:lnTo>
                  <a:lnTo>
                    <a:pt x="362" y="64"/>
                  </a:lnTo>
                  <a:lnTo>
                    <a:pt x="360" y="79"/>
                  </a:lnTo>
                  <a:lnTo>
                    <a:pt x="359" y="89"/>
                  </a:lnTo>
                  <a:lnTo>
                    <a:pt x="356" y="99"/>
                  </a:lnTo>
                  <a:lnTo>
                    <a:pt x="350" y="106"/>
                  </a:lnTo>
                  <a:lnTo>
                    <a:pt x="343" y="111"/>
                  </a:lnTo>
                  <a:lnTo>
                    <a:pt x="335" y="116"/>
                  </a:lnTo>
                  <a:lnTo>
                    <a:pt x="327" y="119"/>
                  </a:lnTo>
                  <a:lnTo>
                    <a:pt x="320" y="123"/>
                  </a:lnTo>
                  <a:lnTo>
                    <a:pt x="313" y="124"/>
                  </a:lnTo>
                  <a:lnTo>
                    <a:pt x="313" y="134"/>
                  </a:lnTo>
                  <a:lnTo>
                    <a:pt x="312" y="144"/>
                  </a:lnTo>
                  <a:lnTo>
                    <a:pt x="306" y="149"/>
                  </a:lnTo>
                  <a:lnTo>
                    <a:pt x="291" y="150"/>
                  </a:lnTo>
                  <a:lnTo>
                    <a:pt x="276" y="150"/>
                  </a:lnTo>
                  <a:lnTo>
                    <a:pt x="265" y="150"/>
                  </a:lnTo>
                  <a:lnTo>
                    <a:pt x="256" y="152"/>
                  </a:lnTo>
                  <a:lnTo>
                    <a:pt x="249" y="153"/>
                  </a:lnTo>
                  <a:lnTo>
                    <a:pt x="244" y="155"/>
                  </a:lnTo>
                  <a:lnTo>
                    <a:pt x="242" y="157"/>
                  </a:lnTo>
                  <a:lnTo>
                    <a:pt x="239" y="161"/>
                  </a:lnTo>
                  <a:lnTo>
                    <a:pt x="239" y="164"/>
                  </a:lnTo>
                  <a:lnTo>
                    <a:pt x="225" y="168"/>
                  </a:lnTo>
                  <a:lnTo>
                    <a:pt x="216" y="171"/>
                  </a:lnTo>
                  <a:lnTo>
                    <a:pt x="212" y="173"/>
                  </a:lnTo>
                  <a:lnTo>
                    <a:pt x="212" y="176"/>
                  </a:lnTo>
                  <a:lnTo>
                    <a:pt x="212" y="177"/>
                  </a:lnTo>
                  <a:lnTo>
                    <a:pt x="211" y="178"/>
                  </a:lnTo>
                  <a:lnTo>
                    <a:pt x="207" y="179"/>
                  </a:lnTo>
                  <a:lnTo>
                    <a:pt x="200" y="180"/>
                  </a:lnTo>
                  <a:lnTo>
                    <a:pt x="183" y="183"/>
                  </a:lnTo>
                  <a:lnTo>
                    <a:pt x="174" y="186"/>
                  </a:lnTo>
                  <a:lnTo>
                    <a:pt x="169" y="190"/>
                  </a:lnTo>
                  <a:lnTo>
                    <a:pt x="167" y="194"/>
                  </a:lnTo>
                  <a:lnTo>
                    <a:pt x="161" y="199"/>
                  </a:lnTo>
                  <a:lnTo>
                    <a:pt x="161" y="205"/>
                  </a:lnTo>
                  <a:lnTo>
                    <a:pt x="163" y="209"/>
                  </a:lnTo>
                  <a:lnTo>
                    <a:pt x="165" y="212"/>
                  </a:lnTo>
                  <a:lnTo>
                    <a:pt x="165" y="210"/>
                  </a:lnTo>
                  <a:lnTo>
                    <a:pt x="166" y="208"/>
                  </a:lnTo>
                  <a:lnTo>
                    <a:pt x="170" y="206"/>
                  </a:lnTo>
                  <a:lnTo>
                    <a:pt x="183" y="203"/>
                  </a:lnTo>
                  <a:lnTo>
                    <a:pt x="195" y="205"/>
                  </a:lnTo>
                  <a:lnTo>
                    <a:pt x="197" y="208"/>
                  </a:lnTo>
                  <a:lnTo>
                    <a:pt x="195" y="213"/>
                  </a:lnTo>
                  <a:lnTo>
                    <a:pt x="192" y="214"/>
                  </a:lnTo>
                  <a:lnTo>
                    <a:pt x="191" y="215"/>
                  </a:lnTo>
                  <a:lnTo>
                    <a:pt x="190" y="217"/>
                  </a:lnTo>
                  <a:lnTo>
                    <a:pt x="186" y="220"/>
                  </a:lnTo>
                  <a:lnTo>
                    <a:pt x="184" y="222"/>
                  </a:lnTo>
                  <a:lnTo>
                    <a:pt x="190" y="230"/>
                  </a:lnTo>
                  <a:lnTo>
                    <a:pt x="191" y="244"/>
                  </a:lnTo>
                  <a:lnTo>
                    <a:pt x="189" y="260"/>
                  </a:lnTo>
                  <a:lnTo>
                    <a:pt x="184" y="270"/>
                  </a:lnTo>
                  <a:lnTo>
                    <a:pt x="181" y="269"/>
                  </a:lnTo>
                  <a:lnTo>
                    <a:pt x="177" y="270"/>
                  </a:lnTo>
                  <a:lnTo>
                    <a:pt x="174" y="271"/>
                  </a:lnTo>
                  <a:lnTo>
                    <a:pt x="173" y="273"/>
                  </a:lnTo>
                  <a:lnTo>
                    <a:pt x="175" y="276"/>
                  </a:lnTo>
                  <a:lnTo>
                    <a:pt x="180" y="285"/>
                  </a:lnTo>
                  <a:lnTo>
                    <a:pt x="181" y="293"/>
                  </a:lnTo>
                  <a:lnTo>
                    <a:pt x="173" y="297"/>
                  </a:lnTo>
                  <a:lnTo>
                    <a:pt x="160" y="299"/>
                  </a:lnTo>
                  <a:lnTo>
                    <a:pt x="152" y="306"/>
                  </a:lnTo>
                  <a:lnTo>
                    <a:pt x="146" y="320"/>
                  </a:lnTo>
                  <a:lnTo>
                    <a:pt x="142" y="341"/>
                  </a:lnTo>
                  <a:lnTo>
                    <a:pt x="143" y="357"/>
                  </a:lnTo>
                  <a:lnTo>
                    <a:pt x="150" y="362"/>
                  </a:lnTo>
                  <a:lnTo>
                    <a:pt x="157" y="361"/>
                  </a:lnTo>
                  <a:lnTo>
                    <a:pt x="160" y="360"/>
                  </a:lnTo>
                  <a:lnTo>
                    <a:pt x="163" y="338"/>
                  </a:lnTo>
                  <a:lnTo>
                    <a:pt x="165" y="339"/>
                  </a:lnTo>
                  <a:lnTo>
                    <a:pt x="168" y="342"/>
                  </a:lnTo>
                  <a:lnTo>
                    <a:pt x="173" y="343"/>
                  </a:lnTo>
                  <a:lnTo>
                    <a:pt x="178" y="342"/>
                  </a:lnTo>
                  <a:lnTo>
                    <a:pt x="182" y="362"/>
                  </a:lnTo>
                  <a:lnTo>
                    <a:pt x="180" y="375"/>
                  </a:lnTo>
                  <a:lnTo>
                    <a:pt x="176" y="384"/>
                  </a:lnTo>
                  <a:lnTo>
                    <a:pt x="180" y="394"/>
                  </a:lnTo>
                  <a:lnTo>
                    <a:pt x="185" y="404"/>
                  </a:lnTo>
                  <a:lnTo>
                    <a:pt x="188" y="413"/>
                  </a:lnTo>
                  <a:lnTo>
                    <a:pt x="188" y="420"/>
                  </a:lnTo>
                  <a:lnTo>
                    <a:pt x="188" y="422"/>
                  </a:lnTo>
                  <a:lnTo>
                    <a:pt x="190" y="422"/>
                  </a:lnTo>
                  <a:lnTo>
                    <a:pt x="197" y="422"/>
                  </a:lnTo>
                  <a:lnTo>
                    <a:pt x="204" y="421"/>
                  </a:lnTo>
                  <a:lnTo>
                    <a:pt x="212" y="417"/>
                  </a:lnTo>
                  <a:lnTo>
                    <a:pt x="221" y="426"/>
                  </a:lnTo>
                  <a:lnTo>
                    <a:pt x="228" y="430"/>
                  </a:lnTo>
                  <a:lnTo>
                    <a:pt x="234" y="428"/>
                  </a:lnTo>
                  <a:lnTo>
                    <a:pt x="239" y="425"/>
                  </a:lnTo>
                  <a:lnTo>
                    <a:pt x="243" y="418"/>
                  </a:lnTo>
                  <a:lnTo>
                    <a:pt x="245" y="412"/>
                  </a:lnTo>
                  <a:lnTo>
                    <a:pt x="248" y="407"/>
                  </a:lnTo>
                  <a:lnTo>
                    <a:pt x="248" y="405"/>
                  </a:lnTo>
                  <a:lnTo>
                    <a:pt x="250" y="406"/>
                  </a:lnTo>
                  <a:lnTo>
                    <a:pt x="256" y="407"/>
                  </a:lnTo>
                  <a:lnTo>
                    <a:pt x="263" y="406"/>
                  </a:lnTo>
                  <a:lnTo>
                    <a:pt x="269" y="402"/>
                  </a:lnTo>
                  <a:lnTo>
                    <a:pt x="274" y="399"/>
                  </a:lnTo>
                  <a:lnTo>
                    <a:pt x="279" y="407"/>
                  </a:lnTo>
                  <a:lnTo>
                    <a:pt x="284" y="419"/>
                  </a:lnTo>
                  <a:lnTo>
                    <a:pt x="292" y="432"/>
                  </a:lnTo>
                  <a:lnTo>
                    <a:pt x="298" y="443"/>
                  </a:lnTo>
                  <a:lnTo>
                    <a:pt x="297" y="452"/>
                  </a:lnTo>
                  <a:lnTo>
                    <a:pt x="295" y="459"/>
                  </a:lnTo>
                  <a:lnTo>
                    <a:pt x="292" y="461"/>
                  </a:lnTo>
                  <a:lnTo>
                    <a:pt x="290" y="461"/>
                  </a:lnTo>
                  <a:lnTo>
                    <a:pt x="284" y="461"/>
                  </a:lnTo>
                  <a:lnTo>
                    <a:pt x="278" y="464"/>
                  </a:lnTo>
                  <a:lnTo>
                    <a:pt x="272" y="467"/>
                  </a:lnTo>
                  <a:lnTo>
                    <a:pt x="257" y="467"/>
                  </a:lnTo>
                  <a:lnTo>
                    <a:pt x="249" y="468"/>
                  </a:lnTo>
                  <a:lnTo>
                    <a:pt x="245" y="473"/>
                  </a:lnTo>
                  <a:lnTo>
                    <a:pt x="246" y="481"/>
                  </a:lnTo>
                  <a:lnTo>
                    <a:pt x="238" y="482"/>
                  </a:lnTo>
                  <a:lnTo>
                    <a:pt x="229" y="485"/>
                  </a:lnTo>
                  <a:lnTo>
                    <a:pt x="221" y="488"/>
                  </a:lnTo>
                  <a:lnTo>
                    <a:pt x="215" y="489"/>
                  </a:lnTo>
                  <a:lnTo>
                    <a:pt x="211" y="489"/>
                  </a:lnTo>
                  <a:lnTo>
                    <a:pt x="205" y="490"/>
                  </a:lnTo>
                  <a:lnTo>
                    <a:pt x="200" y="493"/>
                  </a:lnTo>
                  <a:lnTo>
                    <a:pt x="197" y="495"/>
                  </a:lnTo>
                  <a:lnTo>
                    <a:pt x="192" y="500"/>
                  </a:lnTo>
                  <a:lnTo>
                    <a:pt x="185" y="504"/>
                  </a:lnTo>
                  <a:lnTo>
                    <a:pt x="178" y="508"/>
                  </a:lnTo>
                  <a:lnTo>
                    <a:pt x="171" y="506"/>
                  </a:lnTo>
                  <a:lnTo>
                    <a:pt x="166" y="512"/>
                  </a:lnTo>
                  <a:lnTo>
                    <a:pt x="163" y="518"/>
                  </a:lnTo>
                  <a:lnTo>
                    <a:pt x="163" y="521"/>
                  </a:lnTo>
                  <a:lnTo>
                    <a:pt x="161" y="519"/>
                  </a:lnTo>
                  <a:lnTo>
                    <a:pt x="155" y="517"/>
                  </a:lnTo>
                  <a:lnTo>
                    <a:pt x="150" y="517"/>
                  </a:lnTo>
                  <a:lnTo>
                    <a:pt x="143" y="516"/>
                  </a:lnTo>
                  <a:lnTo>
                    <a:pt x="147" y="512"/>
                  </a:lnTo>
                  <a:lnTo>
                    <a:pt x="148" y="509"/>
                  </a:lnTo>
                  <a:lnTo>
                    <a:pt x="147" y="508"/>
                  </a:lnTo>
                  <a:lnTo>
                    <a:pt x="147" y="506"/>
                  </a:lnTo>
                  <a:lnTo>
                    <a:pt x="143" y="508"/>
                  </a:lnTo>
                  <a:lnTo>
                    <a:pt x="133" y="510"/>
                  </a:lnTo>
                  <a:lnTo>
                    <a:pt x="125" y="510"/>
                  </a:lnTo>
                  <a:lnTo>
                    <a:pt x="122" y="506"/>
                  </a:lnTo>
                  <a:lnTo>
                    <a:pt x="109" y="516"/>
                  </a:lnTo>
                  <a:lnTo>
                    <a:pt x="99" y="520"/>
                  </a:lnTo>
                  <a:lnTo>
                    <a:pt x="90" y="523"/>
                  </a:lnTo>
                  <a:lnTo>
                    <a:pt x="83" y="524"/>
                  </a:lnTo>
                  <a:lnTo>
                    <a:pt x="78" y="524"/>
                  </a:lnTo>
                  <a:lnTo>
                    <a:pt x="72" y="524"/>
                  </a:lnTo>
                  <a:lnTo>
                    <a:pt x="69" y="525"/>
                  </a:lnTo>
                  <a:lnTo>
                    <a:pt x="64" y="528"/>
                  </a:lnTo>
                  <a:lnTo>
                    <a:pt x="1" y="225"/>
                  </a:lnTo>
                  <a:lnTo>
                    <a:pt x="0" y="216"/>
                  </a:lnTo>
                  <a:lnTo>
                    <a:pt x="2" y="205"/>
                  </a:lnTo>
                  <a:lnTo>
                    <a:pt x="8" y="194"/>
                  </a:lnTo>
                  <a:lnTo>
                    <a:pt x="15" y="184"/>
                  </a:lnTo>
                  <a:lnTo>
                    <a:pt x="22" y="176"/>
                  </a:lnTo>
                  <a:lnTo>
                    <a:pt x="27" y="169"/>
                  </a:lnTo>
                  <a:lnTo>
                    <a:pt x="29" y="161"/>
                  </a:lnTo>
                  <a:lnTo>
                    <a:pt x="26" y="154"/>
                  </a:lnTo>
                  <a:lnTo>
                    <a:pt x="16" y="150"/>
                  </a:lnTo>
                  <a:lnTo>
                    <a:pt x="40" y="138"/>
                  </a:lnTo>
                  <a:lnTo>
                    <a:pt x="64" y="126"/>
                  </a:lnTo>
                  <a:lnTo>
                    <a:pt x="89" y="115"/>
                  </a:lnTo>
                  <a:lnTo>
                    <a:pt x="114" y="104"/>
                  </a:lnTo>
                  <a:lnTo>
                    <a:pt x="138" y="93"/>
                  </a:lnTo>
                  <a:lnTo>
                    <a:pt x="163" y="82"/>
                  </a:lnTo>
                  <a:lnTo>
                    <a:pt x="189" y="73"/>
                  </a:lnTo>
                  <a:lnTo>
                    <a:pt x="214" y="63"/>
                  </a:lnTo>
                  <a:lnTo>
                    <a:pt x="239" y="54"/>
                  </a:lnTo>
                  <a:lnTo>
                    <a:pt x="265" y="46"/>
                  </a:lnTo>
                  <a:lnTo>
                    <a:pt x="291" y="36"/>
                  </a:lnTo>
                  <a:lnTo>
                    <a:pt x="317" y="28"/>
                  </a:lnTo>
                  <a:lnTo>
                    <a:pt x="343" y="20"/>
                  </a:lnTo>
                  <a:lnTo>
                    <a:pt x="370" y="13"/>
                  </a:lnTo>
                  <a:lnTo>
                    <a:pt x="396" y="6"/>
                  </a:lnTo>
                  <a:lnTo>
                    <a:pt x="423" y="0"/>
                  </a:lnTo>
                  <a:lnTo>
                    <a:pt x="424" y="1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15" name="Freeform 77"/>
            <p:cNvSpPr>
              <a:spLocks/>
            </p:cNvSpPr>
            <p:nvPr/>
          </p:nvSpPr>
          <p:spPr bwMode="auto">
            <a:xfrm>
              <a:off x="2213" y="2048"/>
              <a:ext cx="226" cy="356"/>
            </a:xfrm>
            <a:custGeom>
              <a:avLst/>
              <a:gdLst>
                <a:gd name="T0" fmla="*/ 14 w 451"/>
                <a:gd name="T1" fmla="*/ 9 h 713"/>
                <a:gd name="T2" fmla="*/ 14 w 451"/>
                <a:gd name="T3" fmla="*/ 9 h 713"/>
                <a:gd name="T4" fmla="*/ 13 w 451"/>
                <a:gd name="T5" fmla="*/ 9 h 713"/>
                <a:gd name="T6" fmla="*/ 13 w 451"/>
                <a:gd name="T7" fmla="*/ 10 h 713"/>
                <a:gd name="T8" fmla="*/ 12 w 451"/>
                <a:gd name="T9" fmla="*/ 11 h 713"/>
                <a:gd name="T10" fmla="*/ 12 w 451"/>
                <a:gd name="T11" fmla="*/ 11 h 713"/>
                <a:gd name="T12" fmla="*/ 12 w 451"/>
                <a:gd name="T13" fmla="*/ 12 h 713"/>
                <a:gd name="T14" fmla="*/ 11 w 451"/>
                <a:gd name="T15" fmla="*/ 13 h 713"/>
                <a:gd name="T16" fmla="*/ 12 w 451"/>
                <a:gd name="T17" fmla="*/ 13 h 713"/>
                <a:gd name="T18" fmla="*/ 12 w 451"/>
                <a:gd name="T19" fmla="*/ 13 h 713"/>
                <a:gd name="T20" fmla="*/ 12 w 451"/>
                <a:gd name="T21" fmla="*/ 13 h 713"/>
                <a:gd name="T22" fmla="*/ 12 w 451"/>
                <a:gd name="T23" fmla="*/ 15 h 713"/>
                <a:gd name="T24" fmla="*/ 13 w 451"/>
                <a:gd name="T25" fmla="*/ 15 h 713"/>
                <a:gd name="T26" fmla="*/ 13 w 451"/>
                <a:gd name="T27" fmla="*/ 15 h 713"/>
                <a:gd name="T28" fmla="*/ 13 w 451"/>
                <a:gd name="T29" fmla="*/ 16 h 713"/>
                <a:gd name="T30" fmla="*/ 13 w 451"/>
                <a:gd name="T31" fmla="*/ 16 h 713"/>
                <a:gd name="T32" fmla="*/ 12 w 451"/>
                <a:gd name="T33" fmla="*/ 17 h 713"/>
                <a:gd name="T34" fmla="*/ 12 w 451"/>
                <a:gd name="T35" fmla="*/ 18 h 713"/>
                <a:gd name="T36" fmla="*/ 12 w 451"/>
                <a:gd name="T37" fmla="*/ 18 h 713"/>
                <a:gd name="T38" fmla="*/ 11 w 451"/>
                <a:gd name="T39" fmla="*/ 19 h 713"/>
                <a:gd name="T40" fmla="*/ 8 w 451"/>
                <a:gd name="T41" fmla="*/ 22 h 713"/>
                <a:gd name="T42" fmla="*/ 1 w 451"/>
                <a:gd name="T43" fmla="*/ 9 h 713"/>
                <a:gd name="T44" fmla="*/ 1 w 451"/>
                <a:gd name="T45" fmla="*/ 9 h 713"/>
                <a:gd name="T46" fmla="*/ 2 w 451"/>
                <a:gd name="T47" fmla="*/ 8 h 713"/>
                <a:gd name="T48" fmla="*/ 2 w 451"/>
                <a:gd name="T49" fmla="*/ 8 h 713"/>
                <a:gd name="T50" fmla="*/ 3 w 451"/>
                <a:gd name="T51" fmla="*/ 7 h 713"/>
                <a:gd name="T52" fmla="*/ 3 w 451"/>
                <a:gd name="T53" fmla="*/ 7 h 713"/>
                <a:gd name="T54" fmla="*/ 4 w 451"/>
                <a:gd name="T55" fmla="*/ 6 h 713"/>
                <a:gd name="T56" fmla="*/ 5 w 451"/>
                <a:gd name="T57" fmla="*/ 6 h 713"/>
                <a:gd name="T58" fmla="*/ 5 w 451"/>
                <a:gd name="T59" fmla="*/ 6 h 713"/>
                <a:gd name="T60" fmla="*/ 5 w 451"/>
                <a:gd name="T61" fmla="*/ 6 h 713"/>
                <a:gd name="T62" fmla="*/ 6 w 451"/>
                <a:gd name="T63" fmla="*/ 5 h 713"/>
                <a:gd name="T64" fmla="*/ 6 w 451"/>
                <a:gd name="T65" fmla="*/ 5 h 713"/>
                <a:gd name="T66" fmla="*/ 7 w 451"/>
                <a:gd name="T67" fmla="*/ 4 h 713"/>
                <a:gd name="T68" fmla="*/ 7 w 451"/>
                <a:gd name="T69" fmla="*/ 4 h 713"/>
                <a:gd name="T70" fmla="*/ 7 w 451"/>
                <a:gd name="T71" fmla="*/ 3 h 713"/>
                <a:gd name="T72" fmla="*/ 7 w 451"/>
                <a:gd name="T73" fmla="*/ 3 h 713"/>
                <a:gd name="T74" fmla="*/ 8 w 451"/>
                <a:gd name="T75" fmla="*/ 3 h 713"/>
                <a:gd name="T76" fmla="*/ 9 w 451"/>
                <a:gd name="T77" fmla="*/ 3 h 713"/>
                <a:gd name="T78" fmla="*/ 9 w 451"/>
                <a:gd name="T79" fmla="*/ 2 h 713"/>
                <a:gd name="T80" fmla="*/ 9 w 451"/>
                <a:gd name="T81" fmla="*/ 3 h 713"/>
                <a:gd name="T82" fmla="*/ 10 w 451"/>
                <a:gd name="T83" fmla="*/ 2 h 713"/>
                <a:gd name="T84" fmla="*/ 10 w 451"/>
                <a:gd name="T85" fmla="*/ 1 h 713"/>
                <a:gd name="T86" fmla="*/ 11 w 451"/>
                <a:gd name="T87" fmla="*/ 0 h 713"/>
                <a:gd name="T88" fmla="*/ 11 w 451"/>
                <a:gd name="T89" fmla="*/ 0 h 713"/>
                <a:gd name="T90" fmla="*/ 12 w 451"/>
                <a:gd name="T91" fmla="*/ 0 h 713"/>
                <a:gd name="T92" fmla="*/ 12 w 451"/>
                <a:gd name="T93" fmla="*/ 0 h 713"/>
                <a:gd name="T94" fmla="*/ 13 w 451"/>
                <a:gd name="T95" fmla="*/ 0 h 7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1"/>
                <a:gd name="T145" fmla="*/ 0 h 713"/>
                <a:gd name="T146" fmla="*/ 451 w 451"/>
                <a:gd name="T147" fmla="*/ 713 h 7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1" h="713">
                  <a:moveTo>
                    <a:pt x="451" y="303"/>
                  </a:moveTo>
                  <a:lnTo>
                    <a:pt x="447" y="307"/>
                  </a:lnTo>
                  <a:lnTo>
                    <a:pt x="441" y="310"/>
                  </a:lnTo>
                  <a:lnTo>
                    <a:pt x="435" y="311"/>
                  </a:lnTo>
                  <a:lnTo>
                    <a:pt x="429" y="313"/>
                  </a:lnTo>
                  <a:lnTo>
                    <a:pt x="424" y="313"/>
                  </a:lnTo>
                  <a:lnTo>
                    <a:pt x="419" y="313"/>
                  </a:lnTo>
                  <a:lnTo>
                    <a:pt x="416" y="314"/>
                  </a:lnTo>
                  <a:lnTo>
                    <a:pt x="414" y="315"/>
                  </a:lnTo>
                  <a:lnTo>
                    <a:pt x="411" y="319"/>
                  </a:lnTo>
                  <a:lnTo>
                    <a:pt x="404" y="325"/>
                  </a:lnTo>
                  <a:lnTo>
                    <a:pt x="395" y="331"/>
                  </a:lnTo>
                  <a:lnTo>
                    <a:pt x="386" y="333"/>
                  </a:lnTo>
                  <a:lnTo>
                    <a:pt x="379" y="356"/>
                  </a:lnTo>
                  <a:lnTo>
                    <a:pt x="372" y="366"/>
                  </a:lnTo>
                  <a:lnTo>
                    <a:pt x="367" y="367"/>
                  </a:lnTo>
                  <a:lnTo>
                    <a:pt x="366" y="366"/>
                  </a:lnTo>
                  <a:lnTo>
                    <a:pt x="365" y="382"/>
                  </a:lnTo>
                  <a:lnTo>
                    <a:pt x="356" y="389"/>
                  </a:lnTo>
                  <a:lnTo>
                    <a:pt x="357" y="391"/>
                  </a:lnTo>
                  <a:lnTo>
                    <a:pt x="351" y="404"/>
                  </a:lnTo>
                  <a:lnTo>
                    <a:pt x="346" y="420"/>
                  </a:lnTo>
                  <a:lnTo>
                    <a:pt x="351" y="427"/>
                  </a:lnTo>
                  <a:lnTo>
                    <a:pt x="360" y="428"/>
                  </a:lnTo>
                  <a:lnTo>
                    <a:pt x="365" y="427"/>
                  </a:lnTo>
                  <a:lnTo>
                    <a:pt x="365" y="428"/>
                  </a:lnTo>
                  <a:lnTo>
                    <a:pt x="364" y="431"/>
                  </a:lnTo>
                  <a:lnTo>
                    <a:pt x="364" y="436"/>
                  </a:lnTo>
                  <a:lnTo>
                    <a:pt x="366" y="440"/>
                  </a:lnTo>
                  <a:lnTo>
                    <a:pt x="374" y="442"/>
                  </a:lnTo>
                  <a:lnTo>
                    <a:pt x="379" y="442"/>
                  </a:lnTo>
                  <a:lnTo>
                    <a:pt x="380" y="446"/>
                  </a:lnTo>
                  <a:lnTo>
                    <a:pt x="375" y="463"/>
                  </a:lnTo>
                  <a:lnTo>
                    <a:pt x="373" y="475"/>
                  </a:lnTo>
                  <a:lnTo>
                    <a:pt x="375" y="482"/>
                  </a:lnTo>
                  <a:lnTo>
                    <a:pt x="379" y="488"/>
                  </a:lnTo>
                  <a:lnTo>
                    <a:pt x="383" y="490"/>
                  </a:lnTo>
                  <a:lnTo>
                    <a:pt x="388" y="493"/>
                  </a:lnTo>
                  <a:lnTo>
                    <a:pt x="393" y="496"/>
                  </a:lnTo>
                  <a:lnTo>
                    <a:pt x="395" y="500"/>
                  </a:lnTo>
                  <a:lnTo>
                    <a:pt x="394" y="507"/>
                  </a:lnTo>
                  <a:lnTo>
                    <a:pt x="394" y="508"/>
                  </a:lnTo>
                  <a:lnTo>
                    <a:pt x="395" y="511"/>
                  </a:lnTo>
                  <a:lnTo>
                    <a:pt x="395" y="514"/>
                  </a:lnTo>
                  <a:lnTo>
                    <a:pt x="393" y="516"/>
                  </a:lnTo>
                  <a:lnTo>
                    <a:pt x="390" y="521"/>
                  </a:lnTo>
                  <a:lnTo>
                    <a:pt x="390" y="529"/>
                  </a:lnTo>
                  <a:lnTo>
                    <a:pt x="390" y="538"/>
                  </a:lnTo>
                  <a:lnTo>
                    <a:pt x="390" y="548"/>
                  </a:lnTo>
                  <a:lnTo>
                    <a:pt x="381" y="564"/>
                  </a:lnTo>
                  <a:lnTo>
                    <a:pt x="373" y="567"/>
                  </a:lnTo>
                  <a:lnTo>
                    <a:pt x="368" y="568"/>
                  </a:lnTo>
                  <a:lnTo>
                    <a:pt x="368" y="577"/>
                  </a:lnTo>
                  <a:lnTo>
                    <a:pt x="370" y="591"/>
                  </a:lnTo>
                  <a:lnTo>
                    <a:pt x="367" y="601"/>
                  </a:lnTo>
                  <a:lnTo>
                    <a:pt x="363" y="604"/>
                  </a:lnTo>
                  <a:lnTo>
                    <a:pt x="356" y="606"/>
                  </a:lnTo>
                  <a:lnTo>
                    <a:pt x="350" y="617"/>
                  </a:lnTo>
                  <a:lnTo>
                    <a:pt x="351" y="621"/>
                  </a:lnTo>
                  <a:lnTo>
                    <a:pt x="355" y="624"/>
                  </a:lnTo>
                  <a:lnTo>
                    <a:pt x="358" y="625"/>
                  </a:lnTo>
                  <a:lnTo>
                    <a:pt x="236" y="713"/>
                  </a:lnTo>
                  <a:lnTo>
                    <a:pt x="0" y="333"/>
                  </a:lnTo>
                  <a:lnTo>
                    <a:pt x="5" y="317"/>
                  </a:lnTo>
                  <a:lnTo>
                    <a:pt x="12" y="308"/>
                  </a:lnTo>
                  <a:lnTo>
                    <a:pt x="19" y="302"/>
                  </a:lnTo>
                  <a:lnTo>
                    <a:pt x="25" y="300"/>
                  </a:lnTo>
                  <a:lnTo>
                    <a:pt x="31" y="299"/>
                  </a:lnTo>
                  <a:lnTo>
                    <a:pt x="35" y="298"/>
                  </a:lnTo>
                  <a:lnTo>
                    <a:pt x="39" y="293"/>
                  </a:lnTo>
                  <a:lnTo>
                    <a:pt x="40" y="285"/>
                  </a:lnTo>
                  <a:lnTo>
                    <a:pt x="42" y="276"/>
                  </a:lnTo>
                  <a:lnTo>
                    <a:pt x="47" y="269"/>
                  </a:lnTo>
                  <a:lnTo>
                    <a:pt x="54" y="264"/>
                  </a:lnTo>
                  <a:lnTo>
                    <a:pt x="61" y="261"/>
                  </a:lnTo>
                  <a:lnTo>
                    <a:pt x="69" y="258"/>
                  </a:lnTo>
                  <a:lnTo>
                    <a:pt x="76" y="255"/>
                  </a:lnTo>
                  <a:lnTo>
                    <a:pt x="81" y="250"/>
                  </a:lnTo>
                  <a:lnTo>
                    <a:pt x="85" y="245"/>
                  </a:lnTo>
                  <a:lnTo>
                    <a:pt x="87" y="233"/>
                  </a:lnTo>
                  <a:lnTo>
                    <a:pt x="88" y="226"/>
                  </a:lnTo>
                  <a:lnTo>
                    <a:pt x="95" y="222"/>
                  </a:lnTo>
                  <a:lnTo>
                    <a:pt x="113" y="217"/>
                  </a:lnTo>
                  <a:lnTo>
                    <a:pt x="123" y="215"/>
                  </a:lnTo>
                  <a:lnTo>
                    <a:pt x="131" y="210"/>
                  </a:lnTo>
                  <a:lnTo>
                    <a:pt x="137" y="207"/>
                  </a:lnTo>
                  <a:lnTo>
                    <a:pt x="141" y="202"/>
                  </a:lnTo>
                  <a:lnTo>
                    <a:pt x="145" y="198"/>
                  </a:lnTo>
                  <a:lnTo>
                    <a:pt x="146" y="195"/>
                  </a:lnTo>
                  <a:lnTo>
                    <a:pt x="147" y="193"/>
                  </a:lnTo>
                  <a:lnTo>
                    <a:pt x="147" y="192"/>
                  </a:lnTo>
                  <a:lnTo>
                    <a:pt x="151" y="192"/>
                  </a:lnTo>
                  <a:lnTo>
                    <a:pt x="156" y="189"/>
                  </a:lnTo>
                  <a:lnTo>
                    <a:pt x="163" y="182"/>
                  </a:lnTo>
                  <a:lnTo>
                    <a:pt x="164" y="166"/>
                  </a:lnTo>
                  <a:lnTo>
                    <a:pt x="170" y="166"/>
                  </a:lnTo>
                  <a:lnTo>
                    <a:pt x="177" y="166"/>
                  </a:lnTo>
                  <a:lnTo>
                    <a:pt x="183" y="164"/>
                  </a:lnTo>
                  <a:lnTo>
                    <a:pt x="189" y="162"/>
                  </a:lnTo>
                  <a:lnTo>
                    <a:pt x="194" y="158"/>
                  </a:lnTo>
                  <a:lnTo>
                    <a:pt x="198" y="154"/>
                  </a:lnTo>
                  <a:lnTo>
                    <a:pt x="199" y="149"/>
                  </a:lnTo>
                  <a:lnTo>
                    <a:pt x="199" y="144"/>
                  </a:lnTo>
                  <a:lnTo>
                    <a:pt x="198" y="140"/>
                  </a:lnTo>
                  <a:lnTo>
                    <a:pt x="199" y="135"/>
                  </a:lnTo>
                  <a:lnTo>
                    <a:pt x="202" y="131"/>
                  </a:lnTo>
                  <a:lnTo>
                    <a:pt x="206" y="127"/>
                  </a:lnTo>
                  <a:lnTo>
                    <a:pt x="212" y="125"/>
                  </a:lnTo>
                  <a:lnTo>
                    <a:pt x="216" y="122"/>
                  </a:lnTo>
                  <a:lnTo>
                    <a:pt x="223" y="121"/>
                  </a:lnTo>
                  <a:lnTo>
                    <a:pt x="229" y="121"/>
                  </a:lnTo>
                  <a:lnTo>
                    <a:pt x="236" y="120"/>
                  </a:lnTo>
                  <a:lnTo>
                    <a:pt x="242" y="117"/>
                  </a:lnTo>
                  <a:lnTo>
                    <a:pt x="249" y="112"/>
                  </a:lnTo>
                  <a:lnTo>
                    <a:pt x="254" y="106"/>
                  </a:lnTo>
                  <a:lnTo>
                    <a:pt x="260" y="101"/>
                  </a:lnTo>
                  <a:lnTo>
                    <a:pt x="265" y="95"/>
                  </a:lnTo>
                  <a:lnTo>
                    <a:pt x="269" y="91"/>
                  </a:lnTo>
                  <a:lnTo>
                    <a:pt x="272" y="90"/>
                  </a:lnTo>
                  <a:lnTo>
                    <a:pt x="275" y="91"/>
                  </a:lnTo>
                  <a:lnTo>
                    <a:pt x="278" y="94"/>
                  </a:lnTo>
                  <a:lnTo>
                    <a:pt x="284" y="96"/>
                  </a:lnTo>
                  <a:lnTo>
                    <a:pt x="290" y="97"/>
                  </a:lnTo>
                  <a:lnTo>
                    <a:pt x="295" y="97"/>
                  </a:lnTo>
                  <a:lnTo>
                    <a:pt x="300" y="94"/>
                  </a:lnTo>
                  <a:lnTo>
                    <a:pt x="304" y="86"/>
                  </a:lnTo>
                  <a:lnTo>
                    <a:pt x="307" y="72"/>
                  </a:lnTo>
                  <a:lnTo>
                    <a:pt x="310" y="57"/>
                  </a:lnTo>
                  <a:lnTo>
                    <a:pt x="314" y="45"/>
                  </a:lnTo>
                  <a:lnTo>
                    <a:pt x="319" y="37"/>
                  </a:lnTo>
                  <a:lnTo>
                    <a:pt x="323" y="30"/>
                  </a:lnTo>
                  <a:lnTo>
                    <a:pt x="329" y="26"/>
                  </a:lnTo>
                  <a:lnTo>
                    <a:pt x="335" y="22"/>
                  </a:lnTo>
                  <a:lnTo>
                    <a:pt x="341" y="20"/>
                  </a:lnTo>
                  <a:lnTo>
                    <a:pt x="345" y="19"/>
                  </a:lnTo>
                  <a:lnTo>
                    <a:pt x="351" y="18"/>
                  </a:lnTo>
                  <a:lnTo>
                    <a:pt x="358" y="16"/>
                  </a:lnTo>
                  <a:lnTo>
                    <a:pt x="365" y="14"/>
                  </a:lnTo>
                  <a:lnTo>
                    <a:pt x="373" y="13"/>
                  </a:lnTo>
                  <a:lnTo>
                    <a:pt x="380" y="10"/>
                  </a:lnTo>
                  <a:lnTo>
                    <a:pt x="384" y="7"/>
                  </a:lnTo>
                  <a:lnTo>
                    <a:pt x="388" y="4"/>
                  </a:lnTo>
                  <a:lnTo>
                    <a:pt x="388" y="0"/>
                  </a:lnTo>
                  <a:lnTo>
                    <a:pt x="451" y="30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16" name="Freeform 78"/>
            <p:cNvSpPr>
              <a:spLocks/>
            </p:cNvSpPr>
            <p:nvPr/>
          </p:nvSpPr>
          <p:spPr bwMode="auto">
            <a:xfrm>
              <a:off x="2331" y="2229"/>
              <a:ext cx="269" cy="292"/>
            </a:xfrm>
            <a:custGeom>
              <a:avLst/>
              <a:gdLst>
                <a:gd name="T0" fmla="*/ 4 w 538"/>
                <a:gd name="T1" fmla="*/ 9 h 584"/>
                <a:gd name="T2" fmla="*/ 4 w 538"/>
                <a:gd name="T3" fmla="*/ 7 h 584"/>
                <a:gd name="T4" fmla="*/ 5 w 538"/>
                <a:gd name="T5" fmla="*/ 6 h 584"/>
                <a:gd name="T6" fmla="*/ 6 w 538"/>
                <a:gd name="T7" fmla="*/ 5 h 584"/>
                <a:gd name="T8" fmla="*/ 7 w 538"/>
                <a:gd name="T9" fmla="*/ 5 h 584"/>
                <a:gd name="T10" fmla="*/ 8 w 538"/>
                <a:gd name="T11" fmla="*/ 5 h 584"/>
                <a:gd name="T12" fmla="*/ 9 w 538"/>
                <a:gd name="T13" fmla="*/ 2 h 584"/>
                <a:gd name="T14" fmla="*/ 9 w 538"/>
                <a:gd name="T15" fmla="*/ 2 h 584"/>
                <a:gd name="T16" fmla="*/ 10 w 538"/>
                <a:gd name="T17" fmla="*/ 1 h 584"/>
                <a:gd name="T18" fmla="*/ 10 w 538"/>
                <a:gd name="T19" fmla="*/ 1 h 584"/>
                <a:gd name="T20" fmla="*/ 10 w 538"/>
                <a:gd name="T21" fmla="*/ 1 h 584"/>
                <a:gd name="T22" fmla="*/ 10 w 538"/>
                <a:gd name="T23" fmla="*/ 0 h 584"/>
                <a:gd name="T24" fmla="*/ 11 w 538"/>
                <a:gd name="T25" fmla="*/ 1 h 584"/>
                <a:gd name="T26" fmla="*/ 12 w 538"/>
                <a:gd name="T27" fmla="*/ 1 h 584"/>
                <a:gd name="T28" fmla="*/ 13 w 538"/>
                <a:gd name="T29" fmla="*/ 1 h 584"/>
                <a:gd name="T30" fmla="*/ 13 w 538"/>
                <a:gd name="T31" fmla="*/ 3 h 584"/>
                <a:gd name="T32" fmla="*/ 12 w 538"/>
                <a:gd name="T33" fmla="*/ 3 h 584"/>
                <a:gd name="T34" fmla="*/ 13 w 538"/>
                <a:gd name="T35" fmla="*/ 5 h 584"/>
                <a:gd name="T36" fmla="*/ 14 w 538"/>
                <a:gd name="T37" fmla="*/ 5 h 584"/>
                <a:gd name="T38" fmla="*/ 14 w 538"/>
                <a:gd name="T39" fmla="*/ 5 h 584"/>
                <a:gd name="T40" fmla="*/ 15 w 538"/>
                <a:gd name="T41" fmla="*/ 3 h 584"/>
                <a:gd name="T42" fmla="*/ 15 w 538"/>
                <a:gd name="T43" fmla="*/ 5 h 584"/>
                <a:gd name="T44" fmla="*/ 15 w 538"/>
                <a:gd name="T45" fmla="*/ 5 h 584"/>
                <a:gd name="T46" fmla="*/ 15 w 538"/>
                <a:gd name="T47" fmla="*/ 6 h 584"/>
                <a:gd name="T48" fmla="*/ 15 w 538"/>
                <a:gd name="T49" fmla="*/ 7 h 584"/>
                <a:gd name="T50" fmla="*/ 15 w 538"/>
                <a:gd name="T51" fmla="*/ 9 h 584"/>
                <a:gd name="T52" fmla="*/ 17 w 538"/>
                <a:gd name="T53" fmla="*/ 9 h 584"/>
                <a:gd name="T54" fmla="*/ 15 w 538"/>
                <a:gd name="T55" fmla="*/ 9 h 584"/>
                <a:gd name="T56" fmla="*/ 14 w 538"/>
                <a:gd name="T57" fmla="*/ 10 h 584"/>
                <a:gd name="T58" fmla="*/ 17 w 538"/>
                <a:gd name="T59" fmla="*/ 9 h 584"/>
                <a:gd name="T60" fmla="*/ 17 w 538"/>
                <a:gd name="T61" fmla="*/ 10 h 584"/>
                <a:gd name="T62" fmla="*/ 15 w 538"/>
                <a:gd name="T63" fmla="*/ 11 h 584"/>
                <a:gd name="T64" fmla="*/ 14 w 538"/>
                <a:gd name="T65" fmla="*/ 12 h 584"/>
                <a:gd name="T66" fmla="*/ 13 w 538"/>
                <a:gd name="T67" fmla="*/ 12 h 584"/>
                <a:gd name="T68" fmla="*/ 12 w 538"/>
                <a:gd name="T69" fmla="*/ 13 h 584"/>
                <a:gd name="T70" fmla="*/ 11 w 538"/>
                <a:gd name="T71" fmla="*/ 12 h 584"/>
                <a:gd name="T72" fmla="*/ 10 w 538"/>
                <a:gd name="T73" fmla="*/ 11 h 584"/>
                <a:gd name="T74" fmla="*/ 9 w 538"/>
                <a:gd name="T75" fmla="*/ 12 h 584"/>
                <a:gd name="T76" fmla="*/ 8 w 538"/>
                <a:gd name="T77" fmla="*/ 11 h 584"/>
                <a:gd name="T78" fmla="*/ 7 w 538"/>
                <a:gd name="T79" fmla="*/ 12 h 584"/>
                <a:gd name="T80" fmla="*/ 6 w 538"/>
                <a:gd name="T81" fmla="*/ 13 h 584"/>
                <a:gd name="T82" fmla="*/ 5 w 538"/>
                <a:gd name="T83" fmla="*/ 13 h 584"/>
                <a:gd name="T84" fmla="*/ 5 w 538"/>
                <a:gd name="T85" fmla="*/ 13 h 584"/>
                <a:gd name="T86" fmla="*/ 6 w 538"/>
                <a:gd name="T87" fmla="*/ 13 h 584"/>
                <a:gd name="T88" fmla="*/ 7 w 538"/>
                <a:gd name="T89" fmla="*/ 12 h 584"/>
                <a:gd name="T90" fmla="*/ 8 w 538"/>
                <a:gd name="T91" fmla="*/ 12 h 584"/>
                <a:gd name="T92" fmla="*/ 10 w 538"/>
                <a:gd name="T93" fmla="*/ 12 h 584"/>
                <a:gd name="T94" fmla="*/ 11 w 538"/>
                <a:gd name="T95" fmla="*/ 13 h 584"/>
                <a:gd name="T96" fmla="*/ 9 w 538"/>
                <a:gd name="T97" fmla="*/ 13 h 584"/>
                <a:gd name="T98" fmla="*/ 9 w 538"/>
                <a:gd name="T99" fmla="*/ 13 h 584"/>
                <a:gd name="T100" fmla="*/ 9 w 538"/>
                <a:gd name="T101" fmla="*/ 14 h 584"/>
                <a:gd name="T102" fmla="*/ 10 w 538"/>
                <a:gd name="T103" fmla="*/ 15 h 584"/>
                <a:gd name="T104" fmla="*/ 11 w 538"/>
                <a:gd name="T105" fmla="*/ 15 h 584"/>
                <a:gd name="T106" fmla="*/ 11 w 538"/>
                <a:gd name="T107" fmla="*/ 17 h 584"/>
                <a:gd name="T108" fmla="*/ 10 w 538"/>
                <a:gd name="T109" fmla="*/ 18 h 584"/>
                <a:gd name="T110" fmla="*/ 9 w 538"/>
                <a:gd name="T111" fmla="*/ 18 h 584"/>
                <a:gd name="T112" fmla="*/ 7 w 538"/>
                <a:gd name="T113" fmla="*/ 18 h 584"/>
                <a:gd name="T114" fmla="*/ 8 w 538"/>
                <a:gd name="T115" fmla="*/ 18 h 584"/>
                <a:gd name="T116" fmla="*/ 9 w 538"/>
                <a:gd name="T117" fmla="*/ 17 h 584"/>
                <a:gd name="T118" fmla="*/ 7 w 538"/>
                <a:gd name="T119" fmla="*/ 17 h 584"/>
                <a:gd name="T120" fmla="*/ 5 w 538"/>
                <a:gd name="T121" fmla="*/ 17 h 584"/>
                <a:gd name="T122" fmla="*/ 4 w 538"/>
                <a:gd name="T123" fmla="*/ 18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8"/>
                <a:gd name="T187" fmla="*/ 0 h 584"/>
                <a:gd name="T188" fmla="*/ 538 w 538"/>
                <a:gd name="T189" fmla="*/ 584 h 5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8" h="584">
                  <a:moveTo>
                    <a:pt x="122" y="263"/>
                  </a:moveTo>
                  <a:lnTo>
                    <a:pt x="127" y="265"/>
                  </a:lnTo>
                  <a:lnTo>
                    <a:pt x="137" y="266"/>
                  </a:lnTo>
                  <a:lnTo>
                    <a:pt x="147" y="266"/>
                  </a:lnTo>
                  <a:lnTo>
                    <a:pt x="152" y="265"/>
                  </a:lnTo>
                  <a:lnTo>
                    <a:pt x="152" y="263"/>
                  </a:lnTo>
                  <a:lnTo>
                    <a:pt x="153" y="259"/>
                  </a:lnTo>
                  <a:lnTo>
                    <a:pt x="153" y="256"/>
                  </a:lnTo>
                  <a:lnTo>
                    <a:pt x="153" y="255"/>
                  </a:lnTo>
                  <a:lnTo>
                    <a:pt x="155" y="253"/>
                  </a:lnTo>
                  <a:lnTo>
                    <a:pt x="160" y="250"/>
                  </a:lnTo>
                  <a:lnTo>
                    <a:pt x="163" y="247"/>
                  </a:lnTo>
                  <a:lnTo>
                    <a:pt x="163" y="244"/>
                  </a:lnTo>
                  <a:lnTo>
                    <a:pt x="154" y="234"/>
                  </a:lnTo>
                  <a:lnTo>
                    <a:pt x="157" y="227"/>
                  </a:lnTo>
                  <a:lnTo>
                    <a:pt x="163" y="224"/>
                  </a:lnTo>
                  <a:lnTo>
                    <a:pt x="168" y="220"/>
                  </a:lnTo>
                  <a:lnTo>
                    <a:pt x="170" y="217"/>
                  </a:lnTo>
                  <a:lnTo>
                    <a:pt x="175" y="214"/>
                  </a:lnTo>
                  <a:lnTo>
                    <a:pt x="180" y="213"/>
                  </a:lnTo>
                  <a:lnTo>
                    <a:pt x="182" y="212"/>
                  </a:lnTo>
                  <a:lnTo>
                    <a:pt x="185" y="202"/>
                  </a:lnTo>
                  <a:lnTo>
                    <a:pt x="190" y="195"/>
                  </a:lnTo>
                  <a:lnTo>
                    <a:pt x="195" y="192"/>
                  </a:lnTo>
                  <a:lnTo>
                    <a:pt x="197" y="191"/>
                  </a:lnTo>
                  <a:lnTo>
                    <a:pt x="203" y="190"/>
                  </a:lnTo>
                  <a:lnTo>
                    <a:pt x="207" y="188"/>
                  </a:lnTo>
                  <a:lnTo>
                    <a:pt x="210" y="186"/>
                  </a:lnTo>
                  <a:lnTo>
                    <a:pt x="208" y="182"/>
                  </a:lnTo>
                  <a:lnTo>
                    <a:pt x="212" y="182"/>
                  </a:lnTo>
                  <a:lnTo>
                    <a:pt x="220" y="182"/>
                  </a:lnTo>
                  <a:lnTo>
                    <a:pt x="228" y="181"/>
                  </a:lnTo>
                  <a:lnTo>
                    <a:pt x="237" y="180"/>
                  </a:lnTo>
                  <a:lnTo>
                    <a:pt x="246" y="177"/>
                  </a:lnTo>
                  <a:lnTo>
                    <a:pt x="255" y="179"/>
                  </a:lnTo>
                  <a:lnTo>
                    <a:pt x="260" y="176"/>
                  </a:lnTo>
                  <a:lnTo>
                    <a:pt x="263" y="167"/>
                  </a:lnTo>
                  <a:lnTo>
                    <a:pt x="264" y="153"/>
                  </a:lnTo>
                  <a:lnTo>
                    <a:pt x="266" y="144"/>
                  </a:lnTo>
                  <a:lnTo>
                    <a:pt x="272" y="141"/>
                  </a:lnTo>
                  <a:lnTo>
                    <a:pt x="281" y="143"/>
                  </a:lnTo>
                  <a:lnTo>
                    <a:pt x="281" y="138"/>
                  </a:lnTo>
                  <a:lnTo>
                    <a:pt x="282" y="134"/>
                  </a:lnTo>
                  <a:lnTo>
                    <a:pt x="284" y="129"/>
                  </a:lnTo>
                  <a:lnTo>
                    <a:pt x="288" y="126"/>
                  </a:lnTo>
                  <a:lnTo>
                    <a:pt x="287" y="109"/>
                  </a:lnTo>
                  <a:lnTo>
                    <a:pt x="288" y="99"/>
                  </a:lnTo>
                  <a:lnTo>
                    <a:pt x="293" y="93"/>
                  </a:lnTo>
                  <a:lnTo>
                    <a:pt x="298" y="92"/>
                  </a:lnTo>
                  <a:lnTo>
                    <a:pt x="304" y="92"/>
                  </a:lnTo>
                  <a:lnTo>
                    <a:pt x="309" y="93"/>
                  </a:lnTo>
                  <a:lnTo>
                    <a:pt x="311" y="93"/>
                  </a:lnTo>
                  <a:lnTo>
                    <a:pt x="311" y="91"/>
                  </a:lnTo>
                  <a:lnTo>
                    <a:pt x="309" y="85"/>
                  </a:lnTo>
                  <a:lnTo>
                    <a:pt x="311" y="81"/>
                  </a:lnTo>
                  <a:lnTo>
                    <a:pt x="314" y="78"/>
                  </a:lnTo>
                  <a:lnTo>
                    <a:pt x="317" y="77"/>
                  </a:lnTo>
                  <a:lnTo>
                    <a:pt x="318" y="76"/>
                  </a:lnTo>
                  <a:lnTo>
                    <a:pt x="319" y="73"/>
                  </a:lnTo>
                  <a:lnTo>
                    <a:pt x="322" y="69"/>
                  </a:lnTo>
                  <a:lnTo>
                    <a:pt x="325" y="65"/>
                  </a:lnTo>
                  <a:lnTo>
                    <a:pt x="328" y="62"/>
                  </a:lnTo>
                  <a:lnTo>
                    <a:pt x="331" y="61"/>
                  </a:lnTo>
                  <a:lnTo>
                    <a:pt x="334" y="59"/>
                  </a:lnTo>
                  <a:lnTo>
                    <a:pt x="336" y="54"/>
                  </a:lnTo>
                  <a:lnTo>
                    <a:pt x="335" y="44"/>
                  </a:lnTo>
                  <a:lnTo>
                    <a:pt x="337" y="40"/>
                  </a:lnTo>
                  <a:lnTo>
                    <a:pt x="340" y="39"/>
                  </a:lnTo>
                  <a:lnTo>
                    <a:pt x="339" y="38"/>
                  </a:lnTo>
                  <a:lnTo>
                    <a:pt x="335" y="33"/>
                  </a:lnTo>
                  <a:lnTo>
                    <a:pt x="334" y="28"/>
                  </a:lnTo>
                  <a:lnTo>
                    <a:pt x="332" y="23"/>
                  </a:lnTo>
                  <a:lnTo>
                    <a:pt x="332" y="22"/>
                  </a:lnTo>
                  <a:lnTo>
                    <a:pt x="331" y="21"/>
                  </a:lnTo>
                  <a:lnTo>
                    <a:pt x="327" y="20"/>
                  </a:lnTo>
                  <a:lnTo>
                    <a:pt x="326" y="16"/>
                  </a:lnTo>
                  <a:lnTo>
                    <a:pt x="326" y="14"/>
                  </a:lnTo>
                  <a:lnTo>
                    <a:pt x="327" y="10"/>
                  </a:lnTo>
                  <a:lnTo>
                    <a:pt x="327" y="7"/>
                  </a:lnTo>
                  <a:lnTo>
                    <a:pt x="326" y="5"/>
                  </a:lnTo>
                  <a:lnTo>
                    <a:pt x="326" y="4"/>
                  </a:lnTo>
                  <a:lnTo>
                    <a:pt x="328" y="2"/>
                  </a:lnTo>
                  <a:lnTo>
                    <a:pt x="333" y="1"/>
                  </a:lnTo>
                  <a:lnTo>
                    <a:pt x="339" y="0"/>
                  </a:lnTo>
                  <a:lnTo>
                    <a:pt x="343" y="1"/>
                  </a:lnTo>
                  <a:lnTo>
                    <a:pt x="347" y="4"/>
                  </a:lnTo>
                  <a:lnTo>
                    <a:pt x="351" y="6"/>
                  </a:lnTo>
                  <a:lnTo>
                    <a:pt x="358" y="7"/>
                  </a:lnTo>
                  <a:lnTo>
                    <a:pt x="369" y="8"/>
                  </a:lnTo>
                  <a:lnTo>
                    <a:pt x="378" y="10"/>
                  </a:lnTo>
                  <a:lnTo>
                    <a:pt x="381" y="14"/>
                  </a:lnTo>
                  <a:lnTo>
                    <a:pt x="381" y="15"/>
                  </a:lnTo>
                  <a:lnTo>
                    <a:pt x="380" y="16"/>
                  </a:lnTo>
                  <a:lnTo>
                    <a:pt x="387" y="18"/>
                  </a:lnTo>
                  <a:lnTo>
                    <a:pt x="395" y="20"/>
                  </a:lnTo>
                  <a:lnTo>
                    <a:pt x="402" y="20"/>
                  </a:lnTo>
                  <a:lnTo>
                    <a:pt x="405" y="20"/>
                  </a:lnTo>
                  <a:lnTo>
                    <a:pt x="405" y="21"/>
                  </a:lnTo>
                  <a:lnTo>
                    <a:pt x="407" y="23"/>
                  </a:lnTo>
                  <a:lnTo>
                    <a:pt x="410" y="28"/>
                  </a:lnTo>
                  <a:lnTo>
                    <a:pt x="418" y="33"/>
                  </a:lnTo>
                  <a:lnTo>
                    <a:pt x="426" y="39"/>
                  </a:lnTo>
                  <a:lnTo>
                    <a:pt x="429" y="44"/>
                  </a:lnTo>
                  <a:lnTo>
                    <a:pt x="429" y="48"/>
                  </a:lnTo>
                  <a:lnTo>
                    <a:pt x="431" y="53"/>
                  </a:lnTo>
                  <a:lnTo>
                    <a:pt x="434" y="59"/>
                  </a:lnTo>
                  <a:lnTo>
                    <a:pt x="435" y="68"/>
                  </a:lnTo>
                  <a:lnTo>
                    <a:pt x="437" y="78"/>
                  </a:lnTo>
                  <a:lnTo>
                    <a:pt x="439" y="86"/>
                  </a:lnTo>
                  <a:lnTo>
                    <a:pt x="443" y="93"/>
                  </a:lnTo>
                  <a:lnTo>
                    <a:pt x="442" y="103"/>
                  </a:lnTo>
                  <a:lnTo>
                    <a:pt x="439" y="108"/>
                  </a:lnTo>
                  <a:lnTo>
                    <a:pt x="437" y="105"/>
                  </a:lnTo>
                  <a:lnTo>
                    <a:pt x="433" y="100"/>
                  </a:lnTo>
                  <a:lnTo>
                    <a:pt x="427" y="101"/>
                  </a:lnTo>
                  <a:lnTo>
                    <a:pt x="420" y="106"/>
                  </a:lnTo>
                  <a:lnTo>
                    <a:pt x="417" y="111"/>
                  </a:lnTo>
                  <a:lnTo>
                    <a:pt x="415" y="116"/>
                  </a:lnTo>
                  <a:lnTo>
                    <a:pt x="411" y="124"/>
                  </a:lnTo>
                  <a:lnTo>
                    <a:pt x="409" y="134"/>
                  </a:lnTo>
                  <a:lnTo>
                    <a:pt x="412" y="138"/>
                  </a:lnTo>
                  <a:lnTo>
                    <a:pt x="416" y="141"/>
                  </a:lnTo>
                  <a:lnTo>
                    <a:pt x="417" y="143"/>
                  </a:lnTo>
                  <a:lnTo>
                    <a:pt x="416" y="144"/>
                  </a:lnTo>
                  <a:lnTo>
                    <a:pt x="414" y="145"/>
                  </a:lnTo>
                  <a:lnTo>
                    <a:pt x="416" y="151"/>
                  </a:lnTo>
                  <a:lnTo>
                    <a:pt x="424" y="154"/>
                  </a:lnTo>
                  <a:lnTo>
                    <a:pt x="433" y="157"/>
                  </a:lnTo>
                  <a:lnTo>
                    <a:pt x="439" y="156"/>
                  </a:lnTo>
                  <a:lnTo>
                    <a:pt x="442" y="153"/>
                  </a:lnTo>
                  <a:lnTo>
                    <a:pt x="446" y="152"/>
                  </a:lnTo>
                  <a:lnTo>
                    <a:pt x="449" y="153"/>
                  </a:lnTo>
                  <a:lnTo>
                    <a:pt x="453" y="156"/>
                  </a:lnTo>
                  <a:lnTo>
                    <a:pt x="455" y="154"/>
                  </a:lnTo>
                  <a:lnTo>
                    <a:pt x="457" y="154"/>
                  </a:lnTo>
                  <a:lnTo>
                    <a:pt x="458" y="156"/>
                  </a:lnTo>
                  <a:lnTo>
                    <a:pt x="460" y="156"/>
                  </a:lnTo>
                  <a:lnTo>
                    <a:pt x="461" y="154"/>
                  </a:lnTo>
                  <a:lnTo>
                    <a:pt x="463" y="151"/>
                  </a:lnTo>
                  <a:lnTo>
                    <a:pt x="467" y="146"/>
                  </a:lnTo>
                  <a:lnTo>
                    <a:pt x="472" y="144"/>
                  </a:lnTo>
                  <a:lnTo>
                    <a:pt x="471" y="141"/>
                  </a:lnTo>
                  <a:lnTo>
                    <a:pt x="472" y="137"/>
                  </a:lnTo>
                  <a:lnTo>
                    <a:pt x="473" y="134"/>
                  </a:lnTo>
                  <a:lnTo>
                    <a:pt x="472" y="130"/>
                  </a:lnTo>
                  <a:lnTo>
                    <a:pt x="483" y="121"/>
                  </a:lnTo>
                  <a:lnTo>
                    <a:pt x="490" y="121"/>
                  </a:lnTo>
                  <a:lnTo>
                    <a:pt x="495" y="126"/>
                  </a:lnTo>
                  <a:lnTo>
                    <a:pt x="496" y="129"/>
                  </a:lnTo>
                  <a:lnTo>
                    <a:pt x="505" y="126"/>
                  </a:lnTo>
                  <a:lnTo>
                    <a:pt x="505" y="128"/>
                  </a:lnTo>
                  <a:lnTo>
                    <a:pt x="506" y="133"/>
                  </a:lnTo>
                  <a:lnTo>
                    <a:pt x="505" y="137"/>
                  </a:lnTo>
                  <a:lnTo>
                    <a:pt x="502" y="141"/>
                  </a:lnTo>
                  <a:lnTo>
                    <a:pt x="499" y="144"/>
                  </a:lnTo>
                  <a:lnTo>
                    <a:pt x="494" y="148"/>
                  </a:lnTo>
                  <a:lnTo>
                    <a:pt x="491" y="150"/>
                  </a:lnTo>
                  <a:lnTo>
                    <a:pt x="490" y="151"/>
                  </a:lnTo>
                  <a:lnTo>
                    <a:pt x="492" y="160"/>
                  </a:lnTo>
                  <a:lnTo>
                    <a:pt x="486" y="165"/>
                  </a:lnTo>
                  <a:lnTo>
                    <a:pt x="490" y="176"/>
                  </a:lnTo>
                  <a:lnTo>
                    <a:pt x="488" y="187"/>
                  </a:lnTo>
                  <a:lnTo>
                    <a:pt x="486" y="192"/>
                  </a:lnTo>
                  <a:lnTo>
                    <a:pt x="485" y="195"/>
                  </a:lnTo>
                  <a:lnTo>
                    <a:pt x="485" y="196"/>
                  </a:lnTo>
                  <a:lnTo>
                    <a:pt x="486" y="199"/>
                  </a:lnTo>
                  <a:lnTo>
                    <a:pt x="486" y="204"/>
                  </a:lnTo>
                  <a:lnTo>
                    <a:pt x="485" y="207"/>
                  </a:lnTo>
                  <a:lnTo>
                    <a:pt x="483" y="211"/>
                  </a:lnTo>
                  <a:lnTo>
                    <a:pt x="483" y="218"/>
                  </a:lnTo>
                  <a:lnTo>
                    <a:pt x="483" y="225"/>
                  </a:lnTo>
                  <a:lnTo>
                    <a:pt x="483" y="227"/>
                  </a:lnTo>
                  <a:lnTo>
                    <a:pt x="477" y="228"/>
                  </a:lnTo>
                  <a:lnTo>
                    <a:pt x="480" y="236"/>
                  </a:lnTo>
                  <a:lnTo>
                    <a:pt x="482" y="242"/>
                  </a:lnTo>
                  <a:lnTo>
                    <a:pt x="480" y="247"/>
                  </a:lnTo>
                  <a:lnTo>
                    <a:pt x="482" y="253"/>
                  </a:lnTo>
                  <a:lnTo>
                    <a:pt x="491" y="263"/>
                  </a:lnTo>
                  <a:lnTo>
                    <a:pt x="490" y="267"/>
                  </a:lnTo>
                  <a:lnTo>
                    <a:pt x="485" y="272"/>
                  </a:lnTo>
                  <a:lnTo>
                    <a:pt x="485" y="277"/>
                  </a:lnTo>
                  <a:lnTo>
                    <a:pt x="495" y="275"/>
                  </a:lnTo>
                  <a:lnTo>
                    <a:pt x="505" y="277"/>
                  </a:lnTo>
                  <a:lnTo>
                    <a:pt x="510" y="280"/>
                  </a:lnTo>
                  <a:lnTo>
                    <a:pt x="515" y="283"/>
                  </a:lnTo>
                  <a:lnTo>
                    <a:pt x="517" y="287"/>
                  </a:lnTo>
                  <a:lnTo>
                    <a:pt x="518" y="292"/>
                  </a:lnTo>
                  <a:lnTo>
                    <a:pt x="517" y="295"/>
                  </a:lnTo>
                  <a:lnTo>
                    <a:pt x="515" y="297"/>
                  </a:lnTo>
                  <a:lnTo>
                    <a:pt x="511" y="300"/>
                  </a:lnTo>
                  <a:lnTo>
                    <a:pt x="506" y="301"/>
                  </a:lnTo>
                  <a:lnTo>
                    <a:pt x="500" y="303"/>
                  </a:lnTo>
                  <a:lnTo>
                    <a:pt x="494" y="303"/>
                  </a:lnTo>
                  <a:lnTo>
                    <a:pt x="490" y="304"/>
                  </a:lnTo>
                  <a:lnTo>
                    <a:pt x="485" y="304"/>
                  </a:lnTo>
                  <a:lnTo>
                    <a:pt x="482" y="304"/>
                  </a:lnTo>
                  <a:lnTo>
                    <a:pt x="480" y="304"/>
                  </a:lnTo>
                  <a:lnTo>
                    <a:pt x="480" y="311"/>
                  </a:lnTo>
                  <a:lnTo>
                    <a:pt x="477" y="313"/>
                  </a:lnTo>
                  <a:lnTo>
                    <a:pt x="473" y="316"/>
                  </a:lnTo>
                  <a:lnTo>
                    <a:pt x="471" y="318"/>
                  </a:lnTo>
                  <a:lnTo>
                    <a:pt x="470" y="319"/>
                  </a:lnTo>
                  <a:lnTo>
                    <a:pt x="470" y="320"/>
                  </a:lnTo>
                  <a:lnTo>
                    <a:pt x="472" y="321"/>
                  </a:lnTo>
                  <a:lnTo>
                    <a:pt x="478" y="320"/>
                  </a:lnTo>
                  <a:lnTo>
                    <a:pt x="490" y="316"/>
                  </a:lnTo>
                  <a:lnTo>
                    <a:pt x="501" y="313"/>
                  </a:lnTo>
                  <a:lnTo>
                    <a:pt x="508" y="316"/>
                  </a:lnTo>
                  <a:lnTo>
                    <a:pt x="513" y="319"/>
                  </a:lnTo>
                  <a:lnTo>
                    <a:pt x="516" y="319"/>
                  </a:lnTo>
                  <a:lnTo>
                    <a:pt x="521" y="317"/>
                  </a:lnTo>
                  <a:lnTo>
                    <a:pt x="525" y="316"/>
                  </a:lnTo>
                  <a:lnTo>
                    <a:pt x="530" y="317"/>
                  </a:lnTo>
                  <a:lnTo>
                    <a:pt x="533" y="319"/>
                  </a:lnTo>
                  <a:lnTo>
                    <a:pt x="536" y="325"/>
                  </a:lnTo>
                  <a:lnTo>
                    <a:pt x="538" y="333"/>
                  </a:lnTo>
                  <a:lnTo>
                    <a:pt x="537" y="341"/>
                  </a:lnTo>
                  <a:lnTo>
                    <a:pt x="535" y="344"/>
                  </a:lnTo>
                  <a:lnTo>
                    <a:pt x="530" y="346"/>
                  </a:lnTo>
                  <a:lnTo>
                    <a:pt x="524" y="347"/>
                  </a:lnTo>
                  <a:lnTo>
                    <a:pt x="518" y="351"/>
                  </a:lnTo>
                  <a:lnTo>
                    <a:pt x="513" y="361"/>
                  </a:lnTo>
                  <a:lnTo>
                    <a:pt x="508" y="368"/>
                  </a:lnTo>
                  <a:lnTo>
                    <a:pt x="502" y="370"/>
                  </a:lnTo>
                  <a:lnTo>
                    <a:pt x="498" y="371"/>
                  </a:lnTo>
                  <a:lnTo>
                    <a:pt x="494" y="376"/>
                  </a:lnTo>
                  <a:lnTo>
                    <a:pt x="492" y="384"/>
                  </a:lnTo>
                  <a:lnTo>
                    <a:pt x="487" y="391"/>
                  </a:lnTo>
                  <a:lnTo>
                    <a:pt x="480" y="394"/>
                  </a:lnTo>
                  <a:lnTo>
                    <a:pt x="473" y="395"/>
                  </a:lnTo>
                  <a:lnTo>
                    <a:pt x="460" y="401"/>
                  </a:lnTo>
                  <a:lnTo>
                    <a:pt x="448" y="404"/>
                  </a:lnTo>
                  <a:lnTo>
                    <a:pt x="440" y="407"/>
                  </a:lnTo>
                  <a:lnTo>
                    <a:pt x="432" y="407"/>
                  </a:lnTo>
                  <a:lnTo>
                    <a:pt x="427" y="407"/>
                  </a:lnTo>
                  <a:lnTo>
                    <a:pt x="423" y="407"/>
                  </a:lnTo>
                  <a:lnTo>
                    <a:pt x="422" y="406"/>
                  </a:lnTo>
                  <a:lnTo>
                    <a:pt x="420" y="406"/>
                  </a:lnTo>
                  <a:lnTo>
                    <a:pt x="418" y="406"/>
                  </a:lnTo>
                  <a:lnTo>
                    <a:pt x="414" y="406"/>
                  </a:lnTo>
                  <a:lnTo>
                    <a:pt x="408" y="406"/>
                  </a:lnTo>
                  <a:lnTo>
                    <a:pt x="402" y="406"/>
                  </a:lnTo>
                  <a:lnTo>
                    <a:pt x="399" y="408"/>
                  </a:lnTo>
                  <a:lnTo>
                    <a:pt x="397" y="412"/>
                  </a:lnTo>
                  <a:lnTo>
                    <a:pt x="397" y="422"/>
                  </a:lnTo>
                  <a:lnTo>
                    <a:pt x="399" y="433"/>
                  </a:lnTo>
                  <a:lnTo>
                    <a:pt x="388" y="438"/>
                  </a:lnTo>
                  <a:lnTo>
                    <a:pt x="379" y="436"/>
                  </a:lnTo>
                  <a:lnTo>
                    <a:pt x="373" y="429"/>
                  </a:lnTo>
                  <a:lnTo>
                    <a:pt x="371" y="417"/>
                  </a:lnTo>
                  <a:lnTo>
                    <a:pt x="371" y="408"/>
                  </a:lnTo>
                  <a:lnTo>
                    <a:pt x="369" y="404"/>
                  </a:lnTo>
                  <a:lnTo>
                    <a:pt x="366" y="403"/>
                  </a:lnTo>
                  <a:lnTo>
                    <a:pt x="365" y="403"/>
                  </a:lnTo>
                  <a:lnTo>
                    <a:pt x="365" y="401"/>
                  </a:lnTo>
                  <a:lnTo>
                    <a:pt x="364" y="395"/>
                  </a:lnTo>
                  <a:lnTo>
                    <a:pt x="362" y="388"/>
                  </a:lnTo>
                  <a:lnTo>
                    <a:pt x="359" y="381"/>
                  </a:lnTo>
                  <a:lnTo>
                    <a:pt x="348" y="377"/>
                  </a:lnTo>
                  <a:lnTo>
                    <a:pt x="339" y="376"/>
                  </a:lnTo>
                  <a:lnTo>
                    <a:pt x="331" y="376"/>
                  </a:lnTo>
                  <a:lnTo>
                    <a:pt x="324" y="377"/>
                  </a:lnTo>
                  <a:lnTo>
                    <a:pt x="318" y="379"/>
                  </a:lnTo>
                  <a:lnTo>
                    <a:pt x="313" y="381"/>
                  </a:lnTo>
                  <a:lnTo>
                    <a:pt x="309" y="383"/>
                  </a:lnTo>
                  <a:lnTo>
                    <a:pt x="304" y="384"/>
                  </a:lnTo>
                  <a:lnTo>
                    <a:pt x="294" y="381"/>
                  </a:lnTo>
                  <a:lnTo>
                    <a:pt x="286" y="383"/>
                  </a:lnTo>
                  <a:lnTo>
                    <a:pt x="280" y="385"/>
                  </a:lnTo>
                  <a:lnTo>
                    <a:pt x="279" y="385"/>
                  </a:lnTo>
                  <a:lnTo>
                    <a:pt x="278" y="383"/>
                  </a:lnTo>
                  <a:lnTo>
                    <a:pt x="275" y="380"/>
                  </a:lnTo>
                  <a:lnTo>
                    <a:pt x="274" y="379"/>
                  </a:lnTo>
                  <a:lnTo>
                    <a:pt x="273" y="379"/>
                  </a:lnTo>
                  <a:lnTo>
                    <a:pt x="266" y="380"/>
                  </a:lnTo>
                  <a:lnTo>
                    <a:pt x="264" y="384"/>
                  </a:lnTo>
                  <a:lnTo>
                    <a:pt x="261" y="388"/>
                  </a:lnTo>
                  <a:lnTo>
                    <a:pt x="257" y="391"/>
                  </a:lnTo>
                  <a:lnTo>
                    <a:pt x="252" y="392"/>
                  </a:lnTo>
                  <a:lnTo>
                    <a:pt x="248" y="394"/>
                  </a:lnTo>
                  <a:lnTo>
                    <a:pt x="241" y="396"/>
                  </a:lnTo>
                  <a:lnTo>
                    <a:pt x="235" y="401"/>
                  </a:lnTo>
                  <a:lnTo>
                    <a:pt x="228" y="404"/>
                  </a:lnTo>
                  <a:lnTo>
                    <a:pt x="221" y="409"/>
                  </a:lnTo>
                  <a:lnTo>
                    <a:pt x="216" y="412"/>
                  </a:lnTo>
                  <a:lnTo>
                    <a:pt x="212" y="416"/>
                  </a:lnTo>
                  <a:lnTo>
                    <a:pt x="204" y="421"/>
                  </a:lnTo>
                  <a:lnTo>
                    <a:pt x="195" y="423"/>
                  </a:lnTo>
                  <a:lnTo>
                    <a:pt x="187" y="425"/>
                  </a:lnTo>
                  <a:lnTo>
                    <a:pt x="182" y="429"/>
                  </a:lnTo>
                  <a:lnTo>
                    <a:pt x="180" y="432"/>
                  </a:lnTo>
                  <a:lnTo>
                    <a:pt x="175" y="434"/>
                  </a:lnTo>
                  <a:lnTo>
                    <a:pt x="169" y="436"/>
                  </a:lnTo>
                  <a:lnTo>
                    <a:pt x="165" y="436"/>
                  </a:lnTo>
                  <a:lnTo>
                    <a:pt x="161" y="437"/>
                  </a:lnTo>
                  <a:lnTo>
                    <a:pt x="162" y="440"/>
                  </a:lnTo>
                  <a:lnTo>
                    <a:pt x="163" y="444"/>
                  </a:lnTo>
                  <a:lnTo>
                    <a:pt x="165" y="445"/>
                  </a:lnTo>
                  <a:lnTo>
                    <a:pt x="166" y="445"/>
                  </a:lnTo>
                  <a:lnTo>
                    <a:pt x="168" y="444"/>
                  </a:lnTo>
                  <a:lnTo>
                    <a:pt x="174" y="444"/>
                  </a:lnTo>
                  <a:lnTo>
                    <a:pt x="183" y="444"/>
                  </a:lnTo>
                  <a:lnTo>
                    <a:pt x="189" y="444"/>
                  </a:lnTo>
                  <a:lnTo>
                    <a:pt x="195" y="441"/>
                  </a:lnTo>
                  <a:lnTo>
                    <a:pt x="200" y="438"/>
                  </a:lnTo>
                  <a:lnTo>
                    <a:pt x="206" y="434"/>
                  </a:lnTo>
                  <a:lnTo>
                    <a:pt x="211" y="431"/>
                  </a:lnTo>
                  <a:lnTo>
                    <a:pt x="214" y="427"/>
                  </a:lnTo>
                  <a:lnTo>
                    <a:pt x="218" y="425"/>
                  </a:lnTo>
                  <a:lnTo>
                    <a:pt x="221" y="424"/>
                  </a:lnTo>
                  <a:lnTo>
                    <a:pt x="223" y="421"/>
                  </a:lnTo>
                  <a:lnTo>
                    <a:pt x="227" y="418"/>
                  </a:lnTo>
                  <a:lnTo>
                    <a:pt x="231" y="415"/>
                  </a:lnTo>
                  <a:lnTo>
                    <a:pt x="236" y="412"/>
                  </a:lnTo>
                  <a:lnTo>
                    <a:pt x="241" y="410"/>
                  </a:lnTo>
                  <a:lnTo>
                    <a:pt x="246" y="409"/>
                  </a:lnTo>
                  <a:lnTo>
                    <a:pt x="251" y="408"/>
                  </a:lnTo>
                  <a:lnTo>
                    <a:pt x="257" y="409"/>
                  </a:lnTo>
                  <a:lnTo>
                    <a:pt x="263" y="409"/>
                  </a:lnTo>
                  <a:lnTo>
                    <a:pt x="269" y="407"/>
                  </a:lnTo>
                  <a:lnTo>
                    <a:pt x="276" y="403"/>
                  </a:lnTo>
                  <a:lnTo>
                    <a:pt x="284" y="400"/>
                  </a:lnTo>
                  <a:lnTo>
                    <a:pt x="293" y="396"/>
                  </a:lnTo>
                  <a:lnTo>
                    <a:pt x="299" y="394"/>
                  </a:lnTo>
                  <a:lnTo>
                    <a:pt x="305" y="395"/>
                  </a:lnTo>
                  <a:lnTo>
                    <a:pt x="309" y="399"/>
                  </a:lnTo>
                  <a:lnTo>
                    <a:pt x="312" y="403"/>
                  </a:lnTo>
                  <a:lnTo>
                    <a:pt x="317" y="404"/>
                  </a:lnTo>
                  <a:lnTo>
                    <a:pt x="321" y="406"/>
                  </a:lnTo>
                  <a:lnTo>
                    <a:pt x="327" y="404"/>
                  </a:lnTo>
                  <a:lnTo>
                    <a:pt x="333" y="402"/>
                  </a:lnTo>
                  <a:lnTo>
                    <a:pt x="340" y="401"/>
                  </a:lnTo>
                  <a:lnTo>
                    <a:pt x="346" y="400"/>
                  </a:lnTo>
                  <a:lnTo>
                    <a:pt x="350" y="399"/>
                  </a:lnTo>
                  <a:lnTo>
                    <a:pt x="356" y="412"/>
                  </a:lnTo>
                  <a:lnTo>
                    <a:pt x="356" y="419"/>
                  </a:lnTo>
                  <a:lnTo>
                    <a:pt x="350" y="424"/>
                  </a:lnTo>
                  <a:lnTo>
                    <a:pt x="341" y="426"/>
                  </a:lnTo>
                  <a:lnTo>
                    <a:pt x="334" y="427"/>
                  </a:lnTo>
                  <a:lnTo>
                    <a:pt x="326" y="427"/>
                  </a:lnTo>
                  <a:lnTo>
                    <a:pt x="317" y="427"/>
                  </a:lnTo>
                  <a:lnTo>
                    <a:pt x="308" y="427"/>
                  </a:lnTo>
                  <a:lnTo>
                    <a:pt x="299" y="427"/>
                  </a:lnTo>
                  <a:lnTo>
                    <a:pt x="294" y="429"/>
                  </a:lnTo>
                  <a:lnTo>
                    <a:pt x="290" y="429"/>
                  </a:lnTo>
                  <a:lnTo>
                    <a:pt x="290" y="430"/>
                  </a:lnTo>
                  <a:lnTo>
                    <a:pt x="293" y="433"/>
                  </a:lnTo>
                  <a:lnTo>
                    <a:pt x="291" y="438"/>
                  </a:lnTo>
                  <a:lnTo>
                    <a:pt x="289" y="442"/>
                  </a:lnTo>
                  <a:lnTo>
                    <a:pt x="290" y="445"/>
                  </a:lnTo>
                  <a:lnTo>
                    <a:pt x="296" y="445"/>
                  </a:lnTo>
                  <a:lnTo>
                    <a:pt x="302" y="444"/>
                  </a:lnTo>
                  <a:lnTo>
                    <a:pt x="306" y="442"/>
                  </a:lnTo>
                  <a:lnTo>
                    <a:pt x="309" y="441"/>
                  </a:lnTo>
                  <a:lnTo>
                    <a:pt x="310" y="442"/>
                  </a:lnTo>
                  <a:lnTo>
                    <a:pt x="312" y="445"/>
                  </a:lnTo>
                  <a:lnTo>
                    <a:pt x="312" y="449"/>
                  </a:lnTo>
                  <a:lnTo>
                    <a:pt x="309" y="453"/>
                  </a:lnTo>
                  <a:lnTo>
                    <a:pt x="305" y="460"/>
                  </a:lnTo>
                  <a:lnTo>
                    <a:pt x="306" y="472"/>
                  </a:lnTo>
                  <a:lnTo>
                    <a:pt x="309" y="485"/>
                  </a:lnTo>
                  <a:lnTo>
                    <a:pt x="311" y="493"/>
                  </a:lnTo>
                  <a:lnTo>
                    <a:pt x="316" y="495"/>
                  </a:lnTo>
                  <a:lnTo>
                    <a:pt x="325" y="497"/>
                  </a:lnTo>
                  <a:lnTo>
                    <a:pt x="335" y="495"/>
                  </a:lnTo>
                  <a:lnTo>
                    <a:pt x="341" y="490"/>
                  </a:lnTo>
                  <a:lnTo>
                    <a:pt x="343" y="494"/>
                  </a:lnTo>
                  <a:lnTo>
                    <a:pt x="348" y="497"/>
                  </a:lnTo>
                  <a:lnTo>
                    <a:pt x="351" y="499"/>
                  </a:lnTo>
                  <a:lnTo>
                    <a:pt x="354" y="500"/>
                  </a:lnTo>
                  <a:lnTo>
                    <a:pt x="378" y="499"/>
                  </a:lnTo>
                  <a:lnTo>
                    <a:pt x="378" y="500"/>
                  </a:lnTo>
                  <a:lnTo>
                    <a:pt x="380" y="502"/>
                  </a:lnTo>
                  <a:lnTo>
                    <a:pt x="381" y="508"/>
                  </a:lnTo>
                  <a:lnTo>
                    <a:pt x="381" y="520"/>
                  </a:lnTo>
                  <a:lnTo>
                    <a:pt x="378" y="530"/>
                  </a:lnTo>
                  <a:lnTo>
                    <a:pt x="370" y="535"/>
                  </a:lnTo>
                  <a:lnTo>
                    <a:pt x="359" y="538"/>
                  </a:lnTo>
                  <a:lnTo>
                    <a:pt x="350" y="540"/>
                  </a:lnTo>
                  <a:lnTo>
                    <a:pt x="349" y="548"/>
                  </a:lnTo>
                  <a:lnTo>
                    <a:pt x="346" y="555"/>
                  </a:lnTo>
                  <a:lnTo>
                    <a:pt x="342" y="560"/>
                  </a:lnTo>
                  <a:lnTo>
                    <a:pt x="341" y="562"/>
                  </a:lnTo>
                  <a:lnTo>
                    <a:pt x="339" y="563"/>
                  </a:lnTo>
                  <a:lnTo>
                    <a:pt x="336" y="563"/>
                  </a:lnTo>
                  <a:lnTo>
                    <a:pt x="333" y="565"/>
                  </a:lnTo>
                  <a:lnTo>
                    <a:pt x="327" y="566"/>
                  </a:lnTo>
                  <a:lnTo>
                    <a:pt x="320" y="566"/>
                  </a:lnTo>
                  <a:lnTo>
                    <a:pt x="311" y="566"/>
                  </a:lnTo>
                  <a:lnTo>
                    <a:pt x="301" y="565"/>
                  </a:lnTo>
                  <a:lnTo>
                    <a:pt x="297" y="569"/>
                  </a:lnTo>
                  <a:lnTo>
                    <a:pt x="293" y="571"/>
                  </a:lnTo>
                  <a:lnTo>
                    <a:pt x="287" y="569"/>
                  </a:lnTo>
                  <a:lnTo>
                    <a:pt x="281" y="565"/>
                  </a:lnTo>
                  <a:lnTo>
                    <a:pt x="275" y="562"/>
                  </a:lnTo>
                  <a:lnTo>
                    <a:pt x="268" y="567"/>
                  </a:lnTo>
                  <a:lnTo>
                    <a:pt x="260" y="575"/>
                  </a:lnTo>
                  <a:lnTo>
                    <a:pt x="251" y="582"/>
                  </a:lnTo>
                  <a:lnTo>
                    <a:pt x="238" y="584"/>
                  </a:lnTo>
                  <a:lnTo>
                    <a:pt x="236" y="577"/>
                  </a:lnTo>
                  <a:lnTo>
                    <a:pt x="240" y="568"/>
                  </a:lnTo>
                  <a:lnTo>
                    <a:pt x="250" y="563"/>
                  </a:lnTo>
                  <a:lnTo>
                    <a:pt x="251" y="560"/>
                  </a:lnTo>
                  <a:lnTo>
                    <a:pt x="252" y="558"/>
                  </a:lnTo>
                  <a:lnTo>
                    <a:pt x="256" y="554"/>
                  </a:lnTo>
                  <a:lnTo>
                    <a:pt x="259" y="552"/>
                  </a:lnTo>
                  <a:lnTo>
                    <a:pt x="264" y="548"/>
                  </a:lnTo>
                  <a:lnTo>
                    <a:pt x="269" y="546"/>
                  </a:lnTo>
                  <a:lnTo>
                    <a:pt x="276" y="543"/>
                  </a:lnTo>
                  <a:lnTo>
                    <a:pt x="284" y="540"/>
                  </a:lnTo>
                  <a:lnTo>
                    <a:pt x="290" y="538"/>
                  </a:lnTo>
                  <a:lnTo>
                    <a:pt x="291" y="535"/>
                  </a:lnTo>
                  <a:lnTo>
                    <a:pt x="289" y="531"/>
                  </a:lnTo>
                  <a:lnTo>
                    <a:pt x="284" y="528"/>
                  </a:lnTo>
                  <a:lnTo>
                    <a:pt x="278" y="527"/>
                  </a:lnTo>
                  <a:lnTo>
                    <a:pt x="271" y="525"/>
                  </a:lnTo>
                  <a:lnTo>
                    <a:pt x="264" y="527"/>
                  </a:lnTo>
                  <a:lnTo>
                    <a:pt x="257" y="530"/>
                  </a:lnTo>
                  <a:lnTo>
                    <a:pt x="248" y="536"/>
                  </a:lnTo>
                  <a:lnTo>
                    <a:pt x="237" y="540"/>
                  </a:lnTo>
                  <a:lnTo>
                    <a:pt x="227" y="541"/>
                  </a:lnTo>
                  <a:lnTo>
                    <a:pt x="215" y="543"/>
                  </a:lnTo>
                  <a:lnTo>
                    <a:pt x="205" y="541"/>
                  </a:lnTo>
                  <a:lnTo>
                    <a:pt x="196" y="540"/>
                  </a:lnTo>
                  <a:lnTo>
                    <a:pt x="189" y="539"/>
                  </a:lnTo>
                  <a:lnTo>
                    <a:pt x="184" y="538"/>
                  </a:lnTo>
                  <a:lnTo>
                    <a:pt x="180" y="537"/>
                  </a:lnTo>
                  <a:lnTo>
                    <a:pt x="173" y="537"/>
                  </a:lnTo>
                  <a:lnTo>
                    <a:pt x="165" y="537"/>
                  </a:lnTo>
                  <a:lnTo>
                    <a:pt x="155" y="539"/>
                  </a:lnTo>
                  <a:lnTo>
                    <a:pt x="147" y="543"/>
                  </a:lnTo>
                  <a:lnTo>
                    <a:pt x="139" y="548"/>
                  </a:lnTo>
                  <a:lnTo>
                    <a:pt x="135" y="556"/>
                  </a:lnTo>
                  <a:lnTo>
                    <a:pt x="134" y="568"/>
                  </a:lnTo>
                  <a:lnTo>
                    <a:pt x="0" y="351"/>
                  </a:lnTo>
                  <a:lnTo>
                    <a:pt x="122" y="26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17" name="Freeform 79"/>
            <p:cNvSpPr>
              <a:spLocks/>
            </p:cNvSpPr>
            <p:nvPr/>
          </p:nvSpPr>
          <p:spPr bwMode="auto">
            <a:xfrm>
              <a:off x="1996" y="2465"/>
              <a:ext cx="264" cy="368"/>
            </a:xfrm>
            <a:custGeom>
              <a:avLst/>
              <a:gdLst>
                <a:gd name="T0" fmla="*/ 15 w 529"/>
                <a:gd name="T1" fmla="*/ 10 h 734"/>
                <a:gd name="T2" fmla="*/ 14 w 529"/>
                <a:gd name="T3" fmla="*/ 11 h 734"/>
                <a:gd name="T4" fmla="*/ 13 w 529"/>
                <a:gd name="T5" fmla="*/ 12 h 734"/>
                <a:gd name="T6" fmla="*/ 13 w 529"/>
                <a:gd name="T7" fmla="*/ 14 h 734"/>
                <a:gd name="T8" fmla="*/ 13 w 529"/>
                <a:gd name="T9" fmla="*/ 15 h 734"/>
                <a:gd name="T10" fmla="*/ 12 w 529"/>
                <a:gd name="T11" fmla="*/ 16 h 734"/>
                <a:gd name="T12" fmla="*/ 12 w 529"/>
                <a:gd name="T13" fmla="*/ 17 h 734"/>
                <a:gd name="T14" fmla="*/ 12 w 529"/>
                <a:gd name="T15" fmla="*/ 17 h 734"/>
                <a:gd name="T16" fmla="*/ 11 w 529"/>
                <a:gd name="T17" fmla="*/ 15 h 734"/>
                <a:gd name="T18" fmla="*/ 11 w 529"/>
                <a:gd name="T19" fmla="*/ 15 h 734"/>
                <a:gd name="T20" fmla="*/ 12 w 529"/>
                <a:gd name="T21" fmla="*/ 14 h 734"/>
                <a:gd name="T22" fmla="*/ 12 w 529"/>
                <a:gd name="T23" fmla="*/ 12 h 734"/>
                <a:gd name="T24" fmla="*/ 11 w 529"/>
                <a:gd name="T25" fmla="*/ 12 h 734"/>
                <a:gd name="T26" fmla="*/ 11 w 529"/>
                <a:gd name="T27" fmla="*/ 11 h 734"/>
                <a:gd name="T28" fmla="*/ 10 w 529"/>
                <a:gd name="T29" fmla="*/ 10 h 734"/>
                <a:gd name="T30" fmla="*/ 10 w 529"/>
                <a:gd name="T31" fmla="*/ 10 h 734"/>
                <a:gd name="T32" fmla="*/ 9 w 529"/>
                <a:gd name="T33" fmla="*/ 10 h 734"/>
                <a:gd name="T34" fmla="*/ 9 w 529"/>
                <a:gd name="T35" fmla="*/ 11 h 734"/>
                <a:gd name="T36" fmla="*/ 9 w 529"/>
                <a:gd name="T37" fmla="*/ 12 h 734"/>
                <a:gd name="T38" fmla="*/ 8 w 529"/>
                <a:gd name="T39" fmla="*/ 11 h 734"/>
                <a:gd name="T40" fmla="*/ 8 w 529"/>
                <a:gd name="T41" fmla="*/ 10 h 734"/>
                <a:gd name="T42" fmla="*/ 7 w 529"/>
                <a:gd name="T43" fmla="*/ 9 h 734"/>
                <a:gd name="T44" fmla="*/ 6 w 529"/>
                <a:gd name="T45" fmla="*/ 9 h 734"/>
                <a:gd name="T46" fmla="*/ 5 w 529"/>
                <a:gd name="T47" fmla="*/ 9 h 734"/>
                <a:gd name="T48" fmla="*/ 5 w 529"/>
                <a:gd name="T49" fmla="*/ 10 h 734"/>
                <a:gd name="T50" fmla="*/ 4 w 529"/>
                <a:gd name="T51" fmla="*/ 12 h 734"/>
                <a:gd name="T52" fmla="*/ 3 w 529"/>
                <a:gd name="T53" fmla="*/ 13 h 734"/>
                <a:gd name="T54" fmla="*/ 3 w 529"/>
                <a:gd name="T55" fmla="*/ 15 h 734"/>
                <a:gd name="T56" fmla="*/ 3 w 529"/>
                <a:gd name="T57" fmla="*/ 16 h 734"/>
                <a:gd name="T58" fmla="*/ 3 w 529"/>
                <a:gd name="T59" fmla="*/ 18 h 734"/>
                <a:gd name="T60" fmla="*/ 4 w 529"/>
                <a:gd name="T61" fmla="*/ 20 h 734"/>
                <a:gd name="T62" fmla="*/ 5 w 529"/>
                <a:gd name="T63" fmla="*/ 19 h 734"/>
                <a:gd name="T64" fmla="*/ 5 w 529"/>
                <a:gd name="T65" fmla="*/ 18 h 734"/>
                <a:gd name="T66" fmla="*/ 7 w 529"/>
                <a:gd name="T67" fmla="*/ 18 h 734"/>
                <a:gd name="T68" fmla="*/ 7 w 529"/>
                <a:gd name="T69" fmla="*/ 19 h 734"/>
                <a:gd name="T70" fmla="*/ 7 w 529"/>
                <a:gd name="T71" fmla="*/ 20 h 734"/>
                <a:gd name="T72" fmla="*/ 6 w 529"/>
                <a:gd name="T73" fmla="*/ 21 h 734"/>
                <a:gd name="T74" fmla="*/ 5 w 529"/>
                <a:gd name="T75" fmla="*/ 23 h 734"/>
                <a:gd name="T76" fmla="*/ 3 w 529"/>
                <a:gd name="T77" fmla="*/ 23 h 734"/>
                <a:gd name="T78" fmla="*/ 3 w 529"/>
                <a:gd name="T79" fmla="*/ 22 h 734"/>
                <a:gd name="T80" fmla="*/ 2 w 529"/>
                <a:gd name="T81" fmla="*/ 21 h 734"/>
                <a:gd name="T82" fmla="*/ 1 w 529"/>
                <a:gd name="T83" fmla="*/ 19 h 734"/>
                <a:gd name="T84" fmla="*/ 1 w 529"/>
                <a:gd name="T85" fmla="*/ 18 h 734"/>
                <a:gd name="T86" fmla="*/ 0 w 529"/>
                <a:gd name="T87" fmla="*/ 16 h 734"/>
                <a:gd name="T88" fmla="*/ 0 w 529"/>
                <a:gd name="T89" fmla="*/ 15 h 734"/>
                <a:gd name="T90" fmla="*/ 0 w 529"/>
                <a:gd name="T91" fmla="*/ 13 h 734"/>
                <a:gd name="T92" fmla="*/ 0 w 529"/>
                <a:gd name="T93" fmla="*/ 11 h 734"/>
                <a:gd name="T94" fmla="*/ 1 w 529"/>
                <a:gd name="T95" fmla="*/ 10 h 734"/>
                <a:gd name="T96" fmla="*/ 1 w 529"/>
                <a:gd name="T97" fmla="*/ 7 h 734"/>
                <a:gd name="T98" fmla="*/ 1 w 529"/>
                <a:gd name="T99" fmla="*/ 5 h 734"/>
                <a:gd name="T100" fmla="*/ 2 w 529"/>
                <a:gd name="T101" fmla="*/ 4 h 734"/>
                <a:gd name="T102" fmla="*/ 2 w 529"/>
                <a:gd name="T103" fmla="*/ 2 h 734"/>
                <a:gd name="T104" fmla="*/ 2 w 529"/>
                <a:gd name="T105" fmla="*/ 3 h 734"/>
                <a:gd name="T106" fmla="*/ 1 w 529"/>
                <a:gd name="T107" fmla="*/ 5 h 734"/>
                <a:gd name="T108" fmla="*/ 0 w 529"/>
                <a:gd name="T109" fmla="*/ 7 h 734"/>
                <a:gd name="T110" fmla="*/ 0 w 529"/>
                <a:gd name="T111" fmla="*/ 8 h 734"/>
                <a:gd name="T112" fmla="*/ 0 w 529"/>
                <a:gd name="T113" fmla="*/ 8 h 734"/>
                <a:gd name="T114" fmla="*/ 0 w 529"/>
                <a:gd name="T115" fmla="*/ 6 h 734"/>
                <a:gd name="T116" fmla="*/ 0 w 529"/>
                <a:gd name="T117" fmla="*/ 5 h 734"/>
                <a:gd name="T118" fmla="*/ 1 w 529"/>
                <a:gd name="T119" fmla="*/ 3 h 734"/>
                <a:gd name="T120" fmla="*/ 2 w 529"/>
                <a:gd name="T121" fmla="*/ 1 h 734"/>
                <a:gd name="T122" fmla="*/ 2 w 529"/>
                <a:gd name="T123" fmla="*/ 0 h 7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9"/>
                <a:gd name="T187" fmla="*/ 0 h 734"/>
                <a:gd name="T188" fmla="*/ 529 w 529"/>
                <a:gd name="T189" fmla="*/ 734 h 7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9" h="734">
                  <a:moveTo>
                    <a:pt x="529" y="299"/>
                  </a:moveTo>
                  <a:lnTo>
                    <a:pt x="528" y="302"/>
                  </a:lnTo>
                  <a:lnTo>
                    <a:pt x="523" y="311"/>
                  </a:lnTo>
                  <a:lnTo>
                    <a:pt x="516" y="317"/>
                  </a:lnTo>
                  <a:lnTo>
                    <a:pt x="507" y="319"/>
                  </a:lnTo>
                  <a:lnTo>
                    <a:pt x="501" y="319"/>
                  </a:lnTo>
                  <a:lnTo>
                    <a:pt x="496" y="320"/>
                  </a:lnTo>
                  <a:lnTo>
                    <a:pt x="490" y="322"/>
                  </a:lnTo>
                  <a:lnTo>
                    <a:pt x="483" y="324"/>
                  </a:lnTo>
                  <a:lnTo>
                    <a:pt x="477" y="328"/>
                  </a:lnTo>
                  <a:lnTo>
                    <a:pt x="471" y="330"/>
                  </a:lnTo>
                  <a:lnTo>
                    <a:pt x="466" y="332"/>
                  </a:lnTo>
                  <a:lnTo>
                    <a:pt x="461" y="334"/>
                  </a:lnTo>
                  <a:lnTo>
                    <a:pt x="452" y="334"/>
                  </a:lnTo>
                  <a:lnTo>
                    <a:pt x="445" y="334"/>
                  </a:lnTo>
                  <a:lnTo>
                    <a:pt x="439" y="337"/>
                  </a:lnTo>
                  <a:lnTo>
                    <a:pt x="433" y="343"/>
                  </a:lnTo>
                  <a:lnTo>
                    <a:pt x="433" y="345"/>
                  </a:lnTo>
                  <a:lnTo>
                    <a:pt x="435" y="352"/>
                  </a:lnTo>
                  <a:lnTo>
                    <a:pt x="435" y="361"/>
                  </a:lnTo>
                  <a:lnTo>
                    <a:pt x="433" y="369"/>
                  </a:lnTo>
                  <a:lnTo>
                    <a:pt x="424" y="383"/>
                  </a:lnTo>
                  <a:lnTo>
                    <a:pt x="420" y="395"/>
                  </a:lnTo>
                  <a:lnTo>
                    <a:pt x="418" y="404"/>
                  </a:lnTo>
                  <a:lnTo>
                    <a:pt x="418" y="412"/>
                  </a:lnTo>
                  <a:lnTo>
                    <a:pt x="421" y="419"/>
                  </a:lnTo>
                  <a:lnTo>
                    <a:pt x="424" y="426"/>
                  </a:lnTo>
                  <a:lnTo>
                    <a:pt x="429" y="432"/>
                  </a:lnTo>
                  <a:lnTo>
                    <a:pt x="430" y="436"/>
                  </a:lnTo>
                  <a:lnTo>
                    <a:pt x="429" y="441"/>
                  </a:lnTo>
                  <a:lnTo>
                    <a:pt x="429" y="444"/>
                  </a:lnTo>
                  <a:lnTo>
                    <a:pt x="432" y="446"/>
                  </a:lnTo>
                  <a:lnTo>
                    <a:pt x="439" y="448"/>
                  </a:lnTo>
                  <a:lnTo>
                    <a:pt x="433" y="455"/>
                  </a:lnTo>
                  <a:lnTo>
                    <a:pt x="429" y="461"/>
                  </a:lnTo>
                  <a:lnTo>
                    <a:pt x="424" y="468"/>
                  </a:lnTo>
                  <a:lnTo>
                    <a:pt x="418" y="475"/>
                  </a:lnTo>
                  <a:lnTo>
                    <a:pt x="412" y="475"/>
                  </a:lnTo>
                  <a:lnTo>
                    <a:pt x="409" y="478"/>
                  </a:lnTo>
                  <a:lnTo>
                    <a:pt x="407" y="480"/>
                  </a:lnTo>
                  <a:lnTo>
                    <a:pt x="406" y="483"/>
                  </a:lnTo>
                  <a:lnTo>
                    <a:pt x="405" y="489"/>
                  </a:lnTo>
                  <a:lnTo>
                    <a:pt x="405" y="494"/>
                  </a:lnTo>
                  <a:lnTo>
                    <a:pt x="406" y="499"/>
                  </a:lnTo>
                  <a:lnTo>
                    <a:pt x="408" y="505"/>
                  </a:lnTo>
                  <a:lnTo>
                    <a:pt x="412" y="510"/>
                  </a:lnTo>
                  <a:lnTo>
                    <a:pt x="413" y="514"/>
                  </a:lnTo>
                  <a:lnTo>
                    <a:pt x="413" y="519"/>
                  </a:lnTo>
                  <a:lnTo>
                    <a:pt x="412" y="520"/>
                  </a:lnTo>
                  <a:lnTo>
                    <a:pt x="409" y="519"/>
                  </a:lnTo>
                  <a:lnTo>
                    <a:pt x="407" y="519"/>
                  </a:lnTo>
                  <a:lnTo>
                    <a:pt x="405" y="520"/>
                  </a:lnTo>
                  <a:lnTo>
                    <a:pt x="401" y="527"/>
                  </a:lnTo>
                  <a:lnTo>
                    <a:pt x="397" y="534"/>
                  </a:lnTo>
                  <a:lnTo>
                    <a:pt x="390" y="538"/>
                  </a:lnTo>
                  <a:lnTo>
                    <a:pt x="384" y="536"/>
                  </a:lnTo>
                  <a:lnTo>
                    <a:pt x="382" y="532"/>
                  </a:lnTo>
                  <a:lnTo>
                    <a:pt x="383" y="525"/>
                  </a:lnTo>
                  <a:lnTo>
                    <a:pt x="383" y="516"/>
                  </a:lnTo>
                  <a:lnTo>
                    <a:pt x="380" y="506"/>
                  </a:lnTo>
                  <a:lnTo>
                    <a:pt x="376" y="498"/>
                  </a:lnTo>
                  <a:lnTo>
                    <a:pt x="379" y="488"/>
                  </a:lnTo>
                  <a:lnTo>
                    <a:pt x="382" y="478"/>
                  </a:lnTo>
                  <a:lnTo>
                    <a:pt x="382" y="470"/>
                  </a:lnTo>
                  <a:lnTo>
                    <a:pt x="378" y="463"/>
                  </a:lnTo>
                  <a:lnTo>
                    <a:pt x="379" y="460"/>
                  </a:lnTo>
                  <a:lnTo>
                    <a:pt x="380" y="458"/>
                  </a:lnTo>
                  <a:lnTo>
                    <a:pt x="380" y="456"/>
                  </a:lnTo>
                  <a:lnTo>
                    <a:pt x="379" y="453"/>
                  </a:lnTo>
                  <a:lnTo>
                    <a:pt x="379" y="451"/>
                  </a:lnTo>
                  <a:lnTo>
                    <a:pt x="380" y="448"/>
                  </a:lnTo>
                  <a:lnTo>
                    <a:pt x="385" y="444"/>
                  </a:lnTo>
                  <a:lnTo>
                    <a:pt x="394" y="442"/>
                  </a:lnTo>
                  <a:lnTo>
                    <a:pt x="393" y="440"/>
                  </a:lnTo>
                  <a:lnTo>
                    <a:pt x="390" y="434"/>
                  </a:lnTo>
                  <a:lnTo>
                    <a:pt x="389" y="428"/>
                  </a:lnTo>
                  <a:lnTo>
                    <a:pt x="391" y="423"/>
                  </a:lnTo>
                  <a:lnTo>
                    <a:pt x="397" y="419"/>
                  </a:lnTo>
                  <a:lnTo>
                    <a:pt x="402" y="412"/>
                  </a:lnTo>
                  <a:lnTo>
                    <a:pt x="402" y="403"/>
                  </a:lnTo>
                  <a:lnTo>
                    <a:pt x="397" y="394"/>
                  </a:lnTo>
                  <a:lnTo>
                    <a:pt x="395" y="387"/>
                  </a:lnTo>
                  <a:lnTo>
                    <a:pt x="393" y="381"/>
                  </a:lnTo>
                  <a:lnTo>
                    <a:pt x="390" y="377"/>
                  </a:lnTo>
                  <a:lnTo>
                    <a:pt x="386" y="379"/>
                  </a:lnTo>
                  <a:lnTo>
                    <a:pt x="384" y="376"/>
                  </a:lnTo>
                  <a:lnTo>
                    <a:pt x="380" y="376"/>
                  </a:lnTo>
                  <a:lnTo>
                    <a:pt x="377" y="377"/>
                  </a:lnTo>
                  <a:lnTo>
                    <a:pt x="374" y="376"/>
                  </a:lnTo>
                  <a:lnTo>
                    <a:pt x="371" y="374"/>
                  </a:lnTo>
                  <a:lnTo>
                    <a:pt x="370" y="369"/>
                  </a:lnTo>
                  <a:lnTo>
                    <a:pt x="371" y="365"/>
                  </a:lnTo>
                  <a:lnTo>
                    <a:pt x="374" y="361"/>
                  </a:lnTo>
                  <a:lnTo>
                    <a:pt x="377" y="358"/>
                  </a:lnTo>
                  <a:lnTo>
                    <a:pt x="379" y="353"/>
                  </a:lnTo>
                  <a:lnTo>
                    <a:pt x="380" y="350"/>
                  </a:lnTo>
                  <a:lnTo>
                    <a:pt x="379" y="346"/>
                  </a:lnTo>
                  <a:lnTo>
                    <a:pt x="372" y="339"/>
                  </a:lnTo>
                  <a:lnTo>
                    <a:pt x="372" y="337"/>
                  </a:lnTo>
                  <a:lnTo>
                    <a:pt x="375" y="335"/>
                  </a:lnTo>
                  <a:lnTo>
                    <a:pt x="374" y="328"/>
                  </a:lnTo>
                  <a:lnTo>
                    <a:pt x="360" y="326"/>
                  </a:lnTo>
                  <a:lnTo>
                    <a:pt x="353" y="322"/>
                  </a:lnTo>
                  <a:lnTo>
                    <a:pt x="351" y="320"/>
                  </a:lnTo>
                  <a:lnTo>
                    <a:pt x="351" y="316"/>
                  </a:lnTo>
                  <a:lnTo>
                    <a:pt x="353" y="315"/>
                  </a:lnTo>
                  <a:lnTo>
                    <a:pt x="354" y="313"/>
                  </a:lnTo>
                  <a:lnTo>
                    <a:pt x="353" y="313"/>
                  </a:lnTo>
                  <a:lnTo>
                    <a:pt x="349" y="313"/>
                  </a:lnTo>
                  <a:lnTo>
                    <a:pt x="338" y="313"/>
                  </a:lnTo>
                  <a:lnTo>
                    <a:pt x="329" y="312"/>
                  </a:lnTo>
                  <a:lnTo>
                    <a:pt x="323" y="308"/>
                  </a:lnTo>
                  <a:lnTo>
                    <a:pt x="319" y="304"/>
                  </a:lnTo>
                  <a:lnTo>
                    <a:pt x="318" y="299"/>
                  </a:lnTo>
                  <a:lnTo>
                    <a:pt x="317" y="296"/>
                  </a:lnTo>
                  <a:lnTo>
                    <a:pt x="312" y="293"/>
                  </a:lnTo>
                  <a:lnTo>
                    <a:pt x="304" y="290"/>
                  </a:lnTo>
                  <a:lnTo>
                    <a:pt x="297" y="289"/>
                  </a:lnTo>
                  <a:lnTo>
                    <a:pt x="296" y="293"/>
                  </a:lnTo>
                  <a:lnTo>
                    <a:pt x="297" y="299"/>
                  </a:lnTo>
                  <a:lnTo>
                    <a:pt x="299" y="301"/>
                  </a:lnTo>
                  <a:lnTo>
                    <a:pt x="300" y="304"/>
                  </a:lnTo>
                  <a:lnTo>
                    <a:pt x="303" y="308"/>
                  </a:lnTo>
                  <a:lnTo>
                    <a:pt x="306" y="313"/>
                  </a:lnTo>
                  <a:lnTo>
                    <a:pt x="304" y="316"/>
                  </a:lnTo>
                  <a:lnTo>
                    <a:pt x="301" y="321"/>
                  </a:lnTo>
                  <a:lnTo>
                    <a:pt x="301" y="331"/>
                  </a:lnTo>
                  <a:lnTo>
                    <a:pt x="301" y="342"/>
                  </a:lnTo>
                  <a:lnTo>
                    <a:pt x="303" y="350"/>
                  </a:lnTo>
                  <a:lnTo>
                    <a:pt x="304" y="355"/>
                  </a:lnTo>
                  <a:lnTo>
                    <a:pt x="304" y="360"/>
                  </a:lnTo>
                  <a:lnTo>
                    <a:pt x="303" y="362"/>
                  </a:lnTo>
                  <a:lnTo>
                    <a:pt x="302" y="364"/>
                  </a:lnTo>
                  <a:lnTo>
                    <a:pt x="300" y="365"/>
                  </a:lnTo>
                  <a:lnTo>
                    <a:pt x="293" y="365"/>
                  </a:lnTo>
                  <a:lnTo>
                    <a:pt x="286" y="362"/>
                  </a:lnTo>
                  <a:lnTo>
                    <a:pt x="280" y="354"/>
                  </a:lnTo>
                  <a:lnTo>
                    <a:pt x="280" y="351"/>
                  </a:lnTo>
                  <a:lnTo>
                    <a:pt x="278" y="349"/>
                  </a:lnTo>
                  <a:lnTo>
                    <a:pt x="276" y="347"/>
                  </a:lnTo>
                  <a:lnTo>
                    <a:pt x="274" y="343"/>
                  </a:lnTo>
                  <a:lnTo>
                    <a:pt x="277" y="329"/>
                  </a:lnTo>
                  <a:lnTo>
                    <a:pt x="274" y="320"/>
                  </a:lnTo>
                  <a:lnTo>
                    <a:pt x="271" y="315"/>
                  </a:lnTo>
                  <a:lnTo>
                    <a:pt x="269" y="314"/>
                  </a:lnTo>
                  <a:lnTo>
                    <a:pt x="264" y="316"/>
                  </a:lnTo>
                  <a:lnTo>
                    <a:pt x="262" y="312"/>
                  </a:lnTo>
                  <a:lnTo>
                    <a:pt x="261" y="304"/>
                  </a:lnTo>
                  <a:lnTo>
                    <a:pt x="259" y="293"/>
                  </a:lnTo>
                  <a:lnTo>
                    <a:pt x="258" y="284"/>
                  </a:lnTo>
                  <a:lnTo>
                    <a:pt x="257" y="276"/>
                  </a:lnTo>
                  <a:lnTo>
                    <a:pt x="254" y="273"/>
                  </a:lnTo>
                  <a:lnTo>
                    <a:pt x="246" y="274"/>
                  </a:lnTo>
                  <a:lnTo>
                    <a:pt x="241" y="275"/>
                  </a:lnTo>
                  <a:lnTo>
                    <a:pt x="236" y="274"/>
                  </a:lnTo>
                  <a:lnTo>
                    <a:pt x="233" y="273"/>
                  </a:lnTo>
                  <a:lnTo>
                    <a:pt x="230" y="270"/>
                  </a:lnTo>
                  <a:lnTo>
                    <a:pt x="226" y="268"/>
                  </a:lnTo>
                  <a:lnTo>
                    <a:pt x="221" y="264"/>
                  </a:lnTo>
                  <a:lnTo>
                    <a:pt x="216" y="262"/>
                  </a:lnTo>
                  <a:lnTo>
                    <a:pt x="208" y="260"/>
                  </a:lnTo>
                  <a:lnTo>
                    <a:pt x="204" y="259"/>
                  </a:lnTo>
                  <a:lnTo>
                    <a:pt x="198" y="259"/>
                  </a:lnTo>
                  <a:lnTo>
                    <a:pt x="190" y="260"/>
                  </a:lnTo>
                  <a:lnTo>
                    <a:pt x="185" y="262"/>
                  </a:lnTo>
                  <a:lnTo>
                    <a:pt x="181" y="267"/>
                  </a:lnTo>
                  <a:lnTo>
                    <a:pt x="180" y="274"/>
                  </a:lnTo>
                  <a:lnTo>
                    <a:pt x="179" y="283"/>
                  </a:lnTo>
                  <a:lnTo>
                    <a:pt x="178" y="292"/>
                  </a:lnTo>
                  <a:lnTo>
                    <a:pt x="175" y="297"/>
                  </a:lnTo>
                  <a:lnTo>
                    <a:pt x="174" y="298"/>
                  </a:lnTo>
                  <a:lnTo>
                    <a:pt x="171" y="298"/>
                  </a:lnTo>
                  <a:lnTo>
                    <a:pt x="166" y="304"/>
                  </a:lnTo>
                  <a:lnTo>
                    <a:pt x="165" y="312"/>
                  </a:lnTo>
                  <a:lnTo>
                    <a:pt x="163" y="319"/>
                  </a:lnTo>
                  <a:lnTo>
                    <a:pt x="158" y="324"/>
                  </a:lnTo>
                  <a:lnTo>
                    <a:pt x="151" y="328"/>
                  </a:lnTo>
                  <a:lnTo>
                    <a:pt x="150" y="343"/>
                  </a:lnTo>
                  <a:lnTo>
                    <a:pt x="145" y="349"/>
                  </a:lnTo>
                  <a:lnTo>
                    <a:pt x="142" y="351"/>
                  </a:lnTo>
                  <a:lnTo>
                    <a:pt x="142" y="352"/>
                  </a:lnTo>
                  <a:lnTo>
                    <a:pt x="145" y="358"/>
                  </a:lnTo>
                  <a:lnTo>
                    <a:pt x="149" y="369"/>
                  </a:lnTo>
                  <a:lnTo>
                    <a:pt x="151" y="382"/>
                  </a:lnTo>
                  <a:lnTo>
                    <a:pt x="150" y="391"/>
                  </a:lnTo>
                  <a:lnTo>
                    <a:pt x="141" y="392"/>
                  </a:lnTo>
                  <a:lnTo>
                    <a:pt x="133" y="395"/>
                  </a:lnTo>
                  <a:lnTo>
                    <a:pt x="126" y="398"/>
                  </a:lnTo>
                  <a:lnTo>
                    <a:pt x="120" y="402"/>
                  </a:lnTo>
                  <a:lnTo>
                    <a:pt x="115" y="406"/>
                  </a:lnTo>
                  <a:lnTo>
                    <a:pt x="112" y="412"/>
                  </a:lnTo>
                  <a:lnTo>
                    <a:pt x="111" y="418"/>
                  </a:lnTo>
                  <a:lnTo>
                    <a:pt x="112" y="423"/>
                  </a:lnTo>
                  <a:lnTo>
                    <a:pt x="112" y="433"/>
                  </a:lnTo>
                  <a:lnTo>
                    <a:pt x="110" y="446"/>
                  </a:lnTo>
                  <a:lnTo>
                    <a:pt x="106" y="460"/>
                  </a:lnTo>
                  <a:lnTo>
                    <a:pt x="100" y="468"/>
                  </a:lnTo>
                  <a:lnTo>
                    <a:pt x="100" y="472"/>
                  </a:lnTo>
                  <a:lnTo>
                    <a:pt x="98" y="478"/>
                  </a:lnTo>
                  <a:lnTo>
                    <a:pt x="97" y="482"/>
                  </a:lnTo>
                  <a:lnTo>
                    <a:pt x="96" y="485"/>
                  </a:lnTo>
                  <a:lnTo>
                    <a:pt x="97" y="490"/>
                  </a:lnTo>
                  <a:lnTo>
                    <a:pt x="98" y="504"/>
                  </a:lnTo>
                  <a:lnTo>
                    <a:pt x="98" y="521"/>
                  </a:lnTo>
                  <a:lnTo>
                    <a:pt x="97" y="535"/>
                  </a:lnTo>
                  <a:lnTo>
                    <a:pt x="89" y="541"/>
                  </a:lnTo>
                  <a:lnTo>
                    <a:pt x="84" y="550"/>
                  </a:lnTo>
                  <a:lnTo>
                    <a:pt x="87" y="561"/>
                  </a:lnTo>
                  <a:lnTo>
                    <a:pt x="95" y="567"/>
                  </a:lnTo>
                  <a:lnTo>
                    <a:pt x="104" y="572"/>
                  </a:lnTo>
                  <a:lnTo>
                    <a:pt x="110" y="578"/>
                  </a:lnTo>
                  <a:lnTo>
                    <a:pt x="112" y="585"/>
                  </a:lnTo>
                  <a:lnTo>
                    <a:pt x="113" y="589"/>
                  </a:lnTo>
                  <a:lnTo>
                    <a:pt x="115" y="597"/>
                  </a:lnTo>
                  <a:lnTo>
                    <a:pt x="122" y="611"/>
                  </a:lnTo>
                  <a:lnTo>
                    <a:pt x="130" y="625"/>
                  </a:lnTo>
                  <a:lnTo>
                    <a:pt x="140" y="631"/>
                  </a:lnTo>
                  <a:lnTo>
                    <a:pt x="150" y="630"/>
                  </a:lnTo>
                  <a:lnTo>
                    <a:pt x="159" y="626"/>
                  </a:lnTo>
                  <a:lnTo>
                    <a:pt x="167" y="623"/>
                  </a:lnTo>
                  <a:lnTo>
                    <a:pt x="173" y="617"/>
                  </a:lnTo>
                  <a:lnTo>
                    <a:pt x="178" y="612"/>
                  </a:lnTo>
                  <a:lnTo>
                    <a:pt x="180" y="608"/>
                  </a:lnTo>
                  <a:lnTo>
                    <a:pt x="180" y="603"/>
                  </a:lnTo>
                  <a:lnTo>
                    <a:pt x="178" y="601"/>
                  </a:lnTo>
                  <a:lnTo>
                    <a:pt x="172" y="592"/>
                  </a:lnTo>
                  <a:lnTo>
                    <a:pt x="168" y="584"/>
                  </a:lnTo>
                  <a:lnTo>
                    <a:pt x="168" y="576"/>
                  </a:lnTo>
                  <a:lnTo>
                    <a:pt x="172" y="569"/>
                  </a:lnTo>
                  <a:lnTo>
                    <a:pt x="175" y="563"/>
                  </a:lnTo>
                  <a:lnTo>
                    <a:pt x="181" y="558"/>
                  </a:lnTo>
                  <a:lnTo>
                    <a:pt x="188" y="557"/>
                  </a:lnTo>
                  <a:lnTo>
                    <a:pt x="196" y="558"/>
                  </a:lnTo>
                  <a:lnTo>
                    <a:pt x="203" y="559"/>
                  </a:lnTo>
                  <a:lnTo>
                    <a:pt x="210" y="559"/>
                  </a:lnTo>
                  <a:lnTo>
                    <a:pt x="216" y="557"/>
                  </a:lnTo>
                  <a:lnTo>
                    <a:pt x="221" y="556"/>
                  </a:lnTo>
                  <a:lnTo>
                    <a:pt x="227" y="556"/>
                  </a:lnTo>
                  <a:lnTo>
                    <a:pt x="233" y="557"/>
                  </a:lnTo>
                  <a:lnTo>
                    <a:pt x="240" y="563"/>
                  </a:lnTo>
                  <a:lnTo>
                    <a:pt x="247" y="572"/>
                  </a:lnTo>
                  <a:lnTo>
                    <a:pt x="255" y="586"/>
                  </a:lnTo>
                  <a:lnTo>
                    <a:pt x="258" y="594"/>
                  </a:lnTo>
                  <a:lnTo>
                    <a:pt x="257" y="596"/>
                  </a:lnTo>
                  <a:lnTo>
                    <a:pt x="255" y="597"/>
                  </a:lnTo>
                  <a:lnTo>
                    <a:pt x="250" y="596"/>
                  </a:lnTo>
                  <a:lnTo>
                    <a:pt x="246" y="596"/>
                  </a:lnTo>
                  <a:lnTo>
                    <a:pt x="242" y="600"/>
                  </a:lnTo>
                  <a:lnTo>
                    <a:pt x="241" y="607"/>
                  </a:lnTo>
                  <a:lnTo>
                    <a:pt x="239" y="620"/>
                  </a:lnTo>
                  <a:lnTo>
                    <a:pt x="232" y="625"/>
                  </a:lnTo>
                  <a:lnTo>
                    <a:pt x="226" y="627"/>
                  </a:lnTo>
                  <a:lnTo>
                    <a:pt x="223" y="637"/>
                  </a:lnTo>
                  <a:lnTo>
                    <a:pt x="221" y="642"/>
                  </a:lnTo>
                  <a:lnTo>
                    <a:pt x="220" y="647"/>
                  </a:lnTo>
                  <a:lnTo>
                    <a:pt x="217" y="650"/>
                  </a:lnTo>
                  <a:lnTo>
                    <a:pt x="213" y="652"/>
                  </a:lnTo>
                  <a:lnTo>
                    <a:pt x="209" y="653"/>
                  </a:lnTo>
                  <a:lnTo>
                    <a:pt x="202" y="652"/>
                  </a:lnTo>
                  <a:lnTo>
                    <a:pt x="195" y="652"/>
                  </a:lnTo>
                  <a:lnTo>
                    <a:pt x="187" y="650"/>
                  </a:lnTo>
                  <a:lnTo>
                    <a:pt x="189" y="660"/>
                  </a:lnTo>
                  <a:lnTo>
                    <a:pt x="187" y="679"/>
                  </a:lnTo>
                  <a:lnTo>
                    <a:pt x="182" y="700"/>
                  </a:lnTo>
                  <a:lnTo>
                    <a:pt x="175" y="711"/>
                  </a:lnTo>
                  <a:lnTo>
                    <a:pt x="167" y="716"/>
                  </a:lnTo>
                  <a:lnTo>
                    <a:pt x="160" y="724"/>
                  </a:lnTo>
                  <a:lnTo>
                    <a:pt x="160" y="731"/>
                  </a:lnTo>
                  <a:lnTo>
                    <a:pt x="173" y="734"/>
                  </a:lnTo>
                  <a:lnTo>
                    <a:pt x="115" y="731"/>
                  </a:lnTo>
                  <a:lnTo>
                    <a:pt x="115" y="723"/>
                  </a:lnTo>
                  <a:lnTo>
                    <a:pt x="119" y="715"/>
                  </a:lnTo>
                  <a:lnTo>
                    <a:pt x="122" y="709"/>
                  </a:lnTo>
                  <a:lnTo>
                    <a:pt x="125" y="706"/>
                  </a:lnTo>
                  <a:lnTo>
                    <a:pt x="122" y="706"/>
                  </a:lnTo>
                  <a:lnTo>
                    <a:pt x="117" y="705"/>
                  </a:lnTo>
                  <a:lnTo>
                    <a:pt x="110" y="702"/>
                  </a:lnTo>
                  <a:lnTo>
                    <a:pt x="106" y="699"/>
                  </a:lnTo>
                  <a:lnTo>
                    <a:pt x="106" y="691"/>
                  </a:lnTo>
                  <a:lnTo>
                    <a:pt x="102" y="679"/>
                  </a:lnTo>
                  <a:lnTo>
                    <a:pt x="96" y="670"/>
                  </a:lnTo>
                  <a:lnTo>
                    <a:pt x="94" y="667"/>
                  </a:lnTo>
                  <a:lnTo>
                    <a:pt x="95" y="662"/>
                  </a:lnTo>
                  <a:lnTo>
                    <a:pt x="96" y="653"/>
                  </a:lnTo>
                  <a:lnTo>
                    <a:pt x="94" y="645"/>
                  </a:lnTo>
                  <a:lnTo>
                    <a:pt x="85" y="642"/>
                  </a:lnTo>
                  <a:lnTo>
                    <a:pt x="75" y="643"/>
                  </a:lnTo>
                  <a:lnTo>
                    <a:pt x="68" y="640"/>
                  </a:lnTo>
                  <a:lnTo>
                    <a:pt x="61" y="635"/>
                  </a:lnTo>
                  <a:lnTo>
                    <a:pt x="53" y="632"/>
                  </a:lnTo>
                  <a:lnTo>
                    <a:pt x="46" y="626"/>
                  </a:lnTo>
                  <a:lnTo>
                    <a:pt x="42" y="616"/>
                  </a:lnTo>
                  <a:lnTo>
                    <a:pt x="41" y="604"/>
                  </a:lnTo>
                  <a:lnTo>
                    <a:pt x="43" y="593"/>
                  </a:lnTo>
                  <a:lnTo>
                    <a:pt x="44" y="584"/>
                  </a:lnTo>
                  <a:lnTo>
                    <a:pt x="39" y="574"/>
                  </a:lnTo>
                  <a:lnTo>
                    <a:pt x="36" y="566"/>
                  </a:lnTo>
                  <a:lnTo>
                    <a:pt x="36" y="561"/>
                  </a:lnTo>
                  <a:lnTo>
                    <a:pt x="38" y="555"/>
                  </a:lnTo>
                  <a:lnTo>
                    <a:pt x="38" y="549"/>
                  </a:lnTo>
                  <a:lnTo>
                    <a:pt x="37" y="544"/>
                  </a:lnTo>
                  <a:lnTo>
                    <a:pt x="36" y="540"/>
                  </a:lnTo>
                  <a:lnTo>
                    <a:pt x="31" y="534"/>
                  </a:lnTo>
                  <a:lnTo>
                    <a:pt x="26" y="528"/>
                  </a:lnTo>
                  <a:lnTo>
                    <a:pt x="22" y="521"/>
                  </a:lnTo>
                  <a:lnTo>
                    <a:pt x="23" y="513"/>
                  </a:lnTo>
                  <a:lnTo>
                    <a:pt x="27" y="505"/>
                  </a:lnTo>
                  <a:lnTo>
                    <a:pt x="27" y="496"/>
                  </a:lnTo>
                  <a:lnTo>
                    <a:pt x="24" y="489"/>
                  </a:lnTo>
                  <a:lnTo>
                    <a:pt x="23" y="487"/>
                  </a:lnTo>
                  <a:lnTo>
                    <a:pt x="11" y="487"/>
                  </a:lnTo>
                  <a:lnTo>
                    <a:pt x="11" y="482"/>
                  </a:lnTo>
                  <a:lnTo>
                    <a:pt x="11" y="472"/>
                  </a:lnTo>
                  <a:lnTo>
                    <a:pt x="9" y="460"/>
                  </a:lnTo>
                  <a:lnTo>
                    <a:pt x="7" y="451"/>
                  </a:lnTo>
                  <a:lnTo>
                    <a:pt x="7" y="441"/>
                  </a:lnTo>
                  <a:lnTo>
                    <a:pt x="12" y="425"/>
                  </a:lnTo>
                  <a:lnTo>
                    <a:pt x="16" y="412"/>
                  </a:lnTo>
                  <a:lnTo>
                    <a:pt x="19" y="406"/>
                  </a:lnTo>
                  <a:lnTo>
                    <a:pt x="20" y="404"/>
                  </a:lnTo>
                  <a:lnTo>
                    <a:pt x="22" y="397"/>
                  </a:lnTo>
                  <a:lnTo>
                    <a:pt x="22" y="392"/>
                  </a:lnTo>
                  <a:lnTo>
                    <a:pt x="16" y="391"/>
                  </a:lnTo>
                  <a:lnTo>
                    <a:pt x="11" y="390"/>
                  </a:lnTo>
                  <a:lnTo>
                    <a:pt x="12" y="383"/>
                  </a:lnTo>
                  <a:lnTo>
                    <a:pt x="17" y="376"/>
                  </a:lnTo>
                  <a:lnTo>
                    <a:pt x="26" y="369"/>
                  </a:lnTo>
                  <a:lnTo>
                    <a:pt x="23" y="362"/>
                  </a:lnTo>
                  <a:lnTo>
                    <a:pt x="21" y="352"/>
                  </a:lnTo>
                  <a:lnTo>
                    <a:pt x="23" y="345"/>
                  </a:lnTo>
                  <a:lnTo>
                    <a:pt x="34" y="346"/>
                  </a:lnTo>
                  <a:lnTo>
                    <a:pt x="34" y="331"/>
                  </a:lnTo>
                  <a:lnTo>
                    <a:pt x="44" y="327"/>
                  </a:lnTo>
                  <a:lnTo>
                    <a:pt x="51" y="320"/>
                  </a:lnTo>
                  <a:lnTo>
                    <a:pt x="53" y="311"/>
                  </a:lnTo>
                  <a:lnTo>
                    <a:pt x="46" y="301"/>
                  </a:lnTo>
                  <a:lnTo>
                    <a:pt x="37" y="291"/>
                  </a:lnTo>
                  <a:lnTo>
                    <a:pt x="31" y="278"/>
                  </a:lnTo>
                  <a:lnTo>
                    <a:pt x="31" y="264"/>
                  </a:lnTo>
                  <a:lnTo>
                    <a:pt x="36" y="253"/>
                  </a:lnTo>
                  <a:lnTo>
                    <a:pt x="32" y="233"/>
                  </a:lnTo>
                  <a:lnTo>
                    <a:pt x="35" y="222"/>
                  </a:lnTo>
                  <a:lnTo>
                    <a:pt x="39" y="216"/>
                  </a:lnTo>
                  <a:lnTo>
                    <a:pt x="44" y="209"/>
                  </a:lnTo>
                  <a:lnTo>
                    <a:pt x="47" y="186"/>
                  </a:lnTo>
                  <a:lnTo>
                    <a:pt x="52" y="173"/>
                  </a:lnTo>
                  <a:lnTo>
                    <a:pt x="57" y="168"/>
                  </a:lnTo>
                  <a:lnTo>
                    <a:pt x="61" y="164"/>
                  </a:lnTo>
                  <a:lnTo>
                    <a:pt x="64" y="158"/>
                  </a:lnTo>
                  <a:lnTo>
                    <a:pt x="62" y="148"/>
                  </a:lnTo>
                  <a:lnTo>
                    <a:pt x="61" y="138"/>
                  </a:lnTo>
                  <a:lnTo>
                    <a:pt x="60" y="129"/>
                  </a:lnTo>
                  <a:lnTo>
                    <a:pt x="61" y="122"/>
                  </a:lnTo>
                  <a:lnTo>
                    <a:pt x="66" y="116"/>
                  </a:lnTo>
                  <a:lnTo>
                    <a:pt x="69" y="111"/>
                  </a:lnTo>
                  <a:lnTo>
                    <a:pt x="70" y="110"/>
                  </a:lnTo>
                  <a:lnTo>
                    <a:pt x="72" y="108"/>
                  </a:lnTo>
                  <a:lnTo>
                    <a:pt x="73" y="102"/>
                  </a:lnTo>
                  <a:lnTo>
                    <a:pt x="74" y="94"/>
                  </a:lnTo>
                  <a:lnTo>
                    <a:pt x="73" y="85"/>
                  </a:lnTo>
                  <a:lnTo>
                    <a:pt x="77" y="71"/>
                  </a:lnTo>
                  <a:lnTo>
                    <a:pt x="83" y="65"/>
                  </a:lnTo>
                  <a:lnTo>
                    <a:pt x="89" y="63"/>
                  </a:lnTo>
                  <a:lnTo>
                    <a:pt x="92" y="61"/>
                  </a:lnTo>
                  <a:lnTo>
                    <a:pt x="94" y="57"/>
                  </a:lnTo>
                  <a:lnTo>
                    <a:pt x="92" y="56"/>
                  </a:lnTo>
                  <a:lnTo>
                    <a:pt x="89" y="55"/>
                  </a:lnTo>
                  <a:lnTo>
                    <a:pt x="83" y="55"/>
                  </a:lnTo>
                  <a:lnTo>
                    <a:pt x="77" y="58"/>
                  </a:lnTo>
                  <a:lnTo>
                    <a:pt x="70" y="67"/>
                  </a:lnTo>
                  <a:lnTo>
                    <a:pt x="65" y="77"/>
                  </a:lnTo>
                  <a:lnTo>
                    <a:pt x="62" y="80"/>
                  </a:lnTo>
                  <a:lnTo>
                    <a:pt x="60" y="99"/>
                  </a:lnTo>
                  <a:lnTo>
                    <a:pt x="58" y="100"/>
                  </a:lnTo>
                  <a:lnTo>
                    <a:pt x="53" y="106"/>
                  </a:lnTo>
                  <a:lnTo>
                    <a:pt x="49" y="116"/>
                  </a:lnTo>
                  <a:lnTo>
                    <a:pt x="46" y="134"/>
                  </a:lnTo>
                  <a:lnTo>
                    <a:pt x="45" y="146"/>
                  </a:lnTo>
                  <a:lnTo>
                    <a:pt x="45" y="157"/>
                  </a:lnTo>
                  <a:lnTo>
                    <a:pt x="43" y="170"/>
                  </a:lnTo>
                  <a:lnTo>
                    <a:pt x="38" y="180"/>
                  </a:lnTo>
                  <a:lnTo>
                    <a:pt x="34" y="185"/>
                  </a:lnTo>
                  <a:lnTo>
                    <a:pt x="30" y="195"/>
                  </a:lnTo>
                  <a:lnTo>
                    <a:pt x="28" y="206"/>
                  </a:lnTo>
                  <a:lnTo>
                    <a:pt x="27" y="210"/>
                  </a:lnTo>
                  <a:lnTo>
                    <a:pt x="27" y="213"/>
                  </a:lnTo>
                  <a:lnTo>
                    <a:pt x="26" y="216"/>
                  </a:lnTo>
                  <a:lnTo>
                    <a:pt x="24" y="221"/>
                  </a:lnTo>
                  <a:lnTo>
                    <a:pt x="21" y="223"/>
                  </a:lnTo>
                  <a:lnTo>
                    <a:pt x="17" y="226"/>
                  </a:lnTo>
                  <a:lnTo>
                    <a:pt x="16" y="232"/>
                  </a:lnTo>
                  <a:lnTo>
                    <a:pt x="17" y="239"/>
                  </a:lnTo>
                  <a:lnTo>
                    <a:pt x="17" y="243"/>
                  </a:lnTo>
                  <a:lnTo>
                    <a:pt x="16" y="244"/>
                  </a:lnTo>
                  <a:lnTo>
                    <a:pt x="15" y="247"/>
                  </a:lnTo>
                  <a:lnTo>
                    <a:pt x="12" y="251"/>
                  </a:lnTo>
                  <a:lnTo>
                    <a:pt x="7" y="250"/>
                  </a:lnTo>
                  <a:lnTo>
                    <a:pt x="2" y="244"/>
                  </a:lnTo>
                  <a:lnTo>
                    <a:pt x="0" y="233"/>
                  </a:lnTo>
                  <a:lnTo>
                    <a:pt x="0" y="224"/>
                  </a:lnTo>
                  <a:lnTo>
                    <a:pt x="2" y="217"/>
                  </a:lnTo>
                  <a:lnTo>
                    <a:pt x="5" y="210"/>
                  </a:lnTo>
                  <a:lnTo>
                    <a:pt x="5" y="203"/>
                  </a:lnTo>
                  <a:lnTo>
                    <a:pt x="4" y="198"/>
                  </a:lnTo>
                  <a:lnTo>
                    <a:pt x="2" y="195"/>
                  </a:lnTo>
                  <a:lnTo>
                    <a:pt x="12" y="185"/>
                  </a:lnTo>
                  <a:lnTo>
                    <a:pt x="11" y="183"/>
                  </a:lnTo>
                  <a:lnTo>
                    <a:pt x="8" y="177"/>
                  </a:lnTo>
                  <a:lnTo>
                    <a:pt x="7" y="169"/>
                  </a:lnTo>
                  <a:lnTo>
                    <a:pt x="12" y="163"/>
                  </a:lnTo>
                  <a:lnTo>
                    <a:pt x="17" y="157"/>
                  </a:lnTo>
                  <a:lnTo>
                    <a:pt x="21" y="153"/>
                  </a:lnTo>
                  <a:lnTo>
                    <a:pt x="21" y="148"/>
                  </a:lnTo>
                  <a:lnTo>
                    <a:pt x="19" y="145"/>
                  </a:lnTo>
                  <a:lnTo>
                    <a:pt x="19" y="140"/>
                  </a:lnTo>
                  <a:lnTo>
                    <a:pt x="22" y="133"/>
                  </a:lnTo>
                  <a:lnTo>
                    <a:pt x="26" y="129"/>
                  </a:lnTo>
                  <a:lnTo>
                    <a:pt x="28" y="126"/>
                  </a:lnTo>
                  <a:lnTo>
                    <a:pt x="29" y="111"/>
                  </a:lnTo>
                  <a:lnTo>
                    <a:pt x="34" y="92"/>
                  </a:lnTo>
                  <a:lnTo>
                    <a:pt x="42" y="74"/>
                  </a:lnTo>
                  <a:lnTo>
                    <a:pt x="49" y="64"/>
                  </a:lnTo>
                  <a:lnTo>
                    <a:pt x="57" y="57"/>
                  </a:lnTo>
                  <a:lnTo>
                    <a:pt x="62" y="48"/>
                  </a:lnTo>
                  <a:lnTo>
                    <a:pt x="66" y="39"/>
                  </a:lnTo>
                  <a:lnTo>
                    <a:pt x="67" y="31"/>
                  </a:lnTo>
                  <a:lnTo>
                    <a:pt x="80" y="24"/>
                  </a:lnTo>
                  <a:lnTo>
                    <a:pt x="88" y="19"/>
                  </a:lnTo>
                  <a:lnTo>
                    <a:pt x="92" y="16"/>
                  </a:lnTo>
                  <a:lnTo>
                    <a:pt x="94" y="13"/>
                  </a:lnTo>
                  <a:lnTo>
                    <a:pt x="94" y="11"/>
                  </a:lnTo>
                  <a:lnTo>
                    <a:pt x="92" y="9"/>
                  </a:lnTo>
                  <a:lnTo>
                    <a:pt x="92" y="5"/>
                  </a:lnTo>
                  <a:lnTo>
                    <a:pt x="94" y="0"/>
                  </a:lnTo>
                  <a:lnTo>
                    <a:pt x="529" y="29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18" name="Freeform 80"/>
            <p:cNvSpPr>
              <a:spLocks/>
            </p:cNvSpPr>
            <p:nvPr/>
          </p:nvSpPr>
          <p:spPr bwMode="auto">
            <a:xfrm>
              <a:off x="2053" y="2831"/>
              <a:ext cx="239" cy="247"/>
            </a:xfrm>
            <a:custGeom>
              <a:avLst/>
              <a:gdLst>
                <a:gd name="T0" fmla="*/ 3 w 477"/>
                <a:gd name="T1" fmla="*/ 1 h 494"/>
                <a:gd name="T2" fmla="*/ 4 w 477"/>
                <a:gd name="T3" fmla="*/ 1 h 494"/>
                <a:gd name="T4" fmla="*/ 5 w 477"/>
                <a:gd name="T5" fmla="*/ 2 h 494"/>
                <a:gd name="T6" fmla="*/ 5 w 477"/>
                <a:gd name="T7" fmla="*/ 3 h 494"/>
                <a:gd name="T8" fmla="*/ 4 w 477"/>
                <a:gd name="T9" fmla="*/ 4 h 494"/>
                <a:gd name="T10" fmla="*/ 5 w 477"/>
                <a:gd name="T11" fmla="*/ 5 h 494"/>
                <a:gd name="T12" fmla="*/ 4 w 477"/>
                <a:gd name="T13" fmla="*/ 5 h 494"/>
                <a:gd name="T14" fmla="*/ 4 w 477"/>
                <a:gd name="T15" fmla="*/ 6 h 494"/>
                <a:gd name="T16" fmla="*/ 4 w 477"/>
                <a:gd name="T17" fmla="*/ 6 h 494"/>
                <a:gd name="T18" fmla="*/ 4 w 477"/>
                <a:gd name="T19" fmla="*/ 7 h 494"/>
                <a:gd name="T20" fmla="*/ 4 w 477"/>
                <a:gd name="T21" fmla="*/ 8 h 494"/>
                <a:gd name="T22" fmla="*/ 5 w 477"/>
                <a:gd name="T23" fmla="*/ 9 h 494"/>
                <a:gd name="T24" fmla="*/ 5 w 477"/>
                <a:gd name="T25" fmla="*/ 10 h 494"/>
                <a:gd name="T26" fmla="*/ 6 w 477"/>
                <a:gd name="T27" fmla="*/ 10 h 494"/>
                <a:gd name="T28" fmla="*/ 6 w 477"/>
                <a:gd name="T29" fmla="*/ 10 h 494"/>
                <a:gd name="T30" fmla="*/ 7 w 477"/>
                <a:gd name="T31" fmla="*/ 10 h 494"/>
                <a:gd name="T32" fmla="*/ 8 w 477"/>
                <a:gd name="T33" fmla="*/ 11 h 494"/>
                <a:gd name="T34" fmla="*/ 8 w 477"/>
                <a:gd name="T35" fmla="*/ 12 h 494"/>
                <a:gd name="T36" fmla="*/ 9 w 477"/>
                <a:gd name="T37" fmla="*/ 11 h 494"/>
                <a:gd name="T38" fmla="*/ 9 w 477"/>
                <a:gd name="T39" fmla="*/ 10 h 494"/>
                <a:gd name="T40" fmla="*/ 10 w 477"/>
                <a:gd name="T41" fmla="*/ 10 h 494"/>
                <a:gd name="T42" fmla="*/ 11 w 477"/>
                <a:gd name="T43" fmla="*/ 10 h 494"/>
                <a:gd name="T44" fmla="*/ 12 w 477"/>
                <a:gd name="T45" fmla="*/ 9 h 494"/>
                <a:gd name="T46" fmla="*/ 13 w 477"/>
                <a:gd name="T47" fmla="*/ 9 h 494"/>
                <a:gd name="T48" fmla="*/ 13 w 477"/>
                <a:gd name="T49" fmla="*/ 10 h 494"/>
                <a:gd name="T50" fmla="*/ 12 w 477"/>
                <a:gd name="T51" fmla="*/ 10 h 494"/>
                <a:gd name="T52" fmla="*/ 12 w 477"/>
                <a:gd name="T53" fmla="*/ 11 h 494"/>
                <a:gd name="T54" fmla="*/ 12 w 477"/>
                <a:gd name="T55" fmla="*/ 12 h 494"/>
                <a:gd name="T56" fmla="*/ 12 w 477"/>
                <a:gd name="T57" fmla="*/ 13 h 494"/>
                <a:gd name="T58" fmla="*/ 12 w 477"/>
                <a:gd name="T59" fmla="*/ 13 h 494"/>
                <a:gd name="T60" fmla="*/ 13 w 477"/>
                <a:gd name="T61" fmla="*/ 12 h 494"/>
                <a:gd name="T62" fmla="*/ 12 w 477"/>
                <a:gd name="T63" fmla="*/ 12 h 494"/>
                <a:gd name="T64" fmla="*/ 13 w 477"/>
                <a:gd name="T65" fmla="*/ 10 h 494"/>
                <a:gd name="T66" fmla="*/ 14 w 477"/>
                <a:gd name="T67" fmla="*/ 10 h 494"/>
                <a:gd name="T68" fmla="*/ 14 w 477"/>
                <a:gd name="T69" fmla="*/ 11 h 494"/>
                <a:gd name="T70" fmla="*/ 15 w 477"/>
                <a:gd name="T71" fmla="*/ 12 h 494"/>
                <a:gd name="T72" fmla="*/ 15 w 477"/>
                <a:gd name="T73" fmla="*/ 13 h 494"/>
                <a:gd name="T74" fmla="*/ 8 w 477"/>
                <a:gd name="T75" fmla="*/ 15 h 494"/>
                <a:gd name="T76" fmla="*/ 8 w 477"/>
                <a:gd name="T77" fmla="*/ 15 h 494"/>
                <a:gd name="T78" fmla="*/ 8 w 477"/>
                <a:gd name="T79" fmla="*/ 14 h 494"/>
                <a:gd name="T80" fmla="*/ 7 w 477"/>
                <a:gd name="T81" fmla="*/ 13 h 494"/>
                <a:gd name="T82" fmla="*/ 7 w 477"/>
                <a:gd name="T83" fmla="*/ 12 h 494"/>
                <a:gd name="T84" fmla="*/ 7 w 477"/>
                <a:gd name="T85" fmla="*/ 12 h 494"/>
                <a:gd name="T86" fmla="*/ 7 w 477"/>
                <a:gd name="T87" fmla="*/ 11 h 494"/>
                <a:gd name="T88" fmla="*/ 6 w 477"/>
                <a:gd name="T89" fmla="*/ 11 h 494"/>
                <a:gd name="T90" fmla="*/ 5 w 477"/>
                <a:gd name="T91" fmla="*/ 11 h 494"/>
                <a:gd name="T92" fmla="*/ 5 w 477"/>
                <a:gd name="T93" fmla="*/ 10 h 494"/>
                <a:gd name="T94" fmla="*/ 4 w 477"/>
                <a:gd name="T95" fmla="*/ 10 h 494"/>
                <a:gd name="T96" fmla="*/ 4 w 477"/>
                <a:gd name="T97" fmla="*/ 10 h 494"/>
                <a:gd name="T98" fmla="*/ 4 w 477"/>
                <a:gd name="T99" fmla="*/ 8 h 494"/>
                <a:gd name="T100" fmla="*/ 3 w 477"/>
                <a:gd name="T101" fmla="*/ 7 h 494"/>
                <a:gd name="T102" fmla="*/ 3 w 477"/>
                <a:gd name="T103" fmla="*/ 6 h 494"/>
                <a:gd name="T104" fmla="*/ 3 w 477"/>
                <a:gd name="T105" fmla="*/ 6 h 494"/>
                <a:gd name="T106" fmla="*/ 2 w 477"/>
                <a:gd name="T107" fmla="*/ 5 h 494"/>
                <a:gd name="T108" fmla="*/ 2 w 477"/>
                <a:gd name="T109" fmla="*/ 4 h 494"/>
                <a:gd name="T110" fmla="*/ 2 w 477"/>
                <a:gd name="T111" fmla="*/ 3 h 494"/>
                <a:gd name="T112" fmla="*/ 1 w 477"/>
                <a:gd name="T113" fmla="*/ 2 h 494"/>
                <a:gd name="T114" fmla="*/ 1 w 477"/>
                <a:gd name="T115" fmla="*/ 1 h 494"/>
                <a:gd name="T116" fmla="*/ 2 w 477"/>
                <a:gd name="T117" fmla="*/ 1 h 4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7"/>
                <a:gd name="T178" fmla="*/ 0 h 494"/>
                <a:gd name="T179" fmla="*/ 477 w 477"/>
                <a:gd name="T180" fmla="*/ 494 h 4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7" h="494">
                  <a:moveTo>
                    <a:pt x="58" y="3"/>
                  </a:moveTo>
                  <a:lnTo>
                    <a:pt x="74" y="7"/>
                  </a:lnTo>
                  <a:lnTo>
                    <a:pt x="82" y="12"/>
                  </a:lnTo>
                  <a:lnTo>
                    <a:pt x="88" y="17"/>
                  </a:lnTo>
                  <a:lnTo>
                    <a:pt x="91" y="22"/>
                  </a:lnTo>
                  <a:lnTo>
                    <a:pt x="101" y="23"/>
                  </a:lnTo>
                  <a:lnTo>
                    <a:pt x="109" y="24"/>
                  </a:lnTo>
                  <a:lnTo>
                    <a:pt x="117" y="28"/>
                  </a:lnTo>
                  <a:lnTo>
                    <a:pt x="124" y="31"/>
                  </a:lnTo>
                  <a:lnTo>
                    <a:pt x="128" y="36"/>
                  </a:lnTo>
                  <a:lnTo>
                    <a:pt x="132" y="40"/>
                  </a:lnTo>
                  <a:lnTo>
                    <a:pt x="133" y="45"/>
                  </a:lnTo>
                  <a:lnTo>
                    <a:pt x="132" y="51"/>
                  </a:lnTo>
                  <a:lnTo>
                    <a:pt x="142" y="55"/>
                  </a:lnTo>
                  <a:lnTo>
                    <a:pt x="144" y="62"/>
                  </a:lnTo>
                  <a:lnTo>
                    <a:pt x="142" y="70"/>
                  </a:lnTo>
                  <a:lnTo>
                    <a:pt x="136" y="76"/>
                  </a:lnTo>
                  <a:lnTo>
                    <a:pt x="131" y="82"/>
                  </a:lnTo>
                  <a:lnTo>
                    <a:pt x="125" y="91"/>
                  </a:lnTo>
                  <a:lnTo>
                    <a:pt x="124" y="101"/>
                  </a:lnTo>
                  <a:lnTo>
                    <a:pt x="127" y="109"/>
                  </a:lnTo>
                  <a:lnTo>
                    <a:pt x="126" y="115"/>
                  </a:lnTo>
                  <a:lnTo>
                    <a:pt x="129" y="122"/>
                  </a:lnTo>
                  <a:lnTo>
                    <a:pt x="133" y="130"/>
                  </a:lnTo>
                  <a:lnTo>
                    <a:pt x="135" y="142"/>
                  </a:lnTo>
                  <a:lnTo>
                    <a:pt x="132" y="152"/>
                  </a:lnTo>
                  <a:lnTo>
                    <a:pt x="125" y="158"/>
                  </a:lnTo>
                  <a:lnTo>
                    <a:pt x="117" y="160"/>
                  </a:lnTo>
                  <a:lnTo>
                    <a:pt x="113" y="160"/>
                  </a:lnTo>
                  <a:lnTo>
                    <a:pt x="113" y="161"/>
                  </a:lnTo>
                  <a:lnTo>
                    <a:pt x="112" y="164"/>
                  </a:lnTo>
                  <a:lnTo>
                    <a:pt x="111" y="166"/>
                  </a:lnTo>
                  <a:lnTo>
                    <a:pt x="108" y="167"/>
                  </a:lnTo>
                  <a:lnTo>
                    <a:pt x="111" y="172"/>
                  </a:lnTo>
                  <a:lnTo>
                    <a:pt x="113" y="179"/>
                  </a:lnTo>
                  <a:lnTo>
                    <a:pt x="115" y="186"/>
                  </a:lnTo>
                  <a:lnTo>
                    <a:pt x="115" y="188"/>
                  </a:lnTo>
                  <a:lnTo>
                    <a:pt x="118" y="197"/>
                  </a:lnTo>
                  <a:lnTo>
                    <a:pt x="119" y="204"/>
                  </a:lnTo>
                  <a:lnTo>
                    <a:pt x="118" y="209"/>
                  </a:lnTo>
                  <a:lnTo>
                    <a:pt x="110" y="210"/>
                  </a:lnTo>
                  <a:lnTo>
                    <a:pt x="117" y="224"/>
                  </a:lnTo>
                  <a:lnTo>
                    <a:pt x="119" y="235"/>
                  </a:lnTo>
                  <a:lnTo>
                    <a:pt x="120" y="245"/>
                  </a:lnTo>
                  <a:lnTo>
                    <a:pt x="121" y="255"/>
                  </a:lnTo>
                  <a:lnTo>
                    <a:pt x="131" y="260"/>
                  </a:lnTo>
                  <a:lnTo>
                    <a:pt x="134" y="273"/>
                  </a:lnTo>
                  <a:lnTo>
                    <a:pt x="134" y="287"/>
                  </a:lnTo>
                  <a:lnTo>
                    <a:pt x="134" y="296"/>
                  </a:lnTo>
                  <a:lnTo>
                    <a:pt x="135" y="298"/>
                  </a:lnTo>
                  <a:lnTo>
                    <a:pt x="140" y="300"/>
                  </a:lnTo>
                  <a:lnTo>
                    <a:pt x="146" y="300"/>
                  </a:lnTo>
                  <a:lnTo>
                    <a:pt x="153" y="300"/>
                  </a:lnTo>
                  <a:lnTo>
                    <a:pt x="159" y="300"/>
                  </a:lnTo>
                  <a:lnTo>
                    <a:pt x="166" y="298"/>
                  </a:lnTo>
                  <a:lnTo>
                    <a:pt x="172" y="297"/>
                  </a:lnTo>
                  <a:lnTo>
                    <a:pt x="176" y="296"/>
                  </a:lnTo>
                  <a:lnTo>
                    <a:pt x="179" y="295"/>
                  </a:lnTo>
                  <a:lnTo>
                    <a:pt x="182" y="295"/>
                  </a:lnTo>
                  <a:lnTo>
                    <a:pt x="188" y="294"/>
                  </a:lnTo>
                  <a:lnTo>
                    <a:pt x="194" y="295"/>
                  </a:lnTo>
                  <a:lnTo>
                    <a:pt x="200" y="296"/>
                  </a:lnTo>
                  <a:lnTo>
                    <a:pt x="204" y="298"/>
                  </a:lnTo>
                  <a:lnTo>
                    <a:pt x="209" y="302"/>
                  </a:lnTo>
                  <a:lnTo>
                    <a:pt x="212" y="308"/>
                  </a:lnTo>
                  <a:lnTo>
                    <a:pt x="222" y="311"/>
                  </a:lnTo>
                  <a:lnTo>
                    <a:pt x="227" y="316"/>
                  </a:lnTo>
                  <a:lnTo>
                    <a:pt x="230" y="323"/>
                  </a:lnTo>
                  <a:lnTo>
                    <a:pt x="231" y="333"/>
                  </a:lnTo>
                  <a:lnTo>
                    <a:pt x="233" y="351"/>
                  </a:lnTo>
                  <a:lnTo>
                    <a:pt x="238" y="371"/>
                  </a:lnTo>
                  <a:lnTo>
                    <a:pt x="244" y="377"/>
                  </a:lnTo>
                  <a:lnTo>
                    <a:pt x="250" y="355"/>
                  </a:lnTo>
                  <a:lnTo>
                    <a:pt x="252" y="342"/>
                  </a:lnTo>
                  <a:lnTo>
                    <a:pt x="255" y="333"/>
                  </a:lnTo>
                  <a:lnTo>
                    <a:pt x="260" y="326"/>
                  </a:lnTo>
                  <a:lnTo>
                    <a:pt x="265" y="321"/>
                  </a:lnTo>
                  <a:lnTo>
                    <a:pt x="270" y="319"/>
                  </a:lnTo>
                  <a:lnTo>
                    <a:pt x="272" y="315"/>
                  </a:lnTo>
                  <a:lnTo>
                    <a:pt x="272" y="309"/>
                  </a:lnTo>
                  <a:lnTo>
                    <a:pt x="271" y="303"/>
                  </a:lnTo>
                  <a:lnTo>
                    <a:pt x="274" y="300"/>
                  </a:lnTo>
                  <a:lnTo>
                    <a:pt x="280" y="296"/>
                  </a:lnTo>
                  <a:lnTo>
                    <a:pt x="290" y="294"/>
                  </a:lnTo>
                  <a:lnTo>
                    <a:pt x="301" y="291"/>
                  </a:lnTo>
                  <a:lnTo>
                    <a:pt x="314" y="289"/>
                  </a:lnTo>
                  <a:lnTo>
                    <a:pt x="324" y="288"/>
                  </a:lnTo>
                  <a:lnTo>
                    <a:pt x="333" y="289"/>
                  </a:lnTo>
                  <a:lnTo>
                    <a:pt x="339" y="290"/>
                  </a:lnTo>
                  <a:lnTo>
                    <a:pt x="345" y="283"/>
                  </a:lnTo>
                  <a:lnTo>
                    <a:pt x="351" y="280"/>
                  </a:lnTo>
                  <a:lnTo>
                    <a:pt x="359" y="281"/>
                  </a:lnTo>
                  <a:lnTo>
                    <a:pt x="369" y="286"/>
                  </a:lnTo>
                  <a:lnTo>
                    <a:pt x="378" y="286"/>
                  </a:lnTo>
                  <a:lnTo>
                    <a:pt x="384" y="285"/>
                  </a:lnTo>
                  <a:lnTo>
                    <a:pt x="388" y="282"/>
                  </a:lnTo>
                  <a:lnTo>
                    <a:pt x="392" y="280"/>
                  </a:lnTo>
                  <a:lnTo>
                    <a:pt x="397" y="280"/>
                  </a:lnTo>
                  <a:lnTo>
                    <a:pt x="399" y="283"/>
                  </a:lnTo>
                  <a:lnTo>
                    <a:pt x="398" y="289"/>
                  </a:lnTo>
                  <a:lnTo>
                    <a:pt x="389" y="294"/>
                  </a:lnTo>
                  <a:lnTo>
                    <a:pt x="378" y="298"/>
                  </a:lnTo>
                  <a:lnTo>
                    <a:pt x="374" y="304"/>
                  </a:lnTo>
                  <a:lnTo>
                    <a:pt x="373" y="311"/>
                  </a:lnTo>
                  <a:lnTo>
                    <a:pt x="374" y="318"/>
                  </a:lnTo>
                  <a:lnTo>
                    <a:pt x="376" y="324"/>
                  </a:lnTo>
                  <a:lnTo>
                    <a:pt x="380" y="331"/>
                  </a:lnTo>
                  <a:lnTo>
                    <a:pt x="382" y="338"/>
                  </a:lnTo>
                  <a:lnTo>
                    <a:pt x="378" y="344"/>
                  </a:lnTo>
                  <a:lnTo>
                    <a:pt x="373" y="353"/>
                  </a:lnTo>
                  <a:lnTo>
                    <a:pt x="367" y="359"/>
                  </a:lnTo>
                  <a:lnTo>
                    <a:pt x="362" y="365"/>
                  </a:lnTo>
                  <a:lnTo>
                    <a:pt x="358" y="371"/>
                  </a:lnTo>
                  <a:lnTo>
                    <a:pt x="353" y="379"/>
                  </a:lnTo>
                  <a:lnTo>
                    <a:pt x="351" y="388"/>
                  </a:lnTo>
                  <a:lnTo>
                    <a:pt x="354" y="396"/>
                  </a:lnTo>
                  <a:lnTo>
                    <a:pt x="363" y="403"/>
                  </a:lnTo>
                  <a:lnTo>
                    <a:pt x="373" y="407"/>
                  </a:lnTo>
                  <a:lnTo>
                    <a:pt x="377" y="407"/>
                  </a:lnTo>
                  <a:lnTo>
                    <a:pt x="381" y="404"/>
                  </a:lnTo>
                  <a:lnTo>
                    <a:pt x="388" y="399"/>
                  </a:lnTo>
                  <a:lnTo>
                    <a:pt x="393" y="391"/>
                  </a:lnTo>
                  <a:lnTo>
                    <a:pt x="395" y="384"/>
                  </a:lnTo>
                  <a:lnTo>
                    <a:pt x="393" y="378"/>
                  </a:lnTo>
                  <a:lnTo>
                    <a:pt x="392" y="376"/>
                  </a:lnTo>
                  <a:lnTo>
                    <a:pt x="389" y="373"/>
                  </a:lnTo>
                  <a:lnTo>
                    <a:pt x="384" y="369"/>
                  </a:lnTo>
                  <a:lnTo>
                    <a:pt x="384" y="361"/>
                  </a:lnTo>
                  <a:lnTo>
                    <a:pt x="396" y="351"/>
                  </a:lnTo>
                  <a:lnTo>
                    <a:pt x="408" y="339"/>
                  </a:lnTo>
                  <a:lnTo>
                    <a:pt x="412" y="324"/>
                  </a:lnTo>
                  <a:lnTo>
                    <a:pt x="411" y="310"/>
                  </a:lnTo>
                  <a:lnTo>
                    <a:pt x="408" y="304"/>
                  </a:lnTo>
                  <a:lnTo>
                    <a:pt x="422" y="298"/>
                  </a:lnTo>
                  <a:lnTo>
                    <a:pt x="430" y="297"/>
                  </a:lnTo>
                  <a:lnTo>
                    <a:pt x="436" y="303"/>
                  </a:lnTo>
                  <a:lnTo>
                    <a:pt x="438" y="316"/>
                  </a:lnTo>
                  <a:lnTo>
                    <a:pt x="439" y="331"/>
                  </a:lnTo>
                  <a:lnTo>
                    <a:pt x="441" y="341"/>
                  </a:lnTo>
                  <a:lnTo>
                    <a:pt x="439" y="349"/>
                  </a:lnTo>
                  <a:lnTo>
                    <a:pt x="435" y="355"/>
                  </a:lnTo>
                  <a:lnTo>
                    <a:pt x="439" y="366"/>
                  </a:lnTo>
                  <a:lnTo>
                    <a:pt x="446" y="372"/>
                  </a:lnTo>
                  <a:lnTo>
                    <a:pt x="453" y="374"/>
                  </a:lnTo>
                  <a:lnTo>
                    <a:pt x="460" y="376"/>
                  </a:lnTo>
                  <a:lnTo>
                    <a:pt x="467" y="379"/>
                  </a:lnTo>
                  <a:lnTo>
                    <a:pt x="473" y="386"/>
                  </a:lnTo>
                  <a:lnTo>
                    <a:pt x="476" y="394"/>
                  </a:lnTo>
                  <a:lnTo>
                    <a:pt x="477" y="397"/>
                  </a:lnTo>
                  <a:lnTo>
                    <a:pt x="225" y="494"/>
                  </a:lnTo>
                  <a:lnTo>
                    <a:pt x="229" y="474"/>
                  </a:lnTo>
                  <a:lnTo>
                    <a:pt x="232" y="461"/>
                  </a:lnTo>
                  <a:lnTo>
                    <a:pt x="236" y="454"/>
                  </a:lnTo>
                  <a:lnTo>
                    <a:pt x="237" y="453"/>
                  </a:lnTo>
                  <a:lnTo>
                    <a:pt x="236" y="453"/>
                  </a:lnTo>
                  <a:lnTo>
                    <a:pt x="232" y="450"/>
                  </a:lnTo>
                  <a:lnTo>
                    <a:pt x="230" y="445"/>
                  </a:lnTo>
                  <a:lnTo>
                    <a:pt x="231" y="433"/>
                  </a:lnTo>
                  <a:lnTo>
                    <a:pt x="230" y="423"/>
                  </a:lnTo>
                  <a:lnTo>
                    <a:pt x="225" y="419"/>
                  </a:lnTo>
                  <a:lnTo>
                    <a:pt x="219" y="416"/>
                  </a:lnTo>
                  <a:lnTo>
                    <a:pt x="219" y="408"/>
                  </a:lnTo>
                  <a:lnTo>
                    <a:pt x="221" y="397"/>
                  </a:lnTo>
                  <a:lnTo>
                    <a:pt x="218" y="389"/>
                  </a:lnTo>
                  <a:lnTo>
                    <a:pt x="215" y="384"/>
                  </a:lnTo>
                  <a:lnTo>
                    <a:pt x="212" y="383"/>
                  </a:lnTo>
                  <a:lnTo>
                    <a:pt x="214" y="380"/>
                  </a:lnTo>
                  <a:lnTo>
                    <a:pt x="215" y="377"/>
                  </a:lnTo>
                  <a:lnTo>
                    <a:pt x="215" y="372"/>
                  </a:lnTo>
                  <a:lnTo>
                    <a:pt x="214" y="369"/>
                  </a:lnTo>
                  <a:lnTo>
                    <a:pt x="208" y="362"/>
                  </a:lnTo>
                  <a:lnTo>
                    <a:pt x="207" y="353"/>
                  </a:lnTo>
                  <a:lnTo>
                    <a:pt x="207" y="346"/>
                  </a:lnTo>
                  <a:lnTo>
                    <a:pt x="207" y="343"/>
                  </a:lnTo>
                  <a:lnTo>
                    <a:pt x="206" y="344"/>
                  </a:lnTo>
                  <a:lnTo>
                    <a:pt x="204" y="346"/>
                  </a:lnTo>
                  <a:lnTo>
                    <a:pt x="202" y="344"/>
                  </a:lnTo>
                  <a:lnTo>
                    <a:pt x="201" y="338"/>
                  </a:lnTo>
                  <a:lnTo>
                    <a:pt x="196" y="323"/>
                  </a:lnTo>
                  <a:lnTo>
                    <a:pt x="189" y="323"/>
                  </a:lnTo>
                  <a:lnTo>
                    <a:pt x="182" y="330"/>
                  </a:lnTo>
                  <a:lnTo>
                    <a:pt x="178" y="339"/>
                  </a:lnTo>
                  <a:lnTo>
                    <a:pt x="162" y="340"/>
                  </a:lnTo>
                  <a:lnTo>
                    <a:pt x="151" y="335"/>
                  </a:lnTo>
                  <a:lnTo>
                    <a:pt x="146" y="328"/>
                  </a:lnTo>
                  <a:lnTo>
                    <a:pt x="144" y="318"/>
                  </a:lnTo>
                  <a:lnTo>
                    <a:pt x="142" y="310"/>
                  </a:lnTo>
                  <a:lnTo>
                    <a:pt x="134" y="306"/>
                  </a:lnTo>
                  <a:lnTo>
                    <a:pt x="125" y="306"/>
                  </a:lnTo>
                  <a:lnTo>
                    <a:pt x="116" y="309"/>
                  </a:lnTo>
                  <a:lnTo>
                    <a:pt x="110" y="310"/>
                  </a:lnTo>
                  <a:lnTo>
                    <a:pt x="110" y="308"/>
                  </a:lnTo>
                  <a:lnTo>
                    <a:pt x="111" y="304"/>
                  </a:lnTo>
                  <a:lnTo>
                    <a:pt x="112" y="302"/>
                  </a:lnTo>
                  <a:lnTo>
                    <a:pt x="109" y="303"/>
                  </a:lnTo>
                  <a:lnTo>
                    <a:pt x="103" y="305"/>
                  </a:lnTo>
                  <a:lnTo>
                    <a:pt x="98" y="302"/>
                  </a:lnTo>
                  <a:lnTo>
                    <a:pt x="103" y="285"/>
                  </a:lnTo>
                  <a:lnTo>
                    <a:pt x="108" y="264"/>
                  </a:lnTo>
                  <a:lnTo>
                    <a:pt x="105" y="250"/>
                  </a:lnTo>
                  <a:lnTo>
                    <a:pt x="98" y="241"/>
                  </a:lnTo>
                  <a:lnTo>
                    <a:pt x="90" y="234"/>
                  </a:lnTo>
                  <a:lnTo>
                    <a:pt x="86" y="219"/>
                  </a:lnTo>
                  <a:lnTo>
                    <a:pt x="83" y="207"/>
                  </a:lnTo>
                  <a:lnTo>
                    <a:pt x="79" y="198"/>
                  </a:lnTo>
                  <a:lnTo>
                    <a:pt x="72" y="191"/>
                  </a:lnTo>
                  <a:lnTo>
                    <a:pt x="68" y="186"/>
                  </a:lnTo>
                  <a:lnTo>
                    <a:pt x="71" y="181"/>
                  </a:lnTo>
                  <a:lnTo>
                    <a:pt x="76" y="175"/>
                  </a:lnTo>
                  <a:lnTo>
                    <a:pt x="80" y="172"/>
                  </a:lnTo>
                  <a:lnTo>
                    <a:pt x="78" y="171"/>
                  </a:lnTo>
                  <a:lnTo>
                    <a:pt x="71" y="166"/>
                  </a:lnTo>
                  <a:lnTo>
                    <a:pt x="65" y="159"/>
                  </a:lnTo>
                  <a:lnTo>
                    <a:pt x="61" y="147"/>
                  </a:lnTo>
                  <a:lnTo>
                    <a:pt x="58" y="142"/>
                  </a:lnTo>
                  <a:lnTo>
                    <a:pt x="51" y="136"/>
                  </a:lnTo>
                  <a:lnTo>
                    <a:pt x="47" y="131"/>
                  </a:lnTo>
                  <a:lnTo>
                    <a:pt x="47" y="127"/>
                  </a:lnTo>
                  <a:lnTo>
                    <a:pt x="52" y="120"/>
                  </a:lnTo>
                  <a:lnTo>
                    <a:pt x="55" y="108"/>
                  </a:lnTo>
                  <a:lnTo>
                    <a:pt x="53" y="95"/>
                  </a:lnTo>
                  <a:lnTo>
                    <a:pt x="48" y="81"/>
                  </a:lnTo>
                  <a:lnTo>
                    <a:pt x="40" y="80"/>
                  </a:lnTo>
                  <a:lnTo>
                    <a:pt x="38" y="73"/>
                  </a:lnTo>
                  <a:lnTo>
                    <a:pt x="38" y="63"/>
                  </a:lnTo>
                  <a:lnTo>
                    <a:pt x="36" y="56"/>
                  </a:lnTo>
                  <a:lnTo>
                    <a:pt x="30" y="51"/>
                  </a:lnTo>
                  <a:lnTo>
                    <a:pt x="26" y="45"/>
                  </a:lnTo>
                  <a:lnTo>
                    <a:pt x="22" y="39"/>
                  </a:lnTo>
                  <a:lnTo>
                    <a:pt x="21" y="37"/>
                  </a:lnTo>
                  <a:lnTo>
                    <a:pt x="6" y="30"/>
                  </a:lnTo>
                  <a:lnTo>
                    <a:pt x="6" y="27"/>
                  </a:lnTo>
                  <a:lnTo>
                    <a:pt x="5" y="17"/>
                  </a:lnTo>
                  <a:lnTo>
                    <a:pt x="3" y="8"/>
                  </a:lnTo>
                  <a:lnTo>
                    <a:pt x="0" y="0"/>
                  </a:lnTo>
                  <a:lnTo>
                    <a:pt x="58"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19" name="Freeform 81"/>
            <p:cNvSpPr>
              <a:spLocks/>
            </p:cNvSpPr>
            <p:nvPr/>
          </p:nvSpPr>
          <p:spPr bwMode="auto">
            <a:xfrm>
              <a:off x="2119" y="3030"/>
              <a:ext cx="292" cy="255"/>
            </a:xfrm>
            <a:custGeom>
              <a:avLst/>
              <a:gdLst>
                <a:gd name="T0" fmla="*/ 11 w 583"/>
                <a:gd name="T1" fmla="*/ 0 h 512"/>
                <a:gd name="T2" fmla="*/ 12 w 583"/>
                <a:gd name="T3" fmla="*/ 0 h 512"/>
                <a:gd name="T4" fmla="*/ 13 w 583"/>
                <a:gd name="T5" fmla="*/ 0 h 512"/>
                <a:gd name="T6" fmla="*/ 14 w 583"/>
                <a:gd name="T7" fmla="*/ 0 h 512"/>
                <a:gd name="T8" fmla="*/ 14 w 583"/>
                <a:gd name="T9" fmla="*/ 1 h 512"/>
                <a:gd name="T10" fmla="*/ 15 w 583"/>
                <a:gd name="T11" fmla="*/ 0 h 512"/>
                <a:gd name="T12" fmla="*/ 15 w 583"/>
                <a:gd name="T13" fmla="*/ 0 h 512"/>
                <a:gd name="T14" fmla="*/ 16 w 583"/>
                <a:gd name="T15" fmla="*/ 0 h 512"/>
                <a:gd name="T16" fmla="*/ 16 w 583"/>
                <a:gd name="T17" fmla="*/ 0 h 512"/>
                <a:gd name="T18" fmla="*/ 16 w 583"/>
                <a:gd name="T19" fmla="*/ 1 h 512"/>
                <a:gd name="T20" fmla="*/ 16 w 583"/>
                <a:gd name="T21" fmla="*/ 1 h 512"/>
                <a:gd name="T22" fmla="*/ 15 w 583"/>
                <a:gd name="T23" fmla="*/ 1 h 512"/>
                <a:gd name="T24" fmla="*/ 15 w 583"/>
                <a:gd name="T25" fmla="*/ 1 h 512"/>
                <a:gd name="T26" fmla="*/ 15 w 583"/>
                <a:gd name="T27" fmla="*/ 1 h 512"/>
                <a:gd name="T28" fmla="*/ 16 w 583"/>
                <a:gd name="T29" fmla="*/ 2 h 512"/>
                <a:gd name="T30" fmla="*/ 16 w 583"/>
                <a:gd name="T31" fmla="*/ 2 h 512"/>
                <a:gd name="T32" fmla="*/ 17 w 583"/>
                <a:gd name="T33" fmla="*/ 2 h 512"/>
                <a:gd name="T34" fmla="*/ 17 w 583"/>
                <a:gd name="T35" fmla="*/ 3 h 512"/>
                <a:gd name="T36" fmla="*/ 18 w 583"/>
                <a:gd name="T37" fmla="*/ 3 h 512"/>
                <a:gd name="T38" fmla="*/ 18 w 583"/>
                <a:gd name="T39" fmla="*/ 4 h 512"/>
                <a:gd name="T40" fmla="*/ 19 w 583"/>
                <a:gd name="T41" fmla="*/ 5 h 512"/>
                <a:gd name="T42" fmla="*/ 4 w 583"/>
                <a:gd name="T43" fmla="*/ 15 h 512"/>
                <a:gd name="T44" fmla="*/ 3 w 583"/>
                <a:gd name="T45" fmla="*/ 15 h 512"/>
                <a:gd name="T46" fmla="*/ 3 w 583"/>
                <a:gd name="T47" fmla="*/ 14 h 512"/>
                <a:gd name="T48" fmla="*/ 3 w 583"/>
                <a:gd name="T49" fmla="*/ 13 h 512"/>
                <a:gd name="T50" fmla="*/ 3 w 583"/>
                <a:gd name="T51" fmla="*/ 12 h 512"/>
                <a:gd name="T52" fmla="*/ 2 w 583"/>
                <a:gd name="T53" fmla="*/ 11 h 512"/>
                <a:gd name="T54" fmla="*/ 1 w 583"/>
                <a:gd name="T55" fmla="*/ 10 h 512"/>
                <a:gd name="T56" fmla="*/ 1 w 583"/>
                <a:gd name="T57" fmla="*/ 10 h 512"/>
                <a:gd name="T58" fmla="*/ 1 w 583"/>
                <a:gd name="T59" fmla="*/ 9 h 512"/>
                <a:gd name="T60" fmla="*/ 0 w 583"/>
                <a:gd name="T61" fmla="*/ 8 h 512"/>
                <a:gd name="T62" fmla="*/ 1 w 583"/>
                <a:gd name="T63" fmla="*/ 8 h 512"/>
                <a:gd name="T64" fmla="*/ 1 w 583"/>
                <a:gd name="T65" fmla="*/ 7 h 512"/>
                <a:gd name="T66" fmla="*/ 1 w 583"/>
                <a:gd name="T67" fmla="*/ 6 h 512"/>
                <a:gd name="T68" fmla="*/ 1 w 583"/>
                <a:gd name="T69" fmla="*/ 6 h 512"/>
                <a:gd name="T70" fmla="*/ 1 w 583"/>
                <a:gd name="T71" fmla="*/ 5 h 512"/>
                <a:gd name="T72" fmla="*/ 1 w 583"/>
                <a:gd name="T73" fmla="*/ 5 h 512"/>
                <a:gd name="T74" fmla="*/ 1 w 583"/>
                <a:gd name="T75" fmla="*/ 4 h 512"/>
                <a:gd name="T76" fmla="*/ 2 w 583"/>
                <a:gd name="T77" fmla="*/ 4 h 512"/>
                <a:gd name="T78" fmla="*/ 2 w 583"/>
                <a:gd name="T79" fmla="*/ 3 h 512"/>
                <a:gd name="T80" fmla="*/ 3 w 583"/>
                <a:gd name="T81" fmla="*/ 3 h 512"/>
                <a:gd name="T82" fmla="*/ 3 w 583"/>
                <a:gd name="T83" fmla="*/ 3 h 5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3"/>
                <a:gd name="T127" fmla="*/ 0 h 512"/>
                <a:gd name="T128" fmla="*/ 583 w 583"/>
                <a:gd name="T129" fmla="*/ 512 h 5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3" h="512">
                  <a:moveTo>
                    <a:pt x="344" y="0"/>
                  </a:moveTo>
                  <a:lnTo>
                    <a:pt x="347" y="0"/>
                  </a:lnTo>
                  <a:lnTo>
                    <a:pt x="351" y="3"/>
                  </a:lnTo>
                  <a:lnTo>
                    <a:pt x="358" y="4"/>
                  </a:lnTo>
                  <a:lnTo>
                    <a:pt x="366" y="6"/>
                  </a:lnTo>
                  <a:lnTo>
                    <a:pt x="374" y="9"/>
                  </a:lnTo>
                  <a:lnTo>
                    <a:pt x="383" y="10"/>
                  </a:lnTo>
                  <a:lnTo>
                    <a:pt x="389" y="11"/>
                  </a:lnTo>
                  <a:lnTo>
                    <a:pt x="394" y="11"/>
                  </a:lnTo>
                  <a:lnTo>
                    <a:pt x="401" y="12"/>
                  </a:lnTo>
                  <a:lnTo>
                    <a:pt x="409" y="17"/>
                  </a:lnTo>
                  <a:lnTo>
                    <a:pt x="418" y="25"/>
                  </a:lnTo>
                  <a:lnTo>
                    <a:pt x="424" y="30"/>
                  </a:lnTo>
                  <a:lnTo>
                    <a:pt x="427" y="32"/>
                  </a:lnTo>
                  <a:lnTo>
                    <a:pt x="433" y="32"/>
                  </a:lnTo>
                  <a:lnTo>
                    <a:pt x="440" y="30"/>
                  </a:lnTo>
                  <a:lnTo>
                    <a:pt x="448" y="28"/>
                  </a:lnTo>
                  <a:lnTo>
                    <a:pt x="455" y="26"/>
                  </a:lnTo>
                  <a:lnTo>
                    <a:pt x="462" y="24"/>
                  </a:lnTo>
                  <a:lnTo>
                    <a:pt x="468" y="22"/>
                  </a:lnTo>
                  <a:lnTo>
                    <a:pt x="471" y="21"/>
                  </a:lnTo>
                  <a:lnTo>
                    <a:pt x="475" y="20"/>
                  </a:lnTo>
                  <a:lnTo>
                    <a:pt x="480" y="20"/>
                  </a:lnTo>
                  <a:lnTo>
                    <a:pt x="487" y="21"/>
                  </a:lnTo>
                  <a:lnTo>
                    <a:pt x="495" y="22"/>
                  </a:lnTo>
                  <a:lnTo>
                    <a:pt x="502" y="25"/>
                  </a:lnTo>
                  <a:lnTo>
                    <a:pt x="508" y="29"/>
                  </a:lnTo>
                  <a:lnTo>
                    <a:pt x="513" y="35"/>
                  </a:lnTo>
                  <a:lnTo>
                    <a:pt x="515" y="43"/>
                  </a:lnTo>
                  <a:lnTo>
                    <a:pt x="507" y="44"/>
                  </a:lnTo>
                  <a:lnTo>
                    <a:pt x="499" y="44"/>
                  </a:lnTo>
                  <a:lnTo>
                    <a:pt x="493" y="43"/>
                  </a:lnTo>
                  <a:lnTo>
                    <a:pt x="491" y="42"/>
                  </a:lnTo>
                  <a:lnTo>
                    <a:pt x="490" y="42"/>
                  </a:lnTo>
                  <a:lnTo>
                    <a:pt x="485" y="43"/>
                  </a:lnTo>
                  <a:lnTo>
                    <a:pt x="480" y="44"/>
                  </a:lnTo>
                  <a:lnTo>
                    <a:pt x="475" y="45"/>
                  </a:lnTo>
                  <a:lnTo>
                    <a:pt x="468" y="48"/>
                  </a:lnTo>
                  <a:lnTo>
                    <a:pt x="463" y="50"/>
                  </a:lnTo>
                  <a:lnTo>
                    <a:pt x="461" y="52"/>
                  </a:lnTo>
                  <a:lnTo>
                    <a:pt x="461" y="56"/>
                  </a:lnTo>
                  <a:lnTo>
                    <a:pt x="469" y="58"/>
                  </a:lnTo>
                  <a:lnTo>
                    <a:pt x="476" y="62"/>
                  </a:lnTo>
                  <a:lnTo>
                    <a:pt x="480" y="66"/>
                  </a:lnTo>
                  <a:lnTo>
                    <a:pt x="483" y="73"/>
                  </a:lnTo>
                  <a:lnTo>
                    <a:pt x="487" y="70"/>
                  </a:lnTo>
                  <a:lnTo>
                    <a:pt x="493" y="66"/>
                  </a:lnTo>
                  <a:lnTo>
                    <a:pt x="500" y="65"/>
                  </a:lnTo>
                  <a:lnTo>
                    <a:pt x="506" y="65"/>
                  </a:lnTo>
                  <a:lnTo>
                    <a:pt x="512" y="67"/>
                  </a:lnTo>
                  <a:lnTo>
                    <a:pt x="516" y="72"/>
                  </a:lnTo>
                  <a:lnTo>
                    <a:pt x="520" y="80"/>
                  </a:lnTo>
                  <a:lnTo>
                    <a:pt x="521" y="91"/>
                  </a:lnTo>
                  <a:lnTo>
                    <a:pt x="527" y="110"/>
                  </a:lnTo>
                  <a:lnTo>
                    <a:pt x="537" y="115"/>
                  </a:lnTo>
                  <a:lnTo>
                    <a:pt x="546" y="112"/>
                  </a:lnTo>
                  <a:lnTo>
                    <a:pt x="551" y="110"/>
                  </a:lnTo>
                  <a:lnTo>
                    <a:pt x="552" y="113"/>
                  </a:lnTo>
                  <a:lnTo>
                    <a:pt x="555" y="123"/>
                  </a:lnTo>
                  <a:lnTo>
                    <a:pt x="562" y="134"/>
                  </a:lnTo>
                  <a:lnTo>
                    <a:pt x="574" y="144"/>
                  </a:lnTo>
                  <a:lnTo>
                    <a:pt x="583" y="158"/>
                  </a:lnTo>
                  <a:lnTo>
                    <a:pt x="582" y="174"/>
                  </a:lnTo>
                  <a:lnTo>
                    <a:pt x="578" y="191"/>
                  </a:lnTo>
                  <a:lnTo>
                    <a:pt x="583" y="202"/>
                  </a:lnTo>
                  <a:lnTo>
                    <a:pt x="122" y="512"/>
                  </a:lnTo>
                  <a:lnTo>
                    <a:pt x="113" y="505"/>
                  </a:lnTo>
                  <a:lnTo>
                    <a:pt x="103" y="494"/>
                  </a:lnTo>
                  <a:lnTo>
                    <a:pt x="92" y="483"/>
                  </a:lnTo>
                  <a:lnTo>
                    <a:pt x="89" y="479"/>
                  </a:lnTo>
                  <a:lnTo>
                    <a:pt x="86" y="475"/>
                  </a:lnTo>
                  <a:lnTo>
                    <a:pt x="83" y="467"/>
                  </a:lnTo>
                  <a:lnTo>
                    <a:pt x="79" y="457"/>
                  </a:lnTo>
                  <a:lnTo>
                    <a:pt x="81" y="447"/>
                  </a:lnTo>
                  <a:lnTo>
                    <a:pt x="81" y="437"/>
                  </a:lnTo>
                  <a:lnTo>
                    <a:pt x="77" y="427"/>
                  </a:lnTo>
                  <a:lnTo>
                    <a:pt x="71" y="419"/>
                  </a:lnTo>
                  <a:lnTo>
                    <a:pt x="66" y="413"/>
                  </a:lnTo>
                  <a:lnTo>
                    <a:pt x="67" y="399"/>
                  </a:lnTo>
                  <a:lnTo>
                    <a:pt x="62" y="385"/>
                  </a:lnTo>
                  <a:lnTo>
                    <a:pt x="53" y="374"/>
                  </a:lnTo>
                  <a:lnTo>
                    <a:pt x="43" y="368"/>
                  </a:lnTo>
                  <a:lnTo>
                    <a:pt x="32" y="361"/>
                  </a:lnTo>
                  <a:lnTo>
                    <a:pt x="23" y="348"/>
                  </a:lnTo>
                  <a:lnTo>
                    <a:pt x="16" y="336"/>
                  </a:lnTo>
                  <a:lnTo>
                    <a:pt x="16" y="329"/>
                  </a:lnTo>
                  <a:lnTo>
                    <a:pt x="21" y="324"/>
                  </a:lnTo>
                  <a:lnTo>
                    <a:pt x="25" y="316"/>
                  </a:lnTo>
                  <a:lnTo>
                    <a:pt x="29" y="309"/>
                  </a:lnTo>
                  <a:lnTo>
                    <a:pt x="30" y="306"/>
                  </a:lnTo>
                  <a:lnTo>
                    <a:pt x="11" y="309"/>
                  </a:lnTo>
                  <a:lnTo>
                    <a:pt x="3" y="293"/>
                  </a:lnTo>
                  <a:lnTo>
                    <a:pt x="0" y="282"/>
                  </a:lnTo>
                  <a:lnTo>
                    <a:pt x="0" y="274"/>
                  </a:lnTo>
                  <a:lnTo>
                    <a:pt x="2" y="267"/>
                  </a:lnTo>
                  <a:lnTo>
                    <a:pt x="7" y="262"/>
                  </a:lnTo>
                  <a:lnTo>
                    <a:pt x="10" y="256"/>
                  </a:lnTo>
                  <a:lnTo>
                    <a:pt x="14" y="252"/>
                  </a:lnTo>
                  <a:lnTo>
                    <a:pt x="14" y="245"/>
                  </a:lnTo>
                  <a:lnTo>
                    <a:pt x="11" y="234"/>
                  </a:lnTo>
                  <a:lnTo>
                    <a:pt x="8" y="225"/>
                  </a:lnTo>
                  <a:lnTo>
                    <a:pt x="8" y="216"/>
                  </a:lnTo>
                  <a:lnTo>
                    <a:pt x="15" y="209"/>
                  </a:lnTo>
                  <a:lnTo>
                    <a:pt x="9" y="200"/>
                  </a:lnTo>
                  <a:lnTo>
                    <a:pt x="7" y="192"/>
                  </a:lnTo>
                  <a:lnTo>
                    <a:pt x="8" y="186"/>
                  </a:lnTo>
                  <a:lnTo>
                    <a:pt x="13" y="181"/>
                  </a:lnTo>
                  <a:lnTo>
                    <a:pt x="17" y="178"/>
                  </a:lnTo>
                  <a:lnTo>
                    <a:pt x="23" y="174"/>
                  </a:lnTo>
                  <a:lnTo>
                    <a:pt x="28" y="171"/>
                  </a:lnTo>
                  <a:lnTo>
                    <a:pt x="31" y="168"/>
                  </a:lnTo>
                  <a:lnTo>
                    <a:pt x="25" y="159"/>
                  </a:lnTo>
                  <a:lnTo>
                    <a:pt x="25" y="153"/>
                  </a:lnTo>
                  <a:lnTo>
                    <a:pt x="28" y="149"/>
                  </a:lnTo>
                  <a:lnTo>
                    <a:pt x="32" y="146"/>
                  </a:lnTo>
                  <a:lnTo>
                    <a:pt x="39" y="142"/>
                  </a:lnTo>
                  <a:lnTo>
                    <a:pt x="46" y="136"/>
                  </a:lnTo>
                  <a:lnTo>
                    <a:pt x="51" y="130"/>
                  </a:lnTo>
                  <a:lnTo>
                    <a:pt x="51" y="121"/>
                  </a:lnTo>
                  <a:lnTo>
                    <a:pt x="59" y="116"/>
                  </a:lnTo>
                  <a:lnTo>
                    <a:pt x="67" y="112"/>
                  </a:lnTo>
                  <a:lnTo>
                    <a:pt x="74" y="111"/>
                  </a:lnTo>
                  <a:lnTo>
                    <a:pt x="79" y="111"/>
                  </a:lnTo>
                  <a:lnTo>
                    <a:pt x="84" y="111"/>
                  </a:lnTo>
                  <a:lnTo>
                    <a:pt x="88" y="109"/>
                  </a:lnTo>
                  <a:lnTo>
                    <a:pt x="91" y="104"/>
                  </a:lnTo>
                  <a:lnTo>
                    <a:pt x="92" y="97"/>
                  </a:lnTo>
                  <a:lnTo>
                    <a:pt x="34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20" name="Freeform 82"/>
            <p:cNvSpPr>
              <a:spLocks/>
            </p:cNvSpPr>
            <p:nvPr/>
          </p:nvSpPr>
          <p:spPr bwMode="auto">
            <a:xfrm>
              <a:off x="2178" y="3131"/>
              <a:ext cx="457" cy="361"/>
            </a:xfrm>
            <a:custGeom>
              <a:avLst/>
              <a:gdLst>
                <a:gd name="T0" fmla="*/ 15 w 914"/>
                <a:gd name="T1" fmla="*/ 1 h 722"/>
                <a:gd name="T2" fmla="*/ 17 w 914"/>
                <a:gd name="T3" fmla="*/ 1 h 722"/>
                <a:gd name="T4" fmla="*/ 17 w 914"/>
                <a:gd name="T5" fmla="*/ 1 h 722"/>
                <a:gd name="T6" fmla="*/ 19 w 914"/>
                <a:gd name="T7" fmla="*/ 1 h 722"/>
                <a:gd name="T8" fmla="*/ 20 w 914"/>
                <a:gd name="T9" fmla="*/ 1 h 722"/>
                <a:gd name="T10" fmla="*/ 20 w 914"/>
                <a:gd name="T11" fmla="*/ 1 h 722"/>
                <a:gd name="T12" fmla="*/ 21 w 914"/>
                <a:gd name="T13" fmla="*/ 1 h 722"/>
                <a:gd name="T14" fmla="*/ 22 w 914"/>
                <a:gd name="T15" fmla="*/ 3 h 722"/>
                <a:gd name="T16" fmla="*/ 22 w 914"/>
                <a:gd name="T17" fmla="*/ 5 h 722"/>
                <a:gd name="T18" fmla="*/ 23 w 914"/>
                <a:gd name="T19" fmla="*/ 6 h 722"/>
                <a:gd name="T20" fmla="*/ 22 w 914"/>
                <a:gd name="T21" fmla="*/ 6 h 722"/>
                <a:gd name="T22" fmla="*/ 22 w 914"/>
                <a:gd name="T23" fmla="*/ 6 h 722"/>
                <a:gd name="T24" fmla="*/ 20 w 914"/>
                <a:gd name="T25" fmla="*/ 7 h 722"/>
                <a:gd name="T26" fmla="*/ 20 w 914"/>
                <a:gd name="T27" fmla="*/ 7 h 722"/>
                <a:gd name="T28" fmla="*/ 21 w 914"/>
                <a:gd name="T29" fmla="*/ 7 h 722"/>
                <a:gd name="T30" fmla="*/ 22 w 914"/>
                <a:gd name="T31" fmla="*/ 7 h 722"/>
                <a:gd name="T32" fmla="*/ 23 w 914"/>
                <a:gd name="T33" fmla="*/ 7 h 722"/>
                <a:gd name="T34" fmla="*/ 23 w 914"/>
                <a:gd name="T35" fmla="*/ 6 h 722"/>
                <a:gd name="T36" fmla="*/ 23 w 914"/>
                <a:gd name="T37" fmla="*/ 7 h 722"/>
                <a:gd name="T38" fmla="*/ 24 w 914"/>
                <a:gd name="T39" fmla="*/ 7 h 722"/>
                <a:gd name="T40" fmla="*/ 24 w 914"/>
                <a:gd name="T41" fmla="*/ 7 h 722"/>
                <a:gd name="T42" fmla="*/ 25 w 914"/>
                <a:gd name="T43" fmla="*/ 7 h 722"/>
                <a:gd name="T44" fmla="*/ 23 w 914"/>
                <a:gd name="T45" fmla="*/ 9 h 722"/>
                <a:gd name="T46" fmla="*/ 23 w 914"/>
                <a:gd name="T47" fmla="*/ 9 h 722"/>
                <a:gd name="T48" fmla="*/ 23 w 914"/>
                <a:gd name="T49" fmla="*/ 9 h 722"/>
                <a:gd name="T50" fmla="*/ 22 w 914"/>
                <a:gd name="T51" fmla="*/ 9 h 722"/>
                <a:gd name="T52" fmla="*/ 21 w 914"/>
                <a:gd name="T53" fmla="*/ 9 h 722"/>
                <a:gd name="T54" fmla="*/ 21 w 914"/>
                <a:gd name="T55" fmla="*/ 10 h 722"/>
                <a:gd name="T56" fmla="*/ 22 w 914"/>
                <a:gd name="T57" fmla="*/ 10 h 722"/>
                <a:gd name="T58" fmla="*/ 22 w 914"/>
                <a:gd name="T59" fmla="*/ 10 h 722"/>
                <a:gd name="T60" fmla="*/ 23 w 914"/>
                <a:gd name="T61" fmla="*/ 10 h 722"/>
                <a:gd name="T62" fmla="*/ 24 w 914"/>
                <a:gd name="T63" fmla="*/ 9 h 722"/>
                <a:gd name="T64" fmla="*/ 25 w 914"/>
                <a:gd name="T65" fmla="*/ 9 h 722"/>
                <a:gd name="T66" fmla="*/ 26 w 914"/>
                <a:gd name="T67" fmla="*/ 9 h 722"/>
                <a:gd name="T68" fmla="*/ 26 w 914"/>
                <a:gd name="T69" fmla="*/ 9 h 722"/>
                <a:gd name="T70" fmla="*/ 28 w 914"/>
                <a:gd name="T71" fmla="*/ 9 h 722"/>
                <a:gd name="T72" fmla="*/ 29 w 914"/>
                <a:gd name="T73" fmla="*/ 9 h 722"/>
                <a:gd name="T74" fmla="*/ 28 w 914"/>
                <a:gd name="T75" fmla="*/ 10 h 722"/>
                <a:gd name="T76" fmla="*/ 28 w 914"/>
                <a:gd name="T77" fmla="*/ 10 h 722"/>
                <a:gd name="T78" fmla="*/ 9 w 914"/>
                <a:gd name="T79" fmla="*/ 23 h 722"/>
                <a:gd name="T80" fmla="*/ 9 w 914"/>
                <a:gd name="T81" fmla="*/ 22 h 722"/>
                <a:gd name="T82" fmla="*/ 7 w 914"/>
                <a:gd name="T83" fmla="*/ 21 h 722"/>
                <a:gd name="T84" fmla="*/ 7 w 914"/>
                <a:gd name="T85" fmla="*/ 20 h 722"/>
                <a:gd name="T86" fmla="*/ 7 w 914"/>
                <a:gd name="T87" fmla="*/ 19 h 722"/>
                <a:gd name="T88" fmla="*/ 7 w 914"/>
                <a:gd name="T89" fmla="*/ 19 h 722"/>
                <a:gd name="T90" fmla="*/ 7 w 914"/>
                <a:gd name="T91" fmla="*/ 18 h 722"/>
                <a:gd name="T92" fmla="*/ 7 w 914"/>
                <a:gd name="T93" fmla="*/ 17 h 722"/>
                <a:gd name="T94" fmla="*/ 6 w 914"/>
                <a:gd name="T95" fmla="*/ 17 h 722"/>
                <a:gd name="T96" fmla="*/ 5 w 914"/>
                <a:gd name="T97" fmla="*/ 15 h 722"/>
                <a:gd name="T98" fmla="*/ 5 w 914"/>
                <a:gd name="T99" fmla="*/ 14 h 722"/>
                <a:gd name="T100" fmla="*/ 4 w 914"/>
                <a:gd name="T101" fmla="*/ 13 h 722"/>
                <a:gd name="T102" fmla="*/ 3 w 914"/>
                <a:gd name="T103" fmla="*/ 12 h 722"/>
                <a:gd name="T104" fmla="*/ 2 w 914"/>
                <a:gd name="T105" fmla="*/ 11 h 722"/>
                <a:gd name="T106" fmla="*/ 1 w 914"/>
                <a:gd name="T107" fmla="*/ 11 h 722"/>
                <a:gd name="T108" fmla="*/ 1 w 914"/>
                <a:gd name="T109" fmla="*/ 11 h 722"/>
                <a:gd name="T110" fmla="*/ 14 w 914"/>
                <a:gd name="T111" fmla="*/ 0 h 7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14"/>
                <a:gd name="T169" fmla="*/ 0 h 722"/>
                <a:gd name="T170" fmla="*/ 914 w 914"/>
                <a:gd name="T171" fmla="*/ 722 h 7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14" h="722">
                  <a:moveTo>
                    <a:pt x="466" y="0"/>
                  </a:moveTo>
                  <a:lnTo>
                    <a:pt x="473" y="4"/>
                  </a:lnTo>
                  <a:lnTo>
                    <a:pt x="481" y="5"/>
                  </a:lnTo>
                  <a:lnTo>
                    <a:pt x="490" y="6"/>
                  </a:lnTo>
                  <a:lnTo>
                    <a:pt x="499" y="6"/>
                  </a:lnTo>
                  <a:lnTo>
                    <a:pt x="509" y="7"/>
                  </a:lnTo>
                  <a:lnTo>
                    <a:pt x="517" y="9"/>
                  </a:lnTo>
                  <a:lnTo>
                    <a:pt x="522" y="13"/>
                  </a:lnTo>
                  <a:lnTo>
                    <a:pt x="526" y="19"/>
                  </a:lnTo>
                  <a:lnTo>
                    <a:pt x="529" y="23"/>
                  </a:lnTo>
                  <a:lnTo>
                    <a:pt x="535" y="23"/>
                  </a:lnTo>
                  <a:lnTo>
                    <a:pt x="542" y="21"/>
                  </a:lnTo>
                  <a:lnTo>
                    <a:pt x="550" y="19"/>
                  </a:lnTo>
                  <a:lnTo>
                    <a:pt x="559" y="17"/>
                  </a:lnTo>
                  <a:lnTo>
                    <a:pt x="570" y="19"/>
                  </a:lnTo>
                  <a:lnTo>
                    <a:pt x="581" y="24"/>
                  </a:lnTo>
                  <a:lnTo>
                    <a:pt x="592" y="38"/>
                  </a:lnTo>
                  <a:lnTo>
                    <a:pt x="599" y="36"/>
                  </a:lnTo>
                  <a:lnTo>
                    <a:pt x="607" y="36"/>
                  </a:lnTo>
                  <a:lnTo>
                    <a:pt x="615" y="37"/>
                  </a:lnTo>
                  <a:lnTo>
                    <a:pt x="623" y="39"/>
                  </a:lnTo>
                  <a:lnTo>
                    <a:pt x="628" y="43"/>
                  </a:lnTo>
                  <a:lnTo>
                    <a:pt x="634" y="45"/>
                  </a:lnTo>
                  <a:lnTo>
                    <a:pt x="638" y="47"/>
                  </a:lnTo>
                  <a:lnTo>
                    <a:pt x="639" y="48"/>
                  </a:lnTo>
                  <a:lnTo>
                    <a:pt x="654" y="47"/>
                  </a:lnTo>
                  <a:lnTo>
                    <a:pt x="654" y="50"/>
                  </a:lnTo>
                  <a:lnTo>
                    <a:pt x="654" y="55"/>
                  </a:lnTo>
                  <a:lnTo>
                    <a:pt x="656" y="63"/>
                  </a:lnTo>
                  <a:lnTo>
                    <a:pt x="661" y="74"/>
                  </a:lnTo>
                  <a:lnTo>
                    <a:pt x="669" y="85"/>
                  </a:lnTo>
                  <a:lnTo>
                    <a:pt x="677" y="97"/>
                  </a:lnTo>
                  <a:lnTo>
                    <a:pt x="684" y="112"/>
                  </a:lnTo>
                  <a:lnTo>
                    <a:pt x="686" y="128"/>
                  </a:lnTo>
                  <a:lnTo>
                    <a:pt x="691" y="139"/>
                  </a:lnTo>
                  <a:lnTo>
                    <a:pt x="701" y="144"/>
                  </a:lnTo>
                  <a:lnTo>
                    <a:pt x="713" y="152"/>
                  </a:lnTo>
                  <a:lnTo>
                    <a:pt x="716" y="173"/>
                  </a:lnTo>
                  <a:lnTo>
                    <a:pt x="715" y="191"/>
                  </a:lnTo>
                  <a:lnTo>
                    <a:pt x="713" y="196"/>
                  </a:lnTo>
                  <a:lnTo>
                    <a:pt x="709" y="192"/>
                  </a:lnTo>
                  <a:lnTo>
                    <a:pt x="705" y="192"/>
                  </a:lnTo>
                  <a:lnTo>
                    <a:pt x="702" y="197"/>
                  </a:lnTo>
                  <a:lnTo>
                    <a:pt x="702" y="202"/>
                  </a:lnTo>
                  <a:lnTo>
                    <a:pt x="700" y="207"/>
                  </a:lnTo>
                  <a:lnTo>
                    <a:pt x="692" y="211"/>
                  </a:lnTo>
                  <a:lnTo>
                    <a:pt x="685" y="212"/>
                  </a:lnTo>
                  <a:lnTo>
                    <a:pt x="676" y="216"/>
                  </a:lnTo>
                  <a:lnTo>
                    <a:pt x="667" y="219"/>
                  </a:lnTo>
                  <a:lnTo>
                    <a:pt x="657" y="222"/>
                  </a:lnTo>
                  <a:lnTo>
                    <a:pt x="648" y="227"/>
                  </a:lnTo>
                  <a:lnTo>
                    <a:pt x="639" y="230"/>
                  </a:lnTo>
                  <a:lnTo>
                    <a:pt x="632" y="234"/>
                  </a:lnTo>
                  <a:lnTo>
                    <a:pt x="625" y="236"/>
                  </a:lnTo>
                  <a:lnTo>
                    <a:pt x="617" y="243"/>
                  </a:lnTo>
                  <a:lnTo>
                    <a:pt x="617" y="252"/>
                  </a:lnTo>
                  <a:lnTo>
                    <a:pt x="623" y="259"/>
                  </a:lnTo>
                  <a:lnTo>
                    <a:pt x="635" y="256"/>
                  </a:lnTo>
                  <a:lnTo>
                    <a:pt x="649" y="245"/>
                  </a:lnTo>
                  <a:lnTo>
                    <a:pt x="660" y="239"/>
                  </a:lnTo>
                  <a:lnTo>
                    <a:pt x="667" y="236"/>
                  </a:lnTo>
                  <a:lnTo>
                    <a:pt x="669" y="243"/>
                  </a:lnTo>
                  <a:lnTo>
                    <a:pt x="678" y="243"/>
                  </a:lnTo>
                  <a:lnTo>
                    <a:pt x="687" y="242"/>
                  </a:lnTo>
                  <a:lnTo>
                    <a:pt x="695" y="239"/>
                  </a:lnTo>
                  <a:lnTo>
                    <a:pt x="702" y="234"/>
                  </a:lnTo>
                  <a:lnTo>
                    <a:pt x="709" y="229"/>
                  </a:lnTo>
                  <a:lnTo>
                    <a:pt x="715" y="224"/>
                  </a:lnTo>
                  <a:lnTo>
                    <a:pt x="718" y="217"/>
                  </a:lnTo>
                  <a:lnTo>
                    <a:pt x="722" y="211"/>
                  </a:lnTo>
                  <a:lnTo>
                    <a:pt x="730" y="211"/>
                  </a:lnTo>
                  <a:lnTo>
                    <a:pt x="735" y="213"/>
                  </a:lnTo>
                  <a:lnTo>
                    <a:pt x="737" y="219"/>
                  </a:lnTo>
                  <a:lnTo>
                    <a:pt x="736" y="226"/>
                  </a:lnTo>
                  <a:lnTo>
                    <a:pt x="732" y="232"/>
                  </a:lnTo>
                  <a:lnTo>
                    <a:pt x="729" y="235"/>
                  </a:lnTo>
                  <a:lnTo>
                    <a:pt x="725" y="240"/>
                  </a:lnTo>
                  <a:lnTo>
                    <a:pt x="725" y="247"/>
                  </a:lnTo>
                  <a:lnTo>
                    <a:pt x="732" y="244"/>
                  </a:lnTo>
                  <a:lnTo>
                    <a:pt x="739" y="241"/>
                  </a:lnTo>
                  <a:lnTo>
                    <a:pt x="745" y="236"/>
                  </a:lnTo>
                  <a:lnTo>
                    <a:pt x="751" y="232"/>
                  </a:lnTo>
                  <a:lnTo>
                    <a:pt x="755" y="228"/>
                  </a:lnTo>
                  <a:lnTo>
                    <a:pt x="760" y="227"/>
                  </a:lnTo>
                  <a:lnTo>
                    <a:pt x="764" y="227"/>
                  </a:lnTo>
                  <a:lnTo>
                    <a:pt x="768" y="230"/>
                  </a:lnTo>
                  <a:lnTo>
                    <a:pt x="773" y="241"/>
                  </a:lnTo>
                  <a:lnTo>
                    <a:pt x="771" y="252"/>
                  </a:lnTo>
                  <a:lnTo>
                    <a:pt x="764" y="263"/>
                  </a:lnTo>
                  <a:lnTo>
                    <a:pt x="751" y="271"/>
                  </a:lnTo>
                  <a:lnTo>
                    <a:pt x="741" y="273"/>
                  </a:lnTo>
                  <a:lnTo>
                    <a:pt x="735" y="275"/>
                  </a:lnTo>
                  <a:lnTo>
                    <a:pt x="726" y="275"/>
                  </a:lnTo>
                  <a:lnTo>
                    <a:pt x="721" y="274"/>
                  </a:lnTo>
                  <a:lnTo>
                    <a:pt x="716" y="274"/>
                  </a:lnTo>
                  <a:lnTo>
                    <a:pt x="713" y="273"/>
                  </a:lnTo>
                  <a:lnTo>
                    <a:pt x="710" y="272"/>
                  </a:lnTo>
                  <a:lnTo>
                    <a:pt x="709" y="272"/>
                  </a:lnTo>
                  <a:lnTo>
                    <a:pt x="708" y="273"/>
                  </a:lnTo>
                  <a:lnTo>
                    <a:pt x="707" y="275"/>
                  </a:lnTo>
                  <a:lnTo>
                    <a:pt x="703" y="279"/>
                  </a:lnTo>
                  <a:lnTo>
                    <a:pt x="699" y="282"/>
                  </a:lnTo>
                  <a:lnTo>
                    <a:pt x="695" y="283"/>
                  </a:lnTo>
                  <a:lnTo>
                    <a:pt x="691" y="282"/>
                  </a:lnTo>
                  <a:lnTo>
                    <a:pt x="686" y="282"/>
                  </a:lnTo>
                  <a:lnTo>
                    <a:pt x="680" y="281"/>
                  </a:lnTo>
                  <a:lnTo>
                    <a:pt x="675" y="281"/>
                  </a:lnTo>
                  <a:lnTo>
                    <a:pt x="669" y="282"/>
                  </a:lnTo>
                  <a:lnTo>
                    <a:pt x="662" y="286"/>
                  </a:lnTo>
                  <a:lnTo>
                    <a:pt x="656" y="292"/>
                  </a:lnTo>
                  <a:lnTo>
                    <a:pt x="650" y="301"/>
                  </a:lnTo>
                  <a:lnTo>
                    <a:pt x="654" y="303"/>
                  </a:lnTo>
                  <a:lnTo>
                    <a:pt x="663" y="301"/>
                  </a:lnTo>
                  <a:lnTo>
                    <a:pt x="671" y="302"/>
                  </a:lnTo>
                  <a:lnTo>
                    <a:pt x="675" y="303"/>
                  </a:lnTo>
                  <a:lnTo>
                    <a:pt x="679" y="302"/>
                  </a:lnTo>
                  <a:lnTo>
                    <a:pt x="685" y="300"/>
                  </a:lnTo>
                  <a:lnTo>
                    <a:pt x="691" y="297"/>
                  </a:lnTo>
                  <a:lnTo>
                    <a:pt x="695" y="296"/>
                  </a:lnTo>
                  <a:lnTo>
                    <a:pt x="701" y="295"/>
                  </a:lnTo>
                  <a:lnTo>
                    <a:pt x="706" y="295"/>
                  </a:lnTo>
                  <a:lnTo>
                    <a:pt x="710" y="297"/>
                  </a:lnTo>
                  <a:lnTo>
                    <a:pt x="718" y="295"/>
                  </a:lnTo>
                  <a:lnTo>
                    <a:pt x="728" y="292"/>
                  </a:lnTo>
                  <a:lnTo>
                    <a:pt x="738" y="287"/>
                  </a:lnTo>
                  <a:lnTo>
                    <a:pt x="748" y="283"/>
                  </a:lnTo>
                  <a:lnTo>
                    <a:pt x="759" y="281"/>
                  </a:lnTo>
                  <a:lnTo>
                    <a:pt x="768" y="280"/>
                  </a:lnTo>
                  <a:lnTo>
                    <a:pt x="775" y="280"/>
                  </a:lnTo>
                  <a:lnTo>
                    <a:pt x="779" y="283"/>
                  </a:lnTo>
                  <a:lnTo>
                    <a:pt x="782" y="280"/>
                  </a:lnTo>
                  <a:lnTo>
                    <a:pt x="785" y="277"/>
                  </a:lnTo>
                  <a:lnTo>
                    <a:pt x="789" y="271"/>
                  </a:lnTo>
                  <a:lnTo>
                    <a:pt x="793" y="266"/>
                  </a:lnTo>
                  <a:lnTo>
                    <a:pt x="798" y="262"/>
                  </a:lnTo>
                  <a:lnTo>
                    <a:pt x="804" y="257"/>
                  </a:lnTo>
                  <a:lnTo>
                    <a:pt x="809" y="256"/>
                  </a:lnTo>
                  <a:lnTo>
                    <a:pt x="815" y="256"/>
                  </a:lnTo>
                  <a:lnTo>
                    <a:pt x="819" y="263"/>
                  </a:lnTo>
                  <a:lnTo>
                    <a:pt x="826" y="267"/>
                  </a:lnTo>
                  <a:lnTo>
                    <a:pt x="835" y="271"/>
                  </a:lnTo>
                  <a:lnTo>
                    <a:pt x="845" y="272"/>
                  </a:lnTo>
                  <a:lnTo>
                    <a:pt x="857" y="273"/>
                  </a:lnTo>
                  <a:lnTo>
                    <a:pt x="868" y="273"/>
                  </a:lnTo>
                  <a:lnTo>
                    <a:pt x="877" y="272"/>
                  </a:lnTo>
                  <a:lnTo>
                    <a:pt x="884" y="271"/>
                  </a:lnTo>
                  <a:lnTo>
                    <a:pt x="895" y="272"/>
                  </a:lnTo>
                  <a:lnTo>
                    <a:pt x="900" y="279"/>
                  </a:lnTo>
                  <a:lnTo>
                    <a:pt x="897" y="290"/>
                  </a:lnTo>
                  <a:lnTo>
                    <a:pt x="881" y="302"/>
                  </a:lnTo>
                  <a:lnTo>
                    <a:pt x="873" y="308"/>
                  </a:lnTo>
                  <a:lnTo>
                    <a:pt x="869" y="311"/>
                  </a:lnTo>
                  <a:lnTo>
                    <a:pt x="872" y="315"/>
                  </a:lnTo>
                  <a:lnTo>
                    <a:pt x="877" y="316"/>
                  </a:lnTo>
                  <a:lnTo>
                    <a:pt x="885" y="316"/>
                  </a:lnTo>
                  <a:lnTo>
                    <a:pt x="896" y="315"/>
                  </a:lnTo>
                  <a:lnTo>
                    <a:pt x="905" y="310"/>
                  </a:lnTo>
                  <a:lnTo>
                    <a:pt x="914" y="303"/>
                  </a:lnTo>
                  <a:lnTo>
                    <a:pt x="287" y="722"/>
                  </a:lnTo>
                  <a:lnTo>
                    <a:pt x="275" y="718"/>
                  </a:lnTo>
                  <a:lnTo>
                    <a:pt x="267" y="711"/>
                  </a:lnTo>
                  <a:lnTo>
                    <a:pt x="262" y="703"/>
                  </a:lnTo>
                  <a:lnTo>
                    <a:pt x="261" y="695"/>
                  </a:lnTo>
                  <a:lnTo>
                    <a:pt x="260" y="687"/>
                  </a:lnTo>
                  <a:lnTo>
                    <a:pt x="259" y="679"/>
                  </a:lnTo>
                  <a:lnTo>
                    <a:pt x="257" y="672"/>
                  </a:lnTo>
                  <a:lnTo>
                    <a:pt x="254" y="666"/>
                  </a:lnTo>
                  <a:lnTo>
                    <a:pt x="253" y="652"/>
                  </a:lnTo>
                  <a:lnTo>
                    <a:pt x="247" y="644"/>
                  </a:lnTo>
                  <a:lnTo>
                    <a:pt x="240" y="638"/>
                  </a:lnTo>
                  <a:lnTo>
                    <a:pt x="232" y="636"/>
                  </a:lnTo>
                  <a:lnTo>
                    <a:pt x="224" y="634"/>
                  </a:lnTo>
                  <a:lnTo>
                    <a:pt x="218" y="630"/>
                  </a:lnTo>
                  <a:lnTo>
                    <a:pt x="215" y="624"/>
                  </a:lnTo>
                  <a:lnTo>
                    <a:pt x="216" y="616"/>
                  </a:lnTo>
                  <a:lnTo>
                    <a:pt x="217" y="598"/>
                  </a:lnTo>
                  <a:lnTo>
                    <a:pt x="211" y="588"/>
                  </a:lnTo>
                  <a:lnTo>
                    <a:pt x="203" y="581"/>
                  </a:lnTo>
                  <a:lnTo>
                    <a:pt x="200" y="580"/>
                  </a:lnTo>
                  <a:lnTo>
                    <a:pt x="202" y="577"/>
                  </a:lnTo>
                  <a:lnTo>
                    <a:pt x="209" y="570"/>
                  </a:lnTo>
                  <a:lnTo>
                    <a:pt x="215" y="563"/>
                  </a:lnTo>
                  <a:lnTo>
                    <a:pt x="218" y="559"/>
                  </a:lnTo>
                  <a:lnTo>
                    <a:pt x="218" y="556"/>
                  </a:lnTo>
                  <a:lnTo>
                    <a:pt x="216" y="554"/>
                  </a:lnTo>
                  <a:lnTo>
                    <a:pt x="211" y="553"/>
                  </a:lnTo>
                  <a:lnTo>
                    <a:pt x="203" y="553"/>
                  </a:lnTo>
                  <a:lnTo>
                    <a:pt x="203" y="537"/>
                  </a:lnTo>
                  <a:lnTo>
                    <a:pt x="198" y="527"/>
                  </a:lnTo>
                  <a:lnTo>
                    <a:pt x="191" y="520"/>
                  </a:lnTo>
                  <a:lnTo>
                    <a:pt x="187" y="517"/>
                  </a:lnTo>
                  <a:lnTo>
                    <a:pt x="186" y="517"/>
                  </a:lnTo>
                  <a:lnTo>
                    <a:pt x="181" y="517"/>
                  </a:lnTo>
                  <a:lnTo>
                    <a:pt x="174" y="516"/>
                  </a:lnTo>
                  <a:lnTo>
                    <a:pt x="168" y="513"/>
                  </a:lnTo>
                  <a:lnTo>
                    <a:pt x="160" y="509"/>
                  </a:lnTo>
                  <a:lnTo>
                    <a:pt x="151" y="502"/>
                  </a:lnTo>
                  <a:lnTo>
                    <a:pt x="145" y="494"/>
                  </a:lnTo>
                  <a:lnTo>
                    <a:pt x="140" y="482"/>
                  </a:lnTo>
                  <a:lnTo>
                    <a:pt x="134" y="471"/>
                  </a:lnTo>
                  <a:lnTo>
                    <a:pt x="127" y="463"/>
                  </a:lnTo>
                  <a:lnTo>
                    <a:pt x="119" y="457"/>
                  </a:lnTo>
                  <a:lnTo>
                    <a:pt x="110" y="453"/>
                  </a:lnTo>
                  <a:lnTo>
                    <a:pt x="101" y="447"/>
                  </a:lnTo>
                  <a:lnTo>
                    <a:pt x="94" y="441"/>
                  </a:lnTo>
                  <a:lnTo>
                    <a:pt x="88" y="432"/>
                  </a:lnTo>
                  <a:lnTo>
                    <a:pt x="86" y="421"/>
                  </a:lnTo>
                  <a:lnTo>
                    <a:pt x="65" y="410"/>
                  </a:lnTo>
                  <a:lnTo>
                    <a:pt x="50" y="399"/>
                  </a:lnTo>
                  <a:lnTo>
                    <a:pt x="42" y="387"/>
                  </a:lnTo>
                  <a:lnTo>
                    <a:pt x="37" y="376"/>
                  </a:lnTo>
                  <a:lnTo>
                    <a:pt x="35" y="365"/>
                  </a:lnTo>
                  <a:lnTo>
                    <a:pt x="35" y="358"/>
                  </a:lnTo>
                  <a:lnTo>
                    <a:pt x="34" y="353"/>
                  </a:lnTo>
                  <a:lnTo>
                    <a:pt x="32" y="351"/>
                  </a:lnTo>
                  <a:lnTo>
                    <a:pt x="27" y="350"/>
                  </a:lnTo>
                  <a:lnTo>
                    <a:pt x="21" y="348"/>
                  </a:lnTo>
                  <a:lnTo>
                    <a:pt x="15" y="343"/>
                  </a:lnTo>
                  <a:lnTo>
                    <a:pt x="9" y="338"/>
                  </a:lnTo>
                  <a:lnTo>
                    <a:pt x="4" y="332"/>
                  </a:lnTo>
                  <a:lnTo>
                    <a:pt x="0" y="325"/>
                  </a:lnTo>
                  <a:lnTo>
                    <a:pt x="0" y="317"/>
                  </a:lnTo>
                  <a:lnTo>
                    <a:pt x="5" y="310"/>
                  </a:lnTo>
                  <a:lnTo>
                    <a:pt x="466"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21" name="Freeform 83"/>
            <p:cNvSpPr>
              <a:spLocks/>
            </p:cNvSpPr>
            <p:nvPr/>
          </p:nvSpPr>
          <p:spPr bwMode="auto">
            <a:xfrm>
              <a:off x="2318" y="3282"/>
              <a:ext cx="482" cy="372"/>
            </a:xfrm>
            <a:custGeom>
              <a:avLst/>
              <a:gdLst>
                <a:gd name="T0" fmla="*/ 20 w 965"/>
                <a:gd name="T1" fmla="*/ 1 h 744"/>
                <a:gd name="T2" fmla="*/ 22 w 965"/>
                <a:gd name="T3" fmla="*/ 1 h 744"/>
                <a:gd name="T4" fmla="*/ 22 w 965"/>
                <a:gd name="T5" fmla="*/ 1 h 744"/>
                <a:gd name="T6" fmla="*/ 23 w 965"/>
                <a:gd name="T7" fmla="*/ 1 h 744"/>
                <a:gd name="T8" fmla="*/ 24 w 965"/>
                <a:gd name="T9" fmla="*/ 3 h 744"/>
                <a:gd name="T10" fmla="*/ 25 w 965"/>
                <a:gd name="T11" fmla="*/ 3 h 744"/>
                <a:gd name="T12" fmla="*/ 26 w 965"/>
                <a:gd name="T13" fmla="*/ 3 h 744"/>
                <a:gd name="T14" fmla="*/ 27 w 965"/>
                <a:gd name="T15" fmla="*/ 3 h 744"/>
                <a:gd name="T16" fmla="*/ 27 w 965"/>
                <a:gd name="T17" fmla="*/ 3 h 744"/>
                <a:gd name="T18" fmla="*/ 27 w 965"/>
                <a:gd name="T19" fmla="*/ 3 h 744"/>
                <a:gd name="T20" fmla="*/ 28 w 965"/>
                <a:gd name="T21" fmla="*/ 3 h 744"/>
                <a:gd name="T22" fmla="*/ 29 w 965"/>
                <a:gd name="T23" fmla="*/ 3 h 744"/>
                <a:gd name="T24" fmla="*/ 30 w 965"/>
                <a:gd name="T25" fmla="*/ 5 h 744"/>
                <a:gd name="T26" fmla="*/ 29 w 965"/>
                <a:gd name="T27" fmla="*/ 6 h 744"/>
                <a:gd name="T28" fmla="*/ 29 w 965"/>
                <a:gd name="T29" fmla="*/ 6 h 744"/>
                <a:gd name="T30" fmla="*/ 28 w 965"/>
                <a:gd name="T31" fmla="*/ 6 h 744"/>
                <a:gd name="T32" fmla="*/ 27 w 965"/>
                <a:gd name="T33" fmla="*/ 7 h 744"/>
                <a:gd name="T34" fmla="*/ 26 w 965"/>
                <a:gd name="T35" fmla="*/ 9 h 744"/>
                <a:gd name="T36" fmla="*/ 26 w 965"/>
                <a:gd name="T37" fmla="*/ 9 h 744"/>
                <a:gd name="T38" fmla="*/ 26 w 965"/>
                <a:gd name="T39" fmla="*/ 9 h 744"/>
                <a:gd name="T40" fmla="*/ 25 w 965"/>
                <a:gd name="T41" fmla="*/ 10 h 744"/>
                <a:gd name="T42" fmla="*/ 24 w 965"/>
                <a:gd name="T43" fmla="*/ 11 h 744"/>
                <a:gd name="T44" fmla="*/ 24 w 965"/>
                <a:gd name="T45" fmla="*/ 12 h 744"/>
                <a:gd name="T46" fmla="*/ 24 w 965"/>
                <a:gd name="T47" fmla="*/ 13 h 744"/>
                <a:gd name="T48" fmla="*/ 23 w 965"/>
                <a:gd name="T49" fmla="*/ 14 h 744"/>
                <a:gd name="T50" fmla="*/ 22 w 965"/>
                <a:gd name="T51" fmla="*/ 15 h 744"/>
                <a:gd name="T52" fmla="*/ 21 w 965"/>
                <a:gd name="T53" fmla="*/ 15 h 744"/>
                <a:gd name="T54" fmla="*/ 20 w 965"/>
                <a:gd name="T55" fmla="*/ 15 h 744"/>
                <a:gd name="T56" fmla="*/ 20 w 965"/>
                <a:gd name="T57" fmla="*/ 15 h 744"/>
                <a:gd name="T58" fmla="*/ 18 w 965"/>
                <a:gd name="T59" fmla="*/ 15 h 744"/>
                <a:gd name="T60" fmla="*/ 17 w 965"/>
                <a:gd name="T61" fmla="*/ 17 h 744"/>
                <a:gd name="T62" fmla="*/ 17 w 965"/>
                <a:gd name="T63" fmla="*/ 17 h 744"/>
                <a:gd name="T64" fmla="*/ 17 w 965"/>
                <a:gd name="T65" fmla="*/ 18 h 744"/>
                <a:gd name="T66" fmla="*/ 17 w 965"/>
                <a:gd name="T67" fmla="*/ 20 h 744"/>
                <a:gd name="T68" fmla="*/ 17 w 965"/>
                <a:gd name="T69" fmla="*/ 19 h 744"/>
                <a:gd name="T70" fmla="*/ 16 w 965"/>
                <a:gd name="T71" fmla="*/ 20 h 744"/>
                <a:gd name="T72" fmla="*/ 15 w 965"/>
                <a:gd name="T73" fmla="*/ 21 h 744"/>
                <a:gd name="T74" fmla="*/ 14 w 965"/>
                <a:gd name="T75" fmla="*/ 21 h 744"/>
                <a:gd name="T76" fmla="*/ 14 w 965"/>
                <a:gd name="T77" fmla="*/ 21 h 744"/>
                <a:gd name="T78" fmla="*/ 13 w 965"/>
                <a:gd name="T79" fmla="*/ 21 h 744"/>
                <a:gd name="T80" fmla="*/ 12 w 965"/>
                <a:gd name="T81" fmla="*/ 21 h 744"/>
                <a:gd name="T82" fmla="*/ 12 w 965"/>
                <a:gd name="T83" fmla="*/ 20 h 744"/>
                <a:gd name="T84" fmla="*/ 11 w 965"/>
                <a:gd name="T85" fmla="*/ 20 h 744"/>
                <a:gd name="T86" fmla="*/ 11 w 965"/>
                <a:gd name="T87" fmla="*/ 22 h 744"/>
                <a:gd name="T88" fmla="*/ 10 w 965"/>
                <a:gd name="T89" fmla="*/ 21 h 744"/>
                <a:gd name="T90" fmla="*/ 9 w 965"/>
                <a:gd name="T91" fmla="*/ 22 h 744"/>
                <a:gd name="T92" fmla="*/ 9 w 965"/>
                <a:gd name="T93" fmla="*/ 23 h 744"/>
                <a:gd name="T94" fmla="*/ 8 w 965"/>
                <a:gd name="T95" fmla="*/ 23 h 744"/>
                <a:gd name="T96" fmla="*/ 6 w 965"/>
                <a:gd name="T97" fmla="*/ 22 h 744"/>
                <a:gd name="T98" fmla="*/ 5 w 965"/>
                <a:gd name="T99" fmla="*/ 22 h 744"/>
                <a:gd name="T100" fmla="*/ 3 w 965"/>
                <a:gd name="T101" fmla="*/ 21 h 744"/>
                <a:gd name="T102" fmla="*/ 3 w 965"/>
                <a:gd name="T103" fmla="*/ 20 h 744"/>
                <a:gd name="T104" fmla="*/ 2 w 965"/>
                <a:gd name="T105" fmla="*/ 19 h 744"/>
                <a:gd name="T106" fmla="*/ 1 w 965"/>
                <a:gd name="T107" fmla="*/ 18 h 744"/>
                <a:gd name="T108" fmla="*/ 1 w 965"/>
                <a:gd name="T109" fmla="*/ 17 h 744"/>
                <a:gd name="T110" fmla="*/ 0 w 965"/>
                <a:gd name="T111" fmla="*/ 15 h 744"/>
                <a:gd name="T112" fmla="*/ 0 w 965"/>
                <a:gd name="T113" fmla="*/ 14 h 744"/>
                <a:gd name="T114" fmla="*/ 19 w 965"/>
                <a:gd name="T115" fmla="*/ 0 h 7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65"/>
                <a:gd name="T175" fmla="*/ 0 h 744"/>
                <a:gd name="T176" fmla="*/ 965 w 965"/>
                <a:gd name="T177" fmla="*/ 744 h 7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65" h="744">
                  <a:moveTo>
                    <a:pt x="634" y="0"/>
                  </a:moveTo>
                  <a:lnTo>
                    <a:pt x="643" y="8"/>
                  </a:lnTo>
                  <a:lnTo>
                    <a:pt x="654" y="15"/>
                  </a:lnTo>
                  <a:lnTo>
                    <a:pt x="667" y="21"/>
                  </a:lnTo>
                  <a:lnTo>
                    <a:pt x="679" y="27"/>
                  </a:lnTo>
                  <a:lnTo>
                    <a:pt x="691" y="31"/>
                  </a:lnTo>
                  <a:lnTo>
                    <a:pt x="700" y="35"/>
                  </a:lnTo>
                  <a:lnTo>
                    <a:pt x="707" y="36"/>
                  </a:lnTo>
                  <a:lnTo>
                    <a:pt x="709" y="37"/>
                  </a:lnTo>
                  <a:lnTo>
                    <a:pt x="711" y="36"/>
                  </a:lnTo>
                  <a:lnTo>
                    <a:pt x="717" y="33"/>
                  </a:lnTo>
                  <a:lnTo>
                    <a:pt x="726" y="31"/>
                  </a:lnTo>
                  <a:lnTo>
                    <a:pt x="737" y="30"/>
                  </a:lnTo>
                  <a:lnTo>
                    <a:pt x="747" y="31"/>
                  </a:lnTo>
                  <a:lnTo>
                    <a:pt x="758" y="36"/>
                  </a:lnTo>
                  <a:lnTo>
                    <a:pt x="766" y="45"/>
                  </a:lnTo>
                  <a:lnTo>
                    <a:pt x="771" y="60"/>
                  </a:lnTo>
                  <a:lnTo>
                    <a:pt x="775" y="67"/>
                  </a:lnTo>
                  <a:lnTo>
                    <a:pt x="781" y="71"/>
                  </a:lnTo>
                  <a:lnTo>
                    <a:pt x="788" y="74"/>
                  </a:lnTo>
                  <a:lnTo>
                    <a:pt x="796" y="75"/>
                  </a:lnTo>
                  <a:lnTo>
                    <a:pt x="804" y="75"/>
                  </a:lnTo>
                  <a:lnTo>
                    <a:pt x="809" y="74"/>
                  </a:lnTo>
                  <a:lnTo>
                    <a:pt x="814" y="73"/>
                  </a:lnTo>
                  <a:lnTo>
                    <a:pt x="816" y="73"/>
                  </a:lnTo>
                  <a:lnTo>
                    <a:pt x="819" y="74"/>
                  </a:lnTo>
                  <a:lnTo>
                    <a:pt x="826" y="77"/>
                  </a:lnTo>
                  <a:lnTo>
                    <a:pt x="832" y="84"/>
                  </a:lnTo>
                  <a:lnTo>
                    <a:pt x="837" y="95"/>
                  </a:lnTo>
                  <a:lnTo>
                    <a:pt x="846" y="95"/>
                  </a:lnTo>
                  <a:lnTo>
                    <a:pt x="857" y="95"/>
                  </a:lnTo>
                  <a:lnTo>
                    <a:pt x="868" y="97"/>
                  </a:lnTo>
                  <a:lnTo>
                    <a:pt x="879" y="99"/>
                  </a:lnTo>
                  <a:lnTo>
                    <a:pt x="887" y="101"/>
                  </a:lnTo>
                  <a:lnTo>
                    <a:pt x="892" y="105"/>
                  </a:lnTo>
                  <a:lnTo>
                    <a:pt x="891" y="109"/>
                  </a:lnTo>
                  <a:lnTo>
                    <a:pt x="885" y="114"/>
                  </a:lnTo>
                  <a:lnTo>
                    <a:pt x="880" y="118"/>
                  </a:lnTo>
                  <a:lnTo>
                    <a:pt x="881" y="120"/>
                  </a:lnTo>
                  <a:lnTo>
                    <a:pt x="888" y="120"/>
                  </a:lnTo>
                  <a:lnTo>
                    <a:pt x="898" y="120"/>
                  </a:lnTo>
                  <a:lnTo>
                    <a:pt x="910" y="119"/>
                  </a:lnTo>
                  <a:lnTo>
                    <a:pt x="920" y="118"/>
                  </a:lnTo>
                  <a:lnTo>
                    <a:pt x="927" y="116"/>
                  </a:lnTo>
                  <a:lnTo>
                    <a:pt x="930" y="116"/>
                  </a:lnTo>
                  <a:lnTo>
                    <a:pt x="932" y="118"/>
                  </a:lnTo>
                  <a:lnTo>
                    <a:pt x="936" y="120"/>
                  </a:lnTo>
                  <a:lnTo>
                    <a:pt x="943" y="124"/>
                  </a:lnTo>
                  <a:lnTo>
                    <a:pt x="950" y="129"/>
                  </a:lnTo>
                  <a:lnTo>
                    <a:pt x="957" y="135"/>
                  </a:lnTo>
                  <a:lnTo>
                    <a:pt x="962" y="141"/>
                  </a:lnTo>
                  <a:lnTo>
                    <a:pt x="965" y="146"/>
                  </a:lnTo>
                  <a:lnTo>
                    <a:pt x="965" y="151"/>
                  </a:lnTo>
                  <a:lnTo>
                    <a:pt x="962" y="156"/>
                  </a:lnTo>
                  <a:lnTo>
                    <a:pt x="958" y="162"/>
                  </a:lnTo>
                  <a:lnTo>
                    <a:pt x="953" y="169"/>
                  </a:lnTo>
                  <a:lnTo>
                    <a:pt x="949" y="176"/>
                  </a:lnTo>
                  <a:lnTo>
                    <a:pt x="943" y="183"/>
                  </a:lnTo>
                  <a:lnTo>
                    <a:pt x="937" y="190"/>
                  </a:lnTo>
                  <a:lnTo>
                    <a:pt x="933" y="195"/>
                  </a:lnTo>
                  <a:lnTo>
                    <a:pt x="927" y="197"/>
                  </a:lnTo>
                  <a:lnTo>
                    <a:pt x="917" y="202"/>
                  </a:lnTo>
                  <a:lnTo>
                    <a:pt x="906" y="210"/>
                  </a:lnTo>
                  <a:lnTo>
                    <a:pt x="899" y="219"/>
                  </a:lnTo>
                  <a:lnTo>
                    <a:pt x="898" y="227"/>
                  </a:lnTo>
                  <a:lnTo>
                    <a:pt x="897" y="230"/>
                  </a:lnTo>
                  <a:lnTo>
                    <a:pt x="892" y="235"/>
                  </a:lnTo>
                  <a:lnTo>
                    <a:pt x="884" y="239"/>
                  </a:lnTo>
                  <a:lnTo>
                    <a:pt x="875" y="242"/>
                  </a:lnTo>
                  <a:lnTo>
                    <a:pt x="866" y="247"/>
                  </a:lnTo>
                  <a:lnTo>
                    <a:pt x="859" y="251"/>
                  </a:lnTo>
                  <a:lnTo>
                    <a:pt x="854" y="257"/>
                  </a:lnTo>
                  <a:lnTo>
                    <a:pt x="853" y="263"/>
                  </a:lnTo>
                  <a:lnTo>
                    <a:pt x="853" y="273"/>
                  </a:lnTo>
                  <a:lnTo>
                    <a:pt x="849" y="278"/>
                  </a:lnTo>
                  <a:lnTo>
                    <a:pt x="843" y="279"/>
                  </a:lnTo>
                  <a:lnTo>
                    <a:pt x="841" y="279"/>
                  </a:lnTo>
                  <a:lnTo>
                    <a:pt x="842" y="280"/>
                  </a:lnTo>
                  <a:lnTo>
                    <a:pt x="844" y="282"/>
                  </a:lnTo>
                  <a:lnTo>
                    <a:pt x="846" y="286"/>
                  </a:lnTo>
                  <a:lnTo>
                    <a:pt x="846" y="290"/>
                  </a:lnTo>
                  <a:lnTo>
                    <a:pt x="844" y="294"/>
                  </a:lnTo>
                  <a:lnTo>
                    <a:pt x="837" y="297"/>
                  </a:lnTo>
                  <a:lnTo>
                    <a:pt x="826" y="300"/>
                  </a:lnTo>
                  <a:lnTo>
                    <a:pt x="806" y="301"/>
                  </a:lnTo>
                  <a:lnTo>
                    <a:pt x="804" y="315"/>
                  </a:lnTo>
                  <a:lnTo>
                    <a:pt x="799" y="328"/>
                  </a:lnTo>
                  <a:lnTo>
                    <a:pt x="792" y="339"/>
                  </a:lnTo>
                  <a:lnTo>
                    <a:pt x="786" y="346"/>
                  </a:lnTo>
                  <a:lnTo>
                    <a:pt x="799" y="363"/>
                  </a:lnTo>
                  <a:lnTo>
                    <a:pt x="801" y="381"/>
                  </a:lnTo>
                  <a:lnTo>
                    <a:pt x="794" y="397"/>
                  </a:lnTo>
                  <a:lnTo>
                    <a:pt x="782" y="410"/>
                  </a:lnTo>
                  <a:lnTo>
                    <a:pt x="777" y="416"/>
                  </a:lnTo>
                  <a:lnTo>
                    <a:pt x="778" y="422"/>
                  </a:lnTo>
                  <a:lnTo>
                    <a:pt x="781" y="427"/>
                  </a:lnTo>
                  <a:lnTo>
                    <a:pt x="783" y="436"/>
                  </a:lnTo>
                  <a:lnTo>
                    <a:pt x="782" y="445"/>
                  </a:lnTo>
                  <a:lnTo>
                    <a:pt x="776" y="456"/>
                  </a:lnTo>
                  <a:lnTo>
                    <a:pt x="762" y="470"/>
                  </a:lnTo>
                  <a:lnTo>
                    <a:pt x="738" y="486"/>
                  </a:lnTo>
                  <a:lnTo>
                    <a:pt x="739" y="493"/>
                  </a:lnTo>
                  <a:lnTo>
                    <a:pt x="735" y="498"/>
                  </a:lnTo>
                  <a:lnTo>
                    <a:pt x="728" y="499"/>
                  </a:lnTo>
                  <a:lnTo>
                    <a:pt x="717" y="499"/>
                  </a:lnTo>
                  <a:lnTo>
                    <a:pt x="706" y="497"/>
                  </a:lnTo>
                  <a:lnTo>
                    <a:pt x="693" y="492"/>
                  </a:lnTo>
                  <a:lnTo>
                    <a:pt x="683" y="486"/>
                  </a:lnTo>
                  <a:lnTo>
                    <a:pt x="673" y="477"/>
                  </a:lnTo>
                  <a:lnTo>
                    <a:pt x="668" y="485"/>
                  </a:lnTo>
                  <a:lnTo>
                    <a:pt x="667" y="497"/>
                  </a:lnTo>
                  <a:lnTo>
                    <a:pt x="668" y="506"/>
                  </a:lnTo>
                  <a:lnTo>
                    <a:pt x="669" y="510"/>
                  </a:lnTo>
                  <a:lnTo>
                    <a:pt x="665" y="510"/>
                  </a:lnTo>
                  <a:lnTo>
                    <a:pt x="656" y="510"/>
                  </a:lnTo>
                  <a:lnTo>
                    <a:pt x="642" y="510"/>
                  </a:lnTo>
                  <a:lnTo>
                    <a:pt x="627" y="510"/>
                  </a:lnTo>
                  <a:lnTo>
                    <a:pt x="611" y="509"/>
                  </a:lnTo>
                  <a:lnTo>
                    <a:pt x="597" y="508"/>
                  </a:lnTo>
                  <a:lnTo>
                    <a:pt x="586" y="506"/>
                  </a:lnTo>
                  <a:lnTo>
                    <a:pt x="579" y="503"/>
                  </a:lnTo>
                  <a:lnTo>
                    <a:pt x="577" y="514"/>
                  </a:lnTo>
                  <a:lnTo>
                    <a:pt x="574" y="517"/>
                  </a:lnTo>
                  <a:lnTo>
                    <a:pt x="572" y="520"/>
                  </a:lnTo>
                  <a:lnTo>
                    <a:pt x="571" y="525"/>
                  </a:lnTo>
                  <a:lnTo>
                    <a:pt x="564" y="525"/>
                  </a:lnTo>
                  <a:lnTo>
                    <a:pt x="558" y="523"/>
                  </a:lnTo>
                  <a:lnTo>
                    <a:pt x="551" y="522"/>
                  </a:lnTo>
                  <a:lnTo>
                    <a:pt x="547" y="521"/>
                  </a:lnTo>
                  <a:lnTo>
                    <a:pt x="543" y="524"/>
                  </a:lnTo>
                  <a:lnTo>
                    <a:pt x="543" y="532"/>
                  </a:lnTo>
                  <a:lnTo>
                    <a:pt x="547" y="547"/>
                  </a:lnTo>
                  <a:lnTo>
                    <a:pt x="554" y="570"/>
                  </a:lnTo>
                  <a:lnTo>
                    <a:pt x="561" y="593"/>
                  </a:lnTo>
                  <a:lnTo>
                    <a:pt x="563" y="607"/>
                  </a:lnTo>
                  <a:lnTo>
                    <a:pt x="562" y="613"/>
                  </a:lnTo>
                  <a:lnTo>
                    <a:pt x="558" y="614"/>
                  </a:lnTo>
                  <a:lnTo>
                    <a:pt x="554" y="612"/>
                  </a:lnTo>
                  <a:lnTo>
                    <a:pt x="549" y="607"/>
                  </a:lnTo>
                  <a:lnTo>
                    <a:pt x="544" y="604"/>
                  </a:lnTo>
                  <a:lnTo>
                    <a:pt x="543" y="601"/>
                  </a:lnTo>
                  <a:lnTo>
                    <a:pt x="542" y="604"/>
                  </a:lnTo>
                  <a:lnTo>
                    <a:pt x="541" y="608"/>
                  </a:lnTo>
                  <a:lnTo>
                    <a:pt x="537" y="615"/>
                  </a:lnTo>
                  <a:lnTo>
                    <a:pt x="533" y="622"/>
                  </a:lnTo>
                  <a:lnTo>
                    <a:pt x="527" y="630"/>
                  </a:lnTo>
                  <a:lnTo>
                    <a:pt x="519" y="636"/>
                  </a:lnTo>
                  <a:lnTo>
                    <a:pt x="511" y="641"/>
                  </a:lnTo>
                  <a:lnTo>
                    <a:pt x="501" y="641"/>
                  </a:lnTo>
                  <a:lnTo>
                    <a:pt x="490" y="639"/>
                  </a:lnTo>
                  <a:lnTo>
                    <a:pt x="481" y="641"/>
                  </a:lnTo>
                  <a:lnTo>
                    <a:pt x="472" y="642"/>
                  </a:lnTo>
                  <a:lnTo>
                    <a:pt x="464" y="644"/>
                  </a:lnTo>
                  <a:lnTo>
                    <a:pt x="457" y="647"/>
                  </a:lnTo>
                  <a:lnTo>
                    <a:pt x="452" y="652"/>
                  </a:lnTo>
                  <a:lnTo>
                    <a:pt x="448" y="656"/>
                  </a:lnTo>
                  <a:lnTo>
                    <a:pt x="445" y="659"/>
                  </a:lnTo>
                  <a:lnTo>
                    <a:pt x="443" y="661"/>
                  </a:lnTo>
                  <a:lnTo>
                    <a:pt x="440" y="662"/>
                  </a:lnTo>
                  <a:lnTo>
                    <a:pt x="436" y="662"/>
                  </a:lnTo>
                  <a:lnTo>
                    <a:pt x="431" y="661"/>
                  </a:lnTo>
                  <a:lnTo>
                    <a:pt x="426" y="659"/>
                  </a:lnTo>
                  <a:lnTo>
                    <a:pt x="421" y="656"/>
                  </a:lnTo>
                  <a:lnTo>
                    <a:pt x="415" y="652"/>
                  </a:lnTo>
                  <a:lnTo>
                    <a:pt x="411" y="647"/>
                  </a:lnTo>
                  <a:lnTo>
                    <a:pt x="403" y="641"/>
                  </a:lnTo>
                  <a:lnTo>
                    <a:pt x="396" y="638"/>
                  </a:lnTo>
                  <a:lnTo>
                    <a:pt x="391" y="639"/>
                  </a:lnTo>
                  <a:lnTo>
                    <a:pt x="390" y="639"/>
                  </a:lnTo>
                  <a:lnTo>
                    <a:pt x="387" y="632"/>
                  </a:lnTo>
                  <a:lnTo>
                    <a:pt x="378" y="622"/>
                  </a:lnTo>
                  <a:lnTo>
                    <a:pt x="374" y="621"/>
                  </a:lnTo>
                  <a:lnTo>
                    <a:pt x="377" y="644"/>
                  </a:lnTo>
                  <a:lnTo>
                    <a:pt x="380" y="660"/>
                  </a:lnTo>
                  <a:lnTo>
                    <a:pt x="377" y="669"/>
                  </a:lnTo>
                  <a:lnTo>
                    <a:pt x="370" y="674"/>
                  </a:lnTo>
                  <a:lnTo>
                    <a:pt x="360" y="674"/>
                  </a:lnTo>
                  <a:lnTo>
                    <a:pt x="348" y="673"/>
                  </a:lnTo>
                  <a:lnTo>
                    <a:pt x="336" y="669"/>
                  </a:lnTo>
                  <a:lnTo>
                    <a:pt x="323" y="666"/>
                  </a:lnTo>
                  <a:lnTo>
                    <a:pt x="312" y="664"/>
                  </a:lnTo>
                  <a:lnTo>
                    <a:pt x="297" y="668"/>
                  </a:lnTo>
                  <a:lnTo>
                    <a:pt x="290" y="681"/>
                  </a:lnTo>
                  <a:lnTo>
                    <a:pt x="289" y="697"/>
                  </a:lnTo>
                  <a:lnTo>
                    <a:pt x="292" y="710"/>
                  </a:lnTo>
                  <a:lnTo>
                    <a:pt x="302" y="715"/>
                  </a:lnTo>
                  <a:lnTo>
                    <a:pt x="306" y="725"/>
                  </a:lnTo>
                  <a:lnTo>
                    <a:pt x="304" y="735"/>
                  </a:lnTo>
                  <a:lnTo>
                    <a:pt x="297" y="744"/>
                  </a:lnTo>
                  <a:lnTo>
                    <a:pt x="284" y="738"/>
                  </a:lnTo>
                  <a:lnTo>
                    <a:pt x="272" y="733"/>
                  </a:lnTo>
                  <a:lnTo>
                    <a:pt x="260" y="727"/>
                  </a:lnTo>
                  <a:lnTo>
                    <a:pt x="247" y="721"/>
                  </a:lnTo>
                  <a:lnTo>
                    <a:pt x="236" y="715"/>
                  </a:lnTo>
                  <a:lnTo>
                    <a:pt x="223" y="709"/>
                  </a:lnTo>
                  <a:lnTo>
                    <a:pt x="210" y="703"/>
                  </a:lnTo>
                  <a:lnTo>
                    <a:pt x="199" y="697"/>
                  </a:lnTo>
                  <a:lnTo>
                    <a:pt x="186" y="690"/>
                  </a:lnTo>
                  <a:lnTo>
                    <a:pt x="174" y="684"/>
                  </a:lnTo>
                  <a:lnTo>
                    <a:pt x="162" y="677"/>
                  </a:lnTo>
                  <a:lnTo>
                    <a:pt x="150" y="671"/>
                  </a:lnTo>
                  <a:lnTo>
                    <a:pt x="139" y="665"/>
                  </a:lnTo>
                  <a:lnTo>
                    <a:pt x="126" y="658"/>
                  </a:lnTo>
                  <a:lnTo>
                    <a:pt x="115" y="651"/>
                  </a:lnTo>
                  <a:lnTo>
                    <a:pt x="103" y="644"/>
                  </a:lnTo>
                  <a:lnTo>
                    <a:pt x="107" y="641"/>
                  </a:lnTo>
                  <a:lnTo>
                    <a:pt x="102" y="639"/>
                  </a:lnTo>
                  <a:lnTo>
                    <a:pt x="97" y="635"/>
                  </a:lnTo>
                  <a:lnTo>
                    <a:pt x="95" y="629"/>
                  </a:lnTo>
                  <a:lnTo>
                    <a:pt x="98" y="621"/>
                  </a:lnTo>
                  <a:lnTo>
                    <a:pt x="100" y="614"/>
                  </a:lnTo>
                  <a:lnTo>
                    <a:pt x="93" y="605"/>
                  </a:lnTo>
                  <a:lnTo>
                    <a:pt x="82" y="594"/>
                  </a:lnTo>
                  <a:lnTo>
                    <a:pt x="77" y="578"/>
                  </a:lnTo>
                  <a:lnTo>
                    <a:pt x="71" y="565"/>
                  </a:lnTo>
                  <a:lnTo>
                    <a:pt x="59" y="559"/>
                  </a:lnTo>
                  <a:lnTo>
                    <a:pt x="48" y="558"/>
                  </a:lnTo>
                  <a:lnTo>
                    <a:pt x="43" y="558"/>
                  </a:lnTo>
                  <a:lnTo>
                    <a:pt x="43" y="540"/>
                  </a:lnTo>
                  <a:lnTo>
                    <a:pt x="33" y="537"/>
                  </a:lnTo>
                  <a:lnTo>
                    <a:pt x="27" y="531"/>
                  </a:lnTo>
                  <a:lnTo>
                    <a:pt x="26" y="522"/>
                  </a:lnTo>
                  <a:lnTo>
                    <a:pt x="26" y="513"/>
                  </a:lnTo>
                  <a:lnTo>
                    <a:pt x="27" y="502"/>
                  </a:lnTo>
                  <a:lnTo>
                    <a:pt x="27" y="494"/>
                  </a:lnTo>
                  <a:lnTo>
                    <a:pt x="26" y="487"/>
                  </a:lnTo>
                  <a:lnTo>
                    <a:pt x="21" y="484"/>
                  </a:lnTo>
                  <a:lnTo>
                    <a:pt x="9" y="476"/>
                  </a:lnTo>
                  <a:lnTo>
                    <a:pt x="2" y="460"/>
                  </a:lnTo>
                  <a:lnTo>
                    <a:pt x="0" y="440"/>
                  </a:lnTo>
                  <a:lnTo>
                    <a:pt x="7" y="419"/>
                  </a:lnTo>
                  <a:lnTo>
                    <a:pt x="63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22" name="Freeform 84"/>
            <p:cNvSpPr>
              <a:spLocks/>
            </p:cNvSpPr>
            <p:nvPr/>
          </p:nvSpPr>
          <p:spPr bwMode="auto">
            <a:xfrm>
              <a:off x="2138" y="2753"/>
              <a:ext cx="102" cy="81"/>
            </a:xfrm>
            <a:custGeom>
              <a:avLst/>
              <a:gdLst>
                <a:gd name="T0" fmla="*/ 2 w 204"/>
                <a:gd name="T1" fmla="*/ 0 h 163"/>
                <a:gd name="T2" fmla="*/ 2 w 204"/>
                <a:gd name="T3" fmla="*/ 0 h 163"/>
                <a:gd name="T4" fmla="*/ 2 w 204"/>
                <a:gd name="T5" fmla="*/ 0 h 163"/>
                <a:gd name="T6" fmla="*/ 3 w 204"/>
                <a:gd name="T7" fmla="*/ 0 h 163"/>
                <a:gd name="T8" fmla="*/ 3 w 204"/>
                <a:gd name="T9" fmla="*/ 0 h 163"/>
                <a:gd name="T10" fmla="*/ 3 w 204"/>
                <a:gd name="T11" fmla="*/ 0 h 163"/>
                <a:gd name="T12" fmla="*/ 3 w 204"/>
                <a:gd name="T13" fmla="*/ 1 h 163"/>
                <a:gd name="T14" fmla="*/ 3 w 204"/>
                <a:gd name="T15" fmla="*/ 1 h 163"/>
                <a:gd name="T16" fmla="*/ 3 w 204"/>
                <a:gd name="T17" fmla="*/ 2 h 163"/>
                <a:gd name="T18" fmla="*/ 3 w 204"/>
                <a:gd name="T19" fmla="*/ 2 h 163"/>
                <a:gd name="T20" fmla="*/ 5 w 204"/>
                <a:gd name="T21" fmla="*/ 3 h 163"/>
                <a:gd name="T22" fmla="*/ 5 w 204"/>
                <a:gd name="T23" fmla="*/ 3 h 163"/>
                <a:gd name="T24" fmla="*/ 5 w 204"/>
                <a:gd name="T25" fmla="*/ 3 h 163"/>
                <a:gd name="T26" fmla="*/ 5 w 204"/>
                <a:gd name="T27" fmla="*/ 4 h 163"/>
                <a:gd name="T28" fmla="*/ 6 w 204"/>
                <a:gd name="T29" fmla="*/ 4 h 163"/>
                <a:gd name="T30" fmla="*/ 6 w 204"/>
                <a:gd name="T31" fmla="*/ 4 h 163"/>
                <a:gd name="T32" fmla="*/ 6 w 204"/>
                <a:gd name="T33" fmla="*/ 4 h 163"/>
                <a:gd name="T34" fmla="*/ 6 w 204"/>
                <a:gd name="T35" fmla="*/ 4 h 163"/>
                <a:gd name="T36" fmla="*/ 6 w 204"/>
                <a:gd name="T37" fmla="*/ 4 h 163"/>
                <a:gd name="T38" fmla="*/ 6 w 204"/>
                <a:gd name="T39" fmla="*/ 4 h 163"/>
                <a:gd name="T40" fmla="*/ 6 w 204"/>
                <a:gd name="T41" fmla="*/ 5 h 163"/>
                <a:gd name="T42" fmla="*/ 6 w 204"/>
                <a:gd name="T43" fmla="*/ 5 h 163"/>
                <a:gd name="T44" fmla="*/ 5 w 204"/>
                <a:gd name="T45" fmla="*/ 5 h 163"/>
                <a:gd name="T46" fmla="*/ 5 w 204"/>
                <a:gd name="T47" fmla="*/ 4 h 163"/>
                <a:gd name="T48" fmla="*/ 5 w 204"/>
                <a:gd name="T49" fmla="*/ 4 h 163"/>
                <a:gd name="T50" fmla="*/ 5 w 204"/>
                <a:gd name="T51" fmla="*/ 4 h 163"/>
                <a:gd name="T52" fmla="*/ 3 w 204"/>
                <a:gd name="T53" fmla="*/ 4 h 163"/>
                <a:gd name="T54" fmla="*/ 3 w 204"/>
                <a:gd name="T55" fmla="*/ 4 h 163"/>
                <a:gd name="T56" fmla="*/ 3 w 204"/>
                <a:gd name="T57" fmla="*/ 4 h 163"/>
                <a:gd name="T58" fmla="*/ 3 w 204"/>
                <a:gd name="T59" fmla="*/ 4 h 163"/>
                <a:gd name="T60" fmla="*/ 3 w 204"/>
                <a:gd name="T61" fmla="*/ 4 h 163"/>
                <a:gd name="T62" fmla="*/ 3 w 204"/>
                <a:gd name="T63" fmla="*/ 3 h 163"/>
                <a:gd name="T64" fmla="*/ 3 w 204"/>
                <a:gd name="T65" fmla="*/ 3 h 163"/>
                <a:gd name="T66" fmla="*/ 3 w 204"/>
                <a:gd name="T67" fmla="*/ 3 h 163"/>
                <a:gd name="T68" fmla="*/ 3 w 204"/>
                <a:gd name="T69" fmla="*/ 3 h 163"/>
                <a:gd name="T70" fmla="*/ 3 w 204"/>
                <a:gd name="T71" fmla="*/ 2 h 163"/>
                <a:gd name="T72" fmla="*/ 3 w 204"/>
                <a:gd name="T73" fmla="*/ 2 h 163"/>
                <a:gd name="T74" fmla="*/ 3 w 204"/>
                <a:gd name="T75" fmla="*/ 2 h 163"/>
                <a:gd name="T76" fmla="*/ 3 w 204"/>
                <a:gd name="T77" fmla="*/ 2 h 163"/>
                <a:gd name="T78" fmla="*/ 3 w 204"/>
                <a:gd name="T79" fmla="*/ 2 h 163"/>
                <a:gd name="T80" fmla="*/ 3 w 204"/>
                <a:gd name="T81" fmla="*/ 2 h 163"/>
                <a:gd name="T82" fmla="*/ 3 w 204"/>
                <a:gd name="T83" fmla="*/ 2 h 163"/>
                <a:gd name="T84" fmla="*/ 3 w 204"/>
                <a:gd name="T85" fmla="*/ 2 h 163"/>
                <a:gd name="T86" fmla="*/ 3 w 204"/>
                <a:gd name="T87" fmla="*/ 2 h 163"/>
                <a:gd name="T88" fmla="*/ 3 w 204"/>
                <a:gd name="T89" fmla="*/ 2 h 163"/>
                <a:gd name="T90" fmla="*/ 3 w 204"/>
                <a:gd name="T91" fmla="*/ 1 h 163"/>
                <a:gd name="T92" fmla="*/ 3 w 204"/>
                <a:gd name="T93" fmla="*/ 1 h 163"/>
                <a:gd name="T94" fmla="*/ 3 w 204"/>
                <a:gd name="T95" fmla="*/ 1 h 163"/>
                <a:gd name="T96" fmla="*/ 2 w 204"/>
                <a:gd name="T97" fmla="*/ 1 h 163"/>
                <a:gd name="T98" fmla="*/ 2 w 204"/>
                <a:gd name="T99" fmla="*/ 1 h 163"/>
                <a:gd name="T100" fmla="*/ 2 w 204"/>
                <a:gd name="T101" fmla="*/ 1 h 163"/>
                <a:gd name="T102" fmla="*/ 2 w 204"/>
                <a:gd name="T103" fmla="*/ 1 h 163"/>
                <a:gd name="T104" fmla="*/ 1 w 204"/>
                <a:gd name="T105" fmla="*/ 1 h 163"/>
                <a:gd name="T106" fmla="*/ 1 w 204"/>
                <a:gd name="T107" fmla="*/ 1 h 163"/>
                <a:gd name="T108" fmla="*/ 1 w 204"/>
                <a:gd name="T109" fmla="*/ 1 h 163"/>
                <a:gd name="T110" fmla="*/ 1 w 204"/>
                <a:gd name="T111" fmla="*/ 0 h 163"/>
                <a:gd name="T112" fmla="*/ 1 w 204"/>
                <a:gd name="T113" fmla="*/ 0 h 163"/>
                <a:gd name="T114" fmla="*/ 1 w 204"/>
                <a:gd name="T115" fmla="*/ 0 h 163"/>
                <a:gd name="T116" fmla="*/ 1 w 204"/>
                <a:gd name="T117" fmla="*/ 0 h 163"/>
                <a:gd name="T118" fmla="*/ 1 w 204"/>
                <a:gd name="T119" fmla="*/ 0 h 1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4"/>
                <a:gd name="T181" fmla="*/ 0 h 163"/>
                <a:gd name="T182" fmla="*/ 204 w 204"/>
                <a:gd name="T183" fmla="*/ 163 h 1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4" h="163">
                  <a:moveTo>
                    <a:pt x="36" y="7"/>
                  </a:moveTo>
                  <a:lnTo>
                    <a:pt x="40" y="5"/>
                  </a:lnTo>
                  <a:lnTo>
                    <a:pt x="45" y="3"/>
                  </a:lnTo>
                  <a:lnTo>
                    <a:pt x="50" y="2"/>
                  </a:lnTo>
                  <a:lnTo>
                    <a:pt x="54" y="0"/>
                  </a:lnTo>
                  <a:lnTo>
                    <a:pt x="59" y="2"/>
                  </a:lnTo>
                  <a:lnTo>
                    <a:pt x="63" y="2"/>
                  </a:lnTo>
                  <a:lnTo>
                    <a:pt x="69" y="3"/>
                  </a:lnTo>
                  <a:lnTo>
                    <a:pt x="74" y="5"/>
                  </a:lnTo>
                  <a:lnTo>
                    <a:pt x="77" y="13"/>
                  </a:lnTo>
                  <a:lnTo>
                    <a:pt x="81" y="21"/>
                  </a:lnTo>
                  <a:lnTo>
                    <a:pt x="84" y="29"/>
                  </a:lnTo>
                  <a:lnTo>
                    <a:pt x="89" y="36"/>
                  </a:lnTo>
                  <a:lnTo>
                    <a:pt x="94" y="43"/>
                  </a:lnTo>
                  <a:lnTo>
                    <a:pt x="100" y="49"/>
                  </a:lnTo>
                  <a:lnTo>
                    <a:pt x="107" y="55"/>
                  </a:lnTo>
                  <a:lnTo>
                    <a:pt x="115" y="58"/>
                  </a:lnTo>
                  <a:lnTo>
                    <a:pt x="120" y="66"/>
                  </a:lnTo>
                  <a:lnTo>
                    <a:pt x="122" y="76"/>
                  </a:lnTo>
                  <a:lnTo>
                    <a:pt x="122" y="86"/>
                  </a:lnTo>
                  <a:lnTo>
                    <a:pt x="124" y="95"/>
                  </a:lnTo>
                  <a:lnTo>
                    <a:pt x="130" y="96"/>
                  </a:lnTo>
                  <a:lnTo>
                    <a:pt x="135" y="97"/>
                  </a:lnTo>
                  <a:lnTo>
                    <a:pt x="141" y="99"/>
                  </a:lnTo>
                  <a:lnTo>
                    <a:pt x="145" y="101"/>
                  </a:lnTo>
                  <a:lnTo>
                    <a:pt x="147" y="110"/>
                  </a:lnTo>
                  <a:lnTo>
                    <a:pt x="150" y="119"/>
                  </a:lnTo>
                  <a:lnTo>
                    <a:pt x="152" y="129"/>
                  </a:lnTo>
                  <a:lnTo>
                    <a:pt x="157" y="137"/>
                  </a:lnTo>
                  <a:lnTo>
                    <a:pt x="165" y="139"/>
                  </a:lnTo>
                  <a:lnTo>
                    <a:pt x="174" y="140"/>
                  </a:lnTo>
                  <a:lnTo>
                    <a:pt x="182" y="141"/>
                  </a:lnTo>
                  <a:lnTo>
                    <a:pt x="190" y="140"/>
                  </a:lnTo>
                  <a:lnTo>
                    <a:pt x="195" y="140"/>
                  </a:lnTo>
                  <a:lnTo>
                    <a:pt x="198" y="141"/>
                  </a:lnTo>
                  <a:lnTo>
                    <a:pt x="200" y="143"/>
                  </a:lnTo>
                  <a:lnTo>
                    <a:pt x="204" y="144"/>
                  </a:lnTo>
                  <a:lnTo>
                    <a:pt x="203" y="150"/>
                  </a:lnTo>
                  <a:lnTo>
                    <a:pt x="200" y="154"/>
                  </a:lnTo>
                  <a:lnTo>
                    <a:pt x="197" y="158"/>
                  </a:lnTo>
                  <a:lnTo>
                    <a:pt x="194" y="163"/>
                  </a:lnTo>
                  <a:lnTo>
                    <a:pt x="187" y="163"/>
                  </a:lnTo>
                  <a:lnTo>
                    <a:pt x="180" y="163"/>
                  </a:lnTo>
                  <a:lnTo>
                    <a:pt x="173" y="163"/>
                  </a:lnTo>
                  <a:lnTo>
                    <a:pt x="166" y="163"/>
                  </a:lnTo>
                  <a:lnTo>
                    <a:pt x="159" y="162"/>
                  </a:lnTo>
                  <a:lnTo>
                    <a:pt x="152" y="159"/>
                  </a:lnTo>
                  <a:lnTo>
                    <a:pt x="146" y="156"/>
                  </a:lnTo>
                  <a:lnTo>
                    <a:pt x="141" y="152"/>
                  </a:lnTo>
                  <a:lnTo>
                    <a:pt x="138" y="152"/>
                  </a:lnTo>
                  <a:lnTo>
                    <a:pt x="136" y="152"/>
                  </a:lnTo>
                  <a:lnTo>
                    <a:pt x="134" y="152"/>
                  </a:lnTo>
                  <a:lnTo>
                    <a:pt x="131" y="154"/>
                  </a:lnTo>
                  <a:lnTo>
                    <a:pt x="127" y="152"/>
                  </a:lnTo>
                  <a:lnTo>
                    <a:pt x="121" y="150"/>
                  </a:lnTo>
                  <a:lnTo>
                    <a:pt x="116" y="149"/>
                  </a:lnTo>
                  <a:lnTo>
                    <a:pt x="112" y="147"/>
                  </a:lnTo>
                  <a:lnTo>
                    <a:pt x="107" y="146"/>
                  </a:lnTo>
                  <a:lnTo>
                    <a:pt x="104" y="143"/>
                  </a:lnTo>
                  <a:lnTo>
                    <a:pt x="99" y="141"/>
                  </a:lnTo>
                  <a:lnTo>
                    <a:pt x="94" y="140"/>
                  </a:lnTo>
                  <a:lnTo>
                    <a:pt x="93" y="135"/>
                  </a:lnTo>
                  <a:lnTo>
                    <a:pt x="93" y="131"/>
                  </a:lnTo>
                  <a:lnTo>
                    <a:pt x="94" y="126"/>
                  </a:lnTo>
                  <a:lnTo>
                    <a:pt x="96" y="121"/>
                  </a:lnTo>
                  <a:lnTo>
                    <a:pt x="101" y="119"/>
                  </a:lnTo>
                  <a:lnTo>
                    <a:pt x="107" y="116"/>
                  </a:lnTo>
                  <a:lnTo>
                    <a:pt x="111" y="112"/>
                  </a:lnTo>
                  <a:lnTo>
                    <a:pt x="115" y="108"/>
                  </a:lnTo>
                  <a:lnTo>
                    <a:pt x="115" y="103"/>
                  </a:lnTo>
                  <a:lnTo>
                    <a:pt x="114" y="98"/>
                  </a:lnTo>
                  <a:lnTo>
                    <a:pt x="113" y="94"/>
                  </a:lnTo>
                  <a:lnTo>
                    <a:pt x="114" y="89"/>
                  </a:lnTo>
                  <a:lnTo>
                    <a:pt x="113" y="89"/>
                  </a:lnTo>
                  <a:lnTo>
                    <a:pt x="111" y="88"/>
                  </a:lnTo>
                  <a:lnTo>
                    <a:pt x="109" y="88"/>
                  </a:lnTo>
                  <a:lnTo>
                    <a:pt x="108" y="88"/>
                  </a:lnTo>
                  <a:lnTo>
                    <a:pt x="108" y="87"/>
                  </a:lnTo>
                  <a:lnTo>
                    <a:pt x="108" y="84"/>
                  </a:lnTo>
                  <a:lnTo>
                    <a:pt x="108" y="83"/>
                  </a:lnTo>
                  <a:lnTo>
                    <a:pt x="109" y="82"/>
                  </a:lnTo>
                  <a:lnTo>
                    <a:pt x="106" y="78"/>
                  </a:lnTo>
                  <a:lnTo>
                    <a:pt x="101" y="76"/>
                  </a:lnTo>
                  <a:lnTo>
                    <a:pt x="97" y="75"/>
                  </a:lnTo>
                  <a:lnTo>
                    <a:pt x="92" y="74"/>
                  </a:lnTo>
                  <a:lnTo>
                    <a:pt x="91" y="72"/>
                  </a:lnTo>
                  <a:lnTo>
                    <a:pt x="91" y="71"/>
                  </a:lnTo>
                  <a:lnTo>
                    <a:pt x="90" y="68"/>
                  </a:lnTo>
                  <a:lnTo>
                    <a:pt x="89" y="67"/>
                  </a:lnTo>
                  <a:lnTo>
                    <a:pt x="81" y="65"/>
                  </a:lnTo>
                  <a:lnTo>
                    <a:pt x="76" y="60"/>
                  </a:lnTo>
                  <a:lnTo>
                    <a:pt x="73" y="52"/>
                  </a:lnTo>
                  <a:lnTo>
                    <a:pt x="69" y="46"/>
                  </a:lnTo>
                  <a:lnTo>
                    <a:pt x="66" y="46"/>
                  </a:lnTo>
                  <a:lnTo>
                    <a:pt x="65" y="48"/>
                  </a:lnTo>
                  <a:lnTo>
                    <a:pt x="65" y="50"/>
                  </a:lnTo>
                  <a:lnTo>
                    <a:pt x="65" y="52"/>
                  </a:lnTo>
                  <a:lnTo>
                    <a:pt x="56" y="50"/>
                  </a:lnTo>
                  <a:lnTo>
                    <a:pt x="50" y="48"/>
                  </a:lnTo>
                  <a:lnTo>
                    <a:pt x="43" y="46"/>
                  </a:lnTo>
                  <a:lnTo>
                    <a:pt x="36" y="44"/>
                  </a:lnTo>
                  <a:lnTo>
                    <a:pt x="35" y="45"/>
                  </a:lnTo>
                  <a:lnTo>
                    <a:pt x="35" y="48"/>
                  </a:lnTo>
                  <a:lnTo>
                    <a:pt x="35" y="49"/>
                  </a:lnTo>
                  <a:lnTo>
                    <a:pt x="33" y="50"/>
                  </a:lnTo>
                  <a:lnTo>
                    <a:pt x="24" y="51"/>
                  </a:lnTo>
                  <a:lnTo>
                    <a:pt x="15" y="49"/>
                  </a:lnTo>
                  <a:lnTo>
                    <a:pt x="7" y="44"/>
                  </a:lnTo>
                  <a:lnTo>
                    <a:pt x="0" y="38"/>
                  </a:lnTo>
                  <a:lnTo>
                    <a:pt x="1" y="35"/>
                  </a:lnTo>
                  <a:lnTo>
                    <a:pt x="2" y="31"/>
                  </a:lnTo>
                  <a:lnTo>
                    <a:pt x="2" y="28"/>
                  </a:lnTo>
                  <a:lnTo>
                    <a:pt x="3" y="23"/>
                  </a:lnTo>
                  <a:lnTo>
                    <a:pt x="5" y="25"/>
                  </a:lnTo>
                  <a:lnTo>
                    <a:pt x="7" y="25"/>
                  </a:lnTo>
                  <a:lnTo>
                    <a:pt x="8" y="25"/>
                  </a:lnTo>
                  <a:lnTo>
                    <a:pt x="9" y="26"/>
                  </a:lnTo>
                  <a:lnTo>
                    <a:pt x="16" y="22"/>
                  </a:lnTo>
                  <a:lnTo>
                    <a:pt x="25" y="15"/>
                  </a:lnTo>
                  <a:lnTo>
                    <a:pt x="32" y="10"/>
                  </a:lnTo>
                  <a:lnTo>
                    <a:pt x="36"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23" name="Freeform 85"/>
            <p:cNvSpPr>
              <a:spLocks/>
            </p:cNvSpPr>
            <p:nvPr/>
          </p:nvSpPr>
          <p:spPr bwMode="auto">
            <a:xfrm>
              <a:off x="2198" y="2748"/>
              <a:ext cx="16" cy="14"/>
            </a:xfrm>
            <a:custGeom>
              <a:avLst/>
              <a:gdLst>
                <a:gd name="T0" fmla="*/ 1 w 31"/>
                <a:gd name="T1" fmla="*/ 0 h 29"/>
                <a:gd name="T2" fmla="*/ 1 w 31"/>
                <a:gd name="T3" fmla="*/ 0 h 29"/>
                <a:gd name="T4" fmla="*/ 1 w 31"/>
                <a:gd name="T5" fmla="*/ 0 h 29"/>
                <a:gd name="T6" fmla="*/ 1 w 31"/>
                <a:gd name="T7" fmla="*/ 0 h 29"/>
                <a:gd name="T8" fmla="*/ 1 w 31"/>
                <a:gd name="T9" fmla="*/ 0 h 29"/>
                <a:gd name="T10" fmla="*/ 1 w 31"/>
                <a:gd name="T11" fmla="*/ 0 h 29"/>
                <a:gd name="T12" fmla="*/ 1 w 31"/>
                <a:gd name="T13" fmla="*/ 0 h 29"/>
                <a:gd name="T14" fmla="*/ 1 w 31"/>
                <a:gd name="T15" fmla="*/ 0 h 29"/>
                <a:gd name="T16" fmla="*/ 1 w 31"/>
                <a:gd name="T17" fmla="*/ 0 h 29"/>
                <a:gd name="T18" fmla="*/ 1 w 31"/>
                <a:gd name="T19" fmla="*/ 0 h 29"/>
                <a:gd name="T20" fmla="*/ 1 w 31"/>
                <a:gd name="T21" fmla="*/ 0 h 29"/>
                <a:gd name="T22" fmla="*/ 1 w 31"/>
                <a:gd name="T23" fmla="*/ 0 h 29"/>
                <a:gd name="T24" fmla="*/ 1 w 31"/>
                <a:gd name="T25" fmla="*/ 0 h 29"/>
                <a:gd name="T26" fmla="*/ 1 w 31"/>
                <a:gd name="T27" fmla="*/ 0 h 29"/>
                <a:gd name="T28" fmla="*/ 1 w 31"/>
                <a:gd name="T29" fmla="*/ 0 h 29"/>
                <a:gd name="T30" fmla="*/ 1 w 31"/>
                <a:gd name="T31" fmla="*/ 0 h 29"/>
                <a:gd name="T32" fmla="*/ 0 w 31"/>
                <a:gd name="T33" fmla="*/ 0 h 29"/>
                <a:gd name="T34" fmla="*/ 0 w 31"/>
                <a:gd name="T35" fmla="*/ 0 h 29"/>
                <a:gd name="T36" fmla="*/ 1 w 31"/>
                <a:gd name="T37" fmla="*/ 0 h 29"/>
                <a:gd name="T38" fmla="*/ 1 w 31"/>
                <a:gd name="T39" fmla="*/ 0 h 29"/>
                <a:gd name="T40" fmla="*/ 1 w 31"/>
                <a:gd name="T41" fmla="*/ 0 h 29"/>
                <a:gd name="T42" fmla="*/ 1 w 31"/>
                <a:gd name="T43" fmla="*/ 0 h 29"/>
                <a:gd name="T44" fmla="*/ 1 w 31"/>
                <a:gd name="T45" fmla="*/ 0 h 29"/>
                <a:gd name="T46" fmla="*/ 1 w 31"/>
                <a:gd name="T47" fmla="*/ 0 h 29"/>
                <a:gd name="T48" fmla="*/ 1 w 31"/>
                <a:gd name="T49" fmla="*/ 0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
                <a:gd name="T76" fmla="*/ 0 h 29"/>
                <a:gd name="T77" fmla="*/ 31 w 31"/>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 h="29">
                  <a:moveTo>
                    <a:pt x="22" y="8"/>
                  </a:moveTo>
                  <a:lnTo>
                    <a:pt x="24" y="11"/>
                  </a:lnTo>
                  <a:lnTo>
                    <a:pt x="26" y="12"/>
                  </a:lnTo>
                  <a:lnTo>
                    <a:pt x="29" y="14"/>
                  </a:lnTo>
                  <a:lnTo>
                    <a:pt x="31" y="15"/>
                  </a:lnTo>
                  <a:lnTo>
                    <a:pt x="31" y="17"/>
                  </a:lnTo>
                  <a:lnTo>
                    <a:pt x="31" y="20"/>
                  </a:lnTo>
                  <a:lnTo>
                    <a:pt x="31" y="23"/>
                  </a:lnTo>
                  <a:lnTo>
                    <a:pt x="31" y="25"/>
                  </a:lnTo>
                  <a:lnTo>
                    <a:pt x="25" y="29"/>
                  </a:lnTo>
                  <a:lnTo>
                    <a:pt x="19" y="29"/>
                  </a:lnTo>
                  <a:lnTo>
                    <a:pt x="12" y="29"/>
                  </a:lnTo>
                  <a:lnTo>
                    <a:pt x="7" y="29"/>
                  </a:lnTo>
                  <a:lnTo>
                    <a:pt x="6" y="27"/>
                  </a:lnTo>
                  <a:lnTo>
                    <a:pt x="4" y="23"/>
                  </a:lnTo>
                  <a:lnTo>
                    <a:pt x="2" y="21"/>
                  </a:lnTo>
                  <a:lnTo>
                    <a:pt x="0" y="19"/>
                  </a:lnTo>
                  <a:lnTo>
                    <a:pt x="0" y="14"/>
                  </a:lnTo>
                  <a:lnTo>
                    <a:pt x="1" y="9"/>
                  </a:lnTo>
                  <a:lnTo>
                    <a:pt x="3" y="6"/>
                  </a:lnTo>
                  <a:lnTo>
                    <a:pt x="8" y="4"/>
                  </a:lnTo>
                  <a:lnTo>
                    <a:pt x="11" y="0"/>
                  </a:lnTo>
                  <a:lnTo>
                    <a:pt x="17" y="0"/>
                  </a:lnTo>
                  <a:lnTo>
                    <a:pt x="21" y="2"/>
                  </a:lnTo>
                  <a:lnTo>
                    <a:pt x="22" y="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24" name="Freeform 86"/>
            <p:cNvSpPr>
              <a:spLocks/>
            </p:cNvSpPr>
            <p:nvPr/>
          </p:nvSpPr>
          <p:spPr bwMode="auto">
            <a:xfrm>
              <a:off x="2233" y="2735"/>
              <a:ext cx="7" cy="15"/>
            </a:xfrm>
            <a:custGeom>
              <a:avLst/>
              <a:gdLst>
                <a:gd name="T0" fmla="*/ 0 w 15"/>
                <a:gd name="T1" fmla="*/ 1 h 29"/>
                <a:gd name="T2" fmla="*/ 0 w 15"/>
                <a:gd name="T3" fmla="*/ 1 h 29"/>
                <a:gd name="T4" fmla="*/ 0 w 15"/>
                <a:gd name="T5" fmla="*/ 1 h 29"/>
                <a:gd name="T6" fmla="*/ 0 w 15"/>
                <a:gd name="T7" fmla="*/ 1 h 29"/>
                <a:gd name="T8" fmla="*/ 0 w 15"/>
                <a:gd name="T9" fmla="*/ 1 h 29"/>
                <a:gd name="T10" fmla="*/ 0 w 15"/>
                <a:gd name="T11" fmla="*/ 1 h 29"/>
                <a:gd name="T12" fmla="*/ 0 w 15"/>
                <a:gd name="T13" fmla="*/ 1 h 29"/>
                <a:gd name="T14" fmla="*/ 0 w 15"/>
                <a:gd name="T15" fmla="*/ 1 h 29"/>
                <a:gd name="T16" fmla="*/ 0 w 15"/>
                <a:gd name="T17" fmla="*/ 1 h 29"/>
                <a:gd name="T18" fmla="*/ 0 w 15"/>
                <a:gd name="T19" fmla="*/ 1 h 29"/>
                <a:gd name="T20" fmla="*/ 0 w 15"/>
                <a:gd name="T21" fmla="*/ 1 h 29"/>
                <a:gd name="T22" fmla="*/ 0 w 15"/>
                <a:gd name="T23" fmla="*/ 1 h 29"/>
                <a:gd name="T24" fmla="*/ 0 w 15"/>
                <a:gd name="T25" fmla="*/ 1 h 29"/>
                <a:gd name="T26" fmla="*/ 0 w 15"/>
                <a:gd name="T27" fmla="*/ 1 h 29"/>
                <a:gd name="T28" fmla="*/ 0 w 15"/>
                <a:gd name="T29" fmla="*/ 1 h 29"/>
                <a:gd name="T30" fmla="*/ 0 w 15"/>
                <a:gd name="T31" fmla="*/ 1 h 29"/>
                <a:gd name="T32" fmla="*/ 0 w 15"/>
                <a:gd name="T33" fmla="*/ 1 h 29"/>
                <a:gd name="T34" fmla="*/ 0 w 15"/>
                <a:gd name="T35" fmla="*/ 1 h 29"/>
                <a:gd name="T36" fmla="*/ 0 w 15"/>
                <a:gd name="T37" fmla="*/ 1 h 29"/>
                <a:gd name="T38" fmla="*/ 0 w 15"/>
                <a:gd name="T39" fmla="*/ 1 h 29"/>
                <a:gd name="T40" fmla="*/ 0 w 15"/>
                <a:gd name="T41" fmla="*/ 1 h 29"/>
                <a:gd name="T42" fmla="*/ 0 w 15"/>
                <a:gd name="T43" fmla="*/ 1 h 29"/>
                <a:gd name="T44" fmla="*/ 0 w 15"/>
                <a:gd name="T45" fmla="*/ 1 h 29"/>
                <a:gd name="T46" fmla="*/ 0 w 15"/>
                <a:gd name="T47" fmla="*/ 1 h 29"/>
                <a:gd name="T48" fmla="*/ 0 w 15"/>
                <a:gd name="T49" fmla="*/ 1 h 29"/>
                <a:gd name="T50" fmla="*/ 0 w 15"/>
                <a:gd name="T51" fmla="*/ 1 h 29"/>
                <a:gd name="T52" fmla="*/ 0 w 15"/>
                <a:gd name="T53" fmla="*/ 1 h 29"/>
                <a:gd name="T54" fmla="*/ 0 w 15"/>
                <a:gd name="T55" fmla="*/ 1 h 29"/>
                <a:gd name="T56" fmla="*/ 0 w 15"/>
                <a:gd name="T57" fmla="*/ 1 h 29"/>
                <a:gd name="T58" fmla="*/ 0 w 15"/>
                <a:gd name="T59" fmla="*/ 1 h 29"/>
                <a:gd name="T60" fmla="*/ 0 w 15"/>
                <a:gd name="T61" fmla="*/ 1 h 29"/>
                <a:gd name="T62" fmla="*/ 0 w 15"/>
                <a:gd name="T63" fmla="*/ 1 h 29"/>
                <a:gd name="T64" fmla="*/ 0 w 15"/>
                <a:gd name="T65" fmla="*/ 1 h 29"/>
                <a:gd name="T66" fmla="*/ 0 w 15"/>
                <a:gd name="T67" fmla="*/ 1 h 29"/>
                <a:gd name="T68" fmla="*/ 0 w 15"/>
                <a:gd name="T69" fmla="*/ 1 h 29"/>
                <a:gd name="T70" fmla="*/ 0 w 15"/>
                <a:gd name="T71" fmla="*/ 1 h 29"/>
                <a:gd name="T72" fmla="*/ 0 w 15"/>
                <a:gd name="T73" fmla="*/ 0 h 29"/>
                <a:gd name="T74" fmla="*/ 0 w 15"/>
                <a:gd name="T75" fmla="*/ 0 h 29"/>
                <a:gd name="T76" fmla="*/ 0 w 15"/>
                <a:gd name="T77" fmla="*/ 0 h 29"/>
                <a:gd name="T78" fmla="*/ 0 w 15"/>
                <a:gd name="T79" fmla="*/ 1 h 29"/>
                <a:gd name="T80" fmla="*/ 0 w 15"/>
                <a:gd name="T81" fmla="*/ 1 h 29"/>
                <a:gd name="T82" fmla="*/ 0 w 15"/>
                <a:gd name="T83" fmla="*/ 1 h 29"/>
                <a:gd name="T84" fmla="*/ 0 w 15"/>
                <a:gd name="T85" fmla="*/ 1 h 29"/>
                <a:gd name="T86" fmla="*/ 0 w 15"/>
                <a:gd name="T87" fmla="*/ 1 h 29"/>
                <a:gd name="T88" fmla="*/ 0 w 15"/>
                <a:gd name="T89" fmla="*/ 1 h 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
                <a:gd name="T136" fmla="*/ 0 h 29"/>
                <a:gd name="T137" fmla="*/ 15 w 15"/>
                <a:gd name="T138" fmla="*/ 29 h 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 h="29">
                  <a:moveTo>
                    <a:pt x="7" y="1"/>
                  </a:moveTo>
                  <a:lnTo>
                    <a:pt x="8" y="2"/>
                  </a:lnTo>
                  <a:lnTo>
                    <a:pt x="8" y="3"/>
                  </a:lnTo>
                  <a:lnTo>
                    <a:pt x="8" y="4"/>
                  </a:lnTo>
                  <a:lnTo>
                    <a:pt x="8" y="6"/>
                  </a:lnTo>
                  <a:lnTo>
                    <a:pt x="9" y="6"/>
                  </a:lnTo>
                  <a:lnTo>
                    <a:pt x="10" y="7"/>
                  </a:lnTo>
                  <a:lnTo>
                    <a:pt x="10" y="8"/>
                  </a:lnTo>
                  <a:lnTo>
                    <a:pt x="11" y="8"/>
                  </a:lnTo>
                  <a:lnTo>
                    <a:pt x="11" y="10"/>
                  </a:lnTo>
                  <a:lnTo>
                    <a:pt x="11" y="12"/>
                  </a:lnTo>
                  <a:lnTo>
                    <a:pt x="13" y="14"/>
                  </a:lnTo>
                  <a:lnTo>
                    <a:pt x="15" y="15"/>
                  </a:lnTo>
                  <a:lnTo>
                    <a:pt x="14" y="16"/>
                  </a:lnTo>
                  <a:lnTo>
                    <a:pt x="13" y="17"/>
                  </a:lnTo>
                  <a:lnTo>
                    <a:pt x="11" y="18"/>
                  </a:lnTo>
                  <a:lnTo>
                    <a:pt x="10" y="18"/>
                  </a:lnTo>
                  <a:lnTo>
                    <a:pt x="10" y="22"/>
                  </a:lnTo>
                  <a:lnTo>
                    <a:pt x="9" y="24"/>
                  </a:lnTo>
                  <a:lnTo>
                    <a:pt x="8" y="26"/>
                  </a:lnTo>
                  <a:lnTo>
                    <a:pt x="6" y="29"/>
                  </a:lnTo>
                  <a:lnTo>
                    <a:pt x="5" y="29"/>
                  </a:lnTo>
                  <a:lnTo>
                    <a:pt x="3" y="29"/>
                  </a:lnTo>
                  <a:lnTo>
                    <a:pt x="2" y="29"/>
                  </a:lnTo>
                  <a:lnTo>
                    <a:pt x="1" y="27"/>
                  </a:lnTo>
                  <a:lnTo>
                    <a:pt x="1" y="26"/>
                  </a:lnTo>
                  <a:lnTo>
                    <a:pt x="0" y="26"/>
                  </a:lnTo>
                  <a:lnTo>
                    <a:pt x="0" y="25"/>
                  </a:lnTo>
                  <a:lnTo>
                    <a:pt x="0" y="24"/>
                  </a:lnTo>
                  <a:lnTo>
                    <a:pt x="0" y="23"/>
                  </a:lnTo>
                  <a:lnTo>
                    <a:pt x="5" y="19"/>
                  </a:lnTo>
                  <a:lnTo>
                    <a:pt x="5" y="12"/>
                  </a:lnTo>
                  <a:lnTo>
                    <a:pt x="2" y="7"/>
                  </a:lnTo>
                  <a:lnTo>
                    <a:pt x="2" y="0"/>
                  </a:lnTo>
                  <a:lnTo>
                    <a:pt x="3" y="0"/>
                  </a:lnTo>
                  <a:lnTo>
                    <a:pt x="6" y="0"/>
                  </a:lnTo>
                  <a:lnTo>
                    <a:pt x="7" y="1"/>
                  </a:lnTo>
                  <a:lnTo>
                    <a:pt x="8" y="1"/>
                  </a:lnTo>
                  <a:lnTo>
                    <a:pt x="7"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25" name="Freeform 87"/>
            <p:cNvSpPr>
              <a:spLocks/>
            </p:cNvSpPr>
            <p:nvPr/>
          </p:nvSpPr>
          <p:spPr bwMode="auto">
            <a:xfrm>
              <a:off x="2204" y="2843"/>
              <a:ext cx="80" cy="42"/>
            </a:xfrm>
            <a:custGeom>
              <a:avLst/>
              <a:gdLst>
                <a:gd name="T0" fmla="*/ 0 w 161"/>
                <a:gd name="T1" fmla="*/ 1 h 85"/>
                <a:gd name="T2" fmla="*/ 1 w 161"/>
                <a:gd name="T3" fmla="*/ 1 h 85"/>
                <a:gd name="T4" fmla="*/ 1 w 161"/>
                <a:gd name="T5" fmla="*/ 1 h 85"/>
                <a:gd name="T6" fmla="*/ 1 w 161"/>
                <a:gd name="T7" fmla="*/ 1 h 85"/>
                <a:gd name="T8" fmla="*/ 1 w 161"/>
                <a:gd name="T9" fmla="*/ 1 h 85"/>
                <a:gd name="T10" fmla="*/ 1 w 161"/>
                <a:gd name="T11" fmla="*/ 0 h 85"/>
                <a:gd name="T12" fmla="*/ 1 w 161"/>
                <a:gd name="T13" fmla="*/ 0 h 85"/>
                <a:gd name="T14" fmla="*/ 1 w 161"/>
                <a:gd name="T15" fmla="*/ 0 h 85"/>
                <a:gd name="T16" fmla="*/ 1 w 161"/>
                <a:gd name="T17" fmla="*/ 0 h 85"/>
                <a:gd name="T18" fmla="*/ 2 w 161"/>
                <a:gd name="T19" fmla="*/ 0 h 85"/>
                <a:gd name="T20" fmla="*/ 2 w 161"/>
                <a:gd name="T21" fmla="*/ 0 h 85"/>
                <a:gd name="T22" fmla="*/ 2 w 161"/>
                <a:gd name="T23" fmla="*/ 0 h 85"/>
                <a:gd name="T24" fmla="*/ 2 w 161"/>
                <a:gd name="T25" fmla="*/ 0 h 85"/>
                <a:gd name="T26" fmla="*/ 2 w 161"/>
                <a:gd name="T27" fmla="*/ 0 h 85"/>
                <a:gd name="T28" fmla="*/ 3 w 161"/>
                <a:gd name="T29" fmla="*/ 0 h 85"/>
                <a:gd name="T30" fmla="*/ 3 w 161"/>
                <a:gd name="T31" fmla="*/ 0 h 85"/>
                <a:gd name="T32" fmla="*/ 3 w 161"/>
                <a:gd name="T33" fmla="*/ 0 h 85"/>
                <a:gd name="T34" fmla="*/ 4 w 161"/>
                <a:gd name="T35" fmla="*/ 0 h 85"/>
                <a:gd name="T36" fmla="*/ 4 w 161"/>
                <a:gd name="T37" fmla="*/ 1 h 85"/>
                <a:gd name="T38" fmla="*/ 4 w 161"/>
                <a:gd name="T39" fmla="*/ 1 h 85"/>
                <a:gd name="T40" fmla="*/ 4 w 161"/>
                <a:gd name="T41" fmla="*/ 1 h 85"/>
                <a:gd name="T42" fmla="*/ 4 w 161"/>
                <a:gd name="T43" fmla="*/ 1 h 85"/>
                <a:gd name="T44" fmla="*/ 4 w 161"/>
                <a:gd name="T45" fmla="*/ 1 h 85"/>
                <a:gd name="T46" fmla="*/ 5 w 161"/>
                <a:gd name="T47" fmla="*/ 1 h 85"/>
                <a:gd name="T48" fmla="*/ 4 w 161"/>
                <a:gd name="T49" fmla="*/ 2 h 85"/>
                <a:gd name="T50" fmla="*/ 4 w 161"/>
                <a:gd name="T51" fmla="*/ 2 h 85"/>
                <a:gd name="T52" fmla="*/ 4 w 161"/>
                <a:gd name="T53" fmla="*/ 2 h 85"/>
                <a:gd name="T54" fmla="*/ 4 w 161"/>
                <a:gd name="T55" fmla="*/ 2 h 85"/>
                <a:gd name="T56" fmla="*/ 4 w 161"/>
                <a:gd name="T57" fmla="*/ 2 h 85"/>
                <a:gd name="T58" fmla="*/ 3 w 161"/>
                <a:gd name="T59" fmla="*/ 2 h 85"/>
                <a:gd name="T60" fmla="*/ 3 w 161"/>
                <a:gd name="T61" fmla="*/ 2 h 85"/>
                <a:gd name="T62" fmla="*/ 2 w 161"/>
                <a:gd name="T63" fmla="*/ 2 h 85"/>
                <a:gd name="T64" fmla="*/ 2 w 161"/>
                <a:gd name="T65" fmla="*/ 2 h 85"/>
                <a:gd name="T66" fmla="*/ 2 w 161"/>
                <a:gd name="T67" fmla="*/ 2 h 85"/>
                <a:gd name="T68" fmla="*/ 2 w 161"/>
                <a:gd name="T69" fmla="*/ 2 h 85"/>
                <a:gd name="T70" fmla="*/ 2 w 161"/>
                <a:gd name="T71" fmla="*/ 2 h 85"/>
                <a:gd name="T72" fmla="*/ 2 w 161"/>
                <a:gd name="T73" fmla="*/ 2 h 85"/>
                <a:gd name="T74" fmla="*/ 2 w 161"/>
                <a:gd name="T75" fmla="*/ 2 h 85"/>
                <a:gd name="T76" fmla="*/ 1 w 161"/>
                <a:gd name="T77" fmla="*/ 2 h 85"/>
                <a:gd name="T78" fmla="*/ 1 w 161"/>
                <a:gd name="T79" fmla="*/ 2 h 85"/>
                <a:gd name="T80" fmla="*/ 1 w 161"/>
                <a:gd name="T81" fmla="*/ 2 h 85"/>
                <a:gd name="T82" fmla="*/ 1 w 161"/>
                <a:gd name="T83" fmla="*/ 2 h 85"/>
                <a:gd name="T84" fmla="*/ 1 w 161"/>
                <a:gd name="T85" fmla="*/ 1 h 85"/>
                <a:gd name="T86" fmla="*/ 1 w 161"/>
                <a:gd name="T87" fmla="*/ 1 h 85"/>
                <a:gd name="T88" fmla="*/ 0 w 161"/>
                <a:gd name="T89" fmla="*/ 1 h 85"/>
                <a:gd name="T90" fmla="*/ 0 w 161"/>
                <a:gd name="T91" fmla="*/ 1 h 85"/>
                <a:gd name="T92" fmla="*/ 0 w 161"/>
                <a:gd name="T93" fmla="*/ 1 h 85"/>
                <a:gd name="T94" fmla="*/ 0 w 161"/>
                <a:gd name="T95" fmla="*/ 1 h 85"/>
                <a:gd name="T96" fmla="*/ 0 w 161"/>
                <a:gd name="T97" fmla="*/ 1 h 85"/>
                <a:gd name="T98" fmla="*/ 0 w 161"/>
                <a:gd name="T99" fmla="*/ 1 h 85"/>
                <a:gd name="T100" fmla="*/ 0 w 161"/>
                <a:gd name="T101" fmla="*/ 0 h 85"/>
                <a:gd name="T102" fmla="*/ 0 w 161"/>
                <a:gd name="T103" fmla="*/ 0 h 85"/>
                <a:gd name="T104" fmla="*/ 0 w 161"/>
                <a:gd name="T105" fmla="*/ 1 h 85"/>
                <a:gd name="T106" fmla="*/ 0 w 161"/>
                <a:gd name="T107" fmla="*/ 1 h 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1"/>
                <a:gd name="T163" fmla="*/ 0 h 85"/>
                <a:gd name="T164" fmla="*/ 161 w 161"/>
                <a:gd name="T165" fmla="*/ 85 h 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1" h="85">
                  <a:moveTo>
                    <a:pt x="27" y="42"/>
                  </a:moveTo>
                  <a:lnTo>
                    <a:pt x="29" y="40"/>
                  </a:lnTo>
                  <a:lnTo>
                    <a:pt x="33" y="42"/>
                  </a:lnTo>
                  <a:lnTo>
                    <a:pt x="35" y="42"/>
                  </a:lnTo>
                  <a:lnTo>
                    <a:pt x="37" y="39"/>
                  </a:lnTo>
                  <a:lnTo>
                    <a:pt x="43" y="40"/>
                  </a:lnTo>
                  <a:lnTo>
                    <a:pt x="50" y="42"/>
                  </a:lnTo>
                  <a:lnTo>
                    <a:pt x="56" y="43"/>
                  </a:lnTo>
                  <a:lnTo>
                    <a:pt x="61" y="40"/>
                  </a:lnTo>
                  <a:lnTo>
                    <a:pt x="59" y="38"/>
                  </a:lnTo>
                  <a:lnTo>
                    <a:pt x="57" y="33"/>
                  </a:lnTo>
                  <a:lnTo>
                    <a:pt x="56" y="28"/>
                  </a:lnTo>
                  <a:lnTo>
                    <a:pt x="58" y="24"/>
                  </a:lnTo>
                  <a:lnTo>
                    <a:pt x="58" y="21"/>
                  </a:lnTo>
                  <a:lnTo>
                    <a:pt x="56" y="16"/>
                  </a:lnTo>
                  <a:lnTo>
                    <a:pt x="53" y="12"/>
                  </a:lnTo>
                  <a:lnTo>
                    <a:pt x="49" y="7"/>
                  </a:lnTo>
                  <a:lnTo>
                    <a:pt x="50" y="6"/>
                  </a:lnTo>
                  <a:lnTo>
                    <a:pt x="57" y="5"/>
                  </a:lnTo>
                  <a:lnTo>
                    <a:pt x="64" y="4"/>
                  </a:lnTo>
                  <a:lnTo>
                    <a:pt x="67" y="0"/>
                  </a:lnTo>
                  <a:lnTo>
                    <a:pt x="73" y="1"/>
                  </a:lnTo>
                  <a:lnTo>
                    <a:pt x="80" y="2"/>
                  </a:lnTo>
                  <a:lnTo>
                    <a:pt x="87" y="4"/>
                  </a:lnTo>
                  <a:lnTo>
                    <a:pt x="93" y="2"/>
                  </a:lnTo>
                  <a:lnTo>
                    <a:pt x="94" y="4"/>
                  </a:lnTo>
                  <a:lnTo>
                    <a:pt x="95" y="5"/>
                  </a:lnTo>
                  <a:lnTo>
                    <a:pt x="95" y="6"/>
                  </a:lnTo>
                  <a:lnTo>
                    <a:pt x="96" y="7"/>
                  </a:lnTo>
                  <a:lnTo>
                    <a:pt x="99" y="7"/>
                  </a:lnTo>
                  <a:lnTo>
                    <a:pt x="102" y="8"/>
                  </a:lnTo>
                  <a:lnTo>
                    <a:pt x="105" y="9"/>
                  </a:lnTo>
                  <a:lnTo>
                    <a:pt x="108" y="10"/>
                  </a:lnTo>
                  <a:lnTo>
                    <a:pt x="113" y="17"/>
                  </a:lnTo>
                  <a:lnTo>
                    <a:pt x="120" y="23"/>
                  </a:lnTo>
                  <a:lnTo>
                    <a:pt x="128" y="28"/>
                  </a:lnTo>
                  <a:lnTo>
                    <a:pt x="137" y="31"/>
                  </a:lnTo>
                  <a:lnTo>
                    <a:pt x="137" y="33"/>
                  </a:lnTo>
                  <a:lnTo>
                    <a:pt x="137" y="36"/>
                  </a:lnTo>
                  <a:lnTo>
                    <a:pt x="137" y="38"/>
                  </a:lnTo>
                  <a:lnTo>
                    <a:pt x="137" y="40"/>
                  </a:lnTo>
                  <a:lnTo>
                    <a:pt x="143" y="40"/>
                  </a:lnTo>
                  <a:lnTo>
                    <a:pt x="147" y="44"/>
                  </a:lnTo>
                  <a:lnTo>
                    <a:pt x="149" y="48"/>
                  </a:lnTo>
                  <a:lnTo>
                    <a:pt x="152" y="53"/>
                  </a:lnTo>
                  <a:lnTo>
                    <a:pt x="156" y="54"/>
                  </a:lnTo>
                  <a:lnTo>
                    <a:pt x="159" y="58"/>
                  </a:lnTo>
                  <a:lnTo>
                    <a:pt x="161" y="62"/>
                  </a:lnTo>
                  <a:lnTo>
                    <a:pt x="159" y="63"/>
                  </a:lnTo>
                  <a:lnTo>
                    <a:pt x="154" y="65"/>
                  </a:lnTo>
                  <a:lnTo>
                    <a:pt x="150" y="69"/>
                  </a:lnTo>
                  <a:lnTo>
                    <a:pt x="149" y="74"/>
                  </a:lnTo>
                  <a:lnTo>
                    <a:pt x="148" y="80"/>
                  </a:lnTo>
                  <a:lnTo>
                    <a:pt x="144" y="81"/>
                  </a:lnTo>
                  <a:lnTo>
                    <a:pt x="142" y="82"/>
                  </a:lnTo>
                  <a:lnTo>
                    <a:pt x="140" y="84"/>
                  </a:lnTo>
                  <a:lnTo>
                    <a:pt x="140" y="85"/>
                  </a:lnTo>
                  <a:lnTo>
                    <a:pt x="133" y="85"/>
                  </a:lnTo>
                  <a:lnTo>
                    <a:pt x="126" y="84"/>
                  </a:lnTo>
                  <a:lnTo>
                    <a:pt x="119" y="82"/>
                  </a:lnTo>
                  <a:lnTo>
                    <a:pt x="112" y="81"/>
                  </a:lnTo>
                  <a:lnTo>
                    <a:pt x="106" y="83"/>
                  </a:lnTo>
                  <a:lnTo>
                    <a:pt x="101" y="83"/>
                  </a:lnTo>
                  <a:lnTo>
                    <a:pt x="94" y="82"/>
                  </a:lnTo>
                  <a:lnTo>
                    <a:pt x="88" y="82"/>
                  </a:lnTo>
                  <a:lnTo>
                    <a:pt x="86" y="83"/>
                  </a:lnTo>
                  <a:lnTo>
                    <a:pt x="84" y="83"/>
                  </a:lnTo>
                  <a:lnTo>
                    <a:pt x="82" y="83"/>
                  </a:lnTo>
                  <a:lnTo>
                    <a:pt x="81" y="84"/>
                  </a:lnTo>
                  <a:lnTo>
                    <a:pt x="80" y="84"/>
                  </a:lnTo>
                  <a:lnTo>
                    <a:pt x="78" y="83"/>
                  </a:lnTo>
                  <a:lnTo>
                    <a:pt x="76" y="83"/>
                  </a:lnTo>
                  <a:lnTo>
                    <a:pt x="75" y="83"/>
                  </a:lnTo>
                  <a:lnTo>
                    <a:pt x="73" y="80"/>
                  </a:lnTo>
                  <a:lnTo>
                    <a:pt x="69" y="77"/>
                  </a:lnTo>
                  <a:lnTo>
                    <a:pt x="67" y="75"/>
                  </a:lnTo>
                  <a:lnTo>
                    <a:pt x="65" y="72"/>
                  </a:lnTo>
                  <a:lnTo>
                    <a:pt x="63" y="73"/>
                  </a:lnTo>
                  <a:lnTo>
                    <a:pt x="60" y="73"/>
                  </a:lnTo>
                  <a:lnTo>
                    <a:pt x="58" y="73"/>
                  </a:lnTo>
                  <a:lnTo>
                    <a:pt x="56" y="73"/>
                  </a:lnTo>
                  <a:lnTo>
                    <a:pt x="53" y="70"/>
                  </a:lnTo>
                  <a:lnTo>
                    <a:pt x="51" y="68"/>
                  </a:lnTo>
                  <a:lnTo>
                    <a:pt x="50" y="66"/>
                  </a:lnTo>
                  <a:lnTo>
                    <a:pt x="49" y="63"/>
                  </a:lnTo>
                  <a:lnTo>
                    <a:pt x="44" y="63"/>
                  </a:lnTo>
                  <a:lnTo>
                    <a:pt x="38" y="63"/>
                  </a:lnTo>
                  <a:lnTo>
                    <a:pt x="34" y="63"/>
                  </a:lnTo>
                  <a:lnTo>
                    <a:pt x="28" y="63"/>
                  </a:lnTo>
                  <a:lnTo>
                    <a:pt x="25" y="61"/>
                  </a:lnTo>
                  <a:lnTo>
                    <a:pt x="21" y="60"/>
                  </a:lnTo>
                  <a:lnTo>
                    <a:pt x="18" y="60"/>
                  </a:lnTo>
                  <a:lnTo>
                    <a:pt x="14" y="58"/>
                  </a:lnTo>
                  <a:lnTo>
                    <a:pt x="12" y="55"/>
                  </a:lnTo>
                  <a:lnTo>
                    <a:pt x="10" y="54"/>
                  </a:lnTo>
                  <a:lnTo>
                    <a:pt x="7" y="52"/>
                  </a:lnTo>
                  <a:lnTo>
                    <a:pt x="5" y="51"/>
                  </a:lnTo>
                  <a:lnTo>
                    <a:pt x="3" y="45"/>
                  </a:lnTo>
                  <a:lnTo>
                    <a:pt x="1" y="40"/>
                  </a:lnTo>
                  <a:lnTo>
                    <a:pt x="0" y="35"/>
                  </a:lnTo>
                  <a:lnTo>
                    <a:pt x="1" y="30"/>
                  </a:lnTo>
                  <a:lnTo>
                    <a:pt x="6" y="28"/>
                  </a:lnTo>
                  <a:lnTo>
                    <a:pt x="11" y="28"/>
                  </a:lnTo>
                  <a:lnTo>
                    <a:pt x="15" y="30"/>
                  </a:lnTo>
                  <a:lnTo>
                    <a:pt x="20" y="32"/>
                  </a:lnTo>
                  <a:lnTo>
                    <a:pt x="21" y="36"/>
                  </a:lnTo>
                  <a:lnTo>
                    <a:pt x="23" y="39"/>
                  </a:lnTo>
                  <a:lnTo>
                    <a:pt x="26" y="40"/>
                  </a:lnTo>
                  <a:lnTo>
                    <a:pt x="27" y="4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26" name="Freeform 88"/>
            <p:cNvSpPr>
              <a:spLocks/>
            </p:cNvSpPr>
            <p:nvPr/>
          </p:nvSpPr>
          <p:spPr bwMode="auto">
            <a:xfrm>
              <a:off x="2286" y="2884"/>
              <a:ext cx="24" cy="14"/>
            </a:xfrm>
            <a:custGeom>
              <a:avLst/>
              <a:gdLst>
                <a:gd name="T0" fmla="*/ 1 w 47"/>
                <a:gd name="T1" fmla="*/ 0 h 29"/>
                <a:gd name="T2" fmla="*/ 1 w 47"/>
                <a:gd name="T3" fmla="*/ 0 h 29"/>
                <a:gd name="T4" fmla="*/ 2 w 47"/>
                <a:gd name="T5" fmla="*/ 0 h 29"/>
                <a:gd name="T6" fmla="*/ 2 w 47"/>
                <a:gd name="T7" fmla="*/ 0 h 29"/>
                <a:gd name="T8" fmla="*/ 2 w 47"/>
                <a:gd name="T9" fmla="*/ 0 h 29"/>
                <a:gd name="T10" fmla="*/ 2 w 47"/>
                <a:gd name="T11" fmla="*/ 0 h 29"/>
                <a:gd name="T12" fmla="*/ 2 w 47"/>
                <a:gd name="T13" fmla="*/ 0 h 29"/>
                <a:gd name="T14" fmla="*/ 2 w 47"/>
                <a:gd name="T15" fmla="*/ 0 h 29"/>
                <a:gd name="T16" fmla="*/ 2 w 47"/>
                <a:gd name="T17" fmla="*/ 0 h 29"/>
                <a:gd name="T18" fmla="*/ 2 w 47"/>
                <a:gd name="T19" fmla="*/ 0 h 29"/>
                <a:gd name="T20" fmla="*/ 2 w 47"/>
                <a:gd name="T21" fmla="*/ 0 h 29"/>
                <a:gd name="T22" fmla="*/ 2 w 47"/>
                <a:gd name="T23" fmla="*/ 0 h 29"/>
                <a:gd name="T24" fmla="*/ 2 w 47"/>
                <a:gd name="T25" fmla="*/ 0 h 29"/>
                <a:gd name="T26" fmla="*/ 2 w 47"/>
                <a:gd name="T27" fmla="*/ 0 h 29"/>
                <a:gd name="T28" fmla="*/ 2 w 47"/>
                <a:gd name="T29" fmla="*/ 0 h 29"/>
                <a:gd name="T30" fmla="*/ 1 w 47"/>
                <a:gd name="T31" fmla="*/ 0 h 29"/>
                <a:gd name="T32" fmla="*/ 1 w 47"/>
                <a:gd name="T33" fmla="*/ 0 h 29"/>
                <a:gd name="T34" fmla="*/ 1 w 47"/>
                <a:gd name="T35" fmla="*/ 0 h 29"/>
                <a:gd name="T36" fmla="*/ 1 w 47"/>
                <a:gd name="T37" fmla="*/ 0 h 29"/>
                <a:gd name="T38" fmla="*/ 1 w 47"/>
                <a:gd name="T39" fmla="*/ 0 h 29"/>
                <a:gd name="T40" fmla="*/ 1 w 47"/>
                <a:gd name="T41" fmla="*/ 0 h 29"/>
                <a:gd name="T42" fmla="*/ 0 w 47"/>
                <a:gd name="T43" fmla="*/ 0 h 29"/>
                <a:gd name="T44" fmla="*/ 0 w 47"/>
                <a:gd name="T45" fmla="*/ 0 h 29"/>
                <a:gd name="T46" fmla="*/ 1 w 47"/>
                <a:gd name="T47" fmla="*/ 0 h 29"/>
                <a:gd name="T48" fmla="*/ 1 w 47"/>
                <a:gd name="T49" fmla="*/ 0 h 29"/>
                <a:gd name="T50" fmla="*/ 1 w 47"/>
                <a:gd name="T51" fmla="*/ 0 h 29"/>
                <a:gd name="T52" fmla="*/ 1 w 47"/>
                <a:gd name="T53" fmla="*/ 0 h 29"/>
                <a:gd name="T54" fmla="*/ 1 w 47"/>
                <a:gd name="T55" fmla="*/ 0 h 29"/>
                <a:gd name="T56" fmla="*/ 1 w 47"/>
                <a:gd name="T57" fmla="*/ 0 h 29"/>
                <a:gd name="T58" fmla="*/ 1 w 47"/>
                <a:gd name="T59" fmla="*/ 0 h 29"/>
                <a:gd name="T60" fmla="*/ 1 w 47"/>
                <a:gd name="T61" fmla="*/ 0 h 29"/>
                <a:gd name="T62" fmla="*/ 1 w 47"/>
                <a:gd name="T63" fmla="*/ 0 h 29"/>
                <a:gd name="T64" fmla="*/ 1 w 47"/>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29"/>
                <a:gd name="T101" fmla="*/ 47 w 47"/>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29">
                  <a:moveTo>
                    <a:pt x="28" y="27"/>
                  </a:moveTo>
                  <a:lnTo>
                    <a:pt x="31" y="28"/>
                  </a:lnTo>
                  <a:lnTo>
                    <a:pt x="36" y="28"/>
                  </a:lnTo>
                  <a:lnTo>
                    <a:pt x="39" y="29"/>
                  </a:lnTo>
                  <a:lnTo>
                    <a:pt x="43" y="29"/>
                  </a:lnTo>
                  <a:lnTo>
                    <a:pt x="45" y="23"/>
                  </a:lnTo>
                  <a:lnTo>
                    <a:pt x="47" y="18"/>
                  </a:lnTo>
                  <a:lnTo>
                    <a:pt x="47" y="13"/>
                  </a:lnTo>
                  <a:lnTo>
                    <a:pt x="47" y="7"/>
                  </a:lnTo>
                  <a:lnTo>
                    <a:pt x="46" y="7"/>
                  </a:lnTo>
                  <a:lnTo>
                    <a:pt x="45" y="7"/>
                  </a:lnTo>
                  <a:lnTo>
                    <a:pt x="44" y="7"/>
                  </a:lnTo>
                  <a:lnTo>
                    <a:pt x="43" y="7"/>
                  </a:lnTo>
                  <a:lnTo>
                    <a:pt x="39" y="3"/>
                  </a:lnTo>
                  <a:lnTo>
                    <a:pt x="35" y="1"/>
                  </a:lnTo>
                  <a:lnTo>
                    <a:pt x="30" y="1"/>
                  </a:lnTo>
                  <a:lnTo>
                    <a:pt x="25" y="2"/>
                  </a:lnTo>
                  <a:lnTo>
                    <a:pt x="21" y="0"/>
                  </a:lnTo>
                  <a:lnTo>
                    <a:pt x="15" y="0"/>
                  </a:lnTo>
                  <a:lnTo>
                    <a:pt x="8" y="1"/>
                  </a:lnTo>
                  <a:lnTo>
                    <a:pt x="2" y="2"/>
                  </a:lnTo>
                  <a:lnTo>
                    <a:pt x="0" y="6"/>
                  </a:lnTo>
                  <a:lnTo>
                    <a:pt x="0" y="10"/>
                  </a:lnTo>
                  <a:lnTo>
                    <a:pt x="1" y="14"/>
                  </a:lnTo>
                  <a:lnTo>
                    <a:pt x="7" y="16"/>
                  </a:lnTo>
                  <a:lnTo>
                    <a:pt x="13" y="16"/>
                  </a:lnTo>
                  <a:lnTo>
                    <a:pt x="17" y="16"/>
                  </a:lnTo>
                  <a:lnTo>
                    <a:pt x="20" y="17"/>
                  </a:lnTo>
                  <a:lnTo>
                    <a:pt x="21" y="20"/>
                  </a:lnTo>
                  <a:lnTo>
                    <a:pt x="21" y="23"/>
                  </a:lnTo>
                  <a:lnTo>
                    <a:pt x="21" y="27"/>
                  </a:lnTo>
                  <a:lnTo>
                    <a:pt x="23" y="28"/>
                  </a:lnTo>
                  <a:lnTo>
                    <a:pt x="28" y="2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27" name="Freeform 89"/>
            <p:cNvSpPr>
              <a:spLocks/>
            </p:cNvSpPr>
            <p:nvPr/>
          </p:nvSpPr>
          <p:spPr bwMode="auto">
            <a:xfrm>
              <a:off x="2162" y="2840"/>
              <a:ext cx="29" cy="16"/>
            </a:xfrm>
            <a:custGeom>
              <a:avLst/>
              <a:gdLst>
                <a:gd name="T0" fmla="*/ 1 w 59"/>
                <a:gd name="T1" fmla="*/ 0 h 34"/>
                <a:gd name="T2" fmla="*/ 1 w 59"/>
                <a:gd name="T3" fmla="*/ 0 h 34"/>
                <a:gd name="T4" fmla="*/ 1 w 59"/>
                <a:gd name="T5" fmla="*/ 0 h 34"/>
                <a:gd name="T6" fmla="*/ 1 w 59"/>
                <a:gd name="T7" fmla="*/ 0 h 34"/>
                <a:gd name="T8" fmla="*/ 1 w 59"/>
                <a:gd name="T9" fmla="*/ 0 h 34"/>
                <a:gd name="T10" fmla="*/ 1 w 59"/>
                <a:gd name="T11" fmla="*/ 0 h 34"/>
                <a:gd name="T12" fmla="*/ 1 w 59"/>
                <a:gd name="T13" fmla="*/ 0 h 34"/>
                <a:gd name="T14" fmla="*/ 1 w 59"/>
                <a:gd name="T15" fmla="*/ 0 h 34"/>
                <a:gd name="T16" fmla="*/ 1 w 59"/>
                <a:gd name="T17" fmla="*/ 1 h 34"/>
                <a:gd name="T18" fmla="*/ 1 w 59"/>
                <a:gd name="T19" fmla="*/ 1 h 34"/>
                <a:gd name="T20" fmla="*/ 1 w 59"/>
                <a:gd name="T21" fmla="*/ 1 h 34"/>
                <a:gd name="T22" fmla="*/ 1 w 59"/>
                <a:gd name="T23" fmla="*/ 1 h 34"/>
                <a:gd name="T24" fmla="*/ 1 w 59"/>
                <a:gd name="T25" fmla="*/ 1 h 34"/>
                <a:gd name="T26" fmla="*/ 1 w 59"/>
                <a:gd name="T27" fmla="*/ 0 h 34"/>
                <a:gd name="T28" fmla="*/ 1 w 59"/>
                <a:gd name="T29" fmla="*/ 0 h 34"/>
                <a:gd name="T30" fmla="*/ 1 w 59"/>
                <a:gd name="T31" fmla="*/ 0 h 34"/>
                <a:gd name="T32" fmla="*/ 0 w 59"/>
                <a:gd name="T33" fmla="*/ 0 h 34"/>
                <a:gd name="T34" fmla="*/ 0 w 59"/>
                <a:gd name="T35" fmla="*/ 0 h 34"/>
                <a:gd name="T36" fmla="*/ 0 w 59"/>
                <a:gd name="T37" fmla="*/ 0 h 34"/>
                <a:gd name="T38" fmla="*/ 0 w 59"/>
                <a:gd name="T39" fmla="*/ 0 h 34"/>
                <a:gd name="T40" fmla="*/ 0 w 59"/>
                <a:gd name="T41" fmla="*/ 0 h 34"/>
                <a:gd name="T42" fmla="*/ 0 w 59"/>
                <a:gd name="T43" fmla="*/ 0 h 34"/>
                <a:gd name="T44" fmla="*/ 0 w 59"/>
                <a:gd name="T45" fmla="*/ 0 h 34"/>
                <a:gd name="T46" fmla="*/ 0 w 59"/>
                <a:gd name="T47" fmla="*/ 0 h 34"/>
                <a:gd name="T48" fmla="*/ 0 w 59"/>
                <a:gd name="T49" fmla="*/ 0 h 34"/>
                <a:gd name="T50" fmla="*/ 0 w 59"/>
                <a:gd name="T51" fmla="*/ 0 h 34"/>
                <a:gd name="T52" fmla="*/ 0 w 59"/>
                <a:gd name="T53" fmla="*/ 0 h 34"/>
                <a:gd name="T54" fmla="*/ 0 w 59"/>
                <a:gd name="T55" fmla="*/ 0 h 34"/>
                <a:gd name="T56" fmla="*/ 0 w 59"/>
                <a:gd name="T57" fmla="*/ 0 h 34"/>
                <a:gd name="T58" fmla="*/ 0 w 59"/>
                <a:gd name="T59" fmla="*/ 0 h 34"/>
                <a:gd name="T60" fmla="*/ 0 w 59"/>
                <a:gd name="T61" fmla="*/ 0 h 34"/>
                <a:gd name="T62" fmla="*/ 0 w 59"/>
                <a:gd name="T63" fmla="*/ 0 h 34"/>
                <a:gd name="T64" fmla="*/ 0 w 59"/>
                <a:gd name="T65" fmla="*/ 0 h 34"/>
                <a:gd name="T66" fmla="*/ 1 w 59"/>
                <a:gd name="T67" fmla="*/ 0 h 34"/>
                <a:gd name="T68" fmla="*/ 1 w 59"/>
                <a:gd name="T69" fmla="*/ 0 h 34"/>
                <a:gd name="T70" fmla="*/ 1 w 59"/>
                <a:gd name="T71" fmla="*/ 0 h 34"/>
                <a:gd name="T72" fmla="*/ 1 w 59"/>
                <a:gd name="T73" fmla="*/ 0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34"/>
                <a:gd name="T113" fmla="*/ 59 w 59"/>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34">
                  <a:moveTo>
                    <a:pt x="46" y="7"/>
                  </a:moveTo>
                  <a:lnTo>
                    <a:pt x="48" y="13"/>
                  </a:lnTo>
                  <a:lnTo>
                    <a:pt x="51" y="18"/>
                  </a:lnTo>
                  <a:lnTo>
                    <a:pt x="55" y="22"/>
                  </a:lnTo>
                  <a:lnTo>
                    <a:pt x="59" y="27"/>
                  </a:lnTo>
                  <a:lnTo>
                    <a:pt x="58" y="28"/>
                  </a:lnTo>
                  <a:lnTo>
                    <a:pt x="58" y="30"/>
                  </a:lnTo>
                  <a:lnTo>
                    <a:pt x="58" y="31"/>
                  </a:lnTo>
                  <a:lnTo>
                    <a:pt x="57" y="34"/>
                  </a:lnTo>
                  <a:lnTo>
                    <a:pt x="54" y="34"/>
                  </a:lnTo>
                  <a:lnTo>
                    <a:pt x="52" y="34"/>
                  </a:lnTo>
                  <a:lnTo>
                    <a:pt x="48" y="34"/>
                  </a:lnTo>
                  <a:lnTo>
                    <a:pt x="46" y="34"/>
                  </a:lnTo>
                  <a:lnTo>
                    <a:pt x="42" y="30"/>
                  </a:lnTo>
                  <a:lnTo>
                    <a:pt x="37" y="29"/>
                  </a:lnTo>
                  <a:lnTo>
                    <a:pt x="32" y="28"/>
                  </a:lnTo>
                  <a:lnTo>
                    <a:pt x="28" y="26"/>
                  </a:lnTo>
                  <a:lnTo>
                    <a:pt x="25" y="27"/>
                  </a:lnTo>
                  <a:lnTo>
                    <a:pt x="24" y="27"/>
                  </a:lnTo>
                  <a:lnTo>
                    <a:pt x="22" y="26"/>
                  </a:lnTo>
                  <a:lnTo>
                    <a:pt x="20" y="26"/>
                  </a:lnTo>
                  <a:lnTo>
                    <a:pt x="16" y="23"/>
                  </a:lnTo>
                  <a:lnTo>
                    <a:pt x="13" y="22"/>
                  </a:lnTo>
                  <a:lnTo>
                    <a:pt x="9" y="22"/>
                  </a:lnTo>
                  <a:lnTo>
                    <a:pt x="6" y="21"/>
                  </a:lnTo>
                  <a:lnTo>
                    <a:pt x="4" y="18"/>
                  </a:lnTo>
                  <a:lnTo>
                    <a:pt x="2" y="14"/>
                  </a:lnTo>
                  <a:lnTo>
                    <a:pt x="1" y="11"/>
                  </a:lnTo>
                  <a:lnTo>
                    <a:pt x="0" y="6"/>
                  </a:lnTo>
                  <a:lnTo>
                    <a:pt x="5" y="4"/>
                  </a:lnTo>
                  <a:lnTo>
                    <a:pt x="10" y="1"/>
                  </a:lnTo>
                  <a:lnTo>
                    <a:pt x="19" y="1"/>
                  </a:lnTo>
                  <a:lnTo>
                    <a:pt x="28" y="0"/>
                  </a:lnTo>
                  <a:lnTo>
                    <a:pt x="36" y="1"/>
                  </a:lnTo>
                  <a:lnTo>
                    <a:pt x="42" y="3"/>
                  </a:lnTo>
                  <a:lnTo>
                    <a:pt x="46" y="4"/>
                  </a:lnTo>
                  <a:lnTo>
                    <a:pt x="46"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28" name="Freeform 90"/>
            <p:cNvSpPr>
              <a:spLocks/>
            </p:cNvSpPr>
            <p:nvPr/>
          </p:nvSpPr>
          <p:spPr bwMode="auto">
            <a:xfrm>
              <a:off x="2942" y="3004"/>
              <a:ext cx="10" cy="8"/>
            </a:xfrm>
            <a:custGeom>
              <a:avLst/>
              <a:gdLst>
                <a:gd name="T0" fmla="*/ 1 w 20"/>
                <a:gd name="T1" fmla="*/ 1 h 16"/>
                <a:gd name="T2" fmla="*/ 1 w 20"/>
                <a:gd name="T3" fmla="*/ 1 h 16"/>
                <a:gd name="T4" fmla="*/ 1 w 20"/>
                <a:gd name="T5" fmla="*/ 1 h 16"/>
                <a:gd name="T6" fmla="*/ 1 w 20"/>
                <a:gd name="T7" fmla="*/ 1 h 16"/>
                <a:gd name="T8" fmla="*/ 0 w 20"/>
                <a:gd name="T9" fmla="*/ 1 h 16"/>
                <a:gd name="T10" fmla="*/ 0 w 20"/>
                <a:gd name="T11" fmla="*/ 1 h 16"/>
                <a:gd name="T12" fmla="*/ 0 w 20"/>
                <a:gd name="T13" fmla="*/ 1 h 16"/>
                <a:gd name="T14" fmla="*/ 0 w 20"/>
                <a:gd name="T15" fmla="*/ 1 h 16"/>
                <a:gd name="T16" fmla="*/ 0 w 20"/>
                <a:gd name="T17" fmla="*/ 1 h 16"/>
                <a:gd name="T18" fmla="*/ 1 w 20"/>
                <a:gd name="T19" fmla="*/ 1 h 16"/>
                <a:gd name="T20" fmla="*/ 1 w 20"/>
                <a:gd name="T21" fmla="*/ 1 h 16"/>
                <a:gd name="T22" fmla="*/ 1 w 20"/>
                <a:gd name="T23" fmla="*/ 1 h 16"/>
                <a:gd name="T24" fmla="*/ 1 w 20"/>
                <a:gd name="T25" fmla="*/ 1 h 16"/>
                <a:gd name="T26" fmla="*/ 1 w 20"/>
                <a:gd name="T27" fmla="*/ 1 h 16"/>
                <a:gd name="T28" fmla="*/ 1 w 20"/>
                <a:gd name="T29" fmla="*/ 1 h 16"/>
                <a:gd name="T30" fmla="*/ 1 w 20"/>
                <a:gd name="T31" fmla="*/ 1 h 16"/>
                <a:gd name="T32" fmla="*/ 1 w 20"/>
                <a:gd name="T33" fmla="*/ 1 h 16"/>
                <a:gd name="T34" fmla="*/ 1 w 20"/>
                <a:gd name="T35" fmla="*/ 0 h 16"/>
                <a:gd name="T36" fmla="*/ 1 w 20"/>
                <a:gd name="T37" fmla="*/ 0 h 16"/>
                <a:gd name="T38" fmla="*/ 1 w 20"/>
                <a:gd name="T39" fmla="*/ 1 h 16"/>
                <a:gd name="T40" fmla="*/ 1 w 20"/>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6"/>
                <a:gd name="T65" fmla="*/ 20 w 20"/>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6">
                  <a:moveTo>
                    <a:pt x="4" y="3"/>
                  </a:moveTo>
                  <a:lnTo>
                    <a:pt x="3" y="4"/>
                  </a:lnTo>
                  <a:lnTo>
                    <a:pt x="2" y="4"/>
                  </a:lnTo>
                  <a:lnTo>
                    <a:pt x="0" y="4"/>
                  </a:lnTo>
                  <a:lnTo>
                    <a:pt x="0" y="7"/>
                  </a:lnTo>
                  <a:lnTo>
                    <a:pt x="0" y="9"/>
                  </a:lnTo>
                  <a:lnTo>
                    <a:pt x="0" y="10"/>
                  </a:lnTo>
                  <a:lnTo>
                    <a:pt x="0" y="12"/>
                  </a:lnTo>
                  <a:lnTo>
                    <a:pt x="4" y="14"/>
                  </a:lnTo>
                  <a:lnTo>
                    <a:pt x="7" y="15"/>
                  </a:lnTo>
                  <a:lnTo>
                    <a:pt x="11" y="16"/>
                  </a:lnTo>
                  <a:lnTo>
                    <a:pt x="14" y="16"/>
                  </a:lnTo>
                  <a:lnTo>
                    <a:pt x="17" y="14"/>
                  </a:lnTo>
                  <a:lnTo>
                    <a:pt x="19" y="10"/>
                  </a:lnTo>
                  <a:lnTo>
                    <a:pt x="20" y="7"/>
                  </a:lnTo>
                  <a:lnTo>
                    <a:pt x="20" y="2"/>
                  </a:lnTo>
                  <a:lnTo>
                    <a:pt x="15" y="0"/>
                  </a:lnTo>
                  <a:lnTo>
                    <a:pt x="12" y="0"/>
                  </a:lnTo>
                  <a:lnTo>
                    <a:pt x="7" y="1"/>
                  </a:lnTo>
                  <a:lnTo>
                    <a:pt x="4"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29" name="Freeform 91"/>
            <p:cNvSpPr>
              <a:spLocks/>
            </p:cNvSpPr>
            <p:nvPr/>
          </p:nvSpPr>
          <p:spPr bwMode="auto">
            <a:xfrm>
              <a:off x="3265" y="2500"/>
              <a:ext cx="41" cy="63"/>
            </a:xfrm>
            <a:custGeom>
              <a:avLst/>
              <a:gdLst>
                <a:gd name="T0" fmla="*/ 1 w 82"/>
                <a:gd name="T1" fmla="*/ 1 h 124"/>
                <a:gd name="T2" fmla="*/ 1 w 82"/>
                <a:gd name="T3" fmla="*/ 1 h 124"/>
                <a:gd name="T4" fmla="*/ 0 w 82"/>
                <a:gd name="T5" fmla="*/ 1 h 124"/>
                <a:gd name="T6" fmla="*/ 0 w 82"/>
                <a:gd name="T7" fmla="*/ 1 h 124"/>
                <a:gd name="T8" fmla="*/ 1 w 82"/>
                <a:gd name="T9" fmla="*/ 1 h 124"/>
                <a:gd name="T10" fmla="*/ 1 w 82"/>
                <a:gd name="T11" fmla="*/ 1 h 124"/>
                <a:gd name="T12" fmla="*/ 1 w 82"/>
                <a:gd name="T13" fmla="*/ 1 h 124"/>
                <a:gd name="T14" fmla="*/ 0 w 82"/>
                <a:gd name="T15" fmla="*/ 1 h 124"/>
                <a:gd name="T16" fmla="*/ 1 w 82"/>
                <a:gd name="T17" fmla="*/ 1 h 124"/>
                <a:gd name="T18" fmla="*/ 1 w 82"/>
                <a:gd name="T19" fmla="*/ 1 h 124"/>
                <a:gd name="T20" fmla="*/ 1 w 82"/>
                <a:gd name="T21" fmla="*/ 1 h 124"/>
                <a:gd name="T22" fmla="*/ 1 w 82"/>
                <a:gd name="T23" fmla="*/ 1 h 124"/>
                <a:gd name="T24" fmla="*/ 1 w 82"/>
                <a:gd name="T25" fmla="*/ 2 h 124"/>
                <a:gd name="T26" fmla="*/ 1 w 82"/>
                <a:gd name="T27" fmla="*/ 2 h 124"/>
                <a:gd name="T28" fmla="*/ 1 w 82"/>
                <a:gd name="T29" fmla="*/ 2 h 124"/>
                <a:gd name="T30" fmla="*/ 1 w 82"/>
                <a:gd name="T31" fmla="*/ 2 h 124"/>
                <a:gd name="T32" fmla="*/ 1 w 82"/>
                <a:gd name="T33" fmla="*/ 2 h 124"/>
                <a:gd name="T34" fmla="*/ 1 w 82"/>
                <a:gd name="T35" fmla="*/ 2 h 124"/>
                <a:gd name="T36" fmla="*/ 1 w 82"/>
                <a:gd name="T37" fmla="*/ 2 h 124"/>
                <a:gd name="T38" fmla="*/ 1 w 82"/>
                <a:gd name="T39" fmla="*/ 2 h 124"/>
                <a:gd name="T40" fmla="*/ 1 w 82"/>
                <a:gd name="T41" fmla="*/ 2 h 124"/>
                <a:gd name="T42" fmla="*/ 1 w 82"/>
                <a:gd name="T43" fmla="*/ 2 h 124"/>
                <a:gd name="T44" fmla="*/ 1 w 82"/>
                <a:gd name="T45" fmla="*/ 2 h 124"/>
                <a:gd name="T46" fmla="*/ 1 w 82"/>
                <a:gd name="T47" fmla="*/ 2 h 124"/>
                <a:gd name="T48" fmla="*/ 1 w 82"/>
                <a:gd name="T49" fmla="*/ 2 h 124"/>
                <a:gd name="T50" fmla="*/ 1 w 82"/>
                <a:gd name="T51" fmla="*/ 2 h 124"/>
                <a:gd name="T52" fmla="*/ 1 w 82"/>
                <a:gd name="T53" fmla="*/ 2 h 124"/>
                <a:gd name="T54" fmla="*/ 1 w 82"/>
                <a:gd name="T55" fmla="*/ 2 h 124"/>
                <a:gd name="T56" fmla="*/ 1 w 82"/>
                <a:gd name="T57" fmla="*/ 3 h 124"/>
                <a:gd name="T58" fmla="*/ 1 w 82"/>
                <a:gd name="T59" fmla="*/ 3 h 124"/>
                <a:gd name="T60" fmla="*/ 1 w 82"/>
                <a:gd name="T61" fmla="*/ 3 h 124"/>
                <a:gd name="T62" fmla="*/ 1 w 82"/>
                <a:gd name="T63" fmla="*/ 4 h 124"/>
                <a:gd name="T64" fmla="*/ 1 w 82"/>
                <a:gd name="T65" fmla="*/ 4 h 124"/>
                <a:gd name="T66" fmla="*/ 1 w 82"/>
                <a:gd name="T67" fmla="*/ 4 h 124"/>
                <a:gd name="T68" fmla="*/ 1 w 82"/>
                <a:gd name="T69" fmla="*/ 4 h 124"/>
                <a:gd name="T70" fmla="*/ 1 w 82"/>
                <a:gd name="T71" fmla="*/ 4 h 124"/>
                <a:gd name="T72" fmla="*/ 1 w 82"/>
                <a:gd name="T73" fmla="*/ 4 h 124"/>
                <a:gd name="T74" fmla="*/ 1 w 82"/>
                <a:gd name="T75" fmla="*/ 4 h 124"/>
                <a:gd name="T76" fmla="*/ 1 w 82"/>
                <a:gd name="T77" fmla="*/ 4 h 124"/>
                <a:gd name="T78" fmla="*/ 3 w 82"/>
                <a:gd name="T79" fmla="*/ 4 h 124"/>
                <a:gd name="T80" fmla="*/ 3 w 82"/>
                <a:gd name="T81" fmla="*/ 4 h 124"/>
                <a:gd name="T82" fmla="*/ 3 w 82"/>
                <a:gd name="T83" fmla="*/ 4 h 124"/>
                <a:gd name="T84" fmla="*/ 3 w 82"/>
                <a:gd name="T85" fmla="*/ 4 h 124"/>
                <a:gd name="T86" fmla="*/ 3 w 82"/>
                <a:gd name="T87" fmla="*/ 3 h 124"/>
                <a:gd name="T88" fmla="*/ 3 w 82"/>
                <a:gd name="T89" fmla="*/ 3 h 124"/>
                <a:gd name="T90" fmla="*/ 3 w 82"/>
                <a:gd name="T91" fmla="*/ 3 h 124"/>
                <a:gd name="T92" fmla="*/ 3 w 82"/>
                <a:gd name="T93" fmla="*/ 3 h 124"/>
                <a:gd name="T94" fmla="*/ 3 w 82"/>
                <a:gd name="T95" fmla="*/ 3 h 124"/>
                <a:gd name="T96" fmla="*/ 2 w 82"/>
                <a:gd name="T97" fmla="*/ 2 h 124"/>
                <a:gd name="T98" fmla="*/ 1 w 82"/>
                <a:gd name="T99" fmla="*/ 2 h 124"/>
                <a:gd name="T100" fmla="*/ 1 w 82"/>
                <a:gd name="T101" fmla="*/ 2 h 124"/>
                <a:gd name="T102" fmla="*/ 1 w 82"/>
                <a:gd name="T103" fmla="*/ 2 h 124"/>
                <a:gd name="T104" fmla="*/ 1 w 82"/>
                <a:gd name="T105" fmla="*/ 1 h 124"/>
                <a:gd name="T106" fmla="*/ 1 w 82"/>
                <a:gd name="T107" fmla="*/ 1 h 124"/>
                <a:gd name="T108" fmla="*/ 1 w 82"/>
                <a:gd name="T109" fmla="*/ 1 h 124"/>
                <a:gd name="T110" fmla="*/ 1 w 82"/>
                <a:gd name="T111" fmla="*/ 1 h 124"/>
                <a:gd name="T112" fmla="*/ 1 w 82"/>
                <a:gd name="T113" fmla="*/ 1 h 124"/>
                <a:gd name="T114" fmla="*/ 1 w 82"/>
                <a:gd name="T115" fmla="*/ 1 h 124"/>
                <a:gd name="T116" fmla="*/ 1 w 82"/>
                <a:gd name="T117" fmla="*/ 1 h 124"/>
                <a:gd name="T118" fmla="*/ 1 w 82"/>
                <a:gd name="T119" fmla="*/ 1 h 124"/>
                <a:gd name="T120" fmla="*/ 1 w 82"/>
                <a:gd name="T121" fmla="*/ 1 h 124"/>
                <a:gd name="T122" fmla="*/ 1 w 82"/>
                <a:gd name="T123" fmla="*/ 1 h 1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
                <a:gd name="T187" fmla="*/ 0 h 124"/>
                <a:gd name="T188" fmla="*/ 82 w 82"/>
                <a:gd name="T189" fmla="*/ 124 h 1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 h="124">
                  <a:moveTo>
                    <a:pt x="3" y="4"/>
                  </a:moveTo>
                  <a:lnTo>
                    <a:pt x="2" y="4"/>
                  </a:lnTo>
                  <a:lnTo>
                    <a:pt x="1" y="4"/>
                  </a:lnTo>
                  <a:lnTo>
                    <a:pt x="0" y="4"/>
                  </a:lnTo>
                  <a:lnTo>
                    <a:pt x="0" y="6"/>
                  </a:lnTo>
                  <a:lnTo>
                    <a:pt x="0" y="7"/>
                  </a:lnTo>
                  <a:lnTo>
                    <a:pt x="2" y="9"/>
                  </a:lnTo>
                  <a:lnTo>
                    <a:pt x="3" y="10"/>
                  </a:lnTo>
                  <a:lnTo>
                    <a:pt x="3" y="12"/>
                  </a:lnTo>
                  <a:lnTo>
                    <a:pt x="3" y="15"/>
                  </a:lnTo>
                  <a:lnTo>
                    <a:pt x="1" y="15"/>
                  </a:lnTo>
                  <a:lnTo>
                    <a:pt x="0" y="16"/>
                  </a:lnTo>
                  <a:lnTo>
                    <a:pt x="0" y="18"/>
                  </a:lnTo>
                  <a:lnTo>
                    <a:pt x="0" y="19"/>
                  </a:lnTo>
                  <a:lnTo>
                    <a:pt x="1" y="21"/>
                  </a:lnTo>
                  <a:lnTo>
                    <a:pt x="3" y="22"/>
                  </a:lnTo>
                  <a:lnTo>
                    <a:pt x="5" y="23"/>
                  </a:lnTo>
                  <a:lnTo>
                    <a:pt x="7" y="23"/>
                  </a:lnTo>
                  <a:lnTo>
                    <a:pt x="6" y="25"/>
                  </a:lnTo>
                  <a:lnTo>
                    <a:pt x="5" y="27"/>
                  </a:lnTo>
                  <a:lnTo>
                    <a:pt x="3" y="30"/>
                  </a:lnTo>
                  <a:lnTo>
                    <a:pt x="3" y="33"/>
                  </a:lnTo>
                  <a:lnTo>
                    <a:pt x="6" y="34"/>
                  </a:lnTo>
                  <a:lnTo>
                    <a:pt x="8" y="36"/>
                  </a:lnTo>
                  <a:lnTo>
                    <a:pt x="9" y="37"/>
                  </a:lnTo>
                  <a:lnTo>
                    <a:pt x="11" y="39"/>
                  </a:lnTo>
                  <a:lnTo>
                    <a:pt x="17" y="40"/>
                  </a:lnTo>
                  <a:lnTo>
                    <a:pt x="23" y="40"/>
                  </a:lnTo>
                  <a:lnTo>
                    <a:pt x="29" y="40"/>
                  </a:lnTo>
                  <a:lnTo>
                    <a:pt x="34" y="40"/>
                  </a:lnTo>
                  <a:lnTo>
                    <a:pt x="34" y="41"/>
                  </a:lnTo>
                  <a:lnTo>
                    <a:pt x="36" y="41"/>
                  </a:lnTo>
                  <a:lnTo>
                    <a:pt x="36" y="42"/>
                  </a:lnTo>
                  <a:lnTo>
                    <a:pt x="37" y="44"/>
                  </a:lnTo>
                  <a:lnTo>
                    <a:pt x="36" y="44"/>
                  </a:lnTo>
                  <a:lnTo>
                    <a:pt x="34" y="44"/>
                  </a:lnTo>
                  <a:lnTo>
                    <a:pt x="33" y="44"/>
                  </a:lnTo>
                  <a:lnTo>
                    <a:pt x="33" y="45"/>
                  </a:lnTo>
                  <a:lnTo>
                    <a:pt x="32" y="47"/>
                  </a:lnTo>
                  <a:lnTo>
                    <a:pt x="31" y="48"/>
                  </a:lnTo>
                  <a:lnTo>
                    <a:pt x="31" y="50"/>
                  </a:lnTo>
                  <a:lnTo>
                    <a:pt x="32" y="50"/>
                  </a:lnTo>
                  <a:lnTo>
                    <a:pt x="32" y="52"/>
                  </a:lnTo>
                  <a:lnTo>
                    <a:pt x="33" y="53"/>
                  </a:lnTo>
                  <a:lnTo>
                    <a:pt x="33" y="54"/>
                  </a:lnTo>
                  <a:lnTo>
                    <a:pt x="33" y="55"/>
                  </a:lnTo>
                  <a:lnTo>
                    <a:pt x="38" y="56"/>
                  </a:lnTo>
                  <a:lnTo>
                    <a:pt x="41" y="57"/>
                  </a:lnTo>
                  <a:lnTo>
                    <a:pt x="45" y="60"/>
                  </a:lnTo>
                  <a:lnTo>
                    <a:pt x="48" y="61"/>
                  </a:lnTo>
                  <a:lnTo>
                    <a:pt x="44" y="68"/>
                  </a:lnTo>
                  <a:lnTo>
                    <a:pt x="43" y="75"/>
                  </a:lnTo>
                  <a:lnTo>
                    <a:pt x="44" y="82"/>
                  </a:lnTo>
                  <a:lnTo>
                    <a:pt x="47" y="88"/>
                  </a:lnTo>
                  <a:lnTo>
                    <a:pt x="47" y="93"/>
                  </a:lnTo>
                  <a:lnTo>
                    <a:pt x="47" y="98"/>
                  </a:lnTo>
                  <a:lnTo>
                    <a:pt x="47" y="103"/>
                  </a:lnTo>
                  <a:lnTo>
                    <a:pt x="47" y="108"/>
                  </a:lnTo>
                  <a:lnTo>
                    <a:pt x="46" y="109"/>
                  </a:lnTo>
                  <a:lnTo>
                    <a:pt x="45" y="112"/>
                  </a:lnTo>
                  <a:lnTo>
                    <a:pt x="46" y="113"/>
                  </a:lnTo>
                  <a:lnTo>
                    <a:pt x="46" y="115"/>
                  </a:lnTo>
                  <a:lnTo>
                    <a:pt x="47" y="116"/>
                  </a:lnTo>
                  <a:lnTo>
                    <a:pt x="47" y="117"/>
                  </a:lnTo>
                  <a:lnTo>
                    <a:pt x="47" y="118"/>
                  </a:lnTo>
                  <a:lnTo>
                    <a:pt x="47" y="120"/>
                  </a:lnTo>
                  <a:lnTo>
                    <a:pt x="49" y="122"/>
                  </a:lnTo>
                  <a:lnTo>
                    <a:pt x="52" y="122"/>
                  </a:lnTo>
                  <a:lnTo>
                    <a:pt x="54" y="123"/>
                  </a:lnTo>
                  <a:lnTo>
                    <a:pt x="56" y="124"/>
                  </a:lnTo>
                  <a:lnTo>
                    <a:pt x="59" y="121"/>
                  </a:lnTo>
                  <a:lnTo>
                    <a:pt x="62" y="118"/>
                  </a:lnTo>
                  <a:lnTo>
                    <a:pt x="67" y="118"/>
                  </a:lnTo>
                  <a:lnTo>
                    <a:pt x="71" y="118"/>
                  </a:lnTo>
                  <a:lnTo>
                    <a:pt x="73" y="115"/>
                  </a:lnTo>
                  <a:lnTo>
                    <a:pt x="75" y="114"/>
                  </a:lnTo>
                  <a:lnTo>
                    <a:pt x="78" y="113"/>
                  </a:lnTo>
                  <a:lnTo>
                    <a:pt x="82" y="110"/>
                  </a:lnTo>
                  <a:lnTo>
                    <a:pt x="82" y="105"/>
                  </a:lnTo>
                  <a:lnTo>
                    <a:pt x="81" y="99"/>
                  </a:lnTo>
                  <a:lnTo>
                    <a:pt x="78" y="94"/>
                  </a:lnTo>
                  <a:lnTo>
                    <a:pt x="74" y="90"/>
                  </a:lnTo>
                  <a:lnTo>
                    <a:pt x="74" y="85"/>
                  </a:lnTo>
                  <a:lnTo>
                    <a:pt x="74" y="80"/>
                  </a:lnTo>
                  <a:lnTo>
                    <a:pt x="74" y="75"/>
                  </a:lnTo>
                  <a:lnTo>
                    <a:pt x="73" y="70"/>
                  </a:lnTo>
                  <a:lnTo>
                    <a:pt x="70" y="70"/>
                  </a:lnTo>
                  <a:lnTo>
                    <a:pt x="68" y="70"/>
                  </a:lnTo>
                  <a:lnTo>
                    <a:pt x="66" y="68"/>
                  </a:lnTo>
                  <a:lnTo>
                    <a:pt x="64" y="65"/>
                  </a:lnTo>
                  <a:lnTo>
                    <a:pt x="64" y="59"/>
                  </a:lnTo>
                  <a:lnTo>
                    <a:pt x="63" y="53"/>
                  </a:lnTo>
                  <a:lnTo>
                    <a:pt x="59" y="47"/>
                  </a:lnTo>
                  <a:lnTo>
                    <a:pt x="54" y="41"/>
                  </a:lnTo>
                  <a:lnTo>
                    <a:pt x="51" y="40"/>
                  </a:lnTo>
                  <a:lnTo>
                    <a:pt x="47" y="39"/>
                  </a:lnTo>
                  <a:lnTo>
                    <a:pt x="44" y="38"/>
                  </a:lnTo>
                  <a:lnTo>
                    <a:pt x="41" y="36"/>
                  </a:lnTo>
                  <a:lnTo>
                    <a:pt x="40" y="30"/>
                  </a:lnTo>
                  <a:lnTo>
                    <a:pt x="40" y="24"/>
                  </a:lnTo>
                  <a:lnTo>
                    <a:pt x="39" y="18"/>
                  </a:lnTo>
                  <a:lnTo>
                    <a:pt x="37" y="14"/>
                  </a:lnTo>
                  <a:lnTo>
                    <a:pt x="32" y="14"/>
                  </a:lnTo>
                  <a:lnTo>
                    <a:pt x="29" y="12"/>
                  </a:lnTo>
                  <a:lnTo>
                    <a:pt x="28" y="9"/>
                  </a:lnTo>
                  <a:lnTo>
                    <a:pt x="28" y="4"/>
                  </a:lnTo>
                  <a:lnTo>
                    <a:pt x="24" y="2"/>
                  </a:lnTo>
                  <a:lnTo>
                    <a:pt x="21" y="1"/>
                  </a:lnTo>
                  <a:lnTo>
                    <a:pt x="16" y="1"/>
                  </a:lnTo>
                  <a:lnTo>
                    <a:pt x="13" y="0"/>
                  </a:lnTo>
                  <a:lnTo>
                    <a:pt x="13" y="1"/>
                  </a:lnTo>
                  <a:lnTo>
                    <a:pt x="11" y="2"/>
                  </a:lnTo>
                  <a:lnTo>
                    <a:pt x="11" y="3"/>
                  </a:lnTo>
                  <a:lnTo>
                    <a:pt x="9" y="3"/>
                  </a:lnTo>
                  <a:lnTo>
                    <a:pt x="7" y="3"/>
                  </a:lnTo>
                  <a:lnTo>
                    <a:pt x="6" y="4"/>
                  </a:lnTo>
                  <a:lnTo>
                    <a:pt x="3"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30" name="Freeform 92"/>
            <p:cNvSpPr>
              <a:spLocks/>
            </p:cNvSpPr>
            <p:nvPr/>
          </p:nvSpPr>
          <p:spPr bwMode="auto">
            <a:xfrm>
              <a:off x="3411" y="2546"/>
              <a:ext cx="5" cy="8"/>
            </a:xfrm>
            <a:custGeom>
              <a:avLst/>
              <a:gdLst>
                <a:gd name="T0" fmla="*/ 0 w 11"/>
                <a:gd name="T1" fmla="*/ 1 h 16"/>
                <a:gd name="T2" fmla="*/ 0 w 11"/>
                <a:gd name="T3" fmla="*/ 1 h 16"/>
                <a:gd name="T4" fmla="*/ 0 w 11"/>
                <a:gd name="T5" fmla="*/ 1 h 16"/>
                <a:gd name="T6" fmla="*/ 0 w 11"/>
                <a:gd name="T7" fmla="*/ 1 h 16"/>
                <a:gd name="T8" fmla="*/ 0 w 11"/>
                <a:gd name="T9" fmla="*/ 1 h 16"/>
                <a:gd name="T10" fmla="*/ 0 w 11"/>
                <a:gd name="T11" fmla="*/ 1 h 16"/>
                <a:gd name="T12" fmla="*/ 0 w 11"/>
                <a:gd name="T13" fmla="*/ 1 h 16"/>
                <a:gd name="T14" fmla="*/ 0 w 11"/>
                <a:gd name="T15" fmla="*/ 1 h 16"/>
                <a:gd name="T16" fmla="*/ 0 w 11"/>
                <a:gd name="T17" fmla="*/ 1 h 16"/>
                <a:gd name="T18" fmla="*/ 0 w 11"/>
                <a:gd name="T19" fmla="*/ 0 h 16"/>
                <a:gd name="T20" fmla="*/ 0 w 11"/>
                <a:gd name="T21" fmla="*/ 0 h 16"/>
                <a:gd name="T22" fmla="*/ 0 w 11"/>
                <a:gd name="T23" fmla="*/ 1 h 16"/>
                <a:gd name="T24" fmla="*/ 0 w 11"/>
                <a:gd name="T25" fmla="*/ 1 h 16"/>
                <a:gd name="T26" fmla="*/ 0 w 11"/>
                <a:gd name="T27" fmla="*/ 1 h 16"/>
                <a:gd name="T28" fmla="*/ 0 w 11"/>
                <a:gd name="T29" fmla="*/ 1 h 16"/>
                <a:gd name="T30" fmla="*/ 0 w 11"/>
                <a:gd name="T31" fmla="*/ 1 h 16"/>
                <a:gd name="T32" fmla="*/ 0 w 11"/>
                <a:gd name="T33" fmla="*/ 1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12"/>
                  </a:moveTo>
                  <a:lnTo>
                    <a:pt x="3" y="14"/>
                  </a:lnTo>
                  <a:lnTo>
                    <a:pt x="4" y="15"/>
                  </a:lnTo>
                  <a:lnTo>
                    <a:pt x="6" y="16"/>
                  </a:lnTo>
                  <a:lnTo>
                    <a:pt x="7" y="16"/>
                  </a:lnTo>
                  <a:lnTo>
                    <a:pt x="9" y="12"/>
                  </a:lnTo>
                  <a:lnTo>
                    <a:pt x="10" y="9"/>
                  </a:lnTo>
                  <a:lnTo>
                    <a:pt x="11" y="6"/>
                  </a:lnTo>
                  <a:lnTo>
                    <a:pt x="11" y="1"/>
                  </a:lnTo>
                  <a:lnTo>
                    <a:pt x="9" y="0"/>
                  </a:lnTo>
                  <a:lnTo>
                    <a:pt x="6" y="0"/>
                  </a:lnTo>
                  <a:lnTo>
                    <a:pt x="4" y="1"/>
                  </a:lnTo>
                  <a:lnTo>
                    <a:pt x="2" y="3"/>
                  </a:lnTo>
                  <a:lnTo>
                    <a:pt x="0" y="7"/>
                  </a:lnTo>
                  <a:lnTo>
                    <a:pt x="0" y="9"/>
                  </a:lnTo>
                  <a:lnTo>
                    <a:pt x="0" y="11"/>
                  </a:lnTo>
                  <a:lnTo>
                    <a:pt x="0"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31" name="Freeform 93"/>
            <p:cNvSpPr>
              <a:spLocks/>
            </p:cNvSpPr>
            <p:nvPr/>
          </p:nvSpPr>
          <p:spPr bwMode="auto">
            <a:xfrm>
              <a:off x="3030" y="2368"/>
              <a:ext cx="30" cy="56"/>
            </a:xfrm>
            <a:custGeom>
              <a:avLst/>
              <a:gdLst>
                <a:gd name="T0" fmla="*/ 0 w 61"/>
                <a:gd name="T1" fmla="*/ 2 h 112"/>
                <a:gd name="T2" fmla="*/ 0 w 61"/>
                <a:gd name="T3" fmla="*/ 2 h 112"/>
                <a:gd name="T4" fmla="*/ 0 w 61"/>
                <a:gd name="T5" fmla="*/ 3 h 112"/>
                <a:gd name="T6" fmla="*/ 0 w 61"/>
                <a:gd name="T7" fmla="*/ 3 h 112"/>
                <a:gd name="T8" fmla="*/ 0 w 61"/>
                <a:gd name="T9" fmla="*/ 3 h 112"/>
                <a:gd name="T10" fmla="*/ 0 w 61"/>
                <a:gd name="T11" fmla="*/ 4 h 112"/>
                <a:gd name="T12" fmla="*/ 0 w 61"/>
                <a:gd name="T13" fmla="*/ 4 h 112"/>
                <a:gd name="T14" fmla="*/ 0 w 61"/>
                <a:gd name="T15" fmla="*/ 4 h 112"/>
                <a:gd name="T16" fmla="*/ 0 w 61"/>
                <a:gd name="T17" fmla="*/ 4 h 112"/>
                <a:gd name="T18" fmla="*/ 0 w 61"/>
                <a:gd name="T19" fmla="*/ 4 h 112"/>
                <a:gd name="T20" fmla="*/ 1 w 61"/>
                <a:gd name="T21" fmla="*/ 4 h 112"/>
                <a:gd name="T22" fmla="*/ 1 w 61"/>
                <a:gd name="T23" fmla="*/ 4 h 112"/>
                <a:gd name="T24" fmla="*/ 1 w 61"/>
                <a:gd name="T25" fmla="*/ 4 h 112"/>
                <a:gd name="T26" fmla="*/ 1 w 61"/>
                <a:gd name="T27" fmla="*/ 3 h 112"/>
                <a:gd name="T28" fmla="*/ 1 w 61"/>
                <a:gd name="T29" fmla="*/ 3 h 112"/>
                <a:gd name="T30" fmla="*/ 1 w 61"/>
                <a:gd name="T31" fmla="*/ 3 h 112"/>
                <a:gd name="T32" fmla="*/ 1 w 61"/>
                <a:gd name="T33" fmla="*/ 2 h 112"/>
                <a:gd name="T34" fmla="*/ 1 w 61"/>
                <a:gd name="T35" fmla="*/ 1 h 112"/>
                <a:gd name="T36" fmla="*/ 1 w 61"/>
                <a:gd name="T37" fmla="*/ 1 h 112"/>
                <a:gd name="T38" fmla="*/ 1 w 61"/>
                <a:gd name="T39" fmla="*/ 1 h 112"/>
                <a:gd name="T40" fmla="*/ 1 w 61"/>
                <a:gd name="T41" fmla="*/ 1 h 112"/>
                <a:gd name="T42" fmla="*/ 1 w 61"/>
                <a:gd name="T43" fmla="*/ 1 h 112"/>
                <a:gd name="T44" fmla="*/ 0 w 61"/>
                <a:gd name="T45" fmla="*/ 1 h 112"/>
                <a:gd name="T46" fmla="*/ 0 w 61"/>
                <a:gd name="T47" fmla="*/ 1 h 112"/>
                <a:gd name="T48" fmla="*/ 0 w 61"/>
                <a:gd name="T49" fmla="*/ 1 h 112"/>
                <a:gd name="T50" fmla="*/ 0 w 61"/>
                <a:gd name="T51" fmla="*/ 1 h 112"/>
                <a:gd name="T52" fmla="*/ 0 w 61"/>
                <a:gd name="T53" fmla="*/ 1 h 112"/>
                <a:gd name="T54" fmla="*/ 0 w 61"/>
                <a:gd name="T55" fmla="*/ 1 h 112"/>
                <a:gd name="T56" fmla="*/ 0 w 61"/>
                <a:gd name="T57" fmla="*/ 2 h 112"/>
                <a:gd name="T58" fmla="*/ 0 w 61"/>
                <a:gd name="T59" fmla="*/ 2 h 112"/>
                <a:gd name="T60" fmla="*/ 0 w 61"/>
                <a:gd name="T61" fmla="*/ 2 h 112"/>
                <a:gd name="T62" fmla="*/ 0 w 61"/>
                <a:gd name="T63" fmla="*/ 2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2"/>
                <a:gd name="T98" fmla="*/ 61 w 61"/>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2">
                  <a:moveTo>
                    <a:pt x="10" y="59"/>
                  </a:moveTo>
                  <a:lnTo>
                    <a:pt x="8" y="60"/>
                  </a:lnTo>
                  <a:lnTo>
                    <a:pt x="7" y="62"/>
                  </a:lnTo>
                  <a:lnTo>
                    <a:pt x="4" y="63"/>
                  </a:lnTo>
                  <a:lnTo>
                    <a:pt x="3" y="66"/>
                  </a:lnTo>
                  <a:lnTo>
                    <a:pt x="5" y="73"/>
                  </a:lnTo>
                  <a:lnTo>
                    <a:pt x="7" y="78"/>
                  </a:lnTo>
                  <a:lnTo>
                    <a:pt x="9" y="85"/>
                  </a:lnTo>
                  <a:lnTo>
                    <a:pt x="13" y="91"/>
                  </a:lnTo>
                  <a:lnTo>
                    <a:pt x="11" y="93"/>
                  </a:lnTo>
                  <a:lnTo>
                    <a:pt x="9" y="94"/>
                  </a:lnTo>
                  <a:lnTo>
                    <a:pt x="7" y="97"/>
                  </a:lnTo>
                  <a:lnTo>
                    <a:pt x="5" y="99"/>
                  </a:lnTo>
                  <a:lnTo>
                    <a:pt x="4" y="103"/>
                  </a:lnTo>
                  <a:lnTo>
                    <a:pt x="4" y="106"/>
                  </a:lnTo>
                  <a:lnTo>
                    <a:pt x="4" y="109"/>
                  </a:lnTo>
                  <a:lnTo>
                    <a:pt x="7" y="112"/>
                  </a:lnTo>
                  <a:lnTo>
                    <a:pt x="13" y="109"/>
                  </a:lnTo>
                  <a:lnTo>
                    <a:pt x="20" y="108"/>
                  </a:lnTo>
                  <a:lnTo>
                    <a:pt x="27" y="108"/>
                  </a:lnTo>
                  <a:lnTo>
                    <a:pt x="33" y="111"/>
                  </a:lnTo>
                  <a:lnTo>
                    <a:pt x="38" y="107"/>
                  </a:lnTo>
                  <a:lnTo>
                    <a:pt x="43" y="105"/>
                  </a:lnTo>
                  <a:lnTo>
                    <a:pt x="48" y="104"/>
                  </a:lnTo>
                  <a:lnTo>
                    <a:pt x="50" y="104"/>
                  </a:lnTo>
                  <a:lnTo>
                    <a:pt x="57" y="97"/>
                  </a:lnTo>
                  <a:lnTo>
                    <a:pt x="60" y="89"/>
                  </a:lnTo>
                  <a:lnTo>
                    <a:pt x="60" y="79"/>
                  </a:lnTo>
                  <a:lnTo>
                    <a:pt x="56" y="71"/>
                  </a:lnTo>
                  <a:lnTo>
                    <a:pt x="57" y="69"/>
                  </a:lnTo>
                  <a:lnTo>
                    <a:pt x="58" y="67"/>
                  </a:lnTo>
                  <a:lnTo>
                    <a:pt x="60" y="66"/>
                  </a:lnTo>
                  <a:lnTo>
                    <a:pt x="61" y="63"/>
                  </a:lnTo>
                  <a:lnTo>
                    <a:pt x="57" y="51"/>
                  </a:lnTo>
                  <a:lnTo>
                    <a:pt x="53" y="37"/>
                  </a:lnTo>
                  <a:lnTo>
                    <a:pt x="48" y="24"/>
                  </a:lnTo>
                  <a:lnTo>
                    <a:pt x="45" y="10"/>
                  </a:lnTo>
                  <a:lnTo>
                    <a:pt x="43" y="8"/>
                  </a:lnTo>
                  <a:lnTo>
                    <a:pt x="41" y="7"/>
                  </a:lnTo>
                  <a:lnTo>
                    <a:pt x="40" y="5"/>
                  </a:lnTo>
                  <a:lnTo>
                    <a:pt x="38" y="3"/>
                  </a:lnTo>
                  <a:lnTo>
                    <a:pt x="36" y="3"/>
                  </a:lnTo>
                  <a:lnTo>
                    <a:pt x="34" y="3"/>
                  </a:lnTo>
                  <a:lnTo>
                    <a:pt x="33" y="2"/>
                  </a:lnTo>
                  <a:lnTo>
                    <a:pt x="32" y="1"/>
                  </a:lnTo>
                  <a:lnTo>
                    <a:pt x="27" y="5"/>
                  </a:lnTo>
                  <a:lnTo>
                    <a:pt x="23" y="6"/>
                  </a:lnTo>
                  <a:lnTo>
                    <a:pt x="18" y="3"/>
                  </a:lnTo>
                  <a:lnTo>
                    <a:pt x="13" y="0"/>
                  </a:lnTo>
                  <a:lnTo>
                    <a:pt x="9" y="1"/>
                  </a:lnTo>
                  <a:lnTo>
                    <a:pt x="5" y="2"/>
                  </a:lnTo>
                  <a:lnTo>
                    <a:pt x="2" y="6"/>
                  </a:lnTo>
                  <a:lnTo>
                    <a:pt x="0" y="9"/>
                  </a:lnTo>
                  <a:lnTo>
                    <a:pt x="4" y="14"/>
                  </a:lnTo>
                  <a:lnTo>
                    <a:pt x="8" y="18"/>
                  </a:lnTo>
                  <a:lnTo>
                    <a:pt x="9" y="24"/>
                  </a:lnTo>
                  <a:lnTo>
                    <a:pt x="7" y="29"/>
                  </a:lnTo>
                  <a:lnTo>
                    <a:pt x="5" y="35"/>
                  </a:lnTo>
                  <a:lnTo>
                    <a:pt x="5" y="39"/>
                  </a:lnTo>
                  <a:lnTo>
                    <a:pt x="7" y="44"/>
                  </a:lnTo>
                  <a:lnTo>
                    <a:pt x="9" y="47"/>
                  </a:lnTo>
                  <a:lnTo>
                    <a:pt x="9" y="51"/>
                  </a:lnTo>
                  <a:lnTo>
                    <a:pt x="7" y="53"/>
                  </a:lnTo>
                  <a:lnTo>
                    <a:pt x="5" y="55"/>
                  </a:lnTo>
                  <a:lnTo>
                    <a:pt x="10" y="5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32" name="Freeform 94"/>
            <p:cNvSpPr>
              <a:spLocks/>
            </p:cNvSpPr>
            <p:nvPr/>
          </p:nvSpPr>
          <p:spPr bwMode="auto">
            <a:xfrm>
              <a:off x="2535" y="2408"/>
              <a:ext cx="73" cy="92"/>
            </a:xfrm>
            <a:custGeom>
              <a:avLst/>
              <a:gdLst>
                <a:gd name="T0" fmla="*/ 3 w 146"/>
                <a:gd name="T1" fmla="*/ 1 h 186"/>
                <a:gd name="T2" fmla="*/ 3 w 146"/>
                <a:gd name="T3" fmla="*/ 1 h 186"/>
                <a:gd name="T4" fmla="*/ 3 w 146"/>
                <a:gd name="T5" fmla="*/ 1 h 186"/>
                <a:gd name="T6" fmla="*/ 3 w 146"/>
                <a:gd name="T7" fmla="*/ 2 h 186"/>
                <a:gd name="T8" fmla="*/ 3 w 146"/>
                <a:gd name="T9" fmla="*/ 2 h 186"/>
                <a:gd name="T10" fmla="*/ 3 w 146"/>
                <a:gd name="T11" fmla="*/ 2 h 186"/>
                <a:gd name="T12" fmla="*/ 3 w 146"/>
                <a:gd name="T13" fmla="*/ 2 h 186"/>
                <a:gd name="T14" fmla="*/ 5 w 146"/>
                <a:gd name="T15" fmla="*/ 3 h 186"/>
                <a:gd name="T16" fmla="*/ 5 w 146"/>
                <a:gd name="T17" fmla="*/ 4 h 186"/>
                <a:gd name="T18" fmla="*/ 3 w 146"/>
                <a:gd name="T19" fmla="*/ 4 h 186"/>
                <a:gd name="T20" fmla="*/ 2 w 146"/>
                <a:gd name="T21" fmla="*/ 5 h 186"/>
                <a:gd name="T22" fmla="*/ 2 w 146"/>
                <a:gd name="T23" fmla="*/ 5 h 186"/>
                <a:gd name="T24" fmla="*/ 1 w 146"/>
                <a:gd name="T25" fmla="*/ 5 h 186"/>
                <a:gd name="T26" fmla="*/ 1 w 146"/>
                <a:gd name="T27" fmla="*/ 5 h 186"/>
                <a:gd name="T28" fmla="*/ 2 w 146"/>
                <a:gd name="T29" fmla="*/ 5 h 186"/>
                <a:gd name="T30" fmla="*/ 2 w 146"/>
                <a:gd name="T31" fmla="*/ 5 h 186"/>
                <a:gd name="T32" fmla="*/ 2 w 146"/>
                <a:gd name="T33" fmla="*/ 4 h 186"/>
                <a:gd name="T34" fmla="*/ 2 w 146"/>
                <a:gd name="T35" fmla="*/ 4 h 186"/>
                <a:gd name="T36" fmla="*/ 2 w 146"/>
                <a:gd name="T37" fmla="*/ 4 h 186"/>
                <a:gd name="T38" fmla="*/ 2 w 146"/>
                <a:gd name="T39" fmla="*/ 4 h 186"/>
                <a:gd name="T40" fmla="*/ 2 w 146"/>
                <a:gd name="T41" fmla="*/ 4 h 186"/>
                <a:gd name="T42" fmla="*/ 1 w 146"/>
                <a:gd name="T43" fmla="*/ 4 h 186"/>
                <a:gd name="T44" fmla="*/ 1 w 146"/>
                <a:gd name="T45" fmla="*/ 4 h 186"/>
                <a:gd name="T46" fmla="*/ 1 w 146"/>
                <a:gd name="T47" fmla="*/ 4 h 186"/>
                <a:gd name="T48" fmla="*/ 1 w 146"/>
                <a:gd name="T49" fmla="*/ 4 h 186"/>
                <a:gd name="T50" fmla="*/ 1 w 146"/>
                <a:gd name="T51" fmla="*/ 4 h 186"/>
                <a:gd name="T52" fmla="*/ 0 w 146"/>
                <a:gd name="T53" fmla="*/ 4 h 186"/>
                <a:gd name="T54" fmla="*/ 1 w 146"/>
                <a:gd name="T55" fmla="*/ 4 h 186"/>
                <a:gd name="T56" fmla="*/ 1 w 146"/>
                <a:gd name="T57" fmla="*/ 3 h 186"/>
                <a:gd name="T58" fmla="*/ 1 w 146"/>
                <a:gd name="T59" fmla="*/ 3 h 186"/>
                <a:gd name="T60" fmla="*/ 1 w 146"/>
                <a:gd name="T61" fmla="*/ 2 h 186"/>
                <a:gd name="T62" fmla="*/ 1 w 146"/>
                <a:gd name="T63" fmla="*/ 2 h 186"/>
                <a:gd name="T64" fmla="*/ 1 w 146"/>
                <a:gd name="T65" fmla="*/ 2 h 186"/>
                <a:gd name="T66" fmla="*/ 1 w 146"/>
                <a:gd name="T67" fmla="*/ 2 h 186"/>
                <a:gd name="T68" fmla="*/ 1 w 146"/>
                <a:gd name="T69" fmla="*/ 2 h 186"/>
                <a:gd name="T70" fmla="*/ 1 w 146"/>
                <a:gd name="T71" fmla="*/ 2 h 186"/>
                <a:gd name="T72" fmla="*/ 2 w 146"/>
                <a:gd name="T73" fmla="*/ 2 h 186"/>
                <a:gd name="T74" fmla="*/ 2 w 146"/>
                <a:gd name="T75" fmla="*/ 1 h 186"/>
                <a:gd name="T76" fmla="*/ 2 w 146"/>
                <a:gd name="T77" fmla="*/ 1 h 186"/>
                <a:gd name="T78" fmla="*/ 2 w 146"/>
                <a:gd name="T79" fmla="*/ 1 h 186"/>
                <a:gd name="T80" fmla="*/ 2 w 146"/>
                <a:gd name="T81" fmla="*/ 1 h 186"/>
                <a:gd name="T82" fmla="*/ 3 w 146"/>
                <a:gd name="T83" fmla="*/ 1 h 186"/>
                <a:gd name="T84" fmla="*/ 3 w 146"/>
                <a:gd name="T85" fmla="*/ 0 h 186"/>
                <a:gd name="T86" fmla="*/ 5 w 146"/>
                <a:gd name="T87" fmla="*/ 0 h 186"/>
                <a:gd name="T88" fmla="*/ 5 w 146"/>
                <a:gd name="T89" fmla="*/ 0 h 186"/>
                <a:gd name="T90" fmla="*/ 5 w 146"/>
                <a:gd name="T91" fmla="*/ 0 h 186"/>
                <a:gd name="T92" fmla="*/ 5 w 146"/>
                <a:gd name="T93" fmla="*/ 0 h 186"/>
                <a:gd name="T94" fmla="*/ 5 w 146"/>
                <a:gd name="T95" fmla="*/ 0 h 186"/>
                <a:gd name="T96" fmla="*/ 5 w 146"/>
                <a:gd name="T97" fmla="*/ 0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186"/>
                <a:gd name="T149" fmla="*/ 146 w 146"/>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186">
                  <a:moveTo>
                    <a:pt x="136" y="29"/>
                  </a:moveTo>
                  <a:lnTo>
                    <a:pt x="130" y="33"/>
                  </a:lnTo>
                  <a:lnTo>
                    <a:pt x="125" y="39"/>
                  </a:lnTo>
                  <a:lnTo>
                    <a:pt x="122" y="49"/>
                  </a:lnTo>
                  <a:lnTo>
                    <a:pt x="117" y="56"/>
                  </a:lnTo>
                  <a:lnTo>
                    <a:pt x="115" y="56"/>
                  </a:lnTo>
                  <a:lnTo>
                    <a:pt x="113" y="57"/>
                  </a:lnTo>
                  <a:lnTo>
                    <a:pt x="109" y="58"/>
                  </a:lnTo>
                  <a:lnTo>
                    <a:pt x="107" y="57"/>
                  </a:lnTo>
                  <a:lnTo>
                    <a:pt x="106" y="60"/>
                  </a:lnTo>
                  <a:lnTo>
                    <a:pt x="105" y="63"/>
                  </a:lnTo>
                  <a:lnTo>
                    <a:pt x="105" y="65"/>
                  </a:lnTo>
                  <a:lnTo>
                    <a:pt x="106" y="69"/>
                  </a:lnTo>
                  <a:lnTo>
                    <a:pt x="110" y="72"/>
                  </a:lnTo>
                  <a:lnTo>
                    <a:pt x="115" y="75"/>
                  </a:lnTo>
                  <a:lnTo>
                    <a:pt x="117" y="81"/>
                  </a:lnTo>
                  <a:lnTo>
                    <a:pt x="120" y="86"/>
                  </a:lnTo>
                  <a:lnTo>
                    <a:pt x="121" y="87"/>
                  </a:lnTo>
                  <a:lnTo>
                    <a:pt x="123" y="87"/>
                  </a:lnTo>
                  <a:lnTo>
                    <a:pt x="124" y="87"/>
                  </a:lnTo>
                  <a:lnTo>
                    <a:pt x="125" y="87"/>
                  </a:lnTo>
                  <a:lnTo>
                    <a:pt x="129" y="91"/>
                  </a:lnTo>
                  <a:lnTo>
                    <a:pt x="132" y="96"/>
                  </a:lnTo>
                  <a:lnTo>
                    <a:pt x="137" y="99"/>
                  </a:lnTo>
                  <a:lnTo>
                    <a:pt x="143" y="101"/>
                  </a:lnTo>
                  <a:lnTo>
                    <a:pt x="143" y="118"/>
                  </a:lnTo>
                  <a:lnTo>
                    <a:pt x="138" y="133"/>
                  </a:lnTo>
                  <a:lnTo>
                    <a:pt x="130" y="148"/>
                  </a:lnTo>
                  <a:lnTo>
                    <a:pt x="118" y="159"/>
                  </a:lnTo>
                  <a:lnTo>
                    <a:pt x="109" y="159"/>
                  </a:lnTo>
                  <a:lnTo>
                    <a:pt x="100" y="162"/>
                  </a:lnTo>
                  <a:lnTo>
                    <a:pt x="92" y="167"/>
                  </a:lnTo>
                  <a:lnTo>
                    <a:pt x="86" y="175"/>
                  </a:lnTo>
                  <a:lnTo>
                    <a:pt x="82" y="175"/>
                  </a:lnTo>
                  <a:lnTo>
                    <a:pt x="76" y="178"/>
                  </a:lnTo>
                  <a:lnTo>
                    <a:pt x="71" y="180"/>
                  </a:lnTo>
                  <a:lnTo>
                    <a:pt x="67" y="183"/>
                  </a:lnTo>
                  <a:lnTo>
                    <a:pt x="62" y="185"/>
                  </a:lnTo>
                  <a:lnTo>
                    <a:pt x="57" y="186"/>
                  </a:lnTo>
                  <a:lnTo>
                    <a:pt x="53" y="185"/>
                  </a:lnTo>
                  <a:lnTo>
                    <a:pt x="48" y="181"/>
                  </a:lnTo>
                  <a:lnTo>
                    <a:pt x="56" y="179"/>
                  </a:lnTo>
                  <a:lnTo>
                    <a:pt x="63" y="175"/>
                  </a:lnTo>
                  <a:lnTo>
                    <a:pt x="70" y="171"/>
                  </a:lnTo>
                  <a:lnTo>
                    <a:pt x="76" y="165"/>
                  </a:lnTo>
                  <a:lnTo>
                    <a:pt x="80" y="165"/>
                  </a:lnTo>
                  <a:lnTo>
                    <a:pt x="84" y="164"/>
                  </a:lnTo>
                  <a:lnTo>
                    <a:pt x="87" y="164"/>
                  </a:lnTo>
                  <a:lnTo>
                    <a:pt x="92" y="163"/>
                  </a:lnTo>
                  <a:lnTo>
                    <a:pt x="91" y="162"/>
                  </a:lnTo>
                  <a:lnTo>
                    <a:pt x="92" y="160"/>
                  </a:lnTo>
                  <a:lnTo>
                    <a:pt x="93" y="159"/>
                  </a:lnTo>
                  <a:lnTo>
                    <a:pt x="93" y="157"/>
                  </a:lnTo>
                  <a:lnTo>
                    <a:pt x="92" y="155"/>
                  </a:lnTo>
                  <a:lnTo>
                    <a:pt x="91" y="152"/>
                  </a:lnTo>
                  <a:lnTo>
                    <a:pt x="91" y="150"/>
                  </a:lnTo>
                  <a:lnTo>
                    <a:pt x="91" y="148"/>
                  </a:lnTo>
                  <a:lnTo>
                    <a:pt x="90" y="149"/>
                  </a:lnTo>
                  <a:lnTo>
                    <a:pt x="88" y="149"/>
                  </a:lnTo>
                  <a:lnTo>
                    <a:pt x="86" y="150"/>
                  </a:lnTo>
                  <a:lnTo>
                    <a:pt x="85" y="151"/>
                  </a:lnTo>
                  <a:lnTo>
                    <a:pt x="80" y="150"/>
                  </a:lnTo>
                  <a:lnTo>
                    <a:pt x="76" y="149"/>
                  </a:lnTo>
                  <a:lnTo>
                    <a:pt x="71" y="149"/>
                  </a:lnTo>
                  <a:lnTo>
                    <a:pt x="67" y="149"/>
                  </a:lnTo>
                  <a:lnTo>
                    <a:pt x="62" y="149"/>
                  </a:lnTo>
                  <a:lnTo>
                    <a:pt x="57" y="149"/>
                  </a:lnTo>
                  <a:lnTo>
                    <a:pt x="54" y="147"/>
                  </a:lnTo>
                  <a:lnTo>
                    <a:pt x="49" y="144"/>
                  </a:lnTo>
                  <a:lnTo>
                    <a:pt x="46" y="145"/>
                  </a:lnTo>
                  <a:lnTo>
                    <a:pt x="42" y="147"/>
                  </a:lnTo>
                  <a:lnTo>
                    <a:pt x="39" y="147"/>
                  </a:lnTo>
                  <a:lnTo>
                    <a:pt x="35" y="147"/>
                  </a:lnTo>
                  <a:lnTo>
                    <a:pt x="32" y="150"/>
                  </a:lnTo>
                  <a:lnTo>
                    <a:pt x="27" y="154"/>
                  </a:lnTo>
                  <a:lnTo>
                    <a:pt x="23" y="156"/>
                  </a:lnTo>
                  <a:lnTo>
                    <a:pt x="18" y="158"/>
                  </a:lnTo>
                  <a:lnTo>
                    <a:pt x="14" y="158"/>
                  </a:lnTo>
                  <a:lnTo>
                    <a:pt x="9" y="159"/>
                  </a:lnTo>
                  <a:lnTo>
                    <a:pt x="4" y="158"/>
                  </a:lnTo>
                  <a:lnTo>
                    <a:pt x="0" y="156"/>
                  </a:lnTo>
                  <a:lnTo>
                    <a:pt x="2" y="148"/>
                  </a:lnTo>
                  <a:lnTo>
                    <a:pt x="4" y="139"/>
                  </a:lnTo>
                  <a:lnTo>
                    <a:pt x="7" y="130"/>
                  </a:lnTo>
                  <a:lnTo>
                    <a:pt x="8" y="122"/>
                  </a:lnTo>
                  <a:lnTo>
                    <a:pt x="10" y="124"/>
                  </a:lnTo>
                  <a:lnTo>
                    <a:pt x="11" y="121"/>
                  </a:lnTo>
                  <a:lnTo>
                    <a:pt x="11" y="119"/>
                  </a:lnTo>
                  <a:lnTo>
                    <a:pt x="14" y="120"/>
                  </a:lnTo>
                  <a:lnTo>
                    <a:pt x="15" y="113"/>
                  </a:lnTo>
                  <a:lnTo>
                    <a:pt x="16" y="107"/>
                  </a:lnTo>
                  <a:lnTo>
                    <a:pt x="17" y="102"/>
                  </a:lnTo>
                  <a:lnTo>
                    <a:pt x="16" y="96"/>
                  </a:lnTo>
                  <a:lnTo>
                    <a:pt x="17" y="96"/>
                  </a:lnTo>
                  <a:lnTo>
                    <a:pt x="19" y="96"/>
                  </a:lnTo>
                  <a:lnTo>
                    <a:pt x="21" y="96"/>
                  </a:lnTo>
                  <a:lnTo>
                    <a:pt x="22" y="96"/>
                  </a:lnTo>
                  <a:lnTo>
                    <a:pt x="22" y="92"/>
                  </a:lnTo>
                  <a:lnTo>
                    <a:pt x="24" y="91"/>
                  </a:lnTo>
                  <a:lnTo>
                    <a:pt x="26" y="90"/>
                  </a:lnTo>
                  <a:lnTo>
                    <a:pt x="27" y="88"/>
                  </a:lnTo>
                  <a:lnTo>
                    <a:pt x="32" y="86"/>
                  </a:lnTo>
                  <a:lnTo>
                    <a:pt x="38" y="84"/>
                  </a:lnTo>
                  <a:lnTo>
                    <a:pt x="42" y="82"/>
                  </a:lnTo>
                  <a:lnTo>
                    <a:pt x="48" y="81"/>
                  </a:lnTo>
                  <a:lnTo>
                    <a:pt x="53" y="79"/>
                  </a:lnTo>
                  <a:lnTo>
                    <a:pt x="57" y="78"/>
                  </a:lnTo>
                  <a:lnTo>
                    <a:pt x="63" y="76"/>
                  </a:lnTo>
                  <a:lnTo>
                    <a:pt x="68" y="75"/>
                  </a:lnTo>
                  <a:lnTo>
                    <a:pt x="69" y="73"/>
                  </a:lnTo>
                  <a:lnTo>
                    <a:pt x="69" y="69"/>
                  </a:lnTo>
                  <a:lnTo>
                    <a:pt x="71" y="68"/>
                  </a:lnTo>
                  <a:lnTo>
                    <a:pt x="74" y="67"/>
                  </a:lnTo>
                  <a:lnTo>
                    <a:pt x="75" y="61"/>
                  </a:lnTo>
                  <a:lnTo>
                    <a:pt x="78" y="57"/>
                  </a:lnTo>
                  <a:lnTo>
                    <a:pt x="80" y="52"/>
                  </a:lnTo>
                  <a:lnTo>
                    <a:pt x="82" y="46"/>
                  </a:lnTo>
                  <a:lnTo>
                    <a:pt x="83" y="48"/>
                  </a:lnTo>
                  <a:lnTo>
                    <a:pt x="85" y="49"/>
                  </a:lnTo>
                  <a:lnTo>
                    <a:pt x="86" y="50"/>
                  </a:lnTo>
                  <a:lnTo>
                    <a:pt x="88" y="50"/>
                  </a:lnTo>
                  <a:lnTo>
                    <a:pt x="88" y="48"/>
                  </a:lnTo>
                  <a:lnTo>
                    <a:pt x="91" y="45"/>
                  </a:lnTo>
                  <a:lnTo>
                    <a:pt x="92" y="43"/>
                  </a:lnTo>
                  <a:lnTo>
                    <a:pt x="92" y="41"/>
                  </a:lnTo>
                  <a:lnTo>
                    <a:pt x="99" y="33"/>
                  </a:lnTo>
                  <a:lnTo>
                    <a:pt x="106" y="25"/>
                  </a:lnTo>
                  <a:lnTo>
                    <a:pt x="110" y="15"/>
                  </a:lnTo>
                  <a:lnTo>
                    <a:pt x="116" y="6"/>
                  </a:lnTo>
                  <a:lnTo>
                    <a:pt x="121" y="1"/>
                  </a:lnTo>
                  <a:lnTo>
                    <a:pt x="127" y="0"/>
                  </a:lnTo>
                  <a:lnTo>
                    <a:pt x="132" y="1"/>
                  </a:lnTo>
                  <a:lnTo>
                    <a:pt x="138" y="1"/>
                  </a:lnTo>
                  <a:lnTo>
                    <a:pt x="139" y="1"/>
                  </a:lnTo>
                  <a:lnTo>
                    <a:pt x="140" y="3"/>
                  </a:lnTo>
                  <a:lnTo>
                    <a:pt x="140" y="4"/>
                  </a:lnTo>
                  <a:lnTo>
                    <a:pt x="140" y="6"/>
                  </a:lnTo>
                  <a:lnTo>
                    <a:pt x="140" y="8"/>
                  </a:lnTo>
                  <a:lnTo>
                    <a:pt x="142" y="10"/>
                  </a:lnTo>
                  <a:lnTo>
                    <a:pt x="143" y="12"/>
                  </a:lnTo>
                  <a:lnTo>
                    <a:pt x="145" y="15"/>
                  </a:lnTo>
                  <a:lnTo>
                    <a:pt x="146" y="20"/>
                  </a:lnTo>
                  <a:lnTo>
                    <a:pt x="145" y="25"/>
                  </a:lnTo>
                  <a:lnTo>
                    <a:pt x="143" y="28"/>
                  </a:lnTo>
                  <a:lnTo>
                    <a:pt x="142" y="28"/>
                  </a:lnTo>
                  <a:lnTo>
                    <a:pt x="139" y="28"/>
                  </a:lnTo>
                  <a:lnTo>
                    <a:pt x="138" y="29"/>
                  </a:lnTo>
                  <a:lnTo>
                    <a:pt x="136" y="2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33" name="Freeform 95"/>
            <p:cNvSpPr>
              <a:spLocks/>
            </p:cNvSpPr>
            <p:nvPr/>
          </p:nvSpPr>
          <p:spPr bwMode="auto">
            <a:xfrm>
              <a:off x="2557" y="2105"/>
              <a:ext cx="95" cy="130"/>
            </a:xfrm>
            <a:custGeom>
              <a:avLst/>
              <a:gdLst>
                <a:gd name="T0" fmla="*/ 6 w 190"/>
                <a:gd name="T1" fmla="*/ 6 h 262"/>
                <a:gd name="T2" fmla="*/ 6 w 190"/>
                <a:gd name="T3" fmla="*/ 5 h 262"/>
                <a:gd name="T4" fmla="*/ 5 w 190"/>
                <a:gd name="T5" fmla="*/ 5 h 262"/>
                <a:gd name="T6" fmla="*/ 6 w 190"/>
                <a:gd name="T7" fmla="*/ 4 h 262"/>
                <a:gd name="T8" fmla="*/ 6 w 190"/>
                <a:gd name="T9" fmla="*/ 4 h 262"/>
                <a:gd name="T10" fmla="*/ 6 w 190"/>
                <a:gd name="T11" fmla="*/ 3 h 262"/>
                <a:gd name="T12" fmla="*/ 5 w 190"/>
                <a:gd name="T13" fmla="*/ 3 h 262"/>
                <a:gd name="T14" fmla="*/ 5 w 190"/>
                <a:gd name="T15" fmla="*/ 3 h 262"/>
                <a:gd name="T16" fmla="*/ 5 w 190"/>
                <a:gd name="T17" fmla="*/ 3 h 262"/>
                <a:gd name="T18" fmla="*/ 5 w 190"/>
                <a:gd name="T19" fmla="*/ 2 h 262"/>
                <a:gd name="T20" fmla="*/ 5 w 190"/>
                <a:gd name="T21" fmla="*/ 2 h 262"/>
                <a:gd name="T22" fmla="*/ 6 w 190"/>
                <a:gd name="T23" fmla="*/ 3 h 262"/>
                <a:gd name="T24" fmla="*/ 6 w 190"/>
                <a:gd name="T25" fmla="*/ 3 h 262"/>
                <a:gd name="T26" fmla="*/ 6 w 190"/>
                <a:gd name="T27" fmla="*/ 2 h 262"/>
                <a:gd name="T28" fmla="*/ 6 w 190"/>
                <a:gd name="T29" fmla="*/ 1 h 262"/>
                <a:gd name="T30" fmla="*/ 5 w 190"/>
                <a:gd name="T31" fmla="*/ 1 h 262"/>
                <a:gd name="T32" fmla="*/ 5 w 190"/>
                <a:gd name="T33" fmla="*/ 1 h 262"/>
                <a:gd name="T34" fmla="*/ 5 w 190"/>
                <a:gd name="T35" fmla="*/ 1 h 262"/>
                <a:gd name="T36" fmla="*/ 5 w 190"/>
                <a:gd name="T37" fmla="*/ 0 h 262"/>
                <a:gd name="T38" fmla="*/ 5 w 190"/>
                <a:gd name="T39" fmla="*/ 0 h 262"/>
                <a:gd name="T40" fmla="*/ 5 w 190"/>
                <a:gd name="T41" fmla="*/ 0 h 262"/>
                <a:gd name="T42" fmla="*/ 3 w 190"/>
                <a:gd name="T43" fmla="*/ 0 h 262"/>
                <a:gd name="T44" fmla="*/ 3 w 190"/>
                <a:gd name="T45" fmla="*/ 0 h 262"/>
                <a:gd name="T46" fmla="*/ 3 w 190"/>
                <a:gd name="T47" fmla="*/ 0 h 262"/>
                <a:gd name="T48" fmla="*/ 1 w 190"/>
                <a:gd name="T49" fmla="*/ 0 h 262"/>
                <a:gd name="T50" fmla="*/ 1 w 190"/>
                <a:gd name="T51" fmla="*/ 0 h 262"/>
                <a:gd name="T52" fmla="*/ 1 w 190"/>
                <a:gd name="T53" fmla="*/ 0 h 262"/>
                <a:gd name="T54" fmla="*/ 1 w 190"/>
                <a:gd name="T55" fmla="*/ 0 h 262"/>
                <a:gd name="T56" fmla="*/ 1 w 190"/>
                <a:gd name="T57" fmla="*/ 1 h 262"/>
                <a:gd name="T58" fmla="*/ 1 w 190"/>
                <a:gd name="T59" fmla="*/ 1 h 262"/>
                <a:gd name="T60" fmla="*/ 1 w 190"/>
                <a:gd name="T61" fmla="*/ 1 h 262"/>
                <a:gd name="T62" fmla="*/ 1 w 190"/>
                <a:gd name="T63" fmla="*/ 1 h 262"/>
                <a:gd name="T64" fmla="*/ 1 w 190"/>
                <a:gd name="T65" fmla="*/ 2 h 262"/>
                <a:gd name="T66" fmla="*/ 1 w 190"/>
                <a:gd name="T67" fmla="*/ 2 h 262"/>
                <a:gd name="T68" fmla="*/ 1 w 190"/>
                <a:gd name="T69" fmla="*/ 2 h 262"/>
                <a:gd name="T70" fmla="*/ 1 w 190"/>
                <a:gd name="T71" fmla="*/ 2 h 262"/>
                <a:gd name="T72" fmla="*/ 1 w 190"/>
                <a:gd name="T73" fmla="*/ 2 h 262"/>
                <a:gd name="T74" fmla="*/ 1 w 190"/>
                <a:gd name="T75" fmla="*/ 2 h 262"/>
                <a:gd name="T76" fmla="*/ 3 w 190"/>
                <a:gd name="T77" fmla="*/ 2 h 262"/>
                <a:gd name="T78" fmla="*/ 3 w 190"/>
                <a:gd name="T79" fmla="*/ 2 h 262"/>
                <a:gd name="T80" fmla="*/ 3 w 190"/>
                <a:gd name="T81" fmla="*/ 3 h 262"/>
                <a:gd name="T82" fmla="*/ 3 w 190"/>
                <a:gd name="T83" fmla="*/ 3 h 262"/>
                <a:gd name="T84" fmla="*/ 3 w 190"/>
                <a:gd name="T85" fmla="*/ 4 h 262"/>
                <a:gd name="T86" fmla="*/ 3 w 190"/>
                <a:gd name="T87" fmla="*/ 4 h 262"/>
                <a:gd name="T88" fmla="*/ 3 w 190"/>
                <a:gd name="T89" fmla="*/ 4 h 262"/>
                <a:gd name="T90" fmla="*/ 3 w 190"/>
                <a:gd name="T91" fmla="*/ 4 h 262"/>
                <a:gd name="T92" fmla="*/ 3 w 190"/>
                <a:gd name="T93" fmla="*/ 5 h 262"/>
                <a:gd name="T94" fmla="*/ 3 w 190"/>
                <a:gd name="T95" fmla="*/ 5 h 262"/>
                <a:gd name="T96" fmla="*/ 3 w 190"/>
                <a:gd name="T97" fmla="*/ 6 h 262"/>
                <a:gd name="T98" fmla="*/ 3 w 190"/>
                <a:gd name="T99" fmla="*/ 6 h 262"/>
                <a:gd name="T100" fmla="*/ 3 w 190"/>
                <a:gd name="T101" fmla="*/ 6 h 262"/>
                <a:gd name="T102" fmla="*/ 3 w 190"/>
                <a:gd name="T103" fmla="*/ 7 h 262"/>
                <a:gd name="T104" fmla="*/ 3 w 190"/>
                <a:gd name="T105" fmla="*/ 7 h 262"/>
                <a:gd name="T106" fmla="*/ 3 w 190"/>
                <a:gd name="T107" fmla="*/ 7 h 262"/>
                <a:gd name="T108" fmla="*/ 3 w 190"/>
                <a:gd name="T109" fmla="*/ 7 h 262"/>
                <a:gd name="T110" fmla="*/ 3 w 190"/>
                <a:gd name="T111" fmla="*/ 8 h 262"/>
                <a:gd name="T112" fmla="*/ 3 w 190"/>
                <a:gd name="T113" fmla="*/ 8 h 262"/>
                <a:gd name="T114" fmla="*/ 5 w 190"/>
                <a:gd name="T115" fmla="*/ 8 h 262"/>
                <a:gd name="T116" fmla="*/ 5 w 190"/>
                <a:gd name="T117" fmla="*/ 8 h 262"/>
                <a:gd name="T118" fmla="*/ 6 w 190"/>
                <a:gd name="T119" fmla="*/ 7 h 2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0"/>
                <a:gd name="T181" fmla="*/ 0 h 262"/>
                <a:gd name="T182" fmla="*/ 190 w 190"/>
                <a:gd name="T183" fmla="*/ 262 h 2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0" h="262">
                  <a:moveTo>
                    <a:pt x="171" y="246"/>
                  </a:moveTo>
                  <a:lnTo>
                    <a:pt x="170" y="234"/>
                  </a:lnTo>
                  <a:lnTo>
                    <a:pt x="168" y="222"/>
                  </a:lnTo>
                  <a:lnTo>
                    <a:pt x="165" y="210"/>
                  </a:lnTo>
                  <a:lnTo>
                    <a:pt x="165" y="197"/>
                  </a:lnTo>
                  <a:lnTo>
                    <a:pt x="161" y="189"/>
                  </a:lnTo>
                  <a:lnTo>
                    <a:pt x="157" y="180"/>
                  </a:lnTo>
                  <a:lnTo>
                    <a:pt x="155" y="171"/>
                  </a:lnTo>
                  <a:lnTo>
                    <a:pt x="154" y="162"/>
                  </a:lnTo>
                  <a:lnTo>
                    <a:pt x="160" y="158"/>
                  </a:lnTo>
                  <a:lnTo>
                    <a:pt x="165" y="156"/>
                  </a:lnTo>
                  <a:lnTo>
                    <a:pt x="171" y="155"/>
                  </a:lnTo>
                  <a:lnTo>
                    <a:pt x="177" y="152"/>
                  </a:lnTo>
                  <a:lnTo>
                    <a:pt x="176" y="147"/>
                  </a:lnTo>
                  <a:lnTo>
                    <a:pt x="176" y="140"/>
                  </a:lnTo>
                  <a:lnTo>
                    <a:pt x="176" y="134"/>
                  </a:lnTo>
                  <a:lnTo>
                    <a:pt x="175" y="128"/>
                  </a:lnTo>
                  <a:lnTo>
                    <a:pt x="170" y="126"/>
                  </a:lnTo>
                  <a:lnTo>
                    <a:pt x="167" y="122"/>
                  </a:lnTo>
                  <a:lnTo>
                    <a:pt x="162" y="120"/>
                  </a:lnTo>
                  <a:lnTo>
                    <a:pt x="156" y="120"/>
                  </a:lnTo>
                  <a:lnTo>
                    <a:pt x="155" y="117"/>
                  </a:lnTo>
                  <a:lnTo>
                    <a:pt x="153" y="116"/>
                  </a:lnTo>
                  <a:lnTo>
                    <a:pt x="151" y="114"/>
                  </a:lnTo>
                  <a:lnTo>
                    <a:pt x="151" y="111"/>
                  </a:lnTo>
                  <a:lnTo>
                    <a:pt x="151" y="104"/>
                  </a:lnTo>
                  <a:lnTo>
                    <a:pt x="151" y="97"/>
                  </a:lnTo>
                  <a:lnTo>
                    <a:pt x="151" y="90"/>
                  </a:lnTo>
                  <a:lnTo>
                    <a:pt x="151" y="83"/>
                  </a:lnTo>
                  <a:lnTo>
                    <a:pt x="153" y="84"/>
                  </a:lnTo>
                  <a:lnTo>
                    <a:pt x="155" y="87"/>
                  </a:lnTo>
                  <a:lnTo>
                    <a:pt x="156" y="88"/>
                  </a:lnTo>
                  <a:lnTo>
                    <a:pt x="157" y="90"/>
                  </a:lnTo>
                  <a:lnTo>
                    <a:pt x="167" y="90"/>
                  </a:lnTo>
                  <a:lnTo>
                    <a:pt x="174" y="96"/>
                  </a:lnTo>
                  <a:lnTo>
                    <a:pt x="178" y="104"/>
                  </a:lnTo>
                  <a:lnTo>
                    <a:pt x="180" y="113"/>
                  </a:lnTo>
                  <a:lnTo>
                    <a:pt x="186" y="106"/>
                  </a:lnTo>
                  <a:lnTo>
                    <a:pt x="189" y="97"/>
                  </a:lnTo>
                  <a:lnTo>
                    <a:pt x="190" y="87"/>
                  </a:lnTo>
                  <a:lnTo>
                    <a:pt x="190" y="78"/>
                  </a:lnTo>
                  <a:lnTo>
                    <a:pt x="185" y="75"/>
                  </a:lnTo>
                  <a:lnTo>
                    <a:pt x="180" y="72"/>
                  </a:lnTo>
                  <a:lnTo>
                    <a:pt x="177" y="67"/>
                  </a:lnTo>
                  <a:lnTo>
                    <a:pt x="175" y="63"/>
                  </a:lnTo>
                  <a:lnTo>
                    <a:pt x="169" y="64"/>
                  </a:lnTo>
                  <a:lnTo>
                    <a:pt x="164" y="63"/>
                  </a:lnTo>
                  <a:lnTo>
                    <a:pt x="159" y="61"/>
                  </a:lnTo>
                  <a:lnTo>
                    <a:pt x="154" y="60"/>
                  </a:lnTo>
                  <a:lnTo>
                    <a:pt x="154" y="55"/>
                  </a:lnTo>
                  <a:lnTo>
                    <a:pt x="154" y="48"/>
                  </a:lnTo>
                  <a:lnTo>
                    <a:pt x="154" y="42"/>
                  </a:lnTo>
                  <a:lnTo>
                    <a:pt x="154" y="36"/>
                  </a:lnTo>
                  <a:lnTo>
                    <a:pt x="152" y="34"/>
                  </a:lnTo>
                  <a:lnTo>
                    <a:pt x="148" y="33"/>
                  </a:lnTo>
                  <a:lnTo>
                    <a:pt x="144" y="33"/>
                  </a:lnTo>
                  <a:lnTo>
                    <a:pt x="141" y="30"/>
                  </a:lnTo>
                  <a:lnTo>
                    <a:pt x="140" y="26"/>
                  </a:lnTo>
                  <a:lnTo>
                    <a:pt x="139" y="21"/>
                  </a:lnTo>
                  <a:lnTo>
                    <a:pt x="138" y="17"/>
                  </a:lnTo>
                  <a:lnTo>
                    <a:pt x="136" y="12"/>
                  </a:lnTo>
                  <a:lnTo>
                    <a:pt x="133" y="12"/>
                  </a:lnTo>
                  <a:lnTo>
                    <a:pt x="131" y="12"/>
                  </a:lnTo>
                  <a:lnTo>
                    <a:pt x="129" y="12"/>
                  </a:lnTo>
                  <a:lnTo>
                    <a:pt x="126" y="12"/>
                  </a:lnTo>
                  <a:lnTo>
                    <a:pt x="121" y="7"/>
                  </a:lnTo>
                  <a:lnTo>
                    <a:pt x="115" y="4"/>
                  </a:lnTo>
                  <a:lnTo>
                    <a:pt x="109" y="2"/>
                  </a:lnTo>
                  <a:lnTo>
                    <a:pt x="101" y="0"/>
                  </a:lnTo>
                  <a:lnTo>
                    <a:pt x="94" y="0"/>
                  </a:lnTo>
                  <a:lnTo>
                    <a:pt x="87" y="2"/>
                  </a:lnTo>
                  <a:lnTo>
                    <a:pt x="79" y="2"/>
                  </a:lnTo>
                  <a:lnTo>
                    <a:pt x="72" y="3"/>
                  </a:lnTo>
                  <a:lnTo>
                    <a:pt x="66" y="7"/>
                  </a:lnTo>
                  <a:lnTo>
                    <a:pt x="61" y="14"/>
                  </a:lnTo>
                  <a:lnTo>
                    <a:pt x="56" y="20"/>
                  </a:lnTo>
                  <a:lnTo>
                    <a:pt x="51" y="27"/>
                  </a:lnTo>
                  <a:lnTo>
                    <a:pt x="43" y="23"/>
                  </a:lnTo>
                  <a:lnTo>
                    <a:pt x="35" y="18"/>
                  </a:lnTo>
                  <a:lnTo>
                    <a:pt x="27" y="14"/>
                  </a:lnTo>
                  <a:lnTo>
                    <a:pt x="18" y="12"/>
                  </a:lnTo>
                  <a:lnTo>
                    <a:pt x="16" y="15"/>
                  </a:lnTo>
                  <a:lnTo>
                    <a:pt x="15" y="18"/>
                  </a:lnTo>
                  <a:lnTo>
                    <a:pt x="12" y="21"/>
                  </a:lnTo>
                  <a:lnTo>
                    <a:pt x="10" y="23"/>
                  </a:lnTo>
                  <a:lnTo>
                    <a:pt x="10" y="30"/>
                  </a:lnTo>
                  <a:lnTo>
                    <a:pt x="11" y="36"/>
                  </a:lnTo>
                  <a:lnTo>
                    <a:pt x="12" y="42"/>
                  </a:lnTo>
                  <a:lnTo>
                    <a:pt x="12" y="48"/>
                  </a:lnTo>
                  <a:lnTo>
                    <a:pt x="11" y="48"/>
                  </a:lnTo>
                  <a:lnTo>
                    <a:pt x="10" y="48"/>
                  </a:lnTo>
                  <a:lnTo>
                    <a:pt x="8" y="48"/>
                  </a:lnTo>
                  <a:lnTo>
                    <a:pt x="6" y="48"/>
                  </a:lnTo>
                  <a:lnTo>
                    <a:pt x="6" y="50"/>
                  </a:lnTo>
                  <a:lnTo>
                    <a:pt x="4" y="51"/>
                  </a:lnTo>
                  <a:lnTo>
                    <a:pt x="2" y="51"/>
                  </a:lnTo>
                  <a:lnTo>
                    <a:pt x="1" y="53"/>
                  </a:lnTo>
                  <a:lnTo>
                    <a:pt x="0" y="61"/>
                  </a:lnTo>
                  <a:lnTo>
                    <a:pt x="2" y="68"/>
                  </a:lnTo>
                  <a:lnTo>
                    <a:pt x="6" y="73"/>
                  </a:lnTo>
                  <a:lnTo>
                    <a:pt x="12" y="78"/>
                  </a:lnTo>
                  <a:lnTo>
                    <a:pt x="18" y="75"/>
                  </a:lnTo>
                  <a:lnTo>
                    <a:pt x="23" y="74"/>
                  </a:lnTo>
                  <a:lnTo>
                    <a:pt x="28" y="73"/>
                  </a:lnTo>
                  <a:lnTo>
                    <a:pt x="33" y="72"/>
                  </a:lnTo>
                  <a:lnTo>
                    <a:pt x="33" y="74"/>
                  </a:lnTo>
                  <a:lnTo>
                    <a:pt x="35" y="74"/>
                  </a:lnTo>
                  <a:lnTo>
                    <a:pt x="36" y="75"/>
                  </a:lnTo>
                  <a:lnTo>
                    <a:pt x="36" y="78"/>
                  </a:lnTo>
                  <a:lnTo>
                    <a:pt x="42" y="78"/>
                  </a:lnTo>
                  <a:lnTo>
                    <a:pt x="47" y="76"/>
                  </a:lnTo>
                  <a:lnTo>
                    <a:pt x="53" y="74"/>
                  </a:lnTo>
                  <a:lnTo>
                    <a:pt x="57" y="72"/>
                  </a:lnTo>
                  <a:lnTo>
                    <a:pt x="63" y="72"/>
                  </a:lnTo>
                  <a:lnTo>
                    <a:pt x="68" y="73"/>
                  </a:lnTo>
                  <a:lnTo>
                    <a:pt x="71" y="76"/>
                  </a:lnTo>
                  <a:lnTo>
                    <a:pt x="76" y="81"/>
                  </a:lnTo>
                  <a:lnTo>
                    <a:pt x="76" y="86"/>
                  </a:lnTo>
                  <a:lnTo>
                    <a:pt x="74" y="89"/>
                  </a:lnTo>
                  <a:lnTo>
                    <a:pt x="73" y="93"/>
                  </a:lnTo>
                  <a:lnTo>
                    <a:pt x="72" y="96"/>
                  </a:lnTo>
                  <a:lnTo>
                    <a:pt x="78" y="98"/>
                  </a:lnTo>
                  <a:lnTo>
                    <a:pt x="83" y="101"/>
                  </a:lnTo>
                  <a:lnTo>
                    <a:pt x="87" y="104"/>
                  </a:lnTo>
                  <a:lnTo>
                    <a:pt x="91" y="108"/>
                  </a:lnTo>
                  <a:lnTo>
                    <a:pt x="89" y="114"/>
                  </a:lnTo>
                  <a:lnTo>
                    <a:pt x="87" y="120"/>
                  </a:lnTo>
                  <a:lnTo>
                    <a:pt x="85" y="126"/>
                  </a:lnTo>
                  <a:lnTo>
                    <a:pt x="85" y="132"/>
                  </a:lnTo>
                  <a:lnTo>
                    <a:pt x="91" y="135"/>
                  </a:lnTo>
                  <a:lnTo>
                    <a:pt x="95" y="136"/>
                  </a:lnTo>
                  <a:lnTo>
                    <a:pt x="101" y="135"/>
                  </a:lnTo>
                  <a:lnTo>
                    <a:pt x="108" y="135"/>
                  </a:lnTo>
                  <a:lnTo>
                    <a:pt x="101" y="137"/>
                  </a:lnTo>
                  <a:lnTo>
                    <a:pt x="93" y="140"/>
                  </a:lnTo>
                  <a:lnTo>
                    <a:pt x="88" y="144"/>
                  </a:lnTo>
                  <a:lnTo>
                    <a:pt x="87" y="152"/>
                  </a:lnTo>
                  <a:lnTo>
                    <a:pt x="92" y="154"/>
                  </a:lnTo>
                  <a:lnTo>
                    <a:pt x="94" y="157"/>
                  </a:lnTo>
                  <a:lnTo>
                    <a:pt x="94" y="162"/>
                  </a:lnTo>
                  <a:lnTo>
                    <a:pt x="96" y="165"/>
                  </a:lnTo>
                  <a:lnTo>
                    <a:pt x="94" y="171"/>
                  </a:lnTo>
                  <a:lnTo>
                    <a:pt x="93" y="178"/>
                  </a:lnTo>
                  <a:lnTo>
                    <a:pt x="93" y="185"/>
                  </a:lnTo>
                  <a:lnTo>
                    <a:pt x="93" y="192"/>
                  </a:lnTo>
                  <a:lnTo>
                    <a:pt x="92" y="195"/>
                  </a:lnTo>
                  <a:lnTo>
                    <a:pt x="91" y="197"/>
                  </a:lnTo>
                  <a:lnTo>
                    <a:pt x="88" y="201"/>
                  </a:lnTo>
                  <a:lnTo>
                    <a:pt x="87" y="204"/>
                  </a:lnTo>
                  <a:lnTo>
                    <a:pt x="85" y="210"/>
                  </a:lnTo>
                  <a:lnTo>
                    <a:pt x="83" y="213"/>
                  </a:lnTo>
                  <a:lnTo>
                    <a:pt x="81" y="217"/>
                  </a:lnTo>
                  <a:lnTo>
                    <a:pt x="81" y="222"/>
                  </a:lnTo>
                  <a:lnTo>
                    <a:pt x="84" y="223"/>
                  </a:lnTo>
                  <a:lnTo>
                    <a:pt x="85" y="225"/>
                  </a:lnTo>
                  <a:lnTo>
                    <a:pt x="87" y="226"/>
                  </a:lnTo>
                  <a:lnTo>
                    <a:pt x="91" y="225"/>
                  </a:lnTo>
                  <a:lnTo>
                    <a:pt x="91" y="227"/>
                  </a:lnTo>
                  <a:lnTo>
                    <a:pt x="91" y="230"/>
                  </a:lnTo>
                  <a:lnTo>
                    <a:pt x="91" y="232"/>
                  </a:lnTo>
                  <a:lnTo>
                    <a:pt x="91" y="234"/>
                  </a:lnTo>
                  <a:lnTo>
                    <a:pt x="95" y="239"/>
                  </a:lnTo>
                  <a:lnTo>
                    <a:pt x="99" y="243"/>
                  </a:lnTo>
                  <a:lnTo>
                    <a:pt x="102" y="249"/>
                  </a:lnTo>
                  <a:lnTo>
                    <a:pt x="106" y="255"/>
                  </a:lnTo>
                  <a:lnTo>
                    <a:pt x="107" y="257"/>
                  </a:lnTo>
                  <a:lnTo>
                    <a:pt x="109" y="258"/>
                  </a:lnTo>
                  <a:lnTo>
                    <a:pt x="111" y="261"/>
                  </a:lnTo>
                  <a:lnTo>
                    <a:pt x="114" y="262"/>
                  </a:lnTo>
                  <a:lnTo>
                    <a:pt x="117" y="261"/>
                  </a:lnTo>
                  <a:lnTo>
                    <a:pt x="119" y="260"/>
                  </a:lnTo>
                  <a:lnTo>
                    <a:pt x="122" y="257"/>
                  </a:lnTo>
                  <a:lnTo>
                    <a:pt x="125" y="257"/>
                  </a:lnTo>
                  <a:lnTo>
                    <a:pt x="133" y="258"/>
                  </a:lnTo>
                  <a:lnTo>
                    <a:pt x="140" y="261"/>
                  </a:lnTo>
                  <a:lnTo>
                    <a:pt x="147" y="261"/>
                  </a:lnTo>
                  <a:lnTo>
                    <a:pt x="152" y="257"/>
                  </a:lnTo>
                  <a:lnTo>
                    <a:pt x="155" y="253"/>
                  </a:lnTo>
                  <a:lnTo>
                    <a:pt x="160" y="249"/>
                  </a:lnTo>
                  <a:lnTo>
                    <a:pt x="165" y="248"/>
                  </a:lnTo>
                  <a:lnTo>
                    <a:pt x="171" y="24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34" name="Freeform 96"/>
            <p:cNvSpPr>
              <a:spLocks/>
            </p:cNvSpPr>
            <p:nvPr/>
          </p:nvSpPr>
          <p:spPr bwMode="auto">
            <a:xfrm>
              <a:off x="2529" y="2205"/>
              <a:ext cx="70" cy="70"/>
            </a:xfrm>
            <a:custGeom>
              <a:avLst/>
              <a:gdLst>
                <a:gd name="T0" fmla="*/ 3 w 141"/>
                <a:gd name="T1" fmla="*/ 1 h 139"/>
                <a:gd name="T2" fmla="*/ 3 w 141"/>
                <a:gd name="T3" fmla="*/ 1 h 139"/>
                <a:gd name="T4" fmla="*/ 3 w 141"/>
                <a:gd name="T5" fmla="*/ 1 h 139"/>
                <a:gd name="T6" fmla="*/ 3 w 141"/>
                <a:gd name="T7" fmla="*/ 1 h 139"/>
                <a:gd name="T8" fmla="*/ 3 w 141"/>
                <a:gd name="T9" fmla="*/ 1 h 139"/>
                <a:gd name="T10" fmla="*/ 3 w 141"/>
                <a:gd name="T11" fmla="*/ 1 h 139"/>
                <a:gd name="T12" fmla="*/ 3 w 141"/>
                <a:gd name="T13" fmla="*/ 1 h 139"/>
                <a:gd name="T14" fmla="*/ 3 w 141"/>
                <a:gd name="T15" fmla="*/ 1 h 139"/>
                <a:gd name="T16" fmla="*/ 4 w 141"/>
                <a:gd name="T17" fmla="*/ 2 h 139"/>
                <a:gd name="T18" fmla="*/ 4 w 141"/>
                <a:gd name="T19" fmla="*/ 3 h 139"/>
                <a:gd name="T20" fmla="*/ 4 w 141"/>
                <a:gd name="T21" fmla="*/ 3 h 139"/>
                <a:gd name="T22" fmla="*/ 3 w 141"/>
                <a:gd name="T23" fmla="*/ 3 h 139"/>
                <a:gd name="T24" fmla="*/ 3 w 141"/>
                <a:gd name="T25" fmla="*/ 3 h 139"/>
                <a:gd name="T26" fmla="*/ 3 w 141"/>
                <a:gd name="T27" fmla="*/ 4 h 139"/>
                <a:gd name="T28" fmla="*/ 3 w 141"/>
                <a:gd name="T29" fmla="*/ 5 h 139"/>
                <a:gd name="T30" fmla="*/ 3 w 141"/>
                <a:gd name="T31" fmla="*/ 5 h 139"/>
                <a:gd name="T32" fmla="*/ 3 w 141"/>
                <a:gd name="T33" fmla="*/ 5 h 139"/>
                <a:gd name="T34" fmla="*/ 3 w 141"/>
                <a:gd name="T35" fmla="*/ 5 h 139"/>
                <a:gd name="T36" fmla="*/ 2 w 141"/>
                <a:gd name="T37" fmla="*/ 4 h 139"/>
                <a:gd name="T38" fmla="*/ 2 w 141"/>
                <a:gd name="T39" fmla="*/ 4 h 139"/>
                <a:gd name="T40" fmla="*/ 2 w 141"/>
                <a:gd name="T41" fmla="*/ 3 h 139"/>
                <a:gd name="T42" fmla="*/ 2 w 141"/>
                <a:gd name="T43" fmla="*/ 3 h 139"/>
                <a:gd name="T44" fmla="*/ 1 w 141"/>
                <a:gd name="T45" fmla="*/ 2 h 139"/>
                <a:gd name="T46" fmla="*/ 1 w 141"/>
                <a:gd name="T47" fmla="*/ 2 h 139"/>
                <a:gd name="T48" fmla="*/ 1 w 141"/>
                <a:gd name="T49" fmla="*/ 2 h 139"/>
                <a:gd name="T50" fmla="*/ 1 w 141"/>
                <a:gd name="T51" fmla="*/ 2 h 139"/>
                <a:gd name="T52" fmla="*/ 1 w 141"/>
                <a:gd name="T53" fmla="*/ 2 h 139"/>
                <a:gd name="T54" fmla="*/ 1 w 141"/>
                <a:gd name="T55" fmla="*/ 2 h 139"/>
                <a:gd name="T56" fmla="*/ 1 w 141"/>
                <a:gd name="T57" fmla="*/ 2 h 139"/>
                <a:gd name="T58" fmla="*/ 0 w 141"/>
                <a:gd name="T59" fmla="*/ 2 h 139"/>
                <a:gd name="T60" fmla="*/ 0 w 141"/>
                <a:gd name="T61" fmla="*/ 2 h 139"/>
                <a:gd name="T62" fmla="*/ 0 w 141"/>
                <a:gd name="T63" fmla="*/ 2 h 139"/>
                <a:gd name="T64" fmla="*/ 0 w 141"/>
                <a:gd name="T65" fmla="*/ 2 h 139"/>
                <a:gd name="T66" fmla="*/ 0 w 141"/>
                <a:gd name="T67" fmla="*/ 1 h 139"/>
                <a:gd name="T68" fmla="*/ 0 w 141"/>
                <a:gd name="T69" fmla="*/ 1 h 139"/>
                <a:gd name="T70" fmla="*/ 0 w 141"/>
                <a:gd name="T71" fmla="*/ 1 h 139"/>
                <a:gd name="T72" fmla="*/ 0 w 141"/>
                <a:gd name="T73" fmla="*/ 1 h 139"/>
                <a:gd name="T74" fmla="*/ 1 w 141"/>
                <a:gd name="T75" fmla="*/ 1 h 139"/>
                <a:gd name="T76" fmla="*/ 1 w 141"/>
                <a:gd name="T77" fmla="*/ 1 h 139"/>
                <a:gd name="T78" fmla="*/ 1 w 141"/>
                <a:gd name="T79" fmla="*/ 1 h 139"/>
                <a:gd name="T80" fmla="*/ 1 w 141"/>
                <a:gd name="T81" fmla="*/ 1 h 139"/>
                <a:gd name="T82" fmla="*/ 1 w 141"/>
                <a:gd name="T83" fmla="*/ 1 h 139"/>
                <a:gd name="T84" fmla="*/ 1 w 141"/>
                <a:gd name="T85" fmla="*/ 1 h 139"/>
                <a:gd name="T86" fmla="*/ 2 w 141"/>
                <a:gd name="T87" fmla="*/ 1 h 139"/>
                <a:gd name="T88" fmla="*/ 2 w 141"/>
                <a:gd name="T89" fmla="*/ 1 h 139"/>
                <a:gd name="T90" fmla="*/ 2 w 141"/>
                <a:gd name="T91" fmla="*/ 1 h 139"/>
                <a:gd name="T92" fmla="*/ 2 w 141"/>
                <a:gd name="T93" fmla="*/ 1 h 139"/>
                <a:gd name="T94" fmla="*/ 3 w 141"/>
                <a:gd name="T95" fmla="*/ 1 h 139"/>
                <a:gd name="T96" fmla="*/ 3 w 141"/>
                <a:gd name="T97" fmla="*/ 1 h 1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
                <a:gd name="T148" fmla="*/ 0 h 139"/>
                <a:gd name="T149" fmla="*/ 141 w 141"/>
                <a:gd name="T150" fmla="*/ 139 h 1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 h="139">
                  <a:moveTo>
                    <a:pt x="108" y="14"/>
                  </a:moveTo>
                  <a:lnTo>
                    <a:pt x="110" y="15"/>
                  </a:lnTo>
                  <a:lnTo>
                    <a:pt x="113" y="17"/>
                  </a:lnTo>
                  <a:lnTo>
                    <a:pt x="114" y="18"/>
                  </a:lnTo>
                  <a:lnTo>
                    <a:pt x="114" y="17"/>
                  </a:lnTo>
                  <a:lnTo>
                    <a:pt x="112" y="14"/>
                  </a:lnTo>
                  <a:lnTo>
                    <a:pt x="110" y="9"/>
                  </a:lnTo>
                  <a:lnTo>
                    <a:pt x="108" y="6"/>
                  </a:lnTo>
                  <a:lnTo>
                    <a:pt x="108" y="2"/>
                  </a:lnTo>
                  <a:lnTo>
                    <a:pt x="113" y="1"/>
                  </a:lnTo>
                  <a:lnTo>
                    <a:pt x="116" y="0"/>
                  </a:lnTo>
                  <a:lnTo>
                    <a:pt x="120" y="1"/>
                  </a:lnTo>
                  <a:lnTo>
                    <a:pt x="123" y="5"/>
                  </a:lnTo>
                  <a:lnTo>
                    <a:pt x="123" y="9"/>
                  </a:lnTo>
                  <a:lnTo>
                    <a:pt x="123" y="15"/>
                  </a:lnTo>
                  <a:lnTo>
                    <a:pt x="123" y="20"/>
                  </a:lnTo>
                  <a:lnTo>
                    <a:pt x="123" y="25"/>
                  </a:lnTo>
                  <a:lnTo>
                    <a:pt x="135" y="38"/>
                  </a:lnTo>
                  <a:lnTo>
                    <a:pt x="141" y="54"/>
                  </a:lnTo>
                  <a:lnTo>
                    <a:pt x="141" y="70"/>
                  </a:lnTo>
                  <a:lnTo>
                    <a:pt x="135" y="85"/>
                  </a:lnTo>
                  <a:lnTo>
                    <a:pt x="130" y="85"/>
                  </a:lnTo>
                  <a:lnTo>
                    <a:pt x="125" y="85"/>
                  </a:lnTo>
                  <a:lnTo>
                    <a:pt x="120" y="85"/>
                  </a:lnTo>
                  <a:lnTo>
                    <a:pt x="114" y="83"/>
                  </a:lnTo>
                  <a:lnTo>
                    <a:pt x="115" y="94"/>
                  </a:lnTo>
                  <a:lnTo>
                    <a:pt x="118" y="106"/>
                  </a:lnTo>
                  <a:lnTo>
                    <a:pt x="120" y="117"/>
                  </a:lnTo>
                  <a:lnTo>
                    <a:pt x="127" y="128"/>
                  </a:lnTo>
                  <a:lnTo>
                    <a:pt x="127" y="131"/>
                  </a:lnTo>
                  <a:lnTo>
                    <a:pt x="126" y="134"/>
                  </a:lnTo>
                  <a:lnTo>
                    <a:pt x="123" y="136"/>
                  </a:lnTo>
                  <a:lnTo>
                    <a:pt x="123" y="139"/>
                  </a:lnTo>
                  <a:lnTo>
                    <a:pt x="115" y="139"/>
                  </a:lnTo>
                  <a:lnTo>
                    <a:pt x="108" y="137"/>
                  </a:lnTo>
                  <a:lnTo>
                    <a:pt x="101" y="134"/>
                  </a:lnTo>
                  <a:lnTo>
                    <a:pt x="97" y="129"/>
                  </a:lnTo>
                  <a:lnTo>
                    <a:pt x="92" y="123"/>
                  </a:lnTo>
                  <a:lnTo>
                    <a:pt x="90" y="116"/>
                  </a:lnTo>
                  <a:lnTo>
                    <a:pt x="89" y="109"/>
                  </a:lnTo>
                  <a:lnTo>
                    <a:pt x="90" y="101"/>
                  </a:lnTo>
                  <a:lnTo>
                    <a:pt x="81" y="92"/>
                  </a:lnTo>
                  <a:lnTo>
                    <a:pt x="73" y="84"/>
                  </a:lnTo>
                  <a:lnTo>
                    <a:pt x="65" y="75"/>
                  </a:lnTo>
                  <a:lnTo>
                    <a:pt x="58" y="64"/>
                  </a:lnTo>
                  <a:lnTo>
                    <a:pt x="58" y="59"/>
                  </a:lnTo>
                  <a:lnTo>
                    <a:pt x="60" y="54"/>
                  </a:lnTo>
                  <a:lnTo>
                    <a:pt x="60" y="48"/>
                  </a:lnTo>
                  <a:lnTo>
                    <a:pt x="58" y="44"/>
                  </a:lnTo>
                  <a:lnTo>
                    <a:pt x="54" y="47"/>
                  </a:lnTo>
                  <a:lnTo>
                    <a:pt x="53" y="47"/>
                  </a:lnTo>
                  <a:lnTo>
                    <a:pt x="50" y="46"/>
                  </a:lnTo>
                  <a:lnTo>
                    <a:pt x="47" y="44"/>
                  </a:lnTo>
                  <a:lnTo>
                    <a:pt x="45" y="41"/>
                  </a:lnTo>
                  <a:lnTo>
                    <a:pt x="43" y="40"/>
                  </a:lnTo>
                  <a:lnTo>
                    <a:pt x="42" y="39"/>
                  </a:lnTo>
                  <a:lnTo>
                    <a:pt x="39" y="39"/>
                  </a:lnTo>
                  <a:lnTo>
                    <a:pt x="37" y="38"/>
                  </a:lnTo>
                  <a:lnTo>
                    <a:pt x="32" y="38"/>
                  </a:lnTo>
                  <a:lnTo>
                    <a:pt x="29" y="38"/>
                  </a:lnTo>
                  <a:lnTo>
                    <a:pt x="25" y="38"/>
                  </a:lnTo>
                  <a:lnTo>
                    <a:pt x="21" y="37"/>
                  </a:lnTo>
                  <a:lnTo>
                    <a:pt x="19" y="41"/>
                  </a:lnTo>
                  <a:lnTo>
                    <a:pt x="13" y="41"/>
                  </a:lnTo>
                  <a:lnTo>
                    <a:pt x="7" y="40"/>
                  </a:lnTo>
                  <a:lnTo>
                    <a:pt x="4" y="38"/>
                  </a:lnTo>
                  <a:lnTo>
                    <a:pt x="0" y="31"/>
                  </a:lnTo>
                  <a:lnTo>
                    <a:pt x="1" y="24"/>
                  </a:lnTo>
                  <a:lnTo>
                    <a:pt x="5" y="18"/>
                  </a:lnTo>
                  <a:lnTo>
                    <a:pt x="9" y="14"/>
                  </a:lnTo>
                  <a:lnTo>
                    <a:pt x="14" y="15"/>
                  </a:lnTo>
                  <a:lnTo>
                    <a:pt x="17" y="15"/>
                  </a:lnTo>
                  <a:lnTo>
                    <a:pt x="21" y="14"/>
                  </a:lnTo>
                  <a:lnTo>
                    <a:pt x="24" y="10"/>
                  </a:lnTo>
                  <a:lnTo>
                    <a:pt x="29" y="11"/>
                  </a:lnTo>
                  <a:lnTo>
                    <a:pt x="32" y="14"/>
                  </a:lnTo>
                  <a:lnTo>
                    <a:pt x="35" y="16"/>
                  </a:lnTo>
                  <a:lnTo>
                    <a:pt x="39" y="17"/>
                  </a:lnTo>
                  <a:lnTo>
                    <a:pt x="43" y="14"/>
                  </a:lnTo>
                  <a:lnTo>
                    <a:pt x="47" y="13"/>
                  </a:lnTo>
                  <a:lnTo>
                    <a:pt x="53" y="14"/>
                  </a:lnTo>
                  <a:lnTo>
                    <a:pt x="58" y="14"/>
                  </a:lnTo>
                  <a:lnTo>
                    <a:pt x="58" y="11"/>
                  </a:lnTo>
                  <a:lnTo>
                    <a:pt x="58" y="10"/>
                  </a:lnTo>
                  <a:lnTo>
                    <a:pt x="59" y="9"/>
                  </a:lnTo>
                  <a:lnTo>
                    <a:pt x="60" y="8"/>
                  </a:lnTo>
                  <a:lnTo>
                    <a:pt x="62" y="8"/>
                  </a:lnTo>
                  <a:lnTo>
                    <a:pt x="65" y="8"/>
                  </a:lnTo>
                  <a:lnTo>
                    <a:pt x="67" y="8"/>
                  </a:lnTo>
                  <a:lnTo>
                    <a:pt x="69" y="10"/>
                  </a:lnTo>
                  <a:lnTo>
                    <a:pt x="75" y="11"/>
                  </a:lnTo>
                  <a:lnTo>
                    <a:pt x="82" y="13"/>
                  </a:lnTo>
                  <a:lnTo>
                    <a:pt x="88" y="11"/>
                  </a:lnTo>
                  <a:lnTo>
                    <a:pt x="93" y="10"/>
                  </a:lnTo>
                  <a:lnTo>
                    <a:pt x="99" y="10"/>
                  </a:lnTo>
                  <a:lnTo>
                    <a:pt x="104" y="10"/>
                  </a:lnTo>
                  <a:lnTo>
                    <a:pt x="106" y="11"/>
                  </a:lnTo>
                  <a:lnTo>
                    <a:pt x="108" y="1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35" name="Freeform 97"/>
            <p:cNvSpPr>
              <a:spLocks/>
            </p:cNvSpPr>
            <p:nvPr/>
          </p:nvSpPr>
          <p:spPr bwMode="auto">
            <a:xfrm>
              <a:off x="2520" y="2181"/>
              <a:ext cx="14" cy="27"/>
            </a:xfrm>
            <a:custGeom>
              <a:avLst/>
              <a:gdLst>
                <a:gd name="T0" fmla="*/ 0 w 29"/>
                <a:gd name="T1" fmla="*/ 2 h 53"/>
                <a:gd name="T2" fmla="*/ 0 w 29"/>
                <a:gd name="T3" fmla="*/ 2 h 53"/>
                <a:gd name="T4" fmla="*/ 0 w 29"/>
                <a:gd name="T5" fmla="*/ 2 h 53"/>
                <a:gd name="T6" fmla="*/ 0 w 29"/>
                <a:gd name="T7" fmla="*/ 2 h 53"/>
                <a:gd name="T8" fmla="*/ 0 w 29"/>
                <a:gd name="T9" fmla="*/ 2 h 53"/>
                <a:gd name="T10" fmla="*/ 0 w 29"/>
                <a:gd name="T11" fmla="*/ 2 h 53"/>
                <a:gd name="T12" fmla="*/ 0 w 29"/>
                <a:gd name="T13" fmla="*/ 2 h 53"/>
                <a:gd name="T14" fmla="*/ 0 w 29"/>
                <a:gd name="T15" fmla="*/ 2 h 53"/>
                <a:gd name="T16" fmla="*/ 0 w 29"/>
                <a:gd name="T17" fmla="*/ 2 h 53"/>
                <a:gd name="T18" fmla="*/ 0 w 29"/>
                <a:gd name="T19" fmla="*/ 2 h 53"/>
                <a:gd name="T20" fmla="*/ 0 w 29"/>
                <a:gd name="T21" fmla="*/ 2 h 53"/>
                <a:gd name="T22" fmla="*/ 0 w 29"/>
                <a:gd name="T23" fmla="*/ 1 h 53"/>
                <a:gd name="T24" fmla="*/ 0 w 29"/>
                <a:gd name="T25" fmla="*/ 1 h 53"/>
                <a:gd name="T26" fmla="*/ 0 w 29"/>
                <a:gd name="T27" fmla="*/ 1 h 53"/>
                <a:gd name="T28" fmla="*/ 0 w 29"/>
                <a:gd name="T29" fmla="*/ 1 h 53"/>
                <a:gd name="T30" fmla="*/ 0 w 29"/>
                <a:gd name="T31" fmla="*/ 1 h 53"/>
                <a:gd name="T32" fmla="*/ 0 w 29"/>
                <a:gd name="T33" fmla="*/ 1 h 53"/>
                <a:gd name="T34" fmla="*/ 0 w 29"/>
                <a:gd name="T35" fmla="*/ 1 h 53"/>
                <a:gd name="T36" fmla="*/ 0 w 29"/>
                <a:gd name="T37" fmla="*/ 1 h 53"/>
                <a:gd name="T38" fmla="*/ 0 w 29"/>
                <a:gd name="T39" fmla="*/ 1 h 53"/>
                <a:gd name="T40" fmla="*/ 0 w 29"/>
                <a:gd name="T41" fmla="*/ 1 h 53"/>
                <a:gd name="T42" fmla="*/ 0 w 29"/>
                <a:gd name="T43" fmla="*/ 1 h 53"/>
                <a:gd name="T44" fmla="*/ 0 w 29"/>
                <a:gd name="T45" fmla="*/ 1 h 53"/>
                <a:gd name="T46" fmla="*/ 0 w 29"/>
                <a:gd name="T47" fmla="*/ 1 h 53"/>
                <a:gd name="T48" fmla="*/ 0 w 29"/>
                <a:gd name="T49" fmla="*/ 1 h 53"/>
                <a:gd name="T50" fmla="*/ 0 w 29"/>
                <a:gd name="T51" fmla="*/ 1 h 53"/>
                <a:gd name="T52" fmla="*/ 0 w 29"/>
                <a:gd name="T53" fmla="*/ 1 h 53"/>
                <a:gd name="T54" fmla="*/ 0 w 29"/>
                <a:gd name="T55" fmla="*/ 1 h 53"/>
                <a:gd name="T56" fmla="*/ 0 w 29"/>
                <a:gd name="T57" fmla="*/ 1 h 53"/>
                <a:gd name="T58" fmla="*/ 0 w 29"/>
                <a:gd name="T59" fmla="*/ 1 h 53"/>
                <a:gd name="T60" fmla="*/ 0 w 29"/>
                <a:gd name="T61" fmla="*/ 0 h 53"/>
                <a:gd name="T62" fmla="*/ 0 w 29"/>
                <a:gd name="T63" fmla="*/ 1 h 53"/>
                <a:gd name="T64" fmla="*/ 0 w 29"/>
                <a:gd name="T65" fmla="*/ 1 h 53"/>
                <a:gd name="T66" fmla="*/ 0 w 29"/>
                <a:gd name="T67" fmla="*/ 1 h 53"/>
                <a:gd name="T68" fmla="*/ 0 w 29"/>
                <a:gd name="T69" fmla="*/ 1 h 53"/>
                <a:gd name="T70" fmla="*/ 0 w 29"/>
                <a:gd name="T71" fmla="*/ 1 h 53"/>
                <a:gd name="T72" fmla="*/ 0 w 29"/>
                <a:gd name="T73" fmla="*/ 1 h 53"/>
                <a:gd name="T74" fmla="*/ 0 w 29"/>
                <a:gd name="T75" fmla="*/ 1 h 53"/>
                <a:gd name="T76" fmla="*/ 0 w 29"/>
                <a:gd name="T77" fmla="*/ 1 h 53"/>
                <a:gd name="T78" fmla="*/ 0 w 29"/>
                <a:gd name="T79" fmla="*/ 2 h 53"/>
                <a:gd name="T80" fmla="*/ 0 w 29"/>
                <a:gd name="T81" fmla="*/ 2 h 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53"/>
                <a:gd name="T125" fmla="*/ 29 w 29"/>
                <a:gd name="T126" fmla="*/ 53 h 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53">
                  <a:moveTo>
                    <a:pt x="25" y="35"/>
                  </a:moveTo>
                  <a:lnTo>
                    <a:pt x="27" y="40"/>
                  </a:lnTo>
                  <a:lnTo>
                    <a:pt x="27" y="46"/>
                  </a:lnTo>
                  <a:lnTo>
                    <a:pt x="26" y="50"/>
                  </a:lnTo>
                  <a:lnTo>
                    <a:pt x="22" y="53"/>
                  </a:lnTo>
                  <a:lnTo>
                    <a:pt x="17" y="51"/>
                  </a:lnTo>
                  <a:lnTo>
                    <a:pt x="14" y="49"/>
                  </a:lnTo>
                  <a:lnTo>
                    <a:pt x="10" y="46"/>
                  </a:lnTo>
                  <a:lnTo>
                    <a:pt x="8" y="42"/>
                  </a:lnTo>
                  <a:lnTo>
                    <a:pt x="9" y="38"/>
                  </a:lnTo>
                  <a:lnTo>
                    <a:pt x="9" y="33"/>
                  </a:lnTo>
                  <a:lnTo>
                    <a:pt x="8" y="30"/>
                  </a:lnTo>
                  <a:lnTo>
                    <a:pt x="3" y="26"/>
                  </a:lnTo>
                  <a:lnTo>
                    <a:pt x="3" y="25"/>
                  </a:lnTo>
                  <a:lnTo>
                    <a:pt x="3" y="24"/>
                  </a:lnTo>
                  <a:lnTo>
                    <a:pt x="3" y="23"/>
                  </a:lnTo>
                  <a:lnTo>
                    <a:pt x="3" y="21"/>
                  </a:lnTo>
                  <a:lnTo>
                    <a:pt x="2" y="20"/>
                  </a:lnTo>
                  <a:lnTo>
                    <a:pt x="2" y="19"/>
                  </a:lnTo>
                  <a:lnTo>
                    <a:pt x="1" y="18"/>
                  </a:lnTo>
                  <a:lnTo>
                    <a:pt x="0" y="18"/>
                  </a:lnTo>
                  <a:lnTo>
                    <a:pt x="2" y="16"/>
                  </a:lnTo>
                  <a:lnTo>
                    <a:pt x="4" y="13"/>
                  </a:lnTo>
                  <a:lnTo>
                    <a:pt x="7" y="13"/>
                  </a:lnTo>
                  <a:lnTo>
                    <a:pt x="10" y="13"/>
                  </a:lnTo>
                  <a:lnTo>
                    <a:pt x="11" y="11"/>
                  </a:lnTo>
                  <a:lnTo>
                    <a:pt x="14" y="9"/>
                  </a:lnTo>
                  <a:lnTo>
                    <a:pt x="15" y="8"/>
                  </a:lnTo>
                  <a:lnTo>
                    <a:pt x="16" y="5"/>
                  </a:lnTo>
                  <a:lnTo>
                    <a:pt x="19" y="2"/>
                  </a:lnTo>
                  <a:lnTo>
                    <a:pt x="23" y="0"/>
                  </a:lnTo>
                  <a:lnTo>
                    <a:pt x="26" y="1"/>
                  </a:lnTo>
                  <a:lnTo>
                    <a:pt x="29" y="4"/>
                  </a:lnTo>
                  <a:lnTo>
                    <a:pt x="29" y="9"/>
                  </a:lnTo>
                  <a:lnTo>
                    <a:pt x="29" y="11"/>
                  </a:lnTo>
                  <a:lnTo>
                    <a:pt x="27" y="13"/>
                  </a:lnTo>
                  <a:lnTo>
                    <a:pt x="25" y="17"/>
                  </a:lnTo>
                  <a:lnTo>
                    <a:pt x="24" y="21"/>
                  </a:lnTo>
                  <a:lnTo>
                    <a:pt x="25" y="27"/>
                  </a:lnTo>
                  <a:lnTo>
                    <a:pt x="26" y="33"/>
                  </a:lnTo>
                  <a:lnTo>
                    <a:pt x="25" y="3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36" name="Freeform 98"/>
            <p:cNvSpPr>
              <a:spLocks/>
            </p:cNvSpPr>
            <p:nvPr/>
          </p:nvSpPr>
          <p:spPr bwMode="auto">
            <a:xfrm>
              <a:off x="2514" y="2215"/>
              <a:ext cx="4"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w 9"/>
                <a:gd name="T13" fmla="*/ 0 h 7"/>
                <a:gd name="T14" fmla="*/ 0 w 9"/>
                <a:gd name="T15" fmla="*/ 0 h 7"/>
                <a:gd name="T16" fmla="*/ 0 w 9"/>
                <a:gd name="T17" fmla="*/ 0 h 7"/>
                <a:gd name="T18" fmla="*/ 0 w 9"/>
                <a:gd name="T19" fmla="*/ 0 h 7"/>
                <a:gd name="T20" fmla="*/ 0 w 9"/>
                <a:gd name="T21" fmla="*/ 0 h 7"/>
                <a:gd name="T22" fmla="*/ 0 w 9"/>
                <a:gd name="T23" fmla="*/ 0 h 7"/>
                <a:gd name="T24" fmla="*/ 0 w 9"/>
                <a:gd name="T25" fmla="*/ 0 h 7"/>
                <a:gd name="T26" fmla="*/ 0 w 9"/>
                <a:gd name="T27" fmla="*/ 0 h 7"/>
                <a:gd name="T28" fmla="*/ 0 w 9"/>
                <a:gd name="T29" fmla="*/ 0 h 7"/>
                <a:gd name="T30" fmla="*/ 0 w 9"/>
                <a:gd name="T31" fmla="*/ 0 h 7"/>
                <a:gd name="T32" fmla="*/ 0 w 9"/>
                <a:gd name="T33" fmla="*/ 0 h 7"/>
                <a:gd name="T34" fmla="*/ 0 w 9"/>
                <a:gd name="T35" fmla="*/ 0 h 7"/>
                <a:gd name="T36" fmla="*/ 0 w 9"/>
                <a:gd name="T37" fmla="*/ 0 h 7"/>
                <a:gd name="T38" fmla="*/ 0 w 9"/>
                <a:gd name="T39" fmla="*/ 0 h 7"/>
                <a:gd name="T40" fmla="*/ 0 w 9"/>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7"/>
                <a:gd name="T65" fmla="*/ 9 w 9"/>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7">
                  <a:moveTo>
                    <a:pt x="4" y="0"/>
                  </a:moveTo>
                  <a:lnTo>
                    <a:pt x="2" y="2"/>
                  </a:lnTo>
                  <a:lnTo>
                    <a:pt x="1" y="2"/>
                  </a:lnTo>
                  <a:lnTo>
                    <a:pt x="0" y="2"/>
                  </a:lnTo>
                  <a:lnTo>
                    <a:pt x="0" y="3"/>
                  </a:lnTo>
                  <a:lnTo>
                    <a:pt x="0" y="4"/>
                  </a:lnTo>
                  <a:lnTo>
                    <a:pt x="0" y="6"/>
                  </a:lnTo>
                  <a:lnTo>
                    <a:pt x="1" y="7"/>
                  </a:lnTo>
                  <a:lnTo>
                    <a:pt x="2" y="7"/>
                  </a:lnTo>
                  <a:lnTo>
                    <a:pt x="4" y="6"/>
                  </a:lnTo>
                  <a:lnTo>
                    <a:pt x="5" y="6"/>
                  </a:lnTo>
                  <a:lnTo>
                    <a:pt x="6" y="6"/>
                  </a:lnTo>
                  <a:lnTo>
                    <a:pt x="7" y="5"/>
                  </a:lnTo>
                  <a:lnTo>
                    <a:pt x="8" y="4"/>
                  </a:lnTo>
                  <a:lnTo>
                    <a:pt x="9" y="3"/>
                  </a:lnTo>
                  <a:lnTo>
                    <a:pt x="9" y="2"/>
                  </a:lnTo>
                  <a:lnTo>
                    <a:pt x="8" y="0"/>
                  </a:lnTo>
                  <a:lnTo>
                    <a:pt x="7" y="0"/>
                  </a:lnTo>
                  <a:lnTo>
                    <a:pt x="5"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37" name="Freeform 99"/>
            <p:cNvSpPr>
              <a:spLocks/>
            </p:cNvSpPr>
            <p:nvPr/>
          </p:nvSpPr>
          <p:spPr bwMode="auto">
            <a:xfrm>
              <a:off x="2566" y="2030"/>
              <a:ext cx="20" cy="30"/>
            </a:xfrm>
            <a:custGeom>
              <a:avLst/>
              <a:gdLst>
                <a:gd name="T0" fmla="*/ 1 w 40"/>
                <a:gd name="T1" fmla="*/ 0 h 61"/>
                <a:gd name="T2" fmla="*/ 1 w 40"/>
                <a:gd name="T3" fmla="*/ 0 h 61"/>
                <a:gd name="T4" fmla="*/ 1 w 40"/>
                <a:gd name="T5" fmla="*/ 0 h 61"/>
                <a:gd name="T6" fmla="*/ 1 w 40"/>
                <a:gd name="T7" fmla="*/ 0 h 61"/>
                <a:gd name="T8" fmla="*/ 1 w 40"/>
                <a:gd name="T9" fmla="*/ 0 h 61"/>
                <a:gd name="T10" fmla="*/ 1 w 40"/>
                <a:gd name="T11" fmla="*/ 0 h 61"/>
                <a:gd name="T12" fmla="*/ 1 w 40"/>
                <a:gd name="T13" fmla="*/ 0 h 61"/>
                <a:gd name="T14" fmla="*/ 1 w 40"/>
                <a:gd name="T15" fmla="*/ 0 h 61"/>
                <a:gd name="T16" fmla="*/ 1 w 40"/>
                <a:gd name="T17" fmla="*/ 1 h 61"/>
                <a:gd name="T18" fmla="*/ 1 w 40"/>
                <a:gd name="T19" fmla="*/ 1 h 61"/>
                <a:gd name="T20" fmla="*/ 1 w 40"/>
                <a:gd name="T21" fmla="*/ 1 h 61"/>
                <a:gd name="T22" fmla="*/ 1 w 40"/>
                <a:gd name="T23" fmla="*/ 1 h 61"/>
                <a:gd name="T24" fmla="*/ 1 w 40"/>
                <a:gd name="T25" fmla="*/ 1 h 61"/>
                <a:gd name="T26" fmla="*/ 1 w 40"/>
                <a:gd name="T27" fmla="*/ 1 h 61"/>
                <a:gd name="T28" fmla="*/ 1 w 40"/>
                <a:gd name="T29" fmla="*/ 1 h 61"/>
                <a:gd name="T30" fmla="*/ 1 w 40"/>
                <a:gd name="T31" fmla="*/ 1 h 61"/>
                <a:gd name="T32" fmla="*/ 1 w 40"/>
                <a:gd name="T33" fmla="*/ 1 h 61"/>
                <a:gd name="T34" fmla="*/ 1 w 40"/>
                <a:gd name="T35" fmla="*/ 1 h 61"/>
                <a:gd name="T36" fmla="*/ 1 w 40"/>
                <a:gd name="T37" fmla="*/ 1 h 61"/>
                <a:gd name="T38" fmla="*/ 1 w 40"/>
                <a:gd name="T39" fmla="*/ 1 h 61"/>
                <a:gd name="T40" fmla="*/ 1 w 40"/>
                <a:gd name="T41" fmla="*/ 1 h 61"/>
                <a:gd name="T42" fmla="*/ 1 w 40"/>
                <a:gd name="T43" fmla="*/ 1 h 61"/>
                <a:gd name="T44" fmla="*/ 1 w 40"/>
                <a:gd name="T45" fmla="*/ 1 h 61"/>
                <a:gd name="T46" fmla="*/ 1 w 40"/>
                <a:gd name="T47" fmla="*/ 1 h 61"/>
                <a:gd name="T48" fmla="*/ 1 w 40"/>
                <a:gd name="T49" fmla="*/ 1 h 61"/>
                <a:gd name="T50" fmla="*/ 1 w 40"/>
                <a:gd name="T51" fmla="*/ 1 h 61"/>
                <a:gd name="T52" fmla="*/ 1 w 40"/>
                <a:gd name="T53" fmla="*/ 1 h 61"/>
                <a:gd name="T54" fmla="*/ 1 w 40"/>
                <a:gd name="T55" fmla="*/ 1 h 61"/>
                <a:gd name="T56" fmla="*/ 1 w 40"/>
                <a:gd name="T57" fmla="*/ 1 h 61"/>
                <a:gd name="T58" fmla="*/ 1 w 40"/>
                <a:gd name="T59" fmla="*/ 1 h 61"/>
                <a:gd name="T60" fmla="*/ 1 w 40"/>
                <a:gd name="T61" fmla="*/ 1 h 61"/>
                <a:gd name="T62" fmla="*/ 1 w 40"/>
                <a:gd name="T63" fmla="*/ 1 h 61"/>
                <a:gd name="T64" fmla="*/ 1 w 40"/>
                <a:gd name="T65" fmla="*/ 1 h 61"/>
                <a:gd name="T66" fmla="*/ 1 w 40"/>
                <a:gd name="T67" fmla="*/ 1 h 61"/>
                <a:gd name="T68" fmla="*/ 1 w 40"/>
                <a:gd name="T69" fmla="*/ 1 h 61"/>
                <a:gd name="T70" fmla="*/ 1 w 40"/>
                <a:gd name="T71" fmla="*/ 1 h 61"/>
                <a:gd name="T72" fmla="*/ 1 w 40"/>
                <a:gd name="T73" fmla="*/ 1 h 61"/>
                <a:gd name="T74" fmla="*/ 1 w 40"/>
                <a:gd name="T75" fmla="*/ 1 h 61"/>
                <a:gd name="T76" fmla="*/ 1 w 40"/>
                <a:gd name="T77" fmla="*/ 1 h 61"/>
                <a:gd name="T78" fmla="*/ 0 w 40"/>
                <a:gd name="T79" fmla="*/ 1 h 61"/>
                <a:gd name="T80" fmla="*/ 0 w 40"/>
                <a:gd name="T81" fmla="*/ 1 h 61"/>
                <a:gd name="T82" fmla="*/ 1 w 40"/>
                <a:gd name="T83" fmla="*/ 1 h 61"/>
                <a:gd name="T84" fmla="*/ 1 w 40"/>
                <a:gd name="T85" fmla="*/ 1 h 61"/>
                <a:gd name="T86" fmla="*/ 1 w 40"/>
                <a:gd name="T87" fmla="*/ 1 h 61"/>
                <a:gd name="T88" fmla="*/ 1 w 40"/>
                <a:gd name="T89" fmla="*/ 0 h 61"/>
                <a:gd name="T90" fmla="*/ 1 w 40"/>
                <a:gd name="T91" fmla="*/ 0 h 61"/>
                <a:gd name="T92" fmla="*/ 1 w 40"/>
                <a:gd name="T93" fmla="*/ 0 h 61"/>
                <a:gd name="T94" fmla="*/ 1 w 40"/>
                <a:gd name="T95" fmla="*/ 0 h 61"/>
                <a:gd name="T96" fmla="*/ 1 w 40"/>
                <a:gd name="T97" fmla="*/ 0 h 61"/>
                <a:gd name="T98" fmla="*/ 1 w 40"/>
                <a:gd name="T99" fmla="*/ 0 h 61"/>
                <a:gd name="T100" fmla="*/ 1 w 40"/>
                <a:gd name="T101" fmla="*/ 0 h 61"/>
                <a:gd name="T102" fmla="*/ 1 w 40"/>
                <a:gd name="T103" fmla="*/ 0 h 61"/>
                <a:gd name="T104" fmla="*/ 1 w 40"/>
                <a:gd name="T105" fmla="*/ 0 h 61"/>
                <a:gd name="T106" fmla="*/ 1 w 40"/>
                <a:gd name="T107" fmla="*/ 0 h 61"/>
                <a:gd name="T108" fmla="*/ 1 w 40"/>
                <a:gd name="T109" fmla="*/ 0 h 61"/>
                <a:gd name="T110" fmla="*/ 1 w 40"/>
                <a:gd name="T111" fmla="*/ 0 h 61"/>
                <a:gd name="T112" fmla="*/ 1 w 40"/>
                <a:gd name="T113" fmla="*/ 0 h 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
                <a:gd name="T172" fmla="*/ 0 h 61"/>
                <a:gd name="T173" fmla="*/ 40 w 40"/>
                <a:gd name="T174" fmla="*/ 61 h 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 h="61">
                  <a:moveTo>
                    <a:pt x="37" y="9"/>
                  </a:moveTo>
                  <a:lnTo>
                    <a:pt x="38" y="10"/>
                  </a:lnTo>
                  <a:lnTo>
                    <a:pt x="39" y="10"/>
                  </a:lnTo>
                  <a:lnTo>
                    <a:pt x="40" y="11"/>
                  </a:lnTo>
                  <a:lnTo>
                    <a:pt x="38" y="17"/>
                  </a:lnTo>
                  <a:lnTo>
                    <a:pt x="37" y="23"/>
                  </a:lnTo>
                  <a:lnTo>
                    <a:pt x="36" y="28"/>
                  </a:lnTo>
                  <a:lnTo>
                    <a:pt x="36" y="34"/>
                  </a:lnTo>
                  <a:lnTo>
                    <a:pt x="37" y="35"/>
                  </a:lnTo>
                  <a:lnTo>
                    <a:pt x="37" y="36"/>
                  </a:lnTo>
                  <a:lnTo>
                    <a:pt x="35" y="36"/>
                  </a:lnTo>
                  <a:lnTo>
                    <a:pt x="35" y="39"/>
                  </a:lnTo>
                  <a:lnTo>
                    <a:pt x="36" y="40"/>
                  </a:lnTo>
                  <a:lnTo>
                    <a:pt x="36" y="41"/>
                  </a:lnTo>
                  <a:lnTo>
                    <a:pt x="38" y="41"/>
                  </a:lnTo>
                  <a:lnTo>
                    <a:pt x="38" y="43"/>
                  </a:lnTo>
                  <a:lnTo>
                    <a:pt x="37" y="45"/>
                  </a:lnTo>
                  <a:lnTo>
                    <a:pt x="37" y="46"/>
                  </a:lnTo>
                  <a:lnTo>
                    <a:pt x="36" y="48"/>
                  </a:lnTo>
                  <a:lnTo>
                    <a:pt x="35" y="49"/>
                  </a:lnTo>
                  <a:lnTo>
                    <a:pt x="33" y="51"/>
                  </a:lnTo>
                  <a:lnTo>
                    <a:pt x="32" y="54"/>
                  </a:lnTo>
                  <a:lnTo>
                    <a:pt x="30" y="57"/>
                  </a:lnTo>
                  <a:lnTo>
                    <a:pt x="26" y="58"/>
                  </a:lnTo>
                  <a:lnTo>
                    <a:pt x="24" y="58"/>
                  </a:lnTo>
                  <a:lnTo>
                    <a:pt x="21" y="55"/>
                  </a:lnTo>
                  <a:lnTo>
                    <a:pt x="20" y="55"/>
                  </a:lnTo>
                  <a:lnTo>
                    <a:pt x="18" y="55"/>
                  </a:lnTo>
                  <a:lnTo>
                    <a:pt x="17" y="55"/>
                  </a:lnTo>
                  <a:lnTo>
                    <a:pt x="16" y="55"/>
                  </a:lnTo>
                  <a:lnTo>
                    <a:pt x="14" y="56"/>
                  </a:lnTo>
                  <a:lnTo>
                    <a:pt x="12" y="57"/>
                  </a:lnTo>
                  <a:lnTo>
                    <a:pt x="9" y="58"/>
                  </a:lnTo>
                  <a:lnTo>
                    <a:pt x="8" y="61"/>
                  </a:lnTo>
                  <a:lnTo>
                    <a:pt x="5" y="57"/>
                  </a:lnTo>
                  <a:lnTo>
                    <a:pt x="2" y="54"/>
                  </a:lnTo>
                  <a:lnTo>
                    <a:pt x="0" y="49"/>
                  </a:lnTo>
                  <a:lnTo>
                    <a:pt x="0" y="45"/>
                  </a:lnTo>
                  <a:lnTo>
                    <a:pt x="5" y="42"/>
                  </a:lnTo>
                  <a:lnTo>
                    <a:pt x="7" y="38"/>
                  </a:lnTo>
                  <a:lnTo>
                    <a:pt x="8" y="33"/>
                  </a:lnTo>
                  <a:lnTo>
                    <a:pt x="8" y="28"/>
                  </a:lnTo>
                  <a:lnTo>
                    <a:pt x="9" y="26"/>
                  </a:lnTo>
                  <a:lnTo>
                    <a:pt x="10" y="25"/>
                  </a:lnTo>
                  <a:lnTo>
                    <a:pt x="10" y="23"/>
                  </a:lnTo>
                  <a:lnTo>
                    <a:pt x="13" y="22"/>
                  </a:lnTo>
                  <a:lnTo>
                    <a:pt x="14" y="13"/>
                  </a:lnTo>
                  <a:lnTo>
                    <a:pt x="17" y="7"/>
                  </a:lnTo>
                  <a:lnTo>
                    <a:pt x="23" y="1"/>
                  </a:lnTo>
                  <a:lnTo>
                    <a:pt x="31" y="0"/>
                  </a:lnTo>
                  <a:lnTo>
                    <a:pt x="33" y="2"/>
                  </a:lnTo>
                  <a:lnTo>
                    <a:pt x="35" y="3"/>
                  </a:lnTo>
                  <a:lnTo>
                    <a:pt x="37" y="5"/>
                  </a:lnTo>
                  <a:lnTo>
                    <a:pt x="37"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38" name="Freeform 100"/>
            <p:cNvSpPr>
              <a:spLocks/>
            </p:cNvSpPr>
            <p:nvPr/>
          </p:nvSpPr>
          <p:spPr bwMode="auto">
            <a:xfrm>
              <a:off x="2519" y="2028"/>
              <a:ext cx="22" cy="17"/>
            </a:xfrm>
            <a:custGeom>
              <a:avLst/>
              <a:gdLst>
                <a:gd name="T0" fmla="*/ 1 w 44"/>
                <a:gd name="T1" fmla="*/ 1 h 34"/>
                <a:gd name="T2" fmla="*/ 1 w 44"/>
                <a:gd name="T3" fmla="*/ 1 h 34"/>
                <a:gd name="T4" fmla="*/ 1 w 44"/>
                <a:gd name="T5" fmla="*/ 1 h 34"/>
                <a:gd name="T6" fmla="*/ 1 w 44"/>
                <a:gd name="T7" fmla="*/ 1 h 34"/>
                <a:gd name="T8" fmla="*/ 1 w 44"/>
                <a:gd name="T9" fmla="*/ 0 h 34"/>
                <a:gd name="T10" fmla="*/ 1 w 44"/>
                <a:gd name="T11" fmla="*/ 1 h 34"/>
                <a:gd name="T12" fmla="*/ 1 w 44"/>
                <a:gd name="T13" fmla="*/ 1 h 34"/>
                <a:gd name="T14" fmla="*/ 1 w 44"/>
                <a:gd name="T15" fmla="*/ 1 h 34"/>
                <a:gd name="T16" fmla="*/ 1 w 44"/>
                <a:gd name="T17" fmla="*/ 1 h 34"/>
                <a:gd name="T18" fmla="*/ 1 w 44"/>
                <a:gd name="T19" fmla="*/ 1 h 34"/>
                <a:gd name="T20" fmla="*/ 1 w 44"/>
                <a:gd name="T21" fmla="*/ 1 h 34"/>
                <a:gd name="T22" fmla="*/ 1 w 44"/>
                <a:gd name="T23" fmla="*/ 1 h 34"/>
                <a:gd name="T24" fmla="*/ 1 w 44"/>
                <a:gd name="T25" fmla="*/ 1 h 34"/>
                <a:gd name="T26" fmla="*/ 1 w 44"/>
                <a:gd name="T27" fmla="*/ 1 h 34"/>
                <a:gd name="T28" fmla="*/ 1 w 44"/>
                <a:gd name="T29" fmla="*/ 1 h 34"/>
                <a:gd name="T30" fmla="*/ 0 w 44"/>
                <a:gd name="T31" fmla="*/ 1 h 34"/>
                <a:gd name="T32" fmla="*/ 1 w 44"/>
                <a:gd name="T33" fmla="*/ 1 h 34"/>
                <a:gd name="T34" fmla="*/ 1 w 44"/>
                <a:gd name="T35" fmla="*/ 1 h 34"/>
                <a:gd name="T36" fmla="*/ 1 w 44"/>
                <a:gd name="T37" fmla="*/ 1 h 34"/>
                <a:gd name="T38" fmla="*/ 1 w 44"/>
                <a:gd name="T39" fmla="*/ 1 h 34"/>
                <a:gd name="T40" fmla="*/ 1 w 44"/>
                <a:gd name="T41" fmla="*/ 1 h 34"/>
                <a:gd name="T42" fmla="*/ 1 w 44"/>
                <a:gd name="T43" fmla="*/ 1 h 34"/>
                <a:gd name="T44" fmla="*/ 1 w 44"/>
                <a:gd name="T45" fmla="*/ 1 h 34"/>
                <a:gd name="T46" fmla="*/ 1 w 44"/>
                <a:gd name="T47" fmla="*/ 1 h 34"/>
                <a:gd name="T48" fmla="*/ 1 w 44"/>
                <a:gd name="T49" fmla="*/ 1 h 34"/>
                <a:gd name="T50" fmla="*/ 1 w 44"/>
                <a:gd name="T51" fmla="*/ 1 h 34"/>
                <a:gd name="T52" fmla="*/ 1 w 44"/>
                <a:gd name="T53" fmla="*/ 1 h 34"/>
                <a:gd name="T54" fmla="*/ 1 w 44"/>
                <a:gd name="T55" fmla="*/ 1 h 34"/>
                <a:gd name="T56" fmla="*/ 1 w 44"/>
                <a:gd name="T57" fmla="*/ 1 h 34"/>
                <a:gd name="T58" fmla="*/ 1 w 44"/>
                <a:gd name="T59" fmla="*/ 1 h 34"/>
                <a:gd name="T60" fmla="*/ 1 w 44"/>
                <a:gd name="T61" fmla="*/ 1 h 34"/>
                <a:gd name="T62" fmla="*/ 1 w 44"/>
                <a:gd name="T63" fmla="*/ 1 h 34"/>
                <a:gd name="T64" fmla="*/ 1 w 44"/>
                <a:gd name="T65" fmla="*/ 1 h 34"/>
                <a:gd name="T66" fmla="*/ 1 w 44"/>
                <a:gd name="T67" fmla="*/ 1 h 34"/>
                <a:gd name="T68" fmla="*/ 1 w 44"/>
                <a:gd name="T69" fmla="*/ 1 h 34"/>
                <a:gd name="T70" fmla="*/ 1 w 44"/>
                <a:gd name="T71" fmla="*/ 1 h 34"/>
                <a:gd name="T72" fmla="*/ 1 w 44"/>
                <a:gd name="T73" fmla="*/ 1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34"/>
                <a:gd name="T113" fmla="*/ 44 w 44"/>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34">
                  <a:moveTo>
                    <a:pt x="41" y="4"/>
                  </a:moveTo>
                  <a:lnTo>
                    <a:pt x="39" y="2"/>
                  </a:lnTo>
                  <a:lnTo>
                    <a:pt x="36" y="1"/>
                  </a:lnTo>
                  <a:lnTo>
                    <a:pt x="33" y="1"/>
                  </a:lnTo>
                  <a:lnTo>
                    <a:pt x="31" y="0"/>
                  </a:lnTo>
                  <a:lnTo>
                    <a:pt x="28" y="5"/>
                  </a:lnTo>
                  <a:lnTo>
                    <a:pt x="24" y="6"/>
                  </a:lnTo>
                  <a:lnTo>
                    <a:pt x="19" y="6"/>
                  </a:lnTo>
                  <a:lnTo>
                    <a:pt x="14" y="5"/>
                  </a:lnTo>
                  <a:lnTo>
                    <a:pt x="12" y="6"/>
                  </a:lnTo>
                  <a:lnTo>
                    <a:pt x="11" y="7"/>
                  </a:lnTo>
                  <a:lnTo>
                    <a:pt x="9" y="7"/>
                  </a:lnTo>
                  <a:lnTo>
                    <a:pt x="6" y="7"/>
                  </a:lnTo>
                  <a:lnTo>
                    <a:pt x="3" y="9"/>
                  </a:lnTo>
                  <a:lnTo>
                    <a:pt x="1" y="12"/>
                  </a:lnTo>
                  <a:lnTo>
                    <a:pt x="0" y="15"/>
                  </a:lnTo>
                  <a:lnTo>
                    <a:pt x="1" y="20"/>
                  </a:lnTo>
                  <a:lnTo>
                    <a:pt x="3" y="23"/>
                  </a:lnTo>
                  <a:lnTo>
                    <a:pt x="4" y="27"/>
                  </a:lnTo>
                  <a:lnTo>
                    <a:pt x="5" y="30"/>
                  </a:lnTo>
                  <a:lnTo>
                    <a:pt x="8" y="34"/>
                  </a:lnTo>
                  <a:lnTo>
                    <a:pt x="12" y="30"/>
                  </a:lnTo>
                  <a:lnTo>
                    <a:pt x="16" y="27"/>
                  </a:lnTo>
                  <a:lnTo>
                    <a:pt x="17" y="22"/>
                  </a:lnTo>
                  <a:lnTo>
                    <a:pt x="17" y="17"/>
                  </a:lnTo>
                  <a:lnTo>
                    <a:pt x="21" y="19"/>
                  </a:lnTo>
                  <a:lnTo>
                    <a:pt x="25" y="17"/>
                  </a:lnTo>
                  <a:lnTo>
                    <a:pt x="29" y="15"/>
                  </a:lnTo>
                  <a:lnTo>
                    <a:pt x="34" y="14"/>
                  </a:lnTo>
                  <a:lnTo>
                    <a:pt x="36" y="16"/>
                  </a:lnTo>
                  <a:lnTo>
                    <a:pt x="39" y="16"/>
                  </a:lnTo>
                  <a:lnTo>
                    <a:pt x="42" y="16"/>
                  </a:lnTo>
                  <a:lnTo>
                    <a:pt x="44" y="15"/>
                  </a:lnTo>
                  <a:lnTo>
                    <a:pt x="44" y="13"/>
                  </a:lnTo>
                  <a:lnTo>
                    <a:pt x="44" y="9"/>
                  </a:lnTo>
                  <a:lnTo>
                    <a:pt x="43" y="6"/>
                  </a:lnTo>
                  <a:lnTo>
                    <a:pt x="41"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39" name="Freeform 101"/>
            <p:cNvSpPr>
              <a:spLocks/>
            </p:cNvSpPr>
            <p:nvPr/>
          </p:nvSpPr>
          <p:spPr bwMode="auto">
            <a:xfrm>
              <a:off x="2552" y="2026"/>
              <a:ext cx="5" cy="4"/>
            </a:xfrm>
            <a:custGeom>
              <a:avLst/>
              <a:gdLst>
                <a:gd name="T0" fmla="*/ 0 w 11"/>
                <a:gd name="T1" fmla="*/ 0 h 7"/>
                <a:gd name="T2" fmla="*/ 0 w 11"/>
                <a:gd name="T3" fmla="*/ 1 h 7"/>
                <a:gd name="T4" fmla="*/ 0 w 11"/>
                <a:gd name="T5" fmla="*/ 1 h 7"/>
                <a:gd name="T6" fmla="*/ 0 w 11"/>
                <a:gd name="T7" fmla="*/ 1 h 7"/>
                <a:gd name="T8" fmla="*/ 0 w 11"/>
                <a:gd name="T9" fmla="*/ 1 h 7"/>
                <a:gd name="T10" fmla="*/ 0 w 11"/>
                <a:gd name="T11" fmla="*/ 1 h 7"/>
                <a:gd name="T12" fmla="*/ 0 w 11"/>
                <a:gd name="T13" fmla="*/ 1 h 7"/>
                <a:gd name="T14" fmla="*/ 0 w 11"/>
                <a:gd name="T15" fmla="*/ 1 h 7"/>
                <a:gd name="T16" fmla="*/ 0 w 11"/>
                <a:gd name="T17" fmla="*/ 1 h 7"/>
                <a:gd name="T18" fmla="*/ 0 w 11"/>
                <a:gd name="T19" fmla="*/ 1 h 7"/>
                <a:gd name="T20" fmla="*/ 0 w 11"/>
                <a:gd name="T21" fmla="*/ 1 h 7"/>
                <a:gd name="T22" fmla="*/ 0 w 11"/>
                <a:gd name="T23" fmla="*/ 1 h 7"/>
                <a:gd name="T24" fmla="*/ 0 w 11"/>
                <a:gd name="T25" fmla="*/ 1 h 7"/>
                <a:gd name="T26" fmla="*/ 0 w 11"/>
                <a:gd name="T27" fmla="*/ 1 h 7"/>
                <a:gd name="T28" fmla="*/ 0 w 11"/>
                <a:gd name="T29" fmla="*/ 1 h 7"/>
                <a:gd name="T30" fmla="*/ 0 w 11"/>
                <a:gd name="T31" fmla="*/ 1 h 7"/>
                <a:gd name="T32" fmla="*/ 0 w 11"/>
                <a:gd name="T33" fmla="*/ 1 h 7"/>
                <a:gd name="T34" fmla="*/ 0 w 11"/>
                <a:gd name="T35" fmla="*/ 0 h 7"/>
                <a:gd name="T36" fmla="*/ 0 w 11"/>
                <a:gd name="T37" fmla="*/ 0 h 7"/>
                <a:gd name="T38" fmla="*/ 0 w 11"/>
                <a:gd name="T39" fmla="*/ 0 h 7"/>
                <a:gd name="T40" fmla="*/ 0 w 11"/>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
                <a:gd name="T65" fmla="*/ 11 w 11"/>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
                  <a:moveTo>
                    <a:pt x="4" y="0"/>
                  </a:moveTo>
                  <a:lnTo>
                    <a:pt x="4" y="1"/>
                  </a:lnTo>
                  <a:lnTo>
                    <a:pt x="3" y="1"/>
                  </a:lnTo>
                  <a:lnTo>
                    <a:pt x="1" y="1"/>
                  </a:lnTo>
                  <a:lnTo>
                    <a:pt x="0" y="1"/>
                  </a:lnTo>
                  <a:lnTo>
                    <a:pt x="0" y="2"/>
                  </a:lnTo>
                  <a:lnTo>
                    <a:pt x="1" y="3"/>
                  </a:lnTo>
                  <a:lnTo>
                    <a:pt x="1" y="5"/>
                  </a:lnTo>
                  <a:lnTo>
                    <a:pt x="3" y="7"/>
                  </a:lnTo>
                  <a:lnTo>
                    <a:pt x="4" y="7"/>
                  </a:lnTo>
                  <a:lnTo>
                    <a:pt x="5" y="5"/>
                  </a:lnTo>
                  <a:lnTo>
                    <a:pt x="6" y="5"/>
                  </a:lnTo>
                  <a:lnTo>
                    <a:pt x="7" y="5"/>
                  </a:lnTo>
                  <a:lnTo>
                    <a:pt x="8" y="4"/>
                  </a:lnTo>
                  <a:lnTo>
                    <a:pt x="10" y="3"/>
                  </a:lnTo>
                  <a:lnTo>
                    <a:pt x="11" y="2"/>
                  </a:lnTo>
                  <a:lnTo>
                    <a:pt x="11" y="1"/>
                  </a:lnTo>
                  <a:lnTo>
                    <a:pt x="10" y="0"/>
                  </a:lnTo>
                  <a:lnTo>
                    <a:pt x="7" y="0"/>
                  </a:lnTo>
                  <a:lnTo>
                    <a:pt x="6"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40" name="Freeform 102"/>
            <p:cNvSpPr>
              <a:spLocks/>
            </p:cNvSpPr>
            <p:nvPr/>
          </p:nvSpPr>
          <p:spPr bwMode="auto">
            <a:xfrm>
              <a:off x="2500" y="2080"/>
              <a:ext cx="6" cy="4"/>
            </a:xfrm>
            <a:custGeom>
              <a:avLst/>
              <a:gdLst>
                <a:gd name="T0" fmla="*/ 1 w 10"/>
                <a:gd name="T1" fmla="*/ 0 h 7"/>
                <a:gd name="T2" fmla="*/ 1 w 10"/>
                <a:gd name="T3" fmla="*/ 1 h 7"/>
                <a:gd name="T4" fmla="*/ 1 w 10"/>
                <a:gd name="T5" fmla="*/ 1 h 7"/>
                <a:gd name="T6" fmla="*/ 1 w 10"/>
                <a:gd name="T7" fmla="*/ 1 h 7"/>
                <a:gd name="T8" fmla="*/ 0 w 10"/>
                <a:gd name="T9" fmla="*/ 1 h 7"/>
                <a:gd name="T10" fmla="*/ 0 w 10"/>
                <a:gd name="T11" fmla="*/ 1 h 7"/>
                <a:gd name="T12" fmla="*/ 1 w 10"/>
                <a:gd name="T13" fmla="*/ 1 h 7"/>
                <a:gd name="T14" fmla="*/ 1 w 10"/>
                <a:gd name="T15" fmla="*/ 1 h 7"/>
                <a:gd name="T16" fmla="*/ 1 w 10"/>
                <a:gd name="T17" fmla="*/ 1 h 7"/>
                <a:gd name="T18" fmla="*/ 1 w 10"/>
                <a:gd name="T19" fmla="*/ 1 h 7"/>
                <a:gd name="T20" fmla="*/ 1 w 10"/>
                <a:gd name="T21" fmla="*/ 1 h 7"/>
                <a:gd name="T22" fmla="*/ 1 w 10"/>
                <a:gd name="T23" fmla="*/ 1 h 7"/>
                <a:gd name="T24" fmla="*/ 1 w 10"/>
                <a:gd name="T25" fmla="*/ 1 h 7"/>
                <a:gd name="T26" fmla="*/ 1 w 10"/>
                <a:gd name="T27" fmla="*/ 1 h 7"/>
                <a:gd name="T28" fmla="*/ 1 w 10"/>
                <a:gd name="T29" fmla="*/ 1 h 7"/>
                <a:gd name="T30" fmla="*/ 1 w 10"/>
                <a:gd name="T31" fmla="*/ 1 h 7"/>
                <a:gd name="T32" fmla="*/ 1 w 10"/>
                <a:gd name="T33" fmla="*/ 1 h 7"/>
                <a:gd name="T34" fmla="*/ 1 w 10"/>
                <a:gd name="T35" fmla="*/ 0 h 7"/>
                <a:gd name="T36" fmla="*/ 1 w 10"/>
                <a:gd name="T37" fmla="*/ 0 h 7"/>
                <a:gd name="T38" fmla="*/ 1 w 10"/>
                <a:gd name="T39" fmla="*/ 0 h 7"/>
                <a:gd name="T40" fmla="*/ 1 w 10"/>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4" y="0"/>
                  </a:moveTo>
                  <a:lnTo>
                    <a:pt x="3" y="1"/>
                  </a:lnTo>
                  <a:lnTo>
                    <a:pt x="2" y="1"/>
                  </a:lnTo>
                  <a:lnTo>
                    <a:pt x="1" y="1"/>
                  </a:lnTo>
                  <a:lnTo>
                    <a:pt x="0" y="1"/>
                  </a:lnTo>
                  <a:lnTo>
                    <a:pt x="0" y="2"/>
                  </a:lnTo>
                  <a:lnTo>
                    <a:pt x="1" y="3"/>
                  </a:lnTo>
                  <a:lnTo>
                    <a:pt x="1" y="6"/>
                  </a:lnTo>
                  <a:lnTo>
                    <a:pt x="2" y="7"/>
                  </a:lnTo>
                  <a:lnTo>
                    <a:pt x="3" y="7"/>
                  </a:lnTo>
                  <a:lnTo>
                    <a:pt x="4" y="6"/>
                  </a:lnTo>
                  <a:lnTo>
                    <a:pt x="5" y="6"/>
                  </a:lnTo>
                  <a:lnTo>
                    <a:pt x="7" y="6"/>
                  </a:lnTo>
                  <a:lnTo>
                    <a:pt x="8" y="5"/>
                  </a:lnTo>
                  <a:lnTo>
                    <a:pt x="9" y="3"/>
                  </a:lnTo>
                  <a:lnTo>
                    <a:pt x="10" y="2"/>
                  </a:lnTo>
                  <a:lnTo>
                    <a:pt x="10" y="1"/>
                  </a:lnTo>
                  <a:lnTo>
                    <a:pt x="9" y="0"/>
                  </a:lnTo>
                  <a:lnTo>
                    <a:pt x="7" y="0"/>
                  </a:lnTo>
                  <a:lnTo>
                    <a:pt x="5"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41" name="Freeform 103"/>
            <p:cNvSpPr>
              <a:spLocks/>
            </p:cNvSpPr>
            <p:nvPr/>
          </p:nvSpPr>
          <p:spPr bwMode="auto">
            <a:xfrm>
              <a:off x="2660" y="2043"/>
              <a:ext cx="237" cy="283"/>
            </a:xfrm>
            <a:custGeom>
              <a:avLst/>
              <a:gdLst>
                <a:gd name="T0" fmla="*/ 4 w 475"/>
                <a:gd name="T1" fmla="*/ 8 h 567"/>
                <a:gd name="T2" fmla="*/ 3 w 475"/>
                <a:gd name="T3" fmla="*/ 7 h 567"/>
                <a:gd name="T4" fmla="*/ 4 w 475"/>
                <a:gd name="T5" fmla="*/ 6 h 567"/>
                <a:gd name="T6" fmla="*/ 4 w 475"/>
                <a:gd name="T7" fmla="*/ 5 h 567"/>
                <a:gd name="T8" fmla="*/ 3 w 475"/>
                <a:gd name="T9" fmla="*/ 4 h 567"/>
                <a:gd name="T10" fmla="*/ 2 w 475"/>
                <a:gd name="T11" fmla="*/ 4 h 567"/>
                <a:gd name="T12" fmla="*/ 1 w 475"/>
                <a:gd name="T13" fmla="*/ 3 h 567"/>
                <a:gd name="T14" fmla="*/ 0 w 475"/>
                <a:gd name="T15" fmla="*/ 3 h 567"/>
                <a:gd name="T16" fmla="*/ 2 w 475"/>
                <a:gd name="T17" fmla="*/ 3 h 567"/>
                <a:gd name="T18" fmla="*/ 0 w 475"/>
                <a:gd name="T19" fmla="*/ 2 h 567"/>
                <a:gd name="T20" fmla="*/ 0 w 475"/>
                <a:gd name="T21" fmla="*/ 2 h 567"/>
                <a:gd name="T22" fmla="*/ 1 w 475"/>
                <a:gd name="T23" fmla="*/ 2 h 567"/>
                <a:gd name="T24" fmla="*/ 2 w 475"/>
                <a:gd name="T25" fmla="*/ 1 h 567"/>
                <a:gd name="T26" fmla="*/ 3 w 475"/>
                <a:gd name="T27" fmla="*/ 0 h 567"/>
                <a:gd name="T28" fmla="*/ 4 w 475"/>
                <a:gd name="T29" fmla="*/ 0 h 567"/>
                <a:gd name="T30" fmla="*/ 5 w 475"/>
                <a:gd name="T31" fmla="*/ 0 h 567"/>
                <a:gd name="T32" fmla="*/ 6 w 475"/>
                <a:gd name="T33" fmla="*/ 0 h 567"/>
                <a:gd name="T34" fmla="*/ 7 w 475"/>
                <a:gd name="T35" fmla="*/ 1 h 567"/>
                <a:gd name="T36" fmla="*/ 7 w 475"/>
                <a:gd name="T37" fmla="*/ 1 h 567"/>
                <a:gd name="T38" fmla="*/ 8 w 475"/>
                <a:gd name="T39" fmla="*/ 1 h 567"/>
                <a:gd name="T40" fmla="*/ 10 w 475"/>
                <a:gd name="T41" fmla="*/ 0 h 567"/>
                <a:gd name="T42" fmla="*/ 10 w 475"/>
                <a:gd name="T43" fmla="*/ 1 h 567"/>
                <a:gd name="T44" fmla="*/ 9 w 475"/>
                <a:gd name="T45" fmla="*/ 1 h 567"/>
                <a:gd name="T46" fmla="*/ 11 w 475"/>
                <a:gd name="T47" fmla="*/ 2 h 567"/>
                <a:gd name="T48" fmla="*/ 12 w 475"/>
                <a:gd name="T49" fmla="*/ 1 h 567"/>
                <a:gd name="T50" fmla="*/ 13 w 475"/>
                <a:gd name="T51" fmla="*/ 1 h 567"/>
                <a:gd name="T52" fmla="*/ 14 w 475"/>
                <a:gd name="T53" fmla="*/ 1 h 567"/>
                <a:gd name="T54" fmla="*/ 14 w 475"/>
                <a:gd name="T55" fmla="*/ 1 h 567"/>
                <a:gd name="T56" fmla="*/ 13 w 475"/>
                <a:gd name="T57" fmla="*/ 3 h 567"/>
                <a:gd name="T58" fmla="*/ 13 w 475"/>
                <a:gd name="T59" fmla="*/ 4 h 567"/>
                <a:gd name="T60" fmla="*/ 14 w 475"/>
                <a:gd name="T61" fmla="*/ 5 h 567"/>
                <a:gd name="T62" fmla="*/ 13 w 475"/>
                <a:gd name="T63" fmla="*/ 6 h 567"/>
                <a:gd name="T64" fmla="*/ 13 w 475"/>
                <a:gd name="T65" fmla="*/ 6 h 567"/>
                <a:gd name="T66" fmla="*/ 13 w 475"/>
                <a:gd name="T67" fmla="*/ 7 h 567"/>
                <a:gd name="T68" fmla="*/ 12 w 475"/>
                <a:gd name="T69" fmla="*/ 7 h 567"/>
                <a:gd name="T70" fmla="*/ 13 w 475"/>
                <a:gd name="T71" fmla="*/ 8 h 567"/>
                <a:gd name="T72" fmla="*/ 13 w 475"/>
                <a:gd name="T73" fmla="*/ 8 h 567"/>
                <a:gd name="T74" fmla="*/ 13 w 475"/>
                <a:gd name="T75" fmla="*/ 10 h 567"/>
                <a:gd name="T76" fmla="*/ 11 w 475"/>
                <a:gd name="T77" fmla="*/ 10 h 567"/>
                <a:gd name="T78" fmla="*/ 10 w 475"/>
                <a:gd name="T79" fmla="*/ 11 h 567"/>
                <a:gd name="T80" fmla="*/ 10 w 475"/>
                <a:gd name="T81" fmla="*/ 12 h 567"/>
                <a:gd name="T82" fmla="*/ 9 w 475"/>
                <a:gd name="T83" fmla="*/ 12 h 567"/>
                <a:gd name="T84" fmla="*/ 9 w 475"/>
                <a:gd name="T85" fmla="*/ 12 h 567"/>
                <a:gd name="T86" fmla="*/ 8 w 475"/>
                <a:gd name="T87" fmla="*/ 13 h 567"/>
                <a:gd name="T88" fmla="*/ 6 w 475"/>
                <a:gd name="T89" fmla="*/ 13 h 567"/>
                <a:gd name="T90" fmla="*/ 6 w 475"/>
                <a:gd name="T91" fmla="*/ 14 h 567"/>
                <a:gd name="T92" fmla="*/ 6 w 475"/>
                <a:gd name="T93" fmla="*/ 14 h 567"/>
                <a:gd name="T94" fmla="*/ 5 w 475"/>
                <a:gd name="T95" fmla="*/ 15 h 567"/>
                <a:gd name="T96" fmla="*/ 5 w 475"/>
                <a:gd name="T97" fmla="*/ 16 h 567"/>
                <a:gd name="T98" fmla="*/ 4 w 475"/>
                <a:gd name="T99" fmla="*/ 17 h 567"/>
                <a:gd name="T100" fmla="*/ 3 w 475"/>
                <a:gd name="T101" fmla="*/ 16 h 567"/>
                <a:gd name="T102" fmla="*/ 3 w 475"/>
                <a:gd name="T103" fmla="*/ 16 h 567"/>
                <a:gd name="T104" fmla="*/ 2 w 475"/>
                <a:gd name="T105" fmla="*/ 15 h 567"/>
                <a:gd name="T106" fmla="*/ 1 w 475"/>
                <a:gd name="T107" fmla="*/ 14 h 567"/>
                <a:gd name="T108" fmla="*/ 1 w 475"/>
                <a:gd name="T109" fmla="*/ 12 h 567"/>
                <a:gd name="T110" fmla="*/ 1 w 475"/>
                <a:gd name="T111" fmla="*/ 11 h 567"/>
                <a:gd name="T112" fmla="*/ 2 w 475"/>
                <a:gd name="T113" fmla="*/ 10 h 567"/>
                <a:gd name="T114" fmla="*/ 3 w 475"/>
                <a:gd name="T115" fmla="*/ 10 h 567"/>
                <a:gd name="T116" fmla="*/ 2 w 475"/>
                <a:gd name="T117" fmla="*/ 9 h 567"/>
                <a:gd name="T118" fmla="*/ 2 w 475"/>
                <a:gd name="T119" fmla="*/ 8 h 567"/>
                <a:gd name="T120" fmla="*/ 3 w 475"/>
                <a:gd name="T121" fmla="*/ 8 h 567"/>
                <a:gd name="T122" fmla="*/ 3 w 475"/>
                <a:gd name="T123" fmla="*/ 9 h 5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5"/>
                <a:gd name="T187" fmla="*/ 0 h 567"/>
                <a:gd name="T188" fmla="*/ 475 w 475"/>
                <a:gd name="T189" fmla="*/ 567 h 5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5" h="567">
                  <a:moveTo>
                    <a:pt x="110" y="292"/>
                  </a:moveTo>
                  <a:lnTo>
                    <a:pt x="117" y="286"/>
                  </a:lnTo>
                  <a:lnTo>
                    <a:pt x="124" y="274"/>
                  </a:lnTo>
                  <a:lnTo>
                    <a:pt x="130" y="262"/>
                  </a:lnTo>
                  <a:lnTo>
                    <a:pt x="132" y="249"/>
                  </a:lnTo>
                  <a:lnTo>
                    <a:pt x="131" y="243"/>
                  </a:lnTo>
                  <a:lnTo>
                    <a:pt x="128" y="239"/>
                  </a:lnTo>
                  <a:lnTo>
                    <a:pt x="125" y="235"/>
                  </a:lnTo>
                  <a:lnTo>
                    <a:pt x="122" y="231"/>
                  </a:lnTo>
                  <a:lnTo>
                    <a:pt x="121" y="226"/>
                  </a:lnTo>
                  <a:lnTo>
                    <a:pt x="123" y="220"/>
                  </a:lnTo>
                  <a:lnTo>
                    <a:pt x="129" y="214"/>
                  </a:lnTo>
                  <a:lnTo>
                    <a:pt x="140" y="206"/>
                  </a:lnTo>
                  <a:lnTo>
                    <a:pt x="128" y="190"/>
                  </a:lnTo>
                  <a:lnTo>
                    <a:pt x="125" y="176"/>
                  </a:lnTo>
                  <a:lnTo>
                    <a:pt x="129" y="167"/>
                  </a:lnTo>
                  <a:lnTo>
                    <a:pt x="131" y="164"/>
                  </a:lnTo>
                  <a:lnTo>
                    <a:pt x="130" y="163"/>
                  </a:lnTo>
                  <a:lnTo>
                    <a:pt x="129" y="159"/>
                  </a:lnTo>
                  <a:lnTo>
                    <a:pt x="125" y="154"/>
                  </a:lnTo>
                  <a:lnTo>
                    <a:pt x="120" y="149"/>
                  </a:lnTo>
                  <a:lnTo>
                    <a:pt x="113" y="144"/>
                  </a:lnTo>
                  <a:lnTo>
                    <a:pt x="104" y="141"/>
                  </a:lnTo>
                  <a:lnTo>
                    <a:pt x="91" y="138"/>
                  </a:lnTo>
                  <a:lnTo>
                    <a:pt x="77" y="138"/>
                  </a:lnTo>
                  <a:lnTo>
                    <a:pt x="67" y="135"/>
                  </a:lnTo>
                  <a:lnTo>
                    <a:pt x="53" y="130"/>
                  </a:lnTo>
                  <a:lnTo>
                    <a:pt x="39" y="126"/>
                  </a:lnTo>
                  <a:lnTo>
                    <a:pt x="26" y="120"/>
                  </a:lnTo>
                  <a:lnTo>
                    <a:pt x="19" y="116"/>
                  </a:lnTo>
                  <a:lnTo>
                    <a:pt x="19" y="113"/>
                  </a:lnTo>
                  <a:lnTo>
                    <a:pt x="29" y="111"/>
                  </a:lnTo>
                  <a:lnTo>
                    <a:pt x="51" y="110"/>
                  </a:lnTo>
                  <a:lnTo>
                    <a:pt x="72" y="108"/>
                  </a:lnTo>
                  <a:lnTo>
                    <a:pt x="82" y="106"/>
                  </a:lnTo>
                  <a:lnTo>
                    <a:pt x="80" y="103"/>
                  </a:lnTo>
                  <a:lnTo>
                    <a:pt x="72" y="99"/>
                  </a:lnTo>
                  <a:lnTo>
                    <a:pt x="60" y="96"/>
                  </a:lnTo>
                  <a:lnTo>
                    <a:pt x="44" y="92"/>
                  </a:lnTo>
                  <a:lnTo>
                    <a:pt x="26" y="91"/>
                  </a:lnTo>
                  <a:lnTo>
                    <a:pt x="11" y="92"/>
                  </a:lnTo>
                  <a:lnTo>
                    <a:pt x="6" y="91"/>
                  </a:lnTo>
                  <a:lnTo>
                    <a:pt x="2" y="89"/>
                  </a:lnTo>
                  <a:lnTo>
                    <a:pt x="0" y="85"/>
                  </a:lnTo>
                  <a:lnTo>
                    <a:pt x="2" y="82"/>
                  </a:lnTo>
                  <a:lnTo>
                    <a:pt x="9" y="78"/>
                  </a:lnTo>
                  <a:lnTo>
                    <a:pt x="19" y="75"/>
                  </a:lnTo>
                  <a:lnTo>
                    <a:pt x="37" y="70"/>
                  </a:lnTo>
                  <a:lnTo>
                    <a:pt x="60" y="66"/>
                  </a:lnTo>
                  <a:lnTo>
                    <a:pt x="62" y="54"/>
                  </a:lnTo>
                  <a:lnTo>
                    <a:pt x="69" y="44"/>
                  </a:lnTo>
                  <a:lnTo>
                    <a:pt x="79" y="34"/>
                  </a:lnTo>
                  <a:lnTo>
                    <a:pt x="91" y="25"/>
                  </a:lnTo>
                  <a:lnTo>
                    <a:pt x="102" y="19"/>
                  </a:lnTo>
                  <a:lnTo>
                    <a:pt x="113" y="15"/>
                  </a:lnTo>
                  <a:lnTo>
                    <a:pt x="121" y="15"/>
                  </a:lnTo>
                  <a:lnTo>
                    <a:pt x="125" y="19"/>
                  </a:lnTo>
                  <a:lnTo>
                    <a:pt x="133" y="10"/>
                  </a:lnTo>
                  <a:lnTo>
                    <a:pt x="143" y="5"/>
                  </a:lnTo>
                  <a:lnTo>
                    <a:pt x="153" y="1"/>
                  </a:lnTo>
                  <a:lnTo>
                    <a:pt x="163" y="0"/>
                  </a:lnTo>
                  <a:lnTo>
                    <a:pt x="173" y="1"/>
                  </a:lnTo>
                  <a:lnTo>
                    <a:pt x="181" y="2"/>
                  </a:lnTo>
                  <a:lnTo>
                    <a:pt x="187" y="7"/>
                  </a:lnTo>
                  <a:lnTo>
                    <a:pt x="189" y="12"/>
                  </a:lnTo>
                  <a:lnTo>
                    <a:pt x="192" y="17"/>
                  </a:lnTo>
                  <a:lnTo>
                    <a:pt x="197" y="23"/>
                  </a:lnTo>
                  <a:lnTo>
                    <a:pt x="205" y="28"/>
                  </a:lnTo>
                  <a:lnTo>
                    <a:pt x="214" y="32"/>
                  </a:lnTo>
                  <a:lnTo>
                    <a:pt x="222" y="36"/>
                  </a:lnTo>
                  <a:lnTo>
                    <a:pt x="230" y="38"/>
                  </a:lnTo>
                  <a:lnTo>
                    <a:pt x="237" y="39"/>
                  </a:lnTo>
                  <a:lnTo>
                    <a:pt x="242" y="39"/>
                  </a:lnTo>
                  <a:lnTo>
                    <a:pt x="244" y="38"/>
                  </a:lnTo>
                  <a:lnTo>
                    <a:pt x="246" y="39"/>
                  </a:lnTo>
                  <a:lnTo>
                    <a:pt x="250" y="40"/>
                  </a:lnTo>
                  <a:lnTo>
                    <a:pt x="253" y="42"/>
                  </a:lnTo>
                  <a:lnTo>
                    <a:pt x="260" y="42"/>
                  </a:lnTo>
                  <a:lnTo>
                    <a:pt x="269" y="40"/>
                  </a:lnTo>
                  <a:lnTo>
                    <a:pt x="282" y="38"/>
                  </a:lnTo>
                  <a:lnTo>
                    <a:pt x="299" y="34"/>
                  </a:lnTo>
                  <a:lnTo>
                    <a:pt x="318" y="29"/>
                  </a:lnTo>
                  <a:lnTo>
                    <a:pt x="332" y="27"/>
                  </a:lnTo>
                  <a:lnTo>
                    <a:pt x="342" y="28"/>
                  </a:lnTo>
                  <a:lnTo>
                    <a:pt x="349" y="30"/>
                  </a:lnTo>
                  <a:lnTo>
                    <a:pt x="351" y="34"/>
                  </a:lnTo>
                  <a:lnTo>
                    <a:pt x="349" y="38"/>
                  </a:lnTo>
                  <a:lnTo>
                    <a:pt x="341" y="43"/>
                  </a:lnTo>
                  <a:lnTo>
                    <a:pt x="328" y="48"/>
                  </a:lnTo>
                  <a:lnTo>
                    <a:pt x="317" y="53"/>
                  </a:lnTo>
                  <a:lnTo>
                    <a:pt x="313" y="58"/>
                  </a:lnTo>
                  <a:lnTo>
                    <a:pt x="318" y="61"/>
                  </a:lnTo>
                  <a:lnTo>
                    <a:pt x="326" y="63"/>
                  </a:lnTo>
                  <a:lnTo>
                    <a:pt x="337" y="66"/>
                  </a:lnTo>
                  <a:lnTo>
                    <a:pt x="350" y="66"/>
                  </a:lnTo>
                  <a:lnTo>
                    <a:pt x="363" y="65"/>
                  </a:lnTo>
                  <a:lnTo>
                    <a:pt x="372" y="62"/>
                  </a:lnTo>
                  <a:lnTo>
                    <a:pt x="381" y="59"/>
                  </a:lnTo>
                  <a:lnTo>
                    <a:pt x="392" y="57"/>
                  </a:lnTo>
                  <a:lnTo>
                    <a:pt x="402" y="54"/>
                  </a:lnTo>
                  <a:lnTo>
                    <a:pt x="412" y="53"/>
                  </a:lnTo>
                  <a:lnTo>
                    <a:pt x="420" y="54"/>
                  </a:lnTo>
                  <a:lnTo>
                    <a:pt x="425" y="57"/>
                  </a:lnTo>
                  <a:lnTo>
                    <a:pt x="426" y="61"/>
                  </a:lnTo>
                  <a:lnTo>
                    <a:pt x="420" y="69"/>
                  </a:lnTo>
                  <a:lnTo>
                    <a:pt x="442" y="57"/>
                  </a:lnTo>
                  <a:lnTo>
                    <a:pt x="457" y="48"/>
                  </a:lnTo>
                  <a:lnTo>
                    <a:pt x="468" y="45"/>
                  </a:lnTo>
                  <a:lnTo>
                    <a:pt x="473" y="44"/>
                  </a:lnTo>
                  <a:lnTo>
                    <a:pt x="475" y="47"/>
                  </a:lnTo>
                  <a:lnTo>
                    <a:pt x="470" y="52"/>
                  </a:lnTo>
                  <a:lnTo>
                    <a:pt x="461" y="59"/>
                  </a:lnTo>
                  <a:lnTo>
                    <a:pt x="447" y="68"/>
                  </a:lnTo>
                  <a:lnTo>
                    <a:pt x="449" y="85"/>
                  </a:lnTo>
                  <a:lnTo>
                    <a:pt x="447" y="95"/>
                  </a:lnTo>
                  <a:lnTo>
                    <a:pt x="443" y="100"/>
                  </a:lnTo>
                  <a:lnTo>
                    <a:pt x="442" y="101"/>
                  </a:lnTo>
                  <a:lnTo>
                    <a:pt x="448" y="121"/>
                  </a:lnTo>
                  <a:lnTo>
                    <a:pt x="445" y="137"/>
                  </a:lnTo>
                  <a:lnTo>
                    <a:pt x="438" y="149"/>
                  </a:lnTo>
                  <a:lnTo>
                    <a:pt x="428" y="156"/>
                  </a:lnTo>
                  <a:lnTo>
                    <a:pt x="441" y="164"/>
                  </a:lnTo>
                  <a:lnTo>
                    <a:pt x="447" y="172"/>
                  </a:lnTo>
                  <a:lnTo>
                    <a:pt x="450" y="182"/>
                  </a:lnTo>
                  <a:lnTo>
                    <a:pt x="452" y="190"/>
                  </a:lnTo>
                  <a:lnTo>
                    <a:pt x="449" y="199"/>
                  </a:lnTo>
                  <a:lnTo>
                    <a:pt x="447" y="206"/>
                  </a:lnTo>
                  <a:lnTo>
                    <a:pt x="445" y="211"/>
                  </a:lnTo>
                  <a:lnTo>
                    <a:pt x="443" y="212"/>
                  </a:lnTo>
                  <a:lnTo>
                    <a:pt x="443" y="213"/>
                  </a:lnTo>
                  <a:lnTo>
                    <a:pt x="445" y="214"/>
                  </a:lnTo>
                  <a:lnTo>
                    <a:pt x="446" y="218"/>
                  </a:lnTo>
                  <a:lnTo>
                    <a:pt x="445" y="221"/>
                  </a:lnTo>
                  <a:lnTo>
                    <a:pt x="442" y="224"/>
                  </a:lnTo>
                  <a:lnTo>
                    <a:pt x="439" y="227"/>
                  </a:lnTo>
                  <a:lnTo>
                    <a:pt x="432" y="229"/>
                  </a:lnTo>
                  <a:lnTo>
                    <a:pt x="420" y="231"/>
                  </a:lnTo>
                  <a:lnTo>
                    <a:pt x="410" y="233"/>
                  </a:lnTo>
                  <a:lnTo>
                    <a:pt x="404" y="237"/>
                  </a:lnTo>
                  <a:lnTo>
                    <a:pt x="404" y="243"/>
                  </a:lnTo>
                  <a:lnTo>
                    <a:pt x="408" y="250"/>
                  </a:lnTo>
                  <a:lnTo>
                    <a:pt x="415" y="256"/>
                  </a:lnTo>
                  <a:lnTo>
                    <a:pt x="422" y="259"/>
                  </a:lnTo>
                  <a:lnTo>
                    <a:pt x="431" y="260"/>
                  </a:lnTo>
                  <a:lnTo>
                    <a:pt x="439" y="256"/>
                  </a:lnTo>
                  <a:lnTo>
                    <a:pt x="443" y="264"/>
                  </a:lnTo>
                  <a:lnTo>
                    <a:pt x="445" y="274"/>
                  </a:lnTo>
                  <a:lnTo>
                    <a:pt x="443" y="287"/>
                  </a:lnTo>
                  <a:lnTo>
                    <a:pt x="441" y="298"/>
                  </a:lnTo>
                  <a:lnTo>
                    <a:pt x="434" y="311"/>
                  </a:lnTo>
                  <a:lnTo>
                    <a:pt x="427" y="323"/>
                  </a:lnTo>
                  <a:lnTo>
                    <a:pt x="419" y="333"/>
                  </a:lnTo>
                  <a:lnTo>
                    <a:pt x="411" y="341"/>
                  </a:lnTo>
                  <a:lnTo>
                    <a:pt x="402" y="347"/>
                  </a:lnTo>
                  <a:lnTo>
                    <a:pt x="392" y="349"/>
                  </a:lnTo>
                  <a:lnTo>
                    <a:pt x="380" y="350"/>
                  </a:lnTo>
                  <a:lnTo>
                    <a:pt x="370" y="350"/>
                  </a:lnTo>
                  <a:lnTo>
                    <a:pt x="359" y="351"/>
                  </a:lnTo>
                  <a:lnTo>
                    <a:pt x="351" y="354"/>
                  </a:lnTo>
                  <a:lnTo>
                    <a:pt x="346" y="358"/>
                  </a:lnTo>
                  <a:lnTo>
                    <a:pt x="343" y="366"/>
                  </a:lnTo>
                  <a:lnTo>
                    <a:pt x="341" y="376"/>
                  </a:lnTo>
                  <a:lnTo>
                    <a:pt x="335" y="383"/>
                  </a:lnTo>
                  <a:lnTo>
                    <a:pt x="328" y="387"/>
                  </a:lnTo>
                  <a:lnTo>
                    <a:pt x="319" y="391"/>
                  </a:lnTo>
                  <a:lnTo>
                    <a:pt x="311" y="393"/>
                  </a:lnTo>
                  <a:lnTo>
                    <a:pt x="303" y="394"/>
                  </a:lnTo>
                  <a:lnTo>
                    <a:pt x="298" y="395"/>
                  </a:lnTo>
                  <a:lnTo>
                    <a:pt x="296" y="395"/>
                  </a:lnTo>
                  <a:lnTo>
                    <a:pt x="296" y="398"/>
                  </a:lnTo>
                  <a:lnTo>
                    <a:pt x="294" y="403"/>
                  </a:lnTo>
                  <a:lnTo>
                    <a:pt x="290" y="413"/>
                  </a:lnTo>
                  <a:lnTo>
                    <a:pt x="286" y="421"/>
                  </a:lnTo>
                  <a:lnTo>
                    <a:pt x="280" y="429"/>
                  </a:lnTo>
                  <a:lnTo>
                    <a:pt x="271" y="432"/>
                  </a:lnTo>
                  <a:lnTo>
                    <a:pt x="261" y="432"/>
                  </a:lnTo>
                  <a:lnTo>
                    <a:pt x="249" y="426"/>
                  </a:lnTo>
                  <a:lnTo>
                    <a:pt x="216" y="423"/>
                  </a:lnTo>
                  <a:lnTo>
                    <a:pt x="214" y="428"/>
                  </a:lnTo>
                  <a:lnTo>
                    <a:pt x="210" y="438"/>
                  </a:lnTo>
                  <a:lnTo>
                    <a:pt x="208" y="449"/>
                  </a:lnTo>
                  <a:lnTo>
                    <a:pt x="216" y="456"/>
                  </a:lnTo>
                  <a:lnTo>
                    <a:pt x="222" y="460"/>
                  </a:lnTo>
                  <a:lnTo>
                    <a:pt x="216" y="464"/>
                  </a:lnTo>
                  <a:lnTo>
                    <a:pt x="208" y="469"/>
                  </a:lnTo>
                  <a:lnTo>
                    <a:pt x="204" y="471"/>
                  </a:lnTo>
                  <a:lnTo>
                    <a:pt x="204" y="470"/>
                  </a:lnTo>
                  <a:lnTo>
                    <a:pt x="201" y="472"/>
                  </a:lnTo>
                  <a:lnTo>
                    <a:pt x="197" y="476"/>
                  </a:lnTo>
                  <a:lnTo>
                    <a:pt x="191" y="480"/>
                  </a:lnTo>
                  <a:lnTo>
                    <a:pt x="185" y="489"/>
                  </a:lnTo>
                  <a:lnTo>
                    <a:pt x="181" y="497"/>
                  </a:lnTo>
                  <a:lnTo>
                    <a:pt x="177" y="507"/>
                  </a:lnTo>
                  <a:lnTo>
                    <a:pt x="177" y="519"/>
                  </a:lnTo>
                  <a:lnTo>
                    <a:pt x="176" y="531"/>
                  </a:lnTo>
                  <a:lnTo>
                    <a:pt x="172" y="543"/>
                  </a:lnTo>
                  <a:lnTo>
                    <a:pt x="165" y="553"/>
                  </a:lnTo>
                  <a:lnTo>
                    <a:pt x="157" y="561"/>
                  </a:lnTo>
                  <a:lnTo>
                    <a:pt x="147" y="566"/>
                  </a:lnTo>
                  <a:lnTo>
                    <a:pt x="138" y="567"/>
                  </a:lnTo>
                  <a:lnTo>
                    <a:pt x="130" y="562"/>
                  </a:lnTo>
                  <a:lnTo>
                    <a:pt x="123" y="553"/>
                  </a:lnTo>
                  <a:lnTo>
                    <a:pt x="119" y="542"/>
                  </a:lnTo>
                  <a:lnTo>
                    <a:pt x="115" y="532"/>
                  </a:lnTo>
                  <a:lnTo>
                    <a:pt x="113" y="527"/>
                  </a:lnTo>
                  <a:lnTo>
                    <a:pt x="109" y="521"/>
                  </a:lnTo>
                  <a:lnTo>
                    <a:pt x="106" y="517"/>
                  </a:lnTo>
                  <a:lnTo>
                    <a:pt x="101" y="516"/>
                  </a:lnTo>
                  <a:lnTo>
                    <a:pt x="95" y="514"/>
                  </a:lnTo>
                  <a:lnTo>
                    <a:pt x="87" y="513"/>
                  </a:lnTo>
                  <a:lnTo>
                    <a:pt x="78" y="509"/>
                  </a:lnTo>
                  <a:lnTo>
                    <a:pt x="71" y="504"/>
                  </a:lnTo>
                  <a:lnTo>
                    <a:pt x="64" y="495"/>
                  </a:lnTo>
                  <a:lnTo>
                    <a:pt x="60" y="484"/>
                  </a:lnTo>
                  <a:lnTo>
                    <a:pt x="57" y="472"/>
                  </a:lnTo>
                  <a:lnTo>
                    <a:pt x="57" y="460"/>
                  </a:lnTo>
                  <a:lnTo>
                    <a:pt x="60" y="448"/>
                  </a:lnTo>
                  <a:lnTo>
                    <a:pt x="66" y="436"/>
                  </a:lnTo>
                  <a:lnTo>
                    <a:pt x="55" y="416"/>
                  </a:lnTo>
                  <a:lnTo>
                    <a:pt x="52" y="394"/>
                  </a:lnTo>
                  <a:lnTo>
                    <a:pt x="55" y="378"/>
                  </a:lnTo>
                  <a:lnTo>
                    <a:pt x="68" y="375"/>
                  </a:lnTo>
                  <a:lnTo>
                    <a:pt x="62" y="368"/>
                  </a:lnTo>
                  <a:lnTo>
                    <a:pt x="61" y="360"/>
                  </a:lnTo>
                  <a:lnTo>
                    <a:pt x="62" y="353"/>
                  </a:lnTo>
                  <a:lnTo>
                    <a:pt x="67" y="346"/>
                  </a:lnTo>
                  <a:lnTo>
                    <a:pt x="72" y="340"/>
                  </a:lnTo>
                  <a:lnTo>
                    <a:pt x="79" y="338"/>
                  </a:lnTo>
                  <a:lnTo>
                    <a:pt x="87" y="336"/>
                  </a:lnTo>
                  <a:lnTo>
                    <a:pt x="95" y="339"/>
                  </a:lnTo>
                  <a:lnTo>
                    <a:pt x="109" y="341"/>
                  </a:lnTo>
                  <a:lnTo>
                    <a:pt x="116" y="333"/>
                  </a:lnTo>
                  <a:lnTo>
                    <a:pt x="115" y="323"/>
                  </a:lnTo>
                  <a:lnTo>
                    <a:pt x="102" y="317"/>
                  </a:lnTo>
                  <a:lnTo>
                    <a:pt x="93" y="315"/>
                  </a:lnTo>
                  <a:lnTo>
                    <a:pt x="85" y="309"/>
                  </a:lnTo>
                  <a:lnTo>
                    <a:pt x="77" y="301"/>
                  </a:lnTo>
                  <a:lnTo>
                    <a:pt x="72" y="293"/>
                  </a:lnTo>
                  <a:lnTo>
                    <a:pt x="70" y="284"/>
                  </a:lnTo>
                  <a:lnTo>
                    <a:pt x="71" y="275"/>
                  </a:lnTo>
                  <a:lnTo>
                    <a:pt x="78" y="270"/>
                  </a:lnTo>
                  <a:lnTo>
                    <a:pt x="90" y="265"/>
                  </a:lnTo>
                  <a:lnTo>
                    <a:pt x="98" y="267"/>
                  </a:lnTo>
                  <a:lnTo>
                    <a:pt x="106" y="274"/>
                  </a:lnTo>
                  <a:lnTo>
                    <a:pt x="109" y="282"/>
                  </a:lnTo>
                  <a:lnTo>
                    <a:pt x="107" y="288"/>
                  </a:lnTo>
                  <a:lnTo>
                    <a:pt x="104" y="292"/>
                  </a:lnTo>
                  <a:lnTo>
                    <a:pt x="105" y="293"/>
                  </a:lnTo>
                  <a:lnTo>
                    <a:pt x="108" y="293"/>
                  </a:lnTo>
                  <a:lnTo>
                    <a:pt x="110" y="29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42" name="Freeform 104"/>
            <p:cNvSpPr>
              <a:spLocks/>
            </p:cNvSpPr>
            <p:nvPr/>
          </p:nvSpPr>
          <p:spPr bwMode="auto">
            <a:xfrm>
              <a:off x="2879" y="2232"/>
              <a:ext cx="63" cy="41"/>
            </a:xfrm>
            <a:custGeom>
              <a:avLst/>
              <a:gdLst>
                <a:gd name="T0" fmla="*/ 1 w 125"/>
                <a:gd name="T1" fmla="*/ 0 h 83"/>
                <a:gd name="T2" fmla="*/ 2 w 125"/>
                <a:gd name="T3" fmla="*/ 0 h 83"/>
                <a:gd name="T4" fmla="*/ 2 w 125"/>
                <a:gd name="T5" fmla="*/ 0 h 83"/>
                <a:gd name="T6" fmla="*/ 2 w 125"/>
                <a:gd name="T7" fmla="*/ 0 h 83"/>
                <a:gd name="T8" fmla="*/ 2 w 125"/>
                <a:gd name="T9" fmla="*/ 0 h 83"/>
                <a:gd name="T10" fmla="*/ 2 w 125"/>
                <a:gd name="T11" fmla="*/ 0 h 83"/>
                <a:gd name="T12" fmla="*/ 2 w 125"/>
                <a:gd name="T13" fmla="*/ 0 h 83"/>
                <a:gd name="T14" fmla="*/ 3 w 125"/>
                <a:gd name="T15" fmla="*/ 0 h 83"/>
                <a:gd name="T16" fmla="*/ 3 w 125"/>
                <a:gd name="T17" fmla="*/ 0 h 83"/>
                <a:gd name="T18" fmla="*/ 3 w 125"/>
                <a:gd name="T19" fmla="*/ 0 h 83"/>
                <a:gd name="T20" fmla="*/ 3 w 125"/>
                <a:gd name="T21" fmla="*/ 0 h 83"/>
                <a:gd name="T22" fmla="*/ 3 w 125"/>
                <a:gd name="T23" fmla="*/ 0 h 83"/>
                <a:gd name="T24" fmla="*/ 3 w 125"/>
                <a:gd name="T25" fmla="*/ 0 h 83"/>
                <a:gd name="T26" fmla="*/ 3 w 125"/>
                <a:gd name="T27" fmla="*/ 0 h 83"/>
                <a:gd name="T28" fmla="*/ 4 w 125"/>
                <a:gd name="T29" fmla="*/ 0 h 83"/>
                <a:gd name="T30" fmla="*/ 4 w 125"/>
                <a:gd name="T31" fmla="*/ 0 h 83"/>
                <a:gd name="T32" fmla="*/ 4 w 125"/>
                <a:gd name="T33" fmla="*/ 0 h 83"/>
                <a:gd name="T34" fmla="*/ 4 w 125"/>
                <a:gd name="T35" fmla="*/ 0 h 83"/>
                <a:gd name="T36" fmla="*/ 4 w 125"/>
                <a:gd name="T37" fmla="*/ 0 h 83"/>
                <a:gd name="T38" fmla="*/ 4 w 125"/>
                <a:gd name="T39" fmla="*/ 1 h 83"/>
                <a:gd name="T40" fmla="*/ 4 w 125"/>
                <a:gd name="T41" fmla="*/ 1 h 83"/>
                <a:gd name="T42" fmla="*/ 4 w 125"/>
                <a:gd name="T43" fmla="*/ 1 h 83"/>
                <a:gd name="T44" fmla="*/ 4 w 125"/>
                <a:gd name="T45" fmla="*/ 2 h 83"/>
                <a:gd name="T46" fmla="*/ 4 w 125"/>
                <a:gd name="T47" fmla="*/ 2 h 83"/>
                <a:gd name="T48" fmla="*/ 3 w 125"/>
                <a:gd name="T49" fmla="*/ 2 h 83"/>
                <a:gd name="T50" fmla="*/ 3 w 125"/>
                <a:gd name="T51" fmla="*/ 2 h 83"/>
                <a:gd name="T52" fmla="*/ 3 w 125"/>
                <a:gd name="T53" fmla="*/ 2 h 83"/>
                <a:gd name="T54" fmla="*/ 3 w 125"/>
                <a:gd name="T55" fmla="*/ 2 h 83"/>
                <a:gd name="T56" fmla="*/ 2 w 125"/>
                <a:gd name="T57" fmla="*/ 2 h 83"/>
                <a:gd name="T58" fmla="*/ 2 w 125"/>
                <a:gd name="T59" fmla="*/ 2 h 83"/>
                <a:gd name="T60" fmla="*/ 2 w 125"/>
                <a:gd name="T61" fmla="*/ 2 h 83"/>
                <a:gd name="T62" fmla="*/ 2 w 125"/>
                <a:gd name="T63" fmla="*/ 2 h 83"/>
                <a:gd name="T64" fmla="*/ 2 w 125"/>
                <a:gd name="T65" fmla="*/ 2 h 83"/>
                <a:gd name="T66" fmla="*/ 1 w 125"/>
                <a:gd name="T67" fmla="*/ 2 h 83"/>
                <a:gd name="T68" fmla="*/ 1 w 125"/>
                <a:gd name="T69" fmla="*/ 2 h 83"/>
                <a:gd name="T70" fmla="*/ 1 w 125"/>
                <a:gd name="T71" fmla="*/ 2 h 83"/>
                <a:gd name="T72" fmla="*/ 1 w 125"/>
                <a:gd name="T73" fmla="*/ 2 h 83"/>
                <a:gd name="T74" fmla="*/ 1 w 125"/>
                <a:gd name="T75" fmla="*/ 2 h 83"/>
                <a:gd name="T76" fmla="*/ 1 w 125"/>
                <a:gd name="T77" fmla="*/ 2 h 83"/>
                <a:gd name="T78" fmla="*/ 1 w 125"/>
                <a:gd name="T79" fmla="*/ 1 h 83"/>
                <a:gd name="T80" fmla="*/ 1 w 125"/>
                <a:gd name="T81" fmla="*/ 1 h 83"/>
                <a:gd name="T82" fmla="*/ 2 w 125"/>
                <a:gd name="T83" fmla="*/ 1 h 83"/>
                <a:gd name="T84" fmla="*/ 2 w 125"/>
                <a:gd name="T85" fmla="*/ 1 h 83"/>
                <a:gd name="T86" fmla="*/ 2 w 125"/>
                <a:gd name="T87" fmla="*/ 1 h 83"/>
                <a:gd name="T88" fmla="*/ 2 w 125"/>
                <a:gd name="T89" fmla="*/ 1 h 83"/>
                <a:gd name="T90" fmla="*/ 1 w 125"/>
                <a:gd name="T91" fmla="*/ 1 h 83"/>
                <a:gd name="T92" fmla="*/ 1 w 125"/>
                <a:gd name="T93" fmla="*/ 1 h 83"/>
                <a:gd name="T94" fmla="*/ 1 w 125"/>
                <a:gd name="T95" fmla="*/ 1 h 83"/>
                <a:gd name="T96" fmla="*/ 1 w 125"/>
                <a:gd name="T97" fmla="*/ 1 h 83"/>
                <a:gd name="T98" fmla="*/ 0 w 125"/>
                <a:gd name="T99" fmla="*/ 1 h 83"/>
                <a:gd name="T100" fmla="*/ 1 w 125"/>
                <a:gd name="T101" fmla="*/ 1 h 83"/>
                <a:gd name="T102" fmla="*/ 1 w 125"/>
                <a:gd name="T103" fmla="*/ 0 h 83"/>
                <a:gd name="T104" fmla="*/ 1 w 125"/>
                <a:gd name="T105" fmla="*/ 0 h 83"/>
                <a:gd name="T106" fmla="*/ 1 w 125"/>
                <a:gd name="T107" fmla="*/ 0 h 83"/>
                <a:gd name="T108" fmla="*/ 1 w 125"/>
                <a:gd name="T109" fmla="*/ 0 h 83"/>
                <a:gd name="T110" fmla="*/ 1 w 125"/>
                <a:gd name="T111" fmla="*/ 0 h 83"/>
                <a:gd name="T112" fmla="*/ 1 w 125"/>
                <a:gd name="T113" fmla="*/ 0 h 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5"/>
                <a:gd name="T172" fmla="*/ 0 h 83"/>
                <a:gd name="T173" fmla="*/ 125 w 125"/>
                <a:gd name="T174" fmla="*/ 83 h 8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5" h="83">
                  <a:moveTo>
                    <a:pt x="32" y="9"/>
                  </a:moveTo>
                  <a:lnTo>
                    <a:pt x="37" y="13"/>
                  </a:lnTo>
                  <a:lnTo>
                    <a:pt x="41" y="14"/>
                  </a:lnTo>
                  <a:lnTo>
                    <a:pt x="46" y="15"/>
                  </a:lnTo>
                  <a:lnTo>
                    <a:pt x="52" y="16"/>
                  </a:lnTo>
                  <a:lnTo>
                    <a:pt x="57" y="16"/>
                  </a:lnTo>
                  <a:lnTo>
                    <a:pt x="62" y="15"/>
                  </a:lnTo>
                  <a:lnTo>
                    <a:pt x="67" y="15"/>
                  </a:lnTo>
                  <a:lnTo>
                    <a:pt x="71" y="14"/>
                  </a:lnTo>
                  <a:lnTo>
                    <a:pt x="77" y="10"/>
                  </a:lnTo>
                  <a:lnTo>
                    <a:pt x="80" y="7"/>
                  </a:lnTo>
                  <a:lnTo>
                    <a:pt x="84" y="2"/>
                  </a:lnTo>
                  <a:lnTo>
                    <a:pt x="90" y="0"/>
                  </a:lnTo>
                  <a:lnTo>
                    <a:pt x="94" y="0"/>
                  </a:lnTo>
                  <a:lnTo>
                    <a:pt x="100" y="1"/>
                  </a:lnTo>
                  <a:lnTo>
                    <a:pt x="107" y="5"/>
                  </a:lnTo>
                  <a:lnTo>
                    <a:pt x="114" y="10"/>
                  </a:lnTo>
                  <a:lnTo>
                    <a:pt x="120" y="17"/>
                  </a:lnTo>
                  <a:lnTo>
                    <a:pt x="123" y="26"/>
                  </a:lnTo>
                  <a:lnTo>
                    <a:pt x="125" y="37"/>
                  </a:lnTo>
                  <a:lnTo>
                    <a:pt x="124" y="50"/>
                  </a:lnTo>
                  <a:lnTo>
                    <a:pt x="110" y="55"/>
                  </a:lnTo>
                  <a:lnTo>
                    <a:pt x="101" y="64"/>
                  </a:lnTo>
                  <a:lnTo>
                    <a:pt x="97" y="74"/>
                  </a:lnTo>
                  <a:lnTo>
                    <a:pt x="95" y="78"/>
                  </a:lnTo>
                  <a:lnTo>
                    <a:pt x="92" y="79"/>
                  </a:lnTo>
                  <a:lnTo>
                    <a:pt x="84" y="82"/>
                  </a:lnTo>
                  <a:lnTo>
                    <a:pt x="73" y="83"/>
                  </a:lnTo>
                  <a:lnTo>
                    <a:pt x="64" y="82"/>
                  </a:lnTo>
                  <a:lnTo>
                    <a:pt x="57" y="79"/>
                  </a:lnTo>
                  <a:lnTo>
                    <a:pt x="53" y="79"/>
                  </a:lnTo>
                  <a:lnTo>
                    <a:pt x="47" y="79"/>
                  </a:lnTo>
                  <a:lnTo>
                    <a:pt x="38" y="81"/>
                  </a:lnTo>
                  <a:lnTo>
                    <a:pt x="31" y="81"/>
                  </a:lnTo>
                  <a:lnTo>
                    <a:pt x="24" y="78"/>
                  </a:lnTo>
                  <a:lnTo>
                    <a:pt x="17" y="75"/>
                  </a:lnTo>
                  <a:lnTo>
                    <a:pt x="12" y="71"/>
                  </a:lnTo>
                  <a:lnTo>
                    <a:pt x="9" y="68"/>
                  </a:lnTo>
                  <a:lnTo>
                    <a:pt x="10" y="64"/>
                  </a:lnTo>
                  <a:lnTo>
                    <a:pt x="15" y="62"/>
                  </a:lnTo>
                  <a:lnTo>
                    <a:pt x="26" y="61"/>
                  </a:lnTo>
                  <a:lnTo>
                    <a:pt x="38" y="60"/>
                  </a:lnTo>
                  <a:lnTo>
                    <a:pt x="42" y="59"/>
                  </a:lnTo>
                  <a:lnTo>
                    <a:pt x="41" y="55"/>
                  </a:lnTo>
                  <a:lnTo>
                    <a:pt x="37" y="52"/>
                  </a:lnTo>
                  <a:lnTo>
                    <a:pt x="30" y="50"/>
                  </a:lnTo>
                  <a:lnTo>
                    <a:pt x="22" y="46"/>
                  </a:lnTo>
                  <a:lnTo>
                    <a:pt x="14" y="45"/>
                  </a:lnTo>
                  <a:lnTo>
                    <a:pt x="7" y="44"/>
                  </a:lnTo>
                  <a:lnTo>
                    <a:pt x="0" y="41"/>
                  </a:lnTo>
                  <a:lnTo>
                    <a:pt x="2" y="36"/>
                  </a:lnTo>
                  <a:lnTo>
                    <a:pt x="9" y="31"/>
                  </a:lnTo>
                  <a:lnTo>
                    <a:pt x="22" y="31"/>
                  </a:lnTo>
                  <a:lnTo>
                    <a:pt x="15" y="16"/>
                  </a:lnTo>
                  <a:lnTo>
                    <a:pt x="16" y="6"/>
                  </a:lnTo>
                  <a:lnTo>
                    <a:pt x="22" y="2"/>
                  </a:lnTo>
                  <a:lnTo>
                    <a:pt x="32"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43" name="Freeform 105"/>
            <p:cNvSpPr>
              <a:spLocks/>
            </p:cNvSpPr>
            <p:nvPr/>
          </p:nvSpPr>
          <p:spPr bwMode="auto">
            <a:xfrm>
              <a:off x="2931" y="2048"/>
              <a:ext cx="65" cy="57"/>
            </a:xfrm>
            <a:custGeom>
              <a:avLst/>
              <a:gdLst>
                <a:gd name="T0" fmla="*/ 0 w 132"/>
                <a:gd name="T1" fmla="*/ 2 h 114"/>
                <a:gd name="T2" fmla="*/ 0 w 132"/>
                <a:gd name="T3" fmla="*/ 2 h 114"/>
                <a:gd name="T4" fmla="*/ 0 w 132"/>
                <a:gd name="T5" fmla="*/ 3 h 114"/>
                <a:gd name="T6" fmla="*/ 1 w 132"/>
                <a:gd name="T7" fmla="*/ 3 h 114"/>
                <a:gd name="T8" fmla="*/ 1 w 132"/>
                <a:gd name="T9" fmla="*/ 2 h 114"/>
                <a:gd name="T10" fmla="*/ 1 w 132"/>
                <a:gd name="T11" fmla="*/ 2 h 114"/>
                <a:gd name="T12" fmla="*/ 1 w 132"/>
                <a:gd name="T13" fmla="*/ 2 h 114"/>
                <a:gd name="T14" fmla="*/ 1 w 132"/>
                <a:gd name="T15" fmla="*/ 3 h 114"/>
                <a:gd name="T16" fmla="*/ 1 w 132"/>
                <a:gd name="T17" fmla="*/ 3 h 114"/>
                <a:gd name="T18" fmla="*/ 1 w 132"/>
                <a:gd name="T19" fmla="*/ 3 h 114"/>
                <a:gd name="T20" fmla="*/ 1 w 132"/>
                <a:gd name="T21" fmla="*/ 3 h 114"/>
                <a:gd name="T22" fmla="*/ 1 w 132"/>
                <a:gd name="T23" fmla="*/ 4 h 114"/>
                <a:gd name="T24" fmla="*/ 2 w 132"/>
                <a:gd name="T25" fmla="*/ 4 h 114"/>
                <a:gd name="T26" fmla="*/ 2 w 132"/>
                <a:gd name="T27" fmla="*/ 4 h 114"/>
                <a:gd name="T28" fmla="*/ 3 w 132"/>
                <a:gd name="T29" fmla="*/ 4 h 114"/>
                <a:gd name="T30" fmla="*/ 3 w 132"/>
                <a:gd name="T31" fmla="*/ 4 h 114"/>
                <a:gd name="T32" fmla="*/ 3 w 132"/>
                <a:gd name="T33" fmla="*/ 4 h 114"/>
                <a:gd name="T34" fmla="*/ 3 w 132"/>
                <a:gd name="T35" fmla="*/ 3 h 114"/>
                <a:gd name="T36" fmla="*/ 4 w 132"/>
                <a:gd name="T37" fmla="*/ 3 h 114"/>
                <a:gd name="T38" fmla="*/ 3 w 132"/>
                <a:gd name="T39" fmla="*/ 2 h 114"/>
                <a:gd name="T40" fmla="*/ 4 w 132"/>
                <a:gd name="T41" fmla="*/ 1 h 114"/>
                <a:gd name="T42" fmla="*/ 4 w 132"/>
                <a:gd name="T43" fmla="*/ 1 h 114"/>
                <a:gd name="T44" fmla="*/ 3 w 132"/>
                <a:gd name="T45" fmla="*/ 0 h 114"/>
                <a:gd name="T46" fmla="*/ 3 w 132"/>
                <a:gd name="T47" fmla="*/ 1 h 114"/>
                <a:gd name="T48" fmla="*/ 2 w 132"/>
                <a:gd name="T49" fmla="*/ 1 h 114"/>
                <a:gd name="T50" fmla="*/ 2 w 132"/>
                <a:gd name="T51" fmla="*/ 1 h 114"/>
                <a:gd name="T52" fmla="*/ 2 w 132"/>
                <a:gd name="T53" fmla="*/ 1 h 114"/>
                <a:gd name="T54" fmla="*/ 1 w 132"/>
                <a:gd name="T55" fmla="*/ 1 h 114"/>
                <a:gd name="T56" fmla="*/ 1 w 132"/>
                <a:gd name="T57" fmla="*/ 1 h 114"/>
                <a:gd name="T58" fmla="*/ 1 w 132"/>
                <a:gd name="T59" fmla="*/ 1 h 114"/>
                <a:gd name="T60" fmla="*/ 1 w 132"/>
                <a:gd name="T61" fmla="*/ 1 h 114"/>
                <a:gd name="T62" fmla="*/ 0 w 132"/>
                <a:gd name="T63" fmla="*/ 1 h 114"/>
                <a:gd name="T64" fmla="*/ 0 w 132"/>
                <a:gd name="T65" fmla="*/ 1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114"/>
                <a:gd name="T101" fmla="*/ 132 w 132"/>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114">
                  <a:moveTo>
                    <a:pt x="4" y="27"/>
                  </a:moveTo>
                  <a:lnTo>
                    <a:pt x="0" y="37"/>
                  </a:lnTo>
                  <a:lnTo>
                    <a:pt x="3" y="51"/>
                  </a:lnTo>
                  <a:lnTo>
                    <a:pt x="10" y="63"/>
                  </a:lnTo>
                  <a:lnTo>
                    <a:pt x="19" y="67"/>
                  </a:lnTo>
                  <a:lnTo>
                    <a:pt x="25" y="66"/>
                  </a:lnTo>
                  <a:lnTo>
                    <a:pt x="30" y="66"/>
                  </a:lnTo>
                  <a:lnTo>
                    <a:pt x="36" y="65"/>
                  </a:lnTo>
                  <a:lnTo>
                    <a:pt x="42" y="64"/>
                  </a:lnTo>
                  <a:lnTo>
                    <a:pt x="47" y="63"/>
                  </a:lnTo>
                  <a:lnTo>
                    <a:pt x="50" y="61"/>
                  </a:lnTo>
                  <a:lnTo>
                    <a:pt x="52" y="60"/>
                  </a:lnTo>
                  <a:lnTo>
                    <a:pt x="53" y="60"/>
                  </a:lnTo>
                  <a:lnTo>
                    <a:pt x="55" y="64"/>
                  </a:lnTo>
                  <a:lnTo>
                    <a:pt x="57" y="72"/>
                  </a:lnTo>
                  <a:lnTo>
                    <a:pt x="58" y="80"/>
                  </a:lnTo>
                  <a:lnTo>
                    <a:pt x="53" y="87"/>
                  </a:lnTo>
                  <a:lnTo>
                    <a:pt x="49" y="89"/>
                  </a:lnTo>
                  <a:lnTo>
                    <a:pt x="43" y="90"/>
                  </a:lnTo>
                  <a:lnTo>
                    <a:pt x="38" y="91"/>
                  </a:lnTo>
                  <a:lnTo>
                    <a:pt x="34" y="92"/>
                  </a:lnTo>
                  <a:lnTo>
                    <a:pt x="33" y="95"/>
                  </a:lnTo>
                  <a:lnTo>
                    <a:pt x="35" y="97"/>
                  </a:lnTo>
                  <a:lnTo>
                    <a:pt x="41" y="101"/>
                  </a:lnTo>
                  <a:lnTo>
                    <a:pt x="52" y="105"/>
                  </a:lnTo>
                  <a:lnTo>
                    <a:pt x="66" y="110"/>
                  </a:lnTo>
                  <a:lnTo>
                    <a:pt x="78" y="113"/>
                  </a:lnTo>
                  <a:lnTo>
                    <a:pt x="86" y="114"/>
                  </a:lnTo>
                  <a:lnTo>
                    <a:pt x="94" y="114"/>
                  </a:lnTo>
                  <a:lnTo>
                    <a:pt x="98" y="114"/>
                  </a:lnTo>
                  <a:lnTo>
                    <a:pt x="102" y="112"/>
                  </a:lnTo>
                  <a:lnTo>
                    <a:pt x="105" y="110"/>
                  </a:lnTo>
                  <a:lnTo>
                    <a:pt x="106" y="107"/>
                  </a:lnTo>
                  <a:lnTo>
                    <a:pt x="110" y="99"/>
                  </a:lnTo>
                  <a:lnTo>
                    <a:pt x="117" y="89"/>
                  </a:lnTo>
                  <a:lnTo>
                    <a:pt x="124" y="80"/>
                  </a:lnTo>
                  <a:lnTo>
                    <a:pt x="131" y="76"/>
                  </a:lnTo>
                  <a:lnTo>
                    <a:pt x="129" y="66"/>
                  </a:lnTo>
                  <a:lnTo>
                    <a:pt x="124" y="57"/>
                  </a:lnTo>
                  <a:lnTo>
                    <a:pt x="120" y="49"/>
                  </a:lnTo>
                  <a:lnTo>
                    <a:pt x="125" y="42"/>
                  </a:lnTo>
                  <a:lnTo>
                    <a:pt x="132" y="31"/>
                  </a:lnTo>
                  <a:lnTo>
                    <a:pt x="132" y="18"/>
                  </a:lnTo>
                  <a:lnTo>
                    <a:pt x="129" y="5"/>
                  </a:lnTo>
                  <a:lnTo>
                    <a:pt x="127" y="0"/>
                  </a:lnTo>
                  <a:lnTo>
                    <a:pt x="124" y="0"/>
                  </a:lnTo>
                  <a:lnTo>
                    <a:pt x="116" y="3"/>
                  </a:lnTo>
                  <a:lnTo>
                    <a:pt x="105" y="7"/>
                  </a:lnTo>
                  <a:lnTo>
                    <a:pt x="97" y="16"/>
                  </a:lnTo>
                  <a:lnTo>
                    <a:pt x="90" y="22"/>
                  </a:lnTo>
                  <a:lnTo>
                    <a:pt x="82" y="21"/>
                  </a:lnTo>
                  <a:lnTo>
                    <a:pt x="74" y="18"/>
                  </a:lnTo>
                  <a:lnTo>
                    <a:pt x="67" y="15"/>
                  </a:lnTo>
                  <a:lnTo>
                    <a:pt x="66" y="21"/>
                  </a:lnTo>
                  <a:lnTo>
                    <a:pt x="64" y="27"/>
                  </a:lnTo>
                  <a:lnTo>
                    <a:pt x="61" y="30"/>
                  </a:lnTo>
                  <a:lnTo>
                    <a:pt x="60" y="31"/>
                  </a:lnTo>
                  <a:lnTo>
                    <a:pt x="53" y="18"/>
                  </a:lnTo>
                  <a:lnTo>
                    <a:pt x="51" y="18"/>
                  </a:lnTo>
                  <a:lnTo>
                    <a:pt x="47" y="18"/>
                  </a:lnTo>
                  <a:lnTo>
                    <a:pt x="40" y="18"/>
                  </a:lnTo>
                  <a:lnTo>
                    <a:pt x="32" y="19"/>
                  </a:lnTo>
                  <a:lnTo>
                    <a:pt x="23" y="20"/>
                  </a:lnTo>
                  <a:lnTo>
                    <a:pt x="15" y="21"/>
                  </a:lnTo>
                  <a:lnTo>
                    <a:pt x="8" y="23"/>
                  </a:lnTo>
                  <a:lnTo>
                    <a:pt x="4" y="2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44" name="Freeform 106"/>
            <p:cNvSpPr>
              <a:spLocks/>
            </p:cNvSpPr>
            <p:nvPr/>
          </p:nvSpPr>
          <p:spPr bwMode="auto">
            <a:xfrm>
              <a:off x="2949" y="2006"/>
              <a:ext cx="39" cy="30"/>
            </a:xfrm>
            <a:custGeom>
              <a:avLst/>
              <a:gdLst>
                <a:gd name="T0" fmla="*/ 1 w 77"/>
                <a:gd name="T1" fmla="*/ 1 h 59"/>
                <a:gd name="T2" fmla="*/ 1 w 77"/>
                <a:gd name="T3" fmla="*/ 1 h 59"/>
                <a:gd name="T4" fmla="*/ 1 w 77"/>
                <a:gd name="T5" fmla="*/ 1 h 59"/>
                <a:gd name="T6" fmla="*/ 2 w 77"/>
                <a:gd name="T7" fmla="*/ 1 h 59"/>
                <a:gd name="T8" fmla="*/ 2 w 77"/>
                <a:gd name="T9" fmla="*/ 0 h 59"/>
                <a:gd name="T10" fmla="*/ 2 w 77"/>
                <a:gd name="T11" fmla="*/ 0 h 59"/>
                <a:gd name="T12" fmla="*/ 2 w 77"/>
                <a:gd name="T13" fmla="*/ 0 h 59"/>
                <a:gd name="T14" fmla="*/ 2 w 77"/>
                <a:gd name="T15" fmla="*/ 1 h 59"/>
                <a:gd name="T16" fmla="*/ 2 w 77"/>
                <a:gd name="T17" fmla="*/ 1 h 59"/>
                <a:gd name="T18" fmla="*/ 2 w 77"/>
                <a:gd name="T19" fmla="*/ 1 h 59"/>
                <a:gd name="T20" fmla="*/ 2 w 77"/>
                <a:gd name="T21" fmla="*/ 1 h 59"/>
                <a:gd name="T22" fmla="*/ 3 w 77"/>
                <a:gd name="T23" fmla="*/ 2 h 59"/>
                <a:gd name="T24" fmla="*/ 3 w 77"/>
                <a:gd name="T25" fmla="*/ 2 h 59"/>
                <a:gd name="T26" fmla="*/ 3 w 77"/>
                <a:gd name="T27" fmla="*/ 2 h 59"/>
                <a:gd name="T28" fmla="*/ 3 w 77"/>
                <a:gd name="T29" fmla="*/ 2 h 59"/>
                <a:gd name="T30" fmla="*/ 3 w 77"/>
                <a:gd name="T31" fmla="*/ 2 h 59"/>
                <a:gd name="T32" fmla="*/ 3 w 77"/>
                <a:gd name="T33" fmla="*/ 2 h 59"/>
                <a:gd name="T34" fmla="*/ 2 w 77"/>
                <a:gd name="T35" fmla="*/ 2 h 59"/>
                <a:gd name="T36" fmla="*/ 2 w 77"/>
                <a:gd name="T37" fmla="*/ 2 h 59"/>
                <a:gd name="T38" fmla="*/ 2 w 77"/>
                <a:gd name="T39" fmla="*/ 2 h 59"/>
                <a:gd name="T40" fmla="*/ 2 w 77"/>
                <a:gd name="T41" fmla="*/ 2 h 59"/>
                <a:gd name="T42" fmla="*/ 2 w 77"/>
                <a:gd name="T43" fmla="*/ 2 h 59"/>
                <a:gd name="T44" fmla="*/ 2 w 77"/>
                <a:gd name="T45" fmla="*/ 2 h 59"/>
                <a:gd name="T46" fmla="*/ 1 w 77"/>
                <a:gd name="T47" fmla="*/ 2 h 59"/>
                <a:gd name="T48" fmla="*/ 1 w 77"/>
                <a:gd name="T49" fmla="*/ 2 h 59"/>
                <a:gd name="T50" fmla="*/ 1 w 77"/>
                <a:gd name="T51" fmla="*/ 2 h 59"/>
                <a:gd name="T52" fmla="*/ 1 w 77"/>
                <a:gd name="T53" fmla="*/ 2 h 59"/>
                <a:gd name="T54" fmla="*/ 1 w 77"/>
                <a:gd name="T55" fmla="*/ 2 h 59"/>
                <a:gd name="T56" fmla="*/ 1 w 77"/>
                <a:gd name="T57" fmla="*/ 2 h 59"/>
                <a:gd name="T58" fmla="*/ 0 w 77"/>
                <a:gd name="T59" fmla="*/ 2 h 59"/>
                <a:gd name="T60" fmla="*/ 0 w 77"/>
                <a:gd name="T61" fmla="*/ 1 h 59"/>
                <a:gd name="T62" fmla="*/ 1 w 77"/>
                <a:gd name="T63" fmla="*/ 1 h 59"/>
                <a:gd name="T64" fmla="*/ 1 w 77"/>
                <a:gd name="T65" fmla="*/ 1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59"/>
                <a:gd name="T101" fmla="*/ 77 w 77"/>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59">
                  <a:moveTo>
                    <a:pt x="16" y="10"/>
                  </a:moveTo>
                  <a:lnTo>
                    <a:pt x="24" y="6"/>
                  </a:lnTo>
                  <a:lnTo>
                    <a:pt x="31" y="4"/>
                  </a:lnTo>
                  <a:lnTo>
                    <a:pt x="37" y="3"/>
                  </a:lnTo>
                  <a:lnTo>
                    <a:pt x="43" y="0"/>
                  </a:lnTo>
                  <a:lnTo>
                    <a:pt x="48" y="0"/>
                  </a:lnTo>
                  <a:lnTo>
                    <a:pt x="52" y="0"/>
                  </a:lnTo>
                  <a:lnTo>
                    <a:pt x="57" y="3"/>
                  </a:lnTo>
                  <a:lnTo>
                    <a:pt x="60" y="5"/>
                  </a:lnTo>
                  <a:lnTo>
                    <a:pt x="59" y="14"/>
                  </a:lnTo>
                  <a:lnTo>
                    <a:pt x="61" y="27"/>
                  </a:lnTo>
                  <a:lnTo>
                    <a:pt x="66" y="38"/>
                  </a:lnTo>
                  <a:lnTo>
                    <a:pt x="75" y="44"/>
                  </a:lnTo>
                  <a:lnTo>
                    <a:pt x="77" y="46"/>
                  </a:lnTo>
                  <a:lnTo>
                    <a:pt x="76" y="49"/>
                  </a:lnTo>
                  <a:lnTo>
                    <a:pt x="72" y="52"/>
                  </a:lnTo>
                  <a:lnTo>
                    <a:pt x="66" y="56"/>
                  </a:lnTo>
                  <a:lnTo>
                    <a:pt x="58" y="58"/>
                  </a:lnTo>
                  <a:lnTo>
                    <a:pt x="51" y="59"/>
                  </a:lnTo>
                  <a:lnTo>
                    <a:pt x="45" y="56"/>
                  </a:lnTo>
                  <a:lnTo>
                    <a:pt x="42" y="50"/>
                  </a:lnTo>
                  <a:lnTo>
                    <a:pt x="39" y="46"/>
                  </a:lnTo>
                  <a:lnTo>
                    <a:pt x="33" y="46"/>
                  </a:lnTo>
                  <a:lnTo>
                    <a:pt x="26" y="45"/>
                  </a:lnTo>
                  <a:lnTo>
                    <a:pt x="23" y="37"/>
                  </a:lnTo>
                  <a:lnTo>
                    <a:pt x="22" y="34"/>
                  </a:lnTo>
                  <a:lnTo>
                    <a:pt x="16" y="33"/>
                  </a:lnTo>
                  <a:lnTo>
                    <a:pt x="11" y="34"/>
                  </a:lnTo>
                  <a:lnTo>
                    <a:pt x="5" y="35"/>
                  </a:lnTo>
                  <a:lnTo>
                    <a:pt x="0" y="34"/>
                  </a:lnTo>
                  <a:lnTo>
                    <a:pt x="0" y="31"/>
                  </a:lnTo>
                  <a:lnTo>
                    <a:pt x="5" y="23"/>
                  </a:lnTo>
                  <a:lnTo>
                    <a:pt x="16" y="1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45" name="Freeform 107"/>
            <p:cNvSpPr>
              <a:spLocks/>
            </p:cNvSpPr>
            <p:nvPr/>
          </p:nvSpPr>
          <p:spPr bwMode="auto">
            <a:xfrm>
              <a:off x="3033" y="2011"/>
              <a:ext cx="87" cy="52"/>
            </a:xfrm>
            <a:custGeom>
              <a:avLst/>
              <a:gdLst>
                <a:gd name="T0" fmla="*/ 3 w 176"/>
                <a:gd name="T1" fmla="*/ 4 h 102"/>
                <a:gd name="T2" fmla="*/ 3 w 176"/>
                <a:gd name="T3" fmla="*/ 4 h 102"/>
                <a:gd name="T4" fmla="*/ 4 w 176"/>
                <a:gd name="T5" fmla="*/ 4 h 102"/>
                <a:gd name="T6" fmla="*/ 4 w 176"/>
                <a:gd name="T7" fmla="*/ 4 h 102"/>
                <a:gd name="T8" fmla="*/ 4 w 176"/>
                <a:gd name="T9" fmla="*/ 4 h 102"/>
                <a:gd name="T10" fmla="*/ 5 w 176"/>
                <a:gd name="T11" fmla="*/ 4 h 102"/>
                <a:gd name="T12" fmla="*/ 5 w 176"/>
                <a:gd name="T13" fmla="*/ 4 h 102"/>
                <a:gd name="T14" fmla="*/ 5 w 176"/>
                <a:gd name="T15" fmla="*/ 3 h 102"/>
                <a:gd name="T16" fmla="*/ 5 w 176"/>
                <a:gd name="T17" fmla="*/ 3 h 102"/>
                <a:gd name="T18" fmla="*/ 5 w 176"/>
                <a:gd name="T19" fmla="*/ 3 h 102"/>
                <a:gd name="T20" fmla="*/ 4 w 176"/>
                <a:gd name="T21" fmla="*/ 3 h 102"/>
                <a:gd name="T22" fmla="*/ 4 w 176"/>
                <a:gd name="T23" fmla="*/ 3 h 102"/>
                <a:gd name="T24" fmla="*/ 3 w 176"/>
                <a:gd name="T25" fmla="*/ 3 h 102"/>
                <a:gd name="T26" fmla="*/ 3 w 176"/>
                <a:gd name="T27" fmla="*/ 3 h 102"/>
                <a:gd name="T28" fmla="*/ 3 w 176"/>
                <a:gd name="T29" fmla="*/ 3 h 102"/>
                <a:gd name="T30" fmla="*/ 2 w 176"/>
                <a:gd name="T31" fmla="*/ 2 h 102"/>
                <a:gd name="T32" fmla="*/ 2 w 176"/>
                <a:gd name="T33" fmla="*/ 2 h 102"/>
                <a:gd name="T34" fmla="*/ 2 w 176"/>
                <a:gd name="T35" fmla="*/ 2 h 102"/>
                <a:gd name="T36" fmla="*/ 2 w 176"/>
                <a:gd name="T37" fmla="*/ 2 h 102"/>
                <a:gd name="T38" fmla="*/ 1 w 176"/>
                <a:gd name="T39" fmla="*/ 2 h 102"/>
                <a:gd name="T40" fmla="*/ 1 w 176"/>
                <a:gd name="T41" fmla="*/ 1 h 102"/>
                <a:gd name="T42" fmla="*/ 1 w 176"/>
                <a:gd name="T43" fmla="*/ 1 h 102"/>
                <a:gd name="T44" fmla="*/ 0 w 176"/>
                <a:gd name="T45" fmla="*/ 1 h 102"/>
                <a:gd name="T46" fmla="*/ 0 w 176"/>
                <a:gd name="T47" fmla="*/ 1 h 102"/>
                <a:gd name="T48" fmla="*/ 0 w 176"/>
                <a:gd name="T49" fmla="*/ 1 h 102"/>
                <a:gd name="T50" fmla="*/ 0 w 176"/>
                <a:gd name="T51" fmla="*/ 1 h 102"/>
                <a:gd name="T52" fmla="*/ 0 w 176"/>
                <a:gd name="T53" fmla="*/ 1 h 102"/>
                <a:gd name="T54" fmla="*/ 0 w 176"/>
                <a:gd name="T55" fmla="*/ 2 h 102"/>
                <a:gd name="T56" fmla="*/ 1 w 176"/>
                <a:gd name="T57" fmla="*/ 2 h 102"/>
                <a:gd name="T58" fmla="*/ 1 w 176"/>
                <a:gd name="T59" fmla="*/ 2 h 102"/>
                <a:gd name="T60" fmla="*/ 1 w 176"/>
                <a:gd name="T61" fmla="*/ 3 h 102"/>
                <a:gd name="T62" fmla="*/ 2 w 176"/>
                <a:gd name="T63" fmla="*/ 3 h 102"/>
                <a:gd name="T64" fmla="*/ 2 w 176"/>
                <a:gd name="T65" fmla="*/ 3 h 102"/>
                <a:gd name="T66" fmla="*/ 3 w 176"/>
                <a:gd name="T67" fmla="*/ 4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02"/>
                <a:gd name="T104" fmla="*/ 176 w 176"/>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02">
                  <a:moveTo>
                    <a:pt x="101" y="100"/>
                  </a:moveTo>
                  <a:lnTo>
                    <a:pt x="109" y="100"/>
                  </a:lnTo>
                  <a:lnTo>
                    <a:pt x="116" y="100"/>
                  </a:lnTo>
                  <a:lnTo>
                    <a:pt x="121" y="100"/>
                  </a:lnTo>
                  <a:lnTo>
                    <a:pt x="127" y="101"/>
                  </a:lnTo>
                  <a:lnTo>
                    <a:pt x="132" y="101"/>
                  </a:lnTo>
                  <a:lnTo>
                    <a:pt x="136" y="102"/>
                  </a:lnTo>
                  <a:lnTo>
                    <a:pt x="140" y="102"/>
                  </a:lnTo>
                  <a:lnTo>
                    <a:pt x="142" y="102"/>
                  </a:lnTo>
                  <a:lnTo>
                    <a:pt x="148" y="101"/>
                  </a:lnTo>
                  <a:lnTo>
                    <a:pt x="155" y="100"/>
                  </a:lnTo>
                  <a:lnTo>
                    <a:pt x="162" y="100"/>
                  </a:lnTo>
                  <a:lnTo>
                    <a:pt x="166" y="102"/>
                  </a:lnTo>
                  <a:lnTo>
                    <a:pt x="169" y="102"/>
                  </a:lnTo>
                  <a:lnTo>
                    <a:pt x="171" y="99"/>
                  </a:lnTo>
                  <a:lnTo>
                    <a:pt x="174" y="94"/>
                  </a:lnTo>
                  <a:lnTo>
                    <a:pt x="176" y="90"/>
                  </a:lnTo>
                  <a:lnTo>
                    <a:pt x="176" y="84"/>
                  </a:lnTo>
                  <a:lnTo>
                    <a:pt x="172" y="79"/>
                  </a:lnTo>
                  <a:lnTo>
                    <a:pt x="165" y="77"/>
                  </a:lnTo>
                  <a:lnTo>
                    <a:pt x="155" y="77"/>
                  </a:lnTo>
                  <a:lnTo>
                    <a:pt x="143" y="79"/>
                  </a:lnTo>
                  <a:lnTo>
                    <a:pt x="135" y="80"/>
                  </a:lnTo>
                  <a:lnTo>
                    <a:pt x="131" y="80"/>
                  </a:lnTo>
                  <a:lnTo>
                    <a:pt x="127" y="80"/>
                  </a:lnTo>
                  <a:lnTo>
                    <a:pt x="124" y="80"/>
                  </a:lnTo>
                  <a:lnTo>
                    <a:pt x="123" y="79"/>
                  </a:lnTo>
                  <a:lnTo>
                    <a:pt x="120" y="77"/>
                  </a:lnTo>
                  <a:lnTo>
                    <a:pt x="117" y="75"/>
                  </a:lnTo>
                  <a:lnTo>
                    <a:pt x="110" y="69"/>
                  </a:lnTo>
                  <a:lnTo>
                    <a:pt x="103" y="62"/>
                  </a:lnTo>
                  <a:lnTo>
                    <a:pt x="96" y="59"/>
                  </a:lnTo>
                  <a:lnTo>
                    <a:pt x="90" y="57"/>
                  </a:lnTo>
                  <a:lnTo>
                    <a:pt x="82" y="56"/>
                  </a:lnTo>
                  <a:lnTo>
                    <a:pt x="74" y="52"/>
                  </a:lnTo>
                  <a:lnTo>
                    <a:pt x="68" y="45"/>
                  </a:lnTo>
                  <a:lnTo>
                    <a:pt x="67" y="39"/>
                  </a:lnTo>
                  <a:lnTo>
                    <a:pt x="67" y="37"/>
                  </a:lnTo>
                  <a:lnTo>
                    <a:pt x="65" y="34"/>
                  </a:lnTo>
                  <a:lnTo>
                    <a:pt x="60" y="33"/>
                  </a:lnTo>
                  <a:lnTo>
                    <a:pt x="55" y="33"/>
                  </a:lnTo>
                  <a:lnTo>
                    <a:pt x="48" y="32"/>
                  </a:lnTo>
                  <a:lnTo>
                    <a:pt x="42" y="32"/>
                  </a:lnTo>
                  <a:lnTo>
                    <a:pt x="36" y="31"/>
                  </a:lnTo>
                  <a:lnTo>
                    <a:pt x="33" y="30"/>
                  </a:lnTo>
                  <a:lnTo>
                    <a:pt x="26" y="23"/>
                  </a:lnTo>
                  <a:lnTo>
                    <a:pt x="18" y="14"/>
                  </a:lnTo>
                  <a:lnTo>
                    <a:pt x="10" y="4"/>
                  </a:lnTo>
                  <a:lnTo>
                    <a:pt x="2" y="0"/>
                  </a:lnTo>
                  <a:lnTo>
                    <a:pt x="0" y="6"/>
                  </a:lnTo>
                  <a:lnTo>
                    <a:pt x="0" y="11"/>
                  </a:lnTo>
                  <a:lnTo>
                    <a:pt x="3" y="18"/>
                  </a:lnTo>
                  <a:lnTo>
                    <a:pt x="6" y="25"/>
                  </a:lnTo>
                  <a:lnTo>
                    <a:pt x="11" y="31"/>
                  </a:lnTo>
                  <a:lnTo>
                    <a:pt x="17" y="35"/>
                  </a:lnTo>
                  <a:lnTo>
                    <a:pt x="25" y="39"/>
                  </a:lnTo>
                  <a:lnTo>
                    <a:pt x="33" y="40"/>
                  </a:lnTo>
                  <a:lnTo>
                    <a:pt x="35" y="48"/>
                  </a:lnTo>
                  <a:lnTo>
                    <a:pt x="40" y="55"/>
                  </a:lnTo>
                  <a:lnTo>
                    <a:pt x="45" y="63"/>
                  </a:lnTo>
                  <a:lnTo>
                    <a:pt x="52" y="69"/>
                  </a:lnTo>
                  <a:lnTo>
                    <a:pt x="58" y="75"/>
                  </a:lnTo>
                  <a:lnTo>
                    <a:pt x="65" y="79"/>
                  </a:lnTo>
                  <a:lnTo>
                    <a:pt x="70" y="82"/>
                  </a:lnTo>
                  <a:lnTo>
                    <a:pt x="73" y="83"/>
                  </a:lnTo>
                  <a:lnTo>
                    <a:pt x="81" y="85"/>
                  </a:lnTo>
                  <a:lnTo>
                    <a:pt x="90" y="91"/>
                  </a:lnTo>
                  <a:lnTo>
                    <a:pt x="97" y="98"/>
                  </a:lnTo>
                  <a:lnTo>
                    <a:pt x="101" y="10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46" name="Freeform 108"/>
            <p:cNvSpPr>
              <a:spLocks/>
            </p:cNvSpPr>
            <p:nvPr/>
          </p:nvSpPr>
          <p:spPr bwMode="auto">
            <a:xfrm>
              <a:off x="2575" y="2010"/>
              <a:ext cx="13" cy="9"/>
            </a:xfrm>
            <a:custGeom>
              <a:avLst/>
              <a:gdLst>
                <a:gd name="T0" fmla="*/ 1 w 26"/>
                <a:gd name="T1" fmla="*/ 0 h 20"/>
                <a:gd name="T2" fmla="*/ 1 w 26"/>
                <a:gd name="T3" fmla="*/ 0 h 20"/>
                <a:gd name="T4" fmla="*/ 1 w 26"/>
                <a:gd name="T5" fmla="*/ 0 h 20"/>
                <a:gd name="T6" fmla="*/ 1 w 26"/>
                <a:gd name="T7" fmla="*/ 0 h 20"/>
                <a:gd name="T8" fmla="*/ 1 w 26"/>
                <a:gd name="T9" fmla="*/ 0 h 20"/>
                <a:gd name="T10" fmla="*/ 1 w 26"/>
                <a:gd name="T11" fmla="*/ 0 h 20"/>
                <a:gd name="T12" fmla="*/ 1 w 26"/>
                <a:gd name="T13" fmla="*/ 0 h 20"/>
                <a:gd name="T14" fmla="*/ 1 w 26"/>
                <a:gd name="T15" fmla="*/ 0 h 20"/>
                <a:gd name="T16" fmla="*/ 1 w 26"/>
                <a:gd name="T17" fmla="*/ 0 h 20"/>
                <a:gd name="T18" fmla="*/ 1 w 26"/>
                <a:gd name="T19" fmla="*/ 0 h 20"/>
                <a:gd name="T20" fmla="*/ 1 w 26"/>
                <a:gd name="T21" fmla="*/ 0 h 20"/>
                <a:gd name="T22" fmla="*/ 1 w 26"/>
                <a:gd name="T23" fmla="*/ 0 h 20"/>
                <a:gd name="T24" fmla="*/ 1 w 26"/>
                <a:gd name="T25" fmla="*/ 0 h 20"/>
                <a:gd name="T26" fmla="*/ 1 w 26"/>
                <a:gd name="T27" fmla="*/ 0 h 20"/>
                <a:gd name="T28" fmla="*/ 1 w 26"/>
                <a:gd name="T29" fmla="*/ 0 h 20"/>
                <a:gd name="T30" fmla="*/ 0 w 26"/>
                <a:gd name="T31" fmla="*/ 0 h 20"/>
                <a:gd name="T32" fmla="*/ 1 w 26"/>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0"/>
                <a:gd name="T53" fmla="*/ 26 w 26"/>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0">
                  <a:moveTo>
                    <a:pt x="5" y="0"/>
                  </a:moveTo>
                  <a:lnTo>
                    <a:pt x="12" y="1"/>
                  </a:lnTo>
                  <a:lnTo>
                    <a:pt x="18" y="5"/>
                  </a:lnTo>
                  <a:lnTo>
                    <a:pt x="20" y="7"/>
                  </a:lnTo>
                  <a:lnTo>
                    <a:pt x="22" y="7"/>
                  </a:lnTo>
                  <a:lnTo>
                    <a:pt x="25" y="8"/>
                  </a:lnTo>
                  <a:lnTo>
                    <a:pt x="26" y="13"/>
                  </a:lnTo>
                  <a:lnTo>
                    <a:pt x="26" y="19"/>
                  </a:lnTo>
                  <a:lnTo>
                    <a:pt x="21" y="20"/>
                  </a:lnTo>
                  <a:lnTo>
                    <a:pt x="17" y="18"/>
                  </a:lnTo>
                  <a:lnTo>
                    <a:pt x="14" y="15"/>
                  </a:lnTo>
                  <a:lnTo>
                    <a:pt x="12" y="13"/>
                  </a:lnTo>
                  <a:lnTo>
                    <a:pt x="10" y="12"/>
                  </a:lnTo>
                  <a:lnTo>
                    <a:pt x="5" y="10"/>
                  </a:lnTo>
                  <a:lnTo>
                    <a:pt x="2" y="6"/>
                  </a:lnTo>
                  <a:lnTo>
                    <a:pt x="0" y="3"/>
                  </a:lnTo>
                  <a:lnTo>
                    <a:pt x="5"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47" name="Freeform 109"/>
            <p:cNvSpPr>
              <a:spLocks/>
            </p:cNvSpPr>
            <p:nvPr/>
          </p:nvSpPr>
          <p:spPr bwMode="auto">
            <a:xfrm>
              <a:off x="2595" y="2064"/>
              <a:ext cx="7" cy="3"/>
            </a:xfrm>
            <a:custGeom>
              <a:avLst/>
              <a:gdLst>
                <a:gd name="T0" fmla="*/ 1 w 13"/>
                <a:gd name="T1" fmla="*/ 0 h 6"/>
                <a:gd name="T2" fmla="*/ 1 w 13"/>
                <a:gd name="T3" fmla="*/ 1 h 6"/>
                <a:gd name="T4" fmla="*/ 1 w 13"/>
                <a:gd name="T5" fmla="*/ 1 h 6"/>
                <a:gd name="T6" fmla="*/ 1 w 13"/>
                <a:gd name="T7" fmla="*/ 1 h 6"/>
                <a:gd name="T8" fmla="*/ 0 w 13"/>
                <a:gd name="T9" fmla="*/ 1 h 6"/>
                <a:gd name="T10" fmla="*/ 0 w 13"/>
                <a:gd name="T11" fmla="*/ 1 h 6"/>
                <a:gd name="T12" fmla="*/ 1 w 13"/>
                <a:gd name="T13" fmla="*/ 1 h 6"/>
                <a:gd name="T14" fmla="*/ 1 w 13"/>
                <a:gd name="T15" fmla="*/ 1 h 6"/>
                <a:gd name="T16" fmla="*/ 1 w 13"/>
                <a:gd name="T17" fmla="*/ 1 h 6"/>
                <a:gd name="T18" fmla="*/ 1 w 13"/>
                <a:gd name="T19" fmla="*/ 1 h 6"/>
                <a:gd name="T20" fmla="*/ 1 w 13"/>
                <a:gd name="T21" fmla="*/ 1 h 6"/>
                <a:gd name="T22" fmla="*/ 1 w 13"/>
                <a:gd name="T23" fmla="*/ 1 h 6"/>
                <a:gd name="T24" fmla="*/ 1 w 13"/>
                <a:gd name="T25" fmla="*/ 1 h 6"/>
                <a:gd name="T26" fmla="*/ 1 w 13"/>
                <a:gd name="T27" fmla="*/ 1 h 6"/>
                <a:gd name="T28" fmla="*/ 1 w 13"/>
                <a:gd name="T29" fmla="*/ 1 h 6"/>
                <a:gd name="T30" fmla="*/ 1 w 13"/>
                <a:gd name="T31" fmla="*/ 1 h 6"/>
                <a:gd name="T32" fmla="*/ 1 w 13"/>
                <a:gd name="T33" fmla="*/ 1 h 6"/>
                <a:gd name="T34" fmla="*/ 1 w 13"/>
                <a:gd name="T35" fmla="*/ 0 h 6"/>
                <a:gd name="T36" fmla="*/ 1 w 13"/>
                <a:gd name="T37" fmla="*/ 0 h 6"/>
                <a:gd name="T38" fmla="*/ 1 w 13"/>
                <a:gd name="T39" fmla="*/ 0 h 6"/>
                <a:gd name="T40" fmla="*/ 1 w 13"/>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6"/>
                <a:gd name="T65" fmla="*/ 13 w 13"/>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6">
                  <a:moveTo>
                    <a:pt x="4" y="0"/>
                  </a:moveTo>
                  <a:lnTo>
                    <a:pt x="3" y="1"/>
                  </a:lnTo>
                  <a:lnTo>
                    <a:pt x="2" y="1"/>
                  </a:lnTo>
                  <a:lnTo>
                    <a:pt x="1" y="1"/>
                  </a:lnTo>
                  <a:lnTo>
                    <a:pt x="0" y="1"/>
                  </a:lnTo>
                  <a:lnTo>
                    <a:pt x="0" y="2"/>
                  </a:lnTo>
                  <a:lnTo>
                    <a:pt x="1" y="4"/>
                  </a:lnTo>
                  <a:lnTo>
                    <a:pt x="1" y="5"/>
                  </a:lnTo>
                  <a:lnTo>
                    <a:pt x="2" y="6"/>
                  </a:lnTo>
                  <a:lnTo>
                    <a:pt x="4" y="6"/>
                  </a:lnTo>
                  <a:lnTo>
                    <a:pt x="5" y="6"/>
                  </a:lnTo>
                  <a:lnTo>
                    <a:pt x="8" y="5"/>
                  </a:lnTo>
                  <a:lnTo>
                    <a:pt x="9" y="5"/>
                  </a:lnTo>
                  <a:lnTo>
                    <a:pt x="10" y="4"/>
                  </a:lnTo>
                  <a:lnTo>
                    <a:pt x="12" y="4"/>
                  </a:lnTo>
                  <a:lnTo>
                    <a:pt x="13" y="3"/>
                  </a:lnTo>
                  <a:lnTo>
                    <a:pt x="13" y="1"/>
                  </a:lnTo>
                  <a:lnTo>
                    <a:pt x="11" y="0"/>
                  </a:lnTo>
                  <a:lnTo>
                    <a:pt x="9" y="0"/>
                  </a:lnTo>
                  <a:lnTo>
                    <a:pt x="7"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48" name="Freeform 110"/>
            <p:cNvSpPr>
              <a:spLocks/>
            </p:cNvSpPr>
            <p:nvPr/>
          </p:nvSpPr>
          <p:spPr bwMode="auto">
            <a:xfrm>
              <a:off x="2541" y="2048"/>
              <a:ext cx="14" cy="12"/>
            </a:xfrm>
            <a:custGeom>
              <a:avLst/>
              <a:gdLst>
                <a:gd name="T0" fmla="*/ 1 w 28"/>
                <a:gd name="T1" fmla="*/ 0 h 26"/>
                <a:gd name="T2" fmla="*/ 1 w 28"/>
                <a:gd name="T3" fmla="*/ 0 h 26"/>
                <a:gd name="T4" fmla="*/ 1 w 28"/>
                <a:gd name="T5" fmla="*/ 0 h 26"/>
                <a:gd name="T6" fmla="*/ 1 w 28"/>
                <a:gd name="T7" fmla="*/ 0 h 26"/>
                <a:gd name="T8" fmla="*/ 1 w 28"/>
                <a:gd name="T9" fmla="*/ 0 h 26"/>
                <a:gd name="T10" fmla="*/ 1 w 28"/>
                <a:gd name="T11" fmla="*/ 0 h 26"/>
                <a:gd name="T12" fmla="*/ 1 w 28"/>
                <a:gd name="T13" fmla="*/ 0 h 26"/>
                <a:gd name="T14" fmla="*/ 1 w 28"/>
                <a:gd name="T15" fmla="*/ 0 h 26"/>
                <a:gd name="T16" fmla="*/ 1 w 28"/>
                <a:gd name="T17" fmla="*/ 0 h 26"/>
                <a:gd name="T18" fmla="*/ 1 w 28"/>
                <a:gd name="T19" fmla="*/ 0 h 26"/>
                <a:gd name="T20" fmla="*/ 1 w 28"/>
                <a:gd name="T21" fmla="*/ 0 h 26"/>
                <a:gd name="T22" fmla="*/ 1 w 28"/>
                <a:gd name="T23" fmla="*/ 0 h 26"/>
                <a:gd name="T24" fmla="*/ 1 w 28"/>
                <a:gd name="T25" fmla="*/ 0 h 26"/>
                <a:gd name="T26" fmla="*/ 1 w 28"/>
                <a:gd name="T27" fmla="*/ 0 h 26"/>
                <a:gd name="T28" fmla="*/ 1 w 28"/>
                <a:gd name="T29" fmla="*/ 0 h 26"/>
                <a:gd name="T30" fmla="*/ 0 w 28"/>
                <a:gd name="T31" fmla="*/ 0 h 26"/>
                <a:gd name="T32" fmla="*/ 1 w 28"/>
                <a:gd name="T33" fmla="*/ 0 h 26"/>
                <a:gd name="T34" fmla="*/ 1 w 28"/>
                <a:gd name="T35" fmla="*/ 0 h 26"/>
                <a:gd name="T36" fmla="*/ 1 w 28"/>
                <a:gd name="T37" fmla="*/ 0 h 26"/>
                <a:gd name="T38" fmla="*/ 1 w 28"/>
                <a:gd name="T39" fmla="*/ 0 h 26"/>
                <a:gd name="T40" fmla="*/ 1 w 28"/>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26"/>
                <a:gd name="T65" fmla="*/ 28 w 28"/>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26">
                  <a:moveTo>
                    <a:pt x="26" y="4"/>
                  </a:moveTo>
                  <a:lnTo>
                    <a:pt x="25" y="7"/>
                  </a:lnTo>
                  <a:lnTo>
                    <a:pt x="22" y="12"/>
                  </a:lnTo>
                  <a:lnTo>
                    <a:pt x="22" y="15"/>
                  </a:lnTo>
                  <a:lnTo>
                    <a:pt x="26" y="18"/>
                  </a:lnTo>
                  <a:lnTo>
                    <a:pt x="28" y="20"/>
                  </a:lnTo>
                  <a:lnTo>
                    <a:pt x="25" y="23"/>
                  </a:lnTo>
                  <a:lnTo>
                    <a:pt x="18" y="26"/>
                  </a:lnTo>
                  <a:lnTo>
                    <a:pt x="12" y="25"/>
                  </a:lnTo>
                  <a:lnTo>
                    <a:pt x="10" y="22"/>
                  </a:lnTo>
                  <a:lnTo>
                    <a:pt x="11" y="21"/>
                  </a:lnTo>
                  <a:lnTo>
                    <a:pt x="12" y="20"/>
                  </a:lnTo>
                  <a:lnTo>
                    <a:pt x="13" y="18"/>
                  </a:lnTo>
                  <a:lnTo>
                    <a:pt x="10" y="15"/>
                  </a:lnTo>
                  <a:lnTo>
                    <a:pt x="5" y="15"/>
                  </a:lnTo>
                  <a:lnTo>
                    <a:pt x="0" y="13"/>
                  </a:lnTo>
                  <a:lnTo>
                    <a:pt x="3" y="6"/>
                  </a:lnTo>
                  <a:lnTo>
                    <a:pt x="6" y="4"/>
                  </a:lnTo>
                  <a:lnTo>
                    <a:pt x="9" y="1"/>
                  </a:lnTo>
                  <a:lnTo>
                    <a:pt x="13" y="0"/>
                  </a:lnTo>
                  <a:lnTo>
                    <a:pt x="26"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49" name="Freeform 111"/>
            <p:cNvSpPr>
              <a:spLocks/>
            </p:cNvSpPr>
            <p:nvPr/>
          </p:nvSpPr>
          <p:spPr bwMode="auto">
            <a:xfrm>
              <a:off x="2512" y="2057"/>
              <a:ext cx="19" cy="12"/>
            </a:xfrm>
            <a:custGeom>
              <a:avLst/>
              <a:gdLst>
                <a:gd name="T0" fmla="*/ 1 w 38"/>
                <a:gd name="T1" fmla="*/ 1 h 23"/>
                <a:gd name="T2" fmla="*/ 1 w 38"/>
                <a:gd name="T3" fmla="*/ 1 h 23"/>
                <a:gd name="T4" fmla="*/ 1 w 38"/>
                <a:gd name="T5" fmla="*/ 1 h 23"/>
                <a:gd name="T6" fmla="*/ 0 w 38"/>
                <a:gd name="T7" fmla="*/ 1 h 23"/>
                <a:gd name="T8" fmla="*/ 1 w 38"/>
                <a:gd name="T9" fmla="*/ 1 h 23"/>
                <a:gd name="T10" fmla="*/ 1 w 38"/>
                <a:gd name="T11" fmla="*/ 1 h 23"/>
                <a:gd name="T12" fmla="*/ 1 w 38"/>
                <a:gd name="T13" fmla="*/ 1 h 23"/>
                <a:gd name="T14" fmla="*/ 1 w 38"/>
                <a:gd name="T15" fmla="*/ 1 h 23"/>
                <a:gd name="T16" fmla="*/ 1 w 38"/>
                <a:gd name="T17" fmla="*/ 1 h 23"/>
                <a:gd name="T18" fmla="*/ 1 w 38"/>
                <a:gd name="T19" fmla="*/ 1 h 23"/>
                <a:gd name="T20" fmla="*/ 1 w 38"/>
                <a:gd name="T21" fmla="*/ 1 h 23"/>
                <a:gd name="T22" fmla="*/ 1 w 38"/>
                <a:gd name="T23" fmla="*/ 1 h 23"/>
                <a:gd name="T24" fmla="*/ 1 w 38"/>
                <a:gd name="T25" fmla="*/ 0 h 23"/>
                <a:gd name="T26" fmla="*/ 1 w 38"/>
                <a:gd name="T27" fmla="*/ 0 h 23"/>
                <a:gd name="T28" fmla="*/ 1 w 38"/>
                <a:gd name="T29" fmla="*/ 1 h 23"/>
                <a:gd name="T30" fmla="*/ 1 w 38"/>
                <a:gd name="T31" fmla="*/ 1 h 23"/>
                <a:gd name="T32" fmla="*/ 1 w 38"/>
                <a:gd name="T33" fmla="*/ 1 h 23"/>
                <a:gd name="T34" fmla="*/ 1 w 38"/>
                <a:gd name="T35" fmla="*/ 1 h 23"/>
                <a:gd name="T36" fmla="*/ 1 w 38"/>
                <a:gd name="T37" fmla="*/ 1 h 23"/>
                <a:gd name="T38" fmla="*/ 1 w 38"/>
                <a:gd name="T39" fmla="*/ 1 h 23"/>
                <a:gd name="T40" fmla="*/ 1 w 38"/>
                <a:gd name="T41" fmla="*/ 1 h 23"/>
                <a:gd name="T42" fmla="*/ 1 w 38"/>
                <a:gd name="T43" fmla="*/ 1 h 23"/>
                <a:gd name="T44" fmla="*/ 1 w 38"/>
                <a:gd name="T45" fmla="*/ 1 h 23"/>
                <a:gd name="T46" fmla="*/ 1 w 38"/>
                <a:gd name="T47" fmla="*/ 1 h 23"/>
                <a:gd name="T48" fmla="*/ 1 w 38"/>
                <a:gd name="T49" fmla="*/ 1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23"/>
                <a:gd name="T77" fmla="*/ 38 w 38"/>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23">
                  <a:moveTo>
                    <a:pt x="16" y="23"/>
                  </a:moveTo>
                  <a:lnTo>
                    <a:pt x="10" y="19"/>
                  </a:lnTo>
                  <a:lnTo>
                    <a:pt x="3" y="16"/>
                  </a:lnTo>
                  <a:lnTo>
                    <a:pt x="0" y="13"/>
                  </a:lnTo>
                  <a:lnTo>
                    <a:pt x="4" y="11"/>
                  </a:lnTo>
                  <a:lnTo>
                    <a:pt x="10" y="11"/>
                  </a:lnTo>
                  <a:lnTo>
                    <a:pt x="16" y="9"/>
                  </a:lnTo>
                  <a:lnTo>
                    <a:pt x="20" y="7"/>
                  </a:lnTo>
                  <a:lnTo>
                    <a:pt x="23" y="5"/>
                  </a:lnTo>
                  <a:lnTo>
                    <a:pt x="26" y="3"/>
                  </a:lnTo>
                  <a:lnTo>
                    <a:pt x="30" y="3"/>
                  </a:lnTo>
                  <a:lnTo>
                    <a:pt x="33" y="2"/>
                  </a:lnTo>
                  <a:lnTo>
                    <a:pt x="35" y="0"/>
                  </a:lnTo>
                  <a:lnTo>
                    <a:pt x="37" y="0"/>
                  </a:lnTo>
                  <a:lnTo>
                    <a:pt x="38" y="1"/>
                  </a:lnTo>
                  <a:lnTo>
                    <a:pt x="38" y="5"/>
                  </a:lnTo>
                  <a:lnTo>
                    <a:pt x="37" y="8"/>
                  </a:lnTo>
                  <a:lnTo>
                    <a:pt x="37" y="13"/>
                  </a:lnTo>
                  <a:lnTo>
                    <a:pt x="35" y="17"/>
                  </a:lnTo>
                  <a:lnTo>
                    <a:pt x="35" y="21"/>
                  </a:lnTo>
                  <a:lnTo>
                    <a:pt x="33" y="23"/>
                  </a:lnTo>
                  <a:lnTo>
                    <a:pt x="27" y="21"/>
                  </a:lnTo>
                  <a:lnTo>
                    <a:pt x="22" y="19"/>
                  </a:lnTo>
                  <a:lnTo>
                    <a:pt x="17" y="21"/>
                  </a:lnTo>
                  <a:lnTo>
                    <a:pt x="16" y="2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50" name="Freeform 112"/>
            <p:cNvSpPr>
              <a:spLocks/>
            </p:cNvSpPr>
            <p:nvPr/>
          </p:nvSpPr>
          <p:spPr bwMode="auto">
            <a:xfrm>
              <a:off x="2602" y="2040"/>
              <a:ext cx="58" cy="53"/>
            </a:xfrm>
            <a:custGeom>
              <a:avLst/>
              <a:gdLst>
                <a:gd name="T0" fmla="*/ 1 w 115"/>
                <a:gd name="T1" fmla="*/ 1 h 106"/>
                <a:gd name="T2" fmla="*/ 1 w 115"/>
                <a:gd name="T3" fmla="*/ 1 h 106"/>
                <a:gd name="T4" fmla="*/ 1 w 115"/>
                <a:gd name="T5" fmla="*/ 2 h 106"/>
                <a:gd name="T6" fmla="*/ 1 w 115"/>
                <a:gd name="T7" fmla="*/ 2 h 106"/>
                <a:gd name="T8" fmla="*/ 1 w 115"/>
                <a:gd name="T9" fmla="*/ 2 h 106"/>
                <a:gd name="T10" fmla="*/ 1 w 115"/>
                <a:gd name="T11" fmla="*/ 2 h 106"/>
                <a:gd name="T12" fmla="*/ 1 w 115"/>
                <a:gd name="T13" fmla="*/ 2 h 106"/>
                <a:gd name="T14" fmla="*/ 1 w 115"/>
                <a:gd name="T15" fmla="*/ 2 h 106"/>
                <a:gd name="T16" fmla="*/ 1 w 115"/>
                <a:gd name="T17" fmla="*/ 3 h 106"/>
                <a:gd name="T18" fmla="*/ 1 w 115"/>
                <a:gd name="T19" fmla="*/ 3 h 106"/>
                <a:gd name="T20" fmla="*/ 1 w 115"/>
                <a:gd name="T21" fmla="*/ 3 h 106"/>
                <a:gd name="T22" fmla="*/ 1 w 115"/>
                <a:gd name="T23" fmla="*/ 3 h 106"/>
                <a:gd name="T24" fmla="*/ 1 w 115"/>
                <a:gd name="T25" fmla="*/ 3 h 106"/>
                <a:gd name="T26" fmla="*/ 0 w 115"/>
                <a:gd name="T27" fmla="*/ 3 h 106"/>
                <a:gd name="T28" fmla="*/ 1 w 115"/>
                <a:gd name="T29" fmla="*/ 3 h 106"/>
                <a:gd name="T30" fmla="*/ 1 w 115"/>
                <a:gd name="T31" fmla="*/ 3 h 106"/>
                <a:gd name="T32" fmla="*/ 1 w 115"/>
                <a:gd name="T33" fmla="*/ 3 h 106"/>
                <a:gd name="T34" fmla="*/ 1 w 115"/>
                <a:gd name="T35" fmla="*/ 3 h 106"/>
                <a:gd name="T36" fmla="*/ 2 w 115"/>
                <a:gd name="T37" fmla="*/ 3 h 106"/>
                <a:gd name="T38" fmla="*/ 2 w 115"/>
                <a:gd name="T39" fmla="*/ 3 h 106"/>
                <a:gd name="T40" fmla="*/ 3 w 115"/>
                <a:gd name="T41" fmla="*/ 3 h 106"/>
                <a:gd name="T42" fmla="*/ 3 w 115"/>
                <a:gd name="T43" fmla="*/ 3 h 106"/>
                <a:gd name="T44" fmla="*/ 3 w 115"/>
                <a:gd name="T45" fmla="*/ 3 h 106"/>
                <a:gd name="T46" fmla="*/ 3 w 115"/>
                <a:gd name="T47" fmla="*/ 3 h 106"/>
                <a:gd name="T48" fmla="*/ 3 w 115"/>
                <a:gd name="T49" fmla="*/ 3 h 106"/>
                <a:gd name="T50" fmla="*/ 3 w 115"/>
                <a:gd name="T51" fmla="*/ 3 h 106"/>
                <a:gd name="T52" fmla="*/ 3 w 115"/>
                <a:gd name="T53" fmla="*/ 2 h 106"/>
                <a:gd name="T54" fmla="*/ 3 w 115"/>
                <a:gd name="T55" fmla="*/ 2 h 106"/>
                <a:gd name="T56" fmla="*/ 4 w 115"/>
                <a:gd name="T57" fmla="*/ 2 h 106"/>
                <a:gd name="T58" fmla="*/ 4 w 115"/>
                <a:gd name="T59" fmla="*/ 2 h 106"/>
                <a:gd name="T60" fmla="*/ 4 w 115"/>
                <a:gd name="T61" fmla="*/ 1 h 106"/>
                <a:gd name="T62" fmla="*/ 4 w 115"/>
                <a:gd name="T63" fmla="*/ 1 h 106"/>
                <a:gd name="T64" fmla="*/ 4 w 115"/>
                <a:gd name="T65" fmla="*/ 0 h 106"/>
                <a:gd name="T66" fmla="*/ 3 w 115"/>
                <a:gd name="T67" fmla="*/ 1 h 106"/>
                <a:gd name="T68" fmla="*/ 2 w 115"/>
                <a:gd name="T69" fmla="*/ 1 h 106"/>
                <a:gd name="T70" fmla="*/ 2 w 115"/>
                <a:gd name="T71" fmla="*/ 1 h 106"/>
                <a:gd name="T72" fmla="*/ 2 w 115"/>
                <a:gd name="T73" fmla="*/ 1 h 106"/>
                <a:gd name="T74" fmla="*/ 2 w 115"/>
                <a:gd name="T75" fmla="*/ 1 h 106"/>
                <a:gd name="T76" fmla="*/ 2 w 115"/>
                <a:gd name="T77" fmla="*/ 1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
                <a:gd name="T118" fmla="*/ 0 h 106"/>
                <a:gd name="T119" fmla="*/ 115 w 115"/>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 h="106">
                  <a:moveTo>
                    <a:pt x="33" y="15"/>
                  </a:moveTo>
                  <a:lnTo>
                    <a:pt x="23" y="17"/>
                  </a:lnTo>
                  <a:lnTo>
                    <a:pt x="17" y="22"/>
                  </a:lnTo>
                  <a:lnTo>
                    <a:pt x="16" y="29"/>
                  </a:lnTo>
                  <a:lnTo>
                    <a:pt x="24" y="37"/>
                  </a:lnTo>
                  <a:lnTo>
                    <a:pt x="30" y="39"/>
                  </a:lnTo>
                  <a:lnTo>
                    <a:pt x="33" y="42"/>
                  </a:lnTo>
                  <a:lnTo>
                    <a:pt x="32" y="44"/>
                  </a:lnTo>
                  <a:lnTo>
                    <a:pt x="31" y="46"/>
                  </a:lnTo>
                  <a:lnTo>
                    <a:pt x="30" y="49"/>
                  </a:lnTo>
                  <a:lnTo>
                    <a:pt x="30" y="52"/>
                  </a:lnTo>
                  <a:lnTo>
                    <a:pt x="31" y="53"/>
                  </a:lnTo>
                  <a:lnTo>
                    <a:pt x="31" y="54"/>
                  </a:lnTo>
                  <a:lnTo>
                    <a:pt x="28" y="55"/>
                  </a:lnTo>
                  <a:lnTo>
                    <a:pt x="23" y="59"/>
                  </a:lnTo>
                  <a:lnTo>
                    <a:pt x="16" y="62"/>
                  </a:lnTo>
                  <a:lnTo>
                    <a:pt x="11" y="67"/>
                  </a:lnTo>
                  <a:lnTo>
                    <a:pt x="10" y="69"/>
                  </a:lnTo>
                  <a:lnTo>
                    <a:pt x="12" y="72"/>
                  </a:lnTo>
                  <a:lnTo>
                    <a:pt x="17" y="72"/>
                  </a:lnTo>
                  <a:lnTo>
                    <a:pt x="23" y="69"/>
                  </a:lnTo>
                  <a:lnTo>
                    <a:pt x="23" y="81"/>
                  </a:lnTo>
                  <a:lnTo>
                    <a:pt x="20" y="82"/>
                  </a:lnTo>
                  <a:lnTo>
                    <a:pt x="16" y="84"/>
                  </a:lnTo>
                  <a:lnTo>
                    <a:pt x="10" y="85"/>
                  </a:lnTo>
                  <a:lnTo>
                    <a:pt x="4" y="84"/>
                  </a:lnTo>
                  <a:lnTo>
                    <a:pt x="1" y="83"/>
                  </a:lnTo>
                  <a:lnTo>
                    <a:pt x="0" y="87"/>
                  </a:lnTo>
                  <a:lnTo>
                    <a:pt x="1" y="91"/>
                  </a:lnTo>
                  <a:lnTo>
                    <a:pt x="4" y="96"/>
                  </a:lnTo>
                  <a:lnTo>
                    <a:pt x="8" y="97"/>
                  </a:lnTo>
                  <a:lnTo>
                    <a:pt x="12" y="97"/>
                  </a:lnTo>
                  <a:lnTo>
                    <a:pt x="16" y="98"/>
                  </a:lnTo>
                  <a:lnTo>
                    <a:pt x="21" y="97"/>
                  </a:lnTo>
                  <a:lnTo>
                    <a:pt x="26" y="97"/>
                  </a:lnTo>
                  <a:lnTo>
                    <a:pt x="31" y="96"/>
                  </a:lnTo>
                  <a:lnTo>
                    <a:pt x="35" y="94"/>
                  </a:lnTo>
                  <a:lnTo>
                    <a:pt x="39" y="91"/>
                  </a:lnTo>
                  <a:lnTo>
                    <a:pt x="47" y="95"/>
                  </a:lnTo>
                  <a:lnTo>
                    <a:pt x="55" y="96"/>
                  </a:lnTo>
                  <a:lnTo>
                    <a:pt x="62" y="98"/>
                  </a:lnTo>
                  <a:lnTo>
                    <a:pt x="65" y="98"/>
                  </a:lnTo>
                  <a:lnTo>
                    <a:pt x="68" y="100"/>
                  </a:lnTo>
                  <a:lnTo>
                    <a:pt x="73" y="105"/>
                  </a:lnTo>
                  <a:lnTo>
                    <a:pt x="81" y="106"/>
                  </a:lnTo>
                  <a:lnTo>
                    <a:pt x="87" y="96"/>
                  </a:lnTo>
                  <a:lnTo>
                    <a:pt x="91" y="83"/>
                  </a:lnTo>
                  <a:lnTo>
                    <a:pt x="91" y="77"/>
                  </a:lnTo>
                  <a:lnTo>
                    <a:pt x="89" y="76"/>
                  </a:lnTo>
                  <a:lnTo>
                    <a:pt x="88" y="76"/>
                  </a:lnTo>
                  <a:lnTo>
                    <a:pt x="89" y="73"/>
                  </a:lnTo>
                  <a:lnTo>
                    <a:pt x="92" y="65"/>
                  </a:lnTo>
                  <a:lnTo>
                    <a:pt x="91" y="57"/>
                  </a:lnTo>
                  <a:lnTo>
                    <a:pt x="84" y="51"/>
                  </a:lnTo>
                  <a:lnTo>
                    <a:pt x="79" y="49"/>
                  </a:lnTo>
                  <a:lnTo>
                    <a:pt x="86" y="46"/>
                  </a:lnTo>
                  <a:lnTo>
                    <a:pt x="96" y="45"/>
                  </a:lnTo>
                  <a:lnTo>
                    <a:pt x="101" y="44"/>
                  </a:lnTo>
                  <a:lnTo>
                    <a:pt x="101" y="36"/>
                  </a:lnTo>
                  <a:lnTo>
                    <a:pt x="102" y="34"/>
                  </a:lnTo>
                  <a:lnTo>
                    <a:pt x="104" y="28"/>
                  </a:lnTo>
                  <a:lnTo>
                    <a:pt x="108" y="23"/>
                  </a:lnTo>
                  <a:lnTo>
                    <a:pt x="113" y="21"/>
                  </a:lnTo>
                  <a:lnTo>
                    <a:pt x="115" y="16"/>
                  </a:lnTo>
                  <a:lnTo>
                    <a:pt x="113" y="7"/>
                  </a:lnTo>
                  <a:lnTo>
                    <a:pt x="104" y="0"/>
                  </a:lnTo>
                  <a:lnTo>
                    <a:pt x="91" y="0"/>
                  </a:lnTo>
                  <a:lnTo>
                    <a:pt x="76" y="4"/>
                  </a:lnTo>
                  <a:lnTo>
                    <a:pt x="65" y="5"/>
                  </a:lnTo>
                  <a:lnTo>
                    <a:pt x="60" y="4"/>
                  </a:lnTo>
                  <a:lnTo>
                    <a:pt x="58" y="4"/>
                  </a:lnTo>
                  <a:lnTo>
                    <a:pt x="56" y="5"/>
                  </a:lnTo>
                  <a:lnTo>
                    <a:pt x="50" y="6"/>
                  </a:lnTo>
                  <a:lnTo>
                    <a:pt x="47" y="8"/>
                  </a:lnTo>
                  <a:lnTo>
                    <a:pt x="49" y="12"/>
                  </a:lnTo>
                  <a:lnTo>
                    <a:pt x="50" y="14"/>
                  </a:lnTo>
                  <a:lnTo>
                    <a:pt x="45" y="15"/>
                  </a:lnTo>
                  <a:lnTo>
                    <a:pt x="36" y="15"/>
                  </a:lnTo>
                  <a:lnTo>
                    <a:pt x="33" y="1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51" name="Freeform 113"/>
            <p:cNvSpPr>
              <a:spLocks/>
            </p:cNvSpPr>
            <p:nvPr/>
          </p:nvSpPr>
          <p:spPr bwMode="auto">
            <a:xfrm>
              <a:off x="2560" y="2073"/>
              <a:ext cx="18" cy="16"/>
            </a:xfrm>
            <a:custGeom>
              <a:avLst/>
              <a:gdLst>
                <a:gd name="T0" fmla="*/ 0 w 37"/>
                <a:gd name="T1" fmla="*/ 1 h 32"/>
                <a:gd name="T2" fmla="*/ 0 w 37"/>
                <a:gd name="T3" fmla="*/ 1 h 32"/>
                <a:gd name="T4" fmla="*/ 0 w 37"/>
                <a:gd name="T5" fmla="*/ 0 h 32"/>
                <a:gd name="T6" fmla="*/ 0 w 37"/>
                <a:gd name="T7" fmla="*/ 1 h 32"/>
                <a:gd name="T8" fmla="*/ 0 w 37"/>
                <a:gd name="T9" fmla="*/ 1 h 32"/>
                <a:gd name="T10" fmla="*/ 0 w 37"/>
                <a:gd name="T11" fmla="*/ 1 h 32"/>
                <a:gd name="T12" fmla="*/ 0 w 37"/>
                <a:gd name="T13" fmla="*/ 1 h 32"/>
                <a:gd name="T14" fmla="*/ 0 w 37"/>
                <a:gd name="T15" fmla="*/ 1 h 32"/>
                <a:gd name="T16" fmla="*/ 1 w 37"/>
                <a:gd name="T17" fmla="*/ 1 h 32"/>
                <a:gd name="T18" fmla="*/ 1 w 37"/>
                <a:gd name="T19" fmla="*/ 1 h 32"/>
                <a:gd name="T20" fmla="*/ 1 w 37"/>
                <a:gd name="T21" fmla="*/ 1 h 32"/>
                <a:gd name="T22" fmla="*/ 0 w 37"/>
                <a:gd name="T23" fmla="*/ 1 h 32"/>
                <a:gd name="T24" fmla="*/ 0 w 37"/>
                <a:gd name="T25" fmla="*/ 1 h 32"/>
                <a:gd name="T26" fmla="*/ 0 w 37"/>
                <a:gd name="T27" fmla="*/ 1 h 32"/>
                <a:gd name="T28" fmla="*/ 0 w 37"/>
                <a:gd name="T29" fmla="*/ 1 h 32"/>
                <a:gd name="T30" fmla="*/ 0 w 37"/>
                <a:gd name="T31" fmla="*/ 1 h 32"/>
                <a:gd name="T32" fmla="*/ 0 w 37"/>
                <a:gd name="T33" fmla="*/ 1 h 32"/>
                <a:gd name="T34" fmla="*/ 0 w 37"/>
                <a:gd name="T35" fmla="*/ 1 h 32"/>
                <a:gd name="T36" fmla="*/ 0 w 37"/>
                <a:gd name="T37" fmla="*/ 1 h 32"/>
                <a:gd name="T38" fmla="*/ 0 w 37"/>
                <a:gd name="T39" fmla="*/ 1 h 32"/>
                <a:gd name="T40" fmla="*/ 0 w 37"/>
                <a:gd name="T41" fmla="*/ 1 h 32"/>
                <a:gd name="T42" fmla="*/ 0 w 37"/>
                <a:gd name="T43" fmla="*/ 1 h 32"/>
                <a:gd name="T44" fmla="*/ 0 w 37"/>
                <a:gd name="T45" fmla="*/ 1 h 32"/>
                <a:gd name="T46" fmla="*/ 0 w 37"/>
                <a:gd name="T47" fmla="*/ 1 h 32"/>
                <a:gd name="T48" fmla="*/ 0 w 37"/>
                <a:gd name="T49" fmla="*/ 1 h 32"/>
                <a:gd name="T50" fmla="*/ 0 w 37"/>
                <a:gd name="T51" fmla="*/ 1 h 32"/>
                <a:gd name="T52" fmla="*/ 0 w 37"/>
                <a:gd name="T53" fmla="*/ 1 h 32"/>
                <a:gd name="T54" fmla="*/ 0 w 37"/>
                <a:gd name="T55" fmla="*/ 1 h 32"/>
                <a:gd name="T56" fmla="*/ 0 w 37"/>
                <a:gd name="T57" fmla="*/ 1 h 32"/>
                <a:gd name="T58" fmla="*/ 0 w 37"/>
                <a:gd name="T59" fmla="*/ 1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32"/>
                <a:gd name="T92" fmla="*/ 37 w 37"/>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32">
                  <a:moveTo>
                    <a:pt x="12" y="7"/>
                  </a:moveTo>
                  <a:lnTo>
                    <a:pt x="13" y="2"/>
                  </a:lnTo>
                  <a:lnTo>
                    <a:pt x="18" y="0"/>
                  </a:lnTo>
                  <a:lnTo>
                    <a:pt x="21" y="1"/>
                  </a:lnTo>
                  <a:lnTo>
                    <a:pt x="26" y="7"/>
                  </a:lnTo>
                  <a:lnTo>
                    <a:pt x="28" y="14"/>
                  </a:lnTo>
                  <a:lnTo>
                    <a:pt x="29" y="17"/>
                  </a:lnTo>
                  <a:lnTo>
                    <a:pt x="30" y="18"/>
                  </a:lnTo>
                  <a:lnTo>
                    <a:pt x="35" y="20"/>
                  </a:lnTo>
                  <a:lnTo>
                    <a:pt x="37" y="23"/>
                  </a:lnTo>
                  <a:lnTo>
                    <a:pt x="36" y="28"/>
                  </a:lnTo>
                  <a:lnTo>
                    <a:pt x="31" y="31"/>
                  </a:lnTo>
                  <a:lnTo>
                    <a:pt x="26" y="30"/>
                  </a:lnTo>
                  <a:lnTo>
                    <a:pt x="21" y="28"/>
                  </a:lnTo>
                  <a:lnTo>
                    <a:pt x="19" y="28"/>
                  </a:lnTo>
                  <a:lnTo>
                    <a:pt x="16" y="28"/>
                  </a:lnTo>
                  <a:lnTo>
                    <a:pt x="15" y="29"/>
                  </a:lnTo>
                  <a:lnTo>
                    <a:pt x="5" y="32"/>
                  </a:lnTo>
                  <a:lnTo>
                    <a:pt x="4" y="31"/>
                  </a:lnTo>
                  <a:lnTo>
                    <a:pt x="1" y="28"/>
                  </a:lnTo>
                  <a:lnTo>
                    <a:pt x="0" y="24"/>
                  </a:lnTo>
                  <a:lnTo>
                    <a:pt x="5" y="22"/>
                  </a:lnTo>
                  <a:lnTo>
                    <a:pt x="10" y="20"/>
                  </a:lnTo>
                  <a:lnTo>
                    <a:pt x="10" y="17"/>
                  </a:lnTo>
                  <a:lnTo>
                    <a:pt x="7" y="14"/>
                  </a:lnTo>
                  <a:lnTo>
                    <a:pt x="5" y="12"/>
                  </a:lnTo>
                  <a:lnTo>
                    <a:pt x="5" y="9"/>
                  </a:lnTo>
                  <a:lnTo>
                    <a:pt x="7" y="8"/>
                  </a:lnTo>
                  <a:lnTo>
                    <a:pt x="11" y="7"/>
                  </a:lnTo>
                  <a:lnTo>
                    <a:pt x="12"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52" name="Freeform 114"/>
            <p:cNvSpPr>
              <a:spLocks/>
            </p:cNvSpPr>
            <p:nvPr/>
          </p:nvSpPr>
          <p:spPr bwMode="auto">
            <a:xfrm>
              <a:off x="2502" y="2078"/>
              <a:ext cx="50" cy="57"/>
            </a:xfrm>
            <a:custGeom>
              <a:avLst/>
              <a:gdLst>
                <a:gd name="T0" fmla="*/ 2 w 99"/>
                <a:gd name="T1" fmla="*/ 1 h 114"/>
                <a:gd name="T2" fmla="*/ 2 w 99"/>
                <a:gd name="T3" fmla="*/ 1 h 114"/>
                <a:gd name="T4" fmla="*/ 2 w 99"/>
                <a:gd name="T5" fmla="*/ 1 h 114"/>
                <a:gd name="T6" fmla="*/ 2 w 99"/>
                <a:gd name="T7" fmla="*/ 1 h 114"/>
                <a:gd name="T8" fmla="*/ 2 w 99"/>
                <a:gd name="T9" fmla="*/ 1 h 114"/>
                <a:gd name="T10" fmla="*/ 2 w 99"/>
                <a:gd name="T11" fmla="*/ 1 h 114"/>
                <a:gd name="T12" fmla="*/ 2 w 99"/>
                <a:gd name="T13" fmla="*/ 2 h 114"/>
                <a:gd name="T14" fmla="*/ 2 w 99"/>
                <a:gd name="T15" fmla="*/ 2 h 114"/>
                <a:gd name="T16" fmla="*/ 3 w 99"/>
                <a:gd name="T17" fmla="*/ 2 h 114"/>
                <a:gd name="T18" fmla="*/ 3 w 99"/>
                <a:gd name="T19" fmla="*/ 2 h 114"/>
                <a:gd name="T20" fmla="*/ 3 w 99"/>
                <a:gd name="T21" fmla="*/ 2 h 114"/>
                <a:gd name="T22" fmla="*/ 3 w 99"/>
                <a:gd name="T23" fmla="*/ 2 h 114"/>
                <a:gd name="T24" fmla="*/ 3 w 99"/>
                <a:gd name="T25" fmla="*/ 2 h 114"/>
                <a:gd name="T26" fmla="*/ 3 w 99"/>
                <a:gd name="T27" fmla="*/ 2 h 114"/>
                <a:gd name="T28" fmla="*/ 4 w 99"/>
                <a:gd name="T29" fmla="*/ 2 h 114"/>
                <a:gd name="T30" fmla="*/ 3 w 99"/>
                <a:gd name="T31" fmla="*/ 3 h 114"/>
                <a:gd name="T32" fmla="*/ 3 w 99"/>
                <a:gd name="T33" fmla="*/ 3 h 114"/>
                <a:gd name="T34" fmla="*/ 3 w 99"/>
                <a:gd name="T35" fmla="*/ 3 h 114"/>
                <a:gd name="T36" fmla="*/ 3 w 99"/>
                <a:gd name="T37" fmla="*/ 3 h 114"/>
                <a:gd name="T38" fmla="*/ 2 w 99"/>
                <a:gd name="T39" fmla="*/ 4 h 114"/>
                <a:gd name="T40" fmla="*/ 2 w 99"/>
                <a:gd name="T41" fmla="*/ 4 h 114"/>
                <a:gd name="T42" fmla="*/ 2 w 99"/>
                <a:gd name="T43" fmla="*/ 4 h 114"/>
                <a:gd name="T44" fmla="*/ 1 w 99"/>
                <a:gd name="T45" fmla="*/ 4 h 114"/>
                <a:gd name="T46" fmla="*/ 1 w 99"/>
                <a:gd name="T47" fmla="*/ 4 h 114"/>
                <a:gd name="T48" fmla="*/ 1 w 99"/>
                <a:gd name="T49" fmla="*/ 4 h 114"/>
                <a:gd name="T50" fmla="*/ 1 w 99"/>
                <a:gd name="T51" fmla="*/ 3 h 114"/>
                <a:gd name="T52" fmla="*/ 1 w 99"/>
                <a:gd name="T53" fmla="*/ 3 h 114"/>
                <a:gd name="T54" fmla="*/ 1 w 99"/>
                <a:gd name="T55" fmla="*/ 2 h 114"/>
                <a:gd name="T56" fmla="*/ 0 w 99"/>
                <a:gd name="T57" fmla="*/ 2 h 114"/>
                <a:gd name="T58" fmla="*/ 1 w 99"/>
                <a:gd name="T59" fmla="*/ 2 h 114"/>
                <a:gd name="T60" fmla="*/ 1 w 99"/>
                <a:gd name="T61" fmla="*/ 2 h 114"/>
                <a:gd name="T62" fmla="*/ 1 w 99"/>
                <a:gd name="T63" fmla="*/ 2 h 114"/>
                <a:gd name="T64" fmla="*/ 1 w 99"/>
                <a:gd name="T65" fmla="*/ 2 h 114"/>
                <a:gd name="T66" fmla="*/ 2 w 99"/>
                <a:gd name="T67" fmla="*/ 2 h 114"/>
                <a:gd name="T68" fmla="*/ 2 w 99"/>
                <a:gd name="T69" fmla="*/ 1 h 114"/>
                <a:gd name="T70" fmla="*/ 1 w 99"/>
                <a:gd name="T71" fmla="*/ 1 h 114"/>
                <a:gd name="T72" fmla="*/ 1 w 99"/>
                <a:gd name="T73" fmla="*/ 1 h 114"/>
                <a:gd name="T74" fmla="*/ 1 w 99"/>
                <a:gd name="T75" fmla="*/ 1 h 114"/>
                <a:gd name="T76" fmla="*/ 2 w 99"/>
                <a:gd name="T77" fmla="*/ 1 h 1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114"/>
                <a:gd name="T119" fmla="*/ 99 w 99"/>
                <a:gd name="T120" fmla="*/ 114 h 1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114">
                  <a:moveTo>
                    <a:pt x="34" y="4"/>
                  </a:moveTo>
                  <a:lnTo>
                    <a:pt x="40" y="2"/>
                  </a:lnTo>
                  <a:lnTo>
                    <a:pt x="48" y="0"/>
                  </a:lnTo>
                  <a:lnTo>
                    <a:pt x="57" y="2"/>
                  </a:lnTo>
                  <a:lnTo>
                    <a:pt x="61" y="8"/>
                  </a:lnTo>
                  <a:lnTo>
                    <a:pt x="62" y="15"/>
                  </a:lnTo>
                  <a:lnTo>
                    <a:pt x="60" y="18"/>
                  </a:lnTo>
                  <a:lnTo>
                    <a:pt x="57" y="17"/>
                  </a:lnTo>
                  <a:lnTo>
                    <a:pt x="54" y="17"/>
                  </a:lnTo>
                  <a:lnTo>
                    <a:pt x="54" y="20"/>
                  </a:lnTo>
                  <a:lnTo>
                    <a:pt x="55" y="21"/>
                  </a:lnTo>
                  <a:lnTo>
                    <a:pt x="59" y="26"/>
                  </a:lnTo>
                  <a:lnTo>
                    <a:pt x="61" y="34"/>
                  </a:lnTo>
                  <a:lnTo>
                    <a:pt x="59" y="46"/>
                  </a:lnTo>
                  <a:lnTo>
                    <a:pt x="60" y="50"/>
                  </a:lnTo>
                  <a:lnTo>
                    <a:pt x="63" y="49"/>
                  </a:lnTo>
                  <a:lnTo>
                    <a:pt x="67" y="46"/>
                  </a:lnTo>
                  <a:lnTo>
                    <a:pt x="69" y="44"/>
                  </a:lnTo>
                  <a:lnTo>
                    <a:pt x="70" y="46"/>
                  </a:lnTo>
                  <a:lnTo>
                    <a:pt x="70" y="51"/>
                  </a:lnTo>
                  <a:lnTo>
                    <a:pt x="69" y="57"/>
                  </a:lnTo>
                  <a:lnTo>
                    <a:pt x="66" y="63"/>
                  </a:lnTo>
                  <a:lnTo>
                    <a:pt x="73" y="61"/>
                  </a:lnTo>
                  <a:lnTo>
                    <a:pt x="78" y="57"/>
                  </a:lnTo>
                  <a:lnTo>
                    <a:pt x="82" y="51"/>
                  </a:lnTo>
                  <a:lnTo>
                    <a:pt x="84" y="44"/>
                  </a:lnTo>
                  <a:lnTo>
                    <a:pt x="88" y="41"/>
                  </a:lnTo>
                  <a:lnTo>
                    <a:pt x="95" y="43"/>
                  </a:lnTo>
                  <a:lnTo>
                    <a:pt x="99" y="49"/>
                  </a:lnTo>
                  <a:lnTo>
                    <a:pt x="98" y="59"/>
                  </a:lnTo>
                  <a:lnTo>
                    <a:pt x="95" y="67"/>
                  </a:lnTo>
                  <a:lnTo>
                    <a:pt x="93" y="68"/>
                  </a:lnTo>
                  <a:lnTo>
                    <a:pt x="91" y="70"/>
                  </a:lnTo>
                  <a:lnTo>
                    <a:pt x="88" y="74"/>
                  </a:lnTo>
                  <a:lnTo>
                    <a:pt x="83" y="80"/>
                  </a:lnTo>
                  <a:lnTo>
                    <a:pt x="77" y="82"/>
                  </a:lnTo>
                  <a:lnTo>
                    <a:pt x="73" y="86"/>
                  </a:lnTo>
                  <a:lnTo>
                    <a:pt x="70" y="91"/>
                  </a:lnTo>
                  <a:lnTo>
                    <a:pt x="67" y="97"/>
                  </a:lnTo>
                  <a:lnTo>
                    <a:pt x="60" y="98"/>
                  </a:lnTo>
                  <a:lnTo>
                    <a:pt x="52" y="101"/>
                  </a:lnTo>
                  <a:lnTo>
                    <a:pt x="47" y="109"/>
                  </a:lnTo>
                  <a:lnTo>
                    <a:pt x="45" y="113"/>
                  </a:lnTo>
                  <a:lnTo>
                    <a:pt x="40" y="114"/>
                  </a:lnTo>
                  <a:lnTo>
                    <a:pt x="36" y="114"/>
                  </a:lnTo>
                  <a:lnTo>
                    <a:pt x="30" y="113"/>
                  </a:lnTo>
                  <a:lnTo>
                    <a:pt x="23" y="110"/>
                  </a:lnTo>
                  <a:lnTo>
                    <a:pt x="19" y="106"/>
                  </a:lnTo>
                  <a:lnTo>
                    <a:pt x="14" y="103"/>
                  </a:lnTo>
                  <a:lnTo>
                    <a:pt x="12" y="98"/>
                  </a:lnTo>
                  <a:lnTo>
                    <a:pt x="8" y="91"/>
                  </a:lnTo>
                  <a:lnTo>
                    <a:pt x="5" y="86"/>
                  </a:lnTo>
                  <a:lnTo>
                    <a:pt x="2" y="79"/>
                  </a:lnTo>
                  <a:lnTo>
                    <a:pt x="2" y="66"/>
                  </a:lnTo>
                  <a:lnTo>
                    <a:pt x="0" y="61"/>
                  </a:lnTo>
                  <a:lnTo>
                    <a:pt x="1" y="53"/>
                  </a:lnTo>
                  <a:lnTo>
                    <a:pt x="1" y="45"/>
                  </a:lnTo>
                  <a:lnTo>
                    <a:pt x="0" y="38"/>
                  </a:lnTo>
                  <a:lnTo>
                    <a:pt x="1" y="34"/>
                  </a:lnTo>
                  <a:lnTo>
                    <a:pt x="7" y="33"/>
                  </a:lnTo>
                  <a:lnTo>
                    <a:pt x="14" y="34"/>
                  </a:lnTo>
                  <a:lnTo>
                    <a:pt x="17" y="37"/>
                  </a:lnTo>
                  <a:lnTo>
                    <a:pt x="19" y="43"/>
                  </a:lnTo>
                  <a:lnTo>
                    <a:pt x="22" y="50"/>
                  </a:lnTo>
                  <a:lnTo>
                    <a:pt x="25" y="53"/>
                  </a:lnTo>
                  <a:lnTo>
                    <a:pt x="29" y="52"/>
                  </a:lnTo>
                  <a:lnTo>
                    <a:pt x="31" y="46"/>
                  </a:lnTo>
                  <a:lnTo>
                    <a:pt x="34" y="41"/>
                  </a:lnTo>
                  <a:lnTo>
                    <a:pt x="35" y="35"/>
                  </a:lnTo>
                  <a:lnTo>
                    <a:pt x="34" y="30"/>
                  </a:lnTo>
                  <a:lnTo>
                    <a:pt x="30" y="26"/>
                  </a:lnTo>
                  <a:lnTo>
                    <a:pt x="29" y="20"/>
                  </a:lnTo>
                  <a:lnTo>
                    <a:pt x="29" y="17"/>
                  </a:lnTo>
                  <a:lnTo>
                    <a:pt x="30" y="14"/>
                  </a:lnTo>
                  <a:lnTo>
                    <a:pt x="25" y="12"/>
                  </a:lnTo>
                  <a:lnTo>
                    <a:pt x="22" y="7"/>
                  </a:lnTo>
                  <a:lnTo>
                    <a:pt x="24" y="4"/>
                  </a:lnTo>
                  <a:lnTo>
                    <a:pt x="34"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53" name="Freeform 115"/>
            <p:cNvSpPr>
              <a:spLocks/>
            </p:cNvSpPr>
            <p:nvPr/>
          </p:nvSpPr>
          <p:spPr bwMode="auto">
            <a:xfrm>
              <a:off x="2584" y="2164"/>
              <a:ext cx="6" cy="6"/>
            </a:xfrm>
            <a:custGeom>
              <a:avLst/>
              <a:gdLst>
                <a:gd name="T0" fmla="*/ 1 w 10"/>
                <a:gd name="T1" fmla="*/ 1 h 12"/>
                <a:gd name="T2" fmla="*/ 1 w 10"/>
                <a:gd name="T3" fmla="*/ 1 h 12"/>
                <a:gd name="T4" fmla="*/ 1 w 10"/>
                <a:gd name="T5" fmla="*/ 1 h 12"/>
                <a:gd name="T6" fmla="*/ 1 w 10"/>
                <a:gd name="T7" fmla="*/ 1 h 12"/>
                <a:gd name="T8" fmla="*/ 0 w 10"/>
                <a:gd name="T9" fmla="*/ 1 h 12"/>
                <a:gd name="T10" fmla="*/ 0 w 10"/>
                <a:gd name="T11" fmla="*/ 1 h 12"/>
                <a:gd name="T12" fmla="*/ 0 w 10"/>
                <a:gd name="T13" fmla="*/ 1 h 12"/>
                <a:gd name="T14" fmla="*/ 1 w 10"/>
                <a:gd name="T15" fmla="*/ 1 h 12"/>
                <a:gd name="T16" fmla="*/ 1 w 10"/>
                <a:gd name="T17" fmla="*/ 1 h 12"/>
                <a:gd name="T18" fmla="*/ 1 w 10"/>
                <a:gd name="T19" fmla="*/ 0 h 12"/>
                <a:gd name="T20" fmla="*/ 1 w 10"/>
                <a:gd name="T21" fmla="*/ 1 h 12"/>
                <a:gd name="T22" fmla="*/ 1 w 10"/>
                <a:gd name="T23" fmla="*/ 1 h 12"/>
                <a:gd name="T24" fmla="*/ 1 w 10"/>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10" y="6"/>
                  </a:moveTo>
                  <a:lnTo>
                    <a:pt x="8" y="9"/>
                  </a:lnTo>
                  <a:lnTo>
                    <a:pt x="4" y="12"/>
                  </a:lnTo>
                  <a:lnTo>
                    <a:pt x="1" y="12"/>
                  </a:lnTo>
                  <a:lnTo>
                    <a:pt x="0" y="9"/>
                  </a:lnTo>
                  <a:lnTo>
                    <a:pt x="0" y="7"/>
                  </a:lnTo>
                  <a:lnTo>
                    <a:pt x="0" y="3"/>
                  </a:lnTo>
                  <a:lnTo>
                    <a:pt x="1" y="2"/>
                  </a:lnTo>
                  <a:lnTo>
                    <a:pt x="2" y="1"/>
                  </a:lnTo>
                  <a:lnTo>
                    <a:pt x="6" y="0"/>
                  </a:lnTo>
                  <a:lnTo>
                    <a:pt x="8" y="1"/>
                  </a:lnTo>
                  <a:lnTo>
                    <a:pt x="10" y="2"/>
                  </a:lnTo>
                  <a:lnTo>
                    <a:pt x="10"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54" name="Freeform 116"/>
            <p:cNvSpPr>
              <a:spLocks/>
            </p:cNvSpPr>
            <p:nvPr/>
          </p:nvSpPr>
          <p:spPr bwMode="auto">
            <a:xfrm>
              <a:off x="2568" y="2172"/>
              <a:ext cx="2" cy="2"/>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w 5"/>
                <a:gd name="T13" fmla="*/ 0 h 5"/>
                <a:gd name="T14" fmla="*/ 0 w 5"/>
                <a:gd name="T15" fmla="*/ 0 h 5"/>
                <a:gd name="T16" fmla="*/ 0 w 5"/>
                <a:gd name="T17" fmla="*/ 0 h 5"/>
                <a:gd name="T18" fmla="*/ 0 w 5"/>
                <a:gd name="T19" fmla="*/ 0 h 5"/>
                <a:gd name="T20" fmla="*/ 0 w 5"/>
                <a:gd name="T21" fmla="*/ 0 h 5"/>
                <a:gd name="T22" fmla="*/ 0 w 5"/>
                <a:gd name="T23" fmla="*/ 0 h 5"/>
                <a:gd name="T24" fmla="*/ 0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5"/>
                <a:gd name="T41" fmla="*/ 5 w 5"/>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5">
                  <a:moveTo>
                    <a:pt x="5" y="2"/>
                  </a:moveTo>
                  <a:lnTo>
                    <a:pt x="4" y="3"/>
                  </a:lnTo>
                  <a:lnTo>
                    <a:pt x="3" y="5"/>
                  </a:lnTo>
                  <a:lnTo>
                    <a:pt x="0" y="5"/>
                  </a:lnTo>
                  <a:lnTo>
                    <a:pt x="0" y="3"/>
                  </a:lnTo>
                  <a:lnTo>
                    <a:pt x="0" y="2"/>
                  </a:lnTo>
                  <a:lnTo>
                    <a:pt x="0" y="1"/>
                  </a:lnTo>
                  <a:lnTo>
                    <a:pt x="0" y="0"/>
                  </a:lnTo>
                  <a:lnTo>
                    <a:pt x="2" y="0"/>
                  </a:lnTo>
                  <a:lnTo>
                    <a:pt x="3" y="0"/>
                  </a:lnTo>
                  <a:lnTo>
                    <a:pt x="4" y="0"/>
                  </a:lnTo>
                  <a:lnTo>
                    <a:pt x="5" y="1"/>
                  </a:lnTo>
                  <a:lnTo>
                    <a:pt x="5"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55" name="Freeform 117"/>
            <p:cNvSpPr>
              <a:spLocks/>
            </p:cNvSpPr>
            <p:nvPr/>
          </p:nvSpPr>
          <p:spPr bwMode="auto">
            <a:xfrm>
              <a:off x="2497" y="2195"/>
              <a:ext cx="10" cy="5"/>
            </a:xfrm>
            <a:custGeom>
              <a:avLst/>
              <a:gdLst>
                <a:gd name="T0" fmla="*/ 1 w 20"/>
                <a:gd name="T1" fmla="*/ 0 h 11"/>
                <a:gd name="T2" fmla="*/ 0 w 20"/>
                <a:gd name="T3" fmla="*/ 0 h 11"/>
                <a:gd name="T4" fmla="*/ 1 w 20"/>
                <a:gd name="T5" fmla="*/ 0 h 11"/>
                <a:gd name="T6" fmla="*/ 1 w 20"/>
                <a:gd name="T7" fmla="*/ 0 h 11"/>
                <a:gd name="T8" fmla="*/ 1 w 20"/>
                <a:gd name="T9" fmla="*/ 0 h 11"/>
                <a:gd name="T10" fmla="*/ 1 w 20"/>
                <a:gd name="T11" fmla="*/ 0 h 11"/>
                <a:gd name="T12" fmla="*/ 1 w 20"/>
                <a:gd name="T13" fmla="*/ 0 h 11"/>
                <a:gd name="T14" fmla="*/ 1 w 20"/>
                <a:gd name="T15" fmla="*/ 0 h 11"/>
                <a:gd name="T16" fmla="*/ 1 w 20"/>
                <a:gd name="T17" fmla="*/ 0 h 11"/>
                <a:gd name="T18" fmla="*/ 1 w 20"/>
                <a:gd name="T19" fmla="*/ 0 h 11"/>
                <a:gd name="T20" fmla="*/ 1 w 20"/>
                <a:gd name="T21" fmla="*/ 0 h 11"/>
                <a:gd name="T22" fmla="*/ 1 w 20"/>
                <a:gd name="T23" fmla="*/ 0 h 11"/>
                <a:gd name="T24" fmla="*/ 1 w 20"/>
                <a:gd name="T25" fmla="*/ 0 h 11"/>
                <a:gd name="T26" fmla="*/ 1 w 20"/>
                <a:gd name="T27" fmla="*/ 0 h 11"/>
                <a:gd name="T28" fmla="*/ 1 w 20"/>
                <a:gd name="T29" fmla="*/ 0 h 11"/>
                <a:gd name="T30" fmla="*/ 1 w 20"/>
                <a:gd name="T31" fmla="*/ 0 h 11"/>
                <a:gd name="T32" fmla="*/ 1 w 20"/>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1"/>
                <a:gd name="T53" fmla="*/ 20 w 20"/>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1">
                  <a:moveTo>
                    <a:pt x="2" y="3"/>
                  </a:moveTo>
                  <a:lnTo>
                    <a:pt x="0" y="5"/>
                  </a:lnTo>
                  <a:lnTo>
                    <a:pt x="1" y="7"/>
                  </a:lnTo>
                  <a:lnTo>
                    <a:pt x="2" y="9"/>
                  </a:lnTo>
                  <a:lnTo>
                    <a:pt x="5" y="11"/>
                  </a:lnTo>
                  <a:lnTo>
                    <a:pt x="10" y="8"/>
                  </a:lnTo>
                  <a:lnTo>
                    <a:pt x="14" y="7"/>
                  </a:lnTo>
                  <a:lnTo>
                    <a:pt x="17" y="7"/>
                  </a:lnTo>
                  <a:lnTo>
                    <a:pt x="19" y="8"/>
                  </a:lnTo>
                  <a:lnTo>
                    <a:pt x="20" y="8"/>
                  </a:lnTo>
                  <a:lnTo>
                    <a:pt x="19" y="5"/>
                  </a:lnTo>
                  <a:lnTo>
                    <a:pt x="16" y="1"/>
                  </a:lnTo>
                  <a:lnTo>
                    <a:pt x="10" y="0"/>
                  </a:lnTo>
                  <a:lnTo>
                    <a:pt x="8" y="1"/>
                  </a:lnTo>
                  <a:lnTo>
                    <a:pt x="5" y="3"/>
                  </a:lnTo>
                  <a:lnTo>
                    <a:pt x="3" y="4"/>
                  </a:lnTo>
                  <a:lnTo>
                    <a:pt x="2"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56" name="Freeform 118"/>
            <p:cNvSpPr>
              <a:spLocks/>
            </p:cNvSpPr>
            <p:nvPr/>
          </p:nvSpPr>
          <p:spPr bwMode="auto">
            <a:xfrm>
              <a:off x="2609" y="2469"/>
              <a:ext cx="12" cy="18"/>
            </a:xfrm>
            <a:custGeom>
              <a:avLst/>
              <a:gdLst>
                <a:gd name="T0" fmla="*/ 0 w 25"/>
                <a:gd name="T1" fmla="*/ 1 h 36"/>
                <a:gd name="T2" fmla="*/ 0 w 25"/>
                <a:gd name="T3" fmla="*/ 1 h 36"/>
                <a:gd name="T4" fmla="*/ 0 w 25"/>
                <a:gd name="T5" fmla="*/ 0 h 36"/>
                <a:gd name="T6" fmla="*/ 0 w 25"/>
                <a:gd name="T7" fmla="*/ 1 h 36"/>
                <a:gd name="T8" fmla="*/ 0 w 25"/>
                <a:gd name="T9" fmla="*/ 1 h 36"/>
                <a:gd name="T10" fmla="*/ 0 w 25"/>
                <a:gd name="T11" fmla="*/ 1 h 36"/>
                <a:gd name="T12" fmla="*/ 0 w 25"/>
                <a:gd name="T13" fmla="*/ 1 h 36"/>
                <a:gd name="T14" fmla="*/ 0 w 25"/>
                <a:gd name="T15" fmla="*/ 1 h 36"/>
                <a:gd name="T16" fmla="*/ 0 w 25"/>
                <a:gd name="T17" fmla="*/ 1 h 36"/>
                <a:gd name="T18" fmla="*/ 0 w 25"/>
                <a:gd name="T19" fmla="*/ 1 h 36"/>
                <a:gd name="T20" fmla="*/ 0 w 25"/>
                <a:gd name="T21" fmla="*/ 1 h 36"/>
                <a:gd name="T22" fmla="*/ 0 w 25"/>
                <a:gd name="T23" fmla="*/ 1 h 36"/>
                <a:gd name="T24" fmla="*/ 0 w 25"/>
                <a:gd name="T25" fmla="*/ 1 h 36"/>
                <a:gd name="T26" fmla="*/ 0 w 25"/>
                <a:gd name="T27" fmla="*/ 1 h 36"/>
                <a:gd name="T28" fmla="*/ 0 w 25"/>
                <a:gd name="T29" fmla="*/ 1 h 36"/>
                <a:gd name="T30" fmla="*/ 0 w 25"/>
                <a:gd name="T31" fmla="*/ 1 h 36"/>
                <a:gd name="T32" fmla="*/ 0 w 25"/>
                <a:gd name="T33" fmla="*/ 1 h 36"/>
                <a:gd name="T34" fmla="*/ 0 w 25"/>
                <a:gd name="T35" fmla="*/ 1 h 36"/>
                <a:gd name="T36" fmla="*/ 0 w 25"/>
                <a:gd name="T37" fmla="*/ 1 h 36"/>
                <a:gd name="T38" fmla="*/ 0 w 25"/>
                <a:gd name="T39" fmla="*/ 1 h 36"/>
                <a:gd name="T40" fmla="*/ 0 w 25"/>
                <a:gd name="T41" fmla="*/ 1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6"/>
                <a:gd name="T65" fmla="*/ 25 w 25"/>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6">
                  <a:moveTo>
                    <a:pt x="11" y="5"/>
                  </a:moveTo>
                  <a:lnTo>
                    <a:pt x="14" y="2"/>
                  </a:lnTo>
                  <a:lnTo>
                    <a:pt x="20" y="0"/>
                  </a:lnTo>
                  <a:lnTo>
                    <a:pt x="25" y="3"/>
                  </a:lnTo>
                  <a:lnTo>
                    <a:pt x="23" y="12"/>
                  </a:lnTo>
                  <a:lnTo>
                    <a:pt x="20" y="15"/>
                  </a:lnTo>
                  <a:lnTo>
                    <a:pt x="17" y="18"/>
                  </a:lnTo>
                  <a:lnTo>
                    <a:pt x="14" y="22"/>
                  </a:lnTo>
                  <a:lnTo>
                    <a:pt x="15" y="32"/>
                  </a:lnTo>
                  <a:lnTo>
                    <a:pt x="13" y="36"/>
                  </a:lnTo>
                  <a:lnTo>
                    <a:pt x="8" y="36"/>
                  </a:lnTo>
                  <a:lnTo>
                    <a:pt x="3" y="34"/>
                  </a:lnTo>
                  <a:lnTo>
                    <a:pt x="0" y="32"/>
                  </a:lnTo>
                  <a:lnTo>
                    <a:pt x="2" y="27"/>
                  </a:lnTo>
                  <a:lnTo>
                    <a:pt x="4" y="26"/>
                  </a:lnTo>
                  <a:lnTo>
                    <a:pt x="5" y="25"/>
                  </a:lnTo>
                  <a:lnTo>
                    <a:pt x="6" y="23"/>
                  </a:lnTo>
                  <a:lnTo>
                    <a:pt x="6" y="18"/>
                  </a:lnTo>
                  <a:lnTo>
                    <a:pt x="7" y="11"/>
                  </a:lnTo>
                  <a:lnTo>
                    <a:pt x="8" y="5"/>
                  </a:lnTo>
                  <a:lnTo>
                    <a:pt x="11"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57" name="Freeform 119"/>
            <p:cNvSpPr>
              <a:spLocks/>
            </p:cNvSpPr>
            <p:nvPr/>
          </p:nvSpPr>
          <p:spPr bwMode="auto">
            <a:xfrm>
              <a:off x="2208" y="2728"/>
              <a:ext cx="23" cy="7"/>
            </a:xfrm>
            <a:custGeom>
              <a:avLst/>
              <a:gdLst>
                <a:gd name="T0" fmla="*/ 1 w 45"/>
                <a:gd name="T1" fmla="*/ 1 h 14"/>
                <a:gd name="T2" fmla="*/ 1 w 45"/>
                <a:gd name="T3" fmla="*/ 1 h 14"/>
                <a:gd name="T4" fmla="*/ 0 w 45"/>
                <a:gd name="T5" fmla="*/ 1 h 14"/>
                <a:gd name="T6" fmla="*/ 1 w 45"/>
                <a:gd name="T7" fmla="*/ 1 h 14"/>
                <a:gd name="T8" fmla="*/ 1 w 45"/>
                <a:gd name="T9" fmla="*/ 1 h 14"/>
                <a:gd name="T10" fmla="*/ 1 w 45"/>
                <a:gd name="T11" fmla="*/ 0 h 14"/>
                <a:gd name="T12" fmla="*/ 2 w 45"/>
                <a:gd name="T13" fmla="*/ 1 h 14"/>
                <a:gd name="T14" fmla="*/ 2 w 45"/>
                <a:gd name="T15" fmla="*/ 1 h 14"/>
                <a:gd name="T16" fmla="*/ 2 w 45"/>
                <a:gd name="T17" fmla="*/ 1 h 14"/>
                <a:gd name="T18" fmla="*/ 2 w 45"/>
                <a:gd name="T19" fmla="*/ 1 h 14"/>
                <a:gd name="T20" fmla="*/ 2 w 45"/>
                <a:gd name="T21" fmla="*/ 1 h 14"/>
                <a:gd name="T22" fmla="*/ 2 w 45"/>
                <a:gd name="T23" fmla="*/ 1 h 14"/>
                <a:gd name="T24" fmla="*/ 2 w 45"/>
                <a:gd name="T25" fmla="*/ 1 h 14"/>
                <a:gd name="T26" fmla="*/ 1 w 45"/>
                <a:gd name="T27" fmla="*/ 1 h 14"/>
                <a:gd name="T28" fmla="*/ 1 w 45"/>
                <a:gd name="T29" fmla="*/ 1 h 14"/>
                <a:gd name="T30" fmla="*/ 1 w 45"/>
                <a:gd name="T31" fmla="*/ 1 h 14"/>
                <a:gd name="T32" fmla="*/ 1 w 45"/>
                <a:gd name="T33" fmla="*/ 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4"/>
                <a:gd name="T53" fmla="*/ 45 w 45"/>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4">
                  <a:moveTo>
                    <a:pt x="7" y="13"/>
                  </a:moveTo>
                  <a:lnTo>
                    <a:pt x="4" y="14"/>
                  </a:lnTo>
                  <a:lnTo>
                    <a:pt x="0" y="10"/>
                  </a:lnTo>
                  <a:lnTo>
                    <a:pt x="3" y="7"/>
                  </a:lnTo>
                  <a:lnTo>
                    <a:pt x="15" y="2"/>
                  </a:lnTo>
                  <a:lnTo>
                    <a:pt x="30" y="0"/>
                  </a:lnTo>
                  <a:lnTo>
                    <a:pt x="37" y="1"/>
                  </a:lnTo>
                  <a:lnTo>
                    <a:pt x="41" y="2"/>
                  </a:lnTo>
                  <a:lnTo>
                    <a:pt x="41" y="3"/>
                  </a:lnTo>
                  <a:lnTo>
                    <a:pt x="42" y="6"/>
                  </a:lnTo>
                  <a:lnTo>
                    <a:pt x="44" y="9"/>
                  </a:lnTo>
                  <a:lnTo>
                    <a:pt x="45" y="13"/>
                  </a:lnTo>
                  <a:lnTo>
                    <a:pt x="41" y="13"/>
                  </a:lnTo>
                  <a:lnTo>
                    <a:pt x="32" y="10"/>
                  </a:lnTo>
                  <a:lnTo>
                    <a:pt x="22" y="9"/>
                  </a:lnTo>
                  <a:lnTo>
                    <a:pt x="13" y="9"/>
                  </a:lnTo>
                  <a:lnTo>
                    <a:pt x="7" y="1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58" name="Freeform 120"/>
            <p:cNvSpPr>
              <a:spLocks/>
            </p:cNvSpPr>
            <p:nvPr/>
          </p:nvSpPr>
          <p:spPr bwMode="auto">
            <a:xfrm>
              <a:off x="2224" y="2760"/>
              <a:ext cx="7" cy="7"/>
            </a:xfrm>
            <a:custGeom>
              <a:avLst/>
              <a:gdLst>
                <a:gd name="T0" fmla="*/ 1 w 14"/>
                <a:gd name="T1" fmla="*/ 0 h 15"/>
                <a:gd name="T2" fmla="*/ 0 w 14"/>
                <a:gd name="T3" fmla="*/ 0 h 15"/>
                <a:gd name="T4" fmla="*/ 1 w 14"/>
                <a:gd name="T5" fmla="*/ 0 h 15"/>
                <a:gd name="T6" fmla="*/ 1 w 14"/>
                <a:gd name="T7" fmla="*/ 0 h 15"/>
                <a:gd name="T8" fmla="*/ 1 w 14"/>
                <a:gd name="T9" fmla="*/ 0 h 15"/>
                <a:gd name="T10" fmla="*/ 1 w 14"/>
                <a:gd name="T11" fmla="*/ 0 h 15"/>
                <a:gd name="T12" fmla="*/ 1 w 14"/>
                <a:gd name="T13" fmla="*/ 0 h 15"/>
                <a:gd name="T14" fmla="*/ 1 w 14"/>
                <a:gd name="T15" fmla="*/ 0 h 15"/>
                <a:gd name="T16" fmla="*/ 1 w 14"/>
                <a:gd name="T17" fmla="*/ 0 h 15"/>
                <a:gd name="T18" fmla="*/ 1 w 14"/>
                <a:gd name="T19" fmla="*/ 0 h 15"/>
                <a:gd name="T20" fmla="*/ 1 w 14"/>
                <a:gd name="T21" fmla="*/ 0 h 15"/>
                <a:gd name="T22" fmla="*/ 1 w 14"/>
                <a:gd name="T23" fmla="*/ 0 h 15"/>
                <a:gd name="T24" fmla="*/ 1 w 14"/>
                <a:gd name="T25" fmla="*/ 0 h 15"/>
                <a:gd name="T26" fmla="*/ 1 w 14"/>
                <a:gd name="T27" fmla="*/ 0 h 15"/>
                <a:gd name="T28" fmla="*/ 1 w 14"/>
                <a:gd name="T29" fmla="*/ 0 h 15"/>
                <a:gd name="T30" fmla="*/ 1 w 14"/>
                <a:gd name="T31" fmla="*/ 0 h 15"/>
                <a:gd name="T32" fmla="*/ 1 w 14"/>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1" y="2"/>
                  </a:moveTo>
                  <a:lnTo>
                    <a:pt x="0" y="4"/>
                  </a:lnTo>
                  <a:lnTo>
                    <a:pt x="1" y="6"/>
                  </a:lnTo>
                  <a:lnTo>
                    <a:pt x="3" y="7"/>
                  </a:lnTo>
                  <a:lnTo>
                    <a:pt x="4" y="7"/>
                  </a:lnTo>
                  <a:lnTo>
                    <a:pt x="5" y="8"/>
                  </a:lnTo>
                  <a:lnTo>
                    <a:pt x="6" y="9"/>
                  </a:lnTo>
                  <a:lnTo>
                    <a:pt x="6" y="12"/>
                  </a:lnTo>
                  <a:lnTo>
                    <a:pt x="5" y="14"/>
                  </a:lnTo>
                  <a:lnTo>
                    <a:pt x="6" y="15"/>
                  </a:lnTo>
                  <a:lnTo>
                    <a:pt x="11" y="14"/>
                  </a:lnTo>
                  <a:lnTo>
                    <a:pt x="14" y="13"/>
                  </a:lnTo>
                  <a:lnTo>
                    <a:pt x="14" y="9"/>
                  </a:lnTo>
                  <a:lnTo>
                    <a:pt x="12" y="5"/>
                  </a:lnTo>
                  <a:lnTo>
                    <a:pt x="10" y="1"/>
                  </a:lnTo>
                  <a:lnTo>
                    <a:pt x="5"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59" name="Freeform 121"/>
            <p:cNvSpPr>
              <a:spLocks/>
            </p:cNvSpPr>
            <p:nvPr/>
          </p:nvSpPr>
          <p:spPr bwMode="auto">
            <a:xfrm>
              <a:off x="2237" y="2800"/>
              <a:ext cx="3" cy="5"/>
            </a:xfrm>
            <a:custGeom>
              <a:avLst/>
              <a:gdLst>
                <a:gd name="T0" fmla="*/ 1 w 6"/>
                <a:gd name="T1" fmla="*/ 1 h 9"/>
                <a:gd name="T2" fmla="*/ 1 w 6"/>
                <a:gd name="T3" fmla="*/ 1 h 9"/>
                <a:gd name="T4" fmla="*/ 1 w 6"/>
                <a:gd name="T5" fmla="*/ 1 h 9"/>
                <a:gd name="T6" fmla="*/ 1 w 6"/>
                <a:gd name="T7" fmla="*/ 1 h 9"/>
                <a:gd name="T8" fmla="*/ 1 w 6"/>
                <a:gd name="T9" fmla="*/ 1 h 9"/>
                <a:gd name="T10" fmla="*/ 1 w 6"/>
                <a:gd name="T11" fmla="*/ 1 h 9"/>
                <a:gd name="T12" fmla="*/ 1 w 6"/>
                <a:gd name="T13" fmla="*/ 1 h 9"/>
                <a:gd name="T14" fmla="*/ 1 w 6"/>
                <a:gd name="T15" fmla="*/ 1 h 9"/>
                <a:gd name="T16" fmla="*/ 0 w 6"/>
                <a:gd name="T17" fmla="*/ 1 h 9"/>
                <a:gd name="T18" fmla="*/ 0 w 6"/>
                <a:gd name="T19" fmla="*/ 1 h 9"/>
                <a:gd name="T20" fmla="*/ 1 w 6"/>
                <a:gd name="T21" fmla="*/ 0 h 9"/>
                <a:gd name="T22" fmla="*/ 1 w 6"/>
                <a:gd name="T23" fmla="*/ 0 h 9"/>
                <a:gd name="T24" fmla="*/ 1 w 6"/>
                <a:gd name="T25" fmla="*/ 1 h 9"/>
                <a:gd name="T26" fmla="*/ 1 w 6"/>
                <a:gd name="T27" fmla="*/ 1 h 9"/>
                <a:gd name="T28" fmla="*/ 1 w 6"/>
                <a:gd name="T29" fmla="*/ 1 h 9"/>
                <a:gd name="T30" fmla="*/ 1 w 6"/>
                <a:gd name="T31" fmla="*/ 1 h 9"/>
                <a:gd name="T32" fmla="*/ 1 w 6"/>
                <a:gd name="T33" fmla="*/ 1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9"/>
                <a:gd name="T53" fmla="*/ 6 w 6"/>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9">
                  <a:moveTo>
                    <a:pt x="2" y="9"/>
                  </a:moveTo>
                  <a:lnTo>
                    <a:pt x="1" y="9"/>
                  </a:lnTo>
                  <a:lnTo>
                    <a:pt x="1" y="8"/>
                  </a:lnTo>
                  <a:lnTo>
                    <a:pt x="1" y="7"/>
                  </a:lnTo>
                  <a:lnTo>
                    <a:pt x="2" y="6"/>
                  </a:lnTo>
                  <a:lnTo>
                    <a:pt x="2" y="4"/>
                  </a:lnTo>
                  <a:lnTo>
                    <a:pt x="1" y="3"/>
                  </a:lnTo>
                  <a:lnTo>
                    <a:pt x="0" y="2"/>
                  </a:lnTo>
                  <a:lnTo>
                    <a:pt x="0" y="1"/>
                  </a:lnTo>
                  <a:lnTo>
                    <a:pt x="1" y="0"/>
                  </a:lnTo>
                  <a:lnTo>
                    <a:pt x="3" y="0"/>
                  </a:lnTo>
                  <a:lnTo>
                    <a:pt x="5" y="1"/>
                  </a:lnTo>
                  <a:lnTo>
                    <a:pt x="6" y="3"/>
                  </a:lnTo>
                  <a:lnTo>
                    <a:pt x="6" y="6"/>
                  </a:lnTo>
                  <a:lnTo>
                    <a:pt x="5" y="8"/>
                  </a:lnTo>
                  <a:lnTo>
                    <a:pt x="2"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60" name="Freeform 122"/>
            <p:cNvSpPr>
              <a:spLocks/>
            </p:cNvSpPr>
            <p:nvPr/>
          </p:nvSpPr>
          <p:spPr bwMode="auto">
            <a:xfrm>
              <a:off x="2230" y="2779"/>
              <a:ext cx="7" cy="7"/>
            </a:xfrm>
            <a:custGeom>
              <a:avLst/>
              <a:gdLst>
                <a:gd name="T0" fmla="*/ 1 w 14"/>
                <a:gd name="T1" fmla="*/ 1 h 14"/>
                <a:gd name="T2" fmla="*/ 1 w 14"/>
                <a:gd name="T3" fmla="*/ 1 h 14"/>
                <a:gd name="T4" fmla="*/ 0 w 14"/>
                <a:gd name="T5" fmla="*/ 1 h 14"/>
                <a:gd name="T6" fmla="*/ 1 w 14"/>
                <a:gd name="T7" fmla="*/ 1 h 14"/>
                <a:gd name="T8" fmla="*/ 1 w 14"/>
                <a:gd name="T9" fmla="*/ 1 h 14"/>
                <a:gd name="T10" fmla="*/ 1 w 14"/>
                <a:gd name="T11" fmla="*/ 0 h 14"/>
                <a:gd name="T12" fmla="*/ 1 w 14"/>
                <a:gd name="T13" fmla="*/ 0 h 14"/>
                <a:gd name="T14" fmla="*/ 1 w 14"/>
                <a:gd name="T15" fmla="*/ 1 h 14"/>
                <a:gd name="T16" fmla="*/ 1 w 14"/>
                <a:gd name="T17" fmla="*/ 1 h 14"/>
                <a:gd name="T18" fmla="*/ 1 w 14"/>
                <a:gd name="T19" fmla="*/ 1 h 14"/>
                <a:gd name="T20" fmla="*/ 1 w 14"/>
                <a:gd name="T21" fmla="*/ 1 h 14"/>
                <a:gd name="T22" fmla="*/ 1 w 14"/>
                <a:gd name="T23" fmla="*/ 1 h 14"/>
                <a:gd name="T24" fmla="*/ 1 w 14"/>
                <a:gd name="T25" fmla="*/ 1 h 14"/>
                <a:gd name="T26" fmla="*/ 1 w 14"/>
                <a:gd name="T27" fmla="*/ 1 h 14"/>
                <a:gd name="T28" fmla="*/ 1 w 14"/>
                <a:gd name="T29" fmla="*/ 1 h 14"/>
                <a:gd name="T30" fmla="*/ 1 w 14"/>
                <a:gd name="T31" fmla="*/ 1 h 14"/>
                <a:gd name="T32" fmla="*/ 1 w 14"/>
                <a:gd name="T33" fmla="*/ 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4"/>
                <a:gd name="T53" fmla="*/ 14 w 14"/>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4">
                  <a:moveTo>
                    <a:pt x="2" y="13"/>
                  </a:moveTo>
                  <a:lnTo>
                    <a:pt x="1" y="14"/>
                  </a:lnTo>
                  <a:lnTo>
                    <a:pt x="0" y="11"/>
                  </a:lnTo>
                  <a:lnTo>
                    <a:pt x="1" y="7"/>
                  </a:lnTo>
                  <a:lnTo>
                    <a:pt x="5" y="3"/>
                  </a:lnTo>
                  <a:lnTo>
                    <a:pt x="9" y="0"/>
                  </a:lnTo>
                  <a:lnTo>
                    <a:pt x="12" y="0"/>
                  </a:lnTo>
                  <a:lnTo>
                    <a:pt x="13" y="3"/>
                  </a:lnTo>
                  <a:lnTo>
                    <a:pt x="13" y="4"/>
                  </a:lnTo>
                  <a:lnTo>
                    <a:pt x="13" y="6"/>
                  </a:lnTo>
                  <a:lnTo>
                    <a:pt x="14" y="10"/>
                  </a:lnTo>
                  <a:lnTo>
                    <a:pt x="14" y="13"/>
                  </a:lnTo>
                  <a:lnTo>
                    <a:pt x="13" y="13"/>
                  </a:lnTo>
                  <a:lnTo>
                    <a:pt x="11" y="11"/>
                  </a:lnTo>
                  <a:lnTo>
                    <a:pt x="7" y="10"/>
                  </a:lnTo>
                  <a:lnTo>
                    <a:pt x="5" y="10"/>
                  </a:lnTo>
                  <a:lnTo>
                    <a:pt x="2" y="1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61" name="Freeform 123"/>
            <p:cNvSpPr>
              <a:spLocks/>
            </p:cNvSpPr>
            <p:nvPr/>
          </p:nvSpPr>
          <p:spPr bwMode="auto">
            <a:xfrm>
              <a:off x="2331" y="2902"/>
              <a:ext cx="8" cy="8"/>
            </a:xfrm>
            <a:custGeom>
              <a:avLst/>
              <a:gdLst>
                <a:gd name="T0" fmla="*/ 1 w 16"/>
                <a:gd name="T1" fmla="*/ 1 h 15"/>
                <a:gd name="T2" fmla="*/ 0 w 16"/>
                <a:gd name="T3" fmla="*/ 1 h 15"/>
                <a:gd name="T4" fmla="*/ 0 w 16"/>
                <a:gd name="T5" fmla="*/ 1 h 15"/>
                <a:gd name="T6" fmla="*/ 1 w 16"/>
                <a:gd name="T7" fmla="*/ 1 h 15"/>
                <a:gd name="T8" fmla="*/ 1 w 16"/>
                <a:gd name="T9" fmla="*/ 1 h 15"/>
                <a:gd name="T10" fmla="*/ 1 w 16"/>
                <a:gd name="T11" fmla="*/ 1 h 15"/>
                <a:gd name="T12" fmla="*/ 1 w 16"/>
                <a:gd name="T13" fmla="*/ 1 h 15"/>
                <a:gd name="T14" fmla="*/ 1 w 16"/>
                <a:gd name="T15" fmla="*/ 1 h 15"/>
                <a:gd name="T16" fmla="*/ 1 w 16"/>
                <a:gd name="T17" fmla="*/ 1 h 15"/>
                <a:gd name="T18" fmla="*/ 1 w 16"/>
                <a:gd name="T19" fmla="*/ 1 h 15"/>
                <a:gd name="T20" fmla="*/ 1 w 16"/>
                <a:gd name="T21" fmla="*/ 1 h 15"/>
                <a:gd name="T22" fmla="*/ 1 w 16"/>
                <a:gd name="T23" fmla="*/ 0 h 15"/>
                <a:gd name="T24" fmla="*/ 1 w 16"/>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5"/>
                <a:gd name="T41" fmla="*/ 16 w 1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5">
                  <a:moveTo>
                    <a:pt x="1" y="2"/>
                  </a:moveTo>
                  <a:lnTo>
                    <a:pt x="0" y="7"/>
                  </a:lnTo>
                  <a:lnTo>
                    <a:pt x="0" y="11"/>
                  </a:lnTo>
                  <a:lnTo>
                    <a:pt x="2" y="15"/>
                  </a:lnTo>
                  <a:lnTo>
                    <a:pt x="6" y="15"/>
                  </a:lnTo>
                  <a:lnTo>
                    <a:pt x="9" y="15"/>
                  </a:lnTo>
                  <a:lnTo>
                    <a:pt x="13" y="14"/>
                  </a:lnTo>
                  <a:lnTo>
                    <a:pt x="16" y="13"/>
                  </a:lnTo>
                  <a:lnTo>
                    <a:pt x="16" y="9"/>
                  </a:lnTo>
                  <a:lnTo>
                    <a:pt x="14" y="6"/>
                  </a:lnTo>
                  <a:lnTo>
                    <a:pt x="9" y="1"/>
                  </a:lnTo>
                  <a:lnTo>
                    <a:pt x="4"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62" name="Freeform 124"/>
            <p:cNvSpPr>
              <a:spLocks/>
            </p:cNvSpPr>
            <p:nvPr/>
          </p:nvSpPr>
          <p:spPr bwMode="auto">
            <a:xfrm>
              <a:off x="2322" y="2889"/>
              <a:ext cx="8" cy="7"/>
            </a:xfrm>
            <a:custGeom>
              <a:avLst/>
              <a:gdLst>
                <a:gd name="T0" fmla="*/ 0 w 17"/>
                <a:gd name="T1" fmla="*/ 1 h 14"/>
                <a:gd name="T2" fmla="*/ 0 w 17"/>
                <a:gd name="T3" fmla="*/ 1 h 14"/>
                <a:gd name="T4" fmla="*/ 0 w 17"/>
                <a:gd name="T5" fmla="*/ 1 h 14"/>
                <a:gd name="T6" fmla="*/ 0 w 17"/>
                <a:gd name="T7" fmla="*/ 1 h 14"/>
                <a:gd name="T8" fmla="*/ 0 w 17"/>
                <a:gd name="T9" fmla="*/ 1 h 14"/>
                <a:gd name="T10" fmla="*/ 0 w 17"/>
                <a:gd name="T11" fmla="*/ 1 h 14"/>
                <a:gd name="T12" fmla="*/ 0 w 17"/>
                <a:gd name="T13" fmla="*/ 1 h 14"/>
                <a:gd name="T14" fmla="*/ 0 w 17"/>
                <a:gd name="T15" fmla="*/ 1 h 14"/>
                <a:gd name="T16" fmla="*/ 0 w 17"/>
                <a:gd name="T17" fmla="*/ 1 h 14"/>
                <a:gd name="T18" fmla="*/ 0 w 17"/>
                <a:gd name="T19" fmla="*/ 1 h 14"/>
                <a:gd name="T20" fmla="*/ 0 w 17"/>
                <a:gd name="T21" fmla="*/ 1 h 14"/>
                <a:gd name="T22" fmla="*/ 0 w 17"/>
                <a:gd name="T23" fmla="*/ 0 h 14"/>
                <a:gd name="T24" fmla="*/ 0 w 17"/>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4"/>
                <a:gd name="T41" fmla="*/ 17 w 17"/>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4">
                  <a:moveTo>
                    <a:pt x="0" y="3"/>
                  </a:moveTo>
                  <a:lnTo>
                    <a:pt x="3" y="6"/>
                  </a:lnTo>
                  <a:lnTo>
                    <a:pt x="6" y="8"/>
                  </a:lnTo>
                  <a:lnTo>
                    <a:pt x="8" y="9"/>
                  </a:lnTo>
                  <a:lnTo>
                    <a:pt x="7" y="12"/>
                  </a:lnTo>
                  <a:lnTo>
                    <a:pt x="7" y="14"/>
                  </a:lnTo>
                  <a:lnTo>
                    <a:pt x="10" y="14"/>
                  </a:lnTo>
                  <a:lnTo>
                    <a:pt x="13" y="12"/>
                  </a:lnTo>
                  <a:lnTo>
                    <a:pt x="17" y="9"/>
                  </a:lnTo>
                  <a:lnTo>
                    <a:pt x="15" y="6"/>
                  </a:lnTo>
                  <a:lnTo>
                    <a:pt x="11" y="3"/>
                  </a:lnTo>
                  <a:lnTo>
                    <a:pt x="5"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63" name="Freeform 125"/>
            <p:cNvSpPr>
              <a:spLocks/>
            </p:cNvSpPr>
            <p:nvPr/>
          </p:nvSpPr>
          <p:spPr bwMode="auto">
            <a:xfrm>
              <a:off x="2342" y="2931"/>
              <a:ext cx="7" cy="8"/>
            </a:xfrm>
            <a:custGeom>
              <a:avLst/>
              <a:gdLst>
                <a:gd name="T0" fmla="*/ 1 w 14"/>
                <a:gd name="T1" fmla="*/ 1 h 15"/>
                <a:gd name="T2" fmla="*/ 1 w 14"/>
                <a:gd name="T3" fmla="*/ 1 h 15"/>
                <a:gd name="T4" fmla="*/ 1 w 14"/>
                <a:gd name="T5" fmla="*/ 1 h 15"/>
                <a:gd name="T6" fmla="*/ 1 w 14"/>
                <a:gd name="T7" fmla="*/ 1 h 15"/>
                <a:gd name="T8" fmla="*/ 1 w 14"/>
                <a:gd name="T9" fmla="*/ 1 h 15"/>
                <a:gd name="T10" fmla="*/ 1 w 14"/>
                <a:gd name="T11" fmla="*/ 1 h 15"/>
                <a:gd name="T12" fmla="*/ 1 w 14"/>
                <a:gd name="T13" fmla="*/ 1 h 15"/>
                <a:gd name="T14" fmla="*/ 1 w 14"/>
                <a:gd name="T15" fmla="*/ 1 h 15"/>
                <a:gd name="T16" fmla="*/ 1 w 14"/>
                <a:gd name="T17" fmla="*/ 0 h 15"/>
                <a:gd name="T18" fmla="*/ 1 w 14"/>
                <a:gd name="T19" fmla="*/ 0 h 15"/>
                <a:gd name="T20" fmla="*/ 1 w 14"/>
                <a:gd name="T21" fmla="*/ 1 h 15"/>
                <a:gd name="T22" fmla="*/ 0 w 14"/>
                <a:gd name="T23" fmla="*/ 1 h 15"/>
                <a:gd name="T24" fmla="*/ 1 w 14"/>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5"/>
                <a:gd name="T41" fmla="*/ 14 w 1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5">
                  <a:moveTo>
                    <a:pt x="1" y="15"/>
                  </a:moveTo>
                  <a:lnTo>
                    <a:pt x="4" y="14"/>
                  </a:lnTo>
                  <a:lnTo>
                    <a:pt x="7" y="11"/>
                  </a:lnTo>
                  <a:lnTo>
                    <a:pt x="8" y="9"/>
                  </a:lnTo>
                  <a:lnTo>
                    <a:pt x="10" y="10"/>
                  </a:lnTo>
                  <a:lnTo>
                    <a:pt x="12" y="11"/>
                  </a:lnTo>
                  <a:lnTo>
                    <a:pt x="14" y="7"/>
                  </a:lnTo>
                  <a:lnTo>
                    <a:pt x="12" y="4"/>
                  </a:lnTo>
                  <a:lnTo>
                    <a:pt x="10" y="0"/>
                  </a:lnTo>
                  <a:lnTo>
                    <a:pt x="7" y="0"/>
                  </a:lnTo>
                  <a:lnTo>
                    <a:pt x="2" y="4"/>
                  </a:lnTo>
                  <a:lnTo>
                    <a:pt x="0" y="10"/>
                  </a:lnTo>
                  <a:lnTo>
                    <a:pt x="1" y="1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64" name="Freeform 126"/>
            <p:cNvSpPr>
              <a:spLocks/>
            </p:cNvSpPr>
            <p:nvPr/>
          </p:nvSpPr>
          <p:spPr bwMode="auto">
            <a:xfrm>
              <a:off x="2346" y="2954"/>
              <a:ext cx="6" cy="8"/>
            </a:xfrm>
            <a:custGeom>
              <a:avLst/>
              <a:gdLst>
                <a:gd name="T0" fmla="*/ 1 w 11"/>
                <a:gd name="T1" fmla="*/ 1 h 16"/>
                <a:gd name="T2" fmla="*/ 0 w 11"/>
                <a:gd name="T3" fmla="*/ 1 h 16"/>
                <a:gd name="T4" fmla="*/ 1 w 11"/>
                <a:gd name="T5" fmla="*/ 1 h 16"/>
                <a:gd name="T6" fmla="*/ 1 w 11"/>
                <a:gd name="T7" fmla="*/ 1 h 16"/>
                <a:gd name="T8" fmla="*/ 1 w 11"/>
                <a:gd name="T9" fmla="*/ 1 h 16"/>
                <a:gd name="T10" fmla="*/ 1 w 11"/>
                <a:gd name="T11" fmla="*/ 1 h 16"/>
                <a:gd name="T12" fmla="*/ 1 w 11"/>
                <a:gd name="T13" fmla="*/ 1 h 16"/>
                <a:gd name="T14" fmla="*/ 1 w 11"/>
                <a:gd name="T15" fmla="*/ 1 h 16"/>
                <a:gd name="T16" fmla="*/ 1 w 11"/>
                <a:gd name="T17" fmla="*/ 1 h 16"/>
                <a:gd name="T18" fmla="*/ 1 w 11"/>
                <a:gd name="T19" fmla="*/ 1 h 16"/>
                <a:gd name="T20" fmla="*/ 1 w 11"/>
                <a:gd name="T21" fmla="*/ 1 h 16"/>
                <a:gd name="T22" fmla="*/ 1 w 11"/>
                <a:gd name="T23" fmla="*/ 0 h 16"/>
                <a:gd name="T24" fmla="*/ 1 w 11"/>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6"/>
                <a:gd name="T41" fmla="*/ 11 w 1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6">
                  <a:moveTo>
                    <a:pt x="1" y="3"/>
                  </a:moveTo>
                  <a:lnTo>
                    <a:pt x="0" y="8"/>
                  </a:lnTo>
                  <a:lnTo>
                    <a:pt x="1" y="11"/>
                  </a:lnTo>
                  <a:lnTo>
                    <a:pt x="2" y="15"/>
                  </a:lnTo>
                  <a:lnTo>
                    <a:pt x="5" y="16"/>
                  </a:lnTo>
                  <a:lnTo>
                    <a:pt x="7" y="15"/>
                  </a:lnTo>
                  <a:lnTo>
                    <a:pt x="9" y="15"/>
                  </a:lnTo>
                  <a:lnTo>
                    <a:pt x="10" y="13"/>
                  </a:lnTo>
                  <a:lnTo>
                    <a:pt x="11" y="10"/>
                  </a:lnTo>
                  <a:lnTo>
                    <a:pt x="9" y="5"/>
                  </a:lnTo>
                  <a:lnTo>
                    <a:pt x="7" y="1"/>
                  </a:lnTo>
                  <a:lnTo>
                    <a:pt x="3" y="0"/>
                  </a:lnTo>
                  <a:lnTo>
                    <a:pt x="1"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65" name="Freeform 127"/>
            <p:cNvSpPr>
              <a:spLocks/>
            </p:cNvSpPr>
            <p:nvPr/>
          </p:nvSpPr>
          <p:spPr bwMode="auto">
            <a:xfrm>
              <a:off x="2327" y="2984"/>
              <a:ext cx="9" cy="5"/>
            </a:xfrm>
            <a:custGeom>
              <a:avLst/>
              <a:gdLst>
                <a:gd name="T0" fmla="*/ 1 w 17"/>
                <a:gd name="T1" fmla="*/ 0 h 12"/>
                <a:gd name="T2" fmla="*/ 1 w 17"/>
                <a:gd name="T3" fmla="*/ 0 h 12"/>
                <a:gd name="T4" fmla="*/ 1 w 17"/>
                <a:gd name="T5" fmla="*/ 0 h 12"/>
                <a:gd name="T6" fmla="*/ 1 w 17"/>
                <a:gd name="T7" fmla="*/ 0 h 12"/>
                <a:gd name="T8" fmla="*/ 1 w 17"/>
                <a:gd name="T9" fmla="*/ 0 h 12"/>
                <a:gd name="T10" fmla="*/ 1 w 17"/>
                <a:gd name="T11" fmla="*/ 0 h 12"/>
                <a:gd name="T12" fmla="*/ 1 w 17"/>
                <a:gd name="T13" fmla="*/ 0 h 12"/>
                <a:gd name="T14" fmla="*/ 1 w 17"/>
                <a:gd name="T15" fmla="*/ 0 h 12"/>
                <a:gd name="T16" fmla="*/ 0 w 17"/>
                <a:gd name="T17" fmla="*/ 0 h 12"/>
                <a:gd name="T18" fmla="*/ 1 w 17"/>
                <a:gd name="T19" fmla="*/ 0 h 12"/>
                <a:gd name="T20" fmla="*/ 1 w 17"/>
                <a:gd name="T21" fmla="*/ 0 h 12"/>
                <a:gd name="T22" fmla="*/ 1 w 17"/>
                <a:gd name="T23" fmla="*/ 0 h 12"/>
                <a:gd name="T24" fmla="*/ 1 w 17"/>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2"/>
                <a:gd name="T41" fmla="*/ 17 w 17"/>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2">
                  <a:moveTo>
                    <a:pt x="17" y="6"/>
                  </a:moveTo>
                  <a:lnTo>
                    <a:pt x="14" y="4"/>
                  </a:lnTo>
                  <a:lnTo>
                    <a:pt x="10" y="5"/>
                  </a:lnTo>
                  <a:lnTo>
                    <a:pt x="8" y="5"/>
                  </a:lnTo>
                  <a:lnTo>
                    <a:pt x="7" y="3"/>
                  </a:lnTo>
                  <a:lnTo>
                    <a:pt x="6" y="0"/>
                  </a:lnTo>
                  <a:lnTo>
                    <a:pt x="3" y="1"/>
                  </a:lnTo>
                  <a:lnTo>
                    <a:pt x="1" y="5"/>
                  </a:lnTo>
                  <a:lnTo>
                    <a:pt x="0" y="8"/>
                  </a:lnTo>
                  <a:lnTo>
                    <a:pt x="2" y="11"/>
                  </a:lnTo>
                  <a:lnTo>
                    <a:pt x="9" y="12"/>
                  </a:lnTo>
                  <a:lnTo>
                    <a:pt x="15" y="11"/>
                  </a:lnTo>
                  <a:lnTo>
                    <a:pt x="17"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66" name="Freeform 128"/>
            <p:cNvSpPr>
              <a:spLocks/>
            </p:cNvSpPr>
            <p:nvPr/>
          </p:nvSpPr>
          <p:spPr bwMode="auto">
            <a:xfrm>
              <a:off x="2341" y="2969"/>
              <a:ext cx="7" cy="8"/>
            </a:xfrm>
            <a:custGeom>
              <a:avLst/>
              <a:gdLst>
                <a:gd name="T0" fmla="*/ 0 w 12"/>
                <a:gd name="T1" fmla="*/ 0 h 14"/>
                <a:gd name="T2" fmla="*/ 1 w 12"/>
                <a:gd name="T3" fmla="*/ 1 h 14"/>
                <a:gd name="T4" fmla="*/ 1 w 12"/>
                <a:gd name="T5" fmla="*/ 1 h 14"/>
                <a:gd name="T6" fmla="*/ 1 w 12"/>
                <a:gd name="T7" fmla="*/ 1 h 14"/>
                <a:gd name="T8" fmla="*/ 1 w 12"/>
                <a:gd name="T9" fmla="*/ 1 h 14"/>
                <a:gd name="T10" fmla="*/ 1 w 12"/>
                <a:gd name="T11" fmla="*/ 1 h 14"/>
                <a:gd name="T12" fmla="*/ 1 w 12"/>
                <a:gd name="T13" fmla="*/ 1 h 14"/>
                <a:gd name="T14" fmla="*/ 1 w 12"/>
                <a:gd name="T15" fmla="*/ 1 h 14"/>
                <a:gd name="T16" fmla="*/ 0 w 12"/>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
                <a:gd name="T29" fmla="*/ 12 w 1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
                  <a:moveTo>
                    <a:pt x="0" y="0"/>
                  </a:moveTo>
                  <a:lnTo>
                    <a:pt x="2" y="3"/>
                  </a:lnTo>
                  <a:lnTo>
                    <a:pt x="1" y="9"/>
                  </a:lnTo>
                  <a:lnTo>
                    <a:pt x="1" y="13"/>
                  </a:lnTo>
                  <a:lnTo>
                    <a:pt x="5" y="14"/>
                  </a:lnTo>
                  <a:lnTo>
                    <a:pt x="11" y="11"/>
                  </a:lnTo>
                  <a:lnTo>
                    <a:pt x="12" y="6"/>
                  </a:lnTo>
                  <a:lnTo>
                    <a:pt x="9" y="2"/>
                  </a:lnTo>
                  <a:lnTo>
                    <a:pt x="0"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67" name="Freeform 129"/>
            <p:cNvSpPr>
              <a:spLocks/>
            </p:cNvSpPr>
            <p:nvPr/>
          </p:nvSpPr>
          <p:spPr bwMode="auto">
            <a:xfrm>
              <a:off x="2318" y="3003"/>
              <a:ext cx="8" cy="6"/>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3"/>
                <a:gd name="T41" fmla="*/ 18 w 18"/>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3">
                  <a:moveTo>
                    <a:pt x="0" y="3"/>
                  </a:moveTo>
                  <a:lnTo>
                    <a:pt x="3" y="6"/>
                  </a:lnTo>
                  <a:lnTo>
                    <a:pt x="6" y="8"/>
                  </a:lnTo>
                  <a:lnTo>
                    <a:pt x="8" y="8"/>
                  </a:lnTo>
                  <a:lnTo>
                    <a:pt x="8" y="11"/>
                  </a:lnTo>
                  <a:lnTo>
                    <a:pt x="8" y="13"/>
                  </a:lnTo>
                  <a:lnTo>
                    <a:pt x="11" y="13"/>
                  </a:lnTo>
                  <a:lnTo>
                    <a:pt x="14" y="12"/>
                  </a:lnTo>
                  <a:lnTo>
                    <a:pt x="18" y="10"/>
                  </a:lnTo>
                  <a:lnTo>
                    <a:pt x="16" y="6"/>
                  </a:lnTo>
                  <a:lnTo>
                    <a:pt x="12" y="3"/>
                  </a:lnTo>
                  <a:lnTo>
                    <a:pt x="5"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68" name="Freeform 130"/>
            <p:cNvSpPr>
              <a:spLocks/>
            </p:cNvSpPr>
            <p:nvPr/>
          </p:nvSpPr>
          <p:spPr bwMode="auto">
            <a:xfrm>
              <a:off x="2365" y="3000"/>
              <a:ext cx="33" cy="29"/>
            </a:xfrm>
            <a:custGeom>
              <a:avLst/>
              <a:gdLst>
                <a:gd name="T0" fmla="*/ 1 w 66"/>
                <a:gd name="T1" fmla="*/ 1 h 57"/>
                <a:gd name="T2" fmla="*/ 1 w 66"/>
                <a:gd name="T3" fmla="*/ 1 h 57"/>
                <a:gd name="T4" fmla="*/ 1 w 66"/>
                <a:gd name="T5" fmla="*/ 1 h 57"/>
                <a:gd name="T6" fmla="*/ 1 w 66"/>
                <a:gd name="T7" fmla="*/ 1 h 57"/>
                <a:gd name="T8" fmla="*/ 1 w 66"/>
                <a:gd name="T9" fmla="*/ 1 h 57"/>
                <a:gd name="T10" fmla="*/ 1 w 66"/>
                <a:gd name="T11" fmla="*/ 1 h 57"/>
                <a:gd name="T12" fmla="*/ 1 w 66"/>
                <a:gd name="T13" fmla="*/ 1 h 57"/>
                <a:gd name="T14" fmla="*/ 1 w 66"/>
                <a:gd name="T15" fmla="*/ 1 h 57"/>
                <a:gd name="T16" fmla="*/ 1 w 66"/>
                <a:gd name="T17" fmla="*/ 1 h 57"/>
                <a:gd name="T18" fmla="*/ 1 w 66"/>
                <a:gd name="T19" fmla="*/ 0 h 57"/>
                <a:gd name="T20" fmla="*/ 1 w 66"/>
                <a:gd name="T21" fmla="*/ 1 h 57"/>
                <a:gd name="T22" fmla="*/ 1 w 66"/>
                <a:gd name="T23" fmla="*/ 1 h 57"/>
                <a:gd name="T24" fmla="*/ 2 w 66"/>
                <a:gd name="T25" fmla="*/ 1 h 57"/>
                <a:gd name="T26" fmla="*/ 2 w 66"/>
                <a:gd name="T27" fmla="*/ 1 h 57"/>
                <a:gd name="T28" fmla="*/ 2 w 66"/>
                <a:gd name="T29" fmla="*/ 1 h 57"/>
                <a:gd name="T30" fmla="*/ 1 w 66"/>
                <a:gd name="T31" fmla="*/ 1 h 57"/>
                <a:gd name="T32" fmla="*/ 1 w 66"/>
                <a:gd name="T33" fmla="*/ 2 h 57"/>
                <a:gd name="T34" fmla="*/ 1 w 66"/>
                <a:gd name="T35" fmla="*/ 2 h 57"/>
                <a:gd name="T36" fmla="*/ 1 w 66"/>
                <a:gd name="T37" fmla="*/ 2 h 57"/>
                <a:gd name="T38" fmla="*/ 1 w 66"/>
                <a:gd name="T39" fmla="*/ 2 h 57"/>
                <a:gd name="T40" fmla="*/ 1 w 66"/>
                <a:gd name="T41" fmla="*/ 2 h 57"/>
                <a:gd name="T42" fmla="*/ 1 w 66"/>
                <a:gd name="T43" fmla="*/ 2 h 57"/>
                <a:gd name="T44" fmla="*/ 1 w 66"/>
                <a:gd name="T45" fmla="*/ 2 h 57"/>
                <a:gd name="T46" fmla="*/ 1 w 66"/>
                <a:gd name="T47" fmla="*/ 2 h 57"/>
                <a:gd name="T48" fmla="*/ 1 w 66"/>
                <a:gd name="T49" fmla="*/ 2 h 57"/>
                <a:gd name="T50" fmla="*/ 1 w 66"/>
                <a:gd name="T51" fmla="*/ 2 h 57"/>
                <a:gd name="T52" fmla="*/ 1 w 66"/>
                <a:gd name="T53" fmla="*/ 2 h 57"/>
                <a:gd name="T54" fmla="*/ 1 w 66"/>
                <a:gd name="T55" fmla="*/ 2 h 57"/>
                <a:gd name="T56" fmla="*/ 1 w 66"/>
                <a:gd name="T57" fmla="*/ 2 h 57"/>
                <a:gd name="T58" fmla="*/ 1 w 66"/>
                <a:gd name="T59" fmla="*/ 2 h 57"/>
                <a:gd name="T60" fmla="*/ 0 w 66"/>
                <a:gd name="T61" fmla="*/ 2 h 57"/>
                <a:gd name="T62" fmla="*/ 1 w 66"/>
                <a:gd name="T63" fmla="*/ 2 h 57"/>
                <a:gd name="T64" fmla="*/ 1 w 66"/>
                <a:gd name="T65" fmla="*/ 2 h 57"/>
                <a:gd name="T66" fmla="*/ 1 w 66"/>
                <a:gd name="T67" fmla="*/ 2 h 57"/>
                <a:gd name="T68" fmla="*/ 1 w 66"/>
                <a:gd name="T69" fmla="*/ 2 h 57"/>
                <a:gd name="T70" fmla="*/ 1 w 66"/>
                <a:gd name="T71" fmla="*/ 1 h 57"/>
                <a:gd name="T72" fmla="*/ 1 w 66"/>
                <a:gd name="T73" fmla="*/ 1 h 57"/>
                <a:gd name="T74" fmla="*/ 1 w 66"/>
                <a:gd name="T75" fmla="*/ 1 h 57"/>
                <a:gd name="T76" fmla="*/ 1 w 66"/>
                <a:gd name="T77" fmla="*/ 1 h 57"/>
                <a:gd name="T78" fmla="*/ 1 w 66"/>
                <a:gd name="T79" fmla="*/ 1 h 57"/>
                <a:gd name="T80" fmla="*/ 1 w 66"/>
                <a:gd name="T81" fmla="*/ 1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57"/>
                <a:gd name="T125" fmla="*/ 66 w 66"/>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57">
                  <a:moveTo>
                    <a:pt x="13" y="12"/>
                  </a:moveTo>
                  <a:lnTo>
                    <a:pt x="17" y="11"/>
                  </a:lnTo>
                  <a:lnTo>
                    <a:pt x="22" y="10"/>
                  </a:lnTo>
                  <a:lnTo>
                    <a:pt x="25" y="8"/>
                  </a:lnTo>
                  <a:lnTo>
                    <a:pt x="29" y="7"/>
                  </a:lnTo>
                  <a:lnTo>
                    <a:pt x="34" y="5"/>
                  </a:lnTo>
                  <a:lnTo>
                    <a:pt x="41" y="5"/>
                  </a:lnTo>
                  <a:lnTo>
                    <a:pt x="48" y="4"/>
                  </a:lnTo>
                  <a:lnTo>
                    <a:pt x="53" y="1"/>
                  </a:lnTo>
                  <a:lnTo>
                    <a:pt x="56" y="0"/>
                  </a:lnTo>
                  <a:lnTo>
                    <a:pt x="60" y="2"/>
                  </a:lnTo>
                  <a:lnTo>
                    <a:pt x="63" y="7"/>
                  </a:lnTo>
                  <a:lnTo>
                    <a:pt x="66" y="12"/>
                  </a:lnTo>
                  <a:lnTo>
                    <a:pt x="66" y="18"/>
                  </a:lnTo>
                  <a:lnTo>
                    <a:pt x="66" y="25"/>
                  </a:lnTo>
                  <a:lnTo>
                    <a:pt x="62" y="31"/>
                  </a:lnTo>
                  <a:lnTo>
                    <a:pt x="57" y="35"/>
                  </a:lnTo>
                  <a:lnTo>
                    <a:pt x="52" y="39"/>
                  </a:lnTo>
                  <a:lnTo>
                    <a:pt x="46" y="42"/>
                  </a:lnTo>
                  <a:lnTo>
                    <a:pt x="41" y="47"/>
                  </a:lnTo>
                  <a:lnTo>
                    <a:pt x="39" y="53"/>
                  </a:lnTo>
                  <a:lnTo>
                    <a:pt x="36" y="57"/>
                  </a:lnTo>
                  <a:lnTo>
                    <a:pt x="29" y="57"/>
                  </a:lnTo>
                  <a:lnTo>
                    <a:pt x="21" y="57"/>
                  </a:lnTo>
                  <a:lnTo>
                    <a:pt x="15" y="56"/>
                  </a:lnTo>
                  <a:lnTo>
                    <a:pt x="13" y="56"/>
                  </a:lnTo>
                  <a:lnTo>
                    <a:pt x="11" y="55"/>
                  </a:lnTo>
                  <a:lnTo>
                    <a:pt x="9" y="56"/>
                  </a:lnTo>
                  <a:lnTo>
                    <a:pt x="7" y="57"/>
                  </a:lnTo>
                  <a:lnTo>
                    <a:pt x="3" y="56"/>
                  </a:lnTo>
                  <a:lnTo>
                    <a:pt x="0" y="52"/>
                  </a:lnTo>
                  <a:lnTo>
                    <a:pt x="1" y="46"/>
                  </a:lnTo>
                  <a:lnTo>
                    <a:pt x="7" y="41"/>
                  </a:lnTo>
                  <a:lnTo>
                    <a:pt x="16" y="38"/>
                  </a:lnTo>
                  <a:lnTo>
                    <a:pt x="24" y="33"/>
                  </a:lnTo>
                  <a:lnTo>
                    <a:pt x="27" y="29"/>
                  </a:lnTo>
                  <a:lnTo>
                    <a:pt x="25" y="24"/>
                  </a:lnTo>
                  <a:lnTo>
                    <a:pt x="19" y="20"/>
                  </a:lnTo>
                  <a:lnTo>
                    <a:pt x="14" y="17"/>
                  </a:lnTo>
                  <a:lnTo>
                    <a:pt x="11" y="15"/>
                  </a:lnTo>
                  <a:lnTo>
                    <a:pt x="13"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69" name="Freeform 131"/>
            <p:cNvSpPr>
              <a:spLocks/>
            </p:cNvSpPr>
            <p:nvPr/>
          </p:nvSpPr>
          <p:spPr bwMode="auto">
            <a:xfrm>
              <a:off x="2017" y="3037"/>
              <a:ext cx="18" cy="22"/>
            </a:xfrm>
            <a:custGeom>
              <a:avLst/>
              <a:gdLst>
                <a:gd name="T0" fmla="*/ 0 w 37"/>
                <a:gd name="T1" fmla="*/ 0 h 44"/>
                <a:gd name="T2" fmla="*/ 0 w 37"/>
                <a:gd name="T3" fmla="*/ 1 h 44"/>
                <a:gd name="T4" fmla="*/ 1 w 37"/>
                <a:gd name="T5" fmla="*/ 1 h 44"/>
                <a:gd name="T6" fmla="*/ 1 w 37"/>
                <a:gd name="T7" fmla="*/ 1 h 44"/>
                <a:gd name="T8" fmla="*/ 1 w 37"/>
                <a:gd name="T9" fmla="*/ 1 h 44"/>
                <a:gd name="T10" fmla="*/ 0 w 37"/>
                <a:gd name="T11" fmla="*/ 1 h 44"/>
                <a:gd name="T12" fmla="*/ 0 w 37"/>
                <a:gd name="T13" fmla="*/ 1 h 44"/>
                <a:gd name="T14" fmla="*/ 0 w 37"/>
                <a:gd name="T15" fmla="*/ 1 h 44"/>
                <a:gd name="T16" fmla="*/ 0 w 37"/>
                <a:gd name="T17" fmla="*/ 1 h 44"/>
                <a:gd name="T18" fmla="*/ 0 w 37"/>
                <a:gd name="T19" fmla="*/ 1 h 44"/>
                <a:gd name="T20" fmla="*/ 0 w 37"/>
                <a:gd name="T21" fmla="*/ 1 h 44"/>
                <a:gd name="T22" fmla="*/ 0 w 37"/>
                <a:gd name="T23" fmla="*/ 1 h 44"/>
                <a:gd name="T24" fmla="*/ 0 w 37"/>
                <a:gd name="T25" fmla="*/ 1 h 44"/>
                <a:gd name="T26" fmla="*/ 0 w 37"/>
                <a:gd name="T27" fmla="*/ 1 h 44"/>
                <a:gd name="T28" fmla="*/ 0 w 37"/>
                <a:gd name="T29" fmla="*/ 1 h 44"/>
                <a:gd name="T30" fmla="*/ 0 w 37"/>
                <a:gd name="T31" fmla="*/ 1 h 44"/>
                <a:gd name="T32" fmla="*/ 0 w 37"/>
                <a:gd name="T33" fmla="*/ 1 h 44"/>
                <a:gd name="T34" fmla="*/ 0 w 37"/>
                <a:gd name="T35" fmla="*/ 1 h 44"/>
                <a:gd name="T36" fmla="*/ 0 w 37"/>
                <a:gd name="T37" fmla="*/ 1 h 44"/>
                <a:gd name="T38" fmla="*/ 0 w 37"/>
                <a:gd name="T39" fmla="*/ 0 h 44"/>
                <a:gd name="T40" fmla="*/ 0 w 37"/>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4"/>
                <a:gd name="T65" fmla="*/ 37 w 37"/>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4">
                  <a:moveTo>
                    <a:pt x="24" y="0"/>
                  </a:moveTo>
                  <a:lnTo>
                    <a:pt x="31" y="10"/>
                  </a:lnTo>
                  <a:lnTo>
                    <a:pt x="36" y="21"/>
                  </a:lnTo>
                  <a:lnTo>
                    <a:pt x="37" y="33"/>
                  </a:lnTo>
                  <a:lnTo>
                    <a:pt x="34" y="41"/>
                  </a:lnTo>
                  <a:lnTo>
                    <a:pt x="26" y="41"/>
                  </a:lnTo>
                  <a:lnTo>
                    <a:pt x="18" y="42"/>
                  </a:lnTo>
                  <a:lnTo>
                    <a:pt x="10" y="44"/>
                  </a:lnTo>
                  <a:lnTo>
                    <a:pt x="3" y="43"/>
                  </a:lnTo>
                  <a:lnTo>
                    <a:pt x="0" y="40"/>
                  </a:lnTo>
                  <a:lnTo>
                    <a:pt x="2" y="33"/>
                  </a:lnTo>
                  <a:lnTo>
                    <a:pt x="8" y="28"/>
                  </a:lnTo>
                  <a:lnTo>
                    <a:pt x="17" y="27"/>
                  </a:lnTo>
                  <a:lnTo>
                    <a:pt x="23" y="27"/>
                  </a:lnTo>
                  <a:lnTo>
                    <a:pt x="22" y="22"/>
                  </a:lnTo>
                  <a:lnTo>
                    <a:pt x="17" y="18"/>
                  </a:lnTo>
                  <a:lnTo>
                    <a:pt x="13" y="12"/>
                  </a:lnTo>
                  <a:lnTo>
                    <a:pt x="10" y="7"/>
                  </a:lnTo>
                  <a:lnTo>
                    <a:pt x="11" y="3"/>
                  </a:lnTo>
                  <a:lnTo>
                    <a:pt x="17" y="0"/>
                  </a:lnTo>
                  <a:lnTo>
                    <a:pt x="2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70" name="Freeform 132"/>
            <p:cNvSpPr>
              <a:spLocks/>
            </p:cNvSpPr>
            <p:nvPr/>
          </p:nvSpPr>
          <p:spPr bwMode="auto">
            <a:xfrm>
              <a:off x="3030" y="2699"/>
              <a:ext cx="14" cy="10"/>
            </a:xfrm>
            <a:custGeom>
              <a:avLst/>
              <a:gdLst>
                <a:gd name="T0" fmla="*/ 0 w 27"/>
                <a:gd name="T1" fmla="*/ 0 h 22"/>
                <a:gd name="T2" fmla="*/ 1 w 27"/>
                <a:gd name="T3" fmla="*/ 0 h 22"/>
                <a:gd name="T4" fmla="*/ 1 w 27"/>
                <a:gd name="T5" fmla="*/ 0 h 22"/>
                <a:gd name="T6" fmla="*/ 1 w 27"/>
                <a:gd name="T7" fmla="*/ 0 h 22"/>
                <a:gd name="T8" fmla="*/ 1 w 27"/>
                <a:gd name="T9" fmla="*/ 0 h 22"/>
                <a:gd name="T10" fmla="*/ 1 w 27"/>
                <a:gd name="T11" fmla="*/ 0 h 22"/>
                <a:gd name="T12" fmla="*/ 1 w 27"/>
                <a:gd name="T13" fmla="*/ 0 h 22"/>
                <a:gd name="T14" fmla="*/ 1 w 27"/>
                <a:gd name="T15" fmla="*/ 0 h 22"/>
                <a:gd name="T16" fmla="*/ 1 w 27"/>
                <a:gd name="T17" fmla="*/ 0 h 22"/>
                <a:gd name="T18" fmla="*/ 1 w 27"/>
                <a:gd name="T19" fmla="*/ 0 h 22"/>
                <a:gd name="T20" fmla="*/ 1 w 27"/>
                <a:gd name="T21" fmla="*/ 0 h 22"/>
                <a:gd name="T22" fmla="*/ 1 w 27"/>
                <a:gd name="T23" fmla="*/ 0 h 22"/>
                <a:gd name="T24" fmla="*/ 0 w 27"/>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2"/>
                <a:gd name="T41" fmla="*/ 27 w 27"/>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2">
                  <a:moveTo>
                    <a:pt x="0" y="9"/>
                  </a:moveTo>
                  <a:lnTo>
                    <a:pt x="2" y="16"/>
                  </a:lnTo>
                  <a:lnTo>
                    <a:pt x="7" y="21"/>
                  </a:lnTo>
                  <a:lnTo>
                    <a:pt x="11" y="22"/>
                  </a:lnTo>
                  <a:lnTo>
                    <a:pt x="16" y="21"/>
                  </a:lnTo>
                  <a:lnTo>
                    <a:pt x="21" y="17"/>
                  </a:lnTo>
                  <a:lnTo>
                    <a:pt x="25" y="14"/>
                  </a:lnTo>
                  <a:lnTo>
                    <a:pt x="27" y="10"/>
                  </a:lnTo>
                  <a:lnTo>
                    <a:pt x="26" y="5"/>
                  </a:lnTo>
                  <a:lnTo>
                    <a:pt x="19" y="1"/>
                  </a:lnTo>
                  <a:lnTo>
                    <a:pt x="10" y="0"/>
                  </a:lnTo>
                  <a:lnTo>
                    <a:pt x="2" y="2"/>
                  </a:lnTo>
                  <a:lnTo>
                    <a:pt x="0"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71" name="Freeform 133"/>
            <p:cNvSpPr>
              <a:spLocks/>
            </p:cNvSpPr>
            <p:nvPr/>
          </p:nvSpPr>
          <p:spPr bwMode="auto">
            <a:xfrm>
              <a:off x="3006" y="2659"/>
              <a:ext cx="9" cy="14"/>
            </a:xfrm>
            <a:custGeom>
              <a:avLst/>
              <a:gdLst>
                <a:gd name="T0" fmla="*/ 0 w 19"/>
                <a:gd name="T1" fmla="*/ 1 h 28"/>
                <a:gd name="T2" fmla="*/ 0 w 19"/>
                <a:gd name="T3" fmla="*/ 1 h 28"/>
                <a:gd name="T4" fmla="*/ 0 w 19"/>
                <a:gd name="T5" fmla="*/ 1 h 28"/>
                <a:gd name="T6" fmla="*/ 0 w 19"/>
                <a:gd name="T7" fmla="*/ 1 h 28"/>
                <a:gd name="T8" fmla="*/ 0 w 19"/>
                <a:gd name="T9" fmla="*/ 1 h 28"/>
                <a:gd name="T10" fmla="*/ 0 w 19"/>
                <a:gd name="T11" fmla="*/ 1 h 28"/>
                <a:gd name="T12" fmla="*/ 0 w 19"/>
                <a:gd name="T13" fmla="*/ 1 h 28"/>
                <a:gd name="T14" fmla="*/ 0 w 19"/>
                <a:gd name="T15" fmla="*/ 1 h 28"/>
                <a:gd name="T16" fmla="*/ 0 w 19"/>
                <a:gd name="T17" fmla="*/ 0 h 28"/>
                <a:gd name="T18" fmla="*/ 0 w 19"/>
                <a:gd name="T19" fmla="*/ 1 h 28"/>
                <a:gd name="T20" fmla="*/ 0 w 19"/>
                <a:gd name="T21" fmla="*/ 1 h 28"/>
                <a:gd name="T22" fmla="*/ 0 w 19"/>
                <a:gd name="T23" fmla="*/ 1 h 28"/>
                <a:gd name="T24" fmla="*/ 0 w 19"/>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8"/>
                <a:gd name="T41" fmla="*/ 19 w 1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8">
                  <a:moveTo>
                    <a:pt x="6" y="28"/>
                  </a:moveTo>
                  <a:lnTo>
                    <a:pt x="11" y="24"/>
                  </a:lnTo>
                  <a:lnTo>
                    <a:pt x="11" y="18"/>
                  </a:lnTo>
                  <a:lnTo>
                    <a:pt x="11" y="13"/>
                  </a:lnTo>
                  <a:lnTo>
                    <a:pt x="14" y="12"/>
                  </a:lnTo>
                  <a:lnTo>
                    <a:pt x="19" y="12"/>
                  </a:lnTo>
                  <a:lnTo>
                    <a:pt x="18" y="8"/>
                  </a:lnTo>
                  <a:lnTo>
                    <a:pt x="13" y="3"/>
                  </a:lnTo>
                  <a:lnTo>
                    <a:pt x="8" y="0"/>
                  </a:lnTo>
                  <a:lnTo>
                    <a:pt x="4" y="3"/>
                  </a:lnTo>
                  <a:lnTo>
                    <a:pt x="0" y="12"/>
                  </a:lnTo>
                  <a:lnTo>
                    <a:pt x="0" y="23"/>
                  </a:lnTo>
                  <a:lnTo>
                    <a:pt x="6" y="2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72" name="Freeform 134"/>
            <p:cNvSpPr>
              <a:spLocks/>
            </p:cNvSpPr>
            <p:nvPr/>
          </p:nvSpPr>
          <p:spPr bwMode="auto">
            <a:xfrm>
              <a:off x="2992" y="2692"/>
              <a:ext cx="11" cy="11"/>
            </a:xfrm>
            <a:custGeom>
              <a:avLst/>
              <a:gdLst>
                <a:gd name="T0" fmla="*/ 0 w 20"/>
                <a:gd name="T1" fmla="*/ 1 h 21"/>
                <a:gd name="T2" fmla="*/ 1 w 20"/>
                <a:gd name="T3" fmla="*/ 1 h 21"/>
                <a:gd name="T4" fmla="*/ 1 w 20"/>
                <a:gd name="T5" fmla="*/ 1 h 21"/>
                <a:gd name="T6" fmla="*/ 1 w 20"/>
                <a:gd name="T7" fmla="*/ 1 h 21"/>
                <a:gd name="T8" fmla="*/ 1 w 20"/>
                <a:gd name="T9" fmla="*/ 1 h 21"/>
                <a:gd name="T10" fmla="*/ 1 w 20"/>
                <a:gd name="T11" fmla="*/ 1 h 21"/>
                <a:gd name="T12" fmla="*/ 1 w 20"/>
                <a:gd name="T13" fmla="*/ 1 h 21"/>
                <a:gd name="T14" fmla="*/ 1 w 20"/>
                <a:gd name="T15" fmla="*/ 1 h 21"/>
                <a:gd name="T16" fmla="*/ 1 w 20"/>
                <a:gd name="T17" fmla="*/ 1 h 21"/>
                <a:gd name="T18" fmla="*/ 1 w 20"/>
                <a:gd name="T19" fmla="*/ 1 h 21"/>
                <a:gd name="T20" fmla="*/ 1 w 20"/>
                <a:gd name="T21" fmla="*/ 0 h 21"/>
                <a:gd name="T22" fmla="*/ 0 w 20"/>
                <a:gd name="T23" fmla="*/ 1 h 21"/>
                <a:gd name="T24" fmla="*/ 0 w 20"/>
                <a:gd name="T25" fmla="*/ 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1"/>
                <a:gd name="T41" fmla="*/ 20 w 2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1">
                  <a:moveTo>
                    <a:pt x="0" y="6"/>
                  </a:moveTo>
                  <a:lnTo>
                    <a:pt x="2" y="13"/>
                  </a:lnTo>
                  <a:lnTo>
                    <a:pt x="7" y="18"/>
                  </a:lnTo>
                  <a:lnTo>
                    <a:pt x="10" y="21"/>
                  </a:lnTo>
                  <a:lnTo>
                    <a:pt x="14" y="20"/>
                  </a:lnTo>
                  <a:lnTo>
                    <a:pt x="17" y="18"/>
                  </a:lnTo>
                  <a:lnTo>
                    <a:pt x="19" y="15"/>
                  </a:lnTo>
                  <a:lnTo>
                    <a:pt x="20" y="12"/>
                  </a:lnTo>
                  <a:lnTo>
                    <a:pt x="18" y="7"/>
                  </a:lnTo>
                  <a:lnTo>
                    <a:pt x="12" y="3"/>
                  </a:lnTo>
                  <a:lnTo>
                    <a:pt x="5" y="0"/>
                  </a:lnTo>
                  <a:lnTo>
                    <a:pt x="0" y="2"/>
                  </a:lnTo>
                  <a:lnTo>
                    <a:pt x="0"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73" name="Freeform 135"/>
            <p:cNvSpPr>
              <a:spLocks/>
            </p:cNvSpPr>
            <p:nvPr/>
          </p:nvSpPr>
          <p:spPr bwMode="auto">
            <a:xfrm>
              <a:off x="3011" y="2722"/>
              <a:ext cx="12" cy="11"/>
            </a:xfrm>
            <a:custGeom>
              <a:avLst/>
              <a:gdLst>
                <a:gd name="T0" fmla="*/ 0 w 23"/>
                <a:gd name="T1" fmla="*/ 1 h 22"/>
                <a:gd name="T2" fmla="*/ 1 w 23"/>
                <a:gd name="T3" fmla="*/ 1 h 22"/>
                <a:gd name="T4" fmla="*/ 1 w 23"/>
                <a:gd name="T5" fmla="*/ 1 h 22"/>
                <a:gd name="T6" fmla="*/ 1 w 23"/>
                <a:gd name="T7" fmla="*/ 1 h 22"/>
                <a:gd name="T8" fmla="*/ 1 w 23"/>
                <a:gd name="T9" fmla="*/ 1 h 22"/>
                <a:gd name="T10" fmla="*/ 1 w 23"/>
                <a:gd name="T11" fmla="*/ 1 h 22"/>
                <a:gd name="T12" fmla="*/ 1 w 23"/>
                <a:gd name="T13" fmla="*/ 1 h 22"/>
                <a:gd name="T14" fmla="*/ 1 w 23"/>
                <a:gd name="T15" fmla="*/ 0 h 22"/>
                <a:gd name="T16" fmla="*/ 0 w 23"/>
                <a:gd name="T17" fmla="*/ 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2"/>
                <a:gd name="T29" fmla="*/ 23 w 23"/>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2">
                  <a:moveTo>
                    <a:pt x="0" y="5"/>
                  </a:moveTo>
                  <a:lnTo>
                    <a:pt x="6" y="8"/>
                  </a:lnTo>
                  <a:lnTo>
                    <a:pt x="9" y="15"/>
                  </a:lnTo>
                  <a:lnTo>
                    <a:pt x="12" y="22"/>
                  </a:lnTo>
                  <a:lnTo>
                    <a:pt x="18" y="20"/>
                  </a:lnTo>
                  <a:lnTo>
                    <a:pt x="23" y="11"/>
                  </a:lnTo>
                  <a:lnTo>
                    <a:pt x="20" y="4"/>
                  </a:lnTo>
                  <a:lnTo>
                    <a:pt x="12" y="0"/>
                  </a:lnTo>
                  <a:lnTo>
                    <a:pt x="0"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74" name="Freeform 136"/>
            <p:cNvSpPr>
              <a:spLocks/>
            </p:cNvSpPr>
            <p:nvPr/>
          </p:nvSpPr>
          <p:spPr bwMode="auto">
            <a:xfrm>
              <a:off x="2964" y="2999"/>
              <a:ext cx="11" cy="13"/>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w 23"/>
                <a:gd name="T37" fmla="*/ 0 h 27"/>
                <a:gd name="T38" fmla="*/ 0 w 23"/>
                <a:gd name="T39" fmla="*/ 0 h 27"/>
                <a:gd name="T40" fmla="*/ 0 w 23"/>
                <a:gd name="T41" fmla="*/ 0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7"/>
                <a:gd name="T65" fmla="*/ 23 w 23"/>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7">
                  <a:moveTo>
                    <a:pt x="4" y="20"/>
                  </a:moveTo>
                  <a:lnTo>
                    <a:pt x="2" y="19"/>
                  </a:lnTo>
                  <a:lnTo>
                    <a:pt x="2" y="18"/>
                  </a:lnTo>
                  <a:lnTo>
                    <a:pt x="1" y="18"/>
                  </a:lnTo>
                  <a:lnTo>
                    <a:pt x="0" y="17"/>
                  </a:lnTo>
                  <a:lnTo>
                    <a:pt x="1" y="14"/>
                  </a:lnTo>
                  <a:lnTo>
                    <a:pt x="2" y="11"/>
                  </a:lnTo>
                  <a:lnTo>
                    <a:pt x="2" y="7"/>
                  </a:lnTo>
                  <a:lnTo>
                    <a:pt x="4" y="5"/>
                  </a:lnTo>
                  <a:lnTo>
                    <a:pt x="8" y="4"/>
                  </a:lnTo>
                  <a:lnTo>
                    <a:pt x="13" y="2"/>
                  </a:lnTo>
                  <a:lnTo>
                    <a:pt x="17" y="0"/>
                  </a:lnTo>
                  <a:lnTo>
                    <a:pt x="21" y="2"/>
                  </a:lnTo>
                  <a:lnTo>
                    <a:pt x="23" y="6"/>
                  </a:lnTo>
                  <a:lnTo>
                    <a:pt x="23" y="12"/>
                  </a:lnTo>
                  <a:lnTo>
                    <a:pt x="23" y="18"/>
                  </a:lnTo>
                  <a:lnTo>
                    <a:pt x="22" y="25"/>
                  </a:lnTo>
                  <a:lnTo>
                    <a:pt x="16" y="27"/>
                  </a:lnTo>
                  <a:lnTo>
                    <a:pt x="12" y="26"/>
                  </a:lnTo>
                  <a:lnTo>
                    <a:pt x="7" y="23"/>
                  </a:lnTo>
                  <a:lnTo>
                    <a:pt x="4" y="2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75" name="Freeform 137"/>
            <p:cNvSpPr>
              <a:spLocks/>
            </p:cNvSpPr>
            <p:nvPr/>
          </p:nvSpPr>
          <p:spPr bwMode="auto">
            <a:xfrm>
              <a:off x="2920" y="2988"/>
              <a:ext cx="15" cy="21"/>
            </a:xfrm>
            <a:custGeom>
              <a:avLst/>
              <a:gdLst>
                <a:gd name="T0" fmla="*/ 1 w 29"/>
                <a:gd name="T1" fmla="*/ 0 h 43"/>
                <a:gd name="T2" fmla="*/ 1 w 29"/>
                <a:gd name="T3" fmla="*/ 0 h 43"/>
                <a:gd name="T4" fmla="*/ 1 w 29"/>
                <a:gd name="T5" fmla="*/ 0 h 43"/>
                <a:gd name="T6" fmla="*/ 1 w 29"/>
                <a:gd name="T7" fmla="*/ 0 h 43"/>
                <a:gd name="T8" fmla="*/ 1 w 29"/>
                <a:gd name="T9" fmla="*/ 0 h 43"/>
                <a:gd name="T10" fmla="*/ 1 w 29"/>
                <a:gd name="T11" fmla="*/ 0 h 43"/>
                <a:gd name="T12" fmla="*/ 1 w 29"/>
                <a:gd name="T13" fmla="*/ 0 h 43"/>
                <a:gd name="T14" fmla="*/ 1 w 29"/>
                <a:gd name="T15" fmla="*/ 1 h 43"/>
                <a:gd name="T16" fmla="*/ 1 w 29"/>
                <a:gd name="T17" fmla="*/ 1 h 43"/>
                <a:gd name="T18" fmla="*/ 1 w 29"/>
                <a:gd name="T19" fmla="*/ 1 h 43"/>
                <a:gd name="T20" fmla="*/ 0 w 29"/>
                <a:gd name="T21" fmla="*/ 1 h 43"/>
                <a:gd name="T22" fmla="*/ 0 w 29"/>
                <a:gd name="T23" fmla="*/ 0 h 43"/>
                <a:gd name="T24" fmla="*/ 1 w 29"/>
                <a:gd name="T25" fmla="*/ 0 h 43"/>
                <a:gd name="T26" fmla="*/ 1 w 29"/>
                <a:gd name="T27" fmla="*/ 0 h 43"/>
                <a:gd name="T28" fmla="*/ 1 w 29"/>
                <a:gd name="T29" fmla="*/ 0 h 43"/>
                <a:gd name="T30" fmla="*/ 1 w 29"/>
                <a:gd name="T31" fmla="*/ 0 h 43"/>
                <a:gd name="T32" fmla="*/ 1 w 29"/>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3"/>
                <a:gd name="T53" fmla="*/ 29 w 29"/>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3">
                  <a:moveTo>
                    <a:pt x="18" y="4"/>
                  </a:moveTo>
                  <a:lnTo>
                    <a:pt x="23" y="2"/>
                  </a:lnTo>
                  <a:lnTo>
                    <a:pt x="28" y="0"/>
                  </a:lnTo>
                  <a:lnTo>
                    <a:pt x="29" y="5"/>
                  </a:lnTo>
                  <a:lnTo>
                    <a:pt x="17" y="21"/>
                  </a:lnTo>
                  <a:lnTo>
                    <a:pt x="15" y="27"/>
                  </a:lnTo>
                  <a:lnTo>
                    <a:pt x="11" y="30"/>
                  </a:lnTo>
                  <a:lnTo>
                    <a:pt x="6" y="35"/>
                  </a:lnTo>
                  <a:lnTo>
                    <a:pt x="4" y="41"/>
                  </a:lnTo>
                  <a:lnTo>
                    <a:pt x="2" y="43"/>
                  </a:lnTo>
                  <a:lnTo>
                    <a:pt x="0" y="38"/>
                  </a:lnTo>
                  <a:lnTo>
                    <a:pt x="0" y="30"/>
                  </a:lnTo>
                  <a:lnTo>
                    <a:pt x="5" y="22"/>
                  </a:lnTo>
                  <a:lnTo>
                    <a:pt x="8" y="15"/>
                  </a:lnTo>
                  <a:lnTo>
                    <a:pt x="10" y="8"/>
                  </a:lnTo>
                  <a:lnTo>
                    <a:pt x="13" y="4"/>
                  </a:lnTo>
                  <a:lnTo>
                    <a:pt x="18"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76" name="Freeform 138"/>
            <p:cNvSpPr>
              <a:spLocks/>
            </p:cNvSpPr>
            <p:nvPr/>
          </p:nvSpPr>
          <p:spPr bwMode="auto">
            <a:xfrm>
              <a:off x="2941" y="3027"/>
              <a:ext cx="19" cy="13"/>
            </a:xfrm>
            <a:custGeom>
              <a:avLst/>
              <a:gdLst>
                <a:gd name="T0" fmla="*/ 1 w 38"/>
                <a:gd name="T1" fmla="*/ 1 h 25"/>
                <a:gd name="T2" fmla="*/ 0 w 38"/>
                <a:gd name="T3" fmla="*/ 1 h 25"/>
                <a:gd name="T4" fmla="*/ 1 w 38"/>
                <a:gd name="T5" fmla="*/ 1 h 25"/>
                <a:gd name="T6" fmla="*/ 1 w 38"/>
                <a:gd name="T7" fmla="*/ 1 h 25"/>
                <a:gd name="T8" fmla="*/ 1 w 38"/>
                <a:gd name="T9" fmla="*/ 1 h 25"/>
                <a:gd name="T10" fmla="*/ 1 w 38"/>
                <a:gd name="T11" fmla="*/ 1 h 25"/>
                <a:gd name="T12" fmla="*/ 1 w 38"/>
                <a:gd name="T13" fmla="*/ 1 h 25"/>
                <a:gd name="T14" fmla="*/ 1 w 38"/>
                <a:gd name="T15" fmla="*/ 1 h 25"/>
                <a:gd name="T16" fmla="*/ 1 w 38"/>
                <a:gd name="T17" fmla="*/ 1 h 25"/>
                <a:gd name="T18" fmla="*/ 1 w 38"/>
                <a:gd name="T19" fmla="*/ 1 h 25"/>
                <a:gd name="T20" fmla="*/ 1 w 38"/>
                <a:gd name="T21" fmla="*/ 1 h 25"/>
                <a:gd name="T22" fmla="*/ 1 w 38"/>
                <a:gd name="T23" fmla="*/ 1 h 25"/>
                <a:gd name="T24" fmla="*/ 1 w 38"/>
                <a:gd name="T25" fmla="*/ 0 h 25"/>
                <a:gd name="T26" fmla="*/ 1 w 38"/>
                <a:gd name="T27" fmla="*/ 0 h 25"/>
                <a:gd name="T28" fmla="*/ 1 w 38"/>
                <a:gd name="T29" fmla="*/ 1 h 25"/>
                <a:gd name="T30" fmla="*/ 1 w 38"/>
                <a:gd name="T31" fmla="*/ 1 h 25"/>
                <a:gd name="T32" fmla="*/ 1 w 38"/>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5"/>
                <a:gd name="T53" fmla="*/ 38 w 3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5">
                  <a:moveTo>
                    <a:pt x="3" y="6"/>
                  </a:moveTo>
                  <a:lnTo>
                    <a:pt x="0" y="10"/>
                  </a:lnTo>
                  <a:lnTo>
                    <a:pt x="1" y="18"/>
                  </a:lnTo>
                  <a:lnTo>
                    <a:pt x="6" y="25"/>
                  </a:lnTo>
                  <a:lnTo>
                    <a:pt x="13" y="25"/>
                  </a:lnTo>
                  <a:lnTo>
                    <a:pt x="17" y="21"/>
                  </a:lnTo>
                  <a:lnTo>
                    <a:pt x="20" y="15"/>
                  </a:lnTo>
                  <a:lnTo>
                    <a:pt x="21" y="10"/>
                  </a:lnTo>
                  <a:lnTo>
                    <a:pt x="25" y="8"/>
                  </a:lnTo>
                  <a:lnTo>
                    <a:pt x="32" y="7"/>
                  </a:lnTo>
                  <a:lnTo>
                    <a:pt x="37" y="4"/>
                  </a:lnTo>
                  <a:lnTo>
                    <a:pt x="38" y="2"/>
                  </a:lnTo>
                  <a:lnTo>
                    <a:pt x="31" y="0"/>
                  </a:lnTo>
                  <a:lnTo>
                    <a:pt x="21" y="0"/>
                  </a:lnTo>
                  <a:lnTo>
                    <a:pt x="13" y="4"/>
                  </a:lnTo>
                  <a:lnTo>
                    <a:pt x="6" y="7"/>
                  </a:lnTo>
                  <a:lnTo>
                    <a:pt x="3"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77" name="Freeform 139"/>
            <p:cNvSpPr>
              <a:spLocks/>
            </p:cNvSpPr>
            <p:nvPr/>
          </p:nvSpPr>
          <p:spPr bwMode="auto">
            <a:xfrm>
              <a:off x="3248" y="2563"/>
              <a:ext cx="7" cy="10"/>
            </a:xfrm>
            <a:custGeom>
              <a:avLst/>
              <a:gdLst>
                <a:gd name="T0" fmla="*/ 1 w 13"/>
                <a:gd name="T1" fmla="*/ 1 h 20"/>
                <a:gd name="T2" fmla="*/ 1 w 13"/>
                <a:gd name="T3" fmla="*/ 1 h 20"/>
                <a:gd name="T4" fmla="*/ 1 w 13"/>
                <a:gd name="T5" fmla="*/ 1 h 20"/>
                <a:gd name="T6" fmla="*/ 1 w 13"/>
                <a:gd name="T7" fmla="*/ 1 h 20"/>
                <a:gd name="T8" fmla="*/ 1 w 13"/>
                <a:gd name="T9" fmla="*/ 1 h 20"/>
                <a:gd name="T10" fmla="*/ 1 w 13"/>
                <a:gd name="T11" fmla="*/ 1 h 20"/>
                <a:gd name="T12" fmla="*/ 1 w 13"/>
                <a:gd name="T13" fmla="*/ 1 h 20"/>
                <a:gd name="T14" fmla="*/ 1 w 13"/>
                <a:gd name="T15" fmla="*/ 1 h 20"/>
                <a:gd name="T16" fmla="*/ 1 w 13"/>
                <a:gd name="T17" fmla="*/ 0 h 20"/>
                <a:gd name="T18" fmla="*/ 1 w 13"/>
                <a:gd name="T19" fmla="*/ 1 h 20"/>
                <a:gd name="T20" fmla="*/ 0 w 13"/>
                <a:gd name="T21" fmla="*/ 1 h 20"/>
                <a:gd name="T22" fmla="*/ 1 w 13"/>
                <a:gd name="T23" fmla="*/ 1 h 20"/>
                <a:gd name="T24" fmla="*/ 1 w 13"/>
                <a:gd name="T25" fmla="*/ 1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20"/>
                <a:gd name="T41" fmla="*/ 13 w 1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20">
                  <a:moveTo>
                    <a:pt x="5" y="20"/>
                  </a:moveTo>
                  <a:lnTo>
                    <a:pt x="8" y="16"/>
                  </a:lnTo>
                  <a:lnTo>
                    <a:pt x="8" y="13"/>
                  </a:lnTo>
                  <a:lnTo>
                    <a:pt x="8" y="10"/>
                  </a:lnTo>
                  <a:lnTo>
                    <a:pt x="11" y="10"/>
                  </a:lnTo>
                  <a:lnTo>
                    <a:pt x="13" y="10"/>
                  </a:lnTo>
                  <a:lnTo>
                    <a:pt x="13" y="6"/>
                  </a:lnTo>
                  <a:lnTo>
                    <a:pt x="10" y="3"/>
                  </a:lnTo>
                  <a:lnTo>
                    <a:pt x="6" y="0"/>
                  </a:lnTo>
                  <a:lnTo>
                    <a:pt x="3" y="3"/>
                  </a:lnTo>
                  <a:lnTo>
                    <a:pt x="0" y="10"/>
                  </a:lnTo>
                  <a:lnTo>
                    <a:pt x="2" y="15"/>
                  </a:lnTo>
                  <a:lnTo>
                    <a:pt x="5" y="2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78" name="Freeform 140"/>
            <p:cNvSpPr>
              <a:spLocks/>
            </p:cNvSpPr>
            <p:nvPr/>
          </p:nvSpPr>
          <p:spPr bwMode="auto">
            <a:xfrm>
              <a:off x="3303" y="2565"/>
              <a:ext cx="13" cy="10"/>
            </a:xfrm>
            <a:custGeom>
              <a:avLst/>
              <a:gdLst>
                <a:gd name="T0" fmla="*/ 0 w 26"/>
                <a:gd name="T1" fmla="*/ 1 h 18"/>
                <a:gd name="T2" fmla="*/ 1 w 26"/>
                <a:gd name="T3" fmla="*/ 1 h 18"/>
                <a:gd name="T4" fmla="*/ 1 w 26"/>
                <a:gd name="T5" fmla="*/ 1 h 18"/>
                <a:gd name="T6" fmla="*/ 1 w 26"/>
                <a:gd name="T7" fmla="*/ 1 h 18"/>
                <a:gd name="T8" fmla="*/ 1 w 26"/>
                <a:gd name="T9" fmla="*/ 1 h 18"/>
                <a:gd name="T10" fmla="*/ 1 w 26"/>
                <a:gd name="T11" fmla="*/ 1 h 18"/>
                <a:gd name="T12" fmla="*/ 1 w 26"/>
                <a:gd name="T13" fmla="*/ 1 h 18"/>
                <a:gd name="T14" fmla="*/ 1 w 26"/>
                <a:gd name="T15" fmla="*/ 1 h 18"/>
                <a:gd name="T16" fmla="*/ 1 w 26"/>
                <a:gd name="T17" fmla="*/ 1 h 18"/>
                <a:gd name="T18" fmla="*/ 1 w 26"/>
                <a:gd name="T19" fmla="*/ 1 h 18"/>
                <a:gd name="T20" fmla="*/ 1 w 26"/>
                <a:gd name="T21" fmla="*/ 0 h 18"/>
                <a:gd name="T22" fmla="*/ 1 w 26"/>
                <a:gd name="T23" fmla="*/ 1 h 18"/>
                <a:gd name="T24" fmla="*/ 0 w 26"/>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8"/>
                <a:gd name="T41" fmla="*/ 26 w 26"/>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8">
                  <a:moveTo>
                    <a:pt x="0" y="7"/>
                  </a:moveTo>
                  <a:lnTo>
                    <a:pt x="1" y="13"/>
                  </a:lnTo>
                  <a:lnTo>
                    <a:pt x="1" y="17"/>
                  </a:lnTo>
                  <a:lnTo>
                    <a:pt x="1" y="18"/>
                  </a:lnTo>
                  <a:lnTo>
                    <a:pt x="3" y="17"/>
                  </a:lnTo>
                  <a:lnTo>
                    <a:pt x="10" y="15"/>
                  </a:lnTo>
                  <a:lnTo>
                    <a:pt x="19" y="14"/>
                  </a:lnTo>
                  <a:lnTo>
                    <a:pt x="26" y="13"/>
                  </a:lnTo>
                  <a:lnTo>
                    <a:pt x="26" y="8"/>
                  </a:lnTo>
                  <a:lnTo>
                    <a:pt x="18" y="3"/>
                  </a:lnTo>
                  <a:lnTo>
                    <a:pt x="8"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79" name="Freeform 141"/>
            <p:cNvSpPr>
              <a:spLocks/>
            </p:cNvSpPr>
            <p:nvPr/>
          </p:nvSpPr>
          <p:spPr bwMode="auto">
            <a:xfrm>
              <a:off x="3395" y="2559"/>
              <a:ext cx="5" cy="8"/>
            </a:xfrm>
            <a:custGeom>
              <a:avLst/>
              <a:gdLst>
                <a:gd name="T0" fmla="*/ 0 w 12"/>
                <a:gd name="T1" fmla="*/ 1 h 15"/>
                <a:gd name="T2" fmla="*/ 0 w 12"/>
                <a:gd name="T3" fmla="*/ 1 h 15"/>
                <a:gd name="T4" fmla="*/ 0 w 12"/>
                <a:gd name="T5" fmla="*/ 1 h 15"/>
                <a:gd name="T6" fmla="*/ 0 w 12"/>
                <a:gd name="T7" fmla="*/ 1 h 15"/>
                <a:gd name="T8" fmla="*/ 0 w 12"/>
                <a:gd name="T9" fmla="*/ 1 h 15"/>
                <a:gd name="T10" fmla="*/ 0 w 12"/>
                <a:gd name="T11" fmla="*/ 1 h 15"/>
                <a:gd name="T12" fmla="*/ 0 w 12"/>
                <a:gd name="T13" fmla="*/ 1 h 15"/>
                <a:gd name="T14" fmla="*/ 0 w 12"/>
                <a:gd name="T15" fmla="*/ 1 h 15"/>
                <a:gd name="T16" fmla="*/ 0 w 12"/>
                <a:gd name="T17" fmla="*/ 1 h 15"/>
                <a:gd name="T18" fmla="*/ 0 w 12"/>
                <a:gd name="T19" fmla="*/ 1 h 15"/>
                <a:gd name="T20" fmla="*/ 0 w 12"/>
                <a:gd name="T21" fmla="*/ 1 h 15"/>
                <a:gd name="T22" fmla="*/ 0 w 12"/>
                <a:gd name="T23" fmla="*/ 0 h 15"/>
                <a:gd name="T24" fmla="*/ 0 w 12"/>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5"/>
                <a:gd name="T41" fmla="*/ 12 w 12"/>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5">
                  <a:moveTo>
                    <a:pt x="0" y="3"/>
                  </a:moveTo>
                  <a:lnTo>
                    <a:pt x="1" y="6"/>
                  </a:lnTo>
                  <a:lnTo>
                    <a:pt x="2" y="11"/>
                  </a:lnTo>
                  <a:lnTo>
                    <a:pt x="1" y="13"/>
                  </a:lnTo>
                  <a:lnTo>
                    <a:pt x="0" y="15"/>
                  </a:lnTo>
                  <a:lnTo>
                    <a:pt x="1" y="15"/>
                  </a:lnTo>
                  <a:lnTo>
                    <a:pt x="6" y="15"/>
                  </a:lnTo>
                  <a:lnTo>
                    <a:pt x="10" y="14"/>
                  </a:lnTo>
                  <a:lnTo>
                    <a:pt x="12" y="10"/>
                  </a:lnTo>
                  <a:lnTo>
                    <a:pt x="9" y="5"/>
                  </a:lnTo>
                  <a:lnTo>
                    <a:pt x="7" y="1"/>
                  </a:lnTo>
                  <a:lnTo>
                    <a:pt x="3"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80" name="Freeform 142"/>
            <p:cNvSpPr>
              <a:spLocks/>
            </p:cNvSpPr>
            <p:nvPr/>
          </p:nvSpPr>
          <p:spPr bwMode="auto">
            <a:xfrm>
              <a:off x="3414" y="2562"/>
              <a:ext cx="6" cy="5"/>
            </a:xfrm>
            <a:custGeom>
              <a:avLst/>
              <a:gdLst>
                <a:gd name="T0" fmla="*/ 0 w 13"/>
                <a:gd name="T1" fmla="*/ 0 h 9"/>
                <a:gd name="T2" fmla="*/ 0 w 13"/>
                <a:gd name="T3" fmla="*/ 1 h 9"/>
                <a:gd name="T4" fmla="*/ 0 w 13"/>
                <a:gd name="T5" fmla="*/ 1 h 9"/>
                <a:gd name="T6" fmla="*/ 0 w 13"/>
                <a:gd name="T7" fmla="*/ 1 h 9"/>
                <a:gd name="T8" fmla="*/ 0 w 13"/>
                <a:gd name="T9" fmla="*/ 1 h 9"/>
                <a:gd name="T10" fmla="*/ 0 w 13"/>
                <a:gd name="T11" fmla="*/ 1 h 9"/>
                <a:gd name="T12" fmla="*/ 0 w 13"/>
                <a:gd name="T13" fmla="*/ 1 h 9"/>
                <a:gd name="T14" fmla="*/ 0 w 13"/>
                <a:gd name="T15" fmla="*/ 1 h 9"/>
                <a:gd name="T16" fmla="*/ 0 w 13"/>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2" y="0"/>
                  </a:moveTo>
                  <a:lnTo>
                    <a:pt x="0" y="1"/>
                  </a:lnTo>
                  <a:lnTo>
                    <a:pt x="0" y="5"/>
                  </a:lnTo>
                  <a:lnTo>
                    <a:pt x="1" y="8"/>
                  </a:lnTo>
                  <a:lnTo>
                    <a:pt x="5" y="9"/>
                  </a:lnTo>
                  <a:lnTo>
                    <a:pt x="9" y="7"/>
                  </a:lnTo>
                  <a:lnTo>
                    <a:pt x="13" y="5"/>
                  </a:lnTo>
                  <a:lnTo>
                    <a:pt x="12" y="1"/>
                  </a:lnTo>
                  <a:lnTo>
                    <a:pt x="2"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81" name="Freeform 143"/>
            <p:cNvSpPr>
              <a:spLocks/>
            </p:cNvSpPr>
            <p:nvPr/>
          </p:nvSpPr>
          <p:spPr bwMode="auto">
            <a:xfrm>
              <a:off x="3398" y="2577"/>
              <a:ext cx="29" cy="10"/>
            </a:xfrm>
            <a:custGeom>
              <a:avLst/>
              <a:gdLst>
                <a:gd name="T0" fmla="*/ 0 w 59"/>
                <a:gd name="T1" fmla="*/ 1 h 20"/>
                <a:gd name="T2" fmla="*/ 0 w 59"/>
                <a:gd name="T3" fmla="*/ 1 h 20"/>
                <a:gd name="T4" fmla="*/ 0 w 59"/>
                <a:gd name="T5" fmla="*/ 1 h 20"/>
                <a:gd name="T6" fmla="*/ 0 w 59"/>
                <a:gd name="T7" fmla="*/ 0 h 20"/>
                <a:gd name="T8" fmla="*/ 1 w 59"/>
                <a:gd name="T9" fmla="*/ 1 h 20"/>
                <a:gd name="T10" fmla="*/ 1 w 59"/>
                <a:gd name="T11" fmla="*/ 1 h 20"/>
                <a:gd name="T12" fmla="*/ 1 w 59"/>
                <a:gd name="T13" fmla="*/ 1 h 20"/>
                <a:gd name="T14" fmla="*/ 1 w 59"/>
                <a:gd name="T15" fmla="*/ 1 h 20"/>
                <a:gd name="T16" fmla="*/ 1 w 59"/>
                <a:gd name="T17" fmla="*/ 1 h 20"/>
                <a:gd name="T18" fmla="*/ 1 w 59"/>
                <a:gd name="T19" fmla="*/ 1 h 20"/>
                <a:gd name="T20" fmla="*/ 1 w 59"/>
                <a:gd name="T21" fmla="*/ 1 h 20"/>
                <a:gd name="T22" fmla="*/ 1 w 59"/>
                <a:gd name="T23" fmla="*/ 1 h 20"/>
                <a:gd name="T24" fmla="*/ 1 w 59"/>
                <a:gd name="T25" fmla="*/ 1 h 20"/>
                <a:gd name="T26" fmla="*/ 1 w 59"/>
                <a:gd name="T27" fmla="*/ 1 h 20"/>
                <a:gd name="T28" fmla="*/ 1 w 59"/>
                <a:gd name="T29" fmla="*/ 1 h 20"/>
                <a:gd name="T30" fmla="*/ 1 w 59"/>
                <a:gd name="T31" fmla="*/ 1 h 20"/>
                <a:gd name="T32" fmla="*/ 1 w 59"/>
                <a:gd name="T33" fmla="*/ 1 h 20"/>
                <a:gd name="T34" fmla="*/ 1 w 59"/>
                <a:gd name="T35" fmla="*/ 1 h 20"/>
                <a:gd name="T36" fmla="*/ 1 w 59"/>
                <a:gd name="T37" fmla="*/ 1 h 20"/>
                <a:gd name="T38" fmla="*/ 0 w 59"/>
                <a:gd name="T39" fmla="*/ 1 h 20"/>
                <a:gd name="T40" fmla="*/ 0 w 59"/>
                <a:gd name="T41" fmla="*/ 1 h 20"/>
                <a:gd name="T42" fmla="*/ 0 w 59"/>
                <a:gd name="T43" fmla="*/ 1 h 20"/>
                <a:gd name="T44" fmla="*/ 0 w 59"/>
                <a:gd name="T45" fmla="*/ 1 h 20"/>
                <a:gd name="T46" fmla="*/ 0 w 59"/>
                <a:gd name="T47" fmla="*/ 1 h 20"/>
                <a:gd name="T48" fmla="*/ 0 w 59"/>
                <a:gd name="T49" fmla="*/ 1 h 20"/>
                <a:gd name="T50" fmla="*/ 0 w 59"/>
                <a:gd name="T51" fmla="*/ 1 h 20"/>
                <a:gd name="T52" fmla="*/ 0 w 59"/>
                <a:gd name="T53" fmla="*/ 1 h 20"/>
                <a:gd name="T54" fmla="*/ 0 w 59"/>
                <a:gd name="T55" fmla="*/ 1 h 20"/>
                <a:gd name="T56" fmla="*/ 0 w 59"/>
                <a:gd name="T57" fmla="*/ 1 h 20"/>
                <a:gd name="T58" fmla="*/ 0 w 59"/>
                <a:gd name="T59" fmla="*/ 1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20"/>
                <a:gd name="T92" fmla="*/ 59 w 59"/>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20">
                  <a:moveTo>
                    <a:pt x="5" y="7"/>
                  </a:moveTo>
                  <a:lnTo>
                    <a:pt x="13" y="6"/>
                  </a:lnTo>
                  <a:lnTo>
                    <a:pt x="22" y="3"/>
                  </a:lnTo>
                  <a:lnTo>
                    <a:pt x="30" y="0"/>
                  </a:lnTo>
                  <a:lnTo>
                    <a:pt x="37" y="1"/>
                  </a:lnTo>
                  <a:lnTo>
                    <a:pt x="44" y="3"/>
                  </a:lnTo>
                  <a:lnTo>
                    <a:pt x="51" y="2"/>
                  </a:lnTo>
                  <a:lnTo>
                    <a:pt x="55" y="2"/>
                  </a:lnTo>
                  <a:lnTo>
                    <a:pt x="58" y="1"/>
                  </a:lnTo>
                  <a:lnTo>
                    <a:pt x="58" y="3"/>
                  </a:lnTo>
                  <a:lnTo>
                    <a:pt x="59" y="8"/>
                  </a:lnTo>
                  <a:lnTo>
                    <a:pt x="58" y="13"/>
                  </a:lnTo>
                  <a:lnTo>
                    <a:pt x="52" y="15"/>
                  </a:lnTo>
                  <a:lnTo>
                    <a:pt x="51" y="18"/>
                  </a:lnTo>
                  <a:lnTo>
                    <a:pt x="47" y="20"/>
                  </a:lnTo>
                  <a:lnTo>
                    <a:pt x="43" y="18"/>
                  </a:lnTo>
                  <a:lnTo>
                    <a:pt x="38" y="14"/>
                  </a:lnTo>
                  <a:lnTo>
                    <a:pt x="35" y="12"/>
                  </a:lnTo>
                  <a:lnTo>
                    <a:pt x="32" y="14"/>
                  </a:lnTo>
                  <a:lnTo>
                    <a:pt x="30" y="17"/>
                  </a:lnTo>
                  <a:lnTo>
                    <a:pt x="30" y="20"/>
                  </a:lnTo>
                  <a:lnTo>
                    <a:pt x="22" y="18"/>
                  </a:lnTo>
                  <a:lnTo>
                    <a:pt x="20" y="17"/>
                  </a:lnTo>
                  <a:lnTo>
                    <a:pt x="16" y="15"/>
                  </a:lnTo>
                  <a:lnTo>
                    <a:pt x="10" y="14"/>
                  </a:lnTo>
                  <a:lnTo>
                    <a:pt x="6" y="15"/>
                  </a:lnTo>
                  <a:lnTo>
                    <a:pt x="2" y="16"/>
                  </a:lnTo>
                  <a:lnTo>
                    <a:pt x="0" y="13"/>
                  </a:lnTo>
                  <a:lnTo>
                    <a:pt x="0" y="9"/>
                  </a:lnTo>
                  <a:lnTo>
                    <a:pt x="5"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82" name="Freeform 144"/>
            <p:cNvSpPr>
              <a:spLocks/>
            </p:cNvSpPr>
            <p:nvPr/>
          </p:nvSpPr>
          <p:spPr bwMode="auto">
            <a:xfrm>
              <a:off x="3444" y="2539"/>
              <a:ext cx="24" cy="12"/>
            </a:xfrm>
            <a:custGeom>
              <a:avLst/>
              <a:gdLst>
                <a:gd name="T0" fmla="*/ 1 w 47"/>
                <a:gd name="T1" fmla="*/ 1 h 24"/>
                <a:gd name="T2" fmla="*/ 1 w 47"/>
                <a:gd name="T3" fmla="*/ 1 h 24"/>
                <a:gd name="T4" fmla="*/ 1 w 47"/>
                <a:gd name="T5" fmla="*/ 1 h 24"/>
                <a:gd name="T6" fmla="*/ 1 w 47"/>
                <a:gd name="T7" fmla="*/ 0 h 24"/>
                <a:gd name="T8" fmla="*/ 1 w 47"/>
                <a:gd name="T9" fmla="*/ 1 h 24"/>
                <a:gd name="T10" fmla="*/ 2 w 47"/>
                <a:gd name="T11" fmla="*/ 1 h 24"/>
                <a:gd name="T12" fmla="*/ 2 w 47"/>
                <a:gd name="T13" fmla="*/ 1 h 24"/>
                <a:gd name="T14" fmla="*/ 2 w 47"/>
                <a:gd name="T15" fmla="*/ 1 h 24"/>
                <a:gd name="T16" fmla="*/ 2 w 47"/>
                <a:gd name="T17" fmla="*/ 1 h 24"/>
                <a:gd name="T18" fmla="*/ 2 w 47"/>
                <a:gd name="T19" fmla="*/ 1 h 24"/>
                <a:gd name="T20" fmla="*/ 2 w 47"/>
                <a:gd name="T21" fmla="*/ 1 h 24"/>
                <a:gd name="T22" fmla="*/ 2 w 47"/>
                <a:gd name="T23" fmla="*/ 1 h 24"/>
                <a:gd name="T24" fmla="*/ 2 w 47"/>
                <a:gd name="T25" fmla="*/ 1 h 24"/>
                <a:gd name="T26" fmla="*/ 2 w 47"/>
                <a:gd name="T27" fmla="*/ 1 h 24"/>
                <a:gd name="T28" fmla="*/ 2 w 47"/>
                <a:gd name="T29" fmla="*/ 1 h 24"/>
                <a:gd name="T30" fmla="*/ 1 w 47"/>
                <a:gd name="T31" fmla="*/ 1 h 24"/>
                <a:gd name="T32" fmla="*/ 1 w 47"/>
                <a:gd name="T33" fmla="*/ 1 h 24"/>
                <a:gd name="T34" fmla="*/ 1 w 47"/>
                <a:gd name="T35" fmla="*/ 1 h 24"/>
                <a:gd name="T36" fmla="*/ 1 w 47"/>
                <a:gd name="T37" fmla="*/ 1 h 24"/>
                <a:gd name="T38" fmla="*/ 1 w 47"/>
                <a:gd name="T39" fmla="*/ 1 h 24"/>
                <a:gd name="T40" fmla="*/ 1 w 47"/>
                <a:gd name="T41" fmla="*/ 1 h 24"/>
                <a:gd name="T42" fmla="*/ 1 w 47"/>
                <a:gd name="T43" fmla="*/ 1 h 24"/>
                <a:gd name="T44" fmla="*/ 1 w 47"/>
                <a:gd name="T45" fmla="*/ 1 h 24"/>
                <a:gd name="T46" fmla="*/ 1 w 47"/>
                <a:gd name="T47" fmla="*/ 1 h 24"/>
                <a:gd name="T48" fmla="*/ 1 w 47"/>
                <a:gd name="T49" fmla="*/ 1 h 24"/>
                <a:gd name="T50" fmla="*/ 1 w 47"/>
                <a:gd name="T51" fmla="*/ 1 h 24"/>
                <a:gd name="T52" fmla="*/ 1 w 47"/>
                <a:gd name="T53" fmla="*/ 1 h 24"/>
                <a:gd name="T54" fmla="*/ 0 w 47"/>
                <a:gd name="T55" fmla="*/ 1 h 24"/>
                <a:gd name="T56" fmla="*/ 1 w 47"/>
                <a:gd name="T57" fmla="*/ 1 h 24"/>
                <a:gd name="T58" fmla="*/ 1 w 47"/>
                <a:gd name="T59" fmla="*/ 1 h 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24"/>
                <a:gd name="T92" fmla="*/ 47 w 47"/>
                <a:gd name="T93" fmla="*/ 24 h 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24">
                  <a:moveTo>
                    <a:pt x="6" y="2"/>
                  </a:moveTo>
                  <a:lnTo>
                    <a:pt x="13" y="3"/>
                  </a:lnTo>
                  <a:lnTo>
                    <a:pt x="20" y="1"/>
                  </a:lnTo>
                  <a:lnTo>
                    <a:pt x="28" y="0"/>
                  </a:lnTo>
                  <a:lnTo>
                    <a:pt x="32" y="1"/>
                  </a:lnTo>
                  <a:lnTo>
                    <a:pt x="36" y="5"/>
                  </a:lnTo>
                  <a:lnTo>
                    <a:pt x="42" y="6"/>
                  </a:lnTo>
                  <a:lnTo>
                    <a:pt x="45" y="6"/>
                  </a:lnTo>
                  <a:lnTo>
                    <a:pt x="47" y="6"/>
                  </a:lnTo>
                  <a:lnTo>
                    <a:pt x="47" y="8"/>
                  </a:lnTo>
                  <a:lnTo>
                    <a:pt x="46" y="14"/>
                  </a:lnTo>
                  <a:lnTo>
                    <a:pt x="44" y="18"/>
                  </a:lnTo>
                  <a:lnTo>
                    <a:pt x="39" y="21"/>
                  </a:lnTo>
                  <a:lnTo>
                    <a:pt x="37" y="24"/>
                  </a:lnTo>
                  <a:lnTo>
                    <a:pt x="35" y="24"/>
                  </a:lnTo>
                  <a:lnTo>
                    <a:pt x="31" y="22"/>
                  </a:lnTo>
                  <a:lnTo>
                    <a:pt x="29" y="16"/>
                  </a:lnTo>
                  <a:lnTo>
                    <a:pt x="28" y="13"/>
                  </a:lnTo>
                  <a:lnTo>
                    <a:pt x="25" y="15"/>
                  </a:lnTo>
                  <a:lnTo>
                    <a:pt x="23" y="20"/>
                  </a:lnTo>
                  <a:lnTo>
                    <a:pt x="22" y="22"/>
                  </a:lnTo>
                  <a:lnTo>
                    <a:pt x="16" y="20"/>
                  </a:lnTo>
                  <a:lnTo>
                    <a:pt x="15" y="17"/>
                  </a:lnTo>
                  <a:lnTo>
                    <a:pt x="13" y="14"/>
                  </a:lnTo>
                  <a:lnTo>
                    <a:pt x="8" y="11"/>
                  </a:lnTo>
                  <a:lnTo>
                    <a:pt x="5" y="13"/>
                  </a:lnTo>
                  <a:lnTo>
                    <a:pt x="1" y="13"/>
                  </a:lnTo>
                  <a:lnTo>
                    <a:pt x="0" y="9"/>
                  </a:lnTo>
                  <a:lnTo>
                    <a:pt x="1" y="5"/>
                  </a:lnTo>
                  <a:lnTo>
                    <a:pt x="6"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83" name="Freeform 145"/>
            <p:cNvSpPr>
              <a:spLocks/>
            </p:cNvSpPr>
            <p:nvPr/>
          </p:nvSpPr>
          <p:spPr bwMode="auto">
            <a:xfrm>
              <a:off x="3052" y="2318"/>
              <a:ext cx="96" cy="108"/>
            </a:xfrm>
            <a:custGeom>
              <a:avLst/>
              <a:gdLst>
                <a:gd name="T0" fmla="*/ 0 w 193"/>
                <a:gd name="T1" fmla="*/ 1 h 216"/>
                <a:gd name="T2" fmla="*/ 1 w 193"/>
                <a:gd name="T3" fmla="*/ 0 h 216"/>
                <a:gd name="T4" fmla="*/ 1 w 193"/>
                <a:gd name="T5" fmla="*/ 1 h 216"/>
                <a:gd name="T6" fmla="*/ 1 w 193"/>
                <a:gd name="T7" fmla="*/ 1 h 216"/>
                <a:gd name="T8" fmla="*/ 1 w 193"/>
                <a:gd name="T9" fmla="*/ 1 h 216"/>
                <a:gd name="T10" fmla="*/ 1 w 193"/>
                <a:gd name="T11" fmla="*/ 1 h 216"/>
                <a:gd name="T12" fmla="*/ 1 w 193"/>
                <a:gd name="T13" fmla="*/ 2 h 216"/>
                <a:gd name="T14" fmla="*/ 2 w 193"/>
                <a:gd name="T15" fmla="*/ 2 h 216"/>
                <a:gd name="T16" fmla="*/ 2 w 193"/>
                <a:gd name="T17" fmla="*/ 2 h 216"/>
                <a:gd name="T18" fmla="*/ 2 w 193"/>
                <a:gd name="T19" fmla="*/ 2 h 216"/>
                <a:gd name="T20" fmla="*/ 2 w 193"/>
                <a:gd name="T21" fmla="*/ 3 h 216"/>
                <a:gd name="T22" fmla="*/ 2 w 193"/>
                <a:gd name="T23" fmla="*/ 3 h 216"/>
                <a:gd name="T24" fmla="*/ 3 w 193"/>
                <a:gd name="T25" fmla="*/ 3 h 216"/>
                <a:gd name="T26" fmla="*/ 3 w 193"/>
                <a:gd name="T27" fmla="*/ 3 h 216"/>
                <a:gd name="T28" fmla="*/ 3 w 193"/>
                <a:gd name="T29" fmla="*/ 3 h 216"/>
                <a:gd name="T30" fmla="*/ 4 w 193"/>
                <a:gd name="T31" fmla="*/ 3 h 216"/>
                <a:gd name="T32" fmla="*/ 4 w 193"/>
                <a:gd name="T33" fmla="*/ 5 h 216"/>
                <a:gd name="T34" fmla="*/ 5 w 193"/>
                <a:gd name="T35" fmla="*/ 5 h 216"/>
                <a:gd name="T36" fmla="*/ 5 w 193"/>
                <a:gd name="T37" fmla="*/ 5 h 216"/>
                <a:gd name="T38" fmla="*/ 6 w 193"/>
                <a:gd name="T39" fmla="*/ 6 h 216"/>
                <a:gd name="T40" fmla="*/ 5 w 193"/>
                <a:gd name="T41" fmla="*/ 6 h 216"/>
                <a:gd name="T42" fmla="*/ 5 w 193"/>
                <a:gd name="T43" fmla="*/ 6 h 216"/>
                <a:gd name="T44" fmla="*/ 4 w 193"/>
                <a:gd name="T45" fmla="*/ 6 h 216"/>
                <a:gd name="T46" fmla="*/ 4 w 193"/>
                <a:gd name="T47" fmla="*/ 6 h 216"/>
                <a:gd name="T48" fmla="*/ 4 w 193"/>
                <a:gd name="T49" fmla="*/ 6 h 216"/>
                <a:gd name="T50" fmla="*/ 4 w 193"/>
                <a:gd name="T51" fmla="*/ 7 h 216"/>
                <a:gd name="T52" fmla="*/ 4 w 193"/>
                <a:gd name="T53" fmla="*/ 7 h 216"/>
                <a:gd name="T54" fmla="*/ 3 w 193"/>
                <a:gd name="T55" fmla="*/ 7 h 216"/>
                <a:gd name="T56" fmla="*/ 3 w 193"/>
                <a:gd name="T57" fmla="*/ 7 h 216"/>
                <a:gd name="T58" fmla="*/ 2 w 193"/>
                <a:gd name="T59" fmla="*/ 7 h 216"/>
                <a:gd name="T60" fmla="*/ 2 w 193"/>
                <a:gd name="T61" fmla="*/ 7 h 216"/>
                <a:gd name="T62" fmla="*/ 2 w 193"/>
                <a:gd name="T63" fmla="*/ 7 h 216"/>
                <a:gd name="T64" fmla="*/ 2 w 193"/>
                <a:gd name="T65" fmla="*/ 6 h 216"/>
                <a:gd name="T66" fmla="*/ 2 w 193"/>
                <a:gd name="T67" fmla="*/ 6 h 216"/>
                <a:gd name="T68" fmla="*/ 2 w 193"/>
                <a:gd name="T69" fmla="*/ 6 h 216"/>
                <a:gd name="T70" fmla="*/ 2 w 193"/>
                <a:gd name="T71" fmla="*/ 6 h 216"/>
                <a:gd name="T72" fmla="*/ 2 w 193"/>
                <a:gd name="T73" fmla="*/ 5 h 216"/>
                <a:gd name="T74" fmla="*/ 1 w 193"/>
                <a:gd name="T75" fmla="*/ 5 h 216"/>
                <a:gd name="T76" fmla="*/ 2 w 193"/>
                <a:gd name="T77" fmla="*/ 5 h 216"/>
                <a:gd name="T78" fmla="*/ 2 w 193"/>
                <a:gd name="T79" fmla="*/ 3 h 216"/>
                <a:gd name="T80" fmla="*/ 2 w 193"/>
                <a:gd name="T81" fmla="*/ 3 h 216"/>
                <a:gd name="T82" fmla="*/ 2 w 193"/>
                <a:gd name="T83" fmla="*/ 3 h 216"/>
                <a:gd name="T84" fmla="*/ 2 w 193"/>
                <a:gd name="T85" fmla="*/ 3 h 216"/>
                <a:gd name="T86" fmla="*/ 1 w 193"/>
                <a:gd name="T87" fmla="*/ 3 h 216"/>
                <a:gd name="T88" fmla="*/ 1 w 193"/>
                <a:gd name="T89" fmla="*/ 3 h 216"/>
                <a:gd name="T90" fmla="*/ 1 w 193"/>
                <a:gd name="T91" fmla="*/ 3 h 216"/>
                <a:gd name="T92" fmla="*/ 1 w 193"/>
                <a:gd name="T93" fmla="*/ 3 h 216"/>
                <a:gd name="T94" fmla="*/ 1 w 193"/>
                <a:gd name="T95" fmla="*/ 3 h 216"/>
                <a:gd name="T96" fmla="*/ 1 w 193"/>
                <a:gd name="T97" fmla="*/ 3 h 216"/>
                <a:gd name="T98" fmla="*/ 1 w 193"/>
                <a:gd name="T99" fmla="*/ 3 h 216"/>
                <a:gd name="T100" fmla="*/ 1 w 193"/>
                <a:gd name="T101" fmla="*/ 3 h 216"/>
                <a:gd name="T102" fmla="*/ 1 w 193"/>
                <a:gd name="T103" fmla="*/ 3 h 216"/>
                <a:gd name="T104" fmla="*/ 1 w 193"/>
                <a:gd name="T105" fmla="*/ 3 h 216"/>
                <a:gd name="T106" fmla="*/ 0 w 193"/>
                <a:gd name="T107" fmla="*/ 3 h 216"/>
                <a:gd name="T108" fmla="*/ 0 w 193"/>
                <a:gd name="T109" fmla="*/ 2 h 216"/>
                <a:gd name="T110" fmla="*/ 0 w 193"/>
                <a:gd name="T111" fmla="*/ 2 h 216"/>
                <a:gd name="T112" fmla="*/ 0 w 193"/>
                <a:gd name="T113" fmla="*/ 2 h 216"/>
                <a:gd name="T114" fmla="*/ 0 w 193"/>
                <a:gd name="T115" fmla="*/ 2 h 216"/>
                <a:gd name="T116" fmla="*/ 0 w 193"/>
                <a:gd name="T117" fmla="*/ 2 h 216"/>
                <a:gd name="T118" fmla="*/ 0 w 193"/>
                <a:gd name="T119" fmla="*/ 1 h 216"/>
                <a:gd name="T120" fmla="*/ 0 w 193"/>
                <a:gd name="T121" fmla="*/ 1 h 216"/>
                <a:gd name="T122" fmla="*/ 0 w 193"/>
                <a:gd name="T123" fmla="*/ 1 h 2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3"/>
                <a:gd name="T187" fmla="*/ 0 h 216"/>
                <a:gd name="T188" fmla="*/ 193 w 193"/>
                <a:gd name="T189" fmla="*/ 216 h 2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3" h="216">
                  <a:moveTo>
                    <a:pt x="20" y="12"/>
                  </a:moveTo>
                  <a:lnTo>
                    <a:pt x="22" y="7"/>
                  </a:lnTo>
                  <a:lnTo>
                    <a:pt x="27" y="0"/>
                  </a:lnTo>
                  <a:lnTo>
                    <a:pt x="33" y="0"/>
                  </a:lnTo>
                  <a:lnTo>
                    <a:pt x="38" y="15"/>
                  </a:lnTo>
                  <a:lnTo>
                    <a:pt x="43" y="28"/>
                  </a:lnTo>
                  <a:lnTo>
                    <a:pt x="45" y="26"/>
                  </a:lnTo>
                  <a:lnTo>
                    <a:pt x="48" y="19"/>
                  </a:lnTo>
                  <a:lnTo>
                    <a:pt x="49" y="13"/>
                  </a:lnTo>
                  <a:lnTo>
                    <a:pt x="52" y="13"/>
                  </a:lnTo>
                  <a:lnTo>
                    <a:pt x="57" y="16"/>
                  </a:lnTo>
                  <a:lnTo>
                    <a:pt x="59" y="20"/>
                  </a:lnTo>
                  <a:lnTo>
                    <a:pt x="58" y="31"/>
                  </a:lnTo>
                  <a:lnTo>
                    <a:pt x="60" y="36"/>
                  </a:lnTo>
                  <a:lnTo>
                    <a:pt x="64" y="41"/>
                  </a:lnTo>
                  <a:lnTo>
                    <a:pt x="68" y="45"/>
                  </a:lnTo>
                  <a:lnTo>
                    <a:pt x="72" y="46"/>
                  </a:lnTo>
                  <a:lnTo>
                    <a:pt x="74" y="46"/>
                  </a:lnTo>
                  <a:lnTo>
                    <a:pt x="76" y="49"/>
                  </a:lnTo>
                  <a:lnTo>
                    <a:pt x="78" y="55"/>
                  </a:lnTo>
                  <a:lnTo>
                    <a:pt x="78" y="68"/>
                  </a:lnTo>
                  <a:lnTo>
                    <a:pt x="79" y="77"/>
                  </a:lnTo>
                  <a:lnTo>
                    <a:pt x="85" y="80"/>
                  </a:lnTo>
                  <a:lnTo>
                    <a:pt x="91" y="83"/>
                  </a:lnTo>
                  <a:lnTo>
                    <a:pt x="97" y="87"/>
                  </a:lnTo>
                  <a:lnTo>
                    <a:pt x="106" y="91"/>
                  </a:lnTo>
                  <a:lnTo>
                    <a:pt x="114" y="96"/>
                  </a:lnTo>
                  <a:lnTo>
                    <a:pt x="119" y="103"/>
                  </a:lnTo>
                  <a:lnTo>
                    <a:pt x="121" y="109"/>
                  </a:lnTo>
                  <a:lnTo>
                    <a:pt x="126" y="111"/>
                  </a:lnTo>
                  <a:lnTo>
                    <a:pt x="135" y="114"/>
                  </a:lnTo>
                  <a:lnTo>
                    <a:pt x="144" y="117"/>
                  </a:lnTo>
                  <a:lnTo>
                    <a:pt x="147" y="125"/>
                  </a:lnTo>
                  <a:lnTo>
                    <a:pt x="150" y="133"/>
                  </a:lnTo>
                  <a:lnTo>
                    <a:pt x="159" y="136"/>
                  </a:lnTo>
                  <a:lnTo>
                    <a:pt x="169" y="136"/>
                  </a:lnTo>
                  <a:lnTo>
                    <a:pt x="173" y="136"/>
                  </a:lnTo>
                  <a:lnTo>
                    <a:pt x="178" y="139"/>
                  </a:lnTo>
                  <a:lnTo>
                    <a:pt x="186" y="148"/>
                  </a:lnTo>
                  <a:lnTo>
                    <a:pt x="193" y="161"/>
                  </a:lnTo>
                  <a:lnTo>
                    <a:pt x="192" y="171"/>
                  </a:lnTo>
                  <a:lnTo>
                    <a:pt x="184" y="178"/>
                  </a:lnTo>
                  <a:lnTo>
                    <a:pt x="176" y="182"/>
                  </a:lnTo>
                  <a:lnTo>
                    <a:pt x="167" y="183"/>
                  </a:lnTo>
                  <a:lnTo>
                    <a:pt x="163" y="183"/>
                  </a:lnTo>
                  <a:lnTo>
                    <a:pt x="159" y="183"/>
                  </a:lnTo>
                  <a:lnTo>
                    <a:pt x="157" y="184"/>
                  </a:lnTo>
                  <a:lnTo>
                    <a:pt x="154" y="185"/>
                  </a:lnTo>
                  <a:lnTo>
                    <a:pt x="151" y="189"/>
                  </a:lnTo>
                  <a:lnTo>
                    <a:pt x="148" y="192"/>
                  </a:lnTo>
                  <a:lnTo>
                    <a:pt x="142" y="193"/>
                  </a:lnTo>
                  <a:lnTo>
                    <a:pt x="136" y="194"/>
                  </a:lnTo>
                  <a:lnTo>
                    <a:pt x="132" y="194"/>
                  </a:lnTo>
                  <a:lnTo>
                    <a:pt x="128" y="198"/>
                  </a:lnTo>
                  <a:lnTo>
                    <a:pt x="126" y="206"/>
                  </a:lnTo>
                  <a:lnTo>
                    <a:pt x="123" y="210"/>
                  </a:lnTo>
                  <a:lnTo>
                    <a:pt x="117" y="207"/>
                  </a:lnTo>
                  <a:lnTo>
                    <a:pt x="111" y="213"/>
                  </a:lnTo>
                  <a:lnTo>
                    <a:pt x="102" y="216"/>
                  </a:lnTo>
                  <a:lnTo>
                    <a:pt x="94" y="214"/>
                  </a:lnTo>
                  <a:lnTo>
                    <a:pt x="91" y="207"/>
                  </a:lnTo>
                  <a:lnTo>
                    <a:pt x="88" y="202"/>
                  </a:lnTo>
                  <a:lnTo>
                    <a:pt x="82" y="199"/>
                  </a:lnTo>
                  <a:lnTo>
                    <a:pt x="80" y="195"/>
                  </a:lnTo>
                  <a:lnTo>
                    <a:pt x="85" y="189"/>
                  </a:lnTo>
                  <a:lnTo>
                    <a:pt x="90" y="180"/>
                  </a:lnTo>
                  <a:lnTo>
                    <a:pt x="91" y="175"/>
                  </a:lnTo>
                  <a:lnTo>
                    <a:pt x="87" y="174"/>
                  </a:lnTo>
                  <a:lnTo>
                    <a:pt x="78" y="177"/>
                  </a:lnTo>
                  <a:lnTo>
                    <a:pt x="70" y="178"/>
                  </a:lnTo>
                  <a:lnTo>
                    <a:pt x="67" y="172"/>
                  </a:lnTo>
                  <a:lnTo>
                    <a:pt x="67" y="164"/>
                  </a:lnTo>
                  <a:lnTo>
                    <a:pt x="68" y="157"/>
                  </a:lnTo>
                  <a:lnTo>
                    <a:pt x="64" y="156"/>
                  </a:lnTo>
                  <a:lnTo>
                    <a:pt x="61" y="154"/>
                  </a:lnTo>
                  <a:lnTo>
                    <a:pt x="61" y="148"/>
                  </a:lnTo>
                  <a:lnTo>
                    <a:pt x="68" y="140"/>
                  </a:lnTo>
                  <a:lnTo>
                    <a:pt x="71" y="133"/>
                  </a:lnTo>
                  <a:lnTo>
                    <a:pt x="72" y="126"/>
                  </a:lnTo>
                  <a:lnTo>
                    <a:pt x="70" y="123"/>
                  </a:lnTo>
                  <a:lnTo>
                    <a:pt x="67" y="122"/>
                  </a:lnTo>
                  <a:lnTo>
                    <a:pt x="67" y="117"/>
                  </a:lnTo>
                  <a:lnTo>
                    <a:pt x="67" y="114"/>
                  </a:lnTo>
                  <a:lnTo>
                    <a:pt x="68" y="110"/>
                  </a:lnTo>
                  <a:lnTo>
                    <a:pt x="70" y="108"/>
                  </a:lnTo>
                  <a:lnTo>
                    <a:pt x="68" y="109"/>
                  </a:lnTo>
                  <a:lnTo>
                    <a:pt x="64" y="111"/>
                  </a:lnTo>
                  <a:lnTo>
                    <a:pt x="59" y="115"/>
                  </a:lnTo>
                  <a:lnTo>
                    <a:pt x="57" y="116"/>
                  </a:lnTo>
                  <a:lnTo>
                    <a:pt x="57" y="115"/>
                  </a:lnTo>
                  <a:lnTo>
                    <a:pt x="57" y="114"/>
                  </a:lnTo>
                  <a:lnTo>
                    <a:pt x="57" y="110"/>
                  </a:lnTo>
                  <a:lnTo>
                    <a:pt x="55" y="107"/>
                  </a:lnTo>
                  <a:lnTo>
                    <a:pt x="52" y="103"/>
                  </a:lnTo>
                  <a:lnTo>
                    <a:pt x="49" y="103"/>
                  </a:lnTo>
                  <a:lnTo>
                    <a:pt x="47" y="103"/>
                  </a:lnTo>
                  <a:lnTo>
                    <a:pt x="45" y="103"/>
                  </a:lnTo>
                  <a:lnTo>
                    <a:pt x="47" y="101"/>
                  </a:lnTo>
                  <a:lnTo>
                    <a:pt x="49" y="94"/>
                  </a:lnTo>
                  <a:lnTo>
                    <a:pt x="51" y="87"/>
                  </a:lnTo>
                  <a:lnTo>
                    <a:pt x="52" y="84"/>
                  </a:lnTo>
                  <a:lnTo>
                    <a:pt x="51" y="83"/>
                  </a:lnTo>
                  <a:lnTo>
                    <a:pt x="47" y="83"/>
                  </a:lnTo>
                  <a:lnTo>
                    <a:pt x="42" y="81"/>
                  </a:lnTo>
                  <a:lnTo>
                    <a:pt x="36" y="79"/>
                  </a:lnTo>
                  <a:lnTo>
                    <a:pt x="32" y="77"/>
                  </a:lnTo>
                  <a:lnTo>
                    <a:pt x="28" y="74"/>
                  </a:lnTo>
                  <a:lnTo>
                    <a:pt x="28" y="71"/>
                  </a:lnTo>
                  <a:lnTo>
                    <a:pt x="30" y="68"/>
                  </a:lnTo>
                  <a:lnTo>
                    <a:pt x="29" y="63"/>
                  </a:lnTo>
                  <a:lnTo>
                    <a:pt x="27" y="57"/>
                  </a:lnTo>
                  <a:lnTo>
                    <a:pt x="23" y="53"/>
                  </a:lnTo>
                  <a:lnTo>
                    <a:pt x="19" y="51"/>
                  </a:lnTo>
                  <a:lnTo>
                    <a:pt x="12" y="50"/>
                  </a:lnTo>
                  <a:lnTo>
                    <a:pt x="4" y="46"/>
                  </a:lnTo>
                  <a:lnTo>
                    <a:pt x="0" y="42"/>
                  </a:lnTo>
                  <a:lnTo>
                    <a:pt x="7" y="39"/>
                  </a:lnTo>
                  <a:lnTo>
                    <a:pt x="15" y="35"/>
                  </a:lnTo>
                  <a:lnTo>
                    <a:pt x="14" y="33"/>
                  </a:lnTo>
                  <a:lnTo>
                    <a:pt x="8" y="30"/>
                  </a:lnTo>
                  <a:lnTo>
                    <a:pt x="3" y="27"/>
                  </a:lnTo>
                  <a:lnTo>
                    <a:pt x="4" y="24"/>
                  </a:lnTo>
                  <a:lnTo>
                    <a:pt x="10" y="19"/>
                  </a:lnTo>
                  <a:lnTo>
                    <a:pt x="17" y="15"/>
                  </a:lnTo>
                  <a:lnTo>
                    <a:pt x="20"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84" name="Freeform 146"/>
            <p:cNvSpPr>
              <a:spLocks/>
            </p:cNvSpPr>
            <p:nvPr/>
          </p:nvSpPr>
          <p:spPr bwMode="auto">
            <a:xfrm>
              <a:off x="3124" y="2324"/>
              <a:ext cx="10" cy="19"/>
            </a:xfrm>
            <a:custGeom>
              <a:avLst/>
              <a:gdLst>
                <a:gd name="T0" fmla="*/ 0 w 21"/>
                <a:gd name="T1" fmla="*/ 1 h 38"/>
                <a:gd name="T2" fmla="*/ 0 w 21"/>
                <a:gd name="T3" fmla="*/ 1 h 38"/>
                <a:gd name="T4" fmla="*/ 0 w 21"/>
                <a:gd name="T5" fmla="*/ 1 h 38"/>
                <a:gd name="T6" fmla="*/ 0 w 21"/>
                <a:gd name="T7" fmla="*/ 1 h 38"/>
                <a:gd name="T8" fmla="*/ 0 w 21"/>
                <a:gd name="T9" fmla="*/ 1 h 38"/>
                <a:gd name="T10" fmla="*/ 0 w 21"/>
                <a:gd name="T11" fmla="*/ 1 h 38"/>
                <a:gd name="T12" fmla="*/ 0 w 21"/>
                <a:gd name="T13" fmla="*/ 1 h 38"/>
                <a:gd name="T14" fmla="*/ 0 w 21"/>
                <a:gd name="T15" fmla="*/ 1 h 38"/>
                <a:gd name="T16" fmla="*/ 0 w 21"/>
                <a:gd name="T17" fmla="*/ 1 h 38"/>
                <a:gd name="T18" fmla="*/ 0 w 21"/>
                <a:gd name="T19" fmla="*/ 1 h 38"/>
                <a:gd name="T20" fmla="*/ 0 w 21"/>
                <a:gd name="T21" fmla="*/ 1 h 38"/>
                <a:gd name="T22" fmla="*/ 0 w 21"/>
                <a:gd name="T23" fmla="*/ 1 h 38"/>
                <a:gd name="T24" fmla="*/ 0 w 21"/>
                <a:gd name="T25" fmla="*/ 1 h 38"/>
                <a:gd name="T26" fmla="*/ 0 w 21"/>
                <a:gd name="T27" fmla="*/ 1 h 38"/>
                <a:gd name="T28" fmla="*/ 0 w 21"/>
                <a:gd name="T29" fmla="*/ 1 h 38"/>
                <a:gd name="T30" fmla="*/ 0 w 21"/>
                <a:gd name="T31" fmla="*/ 1 h 38"/>
                <a:gd name="T32" fmla="*/ 0 w 21"/>
                <a:gd name="T33" fmla="*/ 1 h 38"/>
                <a:gd name="T34" fmla="*/ 0 w 21"/>
                <a:gd name="T35" fmla="*/ 1 h 38"/>
                <a:gd name="T36" fmla="*/ 0 w 21"/>
                <a:gd name="T37" fmla="*/ 1 h 38"/>
                <a:gd name="T38" fmla="*/ 0 w 21"/>
                <a:gd name="T39" fmla="*/ 1 h 38"/>
                <a:gd name="T40" fmla="*/ 0 w 21"/>
                <a:gd name="T41" fmla="*/ 1 h 38"/>
                <a:gd name="T42" fmla="*/ 0 w 21"/>
                <a:gd name="T43" fmla="*/ 1 h 38"/>
                <a:gd name="T44" fmla="*/ 0 w 21"/>
                <a:gd name="T45" fmla="*/ 1 h 38"/>
                <a:gd name="T46" fmla="*/ 0 w 21"/>
                <a:gd name="T47" fmla="*/ 1 h 38"/>
                <a:gd name="T48" fmla="*/ 0 w 21"/>
                <a:gd name="T49" fmla="*/ 0 h 38"/>
                <a:gd name="T50" fmla="*/ 0 w 21"/>
                <a:gd name="T51" fmla="*/ 1 h 38"/>
                <a:gd name="T52" fmla="*/ 0 w 21"/>
                <a:gd name="T53" fmla="*/ 1 h 38"/>
                <a:gd name="T54" fmla="*/ 0 w 21"/>
                <a:gd name="T55" fmla="*/ 1 h 38"/>
                <a:gd name="T56" fmla="*/ 0 w 21"/>
                <a:gd name="T57" fmla="*/ 1 h 38"/>
                <a:gd name="T58" fmla="*/ 0 w 21"/>
                <a:gd name="T59" fmla="*/ 1 h 38"/>
                <a:gd name="T60" fmla="*/ 0 w 21"/>
                <a:gd name="T61" fmla="*/ 1 h 38"/>
                <a:gd name="T62" fmla="*/ 0 w 21"/>
                <a:gd name="T63" fmla="*/ 1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38"/>
                <a:gd name="T98" fmla="*/ 21 w 21"/>
                <a:gd name="T99" fmla="*/ 38 h 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38">
                  <a:moveTo>
                    <a:pt x="3" y="21"/>
                  </a:moveTo>
                  <a:lnTo>
                    <a:pt x="3" y="21"/>
                  </a:lnTo>
                  <a:lnTo>
                    <a:pt x="3" y="22"/>
                  </a:lnTo>
                  <a:lnTo>
                    <a:pt x="2" y="22"/>
                  </a:lnTo>
                  <a:lnTo>
                    <a:pt x="2" y="23"/>
                  </a:lnTo>
                  <a:lnTo>
                    <a:pt x="3" y="26"/>
                  </a:lnTo>
                  <a:lnTo>
                    <a:pt x="3" y="27"/>
                  </a:lnTo>
                  <a:lnTo>
                    <a:pt x="4" y="29"/>
                  </a:lnTo>
                  <a:lnTo>
                    <a:pt x="5" y="31"/>
                  </a:lnTo>
                  <a:lnTo>
                    <a:pt x="4" y="33"/>
                  </a:lnTo>
                  <a:lnTo>
                    <a:pt x="3" y="34"/>
                  </a:lnTo>
                  <a:lnTo>
                    <a:pt x="2" y="35"/>
                  </a:lnTo>
                  <a:lnTo>
                    <a:pt x="2" y="36"/>
                  </a:lnTo>
                  <a:lnTo>
                    <a:pt x="2" y="37"/>
                  </a:lnTo>
                  <a:lnTo>
                    <a:pt x="2" y="38"/>
                  </a:lnTo>
                  <a:lnTo>
                    <a:pt x="3" y="38"/>
                  </a:lnTo>
                  <a:lnTo>
                    <a:pt x="5" y="38"/>
                  </a:lnTo>
                  <a:lnTo>
                    <a:pt x="7" y="38"/>
                  </a:lnTo>
                  <a:lnTo>
                    <a:pt x="10" y="38"/>
                  </a:lnTo>
                  <a:lnTo>
                    <a:pt x="12" y="38"/>
                  </a:lnTo>
                  <a:lnTo>
                    <a:pt x="14" y="37"/>
                  </a:lnTo>
                  <a:lnTo>
                    <a:pt x="15" y="36"/>
                  </a:lnTo>
                  <a:lnTo>
                    <a:pt x="18" y="36"/>
                  </a:lnTo>
                  <a:lnTo>
                    <a:pt x="20" y="34"/>
                  </a:lnTo>
                  <a:lnTo>
                    <a:pt x="21" y="31"/>
                  </a:lnTo>
                  <a:lnTo>
                    <a:pt x="21" y="28"/>
                  </a:lnTo>
                  <a:lnTo>
                    <a:pt x="20" y="24"/>
                  </a:lnTo>
                  <a:lnTo>
                    <a:pt x="20" y="23"/>
                  </a:lnTo>
                  <a:lnTo>
                    <a:pt x="21" y="23"/>
                  </a:lnTo>
                  <a:lnTo>
                    <a:pt x="21" y="22"/>
                  </a:lnTo>
                  <a:lnTo>
                    <a:pt x="20" y="18"/>
                  </a:lnTo>
                  <a:lnTo>
                    <a:pt x="19" y="13"/>
                  </a:lnTo>
                  <a:lnTo>
                    <a:pt x="17" y="8"/>
                  </a:lnTo>
                  <a:lnTo>
                    <a:pt x="15" y="4"/>
                  </a:lnTo>
                  <a:lnTo>
                    <a:pt x="14" y="3"/>
                  </a:lnTo>
                  <a:lnTo>
                    <a:pt x="14" y="1"/>
                  </a:lnTo>
                  <a:lnTo>
                    <a:pt x="13" y="1"/>
                  </a:lnTo>
                  <a:lnTo>
                    <a:pt x="12" y="1"/>
                  </a:lnTo>
                  <a:lnTo>
                    <a:pt x="11" y="0"/>
                  </a:lnTo>
                  <a:lnTo>
                    <a:pt x="10" y="1"/>
                  </a:lnTo>
                  <a:lnTo>
                    <a:pt x="9" y="1"/>
                  </a:lnTo>
                  <a:lnTo>
                    <a:pt x="6" y="1"/>
                  </a:lnTo>
                  <a:lnTo>
                    <a:pt x="5" y="0"/>
                  </a:lnTo>
                  <a:lnTo>
                    <a:pt x="4" y="0"/>
                  </a:lnTo>
                  <a:lnTo>
                    <a:pt x="2" y="1"/>
                  </a:lnTo>
                  <a:lnTo>
                    <a:pt x="0" y="1"/>
                  </a:lnTo>
                  <a:lnTo>
                    <a:pt x="0" y="3"/>
                  </a:lnTo>
                  <a:lnTo>
                    <a:pt x="2" y="5"/>
                  </a:lnTo>
                  <a:lnTo>
                    <a:pt x="3" y="6"/>
                  </a:lnTo>
                  <a:lnTo>
                    <a:pt x="3" y="8"/>
                  </a:lnTo>
                  <a:lnTo>
                    <a:pt x="3" y="10"/>
                  </a:lnTo>
                  <a:lnTo>
                    <a:pt x="3" y="12"/>
                  </a:lnTo>
                  <a:lnTo>
                    <a:pt x="3" y="14"/>
                  </a:lnTo>
                  <a:lnTo>
                    <a:pt x="3" y="15"/>
                  </a:lnTo>
                  <a:lnTo>
                    <a:pt x="3" y="16"/>
                  </a:lnTo>
                  <a:lnTo>
                    <a:pt x="3" y="18"/>
                  </a:lnTo>
                  <a:lnTo>
                    <a:pt x="2" y="19"/>
                  </a:lnTo>
                  <a:lnTo>
                    <a:pt x="2" y="20"/>
                  </a:lnTo>
                  <a:lnTo>
                    <a:pt x="3" y="2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85" name="Freeform 147"/>
            <p:cNvSpPr>
              <a:spLocks/>
            </p:cNvSpPr>
            <p:nvPr/>
          </p:nvSpPr>
          <p:spPr bwMode="auto">
            <a:xfrm>
              <a:off x="3153" y="2343"/>
              <a:ext cx="15" cy="11"/>
            </a:xfrm>
            <a:custGeom>
              <a:avLst/>
              <a:gdLst>
                <a:gd name="T0" fmla="*/ 0 w 31"/>
                <a:gd name="T1" fmla="*/ 1 h 22"/>
                <a:gd name="T2" fmla="*/ 0 w 31"/>
                <a:gd name="T3" fmla="*/ 1 h 22"/>
                <a:gd name="T4" fmla="*/ 0 w 31"/>
                <a:gd name="T5" fmla="*/ 1 h 22"/>
                <a:gd name="T6" fmla="*/ 0 w 31"/>
                <a:gd name="T7" fmla="*/ 1 h 22"/>
                <a:gd name="T8" fmla="*/ 0 w 31"/>
                <a:gd name="T9" fmla="*/ 1 h 22"/>
                <a:gd name="T10" fmla="*/ 0 w 31"/>
                <a:gd name="T11" fmla="*/ 1 h 22"/>
                <a:gd name="T12" fmla="*/ 0 w 31"/>
                <a:gd name="T13" fmla="*/ 1 h 22"/>
                <a:gd name="T14" fmla="*/ 0 w 31"/>
                <a:gd name="T15" fmla="*/ 1 h 22"/>
                <a:gd name="T16" fmla="*/ 0 w 31"/>
                <a:gd name="T17" fmla="*/ 1 h 22"/>
                <a:gd name="T18" fmla="*/ 0 w 31"/>
                <a:gd name="T19" fmla="*/ 1 h 22"/>
                <a:gd name="T20" fmla="*/ 0 w 31"/>
                <a:gd name="T21" fmla="*/ 0 h 22"/>
                <a:gd name="T22" fmla="*/ 0 w 31"/>
                <a:gd name="T23" fmla="*/ 1 h 22"/>
                <a:gd name="T24" fmla="*/ 0 w 31"/>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7"/>
                  </a:moveTo>
                  <a:lnTo>
                    <a:pt x="5" y="14"/>
                  </a:lnTo>
                  <a:lnTo>
                    <a:pt x="10" y="19"/>
                  </a:lnTo>
                  <a:lnTo>
                    <a:pt x="16" y="22"/>
                  </a:lnTo>
                  <a:lnTo>
                    <a:pt x="21" y="21"/>
                  </a:lnTo>
                  <a:lnTo>
                    <a:pt x="25" y="19"/>
                  </a:lnTo>
                  <a:lnTo>
                    <a:pt x="29" y="16"/>
                  </a:lnTo>
                  <a:lnTo>
                    <a:pt x="31" y="13"/>
                  </a:lnTo>
                  <a:lnTo>
                    <a:pt x="28" y="8"/>
                  </a:lnTo>
                  <a:lnTo>
                    <a:pt x="20" y="4"/>
                  </a:lnTo>
                  <a:lnTo>
                    <a:pt x="9"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86" name="Freeform 148"/>
            <p:cNvSpPr>
              <a:spLocks/>
            </p:cNvSpPr>
            <p:nvPr/>
          </p:nvSpPr>
          <p:spPr bwMode="auto">
            <a:xfrm>
              <a:off x="3086" y="2251"/>
              <a:ext cx="7" cy="8"/>
            </a:xfrm>
            <a:custGeom>
              <a:avLst/>
              <a:gdLst>
                <a:gd name="T0" fmla="*/ 1 w 12"/>
                <a:gd name="T1" fmla="*/ 1 h 16"/>
                <a:gd name="T2" fmla="*/ 1 w 12"/>
                <a:gd name="T3" fmla="*/ 1 h 16"/>
                <a:gd name="T4" fmla="*/ 1 w 12"/>
                <a:gd name="T5" fmla="*/ 1 h 16"/>
                <a:gd name="T6" fmla="*/ 1 w 12"/>
                <a:gd name="T7" fmla="*/ 1 h 16"/>
                <a:gd name="T8" fmla="*/ 0 w 12"/>
                <a:gd name="T9" fmla="*/ 1 h 16"/>
                <a:gd name="T10" fmla="*/ 1 w 12"/>
                <a:gd name="T11" fmla="*/ 1 h 16"/>
                <a:gd name="T12" fmla="*/ 1 w 12"/>
                <a:gd name="T13" fmla="*/ 1 h 16"/>
                <a:gd name="T14" fmla="*/ 1 w 12"/>
                <a:gd name="T15" fmla="*/ 1 h 16"/>
                <a:gd name="T16" fmla="*/ 1 w 12"/>
                <a:gd name="T17" fmla="*/ 1 h 16"/>
                <a:gd name="T18" fmla="*/ 1 w 12"/>
                <a:gd name="T19" fmla="*/ 1 h 16"/>
                <a:gd name="T20" fmla="*/ 1 w 12"/>
                <a:gd name="T21" fmla="*/ 1 h 16"/>
                <a:gd name="T22" fmla="*/ 1 w 12"/>
                <a:gd name="T23" fmla="*/ 0 h 16"/>
                <a:gd name="T24" fmla="*/ 1 w 12"/>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6"/>
                <a:gd name="T41" fmla="*/ 12 w 1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6">
                  <a:moveTo>
                    <a:pt x="1" y="2"/>
                  </a:moveTo>
                  <a:lnTo>
                    <a:pt x="2" y="7"/>
                  </a:lnTo>
                  <a:lnTo>
                    <a:pt x="2" y="10"/>
                  </a:lnTo>
                  <a:lnTo>
                    <a:pt x="1" y="14"/>
                  </a:lnTo>
                  <a:lnTo>
                    <a:pt x="0" y="15"/>
                  </a:lnTo>
                  <a:lnTo>
                    <a:pt x="1" y="16"/>
                  </a:lnTo>
                  <a:lnTo>
                    <a:pt x="6" y="16"/>
                  </a:lnTo>
                  <a:lnTo>
                    <a:pt x="11" y="14"/>
                  </a:lnTo>
                  <a:lnTo>
                    <a:pt x="12" y="10"/>
                  </a:lnTo>
                  <a:lnTo>
                    <a:pt x="9" y="5"/>
                  </a:lnTo>
                  <a:lnTo>
                    <a:pt x="6" y="1"/>
                  </a:lnTo>
                  <a:lnTo>
                    <a:pt x="4"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87" name="Freeform 149"/>
            <p:cNvSpPr>
              <a:spLocks/>
            </p:cNvSpPr>
            <p:nvPr/>
          </p:nvSpPr>
          <p:spPr bwMode="auto">
            <a:xfrm>
              <a:off x="2846" y="2036"/>
              <a:ext cx="15" cy="10"/>
            </a:xfrm>
            <a:custGeom>
              <a:avLst/>
              <a:gdLst>
                <a:gd name="T0" fmla="*/ 0 w 30"/>
                <a:gd name="T1" fmla="*/ 0 h 21"/>
                <a:gd name="T2" fmla="*/ 1 w 30"/>
                <a:gd name="T3" fmla="*/ 0 h 21"/>
                <a:gd name="T4" fmla="*/ 1 w 30"/>
                <a:gd name="T5" fmla="*/ 0 h 21"/>
                <a:gd name="T6" fmla="*/ 1 w 30"/>
                <a:gd name="T7" fmla="*/ 0 h 21"/>
                <a:gd name="T8" fmla="*/ 1 w 30"/>
                <a:gd name="T9" fmla="*/ 0 h 21"/>
                <a:gd name="T10" fmla="*/ 1 w 30"/>
                <a:gd name="T11" fmla="*/ 0 h 21"/>
                <a:gd name="T12" fmla="*/ 1 w 30"/>
                <a:gd name="T13" fmla="*/ 0 h 21"/>
                <a:gd name="T14" fmla="*/ 1 w 30"/>
                <a:gd name="T15" fmla="*/ 0 h 21"/>
                <a:gd name="T16" fmla="*/ 1 w 30"/>
                <a:gd name="T17" fmla="*/ 0 h 21"/>
                <a:gd name="T18" fmla="*/ 1 w 30"/>
                <a:gd name="T19" fmla="*/ 0 h 21"/>
                <a:gd name="T20" fmla="*/ 1 w 30"/>
                <a:gd name="T21" fmla="*/ 0 h 21"/>
                <a:gd name="T22" fmla="*/ 1 w 30"/>
                <a:gd name="T23" fmla="*/ 0 h 21"/>
                <a:gd name="T24" fmla="*/ 0 w 30"/>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1"/>
                <a:gd name="T41" fmla="*/ 30 w 3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1">
                  <a:moveTo>
                    <a:pt x="0" y="7"/>
                  </a:moveTo>
                  <a:lnTo>
                    <a:pt x="5" y="14"/>
                  </a:lnTo>
                  <a:lnTo>
                    <a:pt x="10" y="19"/>
                  </a:lnTo>
                  <a:lnTo>
                    <a:pt x="16" y="21"/>
                  </a:lnTo>
                  <a:lnTo>
                    <a:pt x="21" y="20"/>
                  </a:lnTo>
                  <a:lnTo>
                    <a:pt x="24" y="17"/>
                  </a:lnTo>
                  <a:lnTo>
                    <a:pt x="29" y="15"/>
                  </a:lnTo>
                  <a:lnTo>
                    <a:pt x="30" y="12"/>
                  </a:lnTo>
                  <a:lnTo>
                    <a:pt x="27" y="7"/>
                  </a:lnTo>
                  <a:lnTo>
                    <a:pt x="18" y="2"/>
                  </a:lnTo>
                  <a:lnTo>
                    <a:pt x="8"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88" name="Freeform 150"/>
            <p:cNvSpPr>
              <a:spLocks/>
            </p:cNvSpPr>
            <p:nvPr/>
          </p:nvSpPr>
          <p:spPr bwMode="auto">
            <a:xfrm>
              <a:off x="3040" y="2301"/>
              <a:ext cx="5" cy="6"/>
            </a:xfrm>
            <a:custGeom>
              <a:avLst/>
              <a:gdLst>
                <a:gd name="T0" fmla="*/ 1 w 10"/>
                <a:gd name="T1" fmla="*/ 1 h 12"/>
                <a:gd name="T2" fmla="*/ 1 w 10"/>
                <a:gd name="T3" fmla="*/ 1 h 12"/>
                <a:gd name="T4" fmla="*/ 1 w 10"/>
                <a:gd name="T5" fmla="*/ 1 h 12"/>
                <a:gd name="T6" fmla="*/ 1 w 10"/>
                <a:gd name="T7" fmla="*/ 1 h 12"/>
                <a:gd name="T8" fmla="*/ 0 w 10"/>
                <a:gd name="T9" fmla="*/ 1 h 12"/>
                <a:gd name="T10" fmla="*/ 1 w 10"/>
                <a:gd name="T11" fmla="*/ 1 h 12"/>
                <a:gd name="T12" fmla="*/ 1 w 10"/>
                <a:gd name="T13" fmla="*/ 1 h 12"/>
                <a:gd name="T14" fmla="*/ 1 w 10"/>
                <a:gd name="T15" fmla="*/ 1 h 12"/>
                <a:gd name="T16" fmla="*/ 1 w 10"/>
                <a:gd name="T17" fmla="*/ 1 h 12"/>
                <a:gd name="T18" fmla="*/ 1 w 10"/>
                <a:gd name="T19" fmla="*/ 1 h 12"/>
                <a:gd name="T20" fmla="*/ 1 w 10"/>
                <a:gd name="T21" fmla="*/ 0 h 12"/>
                <a:gd name="T22" fmla="*/ 1 w 10"/>
                <a:gd name="T23" fmla="*/ 0 h 12"/>
                <a:gd name="T24" fmla="*/ 1 w 10"/>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2" y="1"/>
                  </a:moveTo>
                  <a:lnTo>
                    <a:pt x="3" y="5"/>
                  </a:lnTo>
                  <a:lnTo>
                    <a:pt x="3" y="8"/>
                  </a:lnTo>
                  <a:lnTo>
                    <a:pt x="2" y="11"/>
                  </a:lnTo>
                  <a:lnTo>
                    <a:pt x="0" y="12"/>
                  </a:lnTo>
                  <a:lnTo>
                    <a:pt x="2" y="12"/>
                  </a:lnTo>
                  <a:lnTo>
                    <a:pt x="6" y="12"/>
                  </a:lnTo>
                  <a:lnTo>
                    <a:pt x="10" y="11"/>
                  </a:lnTo>
                  <a:lnTo>
                    <a:pt x="10" y="7"/>
                  </a:lnTo>
                  <a:lnTo>
                    <a:pt x="7" y="4"/>
                  </a:lnTo>
                  <a:lnTo>
                    <a:pt x="6" y="0"/>
                  </a:lnTo>
                  <a:lnTo>
                    <a:pt x="4" y="0"/>
                  </a:lnTo>
                  <a:lnTo>
                    <a:pt x="2"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89" name="Freeform 151"/>
            <p:cNvSpPr>
              <a:spLocks/>
            </p:cNvSpPr>
            <p:nvPr/>
          </p:nvSpPr>
          <p:spPr bwMode="auto">
            <a:xfrm>
              <a:off x="2873" y="2151"/>
              <a:ext cx="9" cy="7"/>
            </a:xfrm>
            <a:custGeom>
              <a:avLst/>
              <a:gdLst>
                <a:gd name="T0" fmla="*/ 0 w 20"/>
                <a:gd name="T1" fmla="*/ 1 h 13"/>
                <a:gd name="T2" fmla="*/ 0 w 20"/>
                <a:gd name="T3" fmla="*/ 1 h 13"/>
                <a:gd name="T4" fmla="*/ 0 w 20"/>
                <a:gd name="T5" fmla="*/ 1 h 13"/>
                <a:gd name="T6" fmla="*/ 0 w 20"/>
                <a:gd name="T7" fmla="*/ 1 h 13"/>
                <a:gd name="T8" fmla="*/ 0 w 20"/>
                <a:gd name="T9" fmla="*/ 1 h 13"/>
                <a:gd name="T10" fmla="*/ 0 w 20"/>
                <a:gd name="T11" fmla="*/ 1 h 13"/>
                <a:gd name="T12" fmla="*/ 0 w 20"/>
                <a:gd name="T13" fmla="*/ 1 h 13"/>
                <a:gd name="T14" fmla="*/ 0 w 20"/>
                <a:gd name="T15" fmla="*/ 1 h 13"/>
                <a:gd name="T16" fmla="*/ 0 w 20"/>
                <a:gd name="T17" fmla="*/ 1 h 13"/>
                <a:gd name="T18" fmla="*/ 0 w 20"/>
                <a:gd name="T19" fmla="*/ 1 h 13"/>
                <a:gd name="T20" fmla="*/ 0 w 20"/>
                <a:gd name="T21" fmla="*/ 0 h 13"/>
                <a:gd name="T22" fmla="*/ 0 w 20"/>
                <a:gd name="T23" fmla="*/ 0 h 13"/>
                <a:gd name="T24" fmla="*/ 0 w 20"/>
                <a:gd name="T25" fmla="*/ 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3"/>
                <a:gd name="T41" fmla="*/ 20 w 20"/>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3">
                  <a:moveTo>
                    <a:pt x="0" y="3"/>
                  </a:moveTo>
                  <a:lnTo>
                    <a:pt x="2" y="8"/>
                  </a:lnTo>
                  <a:lnTo>
                    <a:pt x="7" y="11"/>
                  </a:lnTo>
                  <a:lnTo>
                    <a:pt x="12" y="13"/>
                  </a:lnTo>
                  <a:lnTo>
                    <a:pt x="15" y="13"/>
                  </a:lnTo>
                  <a:lnTo>
                    <a:pt x="17" y="12"/>
                  </a:lnTo>
                  <a:lnTo>
                    <a:pt x="18" y="10"/>
                  </a:lnTo>
                  <a:lnTo>
                    <a:pt x="20" y="8"/>
                  </a:lnTo>
                  <a:lnTo>
                    <a:pt x="18" y="4"/>
                  </a:lnTo>
                  <a:lnTo>
                    <a:pt x="14" y="1"/>
                  </a:lnTo>
                  <a:lnTo>
                    <a:pt x="7" y="0"/>
                  </a:lnTo>
                  <a:lnTo>
                    <a:pt x="1"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90" name="Freeform 152"/>
            <p:cNvSpPr>
              <a:spLocks/>
            </p:cNvSpPr>
            <p:nvPr/>
          </p:nvSpPr>
          <p:spPr bwMode="auto">
            <a:xfrm>
              <a:off x="3042" y="2312"/>
              <a:ext cx="6" cy="4"/>
            </a:xfrm>
            <a:custGeom>
              <a:avLst/>
              <a:gdLst>
                <a:gd name="T0" fmla="*/ 1 w 11"/>
                <a:gd name="T1" fmla="*/ 0 h 7"/>
                <a:gd name="T2" fmla="*/ 0 w 11"/>
                <a:gd name="T3" fmla="*/ 1 h 7"/>
                <a:gd name="T4" fmla="*/ 1 w 11"/>
                <a:gd name="T5" fmla="*/ 1 h 7"/>
                <a:gd name="T6" fmla="*/ 1 w 11"/>
                <a:gd name="T7" fmla="*/ 1 h 7"/>
                <a:gd name="T8" fmla="*/ 1 w 11"/>
                <a:gd name="T9" fmla="*/ 1 h 7"/>
                <a:gd name="T10" fmla="*/ 1 w 11"/>
                <a:gd name="T11" fmla="*/ 1 h 7"/>
                <a:gd name="T12" fmla="*/ 1 w 11"/>
                <a:gd name="T13" fmla="*/ 1 h 7"/>
                <a:gd name="T14" fmla="*/ 1 w 11"/>
                <a:gd name="T15" fmla="*/ 0 h 7"/>
                <a:gd name="T16" fmla="*/ 1 w 11"/>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7"/>
                <a:gd name="T29" fmla="*/ 11 w 11"/>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7">
                  <a:moveTo>
                    <a:pt x="2" y="0"/>
                  </a:moveTo>
                  <a:lnTo>
                    <a:pt x="0" y="2"/>
                  </a:lnTo>
                  <a:lnTo>
                    <a:pt x="1" y="6"/>
                  </a:lnTo>
                  <a:lnTo>
                    <a:pt x="6" y="7"/>
                  </a:lnTo>
                  <a:lnTo>
                    <a:pt x="9" y="6"/>
                  </a:lnTo>
                  <a:lnTo>
                    <a:pt x="11" y="4"/>
                  </a:lnTo>
                  <a:lnTo>
                    <a:pt x="10" y="2"/>
                  </a:lnTo>
                  <a:lnTo>
                    <a:pt x="7" y="0"/>
                  </a:lnTo>
                  <a:lnTo>
                    <a:pt x="2"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91" name="Freeform 153"/>
            <p:cNvSpPr>
              <a:spLocks/>
            </p:cNvSpPr>
            <p:nvPr/>
          </p:nvSpPr>
          <p:spPr bwMode="auto">
            <a:xfrm>
              <a:off x="3044" y="2290"/>
              <a:ext cx="7" cy="5"/>
            </a:xfrm>
            <a:custGeom>
              <a:avLst/>
              <a:gdLst>
                <a:gd name="T0" fmla="*/ 0 w 15"/>
                <a:gd name="T1" fmla="*/ 0 h 11"/>
                <a:gd name="T2" fmla="*/ 0 w 15"/>
                <a:gd name="T3" fmla="*/ 0 h 11"/>
                <a:gd name="T4" fmla="*/ 0 w 15"/>
                <a:gd name="T5" fmla="*/ 0 h 11"/>
                <a:gd name="T6" fmla="*/ 0 w 15"/>
                <a:gd name="T7" fmla="*/ 0 h 11"/>
                <a:gd name="T8" fmla="*/ 0 w 15"/>
                <a:gd name="T9" fmla="*/ 0 h 11"/>
                <a:gd name="T10" fmla="*/ 0 w 15"/>
                <a:gd name="T11" fmla="*/ 0 h 11"/>
                <a:gd name="T12" fmla="*/ 0 w 15"/>
                <a:gd name="T13" fmla="*/ 0 h 11"/>
                <a:gd name="T14" fmla="*/ 0 w 15"/>
                <a:gd name="T15" fmla="*/ 0 h 11"/>
                <a:gd name="T16" fmla="*/ 0 w 15"/>
                <a:gd name="T17" fmla="*/ 0 h 11"/>
                <a:gd name="T18" fmla="*/ 0 w 15"/>
                <a:gd name="T19" fmla="*/ 0 h 11"/>
                <a:gd name="T20" fmla="*/ 0 w 15"/>
                <a:gd name="T21" fmla="*/ 0 h 11"/>
                <a:gd name="T22" fmla="*/ 0 w 15"/>
                <a:gd name="T23" fmla="*/ 0 h 11"/>
                <a:gd name="T24" fmla="*/ 0 w 15"/>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1"/>
                <a:gd name="T41" fmla="*/ 15 w 15"/>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1">
                  <a:moveTo>
                    <a:pt x="3" y="1"/>
                  </a:moveTo>
                  <a:lnTo>
                    <a:pt x="7" y="2"/>
                  </a:lnTo>
                  <a:lnTo>
                    <a:pt x="11" y="1"/>
                  </a:lnTo>
                  <a:lnTo>
                    <a:pt x="14" y="0"/>
                  </a:lnTo>
                  <a:lnTo>
                    <a:pt x="15" y="0"/>
                  </a:lnTo>
                  <a:lnTo>
                    <a:pt x="15" y="1"/>
                  </a:lnTo>
                  <a:lnTo>
                    <a:pt x="15" y="5"/>
                  </a:lnTo>
                  <a:lnTo>
                    <a:pt x="14" y="9"/>
                  </a:lnTo>
                  <a:lnTo>
                    <a:pt x="12" y="11"/>
                  </a:lnTo>
                  <a:lnTo>
                    <a:pt x="8" y="9"/>
                  </a:lnTo>
                  <a:lnTo>
                    <a:pt x="3" y="7"/>
                  </a:lnTo>
                  <a:lnTo>
                    <a:pt x="0" y="5"/>
                  </a:lnTo>
                  <a:lnTo>
                    <a:pt x="3"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92" name="Freeform 154"/>
            <p:cNvSpPr>
              <a:spLocks/>
            </p:cNvSpPr>
            <p:nvPr/>
          </p:nvSpPr>
          <p:spPr bwMode="auto">
            <a:xfrm>
              <a:off x="2979" y="2298"/>
              <a:ext cx="8" cy="4"/>
            </a:xfrm>
            <a:custGeom>
              <a:avLst/>
              <a:gdLst>
                <a:gd name="T0" fmla="*/ 1 w 16"/>
                <a:gd name="T1" fmla="*/ 0 h 10"/>
                <a:gd name="T2" fmla="*/ 0 w 16"/>
                <a:gd name="T3" fmla="*/ 0 h 10"/>
                <a:gd name="T4" fmla="*/ 1 w 16"/>
                <a:gd name="T5" fmla="*/ 0 h 10"/>
                <a:gd name="T6" fmla="*/ 1 w 16"/>
                <a:gd name="T7" fmla="*/ 0 h 10"/>
                <a:gd name="T8" fmla="*/ 1 w 16"/>
                <a:gd name="T9" fmla="*/ 0 h 10"/>
                <a:gd name="T10" fmla="*/ 1 w 16"/>
                <a:gd name="T11" fmla="*/ 0 h 10"/>
                <a:gd name="T12" fmla="*/ 1 w 16"/>
                <a:gd name="T13" fmla="*/ 0 h 10"/>
                <a:gd name="T14" fmla="*/ 1 w 16"/>
                <a:gd name="T15" fmla="*/ 0 h 10"/>
                <a:gd name="T16" fmla="*/ 1 w 16"/>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4" y="0"/>
                  </a:moveTo>
                  <a:lnTo>
                    <a:pt x="0" y="4"/>
                  </a:lnTo>
                  <a:lnTo>
                    <a:pt x="2" y="7"/>
                  </a:lnTo>
                  <a:lnTo>
                    <a:pt x="8" y="10"/>
                  </a:lnTo>
                  <a:lnTo>
                    <a:pt x="13" y="8"/>
                  </a:lnTo>
                  <a:lnTo>
                    <a:pt x="16" y="5"/>
                  </a:lnTo>
                  <a:lnTo>
                    <a:pt x="15" y="3"/>
                  </a:lnTo>
                  <a:lnTo>
                    <a:pt x="10" y="1"/>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93" name="Freeform 155"/>
            <p:cNvSpPr>
              <a:spLocks/>
            </p:cNvSpPr>
            <p:nvPr/>
          </p:nvSpPr>
          <p:spPr bwMode="auto">
            <a:xfrm>
              <a:off x="2815" y="1910"/>
              <a:ext cx="34" cy="34"/>
            </a:xfrm>
            <a:custGeom>
              <a:avLst/>
              <a:gdLst>
                <a:gd name="T0" fmla="*/ 1 w 68"/>
                <a:gd name="T1" fmla="*/ 1 h 68"/>
                <a:gd name="T2" fmla="*/ 1 w 68"/>
                <a:gd name="T3" fmla="*/ 1 h 68"/>
                <a:gd name="T4" fmla="*/ 1 w 68"/>
                <a:gd name="T5" fmla="*/ 0 h 68"/>
                <a:gd name="T6" fmla="*/ 1 w 68"/>
                <a:gd name="T7" fmla="*/ 0 h 68"/>
                <a:gd name="T8" fmla="*/ 1 w 68"/>
                <a:gd name="T9" fmla="*/ 0 h 68"/>
                <a:gd name="T10" fmla="*/ 1 w 68"/>
                <a:gd name="T11" fmla="*/ 0 h 68"/>
                <a:gd name="T12" fmla="*/ 1 w 68"/>
                <a:gd name="T13" fmla="*/ 0 h 68"/>
                <a:gd name="T14" fmla="*/ 1 w 68"/>
                <a:gd name="T15" fmla="*/ 1 h 68"/>
                <a:gd name="T16" fmla="*/ 1 w 68"/>
                <a:gd name="T17" fmla="*/ 1 h 68"/>
                <a:gd name="T18" fmla="*/ 1 w 68"/>
                <a:gd name="T19" fmla="*/ 1 h 68"/>
                <a:gd name="T20" fmla="*/ 1 w 68"/>
                <a:gd name="T21" fmla="*/ 1 h 68"/>
                <a:gd name="T22" fmla="*/ 1 w 68"/>
                <a:gd name="T23" fmla="*/ 1 h 68"/>
                <a:gd name="T24" fmla="*/ 1 w 68"/>
                <a:gd name="T25" fmla="*/ 1 h 68"/>
                <a:gd name="T26" fmla="*/ 1 w 68"/>
                <a:gd name="T27" fmla="*/ 1 h 68"/>
                <a:gd name="T28" fmla="*/ 2 w 68"/>
                <a:gd name="T29" fmla="*/ 1 h 68"/>
                <a:gd name="T30" fmla="*/ 2 w 68"/>
                <a:gd name="T31" fmla="*/ 1 h 68"/>
                <a:gd name="T32" fmla="*/ 2 w 68"/>
                <a:gd name="T33" fmla="*/ 1 h 68"/>
                <a:gd name="T34" fmla="*/ 2 w 68"/>
                <a:gd name="T35" fmla="*/ 1 h 68"/>
                <a:gd name="T36" fmla="*/ 1 w 68"/>
                <a:gd name="T37" fmla="*/ 2 h 68"/>
                <a:gd name="T38" fmla="*/ 1 w 68"/>
                <a:gd name="T39" fmla="*/ 2 h 68"/>
                <a:gd name="T40" fmla="*/ 1 w 68"/>
                <a:gd name="T41" fmla="*/ 2 h 68"/>
                <a:gd name="T42" fmla="*/ 1 w 68"/>
                <a:gd name="T43" fmla="*/ 2 h 68"/>
                <a:gd name="T44" fmla="*/ 1 w 68"/>
                <a:gd name="T45" fmla="*/ 2 h 68"/>
                <a:gd name="T46" fmla="*/ 1 w 68"/>
                <a:gd name="T47" fmla="*/ 2 h 68"/>
                <a:gd name="T48" fmla="*/ 1 w 68"/>
                <a:gd name="T49" fmla="*/ 2 h 68"/>
                <a:gd name="T50" fmla="*/ 1 w 68"/>
                <a:gd name="T51" fmla="*/ 2 h 68"/>
                <a:gd name="T52" fmla="*/ 1 w 68"/>
                <a:gd name="T53" fmla="*/ 2 h 68"/>
                <a:gd name="T54" fmla="*/ 1 w 68"/>
                <a:gd name="T55" fmla="*/ 2 h 68"/>
                <a:gd name="T56" fmla="*/ 0 w 68"/>
                <a:gd name="T57" fmla="*/ 1 h 68"/>
                <a:gd name="T58" fmla="*/ 1 w 68"/>
                <a:gd name="T59" fmla="*/ 1 h 68"/>
                <a:gd name="T60" fmla="*/ 1 w 68"/>
                <a:gd name="T61" fmla="*/ 1 h 68"/>
                <a:gd name="T62" fmla="*/ 1 w 68"/>
                <a:gd name="T63" fmla="*/ 1 h 68"/>
                <a:gd name="T64" fmla="*/ 1 w 68"/>
                <a:gd name="T65" fmla="*/ 1 h 68"/>
                <a:gd name="T66" fmla="*/ 1 w 68"/>
                <a:gd name="T67" fmla="*/ 1 h 68"/>
                <a:gd name="T68" fmla="*/ 1 w 68"/>
                <a:gd name="T69" fmla="*/ 1 h 68"/>
                <a:gd name="T70" fmla="*/ 1 w 68"/>
                <a:gd name="T71" fmla="*/ 1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
                <a:gd name="T109" fmla="*/ 0 h 68"/>
                <a:gd name="T110" fmla="*/ 68 w 68"/>
                <a:gd name="T111" fmla="*/ 68 h 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 h="68">
                  <a:moveTo>
                    <a:pt x="17" y="1"/>
                  </a:moveTo>
                  <a:lnTo>
                    <a:pt x="20" y="1"/>
                  </a:lnTo>
                  <a:lnTo>
                    <a:pt x="21" y="0"/>
                  </a:lnTo>
                  <a:lnTo>
                    <a:pt x="23" y="0"/>
                  </a:lnTo>
                  <a:lnTo>
                    <a:pt x="24" y="0"/>
                  </a:lnTo>
                  <a:lnTo>
                    <a:pt x="29" y="0"/>
                  </a:lnTo>
                  <a:lnTo>
                    <a:pt x="33" y="0"/>
                  </a:lnTo>
                  <a:lnTo>
                    <a:pt x="38" y="1"/>
                  </a:lnTo>
                  <a:lnTo>
                    <a:pt x="43" y="1"/>
                  </a:lnTo>
                  <a:lnTo>
                    <a:pt x="43" y="6"/>
                  </a:lnTo>
                  <a:lnTo>
                    <a:pt x="47" y="40"/>
                  </a:lnTo>
                  <a:lnTo>
                    <a:pt x="53" y="53"/>
                  </a:lnTo>
                  <a:lnTo>
                    <a:pt x="59" y="54"/>
                  </a:lnTo>
                  <a:lnTo>
                    <a:pt x="61" y="53"/>
                  </a:lnTo>
                  <a:lnTo>
                    <a:pt x="66" y="55"/>
                  </a:lnTo>
                  <a:lnTo>
                    <a:pt x="68" y="58"/>
                  </a:lnTo>
                  <a:lnTo>
                    <a:pt x="68" y="60"/>
                  </a:lnTo>
                  <a:lnTo>
                    <a:pt x="64" y="62"/>
                  </a:lnTo>
                  <a:lnTo>
                    <a:pt x="59" y="65"/>
                  </a:lnTo>
                  <a:lnTo>
                    <a:pt x="51" y="66"/>
                  </a:lnTo>
                  <a:lnTo>
                    <a:pt x="40" y="67"/>
                  </a:lnTo>
                  <a:lnTo>
                    <a:pt x="28" y="68"/>
                  </a:lnTo>
                  <a:lnTo>
                    <a:pt x="26" y="68"/>
                  </a:lnTo>
                  <a:lnTo>
                    <a:pt x="24" y="68"/>
                  </a:lnTo>
                  <a:lnTo>
                    <a:pt x="23" y="68"/>
                  </a:lnTo>
                  <a:lnTo>
                    <a:pt x="21" y="68"/>
                  </a:lnTo>
                  <a:lnTo>
                    <a:pt x="9" y="68"/>
                  </a:lnTo>
                  <a:lnTo>
                    <a:pt x="2" y="66"/>
                  </a:lnTo>
                  <a:lnTo>
                    <a:pt x="0" y="62"/>
                  </a:lnTo>
                  <a:lnTo>
                    <a:pt x="1" y="58"/>
                  </a:lnTo>
                  <a:lnTo>
                    <a:pt x="3" y="54"/>
                  </a:lnTo>
                  <a:lnTo>
                    <a:pt x="7" y="51"/>
                  </a:lnTo>
                  <a:lnTo>
                    <a:pt x="10" y="48"/>
                  </a:lnTo>
                  <a:lnTo>
                    <a:pt x="11" y="47"/>
                  </a:lnTo>
                  <a:lnTo>
                    <a:pt x="17" y="5"/>
                  </a:lnTo>
                  <a:lnTo>
                    <a:pt x="17"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94" name="Freeform 156"/>
            <p:cNvSpPr>
              <a:spLocks/>
            </p:cNvSpPr>
            <p:nvPr/>
          </p:nvSpPr>
          <p:spPr bwMode="auto">
            <a:xfrm>
              <a:off x="2945" y="2191"/>
              <a:ext cx="10" cy="6"/>
            </a:xfrm>
            <a:custGeom>
              <a:avLst/>
              <a:gdLst>
                <a:gd name="T0" fmla="*/ 0 w 22"/>
                <a:gd name="T1" fmla="*/ 0 h 13"/>
                <a:gd name="T2" fmla="*/ 0 w 22"/>
                <a:gd name="T3" fmla="*/ 0 h 13"/>
                <a:gd name="T4" fmla="*/ 0 w 22"/>
                <a:gd name="T5" fmla="*/ 0 h 13"/>
                <a:gd name="T6" fmla="*/ 0 w 22"/>
                <a:gd name="T7" fmla="*/ 0 h 13"/>
                <a:gd name="T8" fmla="*/ 0 w 22"/>
                <a:gd name="T9" fmla="*/ 0 h 13"/>
                <a:gd name="T10" fmla="*/ 0 w 22"/>
                <a:gd name="T11" fmla="*/ 0 h 13"/>
                <a:gd name="T12" fmla="*/ 0 w 22"/>
                <a:gd name="T13" fmla="*/ 0 h 13"/>
                <a:gd name="T14" fmla="*/ 0 w 22"/>
                <a:gd name="T15" fmla="*/ 0 h 13"/>
                <a:gd name="T16" fmla="*/ 0 w 22"/>
                <a:gd name="T17" fmla="*/ 0 h 13"/>
                <a:gd name="T18" fmla="*/ 0 w 22"/>
                <a:gd name="T19" fmla="*/ 0 h 13"/>
                <a:gd name="T20" fmla="*/ 0 w 22"/>
                <a:gd name="T21" fmla="*/ 0 h 13"/>
                <a:gd name="T22" fmla="*/ 0 w 22"/>
                <a:gd name="T23" fmla="*/ 0 h 13"/>
                <a:gd name="T24" fmla="*/ 0 w 22"/>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3"/>
                <a:gd name="T41" fmla="*/ 22 w 22"/>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3">
                  <a:moveTo>
                    <a:pt x="8" y="0"/>
                  </a:moveTo>
                  <a:lnTo>
                    <a:pt x="4" y="1"/>
                  </a:lnTo>
                  <a:lnTo>
                    <a:pt x="1" y="3"/>
                  </a:lnTo>
                  <a:lnTo>
                    <a:pt x="0" y="6"/>
                  </a:lnTo>
                  <a:lnTo>
                    <a:pt x="1" y="9"/>
                  </a:lnTo>
                  <a:lnTo>
                    <a:pt x="4" y="10"/>
                  </a:lnTo>
                  <a:lnTo>
                    <a:pt x="8" y="10"/>
                  </a:lnTo>
                  <a:lnTo>
                    <a:pt x="13" y="10"/>
                  </a:lnTo>
                  <a:lnTo>
                    <a:pt x="19" y="13"/>
                  </a:lnTo>
                  <a:lnTo>
                    <a:pt x="22" y="13"/>
                  </a:lnTo>
                  <a:lnTo>
                    <a:pt x="22" y="8"/>
                  </a:lnTo>
                  <a:lnTo>
                    <a:pt x="19" y="2"/>
                  </a:lnTo>
                  <a:lnTo>
                    <a:pt x="8"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95" name="Freeform 157"/>
            <p:cNvSpPr>
              <a:spLocks/>
            </p:cNvSpPr>
            <p:nvPr/>
          </p:nvSpPr>
          <p:spPr bwMode="auto">
            <a:xfrm>
              <a:off x="2941" y="2174"/>
              <a:ext cx="16" cy="8"/>
            </a:xfrm>
            <a:custGeom>
              <a:avLst/>
              <a:gdLst>
                <a:gd name="T0" fmla="*/ 1 w 32"/>
                <a:gd name="T1" fmla="*/ 0 h 17"/>
                <a:gd name="T2" fmla="*/ 1 w 32"/>
                <a:gd name="T3" fmla="*/ 0 h 17"/>
                <a:gd name="T4" fmla="*/ 1 w 32"/>
                <a:gd name="T5" fmla="*/ 0 h 17"/>
                <a:gd name="T6" fmla="*/ 0 w 32"/>
                <a:gd name="T7" fmla="*/ 0 h 17"/>
                <a:gd name="T8" fmla="*/ 1 w 32"/>
                <a:gd name="T9" fmla="*/ 0 h 17"/>
                <a:gd name="T10" fmla="*/ 1 w 32"/>
                <a:gd name="T11" fmla="*/ 0 h 17"/>
                <a:gd name="T12" fmla="*/ 1 w 32"/>
                <a:gd name="T13" fmla="*/ 0 h 17"/>
                <a:gd name="T14" fmla="*/ 1 w 32"/>
                <a:gd name="T15" fmla="*/ 0 h 17"/>
                <a:gd name="T16" fmla="*/ 1 w 32"/>
                <a:gd name="T17" fmla="*/ 0 h 17"/>
                <a:gd name="T18" fmla="*/ 1 w 32"/>
                <a:gd name="T19" fmla="*/ 0 h 17"/>
                <a:gd name="T20" fmla="*/ 1 w 32"/>
                <a:gd name="T21" fmla="*/ 0 h 17"/>
                <a:gd name="T22" fmla="*/ 1 w 32"/>
                <a:gd name="T23" fmla="*/ 0 h 17"/>
                <a:gd name="T24" fmla="*/ 1 w 32"/>
                <a:gd name="T25" fmla="*/ 0 h 17"/>
                <a:gd name="T26" fmla="*/ 1 w 32"/>
                <a:gd name="T27" fmla="*/ 0 h 17"/>
                <a:gd name="T28" fmla="*/ 1 w 32"/>
                <a:gd name="T29" fmla="*/ 0 h 17"/>
                <a:gd name="T30" fmla="*/ 1 w 32"/>
                <a:gd name="T31" fmla="*/ 0 h 17"/>
                <a:gd name="T32" fmla="*/ 1 w 32"/>
                <a:gd name="T33" fmla="*/ 0 h 17"/>
                <a:gd name="T34" fmla="*/ 1 w 32"/>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17"/>
                <a:gd name="T56" fmla="*/ 32 w 32"/>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17">
                  <a:moveTo>
                    <a:pt x="8" y="5"/>
                  </a:moveTo>
                  <a:lnTo>
                    <a:pt x="8" y="7"/>
                  </a:lnTo>
                  <a:lnTo>
                    <a:pt x="2" y="9"/>
                  </a:lnTo>
                  <a:lnTo>
                    <a:pt x="0" y="11"/>
                  </a:lnTo>
                  <a:lnTo>
                    <a:pt x="11" y="13"/>
                  </a:lnTo>
                  <a:lnTo>
                    <a:pt x="14" y="16"/>
                  </a:lnTo>
                  <a:lnTo>
                    <a:pt x="20" y="17"/>
                  </a:lnTo>
                  <a:lnTo>
                    <a:pt x="26" y="17"/>
                  </a:lnTo>
                  <a:lnTo>
                    <a:pt x="30" y="15"/>
                  </a:lnTo>
                  <a:lnTo>
                    <a:pt x="32" y="11"/>
                  </a:lnTo>
                  <a:lnTo>
                    <a:pt x="31" y="7"/>
                  </a:lnTo>
                  <a:lnTo>
                    <a:pt x="29" y="3"/>
                  </a:lnTo>
                  <a:lnTo>
                    <a:pt x="26" y="3"/>
                  </a:lnTo>
                  <a:lnTo>
                    <a:pt x="21" y="3"/>
                  </a:lnTo>
                  <a:lnTo>
                    <a:pt x="17" y="2"/>
                  </a:lnTo>
                  <a:lnTo>
                    <a:pt x="14" y="1"/>
                  </a:lnTo>
                  <a:lnTo>
                    <a:pt x="13" y="0"/>
                  </a:lnTo>
                  <a:lnTo>
                    <a:pt x="8"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96" name="Freeform 158"/>
            <p:cNvSpPr>
              <a:spLocks/>
            </p:cNvSpPr>
            <p:nvPr/>
          </p:nvSpPr>
          <p:spPr bwMode="auto">
            <a:xfrm>
              <a:off x="2923" y="2176"/>
              <a:ext cx="17" cy="15"/>
            </a:xfrm>
            <a:custGeom>
              <a:avLst/>
              <a:gdLst>
                <a:gd name="T0" fmla="*/ 0 w 35"/>
                <a:gd name="T1" fmla="*/ 0 h 30"/>
                <a:gd name="T2" fmla="*/ 0 w 35"/>
                <a:gd name="T3" fmla="*/ 1 h 30"/>
                <a:gd name="T4" fmla="*/ 0 w 35"/>
                <a:gd name="T5" fmla="*/ 1 h 30"/>
                <a:gd name="T6" fmla="*/ 0 w 35"/>
                <a:gd name="T7" fmla="*/ 1 h 30"/>
                <a:gd name="T8" fmla="*/ 0 w 35"/>
                <a:gd name="T9" fmla="*/ 1 h 30"/>
                <a:gd name="T10" fmla="*/ 0 w 35"/>
                <a:gd name="T11" fmla="*/ 1 h 30"/>
                <a:gd name="T12" fmla="*/ 0 w 35"/>
                <a:gd name="T13" fmla="*/ 1 h 30"/>
                <a:gd name="T14" fmla="*/ 0 w 35"/>
                <a:gd name="T15" fmla="*/ 1 h 30"/>
                <a:gd name="T16" fmla="*/ 0 w 35"/>
                <a:gd name="T17" fmla="*/ 1 h 30"/>
                <a:gd name="T18" fmla="*/ 1 w 35"/>
                <a:gd name="T19" fmla="*/ 1 h 30"/>
                <a:gd name="T20" fmla="*/ 1 w 35"/>
                <a:gd name="T21" fmla="*/ 1 h 30"/>
                <a:gd name="T22" fmla="*/ 1 w 35"/>
                <a:gd name="T23" fmla="*/ 1 h 30"/>
                <a:gd name="T24" fmla="*/ 1 w 35"/>
                <a:gd name="T25" fmla="*/ 1 h 30"/>
                <a:gd name="T26" fmla="*/ 0 w 35"/>
                <a:gd name="T27" fmla="*/ 1 h 30"/>
                <a:gd name="T28" fmla="*/ 0 w 35"/>
                <a:gd name="T29" fmla="*/ 1 h 30"/>
                <a:gd name="T30" fmla="*/ 0 w 35"/>
                <a:gd name="T31" fmla="*/ 1 h 30"/>
                <a:gd name="T32" fmla="*/ 0 w 35"/>
                <a:gd name="T33" fmla="*/ 1 h 30"/>
                <a:gd name="T34" fmla="*/ 0 w 35"/>
                <a:gd name="T35" fmla="*/ 1 h 30"/>
                <a:gd name="T36" fmla="*/ 0 w 35"/>
                <a:gd name="T37" fmla="*/ 1 h 30"/>
                <a:gd name="T38" fmla="*/ 0 w 35"/>
                <a:gd name="T39" fmla="*/ 1 h 30"/>
                <a:gd name="T40" fmla="*/ 0 w 35"/>
                <a:gd name="T41" fmla="*/ 1 h 30"/>
                <a:gd name="T42" fmla="*/ 0 w 35"/>
                <a:gd name="T43" fmla="*/ 1 h 30"/>
                <a:gd name="T44" fmla="*/ 0 w 35"/>
                <a:gd name="T45" fmla="*/ 1 h 30"/>
                <a:gd name="T46" fmla="*/ 0 w 35"/>
                <a:gd name="T47" fmla="*/ 1 h 30"/>
                <a:gd name="T48" fmla="*/ 0 w 35"/>
                <a:gd name="T49" fmla="*/ 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30"/>
                <a:gd name="T77" fmla="*/ 35 w 35"/>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30">
                  <a:moveTo>
                    <a:pt x="16" y="0"/>
                  </a:moveTo>
                  <a:lnTo>
                    <a:pt x="20" y="5"/>
                  </a:lnTo>
                  <a:lnTo>
                    <a:pt x="21" y="9"/>
                  </a:lnTo>
                  <a:lnTo>
                    <a:pt x="21" y="13"/>
                  </a:lnTo>
                  <a:lnTo>
                    <a:pt x="21" y="15"/>
                  </a:lnTo>
                  <a:lnTo>
                    <a:pt x="23" y="16"/>
                  </a:lnTo>
                  <a:lnTo>
                    <a:pt x="26" y="19"/>
                  </a:lnTo>
                  <a:lnTo>
                    <a:pt x="28" y="20"/>
                  </a:lnTo>
                  <a:lnTo>
                    <a:pt x="28" y="22"/>
                  </a:lnTo>
                  <a:lnTo>
                    <a:pt x="34" y="23"/>
                  </a:lnTo>
                  <a:lnTo>
                    <a:pt x="35" y="25"/>
                  </a:lnTo>
                  <a:lnTo>
                    <a:pt x="35" y="29"/>
                  </a:lnTo>
                  <a:lnTo>
                    <a:pt x="35" y="30"/>
                  </a:lnTo>
                  <a:lnTo>
                    <a:pt x="31" y="30"/>
                  </a:lnTo>
                  <a:lnTo>
                    <a:pt x="24" y="30"/>
                  </a:lnTo>
                  <a:lnTo>
                    <a:pt x="16" y="29"/>
                  </a:lnTo>
                  <a:lnTo>
                    <a:pt x="10" y="25"/>
                  </a:lnTo>
                  <a:lnTo>
                    <a:pt x="3" y="23"/>
                  </a:lnTo>
                  <a:lnTo>
                    <a:pt x="0" y="17"/>
                  </a:lnTo>
                  <a:lnTo>
                    <a:pt x="1" y="12"/>
                  </a:lnTo>
                  <a:lnTo>
                    <a:pt x="5" y="8"/>
                  </a:lnTo>
                  <a:lnTo>
                    <a:pt x="8" y="7"/>
                  </a:lnTo>
                  <a:lnTo>
                    <a:pt x="13" y="5"/>
                  </a:lnTo>
                  <a:lnTo>
                    <a:pt x="15" y="2"/>
                  </a:lnTo>
                  <a:lnTo>
                    <a:pt x="16"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97" name="Freeform 159"/>
            <p:cNvSpPr>
              <a:spLocks/>
            </p:cNvSpPr>
            <p:nvPr/>
          </p:nvSpPr>
          <p:spPr bwMode="auto">
            <a:xfrm>
              <a:off x="3453" y="2219"/>
              <a:ext cx="32" cy="48"/>
            </a:xfrm>
            <a:custGeom>
              <a:avLst/>
              <a:gdLst>
                <a:gd name="T0" fmla="*/ 1 w 63"/>
                <a:gd name="T1" fmla="*/ 1 h 94"/>
                <a:gd name="T2" fmla="*/ 1 w 63"/>
                <a:gd name="T3" fmla="*/ 1 h 94"/>
                <a:gd name="T4" fmla="*/ 1 w 63"/>
                <a:gd name="T5" fmla="*/ 1 h 94"/>
                <a:gd name="T6" fmla="*/ 1 w 63"/>
                <a:gd name="T7" fmla="*/ 1 h 94"/>
                <a:gd name="T8" fmla="*/ 1 w 63"/>
                <a:gd name="T9" fmla="*/ 1 h 94"/>
                <a:gd name="T10" fmla="*/ 1 w 63"/>
                <a:gd name="T11" fmla="*/ 2 h 94"/>
                <a:gd name="T12" fmla="*/ 1 w 63"/>
                <a:gd name="T13" fmla="*/ 2 h 94"/>
                <a:gd name="T14" fmla="*/ 1 w 63"/>
                <a:gd name="T15" fmla="*/ 2 h 94"/>
                <a:gd name="T16" fmla="*/ 1 w 63"/>
                <a:gd name="T17" fmla="*/ 2 h 94"/>
                <a:gd name="T18" fmla="*/ 1 w 63"/>
                <a:gd name="T19" fmla="*/ 2 h 94"/>
                <a:gd name="T20" fmla="*/ 1 w 63"/>
                <a:gd name="T21" fmla="*/ 3 h 94"/>
                <a:gd name="T22" fmla="*/ 2 w 63"/>
                <a:gd name="T23" fmla="*/ 3 h 94"/>
                <a:gd name="T24" fmla="*/ 2 w 63"/>
                <a:gd name="T25" fmla="*/ 3 h 94"/>
                <a:gd name="T26" fmla="*/ 2 w 63"/>
                <a:gd name="T27" fmla="*/ 3 h 94"/>
                <a:gd name="T28" fmla="*/ 2 w 63"/>
                <a:gd name="T29" fmla="*/ 3 h 94"/>
                <a:gd name="T30" fmla="*/ 2 w 63"/>
                <a:gd name="T31" fmla="*/ 3 h 94"/>
                <a:gd name="T32" fmla="*/ 2 w 63"/>
                <a:gd name="T33" fmla="*/ 4 h 94"/>
                <a:gd name="T34" fmla="*/ 2 w 63"/>
                <a:gd name="T35" fmla="*/ 3 h 94"/>
                <a:gd name="T36" fmla="*/ 2 w 63"/>
                <a:gd name="T37" fmla="*/ 3 h 94"/>
                <a:gd name="T38" fmla="*/ 2 w 63"/>
                <a:gd name="T39" fmla="*/ 3 h 94"/>
                <a:gd name="T40" fmla="*/ 2 w 63"/>
                <a:gd name="T41" fmla="*/ 2 h 94"/>
                <a:gd name="T42" fmla="*/ 2 w 63"/>
                <a:gd name="T43" fmla="*/ 2 h 94"/>
                <a:gd name="T44" fmla="*/ 2 w 63"/>
                <a:gd name="T45" fmla="*/ 2 h 94"/>
                <a:gd name="T46" fmla="*/ 2 w 63"/>
                <a:gd name="T47" fmla="*/ 2 h 94"/>
                <a:gd name="T48" fmla="*/ 2 w 63"/>
                <a:gd name="T49" fmla="*/ 2 h 94"/>
                <a:gd name="T50" fmla="*/ 2 w 63"/>
                <a:gd name="T51" fmla="*/ 2 h 94"/>
                <a:gd name="T52" fmla="*/ 2 w 63"/>
                <a:gd name="T53" fmla="*/ 2 h 94"/>
                <a:gd name="T54" fmla="*/ 2 w 63"/>
                <a:gd name="T55" fmla="*/ 2 h 94"/>
                <a:gd name="T56" fmla="*/ 2 w 63"/>
                <a:gd name="T57" fmla="*/ 1 h 94"/>
                <a:gd name="T58" fmla="*/ 2 w 63"/>
                <a:gd name="T59" fmla="*/ 1 h 94"/>
                <a:gd name="T60" fmla="*/ 2 w 63"/>
                <a:gd name="T61" fmla="*/ 1 h 94"/>
                <a:gd name="T62" fmla="*/ 2 w 63"/>
                <a:gd name="T63" fmla="*/ 1 h 94"/>
                <a:gd name="T64" fmla="*/ 2 w 63"/>
                <a:gd name="T65" fmla="*/ 1 h 94"/>
                <a:gd name="T66" fmla="*/ 1 w 63"/>
                <a:gd name="T67" fmla="*/ 1 h 94"/>
                <a:gd name="T68" fmla="*/ 1 w 63"/>
                <a:gd name="T69" fmla="*/ 0 h 94"/>
                <a:gd name="T70" fmla="*/ 1 w 63"/>
                <a:gd name="T71" fmla="*/ 1 h 94"/>
                <a:gd name="T72" fmla="*/ 1 w 63"/>
                <a:gd name="T73" fmla="*/ 1 h 94"/>
                <a:gd name="T74" fmla="*/ 0 w 63"/>
                <a:gd name="T75" fmla="*/ 1 h 94"/>
                <a:gd name="T76" fmla="*/ 1 w 63"/>
                <a:gd name="T77" fmla="*/ 1 h 94"/>
                <a:gd name="T78" fmla="*/ 1 w 63"/>
                <a:gd name="T79" fmla="*/ 1 h 94"/>
                <a:gd name="T80" fmla="*/ 1 w 63"/>
                <a:gd name="T81" fmla="*/ 1 h 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
                <a:gd name="T124" fmla="*/ 0 h 94"/>
                <a:gd name="T125" fmla="*/ 63 w 63"/>
                <a:gd name="T126" fmla="*/ 94 h 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 h="94">
                  <a:moveTo>
                    <a:pt x="9" y="25"/>
                  </a:moveTo>
                  <a:lnTo>
                    <a:pt x="12" y="25"/>
                  </a:lnTo>
                  <a:lnTo>
                    <a:pt x="15" y="27"/>
                  </a:lnTo>
                  <a:lnTo>
                    <a:pt x="17" y="30"/>
                  </a:lnTo>
                  <a:lnTo>
                    <a:pt x="20" y="31"/>
                  </a:lnTo>
                  <a:lnTo>
                    <a:pt x="20" y="38"/>
                  </a:lnTo>
                  <a:lnTo>
                    <a:pt x="21" y="42"/>
                  </a:lnTo>
                  <a:lnTo>
                    <a:pt x="25" y="48"/>
                  </a:lnTo>
                  <a:lnTo>
                    <a:pt x="30" y="51"/>
                  </a:lnTo>
                  <a:lnTo>
                    <a:pt x="28" y="62"/>
                  </a:lnTo>
                  <a:lnTo>
                    <a:pt x="31" y="70"/>
                  </a:lnTo>
                  <a:lnTo>
                    <a:pt x="35" y="79"/>
                  </a:lnTo>
                  <a:lnTo>
                    <a:pt x="39" y="88"/>
                  </a:lnTo>
                  <a:lnTo>
                    <a:pt x="42" y="87"/>
                  </a:lnTo>
                  <a:lnTo>
                    <a:pt x="46" y="88"/>
                  </a:lnTo>
                  <a:lnTo>
                    <a:pt x="48" y="92"/>
                  </a:lnTo>
                  <a:lnTo>
                    <a:pt x="50" y="94"/>
                  </a:lnTo>
                  <a:lnTo>
                    <a:pt x="56" y="87"/>
                  </a:lnTo>
                  <a:lnTo>
                    <a:pt x="61" y="79"/>
                  </a:lnTo>
                  <a:lnTo>
                    <a:pt x="62" y="70"/>
                  </a:lnTo>
                  <a:lnTo>
                    <a:pt x="63" y="61"/>
                  </a:lnTo>
                  <a:lnTo>
                    <a:pt x="59" y="60"/>
                  </a:lnTo>
                  <a:lnTo>
                    <a:pt x="57" y="58"/>
                  </a:lnTo>
                  <a:lnTo>
                    <a:pt x="54" y="57"/>
                  </a:lnTo>
                  <a:lnTo>
                    <a:pt x="50" y="57"/>
                  </a:lnTo>
                  <a:lnTo>
                    <a:pt x="48" y="51"/>
                  </a:lnTo>
                  <a:lnTo>
                    <a:pt x="48" y="45"/>
                  </a:lnTo>
                  <a:lnTo>
                    <a:pt x="48" y="38"/>
                  </a:lnTo>
                  <a:lnTo>
                    <a:pt x="48" y="31"/>
                  </a:lnTo>
                  <a:lnTo>
                    <a:pt x="41" y="26"/>
                  </a:lnTo>
                  <a:lnTo>
                    <a:pt x="39" y="18"/>
                  </a:lnTo>
                  <a:lnTo>
                    <a:pt x="38" y="10"/>
                  </a:lnTo>
                  <a:lnTo>
                    <a:pt x="35" y="1"/>
                  </a:lnTo>
                  <a:lnTo>
                    <a:pt x="27" y="1"/>
                  </a:lnTo>
                  <a:lnTo>
                    <a:pt x="19" y="0"/>
                  </a:lnTo>
                  <a:lnTo>
                    <a:pt x="11" y="2"/>
                  </a:lnTo>
                  <a:lnTo>
                    <a:pt x="3" y="7"/>
                  </a:lnTo>
                  <a:lnTo>
                    <a:pt x="0" y="13"/>
                  </a:lnTo>
                  <a:lnTo>
                    <a:pt x="1" y="19"/>
                  </a:lnTo>
                  <a:lnTo>
                    <a:pt x="3" y="24"/>
                  </a:lnTo>
                  <a:lnTo>
                    <a:pt x="9" y="2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98" name="Freeform 160"/>
            <p:cNvSpPr>
              <a:spLocks/>
            </p:cNvSpPr>
            <p:nvPr/>
          </p:nvSpPr>
          <p:spPr bwMode="auto">
            <a:xfrm>
              <a:off x="3447" y="2257"/>
              <a:ext cx="111" cy="125"/>
            </a:xfrm>
            <a:custGeom>
              <a:avLst/>
              <a:gdLst>
                <a:gd name="T0" fmla="*/ 1 w 221"/>
                <a:gd name="T1" fmla="*/ 1 h 250"/>
                <a:gd name="T2" fmla="*/ 1 w 221"/>
                <a:gd name="T3" fmla="*/ 1 h 250"/>
                <a:gd name="T4" fmla="*/ 1 w 221"/>
                <a:gd name="T5" fmla="*/ 1 h 250"/>
                <a:gd name="T6" fmla="*/ 1 w 221"/>
                <a:gd name="T7" fmla="*/ 1 h 250"/>
                <a:gd name="T8" fmla="*/ 1 w 221"/>
                <a:gd name="T9" fmla="*/ 2 h 250"/>
                <a:gd name="T10" fmla="*/ 0 w 221"/>
                <a:gd name="T11" fmla="*/ 2 h 250"/>
                <a:gd name="T12" fmla="*/ 1 w 221"/>
                <a:gd name="T13" fmla="*/ 2 h 250"/>
                <a:gd name="T14" fmla="*/ 1 w 221"/>
                <a:gd name="T15" fmla="*/ 3 h 250"/>
                <a:gd name="T16" fmla="*/ 2 w 221"/>
                <a:gd name="T17" fmla="*/ 3 h 250"/>
                <a:gd name="T18" fmla="*/ 2 w 221"/>
                <a:gd name="T19" fmla="*/ 3 h 250"/>
                <a:gd name="T20" fmla="*/ 2 w 221"/>
                <a:gd name="T21" fmla="*/ 4 h 250"/>
                <a:gd name="T22" fmla="*/ 2 w 221"/>
                <a:gd name="T23" fmla="*/ 4 h 250"/>
                <a:gd name="T24" fmla="*/ 2 w 221"/>
                <a:gd name="T25" fmla="*/ 5 h 250"/>
                <a:gd name="T26" fmla="*/ 3 w 221"/>
                <a:gd name="T27" fmla="*/ 5 h 250"/>
                <a:gd name="T28" fmla="*/ 3 w 221"/>
                <a:gd name="T29" fmla="*/ 5 h 250"/>
                <a:gd name="T30" fmla="*/ 4 w 221"/>
                <a:gd name="T31" fmla="*/ 5 h 250"/>
                <a:gd name="T32" fmla="*/ 4 w 221"/>
                <a:gd name="T33" fmla="*/ 6 h 250"/>
                <a:gd name="T34" fmla="*/ 5 w 221"/>
                <a:gd name="T35" fmla="*/ 6 h 250"/>
                <a:gd name="T36" fmla="*/ 5 w 221"/>
                <a:gd name="T37" fmla="*/ 7 h 250"/>
                <a:gd name="T38" fmla="*/ 5 w 221"/>
                <a:gd name="T39" fmla="*/ 7 h 250"/>
                <a:gd name="T40" fmla="*/ 5 w 221"/>
                <a:gd name="T41" fmla="*/ 7 h 250"/>
                <a:gd name="T42" fmla="*/ 6 w 221"/>
                <a:gd name="T43" fmla="*/ 7 h 250"/>
                <a:gd name="T44" fmla="*/ 6 w 221"/>
                <a:gd name="T45" fmla="*/ 7 h 250"/>
                <a:gd name="T46" fmla="*/ 6 w 221"/>
                <a:gd name="T47" fmla="*/ 8 h 250"/>
                <a:gd name="T48" fmla="*/ 7 w 221"/>
                <a:gd name="T49" fmla="*/ 8 h 250"/>
                <a:gd name="T50" fmla="*/ 7 w 221"/>
                <a:gd name="T51" fmla="*/ 8 h 250"/>
                <a:gd name="T52" fmla="*/ 7 w 221"/>
                <a:gd name="T53" fmla="*/ 7 h 250"/>
                <a:gd name="T54" fmla="*/ 7 w 221"/>
                <a:gd name="T55" fmla="*/ 7 h 250"/>
                <a:gd name="T56" fmla="*/ 7 w 221"/>
                <a:gd name="T57" fmla="*/ 7 h 250"/>
                <a:gd name="T58" fmla="*/ 6 w 221"/>
                <a:gd name="T59" fmla="*/ 6 h 250"/>
                <a:gd name="T60" fmla="*/ 6 w 221"/>
                <a:gd name="T61" fmla="*/ 6 h 250"/>
                <a:gd name="T62" fmla="*/ 6 w 221"/>
                <a:gd name="T63" fmla="*/ 5 h 250"/>
                <a:gd name="T64" fmla="*/ 5 w 221"/>
                <a:gd name="T65" fmla="*/ 5 h 250"/>
                <a:gd name="T66" fmla="*/ 5 w 221"/>
                <a:gd name="T67" fmla="*/ 5 h 250"/>
                <a:gd name="T68" fmla="*/ 5 w 221"/>
                <a:gd name="T69" fmla="*/ 4 h 250"/>
                <a:gd name="T70" fmla="*/ 4 w 221"/>
                <a:gd name="T71" fmla="*/ 4 h 250"/>
                <a:gd name="T72" fmla="*/ 4 w 221"/>
                <a:gd name="T73" fmla="*/ 3 h 250"/>
                <a:gd name="T74" fmla="*/ 4 w 221"/>
                <a:gd name="T75" fmla="*/ 3 h 250"/>
                <a:gd name="T76" fmla="*/ 3 w 221"/>
                <a:gd name="T77" fmla="*/ 3 h 250"/>
                <a:gd name="T78" fmla="*/ 3 w 221"/>
                <a:gd name="T79" fmla="*/ 3 h 250"/>
                <a:gd name="T80" fmla="*/ 2 w 221"/>
                <a:gd name="T81" fmla="*/ 3 h 250"/>
                <a:gd name="T82" fmla="*/ 2 w 221"/>
                <a:gd name="T83" fmla="*/ 2 h 250"/>
                <a:gd name="T84" fmla="*/ 2 w 221"/>
                <a:gd name="T85" fmla="*/ 1 h 250"/>
                <a:gd name="T86" fmla="*/ 2 w 221"/>
                <a:gd name="T87" fmla="*/ 1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1"/>
                <a:gd name="T133" fmla="*/ 0 h 250"/>
                <a:gd name="T134" fmla="*/ 221 w 221"/>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1" h="250">
                  <a:moveTo>
                    <a:pt x="31" y="18"/>
                  </a:moveTo>
                  <a:lnTo>
                    <a:pt x="29" y="11"/>
                  </a:lnTo>
                  <a:lnTo>
                    <a:pt x="24" y="5"/>
                  </a:lnTo>
                  <a:lnTo>
                    <a:pt x="18" y="1"/>
                  </a:lnTo>
                  <a:lnTo>
                    <a:pt x="13" y="0"/>
                  </a:lnTo>
                  <a:lnTo>
                    <a:pt x="8" y="2"/>
                  </a:lnTo>
                  <a:lnTo>
                    <a:pt x="5" y="8"/>
                  </a:lnTo>
                  <a:lnTo>
                    <a:pt x="5" y="18"/>
                  </a:lnTo>
                  <a:lnTo>
                    <a:pt x="9" y="33"/>
                  </a:lnTo>
                  <a:lnTo>
                    <a:pt x="5" y="38"/>
                  </a:lnTo>
                  <a:lnTo>
                    <a:pt x="1" y="45"/>
                  </a:lnTo>
                  <a:lnTo>
                    <a:pt x="0" y="51"/>
                  </a:lnTo>
                  <a:lnTo>
                    <a:pt x="1" y="58"/>
                  </a:lnTo>
                  <a:lnTo>
                    <a:pt x="5" y="64"/>
                  </a:lnTo>
                  <a:lnTo>
                    <a:pt x="13" y="70"/>
                  </a:lnTo>
                  <a:lnTo>
                    <a:pt x="24" y="73"/>
                  </a:lnTo>
                  <a:lnTo>
                    <a:pt x="39" y="75"/>
                  </a:lnTo>
                  <a:lnTo>
                    <a:pt x="38" y="81"/>
                  </a:lnTo>
                  <a:lnTo>
                    <a:pt x="40" y="88"/>
                  </a:lnTo>
                  <a:lnTo>
                    <a:pt x="44" y="95"/>
                  </a:lnTo>
                  <a:lnTo>
                    <a:pt x="49" y="101"/>
                  </a:lnTo>
                  <a:lnTo>
                    <a:pt x="55" y="108"/>
                  </a:lnTo>
                  <a:lnTo>
                    <a:pt x="60" y="114"/>
                  </a:lnTo>
                  <a:lnTo>
                    <a:pt x="63" y="119"/>
                  </a:lnTo>
                  <a:lnTo>
                    <a:pt x="63" y="125"/>
                  </a:lnTo>
                  <a:lnTo>
                    <a:pt x="63" y="136"/>
                  </a:lnTo>
                  <a:lnTo>
                    <a:pt x="68" y="141"/>
                  </a:lnTo>
                  <a:lnTo>
                    <a:pt x="74" y="144"/>
                  </a:lnTo>
                  <a:lnTo>
                    <a:pt x="82" y="144"/>
                  </a:lnTo>
                  <a:lnTo>
                    <a:pt x="91" y="145"/>
                  </a:lnTo>
                  <a:lnTo>
                    <a:pt x="102" y="148"/>
                  </a:lnTo>
                  <a:lnTo>
                    <a:pt x="112" y="155"/>
                  </a:lnTo>
                  <a:lnTo>
                    <a:pt x="115" y="168"/>
                  </a:lnTo>
                  <a:lnTo>
                    <a:pt x="124" y="167"/>
                  </a:lnTo>
                  <a:lnTo>
                    <a:pt x="135" y="170"/>
                  </a:lnTo>
                  <a:lnTo>
                    <a:pt x="140" y="179"/>
                  </a:lnTo>
                  <a:lnTo>
                    <a:pt x="140" y="197"/>
                  </a:lnTo>
                  <a:lnTo>
                    <a:pt x="139" y="206"/>
                  </a:lnTo>
                  <a:lnTo>
                    <a:pt x="142" y="212"/>
                  </a:lnTo>
                  <a:lnTo>
                    <a:pt x="145" y="216"/>
                  </a:lnTo>
                  <a:lnTo>
                    <a:pt x="150" y="220"/>
                  </a:lnTo>
                  <a:lnTo>
                    <a:pt x="155" y="221"/>
                  </a:lnTo>
                  <a:lnTo>
                    <a:pt x="161" y="222"/>
                  </a:lnTo>
                  <a:lnTo>
                    <a:pt x="166" y="222"/>
                  </a:lnTo>
                  <a:lnTo>
                    <a:pt x="168" y="222"/>
                  </a:lnTo>
                  <a:lnTo>
                    <a:pt x="170" y="224"/>
                  </a:lnTo>
                  <a:lnTo>
                    <a:pt x="176" y="230"/>
                  </a:lnTo>
                  <a:lnTo>
                    <a:pt x="182" y="238"/>
                  </a:lnTo>
                  <a:lnTo>
                    <a:pt x="189" y="245"/>
                  </a:lnTo>
                  <a:lnTo>
                    <a:pt x="197" y="250"/>
                  </a:lnTo>
                  <a:lnTo>
                    <a:pt x="205" y="248"/>
                  </a:lnTo>
                  <a:lnTo>
                    <a:pt x="213" y="240"/>
                  </a:lnTo>
                  <a:lnTo>
                    <a:pt x="220" y="223"/>
                  </a:lnTo>
                  <a:lnTo>
                    <a:pt x="221" y="204"/>
                  </a:lnTo>
                  <a:lnTo>
                    <a:pt x="213" y="197"/>
                  </a:lnTo>
                  <a:lnTo>
                    <a:pt x="203" y="197"/>
                  </a:lnTo>
                  <a:lnTo>
                    <a:pt x="198" y="198"/>
                  </a:lnTo>
                  <a:lnTo>
                    <a:pt x="197" y="193"/>
                  </a:lnTo>
                  <a:lnTo>
                    <a:pt x="195" y="183"/>
                  </a:lnTo>
                  <a:lnTo>
                    <a:pt x="190" y="172"/>
                  </a:lnTo>
                  <a:lnTo>
                    <a:pt x="183" y="168"/>
                  </a:lnTo>
                  <a:lnTo>
                    <a:pt x="177" y="163"/>
                  </a:lnTo>
                  <a:lnTo>
                    <a:pt x="174" y="154"/>
                  </a:lnTo>
                  <a:lnTo>
                    <a:pt x="170" y="144"/>
                  </a:lnTo>
                  <a:lnTo>
                    <a:pt x="164" y="138"/>
                  </a:lnTo>
                  <a:lnTo>
                    <a:pt x="157" y="137"/>
                  </a:lnTo>
                  <a:lnTo>
                    <a:pt x="151" y="136"/>
                  </a:lnTo>
                  <a:lnTo>
                    <a:pt x="146" y="132"/>
                  </a:lnTo>
                  <a:lnTo>
                    <a:pt x="142" y="125"/>
                  </a:lnTo>
                  <a:lnTo>
                    <a:pt x="136" y="124"/>
                  </a:lnTo>
                  <a:lnTo>
                    <a:pt x="131" y="119"/>
                  </a:lnTo>
                  <a:lnTo>
                    <a:pt x="127" y="111"/>
                  </a:lnTo>
                  <a:lnTo>
                    <a:pt x="122" y="102"/>
                  </a:lnTo>
                  <a:lnTo>
                    <a:pt x="117" y="93"/>
                  </a:lnTo>
                  <a:lnTo>
                    <a:pt x="113" y="85"/>
                  </a:lnTo>
                  <a:lnTo>
                    <a:pt x="107" y="80"/>
                  </a:lnTo>
                  <a:lnTo>
                    <a:pt x="100" y="79"/>
                  </a:lnTo>
                  <a:lnTo>
                    <a:pt x="87" y="79"/>
                  </a:lnTo>
                  <a:lnTo>
                    <a:pt x="77" y="76"/>
                  </a:lnTo>
                  <a:lnTo>
                    <a:pt x="71" y="71"/>
                  </a:lnTo>
                  <a:lnTo>
                    <a:pt x="69" y="69"/>
                  </a:lnTo>
                  <a:lnTo>
                    <a:pt x="64" y="68"/>
                  </a:lnTo>
                  <a:lnTo>
                    <a:pt x="54" y="62"/>
                  </a:lnTo>
                  <a:lnTo>
                    <a:pt x="46" y="53"/>
                  </a:lnTo>
                  <a:lnTo>
                    <a:pt x="46" y="39"/>
                  </a:lnTo>
                  <a:lnTo>
                    <a:pt x="47" y="26"/>
                  </a:lnTo>
                  <a:lnTo>
                    <a:pt x="41" y="19"/>
                  </a:lnTo>
                  <a:lnTo>
                    <a:pt x="34" y="18"/>
                  </a:lnTo>
                  <a:lnTo>
                    <a:pt x="31" y="1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299" name="Freeform 161"/>
            <p:cNvSpPr>
              <a:spLocks/>
            </p:cNvSpPr>
            <p:nvPr/>
          </p:nvSpPr>
          <p:spPr bwMode="auto">
            <a:xfrm>
              <a:off x="2368" y="2112"/>
              <a:ext cx="44" cy="42"/>
            </a:xfrm>
            <a:custGeom>
              <a:avLst/>
              <a:gdLst>
                <a:gd name="T0" fmla="*/ 1 w 86"/>
                <a:gd name="T1" fmla="*/ 2 h 83"/>
                <a:gd name="T2" fmla="*/ 1 w 86"/>
                <a:gd name="T3" fmla="*/ 2 h 83"/>
                <a:gd name="T4" fmla="*/ 1 w 86"/>
                <a:gd name="T5" fmla="*/ 2 h 83"/>
                <a:gd name="T6" fmla="*/ 1 w 86"/>
                <a:gd name="T7" fmla="*/ 2 h 83"/>
                <a:gd name="T8" fmla="*/ 1 w 86"/>
                <a:gd name="T9" fmla="*/ 2 h 83"/>
                <a:gd name="T10" fmla="*/ 1 w 86"/>
                <a:gd name="T11" fmla="*/ 2 h 83"/>
                <a:gd name="T12" fmla="*/ 1 w 86"/>
                <a:gd name="T13" fmla="*/ 2 h 83"/>
                <a:gd name="T14" fmla="*/ 1 w 86"/>
                <a:gd name="T15" fmla="*/ 2 h 83"/>
                <a:gd name="T16" fmla="*/ 1 w 86"/>
                <a:gd name="T17" fmla="*/ 3 h 83"/>
                <a:gd name="T18" fmla="*/ 1 w 86"/>
                <a:gd name="T19" fmla="*/ 3 h 83"/>
                <a:gd name="T20" fmla="*/ 1 w 86"/>
                <a:gd name="T21" fmla="*/ 3 h 83"/>
                <a:gd name="T22" fmla="*/ 1 w 86"/>
                <a:gd name="T23" fmla="*/ 3 h 83"/>
                <a:gd name="T24" fmla="*/ 0 w 86"/>
                <a:gd name="T25" fmla="*/ 3 h 83"/>
                <a:gd name="T26" fmla="*/ 1 w 86"/>
                <a:gd name="T27" fmla="*/ 3 h 83"/>
                <a:gd name="T28" fmla="*/ 1 w 86"/>
                <a:gd name="T29" fmla="*/ 3 h 83"/>
                <a:gd name="T30" fmla="*/ 1 w 86"/>
                <a:gd name="T31" fmla="*/ 3 h 83"/>
                <a:gd name="T32" fmla="*/ 1 w 86"/>
                <a:gd name="T33" fmla="*/ 3 h 83"/>
                <a:gd name="T34" fmla="*/ 1 w 86"/>
                <a:gd name="T35" fmla="*/ 3 h 83"/>
                <a:gd name="T36" fmla="*/ 2 w 86"/>
                <a:gd name="T37" fmla="*/ 3 h 83"/>
                <a:gd name="T38" fmla="*/ 2 w 86"/>
                <a:gd name="T39" fmla="*/ 3 h 83"/>
                <a:gd name="T40" fmla="*/ 2 w 86"/>
                <a:gd name="T41" fmla="*/ 3 h 83"/>
                <a:gd name="T42" fmla="*/ 2 w 86"/>
                <a:gd name="T43" fmla="*/ 3 h 83"/>
                <a:gd name="T44" fmla="*/ 2 w 86"/>
                <a:gd name="T45" fmla="*/ 2 h 83"/>
                <a:gd name="T46" fmla="*/ 2 w 86"/>
                <a:gd name="T47" fmla="*/ 2 h 83"/>
                <a:gd name="T48" fmla="*/ 2 w 86"/>
                <a:gd name="T49" fmla="*/ 2 h 83"/>
                <a:gd name="T50" fmla="*/ 3 w 86"/>
                <a:gd name="T51" fmla="*/ 2 h 83"/>
                <a:gd name="T52" fmla="*/ 3 w 86"/>
                <a:gd name="T53" fmla="*/ 2 h 83"/>
                <a:gd name="T54" fmla="*/ 3 w 86"/>
                <a:gd name="T55" fmla="*/ 2 h 83"/>
                <a:gd name="T56" fmla="*/ 3 w 86"/>
                <a:gd name="T57" fmla="*/ 2 h 83"/>
                <a:gd name="T58" fmla="*/ 3 w 86"/>
                <a:gd name="T59" fmla="*/ 2 h 83"/>
                <a:gd name="T60" fmla="*/ 3 w 86"/>
                <a:gd name="T61" fmla="*/ 2 h 83"/>
                <a:gd name="T62" fmla="*/ 3 w 86"/>
                <a:gd name="T63" fmla="*/ 1 h 83"/>
                <a:gd name="T64" fmla="*/ 3 w 86"/>
                <a:gd name="T65" fmla="*/ 1 h 83"/>
                <a:gd name="T66" fmla="*/ 3 w 86"/>
                <a:gd name="T67" fmla="*/ 1 h 83"/>
                <a:gd name="T68" fmla="*/ 3 w 86"/>
                <a:gd name="T69" fmla="*/ 1 h 83"/>
                <a:gd name="T70" fmla="*/ 3 w 86"/>
                <a:gd name="T71" fmla="*/ 1 h 83"/>
                <a:gd name="T72" fmla="*/ 2 w 86"/>
                <a:gd name="T73" fmla="*/ 1 h 83"/>
                <a:gd name="T74" fmla="*/ 2 w 86"/>
                <a:gd name="T75" fmla="*/ 1 h 83"/>
                <a:gd name="T76" fmla="*/ 2 w 86"/>
                <a:gd name="T77" fmla="*/ 1 h 83"/>
                <a:gd name="T78" fmla="*/ 2 w 86"/>
                <a:gd name="T79" fmla="*/ 1 h 83"/>
                <a:gd name="T80" fmla="*/ 2 w 86"/>
                <a:gd name="T81" fmla="*/ 0 h 83"/>
                <a:gd name="T82" fmla="*/ 2 w 86"/>
                <a:gd name="T83" fmla="*/ 0 h 83"/>
                <a:gd name="T84" fmla="*/ 2 w 86"/>
                <a:gd name="T85" fmla="*/ 0 h 83"/>
                <a:gd name="T86" fmla="*/ 2 w 86"/>
                <a:gd name="T87" fmla="*/ 0 h 83"/>
                <a:gd name="T88" fmla="*/ 2 w 86"/>
                <a:gd name="T89" fmla="*/ 0 h 83"/>
                <a:gd name="T90" fmla="*/ 2 w 86"/>
                <a:gd name="T91" fmla="*/ 1 h 83"/>
                <a:gd name="T92" fmla="*/ 2 w 86"/>
                <a:gd name="T93" fmla="*/ 1 h 83"/>
                <a:gd name="T94" fmla="*/ 2 w 86"/>
                <a:gd name="T95" fmla="*/ 1 h 83"/>
                <a:gd name="T96" fmla="*/ 2 w 86"/>
                <a:gd name="T97" fmla="*/ 1 h 83"/>
                <a:gd name="T98" fmla="*/ 2 w 86"/>
                <a:gd name="T99" fmla="*/ 1 h 83"/>
                <a:gd name="T100" fmla="*/ 2 w 86"/>
                <a:gd name="T101" fmla="*/ 1 h 83"/>
                <a:gd name="T102" fmla="*/ 2 w 86"/>
                <a:gd name="T103" fmla="*/ 1 h 83"/>
                <a:gd name="T104" fmla="*/ 1 w 86"/>
                <a:gd name="T105" fmla="*/ 1 h 83"/>
                <a:gd name="T106" fmla="*/ 1 w 86"/>
                <a:gd name="T107" fmla="*/ 2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
                <a:gd name="T163" fmla="*/ 0 h 83"/>
                <a:gd name="T164" fmla="*/ 86 w 86"/>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 h="83">
                  <a:moveTo>
                    <a:pt x="32" y="36"/>
                  </a:moveTo>
                  <a:lnTo>
                    <a:pt x="30" y="43"/>
                  </a:lnTo>
                  <a:lnTo>
                    <a:pt x="25" y="46"/>
                  </a:lnTo>
                  <a:lnTo>
                    <a:pt x="18" y="49"/>
                  </a:lnTo>
                  <a:lnTo>
                    <a:pt x="11" y="48"/>
                  </a:lnTo>
                  <a:lnTo>
                    <a:pt x="11" y="52"/>
                  </a:lnTo>
                  <a:lnTo>
                    <a:pt x="11" y="58"/>
                  </a:lnTo>
                  <a:lnTo>
                    <a:pt x="11" y="63"/>
                  </a:lnTo>
                  <a:lnTo>
                    <a:pt x="11" y="68"/>
                  </a:lnTo>
                  <a:lnTo>
                    <a:pt x="9" y="71"/>
                  </a:lnTo>
                  <a:lnTo>
                    <a:pt x="6" y="73"/>
                  </a:lnTo>
                  <a:lnTo>
                    <a:pt x="3" y="74"/>
                  </a:lnTo>
                  <a:lnTo>
                    <a:pt x="0" y="75"/>
                  </a:lnTo>
                  <a:lnTo>
                    <a:pt x="3" y="79"/>
                  </a:lnTo>
                  <a:lnTo>
                    <a:pt x="7" y="82"/>
                  </a:lnTo>
                  <a:lnTo>
                    <a:pt x="12" y="83"/>
                  </a:lnTo>
                  <a:lnTo>
                    <a:pt x="17" y="83"/>
                  </a:lnTo>
                  <a:lnTo>
                    <a:pt x="25" y="79"/>
                  </a:lnTo>
                  <a:lnTo>
                    <a:pt x="33" y="75"/>
                  </a:lnTo>
                  <a:lnTo>
                    <a:pt x="41" y="73"/>
                  </a:lnTo>
                  <a:lnTo>
                    <a:pt x="50" y="72"/>
                  </a:lnTo>
                  <a:lnTo>
                    <a:pt x="50" y="68"/>
                  </a:lnTo>
                  <a:lnTo>
                    <a:pt x="53" y="64"/>
                  </a:lnTo>
                  <a:lnTo>
                    <a:pt x="55" y="60"/>
                  </a:lnTo>
                  <a:lnTo>
                    <a:pt x="56" y="57"/>
                  </a:lnTo>
                  <a:lnTo>
                    <a:pt x="64" y="54"/>
                  </a:lnTo>
                  <a:lnTo>
                    <a:pt x="73" y="53"/>
                  </a:lnTo>
                  <a:lnTo>
                    <a:pt x="80" y="52"/>
                  </a:lnTo>
                  <a:lnTo>
                    <a:pt x="86" y="45"/>
                  </a:lnTo>
                  <a:lnTo>
                    <a:pt x="86" y="38"/>
                  </a:lnTo>
                  <a:lnTo>
                    <a:pt x="85" y="33"/>
                  </a:lnTo>
                  <a:lnTo>
                    <a:pt x="82" y="28"/>
                  </a:lnTo>
                  <a:lnTo>
                    <a:pt x="77" y="23"/>
                  </a:lnTo>
                  <a:lnTo>
                    <a:pt x="72" y="25"/>
                  </a:lnTo>
                  <a:lnTo>
                    <a:pt x="69" y="26"/>
                  </a:lnTo>
                  <a:lnTo>
                    <a:pt x="64" y="27"/>
                  </a:lnTo>
                  <a:lnTo>
                    <a:pt x="60" y="27"/>
                  </a:lnTo>
                  <a:lnTo>
                    <a:pt x="57" y="20"/>
                  </a:lnTo>
                  <a:lnTo>
                    <a:pt x="55" y="13"/>
                  </a:lnTo>
                  <a:lnTo>
                    <a:pt x="53" y="7"/>
                  </a:lnTo>
                  <a:lnTo>
                    <a:pt x="50" y="0"/>
                  </a:lnTo>
                  <a:lnTo>
                    <a:pt x="47" y="0"/>
                  </a:lnTo>
                  <a:lnTo>
                    <a:pt x="45" y="0"/>
                  </a:lnTo>
                  <a:lnTo>
                    <a:pt x="41" y="0"/>
                  </a:lnTo>
                  <a:lnTo>
                    <a:pt x="38" y="0"/>
                  </a:lnTo>
                  <a:lnTo>
                    <a:pt x="38" y="5"/>
                  </a:lnTo>
                  <a:lnTo>
                    <a:pt x="38" y="11"/>
                  </a:lnTo>
                  <a:lnTo>
                    <a:pt x="38" y="15"/>
                  </a:lnTo>
                  <a:lnTo>
                    <a:pt x="38" y="21"/>
                  </a:lnTo>
                  <a:lnTo>
                    <a:pt x="37" y="21"/>
                  </a:lnTo>
                  <a:lnTo>
                    <a:pt x="34" y="21"/>
                  </a:lnTo>
                  <a:lnTo>
                    <a:pt x="33" y="22"/>
                  </a:lnTo>
                  <a:lnTo>
                    <a:pt x="32" y="23"/>
                  </a:lnTo>
                  <a:lnTo>
                    <a:pt x="32" y="3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300" name="Freeform 162"/>
            <p:cNvSpPr>
              <a:spLocks/>
            </p:cNvSpPr>
            <p:nvPr/>
          </p:nvSpPr>
          <p:spPr bwMode="auto">
            <a:xfrm>
              <a:off x="2357" y="2165"/>
              <a:ext cx="23" cy="22"/>
            </a:xfrm>
            <a:custGeom>
              <a:avLst/>
              <a:gdLst>
                <a:gd name="T0" fmla="*/ 1 w 46"/>
                <a:gd name="T1" fmla="*/ 0 h 45"/>
                <a:gd name="T2" fmla="*/ 1 w 46"/>
                <a:gd name="T3" fmla="*/ 0 h 45"/>
                <a:gd name="T4" fmla="*/ 1 w 46"/>
                <a:gd name="T5" fmla="*/ 0 h 45"/>
                <a:gd name="T6" fmla="*/ 1 w 46"/>
                <a:gd name="T7" fmla="*/ 0 h 45"/>
                <a:gd name="T8" fmla="*/ 1 w 46"/>
                <a:gd name="T9" fmla="*/ 0 h 45"/>
                <a:gd name="T10" fmla="*/ 1 w 46"/>
                <a:gd name="T11" fmla="*/ 0 h 45"/>
                <a:gd name="T12" fmla="*/ 1 w 46"/>
                <a:gd name="T13" fmla="*/ 0 h 45"/>
                <a:gd name="T14" fmla="*/ 0 w 46"/>
                <a:gd name="T15" fmla="*/ 0 h 45"/>
                <a:gd name="T16" fmla="*/ 0 w 46"/>
                <a:gd name="T17" fmla="*/ 0 h 45"/>
                <a:gd name="T18" fmla="*/ 1 w 46"/>
                <a:gd name="T19" fmla="*/ 0 h 45"/>
                <a:gd name="T20" fmla="*/ 1 w 46"/>
                <a:gd name="T21" fmla="*/ 0 h 45"/>
                <a:gd name="T22" fmla="*/ 1 w 46"/>
                <a:gd name="T23" fmla="*/ 0 h 45"/>
                <a:gd name="T24" fmla="*/ 1 w 46"/>
                <a:gd name="T25" fmla="*/ 0 h 45"/>
                <a:gd name="T26" fmla="*/ 1 w 46"/>
                <a:gd name="T27" fmla="*/ 0 h 45"/>
                <a:gd name="T28" fmla="*/ 1 w 46"/>
                <a:gd name="T29" fmla="*/ 0 h 45"/>
                <a:gd name="T30" fmla="*/ 1 w 46"/>
                <a:gd name="T31" fmla="*/ 1 h 45"/>
                <a:gd name="T32" fmla="*/ 1 w 46"/>
                <a:gd name="T33" fmla="*/ 1 h 45"/>
                <a:gd name="T34" fmla="*/ 1 w 46"/>
                <a:gd name="T35" fmla="*/ 1 h 45"/>
                <a:gd name="T36" fmla="*/ 1 w 46"/>
                <a:gd name="T37" fmla="*/ 1 h 45"/>
                <a:gd name="T38" fmla="*/ 1 w 46"/>
                <a:gd name="T39" fmla="*/ 1 h 45"/>
                <a:gd name="T40" fmla="*/ 1 w 46"/>
                <a:gd name="T41" fmla="*/ 1 h 45"/>
                <a:gd name="T42" fmla="*/ 1 w 46"/>
                <a:gd name="T43" fmla="*/ 1 h 45"/>
                <a:gd name="T44" fmla="*/ 1 w 46"/>
                <a:gd name="T45" fmla="*/ 1 h 45"/>
                <a:gd name="T46" fmla="*/ 1 w 46"/>
                <a:gd name="T47" fmla="*/ 0 h 45"/>
                <a:gd name="T48" fmla="*/ 1 w 46"/>
                <a:gd name="T49" fmla="*/ 0 h 45"/>
                <a:gd name="T50" fmla="*/ 1 w 46"/>
                <a:gd name="T51" fmla="*/ 0 h 45"/>
                <a:gd name="T52" fmla="*/ 1 w 46"/>
                <a:gd name="T53" fmla="*/ 0 h 45"/>
                <a:gd name="T54" fmla="*/ 1 w 46"/>
                <a:gd name="T55" fmla="*/ 0 h 45"/>
                <a:gd name="T56" fmla="*/ 1 w 46"/>
                <a:gd name="T57" fmla="*/ 0 h 45"/>
                <a:gd name="T58" fmla="*/ 1 w 46"/>
                <a:gd name="T59" fmla="*/ 0 h 45"/>
                <a:gd name="T60" fmla="*/ 1 w 46"/>
                <a:gd name="T61" fmla="*/ 0 h 45"/>
                <a:gd name="T62" fmla="*/ 1 w 46"/>
                <a:gd name="T63" fmla="*/ 0 h 45"/>
                <a:gd name="T64" fmla="*/ 1 w 46"/>
                <a:gd name="T65" fmla="*/ 0 h 45"/>
                <a:gd name="T66" fmla="*/ 1 w 46"/>
                <a:gd name="T67" fmla="*/ 0 h 45"/>
                <a:gd name="T68" fmla="*/ 1 w 46"/>
                <a:gd name="T69" fmla="*/ 0 h 45"/>
                <a:gd name="T70" fmla="*/ 1 w 46"/>
                <a:gd name="T71" fmla="*/ 0 h 45"/>
                <a:gd name="T72" fmla="*/ 0 w 46"/>
                <a:gd name="T73" fmla="*/ 0 h 45"/>
                <a:gd name="T74" fmla="*/ 1 w 46"/>
                <a:gd name="T75" fmla="*/ 0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45"/>
                <a:gd name="T116" fmla="*/ 46 w 46"/>
                <a:gd name="T117" fmla="*/ 45 h 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45">
                  <a:moveTo>
                    <a:pt x="3" y="8"/>
                  </a:moveTo>
                  <a:lnTo>
                    <a:pt x="2" y="8"/>
                  </a:lnTo>
                  <a:lnTo>
                    <a:pt x="3" y="8"/>
                  </a:lnTo>
                  <a:lnTo>
                    <a:pt x="4" y="8"/>
                  </a:lnTo>
                  <a:lnTo>
                    <a:pt x="3" y="8"/>
                  </a:lnTo>
                  <a:lnTo>
                    <a:pt x="2" y="11"/>
                  </a:lnTo>
                  <a:lnTo>
                    <a:pt x="1" y="13"/>
                  </a:lnTo>
                  <a:lnTo>
                    <a:pt x="0" y="15"/>
                  </a:lnTo>
                  <a:lnTo>
                    <a:pt x="0" y="17"/>
                  </a:lnTo>
                  <a:lnTo>
                    <a:pt x="8" y="17"/>
                  </a:lnTo>
                  <a:lnTo>
                    <a:pt x="16" y="17"/>
                  </a:lnTo>
                  <a:lnTo>
                    <a:pt x="23" y="20"/>
                  </a:lnTo>
                  <a:lnTo>
                    <a:pt x="30" y="23"/>
                  </a:lnTo>
                  <a:lnTo>
                    <a:pt x="28" y="27"/>
                  </a:lnTo>
                  <a:lnTo>
                    <a:pt x="28" y="31"/>
                  </a:lnTo>
                  <a:lnTo>
                    <a:pt x="28" y="35"/>
                  </a:lnTo>
                  <a:lnTo>
                    <a:pt x="28" y="39"/>
                  </a:lnTo>
                  <a:lnTo>
                    <a:pt x="29" y="41"/>
                  </a:lnTo>
                  <a:lnTo>
                    <a:pt x="30" y="42"/>
                  </a:lnTo>
                  <a:lnTo>
                    <a:pt x="30" y="43"/>
                  </a:lnTo>
                  <a:lnTo>
                    <a:pt x="30" y="45"/>
                  </a:lnTo>
                  <a:lnTo>
                    <a:pt x="41" y="44"/>
                  </a:lnTo>
                  <a:lnTo>
                    <a:pt x="45" y="36"/>
                  </a:lnTo>
                  <a:lnTo>
                    <a:pt x="46" y="26"/>
                  </a:lnTo>
                  <a:lnTo>
                    <a:pt x="45" y="15"/>
                  </a:lnTo>
                  <a:lnTo>
                    <a:pt x="40" y="11"/>
                  </a:lnTo>
                  <a:lnTo>
                    <a:pt x="36" y="8"/>
                  </a:lnTo>
                  <a:lnTo>
                    <a:pt x="30" y="8"/>
                  </a:lnTo>
                  <a:lnTo>
                    <a:pt x="24" y="8"/>
                  </a:lnTo>
                  <a:lnTo>
                    <a:pt x="24" y="7"/>
                  </a:lnTo>
                  <a:lnTo>
                    <a:pt x="24" y="5"/>
                  </a:lnTo>
                  <a:lnTo>
                    <a:pt x="23" y="4"/>
                  </a:lnTo>
                  <a:lnTo>
                    <a:pt x="22" y="2"/>
                  </a:lnTo>
                  <a:lnTo>
                    <a:pt x="16" y="1"/>
                  </a:lnTo>
                  <a:lnTo>
                    <a:pt x="9" y="0"/>
                  </a:lnTo>
                  <a:lnTo>
                    <a:pt x="3" y="0"/>
                  </a:lnTo>
                  <a:lnTo>
                    <a:pt x="0" y="6"/>
                  </a:lnTo>
                  <a:lnTo>
                    <a:pt x="3" y="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301" name="Freeform 163"/>
            <p:cNvSpPr>
              <a:spLocks/>
            </p:cNvSpPr>
            <p:nvPr/>
          </p:nvSpPr>
          <p:spPr bwMode="auto">
            <a:xfrm>
              <a:off x="2258" y="2389"/>
              <a:ext cx="69" cy="88"/>
            </a:xfrm>
            <a:custGeom>
              <a:avLst/>
              <a:gdLst>
                <a:gd name="T0" fmla="*/ 1 w 138"/>
                <a:gd name="T1" fmla="*/ 1 h 176"/>
                <a:gd name="T2" fmla="*/ 1 w 138"/>
                <a:gd name="T3" fmla="*/ 1 h 176"/>
                <a:gd name="T4" fmla="*/ 1 w 138"/>
                <a:gd name="T5" fmla="*/ 1 h 176"/>
                <a:gd name="T6" fmla="*/ 1 w 138"/>
                <a:gd name="T7" fmla="*/ 1 h 176"/>
                <a:gd name="T8" fmla="*/ 1 w 138"/>
                <a:gd name="T9" fmla="*/ 1 h 176"/>
                <a:gd name="T10" fmla="*/ 2 w 138"/>
                <a:gd name="T11" fmla="*/ 1 h 176"/>
                <a:gd name="T12" fmla="*/ 2 w 138"/>
                <a:gd name="T13" fmla="*/ 1 h 176"/>
                <a:gd name="T14" fmla="*/ 1 w 138"/>
                <a:gd name="T15" fmla="*/ 1 h 176"/>
                <a:gd name="T16" fmla="*/ 2 w 138"/>
                <a:gd name="T17" fmla="*/ 1 h 176"/>
                <a:gd name="T18" fmla="*/ 2 w 138"/>
                <a:gd name="T19" fmla="*/ 3 h 176"/>
                <a:gd name="T20" fmla="*/ 1 w 138"/>
                <a:gd name="T21" fmla="*/ 3 h 176"/>
                <a:gd name="T22" fmla="*/ 1 w 138"/>
                <a:gd name="T23" fmla="*/ 3 h 176"/>
                <a:gd name="T24" fmla="*/ 1 w 138"/>
                <a:gd name="T25" fmla="*/ 3 h 176"/>
                <a:gd name="T26" fmla="*/ 1 w 138"/>
                <a:gd name="T27" fmla="*/ 3 h 176"/>
                <a:gd name="T28" fmla="*/ 1 w 138"/>
                <a:gd name="T29" fmla="*/ 5 h 176"/>
                <a:gd name="T30" fmla="*/ 1 w 138"/>
                <a:gd name="T31" fmla="*/ 6 h 176"/>
                <a:gd name="T32" fmla="*/ 1 w 138"/>
                <a:gd name="T33" fmla="*/ 6 h 176"/>
                <a:gd name="T34" fmla="*/ 1 w 138"/>
                <a:gd name="T35" fmla="*/ 6 h 176"/>
                <a:gd name="T36" fmla="*/ 1 w 138"/>
                <a:gd name="T37" fmla="*/ 3 h 176"/>
                <a:gd name="T38" fmla="*/ 2 w 138"/>
                <a:gd name="T39" fmla="*/ 3 h 176"/>
                <a:gd name="T40" fmla="*/ 2 w 138"/>
                <a:gd name="T41" fmla="*/ 3 h 176"/>
                <a:gd name="T42" fmla="*/ 2 w 138"/>
                <a:gd name="T43" fmla="*/ 3 h 176"/>
                <a:gd name="T44" fmla="*/ 2 w 138"/>
                <a:gd name="T45" fmla="*/ 3 h 176"/>
                <a:gd name="T46" fmla="*/ 2 w 138"/>
                <a:gd name="T47" fmla="*/ 3 h 176"/>
                <a:gd name="T48" fmla="*/ 2 w 138"/>
                <a:gd name="T49" fmla="*/ 5 h 176"/>
                <a:gd name="T50" fmla="*/ 2 w 138"/>
                <a:gd name="T51" fmla="*/ 5 h 176"/>
                <a:gd name="T52" fmla="*/ 2 w 138"/>
                <a:gd name="T53" fmla="*/ 5 h 176"/>
                <a:gd name="T54" fmla="*/ 3 w 138"/>
                <a:gd name="T55" fmla="*/ 6 h 176"/>
                <a:gd name="T56" fmla="*/ 3 w 138"/>
                <a:gd name="T57" fmla="*/ 5 h 176"/>
                <a:gd name="T58" fmla="*/ 3 w 138"/>
                <a:gd name="T59" fmla="*/ 3 h 176"/>
                <a:gd name="T60" fmla="*/ 4 w 138"/>
                <a:gd name="T61" fmla="*/ 3 h 176"/>
                <a:gd name="T62" fmla="*/ 4 w 138"/>
                <a:gd name="T63" fmla="*/ 3 h 176"/>
                <a:gd name="T64" fmla="*/ 4 w 138"/>
                <a:gd name="T65" fmla="*/ 3 h 176"/>
                <a:gd name="T66" fmla="*/ 3 w 138"/>
                <a:gd name="T67" fmla="*/ 3 h 176"/>
                <a:gd name="T68" fmla="*/ 3 w 138"/>
                <a:gd name="T69" fmla="*/ 1 h 176"/>
                <a:gd name="T70" fmla="*/ 3 w 138"/>
                <a:gd name="T71" fmla="*/ 1 h 176"/>
                <a:gd name="T72" fmla="*/ 2 w 138"/>
                <a:gd name="T73" fmla="*/ 1 h 176"/>
                <a:gd name="T74" fmla="*/ 2 w 138"/>
                <a:gd name="T75" fmla="*/ 1 h 176"/>
                <a:gd name="T76" fmla="*/ 1 w 138"/>
                <a:gd name="T77" fmla="*/ 0 h 176"/>
                <a:gd name="T78" fmla="*/ 1 w 138"/>
                <a:gd name="T79" fmla="*/ 1 h 176"/>
                <a:gd name="T80" fmla="*/ 1 w 138"/>
                <a:gd name="T81" fmla="*/ 1 h 176"/>
                <a:gd name="T82" fmla="*/ 1 w 138"/>
                <a:gd name="T83" fmla="*/ 1 h 1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176"/>
                <a:gd name="T128" fmla="*/ 138 w 138"/>
                <a:gd name="T129" fmla="*/ 176 h 1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176">
                  <a:moveTo>
                    <a:pt x="16" y="18"/>
                  </a:moveTo>
                  <a:lnTo>
                    <a:pt x="4" y="26"/>
                  </a:lnTo>
                  <a:lnTo>
                    <a:pt x="0" y="38"/>
                  </a:lnTo>
                  <a:lnTo>
                    <a:pt x="4" y="48"/>
                  </a:lnTo>
                  <a:lnTo>
                    <a:pt x="19" y="49"/>
                  </a:lnTo>
                  <a:lnTo>
                    <a:pt x="29" y="47"/>
                  </a:lnTo>
                  <a:lnTo>
                    <a:pt x="39" y="44"/>
                  </a:lnTo>
                  <a:lnTo>
                    <a:pt x="47" y="43"/>
                  </a:lnTo>
                  <a:lnTo>
                    <a:pt x="54" y="41"/>
                  </a:lnTo>
                  <a:lnTo>
                    <a:pt x="59" y="41"/>
                  </a:lnTo>
                  <a:lnTo>
                    <a:pt x="64" y="41"/>
                  </a:lnTo>
                  <a:lnTo>
                    <a:pt x="67" y="41"/>
                  </a:lnTo>
                  <a:lnTo>
                    <a:pt x="69" y="43"/>
                  </a:lnTo>
                  <a:lnTo>
                    <a:pt x="69" y="49"/>
                  </a:lnTo>
                  <a:lnTo>
                    <a:pt x="65" y="56"/>
                  </a:lnTo>
                  <a:lnTo>
                    <a:pt x="63" y="62"/>
                  </a:lnTo>
                  <a:lnTo>
                    <a:pt x="65" y="63"/>
                  </a:lnTo>
                  <a:lnTo>
                    <a:pt x="70" y="63"/>
                  </a:lnTo>
                  <a:lnTo>
                    <a:pt x="71" y="67"/>
                  </a:lnTo>
                  <a:lnTo>
                    <a:pt x="67" y="74"/>
                  </a:lnTo>
                  <a:lnTo>
                    <a:pt x="59" y="82"/>
                  </a:lnTo>
                  <a:lnTo>
                    <a:pt x="54" y="86"/>
                  </a:lnTo>
                  <a:lnTo>
                    <a:pt x="49" y="90"/>
                  </a:lnTo>
                  <a:lnTo>
                    <a:pt x="44" y="95"/>
                  </a:lnTo>
                  <a:lnTo>
                    <a:pt x="40" y="100"/>
                  </a:lnTo>
                  <a:lnTo>
                    <a:pt x="36" y="104"/>
                  </a:lnTo>
                  <a:lnTo>
                    <a:pt x="32" y="110"/>
                  </a:lnTo>
                  <a:lnTo>
                    <a:pt x="27" y="116"/>
                  </a:lnTo>
                  <a:lnTo>
                    <a:pt x="23" y="121"/>
                  </a:lnTo>
                  <a:lnTo>
                    <a:pt x="16" y="134"/>
                  </a:lnTo>
                  <a:lnTo>
                    <a:pt x="11" y="148"/>
                  </a:lnTo>
                  <a:lnTo>
                    <a:pt x="10" y="161"/>
                  </a:lnTo>
                  <a:lnTo>
                    <a:pt x="12" y="170"/>
                  </a:lnTo>
                  <a:lnTo>
                    <a:pt x="17" y="176"/>
                  </a:lnTo>
                  <a:lnTo>
                    <a:pt x="23" y="173"/>
                  </a:lnTo>
                  <a:lnTo>
                    <a:pt x="32" y="164"/>
                  </a:lnTo>
                  <a:lnTo>
                    <a:pt x="42" y="143"/>
                  </a:lnTo>
                  <a:lnTo>
                    <a:pt x="53" y="121"/>
                  </a:lnTo>
                  <a:lnTo>
                    <a:pt x="61" y="105"/>
                  </a:lnTo>
                  <a:lnTo>
                    <a:pt x="67" y="96"/>
                  </a:lnTo>
                  <a:lnTo>
                    <a:pt x="72" y="90"/>
                  </a:lnTo>
                  <a:lnTo>
                    <a:pt x="76" y="88"/>
                  </a:lnTo>
                  <a:lnTo>
                    <a:pt x="78" y="88"/>
                  </a:lnTo>
                  <a:lnTo>
                    <a:pt x="79" y="89"/>
                  </a:lnTo>
                  <a:lnTo>
                    <a:pt x="84" y="90"/>
                  </a:lnTo>
                  <a:lnTo>
                    <a:pt x="91" y="95"/>
                  </a:lnTo>
                  <a:lnTo>
                    <a:pt x="93" y="106"/>
                  </a:lnTo>
                  <a:lnTo>
                    <a:pt x="82" y="129"/>
                  </a:lnTo>
                  <a:lnTo>
                    <a:pt x="87" y="132"/>
                  </a:lnTo>
                  <a:lnTo>
                    <a:pt x="92" y="132"/>
                  </a:lnTo>
                  <a:lnTo>
                    <a:pt x="95" y="129"/>
                  </a:lnTo>
                  <a:lnTo>
                    <a:pt x="100" y="128"/>
                  </a:lnTo>
                  <a:lnTo>
                    <a:pt x="91" y="148"/>
                  </a:lnTo>
                  <a:lnTo>
                    <a:pt x="91" y="170"/>
                  </a:lnTo>
                  <a:lnTo>
                    <a:pt x="97" y="176"/>
                  </a:lnTo>
                  <a:lnTo>
                    <a:pt x="114" y="148"/>
                  </a:lnTo>
                  <a:lnTo>
                    <a:pt x="119" y="132"/>
                  </a:lnTo>
                  <a:lnTo>
                    <a:pt x="122" y="125"/>
                  </a:lnTo>
                  <a:lnTo>
                    <a:pt x="122" y="123"/>
                  </a:lnTo>
                  <a:lnTo>
                    <a:pt x="129" y="118"/>
                  </a:lnTo>
                  <a:lnTo>
                    <a:pt x="134" y="111"/>
                  </a:lnTo>
                  <a:lnTo>
                    <a:pt x="137" y="103"/>
                  </a:lnTo>
                  <a:lnTo>
                    <a:pt x="138" y="95"/>
                  </a:lnTo>
                  <a:lnTo>
                    <a:pt x="134" y="87"/>
                  </a:lnTo>
                  <a:lnTo>
                    <a:pt x="129" y="81"/>
                  </a:lnTo>
                  <a:lnTo>
                    <a:pt x="119" y="78"/>
                  </a:lnTo>
                  <a:lnTo>
                    <a:pt x="106" y="76"/>
                  </a:lnTo>
                  <a:lnTo>
                    <a:pt x="106" y="58"/>
                  </a:lnTo>
                  <a:lnTo>
                    <a:pt x="110" y="42"/>
                  </a:lnTo>
                  <a:lnTo>
                    <a:pt x="109" y="28"/>
                  </a:lnTo>
                  <a:lnTo>
                    <a:pt x="94" y="15"/>
                  </a:lnTo>
                  <a:lnTo>
                    <a:pt x="91" y="9"/>
                  </a:lnTo>
                  <a:lnTo>
                    <a:pt x="85" y="5"/>
                  </a:lnTo>
                  <a:lnTo>
                    <a:pt x="78" y="2"/>
                  </a:lnTo>
                  <a:lnTo>
                    <a:pt x="70" y="0"/>
                  </a:lnTo>
                  <a:lnTo>
                    <a:pt x="62" y="0"/>
                  </a:lnTo>
                  <a:lnTo>
                    <a:pt x="55" y="3"/>
                  </a:lnTo>
                  <a:lnTo>
                    <a:pt x="49" y="5"/>
                  </a:lnTo>
                  <a:lnTo>
                    <a:pt x="46" y="9"/>
                  </a:lnTo>
                  <a:lnTo>
                    <a:pt x="39" y="15"/>
                  </a:lnTo>
                  <a:lnTo>
                    <a:pt x="29" y="19"/>
                  </a:lnTo>
                  <a:lnTo>
                    <a:pt x="21" y="20"/>
                  </a:lnTo>
                  <a:lnTo>
                    <a:pt x="16" y="1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302" name="Freeform 164"/>
            <p:cNvSpPr>
              <a:spLocks/>
            </p:cNvSpPr>
            <p:nvPr/>
          </p:nvSpPr>
          <p:spPr bwMode="auto">
            <a:xfrm>
              <a:off x="2306" y="2462"/>
              <a:ext cx="40" cy="38"/>
            </a:xfrm>
            <a:custGeom>
              <a:avLst/>
              <a:gdLst>
                <a:gd name="T0" fmla="*/ 0 w 82"/>
                <a:gd name="T1" fmla="*/ 1 h 76"/>
                <a:gd name="T2" fmla="*/ 0 w 82"/>
                <a:gd name="T3" fmla="*/ 1 h 76"/>
                <a:gd name="T4" fmla="*/ 0 w 82"/>
                <a:gd name="T5" fmla="*/ 2 h 76"/>
                <a:gd name="T6" fmla="*/ 0 w 82"/>
                <a:gd name="T7" fmla="*/ 2 h 76"/>
                <a:gd name="T8" fmla="*/ 0 w 82"/>
                <a:gd name="T9" fmla="*/ 2 h 76"/>
                <a:gd name="T10" fmla="*/ 0 w 82"/>
                <a:gd name="T11" fmla="*/ 1 h 76"/>
                <a:gd name="T12" fmla="*/ 1 w 82"/>
                <a:gd name="T13" fmla="*/ 1 h 76"/>
                <a:gd name="T14" fmla="*/ 1 w 82"/>
                <a:gd name="T15" fmla="*/ 1 h 76"/>
                <a:gd name="T16" fmla="*/ 1 w 82"/>
                <a:gd name="T17" fmla="*/ 1 h 76"/>
                <a:gd name="T18" fmla="*/ 1 w 82"/>
                <a:gd name="T19" fmla="*/ 1 h 76"/>
                <a:gd name="T20" fmla="*/ 1 w 82"/>
                <a:gd name="T21" fmla="*/ 1 h 76"/>
                <a:gd name="T22" fmla="*/ 1 w 82"/>
                <a:gd name="T23" fmla="*/ 1 h 76"/>
                <a:gd name="T24" fmla="*/ 1 w 82"/>
                <a:gd name="T25" fmla="*/ 1 h 76"/>
                <a:gd name="T26" fmla="*/ 1 w 82"/>
                <a:gd name="T27" fmla="*/ 1 h 76"/>
                <a:gd name="T28" fmla="*/ 2 w 82"/>
                <a:gd name="T29" fmla="*/ 1 h 76"/>
                <a:gd name="T30" fmla="*/ 2 w 82"/>
                <a:gd name="T31" fmla="*/ 1 h 76"/>
                <a:gd name="T32" fmla="*/ 2 w 82"/>
                <a:gd name="T33" fmla="*/ 1 h 76"/>
                <a:gd name="T34" fmla="*/ 2 w 82"/>
                <a:gd name="T35" fmla="*/ 1 h 76"/>
                <a:gd name="T36" fmla="*/ 2 w 82"/>
                <a:gd name="T37" fmla="*/ 1 h 76"/>
                <a:gd name="T38" fmla="*/ 2 w 82"/>
                <a:gd name="T39" fmla="*/ 0 h 76"/>
                <a:gd name="T40" fmla="*/ 1 w 82"/>
                <a:gd name="T41" fmla="*/ 1 h 76"/>
                <a:gd name="T42" fmla="*/ 1 w 82"/>
                <a:gd name="T43" fmla="*/ 1 h 76"/>
                <a:gd name="T44" fmla="*/ 1 w 82"/>
                <a:gd name="T45" fmla="*/ 1 h 76"/>
                <a:gd name="T46" fmla="*/ 1 w 82"/>
                <a:gd name="T47" fmla="*/ 1 h 76"/>
                <a:gd name="T48" fmla="*/ 0 w 82"/>
                <a:gd name="T49" fmla="*/ 1 h 76"/>
                <a:gd name="T50" fmla="*/ 0 w 82"/>
                <a:gd name="T51" fmla="*/ 1 h 76"/>
                <a:gd name="T52" fmla="*/ 0 w 82"/>
                <a:gd name="T53" fmla="*/ 1 h 76"/>
                <a:gd name="T54" fmla="*/ 0 w 82"/>
                <a:gd name="T55" fmla="*/ 1 h 76"/>
                <a:gd name="T56" fmla="*/ 0 w 82"/>
                <a:gd name="T57" fmla="*/ 1 h 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2"/>
                <a:gd name="T88" fmla="*/ 0 h 76"/>
                <a:gd name="T89" fmla="*/ 82 w 82"/>
                <a:gd name="T90" fmla="*/ 76 h 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2" h="76">
                  <a:moveTo>
                    <a:pt x="12" y="39"/>
                  </a:moveTo>
                  <a:lnTo>
                    <a:pt x="4" y="50"/>
                  </a:lnTo>
                  <a:lnTo>
                    <a:pt x="0" y="67"/>
                  </a:lnTo>
                  <a:lnTo>
                    <a:pt x="4" y="76"/>
                  </a:lnTo>
                  <a:lnTo>
                    <a:pt x="16" y="65"/>
                  </a:lnTo>
                  <a:lnTo>
                    <a:pt x="29" y="47"/>
                  </a:lnTo>
                  <a:lnTo>
                    <a:pt x="35" y="39"/>
                  </a:lnTo>
                  <a:lnTo>
                    <a:pt x="35" y="37"/>
                  </a:lnTo>
                  <a:lnTo>
                    <a:pt x="37" y="34"/>
                  </a:lnTo>
                  <a:lnTo>
                    <a:pt x="42" y="29"/>
                  </a:lnTo>
                  <a:lnTo>
                    <a:pt x="49" y="24"/>
                  </a:lnTo>
                  <a:lnTo>
                    <a:pt x="55" y="24"/>
                  </a:lnTo>
                  <a:lnTo>
                    <a:pt x="62" y="25"/>
                  </a:lnTo>
                  <a:lnTo>
                    <a:pt x="68" y="22"/>
                  </a:lnTo>
                  <a:lnTo>
                    <a:pt x="74" y="17"/>
                  </a:lnTo>
                  <a:lnTo>
                    <a:pt x="77" y="12"/>
                  </a:lnTo>
                  <a:lnTo>
                    <a:pt x="80" y="8"/>
                  </a:lnTo>
                  <a:lnTo>
                    <a:pt x="82" y="2"/>
                  </a:lnTo>
                  <a:lnTo>
                    <a:pt x="77" y="0"/>
                  </a:lnTo>
                  <a:lnTo>
                    <a:pt x="61" y="4"/>
                  </a:lnTo>
                  <a:lnTo>
                    <a:pt x="45" y="11"/>
                  </a:lnTo>
                  <a:lnTo>
                    <a:pt x="37" y="18"/>
                  </a:lnTo>
                  <a:lnTo>
                    <a:pt x="34" y="23"/>
                  </a:lnTo>
                  <a:lnTo>
                    <a:pt x="29" y="26"/>
                  </a:lnTo>
                  <a:lnTo>
                    <a:pt x="22" y="27"/>
                  </a:lnTo>
                  <a:lnTo>
                    <a:pt x="16" y="30"/>
                  </a:lnTo>
                  <a:lnTo>
                    <a:pt x="13" y="33"/>
                  </a:lnTo>
                  <a:lnTo>
                    <a:pt x="12" y="39"/>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303" name="Freeform 165"/>
            <p:cNvSpPr>
              <a:spLocks/>
            </p:cNvSpPr>
            <p:nvPr/>
          </p:nvSpPr>
          <p:spPr bwMode="auto">
            <a:xfrm>
              <a:off x="2292" y="2263"/>
              <a:ext cx="27" cy="46"/>
            </a:xfrm>
            <a:custGeom>
              <a:avLst/>
              <a:gdLst>
                <a:gd name="T0" fmla="*/ 0 w 55"/>
                <a:gd name="T1" fmla="*/ 1 h 92"/>
                <a:gd name="T2" fmla="*/ 0 w 55"/>
                <a:gd name="T3" fmla="*/ 1 h 92"/>
                <a:gd name="T4" fmla="*/ 0 w 55"/>
                <a:gd name="T5" fmla="*/ 1 h 92"/>
                <a:gd name="T6" fmla="*/ 1 w 55"/>
                <a:gd name="T7" fmla="*/ 0 h 92"/>
                <a:gd name="T8" fmla="*/ 1 w 55"/>
                <a:gd name="T9" fmla="*/ 1 h 92"/>
                <a:gd name="T10" fmla="*/ 1 w 55"/>
                <a:gd name="T11" fmla="*/ 1 h 92"/>
                <a:gd name="T12" fmla="*/ 1 w 55"/>
                <a:gd name="T13" fmla="*/ 1 h 92"/>
                <a:gd name="T14" fmla="*/ 1 w 55"/>
                <a:gd name="T15" fmla="*/ 1 h 92"/>
                <a:gd name="T16" fmla="*/ 1 w 55"/>
                <a:gd name="T17" fmla="*/ 1 h 92"/>
                <a:gd name="T18" fmla="*/ 1 w 55"/>
                <a:gd name="T19" fmla="*/ 1 h 92"/>
                <a:gd name="T20" fmla="*/ 1 w 55"/>
                <a:gd name="T21" fmla="*/ 3 h 92"/>
                <a:gd name="T22" fmla="*/ 1 w 55"/>
                <a:gd name="T23" fmla="*/ 3 h 92"/>
                <a:gd name="T24" fmla="*/ 1 w 55"/>
                <a:gd name="T25" fmla="*/ 3 h 92"/>
                <a:gd name="T26" fmla="*/ 1 w 55"/>
                <a:gd name="T27" fmla="*/ 3 h 92"/>
                <a:gd name="T28" fmla="*/ 1 w 55"/>
                <a:gd name="T29" fmla="*/ 3 h 92"/>
                <a:gd name="T30" fmla="*/ 1 w 55"/>
                <a:gd name="T31" fmla="*/ 3 h 92"/>
                <a:gd name="T32" fmla="*/ 1 w 55"/>
                <a:gd name="T33" fmla="*/ 3 h 92"/>
                <a:gd name="T34" fmla="*/ 1 w 55"/>
                <a:gd name="T35" fmla="*/ 3 h 92"/>
                <a:gd name="T36" fmla="*/ 1 w 55"/>
                <a:gd name="T37" fmla="*/ 1 h 92"/>
                <a:gd name="T38" fmla="*/ 1 w 55"/>
                <a:gd name="T39" fmla="*/ 1 h 92"/>
                <a:gd name="T40" fmla="*/ 0 w 55"/>
                <a:gd name="T41" fmla="*/ 1 h 92"/>
                <a:gd name="T42" fmla="*/ 0 w 55"/>
                <a:gd name="T43" fmla="*/ 1 h 92"/>
                <a:gd name="T44" fmla="*/ 0 w 55"/>
                <a:gd name="T45" fmla="*/ 1 h 92"/>
                <a:gd name="T46" fmla="*/ 0 w 55"/>
                <a:gd name="T47" fmla="*/ 1 h 92"/>
                <a:gd name="T48" fmla="*/ 0 w 55"/>
                <a:gd name="T49" fmla="*/ 1 h 92"/>
                <a:gd name="T50" fmla="*/ 0 w 55"/>
                <a:gd name="T51" fmla="*/ 1 h 92"/>
                <a:gd name="T52" fmla="*/ 0 w 55"/>
                <a:gd name="T53" fmla="*/ 1 h 92"/>
                <a:gd name="T54" fmla="*/ 0 w 55"/>
                <a:gd name="T55" fmla="*/ 3 h 92"/>
                <a:gd name="T56" fmla="*/ 0 w 55"/>
                <a:gd name="T57" fmla="*/ 3 h 92"/>
                <a:gd name="T58" fmla="*/ 0 w 55"/>
                <a:gd name="T59" fmla="*/ 3 h 92"/>
                <a:gd name="T60" fmla="*/ 0 w 55"/>
                <a:gd name="T61" fmla="*/ 3 h 92"/>
                <a:gd name="T62" fmla="*/ 0 w 55"/>
                <a:gd name="T63" fmla="*/ 1 h 92"/>
                <a:gd name="T64" fmla="*/ 0 w 55"/>
                <a:gd name="T65" fmla="*/ 1 h 92"/>
                <a:gd name="T66" fmla="*/ 0 w 55"/>
                <a:gd name="T67" fmla="*/ 1 h 92"/>
                <a:gd name="T68" fmla="*/ 0 w 55"/>
                <a:gd name="T69" fmla="*/ 1 h 92"/>
                <a:gd name="T70" fmla="*/ 0 w 55"/>
                <a:gd name="T71" fmla="*/ 1 h 92"/>
                <a:gd name="T72" fmla="*/ 0 w 55"/>
                <a:gd name="T73" fmla="*/ 1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
                <a:gd name="T112" fmla="*/ 0 h 92"/>
                <a:gd name="T113" fmla="*/ 55 w 55"/>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 h="92">
                  <a:moveTo>
                    <a:pt x="22" y="15"/>
                  </a:moveTo>
                  <a:lnTo>
                    <a:pt x="22" y="15"/>
                  </a:lnTo>
                  <a:lnTo>
                    <a:pt x="29" y="6"/>
                  </a:lnTo>
                  <a:lnTo>
                    <a:pt x="37" y="0"/>
                  </a:lnTo>
                  <a:lnTo>
                    <a:pt x="42" y="9"/>
                  </a:lnTo>
                  <a:lnTo>
                    <a:pt x="44" y="27"/>
                  </a:lnTo>
                  <a:lnTo>
                    <a:pt x="45" y="38"/>
                  </a:lnTo>
                  <a:lnTo>
                    <a:pt x="48" y="45"/>
                  </a:lnTo>
                  <a:lnTo>
                    <a:pt x="50" y="48"/>
                  </a:lnTo>
                  <a:lnTo>
                    <a:pt x="53" y="54"/>
                  </a:lnTo>
                  <a:lnTo>
                    <a:pt x="55" y="65"/>
                  </a:lnTo>
                  <a:lnTo>
                    <a:pt x="53" y="76"/>
                  </a:lnTo>
                  <a:lnTo>
                    <a:pt x="50" y="85"/>
                  </a:lnTo>
                  <a:lnTo>
                    <a:pt x="45" y="91"/>
                  </a:lnTo>
                  <a:lnTo>
                    <a:pt x="42" y="92"/>
                  </a:lnTo>
                  <a:lnTo>
                    <a:pt x="40" y="88"/>
                  </a:lnTo>
                  <a:lnTo>
                    <a:pt x="37" y="78"/>
                  </a:lnTo>
                  <a:lnTo>
                    <a:pt x="36" y="67"/>
                  </a:lnTo>
                  <a:lnTo>
                    <a:pt x="34" y="55"/>
                  </a:lnTo>
                  <a:lnTo>
                    <a:pt x="33" y="47"/>
                  </a:lnTo>
                  <a:lnTo>
                    <a:pt x="30" y="40"/>
                  </a:lnTo>
                  <a:lnTo>
                    <a:pt x="28" y="38"/>
                  </a:lnTo>
                  <a:lnTo>
                    <a:pt x="25" y="39"/>
                  </a:lnTo>
                  <a:lnTo>
                    <a:pt x="22" y="43"/>
                  </a:lnTo>
                  <a:lnTo>
                    <a:pt x="21" y="48"/>
                  </a:lnTo>
                  <a:lnTo>
                    <a:pt x="21" y="55"/>
                  </a:lnTo>
                  <a:lnTo>
                    <a:pt x="20" y="63"/>
                  </a:lnTo>
                  <a:lnTo>
                    <a:pt x="19" y="71"/>
                  </a:lnTo>
                  <a:lnTo>
                    <a:pt x="17" y="77"/>
                  </a:lnTo>
                  <a:lnTo>
                    <a:pt x="11" y="76"/>
                  </a:lnTo>
                  <a:lnTo>
                    <a:pt x="4" y="69"/>
                  </a:lnTo>
                  <a:lnTo>
                    <a:pt x="0" y="59"/>
                  </a:lnTo>
                  <a:lnTo>
                    <a:pt x="3" y="48"/>
                  </a:lnTo>
                  <a:lnTo>
                    <a:pt x="11" y="39"/>
                  </a:lnTo>
                  <a:lnTo>
                    <a:pt x="19" y="30"/>
                  </a:lnTo>
                  <a:lnTo>
                    <a:pt x="24" y="22"/>
                  </a:lnTo>
                  <a:lnTo>
                    <a:pt x="22" y="1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304" name="Freeform 166"/>
            <p:cNvSpPr>
              <a:spLocks/>
            </p:cNvSpPr>
            <p:nvPr/>
          </p:nvSpPr>
          <p:spPr bwMode="auto">
            <a:xfrm>
              <a:off x="2436" y="2068"/>
              <a:ext cx="27" cy="29"/>
            </a:xfrm>
            <a:custGeom>
              <a:avLst/>
              <a:gdLst>
                <a:gd name="T0" fmla="*/ 1 w 53"/>
                <a:gd name="T1" fmla="*/ 1 h 56"/>
                <a:gd name="T2" fmla="*/ 1 w 53"/>
                <a:gd name="T3" fmla="*/ 1 h 56"/>
                <a:gd name="T4" fmla="*/ 1 w 53"/>
                <a:gd name="T5" fmla="*/ 1 h 56"/>
                <a:gd name="T6" fmla="*/ 1 w 53"/>
                <a:gd name="T7" fmla="*/ 1 h 56"/>
                <a:gd name="T8" fmla="*/ 1 w 53"/>
                <a:gd name="T9" fmla="*/ 1 h 56"/>
                <a:gd name="T10" fmla="*/ 0 w 53"/>
                <a:gd name="T11" fmla="*/ 1 h 56"/>
                <a:gd name="T12" fmla="*/ 0 w 53"/>
                <a:gd name="T13" fmla="*/ 1 h 56"/>
                <a:gd name="T14" fmla="*/ 1 w 53"/>
                <a:gd name="T15" fmla="*/ 2 h 56"/>
                <a:gd name="T16" fmla="*/ 1 w 53"/>
                <a:gd name="T17" fmla="*/ 2 h 56"/>
                <a:gd name="T18" fmla="*/ 1 w 53"/>
                <a:gd name="T19" fmla="*/ 2 h 56"/>
                <a:gd name="T20" fmla="*/ 1 w 53"/>
                <a:gd name="T21" fmla="*/ 2 h 56"/>
                <a:gd name="T22" fmla="*/ 1 w 53"/>
                <a:gd name="T23" fmla="*/ 2 h 56"/>
                <a:gd name="T24" fmla="*/ 1 w 53"/>
                <a:gd name="T25" fmla="*/ 2 h 56"/>
                <a:gd name="T26" fmla="*/ 2 w 53"/>
                <a:gd name="T27" fmla="*/ 2 h 56"/>
                <a:gd name="T28" fmla="*/ 2 w 53"/>
                <a:gd name="T29" fmla="*/ 2 h 56"/>
                <a:gd name="T30" fmla="*/ 2 w 53"/>
                <a:gd name="T31" fmla="*/ 2 h 56"/>
                <a:gd name="T32" fmla="*/ 2 w 53"/>
                <a:gd name="T33" fmla="*/ 2 h 56"/>
                <a:gd name="T34" fmla="*/ 2 w 53"/>
                <a:gd name="T35" fmla="*/ 2 h 56"/>
                <a:gd name="T36" fmla="*/ 2 w 53"/>
                <a:gd name="T37" fmla="*/ 2 h 56"/>
                <a:gd name="T38" fmla="*/ 2 w 53"/>
                <a:gd name="T39" fmla="*/ 1 h 56"/>
                <a:gd name="T40" fmla="*/ 2 w 53"/>
                <a:gd name="T41" fmla="*/ 1 h 56"/>
                <a:gd name="T42" fmla="*/ 2 w 53"/>
                <a:gd name="T43" fmla="*/ 1 h 56"/>
                <a:gd name="T44" fmla="*/ 2 w 53"/>
                <a:gd name="T45" fmla="*/ 1 h 56"/>
                <a:gd name="T46" fmla="*/ 2 w 53"/>
                <a:gd name="T47" fmla="*/ 1 h 56"/>
                <a:gd name="T48" fmla="*/ 2 w 53"/>
                <a:gd name="T49" fmla="*/ 0 h 56"/>
                <a:gd name="T50" fmla="*/ 1 w 53"/>
                <a:gd name="T51" fmla="*/ 1 h 56"/>
                <a:gd name="T52" fmla="*/ 1 w 53"/>
                <a:gd name="T53" fmla="*/ 1 h 56"/>
                <a:gd name="T54" fmla="*/ 1 w 53"/>
                <a:gd name="T55" fmla="*/ 1 h 56"/>
                <a:gd name="T56" fmla="*/ 1 w 53"/>
                <a:gd name="T57" fmla="*/ 1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56"/>
                <a:gd name="T89" fmla="*/ 53 w 53"/>
                <a:gd name="T90" fmla="*/ 56 h 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56">
                  <a:moveTo>
                    <a:pt x="22" y="15"/>
                  </a:moveTo>
                  <a:lnTo>
                    <a:pt x="19" y="14"/>
                  </a:lnTo>
                  <a:lnTo>
                    <a:pt x="14" y="14"/>
                  </a:lnTo>
                  <a:lnTo>
                    <a:pt x="8" y="15"/>
                  </a:lnTo>
                  <a:lnTo>
                    <a:pt x="3" y="17"/>
                  </a:lnTo>
                  <a:lnTo>
                    <a:pt x="0" y="21"/>
                  </a:lnTo>
                  <a:lnTo>
                    <a:pt x="0" y="26"/>
                  </a:lnTo>
                  <a:lnTo>
                    <a:pt x="4" y="32"/>
                  </a:lnTo>
                  <a:lnTo>
                    <a:pt x="16" y="39"/>
                  </a:lnTo>
                  <a:lnTo>
                    <a:pt x="16" y="48"/>
                  </a:lnTo>
                  <a:lnTo>
                    <a:pt x="18" y="55"/>
                  </a:lnTo>
                  <a:lnTo>
                    <a:pt x="23" y="56"/>
                  </a:lnTo>
                  <a:lnTo>
                    <a:pt x="31" y="44"/>
                  </a:lnTo>
                  <a:lnTo>
                    <a:pt x="34" y="40"/>
                  </a:lnTo>
                  <a:lnTo>
                    <a:pt x="39" y="38"/>
                  </a:lnTo>
                  <a:lnTo>
                    <a:pt x="44" y="36"/>
                  </a:lnTo>
                  <a:lnTo>
                    <a:pt x="46" y="36"/>
                  </a:lnTo>
                  <a:lnTo>
                    <a:pt x="49" y="38"/>
                  </a:lnTo>
                  <a:lnTo>
                    <a:pt x="53" y="33"/>
                  </a:lnTo>
                  <a:lnTo>
                    <a:pt x="53" y="26"/>
                  </a:lnTo>
                  <a:lnTo>
                    <a:pt x="46" y="18"/>
                  </a:lnTo>
                  <a:lnTo>
                    <a:pt x="38" y="11"/>
                  </a:lnTo>
                  <a:lnTo>
                    <a:pt x="34" y="6"/>
                  </a:lnTo>
                  <a:lnTo>
                    <a:pt x="34" y="1"/>
                  </a:lnTo>
                  <a:lnTo>
                    <a:pt x="34" y="0"/>
                  </a:lnTo>
                  <a:lnTo>
                    <a:pt x="32" y="1"/>
                  </a:lnTo>
                  <a:lnTo>
                    <a:pt x="29" y="4"/>
                  </a:lnTo>
                  <a:lnTo>
                    <a:pt x="24" y="9"/>
                  </a:lnTo>
                  <a:lnTo>
                    <a:pt x="22" y="1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305" name="Freeform 167"/>
            <p:cNvSpPr>
              <a:spLocks/>
            </p:cNvSpPr>
            <p:nvPr/>
          </p:nvSpPr>
          <p:spPr bwMode="auto">
            <a:xfrm>
              <a:off x="3636" y="2987"/>
              <a:ext cx="29" cy="70"/>
            </a:xfrm>
            <a:custGeom>
              <a:avLst/>
              <a:gdLst>
                <a:gd name="T0" fmla="*/ 0 w 59"/>
                <a:gd name="T1" fmla="*/ 0 h 142"/>
                <a:gd name="T2" fmla="*/ 0 w 59"/>
                <a:gd name="T3" fmla="*/ 0 h 142"/>
                <a:gd name="T4" fmla="*/ 0 w 59"/>
                <a:gd name="T5" fmla="*/ 0 h 142"/>
                <a:gd name="T6" fmla="*/ 0 w 59"/>
                <a:gd name="T7" fmla="*/ 0 h 142"/>
                <a:gd name="T8" fmla="*/ 0 w 59"/>
                <a:gd name="T9" fmla="*/ 0 h 142"/>
                <a:gd name="T10" fmla="*/ 0 w 59"/>
                <a:gd name="T11" fmla="*/ 0 h 142"/>
                <a:gd name="T12" fmla="*/ 0 w 59"/>
                <a:gd name="T13" fmla="*/ 0 h 142"/>
                <a:gd name="T14" fmla="*/ 0 w 59"/>
                <a:gd name="T15" fmla="*/ 0 h 142"/>
                <a:gd name="T16" fmla="*/ 0 w 59"/>
                <a:gd name="T17" fmla="*/ 1 h 142"/>
                <a:gd name="T18" fmla="*/ 0 w 59"/>
                <a:gd name="T19" fmla="*/ 1 h 142"/>
                <a:gd name="T20" fmla="*/ 0 w 59"/>
                <a:gd name="T21" fmla="*/ 1 h 142"/>
                <a:gd name="T22" fmla="*/ 0 w 59"/>
                <a:gd name="T23" fmla="*/ 1 h 142"/>
                <a:gd name="T24" fmla="*/ 0 w 59"/>
                <a:gd name="T25" fmla="*/ 1 h 142"/>
                <a:gd name="T26" fmla="*/ 0 w 59"/>
                <a:gd name="T27" fmla="*/ 1 h 142"/>
                <a:gd name="T28" fmla="*/ 0 w 59"/>
                <a:gd name="T29" fmla="*/ 1 h 142"/>
                <a:gd name="T30" fmla="*/ 0 w 59"/>
                <a:gd name="T31" fmla="*/ 1 h 142"/>
                <a:gd name="T32" fmla="*/ 0 w 59"/>
                <a:gd name="T33" fmla="*/ 1 h 142"/>
                <a:gd name="T34" fmla="*/ 0 w 59"/>
                <a:gd name="T35" fmla="*/ 1 h 142"/>
                <a:gd name="T36" fmla="*/ 0 w 59"/>
                <a:gd name="T37" fmla="*/ 1 h 142"/>
                <a:gd name="T38" fmla="*/ 0 w 59"/>
                <a:gd name="T39" fmla="*/ 2 h 142"/>
                <a:gd name="T40" fmla="*/ 0 w 59"/>
                <a:gd name="T41" fmla="*/ 2 h 142"/>
                <a:gd name="T42" fmla="*/ 0 w 59"/>
                <a:gd name="T43" fmla="*/ 2 h 142"/>
                <a:gd name="T44" fmla="*/ 0 w 59"/>
                <a:gd name="T45" fmla="*/ 2 h 142"/>
                <a:gd name="T46" fmla="*/ 0 w 59"/>
                <a:gd name="T47" fmla="*/ 2 h 142"/>
                <a:gd name="T48" fmla="*/ 0 w 59"/>
                <a:gd name="T49" fmla="*/ 3 h 142"/>
                <a:gd name="T50" fmla="*/ 0 w 59"/>
                <a:gd name="T51" fmla="*/ 3 h 142"/>
                <a:gd name="T52" fmla="*/ 0 w 59"/>
                <a:gd name="T53" fmla="*/ 3 h 142"/>
                <a:gd name="T54" fmla="*/ 0 w 59"/>
                <a:gd name="T55" fmla="*/ 3 h 142"/>
                <a:gd name="T56" fmla="*/ 0 w 59"/>
                <a:gd name="T57" fmla="*/ 4 h 142"/>
                <a:gd name="T58" fmla="*/ 0 w 59"/>
                <a:gd name="T59" fmla="*/ 4 h 142"/>
                <a:gd name="T60" fmla="*/ 0 w 59"/>
                <a:gd name="T61" fmla="*/ 4 h 142"/>
                <a:gd name="T62" fmla="*/ 0 w 59"/>
                <a:gd name="T63" fmla="*/ 4 h 142"/>
                <a:gd name="T64" fmla="*/ 0 w 59"/>
                <a:gd name="T65" fmla="*/ 4 h 142"/>
                <a:gd name="T66" fmla="*/ 0 w 59"/>
                <a:gd name="T67" fmla="*/ 3 h 142"/>
                <a:gd name="T68" fmla="*/ 0 w 59"/>
                <a:gd name="T69" fmla="*/ 3 h 142"/>
                <a:gd name="T70" fmla="*/ 0 w 59"/>
                <a:gd name="T71" fmla="*/ 2 h 142"/>
                <a:gd name="T72" fmla="*/ 1 w 59"/>
                <a:gd name="T73" fmla="*/ 2 h 142"/>
                <a:gd name="T74" fmla="*/ 1 w 59"/>
                <a:gd name="T75" fmla="*/ 2 h 142"/>
                <a:gd name="T76" fmla="*/ 1 w 59"/>
                <a:gd name="T77" fmla="*/ 1 h 142"/>
                <a:gd name="T78" fmla="*/ 1 w 59"/>
                <a:gd name="T79" fmla="*/ 1 h 142"/>
                <a:gd name="T80" fmla="*/ 1 w 59"/>
                <a:gd name="T81" fmla="*/ 1 h 142"/>
                <a:gd name="T82" fmla="*/ 1 w 59"/>
                <a:gd name="T83" fmla="*/ 1 h 142"/>
                <a:gd name="T84" fmla="*/ 1 w 59"/>
                <a:gd name="T85" fmla="*/ 1 h 142"/>
                <a:gd name="T86" fmla="*/ 1 w 59"/>
                <a:gd name="T87" fmla="*/ 1 h 142"/>
                <a:gd name="T88" fmla="*/ 1 w 59"/>
                <a:gd name="T89" fmla="*/ 1 h 142"/>
                <a:gd name="T90" fmla="*/ 1 w 59"/>
                <a:gd name="T91" fmla="*/ 1 h 142"/>
                <a:gd name="T92" fmla="*/ 1 w 59"/>
                <a:gd name="T93" fmla="*/ 1 h 142"/>
                <a:gd name="T94" fmla="*/ 1 w 59"/>
                <a:gd name="T95" fmla="*/ 0 h 142"/>
                <a:gd name="T96" fmla="*/ 1 w 59"/>
                <a:gd name="T97" fmla="*/ 0 h 142"/>
                <a:gd name="T98" fmla="*/ 1 w 59"/>
                <a:gd name="T99" fmla="*/ 0 h 142"/>
                <a:gd name="T100" fmla="*/ 1 w 59"/>
                <a:gd name="T101" fmla="*/ 0 h 142"/>
                <a:gd name="T102" fmla="*/ 1 w 59"/>
                <a:gd name="T103" fmla="*/ 0 h 142"/>
                <a:gd name="T104" fmla="*/ 1 w 59"/>
                <a:gd name="T105" fmla="*/ 0 h 142"/>
                <a:gd name="T106" fmla="*/ 1 w 59"/>
                <a:gd name="T107" fmla="*/ 0 h 142"/>
                <a:gd name="T108" fmla="*/ 1 w 59"/>
                <a:gd name="T109" fmla="*/ 0 h 142"/>
                <a:gd name="T110" fmla="*/ 0 w 59"/>
                <a:gd name="T111" fmla="*/ 0 h 142"/>
                <a:gd name="T112" fmla="*/ 0 w 59"/>
                <a:gd name="T113" fmla="*/ 0 h 142"/>
                <a:gd name="T114" fmla="*/ 0 w 59"/>
                <a:gd name="T115" fmla="*/ 0 h 142"/>
                <a:gd name="T116" fmla="*/ 0 w 59"/>
                <a:gd name="T117" fmla="*/ 0 h 142"/>
                <a:gd name="T118" fmla="*/ 0 w 59"/>
                <a:gd name="T119" fmla="*/ 0 h 142"/>
                <a:gd name="T120" fmla="*/ 0 w 59"/>
                <a:gd name="T121" fmla="*/ 0 h 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
                <a:gd name="T184" fmla="*/ 0 h 142"/>
                <a:gd name="T185" fmla="*/ 59 w 59"/>
                <a:gd name="T186" fmla="*/ 142 h 1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 h="142">
                  <a:moveTo>
                    <a:pt x="28" y="7"/>
                  </a:moveTo>
                  <a:lnTo>
                    <a:pt x="28" y="9"/>
                  </a:lnTo>
                  <a:lnTo>
                    <a:pt x="28" y="10"/>
                  </a:lnTo>
                  <a:lnTo>
                    <a:pt x="28" y="13"/>
                  </a:lnTo>
                  <a:lnTo>
                    <a:pt x="28" y="15"/>
                  </a:lnTo>
                  <a:lnTo>
                    <a:pt x="24" y="19"/>
                  </a:lnTo>
                  <a:lnTo>
                    <a:pt x="22" y="23"/>
                  </a:lnTo>
                  <a:lnTo>
                    <a:pt x="19" y="29"/>
                  </a:lnTo>
                  <a:lnTo>
                    <a:pt x="18" y="33"/>
                  </a:lnTo>
                  <a:lnTo>
                    <a:pt x="21" y="35"/>
                  </a:lnTo>
                  <a:lnTo>
                    <a:pt x="22" y="36"/>
                  </a:lnTo>
                  <a:lnTo>
                    <a:pt x="24" y="38"/>
                  </a:lnTo>
                  <a:lnTo>
                    <a:pt x="25" y="39"/>
                  </a:lnTo>
                  <a:lnTo>
                    <a:pt x="22" y="44"/>
                  </a:lnTo>
                  <a:lnTo>
                    <a:pt x="22" y="50"/>
                  </a:lnTo>
                  <a:lnTo>
                    <a:pt x="22" y="54"/>
                  </a:lnTo>
                  <a:lnTo>
                    <a:pt x="22" y="60"/>
                  </a:lnTo>
                  <a:lnTo>
                    <a:pt x="15" y="60"/>
                  </a:lnTo>
                  <a:lnTo>
                    <a:pt x="9" y="63"/>
                  </a:lnTo>
                  <a:lnTo>
                    <a:pt x="4" y="69"/>
                  </a:lnTo>
                  <a:lnTo>
                    <a:pt x="1" y="75"/>
                  </a:lnTo>
                  <a:lnTo>
                    <a:pt x="0" y="82"/>
                  </a:lnTo>
                  <a:lnTo>
                    <a:pt x="2" y="88"/>
                  </a:lnTo>
                  <a:lnTo>
                    <a:pt x="6" y="92"/>
                  </a:lnTo>
                  <a:lnTo>
                    <a:pt x="10" y="97"/>
                  </a:lnTo>
                  <a:lnTo>
                    <a:pt x="9" y="107"/>
                  </a:lnTo>
                  <a:lnTo>
                    <a:pt x="10" y="118"/>
                  </a:lnTo>
                  <a:lnTo>
                    <a:pt x="11" y="128"/>
                  </a:lnTo>
                  <a:lnTo>
                    <a:pt x="13" y="138"/>
                  </a:lnTo>
                  <a:lnTo>
                    <a:pt x="15" y="141"/>
                  </a:lnTo>
                  <a:lnTo>
                    <a:pt x="18" y="142"/>
                  </a:lnTo>
                  <a:lnTo>
                    <a:pt x="22" y="142"/>
                  </a:lnTo>
                  <a:lnTo>
                    <a:pt x="25" y="142"/>
                  </a:lnTo>
                  <a:lnTo>
                    <a:pt x="25" y="124"/>
                  </a:lnTo>
                  <a:lnTo>
                    <a:pt x="28" y="107"/>
                  </a:lnTo>
                  <a:lnTo>
                    <a:pt x="31" y="90"/>
                  </a:lnTo>
                  <a:lnTo>
                    <a:pt x="33" y="73"/>
                  </a:lnTo>
                  <a:lnTo>
                    <a:pt x="36" y="68"/>
                  </a:lnTo>
                  <a:lnTo>
                    <a:pt x="39" y="63"/>
                  </a:lnTo>
                  <a:lnTo>
                    <a:pt x="43" y="59"/>
                  </a:lnTo>
                  <a:lnTo>
                    <a:pt x="46" y="54"/>
                  </a:lnTo>
                  <a:lnTo>
                    <a:pt x="47" y="54"/>
                  </a:lnTo>
                  <a:lnTo>
                    <a:pt x="48" y="54"/>
                  </a:lnTo>
                  <a:lnTo>
                    <a:pt x="51" y="54"/>
                  </a:lnTo>
                  <a:lnTo>
                    <a:pt x="52" y="54"/>
                  </a:lnTo>
                  <a:lnTo>
                    <a:pt x="53" y="45"/>
                  </a:lnTo>
                  <a:lnTo>
                    <a:pt x="56" y="37"/>
                  </a:lnTo>
                  <a:lnTo>
                    <a:pt x="59" y="28"/>
                  </a:lnTo>
                  <a:lnTo>
                    <a:pt x="57" y="19"/>
                  </a:lnTo>
                  <a:lnTo>
                    <a:pt x="52" y="16"/>
                  </a:lnTo>
                  <a:lnTo>
                    <a:pt x="48" y="12"/>
                  </a:lnTo>
                  <a:lnTo>
                    <a:pt x="44" y="7"/>
                  </a:lnTo>
                  <a:lnTo>
                    <a:pt x="40" y="4"/>
                  </a:lnTo>
                  <a:lnTo>
                    <a:pt x="37" y="5"/>
                  </a:lnTo>
                  <a:lnTo>
                    <a:pt x="33" y="4"/>
                  </a:lnTo>
                  <a:lnTo>
                    <a:pt x="31" y="1"/>
                  </a:lnTo>
                  <a:lnTo>
                    <a:pt x="28" y="0"/>
                  </a:lnTo>
                  <a:lnTo>
                    <a:pt x="28" y="1"/>
                  </a:lnTo>
                  <a:lnTo>
                    <a:pt x="28" y="4"/>
                  </a:lnTo>
                  <a:lnTo>
                    <a:pt x="28" y="5"/>
                  </a:lnTo>
                  <a:lnTo>
                    <a:pt x="28" y="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anose="020F0502020204030204" pitchFamily="34" charset="0"/>
                <a:cs typeface="Calibri" panose="020F0502020204030204" pitchFamily="34" charset="0"/>
              </a:endParaRPr>
            </a:p>
          </p:txBody>
        </p:sp>
        <p:sp>
          <p:nvSpPr>
            <p:cNvPr id="91306" name="Freeform 168"/>
            <p:cNvSpPr>
              <a:spLocks/>
            </p:cNvSpPr>
            <p:nvPr/>
          </p:nvSpPr>
          <p:spPr bwMode="auto">
            <a:xfrm>
              <a:off x="1923" y="1910"/>
              <a:ext cx="1808" cy="1819"/>
            </a:xfrm>
            <a:custGeom>
              <a:avLst/>
              <a:gdLst>
                <a:gd name="T0" fmla="*/ 62 w 3616"/>
                <a:gd name="T1" fmla="*/ 114 h 3638"/>
                <a:gd name="T2" fmla="*/ 71 w 3616"/>
                <a:gd name="T3" fmla="*/ 112 h 3638"/>
                <a:gd name="T4" fmla="*/ 79 w 3616"/>
                <a:gd name="T5" fmla="*/ 110 h 3638"/>
                <a:gd name="T6" fmla="*/ 86 w 3616"/>
                <a:gd name="T7" fmla="*/ 106 h 3638"/>
                <a:gd name="T8" fmla="*/ 93 w 3616"/>
                <a:gd name="T9" fmla="*/ 101 h 3638"/>
                <a:gd name="T10" fmla="*/ 99 w 3616"/>
                <a:gd name="T11" fmla="*/ 96 h 3638"/>
                <a:gd name="T12" fmla="*/ 104 w 3616"/>
                <a:gd name="T13" fmla="*/ 89 h 3638"/>
                <a:gd name="T14" fmla="*/ 108 w 3616"/>
                <a:gd name="T15" fmla="*/ 82 h 3638"/>
                <a:gd name="T16" fmla="*/ 111 w 3616"/>
                <a:gd name="T17" fmla="*/ 74 h 3638"/>
                <a:gd name="T18" fmla="*/ 113 w 3616"/>
                <a:gd name="T19" fmla="*/ 66 h 3638"/>
                <a:gd name="T20" fmla="*/ 113 w 3616"/>
                <a:gd name="T21" fmla="*/ 57 h 3638"/>
                <a:gd name="T22" fmla="*/ 113 w 3616"/>
                <a:gd name="T23" fmla="*/ 49 h 3638"/>
                <a:gd name="T24" fmla="*/ 111 w 3616"/>
                <a:gd name="T25" fmla="*/ 40 h 3638"/>
                <a:gd name="T26" fmla="*/ 108 w 3616"/>
                <a:gd name="T27" fmla="*/ 33 h 3638"/>
                <a:gd name="T28" fmla="*/ 104 w 3616"/>
                <a:gd name="T29" fmla="*/ 26 h 3638"/>
                <a:gd name="T30" fmla="*/ 99 w 3616"/>
                <a:gd name="T31" fmla="*/ 19 h 3638"/>
                <a:gd name="T32" fmla="*/ 93 w 3616"/>
                <a:gd name="T33" fmla="*/ 13 h 3638"/>
                <a:gd name="T34" fmla="*/ 86 w 3616"/>
                <a:gd name="T35" fmla="*/ 9 h 3638"/>
                <a:gd name="T36" fmla="*/ 79 w 3616"/>
                <a:gd name="T37" fmla="*/ 5 h 3638"/>
                <a:gd name="T38" fmla="*/ 71 w 3616"/>
                <a:gd name="T39" fmla="*/ 2 h 3638"/>
                <a:gd name="T40" fmla="*/ 62 w 3616"/>
                <a:gd name="T41" fmla="*/ 1 h 3638"/>
                <a:gd name="T42" fmla="*/ 54 w 3616"/>
                <a:gd name="T43" fmla="*/ 1 h 3638"/>
                <a:gd name="T44" fmla="*/ 46 w 3616"/>
                <a:gd name="T45" fmla="*/ 2 h 3638"/>
                <a:gd name="T46" fmla="*/ 38 w 3616"/>
                <a:gd name="T47" fmla="*/ 4 h 3638"/>
                <a:gd name="T48" fmla="*/ 29 w 3616"/>
                <a:gd name="T49" fmla="*/ 7 h 3638"/>
                <a:gd name="T50" fmla="*/ 23 w 3616"/>
                <a:gd name="T51" fmla="*/ 12 h 3638"/>
                <a:gd name="T52" fmla="*/ 17 w 3616"/>
                <a:gd name="T53" fmla="*/ 17 h 3638"/>
                <a:gd name="T54" fmla="*/ 12 w 3616"/>
                <a:gd name="T55" fmla="*/ 23 h 3638"/>
                <a:gd name="T56" fmla="*/ 7 w 3616"/>
                <a:gd name="T57" fmla="*/ 29 h 3638"/>
                <a:gd name="T58" fmla="*/ 4 w 3616"/>
                <a:gd name="T59" fmla="*/ 38 h 3638"/>
                <a:gd name="T60" fmla="*/ 2 w 3616"/>
                <a:gd name="T61" fmla="*/ 46 h 3638"/>
                <a:gd name="T62" fmla="*/ 1 w 3616"/>
                <a:gd name="T63" fmla="*/ 54 h 3638"/>
                <a:gd name="T64" fmla="*/ 1 w 3616"/>
                <a:gd name="T65" fmla="*/ 62 h 3638"/>
                <a:gd name="T66" fmla="*/ 2 w 3616"/>
                <a:gd name="T67" fmla="*/ 72 h 3638"/>
                <a:gd name="T68" fmla="*/ 5 w 3616"/>
                <a:gd name="T69" fmla="*/ 79 h 3638"/>
                <a:gd name="T70" fmla="*/ 9 w 3616"/>
                <a:gd name="T71" fmla="*/ 87 h 3638"/>
                <a:gd name="T72" fmla="*/ 13 w 3616"/>
                <a:gd name="T73" fmla="*/ 93 h 3638"/>
                <a:gd name="T74" fmla="*/ 19 w 3616"/>
                <a:gd name="T75" fmla="*/ 99 h 3638"/>
                <a:gd name="T76" fmla="*/ 25 w 3616"/>
                <a:gd name="T77" fmla="*/ 104 h 3638"/>
                <a:gd name="T78" fmla="*/ 32 w 3616"/>
                <a:gd name="T79" fmla="*/ 109 h 3638"/>
                <a:gd name="T80" fmla="*/ 40 w 3616"/>
                <a:gd name="T81" fmla="*/ 112 h 3638"/>
                <a:gd name="T82" fmla="*/ 48 w 3616"/>
                <a:gd name="T83" fmla="*/ 114 h 3638"/>
                <a:gd name="T84" fmla="*/ 57 w 3616"/>
                <a:gd name="T85" fmla="*/ 114 h 36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16"/>
                <a:gd name="T130" fmla="*/ 0 h 3638"/>
                <a:gd name="T131" fmla="*/ 3616 w 3616"/>
                <a:gd name="T132" fmla="*/ 3638 h 36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16" h="3638">
                  <a:moveTo>
                    <a:pt x="1809" y="3638"/>
                  </a:moveTo>
                  <a:lnTo>
                    <a:pt x="1902" y="3636"/>
                  </a:lnTo>
                  <a:lnTo>
                    <a:pt x="1992" y="3629"/>
                  </a:lnTo>
                  <a:lnTo>
                    <a:pt x="2083" y="3617"/>
                  </a:lnTo>
                  <a:lnTo>
                    <a:pt x="2172" y="3601"/>
                  </a:lnTo>
                  <a:lnTo>
                    <a:pt x="2260" y="3580"/>
                  </a:lnTo>
                  <a:lnTo>
                    <a:pt x="2345" y="3556"/>
                  </a:lnTo>
                  <a:lnTo>
                    <a:pt x="2429" y="3527"/>
                  </a:lnTo>
                  <a:lnTo>
                    <a:pt x="2512" y="3495"/>
                  </a:lnTo>
                  <a:lnTo>
                    <a:pt x="2592" y="3458"/>
                  </a:lnTo>
                  <a:lnTo>
                    <a:pt x="2670" y="3418"/>
                  </a:lnTo>
                  <a:lnTo>
                    <a:pt x="2745" y="3374"/>
                  </a:lnTo>
                  <a:lnTo>
                    <a:pt x="2819" y="3327"/>
                  </a:lnTo>
                  <a:lnTo>
                    <a:pt x="2890" y="3276"/>
                  </a:lnTo>
                  <a:lnTo>
                    <a:pt x="2958" y="3222"/>
                  </a:lnTo>
                  <a:lnTo>
                    <a:pt x="3024" y="3166"/>
                  </a:lnTo>
                  <a:lnTo>
                    <a:pt x="3086" y="3105"/>
                  </a:lnTo>
                  <a:lnTo>
                    <a:pt x="3146" y="3042"/>
                  </a:lnTo>
                  <a:lnTo>
                    <a:pt x="3203" y="2976"/>
                  </a:lnTo>
                  <a:lnTo>
                    <a:pt x="3256" y="2908"/>
                  </a:lnTo>
                  <a:lnTo>
                    <a:pt x="3307" y="2836"/>
                  </a:lnTo>
                  <a:lnTo>
                    <a:pt x="3354" y="2762"/>
                  </a:lnTo>
                  <a:lnTo>
                    <a:pt x="3398" y="2686"/>
                  </a:lnTo>
                  <a:lnTo>
                    <a:pt x="3437" y="2608"/>
                  </a:lnTo>
                  <a:lnTo>
                    <a:pt x="3474" y="2527"/>
                  </a:lnTo>
                  <a:lnTo>
                    <a:pt x="3507" y="2445"/>
                  </a:lnTo>
                  <a:lnTo>
                    <a:pt x="3534" y="2360"/>
                  </a:lnTo>
                  <a:lnTo>
                    <a:pt x="3560" y="2274"/>
                  </a:lnTo>
                  <a:lnTo>
                    <a:pt x="3579" y="2185"/>
                  </a:lnTo>
                  <a:lnTo>
                    <a:pt x="3595" y="2095"/>
                  </a:lnTo>
                  <a:lnTo>
                    <a:pt x="3607" y="2004"/>
                  </a:lnTo>
                  <a:lnTo>
                    <a:pt x="3614" y="1912"/>
                  </a:lnTo>
                  <a:lnTo>
                    <a:pt x="3616" y="1820"/>
                  </a:lnTo>
                  <a:lnTo>
                    <a:pt x="3614" y="1727"/>
                  </a:lnTo>
                  <a:lnTo>
                    <a:pt x="3607" y="1635"/>
                  </a:lnTo>
                  <a:lnTo>
                    <a:pt x="3595" y="1544"/>
                  </a:lnTo>
                  <a:lnTo>
                    <a:pt x="3579" y="1454"/>
                  </a:lnTo>
                  <a:lnTo>
                    <a:pt x="3560" y="1365"/>
                  </a:lnTo>
                  <a:lnTo>
                    <a:pt x="3534" y="1279"/>
                  </a:lnTo>
                  <a:lnTo>
                    <a:pt x="3507" y="1195"/>
                  </a:lnTo>
                  <a:lnTo>
                    <a:pt x="3474" y="1112"/>
                  </a:lnTo>
                  <a:lnTo>
                    <a:pt x="3437" y="1031"/>
                  </a:lnTo>
                  <a:lnTo>
                    <a:pt x="3398" y="953"/>
                  </a:lnTo>
                  <a:lnTo>
                    <a:pt x="3354" y="877"/>
                  </a:lnTo>
                  <a:lnTo>
                    <a:pt x="3307" y="803"/>
                  </a:lnTo>
                  <a:lnTo>
                    <a:pt x="3256" y="732"/>
                  </a:lnTo>
                  <a:lnTo>
                    <a:pt x="3203" y="662"/>
                  </a:lnTo>
                  <a:lnTo>
                    <a:pt x="3146" y="597"/>
                  </a:lnTo>
                  <a:lnTo>
                    <a:pt x="3086" y="533"/>
                  </a:lnTo>
                  <a:lnTo>
                    <a:pt x="3024" y="473"/>
                  </a:lnTo>
                  <a:lnTo>
                    <a:pt x="2958" y="416"/>
                  </a:lnTo>
                  <a:lnTo>
                    <a:pt x="2890" y="362"/>
                  </a:lnTo>
                  <a:lnTo>
                    <a:pt x="2819" y="311"/>
                  </a:lnTo>
                  <a:lnTo>
                    <a:pt x="2745" y="264"/>
                  </a:lnTo>
                  <a:lnTo>
                    <a:pt x="2670" y="220"/>
                  </a:lnTo>
                  <a:lnTo>
                    <a:pt x="2592" y="180"/>
                  </a:lnTo>
                  <a:lnTo>
                    <a:pt x="2512" y="143"/>
                  </a:lnTo>
                  <a:lnTo>
                    <a:pt x="2429" y="111"/>
                  </a:lnTo>
                  <a:lnTo>
                    <a:pt x="2345" y="82"/>
                  </a:lnTo>
                  <a:lnTo>
                    <a:pt x="2260" y="58"/>
                  </a:lnTo>
                  <a:lnTo>
                    <a:pt x="2172" y="37"/>
                  </a:lnTo>
                  <a:lnTo>
                    <a:pt x="2083" y="21"/>
                  </a:lnTo>
                  <a:lnTo>
                    <a:pt x="1992" y="9"/>
                  </a:lnTo>
                  <a:lnTo>
                    <a:pt x="1902" y="2"/>
                  </a:lnTo>
                  <a:lnTo>
                    <a:pt x="1809" y="0"/>
                  </a:lnTo>
                  <a:lnTo>
                    <a:pt x="1716" y="2"/>
                  </a:lnTo>
                  <a:lnTo>
                    <a:pt x="1624" y="9"/>
                  </a:lnTo>
                  <a:lnTo>
                    <a:pt x="1534" y="21"/>
                  </a:lnTo>
                  <a:lnTo>
                    <a:pt x="1445" y="37"/>
                  </a:lnTo>
                  <a:lnTo>
                    <a:pt x="1357" y="58"/>
                  </a:lnTo>
                  <a:lnTo>
                    <a:pt x="1271" y="82"/>
                  </a:lnTo>
                  <a:lnTo>
                    <a:pt x="1187" y="111"/>
                  </a:lnTo>
                  <a:lnTo>
                    <a:pt x="1105" y="143"/>
                  </a:lnTo>
                  <a:lnTo>
                    <a:pt x="1024" y="180"/>
                  </a:lnTo>
                  <a:lnTo>
                    <a:pt x="947" y="220"/>
                  </a:lnTo>
                  <a:lnTo>
                    <a:pt x="871" y="264"/>
                  </a:lnTo>
                  <a:lnTo>
                    <a:pt x="797" y="311"/>
                  </a:lnTo>
                  <a:lnTo>
                    <a:pt x="727" y="362"/>
                  </a:lnTo>
                  <a:lnTo>
                    <a:pt x="658" y="416"/>
                  </a:lnTo>
                  <a:lnTo>
                    <a:pt x="592" y="473"/>
                  </a:lnTo>
                  <a:lnTo>
                    <a:pt x="530" y="533"/>
                  </a:lnTo>
                  <a:lnTo>
                    <a:pt x="470" y="597"/>
                  </a:lnTo>
                  <a:lnTo>
                    <a:pt x="414" y="662"/>
                  </a:lnTo>
                  <a:lnTo>
                    <a:pt x="360" y="732"/>
                  </a:lnTo>
                  <a:lnTo>
                    <a:pt x="309" y="803"/>
                  </a:lnTo>
                  <a:lnTo>
                    <a:pt x="262" y="877"/>
                  </a:lnTo>
                  <a:lnTo>
                    <a:pt x="219" y="953"/>
                  </a:lnTo>
                  <a:lnTo>
                    <a:pt x="179" y="1031"/>
                  </a:lnTo>
                  <a:lnTo>
                    <a:pt x="142" y="1112"/>
                  </a:lnTo>
                  <a:lnTo>
                    <a:pt x="109" y="1195"/>
                  </a:lnTo>
                  <a:lnTo>
                    <a:pt x="82" y="1279"/>
                  </a:lnTo>
                  <a:lnTo>
                    <a:pt x="56" y="1365"/>
                  </a:lnTo>
                  <a:lnTo>
                    <a:pt x="37" y="1454"/>
                  </a:lnTo>
                  <a:lnTo>
                    <a:pt x="21" y="1544"/>
                  </a:lnTo>
                  <a:lnTo>
                    <a:pt x="9" y="1635"/>
                  </a:lnTo>
                  <a:lnTo>
                    <a:pt x="2" y="1727"/>
                  </a:lnTo>
                  <a:lnTo>
                    <a:pt x="0" y="1820"/>
                  </a:lnTo>
                  <a:lnTo>
                    <a:pt x="2" y="1912"/>
                  </a:lnTo>
                  <a:lnTo>
                    <a:pt x="9" y="2004"/>
                  </a:lnTo>
                  <a:lnTo>
                    <a:pt x="21" y="2095"/>
                  </a:lnTo>
                  <a:lnTo>
                    <a:pt x="37" y="2185"/>
                  </a:lnTo>
                  <a:lnTo>
                    <a:pt x="56" y="2274"/>
                  </a:lnTo>
                  <a:lnTo>
                    <a:pt x="82" y="2360"/>
                  </a:lnTo>
                  <a:lnTo>
                    <a:pt x="109" y="2445"/>
                  </a:lnTo>
                  <a:lnTo>
                    <a:pt x="142" y="2527"/>
                  </a:lnTo>
                  <a:lnTo>
                    <a:pt x="179" y="2608"/>
                  </a:lnTo>
                  <a:lnTo>
                    <a:pt x="219" y="2686"/>
                  </a:lnTo>
                  <a:lnTo>
                    <a:pt x="262" y="2762"/>
                  </a:lnTo>
                  <a:lnTo>
                    <a:pt x="309" y="2836"/>
                  </a:lnTo>
                  <a:lnTo>
                    <a:pt x="360" y="2908"/>
                  </a:lnTo>
                  <a:lnTo>
                    <a:pt x="414" y="2976"/>
                  </a:lnTo>
                  <a:lnTo>
                    <a:pt x="470" y="3042"/>
                  </a:lnTo>
                  <a:lnTo>
                    <a:pt x="530" y="3105"/>
                  </a:lnTo>
                  <a:lnTo>
                    <a:pt x="592" y="3166"/>
                  </a:lnTo>
                  <a:lnTo>
                    <a:pt x="658" y="3222"/>
                  </a:lnTo>
                  <a:lnTo>
                    <a:pt x="727" y="3276"/>
                  </a:lnTo>
                  <a:lnTo>
                    <a:pt x="797" y="3327"/>
                  </a:lnTo>
                  <a:lnTo>
                    <a:pt x="871" y="3374"/>
                  </a:lnTo>
                  <a:lnTo>
                    <a:pt x="947" y="3418"/>
                  </a:lnTo>
                  <a:lnTo>
                    <a:pt x="1024" y="3458"/>
                  </a:lnTo>
                  <a:lnTo>
                    <a:pt x="1105" y="3495"/>
                  </a:lnTo>
                  <a:lnTo>
                    <a:pt x="1187" y="3527"/>
                  </a:lnTo>
                  <a:lnTo>
                    <a:pt x="1271" y="3556"/>
                  </a:lnTo>
                  <a:lnTo>
                    <a:pt x="1357" y="3580"/>
                  </a:lnTo>
                  <a:lnTo>
                    <a:pt x="1445" y="3601"/>
                  </a:lnTo>
                  <a:lnTo>
                    <a:pt x="1534" y="3617"/>
                  </a:lnTo>
                  <a:lnTo>
                    <a:pt x="1624" y="3629"/>
                  </a:lnTo>
                  <a:lnTo>
                    <a:pt x="1716" y="3636"/>
                  </a:lnTo>
                  <a:lnTo>
                    <a:pt x="1809" y="36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anose="020F0502020204030204" pitchFamily="34" charset="0"/>
                <a:cs typeface="Calibri" panose="020F0502020204030204" pitchFamily="34" charset="0"/>
              </a:endParaRPr>
            </a:p>
          </p:txBody>
        </p:sp>
      </p:grpSp>
      <p:sp>
        <p:nvSpPr>
          <p:cNvPr id="149673" name="AutoShape 169"/>
          <p:cNvSpPr>
            <a:spLocks noChangeArrowheads="1"/>
          </p:cNvSpPr>
          <p:nvPr/>
        </p:nvSpPr>
        <p:spPr bwMode="auto">
          <a:xfrm rot="-2752181">
            <a:off x="4628670" y="2415284"/>
            <a:ext cx="747712" cy="788988"/>
          </a:xfrm>
          <a:prstGeom prst="cube">
            <a:avLst>
              <a:gd name="adj" fmla="val 30361"/>
            </a:avLst>
          </a:prstGeom>
          <a:solidFill>
            <a:srgbClr val="FFFFFF">
              <a:alpha val="50195"/>
            </a:srgbClr>
          </a:solidFill>
          <a:ln w="9525">
            <a:solidFill>
              <a:schemeClr val="tx1"/>
            </a:solidFill>
            <a:miter lim="800000"/>
            <a:headEnd/>
            <a:tailEnd/>
          </a:ln>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dirty="0">
              <a:cs typeface="Calibri" panose="020F0502020204030204" pitchFamily="34" charset="0"/>
            </a:endParaRPr>
          </a:p>
        </p:txBody>
      </p:sp>
      <p:sp>
        <p:nvSpPr>
          <p:cNvPr id="149674" name="AutoShape 170"/>
          <p:cNvSpPr>
            <a:spLocks noChangeArrowheads="1"/>
          </p:cNvSpPr>
          <p:nvPr/>
        </p:nvSpPr>
        <p:spPr bwMode="auto">
          <a:xfrm rot="-4398626">
            <a:off x="4800233" y="2200131"/>
            <a:ext cx="898525" cy="1020763"/>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dirty="0">
              <a:cs typeface="Calibri" panose="020F0502020204030204" pitchFamily="34" charset="0"/>
            </a:endParaRPr>
          </a:p>
        </p:txBody>
      </p:sp>
      <p:sp>
        <p:nvSpPr>
          <p:cNvPr id="149675" name="AutoShape 171"/>
          <p:cNvSpPr>
            <a:spLocks noChangeArrowheads="1"/>
          </p:cNvSpPr>
          <p:nvPr/>
        </p:nvSpPr>
        <p:spPr bwMode="auto">
          <a:xfrm rot="-4398626">
            <a:off x="4800232" y="2200131"/>
            <a:ext cx="898525" cy="1020762"/>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dirty="0">
              <a:cs typeface="Calibri" panose="020F0502020204030204" pitchFamily="34" charset="0"/>
            </a:endParaRPr>
          </a:p>
        </p:txBody>
      </p:sp>
    </p:spTree>
    <p:extLst>
      <p:ext uri="{BB962C8B-B14F-4D97-AF65-F5344CB8AC3E}">
        <p14:creationId xmlns:p14="http://schemas.microsoft.com/office/powerpoint/2010/main" val="14768543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withEffect">
                                  <p:stCondLst>
                                    <p:cond delay="0"/>
                                  </p:stCondLst>
                                  <p:childTnLst>
                                    <p:set>
                                      <p:cBhvr>
                                        <p:cTn id="6" dur="1" fill="hold">
                                          <p:stCondLst>
                                            <p:cond delay="0"/>
                                          </p:stCondLst>
                                        </p:cTn>
                                        <p:tgtEl>
                                          <p:spTgt spid="149673"/>
                                        </p:tgtEl>
                                        <p:attrNameLst>
                                          <p:attrName>style.visibility</p:attrName>
                                        </p:attrNameLst>
                                      </p:cBhvr>
                                      <p:to>
                                        <p:strVal val="visible"/>
                                      </p:to>
                                    </p:set>
                                    <p:anim calcmode="lin" valueType="num">
                                      <p:cBhvr additive="base">
                                        <p:cTn id="7" dur="5000" fill="hold"/>
                                        <p:tgtEl>
                                          <p:spTgt spid="149673"/>
                                        </p:tgtEl>
                                        <p:attrNameLst>
                                          <p:attrName>ppt_x</p:attrName>
                                        </p:attrNameLst>
                                      </p:cBhvr>
                                      <p:tavLst>
                                        <p:tav tm="0">
                                          <p:val>
                                            <p:strVal val="1+#ppt_w/2"/>
                                          </p:val>
                                        </p:tav>
                                        <p:tav tm="100000">
                                          <p:val>
                                            <p:strVal val="#ppt_x"/>
                                          </p:val>
                                        </p:tav>
                                      </p:tavLst>
                                    </p:anim>
                                    <p:anim calcmode="lin" valueType="num">
                                      <p:cBhvr additive="base">
                                        <p:cTn id="8" dur="5000" fill="hold"/>
                                        <p:tgtEl>
                                          <p:spTgt spid="14967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49675"/>
                                        </p:tgtEl>
                                        <p:attrNameLst>
                                          <p:attrName>style.visibility</p:attrName>
                                        </p:attrNameLst>
                                      </p:cBhvr>
                                      <p:to>
                                        <p:strVal val="visible"/>
                                      </p:to>
                                    </p:set>
                                    <p:anim calcmode="lin" valueType="num">
                                      <p:cBhvr>
                                        <p:cTn id="12" dur="500" fill="hold"/>
                                        <p:tgtEl>
                                          <p:spTgt spid="149675"/>
                                        </p:tgtEl>
                                        <p:attrNameLst>
                                          <p:attrName>ppt_w</p:attrName>
                                        </p:attrNameLst>
                                      </p:cBhvr>
                                      <p:tavLst>
                                        <p:tav tm="0">
                                          <p:val>
                                            <p:fltVal val="0"/>
                                          </p:val>
                                        </p:tav>
                                        <p:tav tm="100000">
                                          <p:val>
                                            <p:strVal val="#ppt_w"/>
                                          </p:val>
                                        </p:tav>
                                      </p:tavLst>
                                    </p:anim>
                                    <p:anim calcmode="lin" valueType="num">
                                      <p:cBhvr>
                                        <p:cTn id="13" dur="500" fill="hold"/>
                                        <p:tgtEl>
                                          <p:spTgt spid="14967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0"/>
                                            </p:cond>
                                          </p:stCondLst>
                                        </p:cTn>
                                        <p:tgtEl>
                                          <p:spTgt spid="149675"/>
                                        </p:tgtEl>
                                        <p:attrNameLst>
                                          <p:attrName>style.visibility</p:attrName>
                                        </p:attrNameLst>
                                      </p:cBhvr>
                                      <p:to>
                                        <p:strVal val="hidden"/>
                                      </p:to>
                                    </p:set>
                                  </p:subTnLst>
                                </p:cTn>
                              </p:par>
                            </p:childTnLst>
                          </p:cTn>
                        </p:par>
                        <p:par>
                          <p:cTn id="14" fill="hold" nodeType="afterGroup">
                            <p:stCondLst>
                              <p:cond delay="5500"/>
                            </p:stCondLst>
                            <p:childTnLst>
                              <p:par>
                                <p:cTn id="15" presetID="23" presetClass="entr" presetSubtype="288" fill="hold" grpId="0" nodeType="afterEffect">
                                  <p:stCondLst>
                                    <p:cond delay="0"/>
                                  </p:stCondLst>
                                  <p:childTnLst>
                                    <p:set>
                                      <p:cBhvr>
                                        <p:cTn id="16" dur="1" fill="hold">
                                          <p:stCondLst>
                                            <p:cond delay="0"/>
                                          </p:stCondLst>
                                        </p:cTn>
                                        <p:tgtEl>
                                          <p:spTgt spid="149674"/>
                                        </p:tgtEl>
                                        <p:attrNameLst>
                                          <p:attrName>style.visibility</p:attrName>
                                        </p:attrNameLst>
                                      </p:cBhvr>
                                      <p:to>
                                        <p:strVal val="visible"/>
                                      </p:to>
                                    </p:set>
                                    <p:anim calcmode="lin" valueType="num">
                                      <p:cBhvr>
                                        <p:cTn id="17" dur="500" fill="hold"/>
                                        <p:tgtEl>
                                          <p:spTgt spid="149674"/>
                                        </p:tgtEl>
                                        <p:attrNameLst>
                                          <p:attrName>ppt_w</p:attrName>
                                        </p:attrNameLst>
                                      </p:cBhvr>
                                      <p:tavLst>
                                        <p:tav tm="0">
                                          <p:val>
                                            <p:strVal val="4/3*#ppt_w"/>
                                          </p:val>
                                        </p:tav>
                                        <p:tav tm="100000">
                                          <p:val>
                                            <p:strVal val="#ppt_w"/>
                                          </p:val>
                                        </p:tav>
                                      </p:tavLst>
                                    </p:anim>
                                    <p:anim calcmode="lin" valueType="num">
                                      <p:cBhvr>
                                        <p:cTn id="18" dur="500" fill="hold"/>
                                        <p:tgtEl>
                                          <p:spTgt spid="149674"/>
                                        </p:tgtEl>
                                        <p:attrNameLst>
                                          <p:attrName>ppt_h</p:attrName>
                                        </p:attrNameLst>
                                      </p:cBhvr>
                                      <p:tavLst>
                                        <p:tav tm="0">
                                          <p:val>
                                            <p:strVal val="4/3*#ppt_h"/>
                                          </p:val>
                                        </p:tav>
                                        <p:tav tm="100000">
                                          <p:val>
                                            <p:strVal val="#ppt_h"/>
                                          </p:val>
                                        </p:tav>
                                      </p:tavLst>
                                    </p:anim>
                                  </p:childTnLst>
                                  <p:subTnLst>
                                    <p:set>
                                      <p:cBhvr override="childStyle">
                                        <p:cTn dur="1" fill="hold" display="0" masterRel="sameClick" afterEffect="1">
                                          <p:stCondLst>
                                            <p:cond evt="end" delay="0">
                                              <p:tn val="15"/>
                                            </p:cond>
                                          </p:stCondLst>
                                        </p:cTn>
                                        <p:tgtEl>
                                          <p:spTgt spid="1496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673" grpId="0" animBg="1"/>
      <p:bldP spid="149674" grpId="0" animBg="1"/>
      <p:bldP spid="149675"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7. Christ’s Promises to Overcomers in Philadelphia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3:12)</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381000" y="1752600"/>
            <a:ext cx="8534400" cy="2286000"/>
          </a:xfrm>
        </p:spPr>
        <p:txBody>
          <a:bodyPr/>
          <a:lstStyle/>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Pillar in God’s Temple ‒ 12a</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Three names  ‒ 12b</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My God</a:t>
            </a:r>
          </a:p>
          <a:p>
            <a:pPr marL="914400" lvl="1" indent="-457200" eaLnBrk="1" hangingPunct="1">
              <a:spcBef>
                <a:spcPts val="0"/>
              </a:spcBef>
              <a:spcAft>
                <a:spcPts val="24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Jerusalem</a:t>
            </a:r>
          </a:p>
          <a:p>
            <a:pPr marL="914400" lvl="1" indent="-457200" eaLnBrk="1" hangingPunct="1">
              <a:spcBef>
                <a:spcPts val="0"/>
              </a:spcBef>
              <a:spcAft>
                <a:spcPts val="24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Son’s new name</a:t>
            </a:r>
          </a:p>
        </p:txBody>
      </p:sp>
      <p:pic>
        <p:nvPicPr>
          <p:cNvPr id="6" name="Picture 5">
            <a:extLst>
              <a:ext uri="{FF2B5EF4-FFF2-40B4-BE49-F238E27FC236}">
                <a16:creationId xmlns:a16="http://schemas.microsoft.com/office/drawing/2014/main" id="{7AE53095-FD58-45C0-8592-6762ED07D0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7260" y="2057400"/>
            <a:ext cx="2658140" cy="2743200"/>
          </a:xfrm>
          <a:prstGeom prst="rect">
            <a:avLst/>
          </a:prstGeom>
        </p:spPr>
      </p:pic>
    </p:spTree>
    <p:extLst>
      <p:ext uri="{BB962C8B-B14F-4D97-AF65-F5344CB8AC3E}">
        <p14:creationId xmlns:p14="http://schemas.microsoft.com/office/powerpoint/2010/main" val="2033780411"/>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eaLnBrk="1" hangingPunct="1">
              <a:spcAft>
                <a:spcPts val="1200"/>
              </a:spcAf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1:2</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“according to the foreknowledge of God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the sanctifying work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obey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Christ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 sprinkled with His blood: May grace and peace be yours in the fullest measure.”</a:t>
            </a:r>
          </a:p>
        </p:txBody>
      </p:sp>
      <p:pic>
        <p:nvPicPr>
          <p:cNvPr id="5" name="Picture 4">
            <a:extLst>
              <a:ext uri="{FF2B5EF4-FFF2-40B4-BE49-F238E27FC236}">
                <a16:creationId xmlns:a16="http://schemas.microsoft.com/office/drawing/2014/main" id="{9AB0201B-A936-4006-ACB8-13E4446710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0127" y="2895600"/>
            <a:ext cx="2043746" cy="1828800"/>
          </a:xfrm>
          <a:prstGeom prst="rect">
            <a:avLst/>
          </a:prstGeom>
        </p:spPr>
      </p:pic>
    </p:spTree>
    <p:extLst>
      <p:ext uri="{BB962C8B-B14F-4D97-AF65-F5344CB8AC3E}">
        <p14:creationId xmlns:p14="http://schemas.microsoft.com/office/powerpoint/2010/main" val="3795747679"/>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96FFCB-F476-48C8-B735-95ABDF6CD6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3938" y="228600"/>
            <a:ext cx="7676124" cy="6400800"/>
          </a:xfrm>
          <a:prstGeom prst="rect">
            <a:avLst/>
          </a:prstGeom>
        </p:spPr>
      </p:pic>
    </p:spTree>
    <p:extLst>
      <p:ext uri="{BB962C8B-B14F-4D97-AF65-F5344CB8AC3E}">
        <p14:creationId xmlns:p14="http://schemas.microsoft.com/office/powerpoint/2010/main" val="3735456196"/>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125154"/>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2743200"/>
          </a:xfrm>
        </p:spPr>
        <p:txBody>
          <a:bodyPr/>
          <a:lstStyle/>
          <a:p>
            <a:pPr marL="0" indent="0" algn="ctr">
              <a:spcBef>
                <a:spcPts val="0"/>
              </a:spcBef>
              <a:spcAft>
                <a:spcPts val="600"/>
              </a:spcAft>
              <a:buNone/>
              <a:defRPr/>
            </a:pPr>
            <a:r>
              <a:rPr lang="en-US" sz="3600" dirty="0">
                <a:solidFill>
                  <a:schemeClr val="tx2"/>
                </a:solidFill>
                <a:effectLst>
                  <a:outerShdw blurRad="38100" dist="38100" dir="2700000" algn="tl">
                    <a:srgbClr val="000000">
                      <a:alpha val="43137"/>
                    </a:srgbClr>
                  </a:outerShdw>
                </a:effectLst>
                <a:ea typeface="+mj-ea"/>
                <a:cs typeface="+mj-cs"/>
              </a:rPr>
              <a:t>Rev 3:13</a:t>
            </a:r>
          </a:p>
          <a:p>
            <a:pPr marL="0" indent="0" algn="just">
              <a:spcBef>
                <a:spcPts val="0"/>
              </a:spcBef>
              <a:spcAft>
                <a:spcPts val="1200"/>
              </a:spcAft>
              <a:buNone/>
              <a:defRPr/>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He who has an ear, let him hear what the Spirit says to the churches</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8. Exhortation to Listen </a:t>
            </a:r>
          </a:p>
        </p:txBody>
      </p:sp>
      <p:pic>
        <p:nvPicPr>
          <p:cNvPr id="2" name="Picture 1">
            <a:extLst>
              <a:ext uri="{FF2B5EF4-FFF2-40B4-BE49-F238E27FC236}">
                <a16:creationId xmlns:a16="http://schemas.microsoft.com/office/drawing/2014/main" id="{E2873140-CF95-4966-A4DA-79C884D0ED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7960" y="2514600"/>
            <a:ext cx="2434976" cy="1828800"/>
          </a:xfrm>
          <a:prstGeom prst="rect">
            <a:avLst/>
          </a:prstGeom>
        </p:spPr>
      </p:pic>
    </p:spTree>
    <p:extLst>
      <p:ext uri="{BB962C8B-B14F-4D97-AF65-F5344CB8AC3E}">
        <p14:creationId xmlns:p14="http://schemas.microsoft.com/office/powerpoint/2010/main" val="1474186750"/>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600"/>
              </a:spcAft>
              <a:buNone/>
              <a:defRPr/>
            </a:pPr>
            <a:r>
              <a:rPr lang="en-US" sz="3600" dirty="0">
                <a:solidFill>
                  <a:schemeClr val="tx2"/>
                </a:solidFill>
                <a:effectLst>
                  <a:outerShdw blurRad="38100" dist="38100" dir="2700000" algn="tl">
                    <a:srgbClr val="000000">
                      <a:alpha val="43137"/>
                    </a:srgbClr>
                  </a:outerShdw>
                </a:effectLst>
                <a:ea typeface="+mj-ea"/>
                <a:cs typeface="+mj-cs"/>
              </a:rPr>
              <a:t>Rev 3:13</a:t>
            </a:r>
          </a:p>
          <a:p>
            <a:pPr marL="0" indent="0" algn="just">
              <a:spcBef>
                <a:spcPts val="0"/>
              </a:spcBef>
              <a:spcAft>
                <a:spcPts val="1200"/>
              </a:spcAft>
              <a:buNone/>
              <a:defRPr/>
            </a:pPr>
            <a:r>
              <a:rPr lang="en-US" altLang="en-US" dirty="0">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He who has an ear, let him hear what the Spirit says </a:t>
            </a:r>
            <a:r>
              <a:rPr lang="en-US" dirty="0">
                <a:effectLst>
                  <a:outerShdw blurRad="38100" dist="38100" dir="2700000" algn="tl">
                    <a:srgbClr val="000000">
                      <a:alpha val="43137"/>
                    </a:srgbClr>
                  </a:outerShdw>
                </a:effectLst>
              </a:rPr>
              <a:t>to the churches</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8. Exhortation to Listen </a:t>
            </a:r>
          </a:p>
        </p:txBody>
      </p:sp>
      <p:pic>
        <p:nvPicPr>
          <p:cNvPr id="2" name="Picture 1">
            <a:extLst>
              <a:ext uri="{FF2B5EF4-FFF2-40B4-BE49-F238E27FC236}">
                <a16:creationId xmlns:a16="http://schemas.microsoft.com/office/drawing/2014/main" id="{E2873140-CF95-4966-A4DA-79C884D0ED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7960" y="2514600"/>
            <a:ext cx="2434976" cy="1828800"/>
          </a:xfrm>
          <a:prstGeom prst="rect">
            <a:avLst/>
          </a:prstGeom>
        </p:spPr>
      </p:pic>
    </p:spTree>
    <p:extLst>
      <p:ext uri="{BB962C8B-B14F-4D97-AF65-F5344CB8AC3E}">
        <p14:creationId xmlns:p14="http://schemas.microsoft.com/office/powerpoint/2010/main" val="2993407778"/>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Deuteronomy 6:4-7</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Hear, O Israel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our God,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one!...</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words, which I am commanding you today, shall be on your heart.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shall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teach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diligently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your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shall talk of them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your house and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walk</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the way and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down and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rise</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      </a:t>
            </a:r>
          </a:p>
        </p:txBody>
      </p:sp>
    </p:spTree>
    <p:extLst>
      <p:ext uri="{BB962C8B-B14F-4D97-AF65-F5344CB8AC3E}">
        <p14:creationId xmlns:p14="http://schemas.microsoft.com/office/powerpoint/2010/main" val="1730042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600"/>
              </a:spcAft>
              <a:buNone/>
              <a:defRPr/>
            </a:pPr>
            <a:r>
              <a:rPr lang="en-US" sz="3600" dirty="0">
                <a:solidFill>
                  <a:schemeClr val="tx2"/>
                </a:solidFill>
                <a:effectLst>
                  <a:outerShdw blurRad="38100" dist="38100" dir="2700000" algn="tl">
                    <a:srgbClr val="000000">
                      <a:alpha val="43137"/>
                    </a:srgbClr>
                  </a:outerShdw>
                </a:effectLst>
                <a:ea typeface="+mj-ea"/>
                <a:cs typeface="+mj-cs"/>
              </a:rPr>
              <a:t>Rev 3:13</a:t>
            </a:r>
          </a:p>
          <a:p>
            <a:pPr marL="0" indent="0" algn="just">
              <a:spcBef>
                <a:spcPts val="0"/>
              </a:spcBef>
              <a:spcAft>
                <a:spcPts val="1200"/>
              </a:spcAft>
              <a:buNone/>
              <a:defRPr/>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He who has an ear, let him hear what the Spirit says </a:t>
            </a:r>
            <a:r>
              <a:rPr lang="en-US" b="1" u="sng" dirty="0">
                <a:solidFill>
                  <a:srgbClr val="FFFFCC"/>
                </a:solidFill>
                <a:effectLst>
                  <a:outerShdw blurRad="38100" dist="38100" dir="2700000" algn="tl">
                    <a:srgbClr val="000000">
                      <a:alpha val="43137"/>
                    </a:srgbClr>
                  </a:outerShdw>
                </a:effectLst>
              </a:rPr>
              <a:t>to the churches</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8. Exhortation to Listen </a:t>
            </a:r>
          </a:p>
        </p:txBody>
      </p:sp>
      <p:pic>
        <p:nvPicPr>
          <p:cNvPr id="2" name="Picture 1">
            <a:extLst>
              <a:ext uri="{FF2B5EF4-FFF2-40B4-BE49-F238E27FC236}">
                <a16:creationId xmlns:a16="http://schemas.microsoft.com/office/drawing/2014/main" id="{E2873140-CF95-4966-A4DA-79C884D0ED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7960" y="2514600"/>
            <a:ext cx="2434976" cy="1828800"/>
          </a:xfrm>
          <a:prstGeom prst="rect">
            <a:avLst/>
          </a:prstGeom>
        </p:spPr>
      </p:pic>
    </p:spTree>
    <p:extLst>
      <p:ext uri="{BB962C8B-B14F-4D97-AF65-F5344CB8AC3E}">
        <p14:creationId xmlns:p14="http://schemas.microsoft.com/office/powerpoint/2010/main" val="1182791267"/>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1550352444"/>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Sardis</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3:1-6</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Dead</a:t>
                      </a:r>
                    </a:p>
                  </a:txBody>
                  <a:tcPr marT="45713" marB="45713" anchor="ctr" horzOverflow="overflow">
                    <a:solidFill>
                      <a:srgbClr val="FFFFCC"/>
                    </a:solidFill>
                  </a:tcPr>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39339021"/>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195029"/>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429538304"/>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Philadelphia</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3:7-13</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Missionary</a:t>
                      </a:r>
                    </a:p>
                  </a:txBody>
                  <a:tcPr marT="45713" marB="45713" anchor="ctr" horzOverflow="overflow">
                    <a:solidFill>
                      <a:srgbClr val="FFFFCC"/>
                    </a:solidFill>
                  </a:tcPr>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991051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11054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35246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7">
            <a:extLst>
              <a:ext uri="{FF2B5EF4-FFF2-40B4-BE49-F238E27FC236}">
                <a16:creationId xmlns:a16="http://schemas.microsoft.com/office/drawing/2014/main" id="{F84ED823-27E7-471C-8AD4-4B21E753D62C}"/>
              </a:ext>
            </a:extLst>
          </p:cNvPr>
          <p:cNvSpPr>
            <a:spLocks noChangeArrowheads="1"/>
          </p:cNvSpPr>
          <p:nvPr/>
        </p:nvSpPr>
        <p:spPr bwMode="auto">
          <a:xfrm>
            <a:off x="4586654" y="3657600"/>
            <a:ext cx="1280746" cy="6096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2123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342900" y="1140643"/>
            <a:ext cx="8458200"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the title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Revelation of Jesus Christ</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wrote it?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John</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Where was it written from?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Patmos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To Whom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The Seven Churches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When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A.D. 95</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is it organized (outline)?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3 part outline </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was it delivered</a:t>
            </a:r>
            <a:r>
              <a:rPr lang="en-US" sz="2600" dirty="0">
                <a:solidFill>
                  <a:srgbClr val="FFFF99"/>
                </a:solidFill>
                <a:effectLst>
                  <a:outerShdw blurRad="38100" dist="38100" dir="2700000" algn="tl">
                    <a:srgbClr val="000000">
                      <a:alpha val="43137"/>
                    </a:srgbClr>
                  </a:outerShdw>
                </a:effectLst>
                <a:cs typeface="Calibri" panose="020F0502020204030204" pitchFamily="34" charset="0"/>
              </a:rPr>
              <a:t> </a:t>
            </a:r>
            <a:r>
              <a:rPr lang="en-US" sz="2600" dirty="0">
                <a:effectLst>
                  <a:outerShdw blurRad="38100" dist="38100" dir="2700000" algn="tl">
                    <a:srgbClr val="000000">
                      <a:alpha val="43137"/>
                    </a:srgbClr>
                  </a:outerShdw>
                </a:effectLst>
                <a:cs typeface="Calibri" panose="020F0502020204030204" pitchFamily="34" charset="0"/>
              </a:rPr>
              <a:t>–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Seven steps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Why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Encouragement and holiness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it about?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Jesus’ final victory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makes the book different?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OT relationship</a:t>
            </a:r>
          </a:p>
        </p:txBody>
      </p:sp>
      <p:pic>
        <p:nvPicPr>
          <p:cNvPr id="20484" name="Picture 2" descr="http://iconreader.files.wordpress.com/2010/08/12_johntheologian.jpg">
            <a:extLst>
              <a:ext uri="{FF2B5EF4-FFF2-40B4-BE49-F238E27FC236}">
                <a16:creationId xmlns:a16="http://schemas.microsoft.com/office/drawing/2014/main" id="{0547C1CB-0812-4713-970D-1CF9DCC9ED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228601"/>
            <a:ext cx="1111827" cy="1389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313785524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0E0FE7-1F01-496D-9609-00AA283204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736" y="685800"/>
            <a:ext cx="8690529" cy="5486400"/>
          </a:xfrm>
          <a:prstGeom prst="rect">
            <a:avLst/>
          </a:prstGeom>
        </p:spPr>
      </p:pic>
    </p:spTree>
    <p:extLst>
      <p:ext uri="{BB962C8B-B14F-4D97-AF65-F5344CB8AC3E}">
        <p14:creationId xmlns:p14="http://schemas.microsoft.com/office/powerpoint/2010/main" val="69511776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Description of Christ to Philadelphia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3:7b)</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365738"/>
            <a:ext cx="8610599" cy="1828800"/>
          </a:xfrm>
        </p:spPr>
        <p:txBody>
          <a:bodyPr/>
          <a:lstStyle/>
          <a:p>
            <a:pPr marL="687388" indent="-687388"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Holy</a:t>
            </a:r>
          </a:p>
          <a:p>
            <a:pPr marL="687388" indent="-687388"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True</a:t>
            </a:r>
          </a:p>
          <a:p>
            <a:pPr marL="687388" indent="-687388"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Holds the Key of David</a:t>
            </a:r>
          </a:p>
          <a:p>
            <a:pPr marL="687388" indent="-687388"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Authoritatively opens and closes doors</a:t>
            </a:r>
          </a:p>
        </p:txBody>
      </p:sp>
      <p:pic>
        <p:nvPicPr>
          <p:cNvPr id="6" name="Picture 5">
            <a:extLst>
              <a:ext uri="{FF2B5EF4-FFF2-40B4-BE49-F238E27FC236}">
                <a16:creationId xmlns:a16="http://schemas.microsoft.com/office/drawing/2014/main" id="{99E4440E-5CEE-46F3-A70E-1A1776FAF8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0" y="4572000"/>
            <a:ext cx="2124741" cy="2192732"/>
          </a:xfrm>
          <a:prstGeom prst="rect">
            <a:avLst/>
          </a:prstGeom>
        </p:spPr>
      </p:pic>
    </p:spTree>
    <p:extLst>
      <p:ext uri="{BB962C8B-B14F-4D97-AF65-F5344CB8AC3E}">
        <p14:creationId xmlns:p14="http://schemas.microsoft.com/office/powerpoint/2010/main" val="215853487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43962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3:8</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deeds. Behold, I have put before you an open door which no one can shut, because you have a little power, and have kept My word, and have not denied My name.”</a:t>
            </a:r>
          </a:p>
        </p:txBody>
      </p:sp>
      <p:pic>
        <p:nvPicPr>
          <p:cNvPr id="5" name="Picture 2" descr="Image result for church of philadelphia">
            <a:extLst>
              <a:ext uri="{FF2B5EF4-FFF2-40B4-BE49-F238E27FC236}">
                <a16:creationId xmlns:a16="http://schemas.microsoft.com/office/drawing/2014/main" id="{0F44B1CF-9965-46F6-8FFA-4425A542F6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51200" y="3358871"/>
            <a:ext cx="26416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206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3:8</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deeds.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I have put before you an open door which no one can shut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you have a little power, and have kept My word, and have not denied My name.”</a:t>
            </a:r>
          </a:p>
        </p:txBody>
      </p:sp>
      <p:pic>
        <p:nvPicPr>
          <p:cNvPr id="6" name="Picture 2" descr="Image result for church of philadelphia">
            <a:extLst>
              <a:ext uri="{FF2B5EF4-FFF2-40B4-BE49-F238E27FC236}">
                <a16:creationId xmlns:a16="http://schemas.microsoft.com/office/drawing/2014/main" id="{CF91CFB7-20CC-4119-B2F9-7D278BCED3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51200" y="3358871"/>
            <a:ext cx="26416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752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I will cause those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synagogue of Satan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say that they are Jews and are not, but lie—I will make them come and bow down at your feet, and make them know that I have loved you.”</a:t>
            </a:r>
          </a:p>
        </p:txBody>
      </p:sp>
      <p:pic>
        <p:nvPicPr>
          <p:cNvPr id="6" name="Picture 2" descr="Image result for church of philadelphia">
            <a:extLst>
              <a:ext uri="{FF2B5EF4-FFF2-40B4-BE49-F238E27FC236}">
                <a16:creationId xmlns:a16="http://schemas.microsoft.com/office/drawing/2014/main" id="{86F01048-1A3F-4F3C-A006-CD87614A3C9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51200" y="3358871"/>
            <a:ext cx="26416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215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51834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93151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Philadelphia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3:7-13</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(7b)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(8-9)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Exhortation (10-11)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(12</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(13)</a:t>
            </a:r>
          </a:p>
        </p:txBody>
      </p:sp>
      <p:pic>
        <p:nvPicPr>
          <p:cNvPr id="1026" name="Picture 2" descr="Image result for church of philadelphia">
            <a:extLst>
              <a:ext uri="{FF2B5EF4-FFF2-40B4-BE49-F238E27FC236}">
                <a16:creationId xmlns:a16="http://schemas.microsoft.com/office/drawing/2014/main" id="{37AF7528-F78F-49CE-907E-E8553CB93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60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78777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46878"/>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a:t>
            </a: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you have kept the word of My perseverance, I also will keep you from the hour of testing, that hour which is about to come upon the whole world, to test those who dwell on the earth.”</a:t>
            </a:r>
          </a:p>
        </p:txBody>
      </p:sp>
      <p:pic>
        <p:nvPicPr>
          <p:cNvPr id="6" name="Picture 2" descr="Image result for church of philadelphia">
            <a:extLst>
              <a:ext uri="{FF2B5EF4-FFF2-40B4-BE49-F238E27FC236}">
                <a16:creationId xmlns:a16="http://schemas.microsoft.com/office/drawing/2014/main" id="{9FACCFCA-3A9D-4BD6-9697-F7F315B59B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51200" y="3358871"/>
            <a:ext cx="26416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914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324600" cy="5181600"/>
          </a:xfrm>
        </p:spPr>
        <p:txBody>
          <a:bodyPr/>
          <a:lstStyle/>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Chain of Communication (1b-2)</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70098" y="2514600"/>
            <a:ext cx="3545302" cy="3657600"/>
          </a:xfrm>
          <a:prstGeom prst="rect">
            <a:avLst/>
          </a:prstGeom>
        </p:spPr>
      </p:pic>
    </p:spTree>
    <p:extLst>
      <p:ext uri="{BB962C8B-B14F-4D97-AF65-F5344CB8AC3E}">
        <p14:creationId xmlns:p14="http://schemas.microsoft.com/office/powerpoint/2010/main" val="23877202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46878"/>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a:t>
            </a: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you have kept the word of My perseverance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also will keep you from the hour of testing, that hour which is about to come upon the whole world, to test those who dwell on the earth.”</a:t>
            </a:r>
          </a:p>
        </p:txBody>
      </p:sp>
      <p:pic>
        <p:nvPicPr>
          <p:cNvPr id="6" name="Picture 2" descr="Image result for church of philadelphia">
            <a:extLst>
              <a:ext uri="{FF2B5EF4-FFF2-40B4-BE49-F238E27FC236}">
                <a16:creationId xmlns:a16="http://schemas.microsoft.com/office/drawing/2014/main" id="{ED227EAC-A83A-4366-B056-D1592D123A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51200" y="3358871"/>
            <a:ext cx="26416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230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371600" y="228600"/>
            <a:ext cx="6204177" cy="114300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When Will the Rapture Take Place Relative to the Tribulation Period?</a:t>
            </a:r>
          </a:p>
        </p:txBody>
      </p:sp>
      <p:sp>
        <p:nvSpPr>
          <p:cNvPr id="19459" name="Rectangle 3"/>
          <p:cNvSpPr>
            <a:spLocks noGrp="1" noChangeArrowheads="1"/>
          </p:cNvSpPr>
          <p:nvPr>
            <p:ph type="body" idx="1"/>
          </p:nvPr>
        </p:nvSpPr>
        <p:spPr>
          <a:xfrm>
            <a:off x="1568223" y="1600200"/>
            <a:ext cx="6007555" cy="36576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Partial rapture theory </a:t>
            </a:r>
          </a:p>
        </p:txBody>
      </p:sp>
      <p:pic>
        <p:nvPicPr>
          <p:cNvPr id="2" name="Picture 1">
            <a:extLst>
              <a:ext uri="{FF2B5EF4-FFF2-40B4-BE49-F238E27FC236}">
                <a16:creationId xmlns:a16="http://schemas.microsoft.com/office/drawing/2014/main" id="{0F5D8890-1922-43E6-BDBE-829C58F22E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181600"/>
            <a:ext cx="1828800" cy="1371600"/>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00100" y="209550"/>
            <a:ext cx="7543800" cy="7048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Problems with Partial Rapturism?</a:t>
            </a:r>
          </a:p>
        </p:txBody>
      </p:sp>
      <p:sp>
        <p:nvSpPr>
          <p:cNvPr id="21507" name="Rectangle 3"/>
          <p:cNvSpPr>
            <a:spLocks noGrp="1" noChangeArrowheads="1"/>
          </p:cNvSpPr>
          <p:nvPr>
            <p:ph type="body" idx="1"/>
          </p:nvPr>
        </p:nvSpPr>
        <p:spPr>
          <a:xfrm>
            <a:off x="0" y="1143000"/>
            <a:ext cx="9144000" cy="5410200"/>
          </a:xfrm>
        </p:spPr>
        <p:txBody>
          <a:bodyPr/>
          <a:lstStyle/>
          <a:p>
            <a:pPr marL="457200" indent="-457200" algn="just" eaLnBrk="1" hangingPunct="1">
              <a:spcBef>
                <a:spcPts val="0"/>
              </a:spcBef>
              <a:spcAft>
                <a:spcPts val="1600"/>
              </a:spcAft>
              <a:buSzPct val="100000"/>
              <a:buFont typeface="+mj-lt"/>
              <a:buAutoNum type="arabicPeriod"/>
              <a:defRPr/>
            </a:pPr>
            <a:r>
              <a:rPr lang="en-US" sz="2800" dirty="0">
                <a:effectLst/>
              </a:rPr>
              <a:t>Every divine blessing is given on the basis of His grace and not human effort (Eph. 2:8-9; Rom. 12:6)</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lgn="just" eaLnBrk="1" hangingPunct="1">
              <a:spcBef>
                <a:spcPts val="0"/>
              </a:spcBef>
              <a:spcAft>
                <a:spcPts val="1600"/>
              </a:spcAft>
              <a:buSzPct val="100000"/>
              <a:buFont typeface="+mj-lt"/>
              <a:buAutoNum type="arabicPeriod"/>
              <a:defRPr/>
            </a:pPr>
            <a:r>
              <a:rPr lang="en-US" sz="2800" dirty="0">
                <a:effectLst/>
              </a:rPr>
              <a:t>Symbolic parallels mandate that carnal as well as sanctified Christians will be taken up in the rapture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cs typeface="Calibri" panose="020F0502020204030204" pitchFamily="34" charset="0"/>
              </a:rPr>
              <a:t>Gen. 19:22)</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lgn="just" eaLnBrk="1" hangingPunct="1">
              <a:spcBef>
                <a:spcPts val="0"/>
              </a:spcBef>
              <a:spcAft>
                <a:spcPts val="1600"/>
              </a:spcAft>
              <a:buSzPct val="100000"/>
              <a:buFont typeface="+mj-lt"/>
              <a:buAutoNum type="arabicPeriod"/>
              <a:defRPr/>
            </a:pPr>
            <a:r>
              <a:rPr lang="en-US" sz="2800" dirty="0">
                <a:effectLst/>
              </a:rPr>
              <a:t>The promise of the rapture is mentioned in Paul's letter to the carnal Corinthian church (1 Cor. 15:51)</a:t>
            </a:r>
          </a:p>
          <a:p>
            <a:pPr marL="457200" indent="-457200" algn="just" eaLnBrk="1" hangingPunct="1">
              <a:spcBef>
                <a:spcPts val="0"/>
              </a:spcBef>
              <a:spcAft>
                <a:spcPts val="1600"/>
              </a:spcAft>
              <a:buSzPct val="100000"/>
              <a:buFont typeface="+mj-lt"/>
              <a:buAutoNum type="arabicPeriod"/>
              <a:defRPr/>
            </a:pPr>
            <a:r>
              <a:rPr lang="en-US" sz="2800" dirty="0">
                <a:effectLst/>
              </a:rPr>
              <a:t>A partial rapture would sever Christ's body</a:t>
            </a:r>
            <a:r>
              <a:rPr lang="en-US" sz="2800" dirty="0">
                <a:effectLst>
                  <a:outerShdw blurRad="38100" dist="38100" dir="2700000" algn="tl">
                    <a:srgbClr val="000000">
                      <a:alpha val="43137"/>
                    </a:srgbClr>
                  </a:outerShdw>
                </a:effectLst>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 12:12-14)</a:t>
            </a:r>
          </a:p>
          <a:p>
            <a:pPr marL="457200" indent="-457200" algn="just" eaLnBrk="1" hangingPunct="1">
              <a:spcBef>
                <a:spcPts val="0"/>
              </a:spcBef>
              <a:spcAft>
                <a:spcPts val="1600"/>
              </a:spcAft>
              <a:buSzPct val="100000"/>
              <a:buFont typeface="+mj-lt"/>
              <a:buAutoNum type="arabicPeriod"/>
              <a:defRPr/>
            </a:pPr>
            <a:r>
              <a:rPr lang="en-US" sz="2800" dirty="0">
                <a:effectLst/>
              </a:rPr>
              <a:t>The partial rapture view subjects believers to God's wrath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1:10)</a:t>
            </a:r>
          </a:p>
        </p:txBody>
      </p:sp>
    </p:spTree>
    <p:extLst>
      <p:ext uri="{BB962C8B-B14F-4D97-AF65-F5344CB8AC3E}">
        <p14:creationId xmlns:p14="http://schemas.microsoft.com/office/powerpoint/2010/main" val="313113795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0" y="1141652"/>
            <a:ext cx="9144000" cy="5106748"/>
          </a:xfrm>
        </p:spPr>
        <p:txBody>
          <a:bodyPr/>
          <a:lstStyle/>
          <a:p>
            <a:pPr marL="457200" indent="-457200" algn="just" eaLnBrk="1" hangingPunct="1">
              <a:spcBef>
                <a:spcPts val="0"/>
              </a:spcBef>
              <a:spcAft>
                <a:spcPts val="1600"/>
              </a:spcAft>
              <a:buSzPct val="100000"/>
              <a:buFont typeface="+mj-lt"/>
              <a:buAutoNum type="arabicPeriod" startAt="6"/>
              <a:defRPr/>
            </a:pPr>
            <a:r>
              <a:rPr lang="en-US" sz="2800" dirty="0">
                <a:effectLst/>
              </a:rPr>
              <a:t>Partial </a:t>
            </a:r>
            <a:r>
              <a:rPr lang="en-US" sz="2800" dirty="0" err="1">
                <a:effectLst/>
              </a:rPr>
              <a:t>rapturism</a:t>
            </a:r>
            <a:r>
              <a:rPr lang="en-US" sz="2800" dirty="0">
                <a:effectLst/>
              </a:rPr>
              <a:t> makes the Bema Seat Judgment unnecessary (1 Cor. 3:10-15)</a:t>
            </a:r>
          </a:p>
          <a:p>
            <a:pPr marL="457200" indent="-457200" algn="just" eaLnBrk="1" hangingPunct="1">
              <a:spcBef>
                <a:spcPts val="0"/>
              </a:spcBef>
              <a:spcAft>
                <a:spcPts val="1600"/>
              </a:spcAft>
              <a:buSzPct val="100000"/>
              <a:buFont typeface="+mj-lt"/>
              <a:buAutoNum type="arabicPeriod" startAt="6"/>
              <a:defRPr/>
            </a:pPr>
            <a:r>
              <a:rPr lang="en-US" sz="2800" dirty="0">
                <a:effectLst/>
              </a:rPr>
              <a:t>Partial </a:t>
            </a:r>
            <a:r>
              <a:rPr lang="en-US" sz="2800" dirty="0" err="1">
                <a:effectLst/>
              </a:rPr>
              <a:t>rapturists</a:t>
            </a:r>
            <a:r>
              <a:rPr lang="en-US" sz="2800" dirty="0">
                <a:effectLst/>
              </a:rPr>
              <a:t> never objectively quantify the exact degree of faithfulness or spiritual maturity that is necessary to participate in the rapture</a:t>
            </a:r>
          </a:p>
          <a:p>
            <a:pPr marL="457200" indent="-457200" algn="just" eaLnBrk="1" hangingPunct="1">
              <a:spcBef>
                <a:spcPts val="0"/>
              </a:spcBef>
              <a:spcAft>
                <a:spcPts val="1600"/>
              </a:spcAft>
              <a:buSzPct val="100000"/>
              <a:buFont typeface="+mj-lt"/>
              <a:buAutoNum type="arabicPeriod" startAt="6"/>
              <a:defRPr/>
            </a:pPr>
            <a:r>
              <a:rPr lang="en-US" sz="2800" dirty="0">
                <a:effectLst/>
              </a:rPr>
              <a:t>Partial </a:t>
            </a:r>
            <a:r>
              <a:rPr lang="en-US" sz="2800" dirty="0" err="1">
                <a:effectLst/>
              </a:rPr>
              <a:t>rapturists</a:t>
            </a:r>
            <a:r>
              <a:rPr lang="en-US" sz="2800" dirty="0">
                <a:effectLst/>
              </a:rPr>
              <a:t> appear individually biased</a:t>
            </a:r>
          </a:p>
          <a:p>
            <a:pPr marL="457200" indent="-457200" algn="just" eaLnBrk="1" hangingPunct="1">
              <a:spcBef>
                <a:spcPts val="0"/>
              </a:spcBef>
              <a:spcAft>
                <a:spcPts val="1600"/>
              </a:spcAft>
              <a:buSzPct val="100000"/>
              <a:buFont typeface="+mj-lt"/>
              <a:buAutoNum type="arabicPeriod" startAt="6"/>
              <a:defRPr/>
            </a:pPr>
            <a:r>
              <a:rPr lang="en-US" sz="2800" dirty="0">
                <a:effectLst/>
              </a:rPr>
              <a:t>Partial </a:t>
            </a:r>
            <a:r>
              <a:rPr lang="en-US" sz="2800" dirty="0" err="1">
                <a:effectLst/>
              </a:rPr>
              <a:t>rapturists</a:t>
            </a:r>
            <a:r>
              <a:rPr lang="en-US" sz="2800" dirty="0">
                <a:effectLst/>
              </a:rPr>
              <a:t> </a:t>
            </a:r>
            <a:r>
              <a:rPr lang="en-US" sz="2800" dirty="0" err="1">
                <a:effectLst/>
              </a:rPr>
              <a:t>dispensationally</a:t>
            </a:r>
            <a:r>
              <a:rPr lang="en-US" sz="2800" dirty="0">
                <a:effectLst/>
              </a:rPr>
              <a:t> misapply Bible passages (Matt. 25:1-13)</a:t>
            </a:r>
          </a:p>
          <a:p>
            <a:pPr marL="457200" indent="-457200" algn="just" eaLnBrk="1" hangingPunct="1">
              <a:spcBef>
                <a:spcPts val="0"/>
              </a:spcBef>
              <a:spcAft>
                <a:spcPts val="1600"/>
              </a:spcAft>
              <a:buSzPct val="100000"/>
              <a:buFont typeface="+mj-lt"/>
              <a:buAutoNum type="arabicPeriod" startAt="6"/>
              <a:defRPr/>
            </a:pPr>
            <a:r>
              <a:rPr lang="en-US" sz="2800" dirty="0">
                <a:effectLst/>
              </a:rPr>
              <a:t>Partial </a:t>
            </a:r>
            <a:r>
              <a:rPr lang="en-US" sz="2800" dirty="0" err="1">
                <a:effectLst/>
              </a:rPr>
              <a:t>rapturists</a:t>
            </a:r>
            <a:r>
              <a:rPr lang="en-US" sz="2800" dirty="0">
                <a:effectLst/>
              </a:rPr>
              <a:t> misapply passages promising a reward to faithful believers (Rev. 3:11)</a:t>
            </a:r>
          </a:p>
        </p:txBody>
      </p:sp>
      <p:sp>
        <p:nvSpPr>
          <p:cNvPr id="6" name="Rectangle 2">
            <a:extLst>
              <a:ext uri="{FF2B5EF4-FFF2-40B4-BE49-F238E27FC236}">
                <a16:creationId xmlns:a16="http://schemas.microsoft.com/office/drawing/2014/main" id="{2E0BC0FE-4875-4AE0-89A1-8632B961BFBD}"/>
              </a:ext>
            </a:extLst>
          </p:cNvPr>
          <p:cNvSpPr>
            <a:spLocks noGrp="1" noChangeArrowheads="1"/>
          </p:cNvSpPr>
          <p:nvPr>
            <p:ph type="title"/>
          </p:nvPr>
        </p:nvSpPr>
        <p:spPr>
          <a:xfrm>
            <a:off x="800100" y="209550"/>
            <a:ext cx="7543800" cy="7048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Problems with Partial Rapturism?</a:t>
            </a:r>
          </a:p>
        </p:txBody>
      </p:sp>
    </p:spTree>
    <p:extLst>
      <p:ext uri="{BB962C8B-B14F-4D97-AF65-F5344CB8AC3E}">
        <p14:creationId xmlns:p14="http://schemas.microsoft.com/office/powerpoint/2010/main" val="305343415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77985"/>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3:9-10</a:t>
            </a:r>
          </a:p>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2800" b="1" baseline="30000" dirty="0">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I will cause those of the synagogue of Satan, who say that they are Jews and are not, but lie—I will make them come and bow down at your feet, and make them know that I have loved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baseline="300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you have kept the word of My perseverance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also will keep you from the hour of testing, that hour which is about to come upon the whole world, to test those who dwell on the earth.”</a:t>
            </a:r>
          </a:p>
        </p:txBody>
      </p:sp>
      <p:pic>
        <p:nvPicPr>
          <p:cNvPr id="5" name="Picture 2" descr="Image result for church of philadelphia">
            <a:extLst>
              <a:ext uri="{FF2B5EF4-FFF2-40B4-BE49-F238E27FC236}">
                <a16:creationId xmlns:a16="http://schemas.microsoft.com/office/drawing/2014/main" id="{0F44B1CF-9965-46F6-8FFA-4425A542F6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84165" y="3856291"/>
            <a:ext cx="1775671" cy="998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046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77985"/>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3:9-10</a:t>
            </a:r>
          </a:p>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I will cause those of the synagogue of Satan, who say that they are Jews and are not, but lie—I will make them come and bow down at your feet, and make them know that I have loved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t>
            </a:r>
            <a:r>
              <a:rPr lang="en-US" sz="2800" b="1" u="sng" baseline="300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you have kept the word of My perseverance.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also will keep you from the hour of testing, that hour which is about to come upon the whole world, to test those who dwell on the earth.”</a:t>
            </a:r>
          </a:p>
        </p:txBody>
      </p:sp>
      <p:pic>
        <p:nvPicPr>
          <p:cNvPr id="5" name="Picture 2" descr="Image result for church of philadelphia">
            <a:extLst>
              <a:ext uri="{FF2B5EF4-FFF2-40B4-BE49-F238E27FC236}">
                <a16:creationId xmlns:a16="http://schemas.microsoft.com/office/drawing/2014/main" id="{0F44B1CF-9965-46F6-8FFA-4425A542F6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84165" y="3856291"/>
            <a:ext cx="1775671" cy="998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763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57300" y="209550"/>
            <a:ext cx="6629400" cy="857250"/>
          </a:xfrm>
        </p:spPr>
        <p:txBody>
          <a:bodyPr/>
          <a:lstStyle/>
          <a:p>
            <a:pPr algn="ctr" eaLnBrk="1" hangingPunct="1"/>
            <a:r>
              <a:rPr lang="en-US" altLang="en-US" sz="28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0" y="1371600"/>
            <a:ext cx="9144000" cy="4648200"/>
          </a:xfrm>
        </p:spPr>
        <p:txBody>
          <a:bodyPr/>
          <a:lstStyle/>
          <a:p>
            <a:pPr marL="457200" indent="-457200" algn="just" eaLnBrk="1" hangingPunct="1">
              <a:spcBef>
                <a:spcPts val="0"/>
              </a:spcBef>
              <a:spcAft>
                <a:spcPts val="1200"/>
              </a:spcAft>
              <a:buSzPct val="100000"/>
              <a:buFont typeface="+mj-lt"/>
              <a:buAutoNum type="arabicPeriod"/>
              <a:defRPr/>
            </a:pPr>
            <a:r>
              <a:rPr lang="en-US" sz="2400" dirty="0">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400" dirty="0">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400" dirty="0">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400" dirty="0">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400" dirty="0">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400" dirty="0">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1066800" y="6320135"/>
            <a:ext cx="70104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90747268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0" y="1371600"/>
            <a:ext cx="9144000" cy="5029200"/>
          </a:xfrm>
        </p:spPr>
        <p:txBody>
          <a:bodyPr/>
          <a:lstStyle/>
          <a:p>
            <a:pPr marL="457200" indent="-457200" algn="just" eaLnBrk="1" hangingPunct="1">
              <a:spcBef>
                <a:spcPts val="0"/>
              </a:spcBef>
              <a:spcAft>
                <a:spcPts val="1200"/>
              </a:spcAft>
              <a:buSzPct val="100000"/>
              <a:buFont typeface="+mj-lt"/>
              <a:buAutoNum type="arabicPeriod" startAt="7"/>
              <a:defRPr/>
            </a:pPr>
            <a:r>
              <a:rPr lang="en-US" sz="2400" dirty="0">
                <a:effectLst/>
              </a:rPr>
              <a:t>Rev. 3:10b becomes an additional unconditional promise of Rapture participation beyond the promises of Rev. 2:9b.</a:t>
            </a:r>
          </a:p>
          <a:p>
            <a:pPr marL="457200" indent="-457200" algn="just" eaLnBrk="1" hangingPunct="1">
              <a:spcBef>
                <a:spcPts val="0"/>
              </a:spcBef>
              <a:spcAft>
                <a:spcPts val="1200"/>
              </a:spcAft>
              <a:buSzPct val="100000"/>
              <a:buFont typeface="+mj-lt"/>
              <a:buAutoNum type="arabicPeriod" startAt="7"/>
              <a:defRPr/>
            </a:pPr>
            <a:r>
              <a:rPr lang="en-US" sz="2400" dirty="0">
                <a:effectLst/>
              </a:rPr>
              <a:t>It is rare to begin a sentence with “because” (</a:t>
            </a:r>
            <a:r>
              <a:rPr lang="en-US" sz="2400" i="1" dirty="0" err="1">
                <a:effectLst/>
              </a:rPr>
              <a:t>hoti</a:t>
            </a:r>
            <a:r>
              <a:rPr lang="en-US" sz="2400" dirty="0">
                <a:effectLst/>
              </a:rPr>
              <a:t>) in a causative sense.</a:t>
            </a:r>
          </a:p>
          <a:p>
            <a:pPr marL="457200" indent="-457200" algn="just" eaLnBrk="1" hangingPunct="1">
              <a:spcBef>
                <a:spcPts val="0"/>
              </a:spcBef>
              <a:spcAft>
                <a:spcPts val="1200"/>
              </a:spcAft>
              <a:buSzPct val="100000"/>
              <a:buFont typeface="+mj-lt"/>
              <a:buAutoNum type="arabicPeriod" startAt="7"/>
              <a:defRPr/>
            </a:pPr>
            <a:r>
              <a:rPr lang="en-US" sz="2400" dirty="0">
                <a:effectLst/>
              </a:rPr>
              <a:t>Instead, </a:t>
            </a:r>
            <a:r>
              <a:rPr lang="en-US" sz="2400" i="1" dirty="0" err="1">
                <a:effectLst/>
              </a:rPr>
              <a:t>hoti</a:t>
            </a:r>
            <a:r>
              <a:rPr lang="en-US" sz="2400" dirty="0">
                <a:effectLst/>
              </a:rPr>
              <a:t> (“because”), when casual in function, usually follows a statement or promise in providing a reason for what preceded it in the sentence.</a:t>
            </a:r>
          </a:p>
          <a:p>
            <a:pPr marL="457200" indent="-457200" algn="just" eaLnBrk="1" hangingPunct="1">
              <a:spcBef>
                <a:spcPts val="0"/>
              </a:spcBef>
              <a:spcAft>
                <a:spcPts val="1200"/>
              </a:spcAft>
              <a:buSzPct val="100000"/>
              <a:buFont typeface="+mj-lt"/>
              <a:buAutoNum type="arabicPeriod" startAt="7"/>
              <a:defRPr/>
            </a:pPr>
            <a:r>
              <a:rPr lang="en-US" sz="2400" dirty="0">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1257300" y="209550"/>
            <a:ext cx="6629400" cy="857250"/>
          </a:xfrm>
        </p:spPr>
        <p:txBody>
          <a:bodyPr/>
          <a:lstStyle/>
          <a:p>
            <a:pPr algn="ctr" eaLnBrk="1" hangingPunct="1"/>
            <a:r>
              <a:rPr lang="en-US" altLang="en-US" sz="28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8" name="TextBox 7">
            <a:extLst>
              <a:ext uri="{FF2B5EF4-FFF2-40B4-BE49-F238E27FC236}">
                <a16:creationId xmlns:a16="http://schemas.microsoft.com/office/drawing/2014/main" id="{6276FB8B-0358-4015-946E-430FE4A1D0EE}"/>
              </a:ext>
            </a:extLst>
          </p:cNvPr>
          <p:cNvSpPr txBox="1"/>
          <p:nvPr/>
        </p:nvSpPr>
        <p:spPr>
          <a:xfrm>
            <a:off x="1066800" y="6320135"/>
            <a:ext cx="70104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79144528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32092"/>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3:9-10</a:t>
            </a:r>
          </a:p>
          <a:p>
            <a:pPr algn="ctr">
              <a:spcAft>
                <a:spcPts val="1200"/>
              </a:spcAft>
            </a:pPr>
            <a:r>
              <a:rPr lang="en-US" sz="28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MacDonald’s Idiomatic Translation (MIT) </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would put at your disposal those from the synagogue of Satan who call themselves Jews but are not; they are lying. See: I will make them come and bow down before your feet, and they will know that I loved you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you kept my enduring word. I also will keep you from the time of trial that is about to come...”</a:t>
            </a:r>
          </a:p>
        </p:txBody>
      </p:sp>
    </p:spTree>
    <p:extLst>
      <p:ext uri="{BB962C8B-B14F-4D97-AF65-F5344CB8AC3E}">
        <p14:creationId xmlns:p14="http://schemas.microsoft.com/office/powerpoint/2010/main" val="1666921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46878"/>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a:t>
            </a: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you have kept the word of My perseverance,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will keep you from the hour of testing, that hour which is about to come upon the whole world, to test those who dwell on the earth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2" descr="Image result for church of philadelphia">
            <a:extLst>
              <a:ext uri="{FF2B5EF4-FFF2-40B4-BE49-F238E27FC236}">
                <a16:creationId xmlns:a16="http://schemas.microsoft.com/office/drawing/2014/main" id="{0F44B1CF-9965-46F6-8FFA-4425A542F6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6400" y="30480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016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83827378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371600" y="228600"/>
            <a:ext cx="6204177" cy="114300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When Will the Rapture Take Place Relative to the Tribulation Period?</a:t>
            </a:r>
          </a:p>
        </p:txBody>
      </p:sp>
      <p:sp>
        <p:nvSpPr>
          <p:cNvPr id="19459" name="Rectangle 3"/>
          <p:cNvSpPr>
            <a:spLocks noGrp="1" noChangeArrowheads="1"/>
          </p:cNvSpPr>
          <p:nvPr>
            <p:ph type="body" idx="1"/>
          </p:nvPr>
        </p:nvSpPr>
        <p:spPr>
          <a:xfrm>
            <a:off x="1568223" y="1600200"/>
            <a:ext cx="6007555" cy="36576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0" indent="0" eaLnBrk="1" hangingPunct="1">
              <a:spcBef>
                <a:spcPts val="0"/>
              </a:spcBef>
              <a:spcAft>
                <a:spcPts val="1800"/>
              </a:spcAft>
              <a:buNone/>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a:t>
            </a:r>
          </a:p>
        </p:txBody>
      </p:sp>
      <p:pic>
        <p:nvPicPr>
          <p:cNvPr id="2" name="Picture 1">
            <a:extLst>
              <a:ext uri="{FF2B5EF4-FFF2-40B4-BE49-F238E27FC236}">
                <a16:creationId xmlns:a16="http://schemas.microsoft.com/office/drawing/2014/main" id="{0F5D8890-1922-43E6-BDBE-829C58F22E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181600"/>
            <a:ext cx="1828800" cy="1371600"/>
          </a:xfrm>
          <a:prstGeom prst="rect">
            <a:avLst/>
          </a:prstGeom>
        </p:spPr>
      </p:pic>
    </p:spTree>
    <p:extLst>
      <p:ext uri="{BB962C8B-B14F-4D97-AF65-F5344CB8AC3E}">
        <p14:creationId xmlns:p14="http://schemas.microsoft.com/office/powerpoint/2010/main" val="13491131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212480"/>
            <a:ext cx="8305800" cy="6492606"/>
          </a:xfrm>
          <a:prstGeom prst="rect">
            <a:avLst/>
          </a:prstGeom>
          <a:ln w="28575">
            <a:solidFill>
              <a:srgbClr val="FFFFCC"/>
            </a:solidFill>
          </a:ln>
        </p:spPr>
      </p:pic>
    </p:spTree>
    <p:extLst>
      <p:ext uri="{BB962C8B-B14F-4D97-AF65-F5344CB8AC3E}">
        <p14:creationId xmlns:p14="http://schemas.microsoft.com/office/powerpoint/2010/main" val="2011491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2095500" y="228599"/>
            <a:ext cx="4953000" cy="889489"/>
          </a:xfrm>
        </p:spPr>
        <p:txBody>
          <a:bodyPr/>
          <a:lstStyle/>
          <a:p>
            <a:pPr algn="ctr"/>
            <a:r>
              <a:rPr lang="en-US" altLang="en-US" sz="32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33350" y="1371600"/>
            <a:ext cx="901065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Are there easier ways to convey “protection through”?</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Will God protect believers during the Tribulation?</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“keep you from”?</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hour”?</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“whole world”?</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“testing/to test”?</a:t>
            </a:r>
          </a:p>
        </p:txBody>
      </p:sp>
      <p:pic>
        <p:nvPicPr>
          <p:cNvPr id="2" name="Picture 2" descr="Image result for revelation 3:10">
            <a:extLst>
              <a:ext uri="{FF2B5EF4-FFF2-40B4-BE49-F238E27FC236}">
                <a16:creationId xmlns:a16="http://schemas.microsoft.com/office/drawing/2014/main" id="{672F9B6F-6E37-411B-A030-676C94F960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8500" y="478840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21882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2095500" y="228599"/>
            <a:ext cx="4953000" cy="889489"/>
          </a:xfrm>
        </p:spPr>
        <p:txBody>
          <a:bodyPr/>
          <a:lstStyle/>
          <a:p>
            <a:pPr algn="ctr"/>
            <a:r>
              <a:rPr lang="en-US" altLang="en-US" sz="32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52400" y="1371600"/>
            <a:ext cx="8991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Who are the “earth-dwellers”?</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What is the meaning of “about to come”?</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How will Christ keep His promise?</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Is this promise for Philadelphia only?</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How does the Pre-Trib. View of Rev. 3:10 harmonize with the rest of the Book of Revelation? </a:t>
            </a:r>
          </a:p>
        </p:txBody>
      </p:sp>
      <p:pic>
        <p:nvPicPr>
          <p:cNvPr id="6" name="Picture 2" descr="Image result for revelation 3:10">
            <a:extLst>
              <a:ext uri="{FF2B5EF4-FFF2-40B4-BE49-F238E27FC236}">
                <a16:creationId xmlns:a16="http://schemas.microsoft.com/office/drawing/2014/main" id="{F8DA401F-BA82-42AD-B277-892AD0A3083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8500" y="478840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52517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2095500" y="228599"/>
            <a:ext cx="4953000" cy="889489"/>
          </a:xfrm>
        </p:spPr>
        <p:txBody>
          <a:bodyPr/>
          <a:lstStyle/>
          <a:p>
            <a:pPr algn="ctr"/>
            <a:r>
              <a:rPr lang="en-US" altLang="en-US" sz="32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33350" y="1371600"/>
            <a:ext cx="901065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12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Are there easier ways to convey “protection through”?</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Will God protect believers during the Tribulation?</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“keep you from”?</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hour”?</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“whole world”?</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“testing/to test”?</a:t>
            </a:r>
          </a:p>
        </p:txBody>
      </p:sp>
      <p:pic>
        <p:nvPicPr>
          <p:cNvPr id="2" name="Picture 2" descr="Image result for revelation 3:10">
            <a:extLst>
              <a:ext uri="{FF2B5EF4-FFF2-40B4-BE49-F238E27FC236}">
                <a16:creationId xmlns:a16="http://schemas.microsoft.com/office/drawing/2014/main" id="{672F9B6F-6E37-411B-A030-676C94F960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8500" y="478840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47854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2316240" y="1549920"/>
            <a:ext cx="679752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dirty="0">
                <a:latin typeface="Calibri" panose="020F0502020204030204" pitchFamily="34" charset="0"/>
                <a:cs typeface="Calibri" panose="020F0502020204030204" pitchFamily="34" charset="0"/>
              </a:rPr>
              <a:t>“</a:t>
            </a:r>
            <a:r>
              <a:rPr lang="en-US" dirty="0">
                <a:effectLst/>
                <a:latin typeface="Calibri" panose="020F0502020204030204" pitchFamily="34" charset="0"/>
              </a:rPr>
              <a:t>The idea of the saints being shielded from the testing while living within and through this time period also would have been expressed more clearly through the use of another preposition, either </a:t>
            </a:r>
            <a:r>
              <a:rPr lang="en-US" i="1" dirty="0" err="1">
                <a:effectLst/>
                <a:latin typeface="Calibri" panose="020F0502020204030204" pitchFamily="34" charset="0"/>
              </a:rPr>
              <a:t>en</a:t>
            </a:r>
            <a:r>
              <a:rPr lang="en-US" dirty="0">
                <a:effectLst/>
                <a:latin typeface="Calibri" panose="020F0502020204030204" pitchFamily="34" charset="0"/>
              </a:rPr>
              <a:t> (meaning "in") or </a:t>
            </a:r>
            <a:r>
              <a:rPr lang="en-US" i="1" dirty="0" err="1">
                <a:effectLst/>
                <a:latin typeface="Calibri" panose="020F0502020204030204" pitchFamily="34" charset="0"/>
              </a:rPr>
              <a:t>dia</a:t>
            </a:r>
            <a:r>
              <a:rPr lang="en-US" dirty="0">
                <a:effectLst/>
                <a:latin typeface="Calibri" panose="020F0502020204030204" pitchFamily="34" charset="0"/>
              </a:rPr>
              <a:t> (meaning "through") [thus, "I will keep you </a:t>
            </a:r>
            <a:r>
              <a:rPr lang="en-US" i="1" dirty="0">
                <a:effectLst/>
                <a:latin typeface="Calibri" panose="020F0502020204030204" pitchFamily="34" charset="0"/>
              </a:rPr>
              <a:t>in</a:t>
            </a:r>
            <a:r>
              <a:rPr lang="en-US" dirty="0">
                <a:effectLst/>
                <a:latin typeface="Calibri" panose="020F0502020204030204" pitchFamily="34" charset="0"/>
              </a:rPr>
              <a:t> or </a:t>
            </a:r>
            <a:r>
              <a:rPr lang="en-US" i="1" dirty="0">
                <a:effectLst/>
                <a:latin typeface="Calibri" panose="020F0502020204030204" pitchFamily="34" charset="0"/>
              </a:rPr>
              <a:t>through</a:t>
            </a:r>
            <a:r>
              <a:rPr lang="en-US" dirty="0">
                <a:effectLst/>
                <a:latin typeface="Calibri" panose="020F0502020204030204" pitchFamily="34" charset="0"/>
              </a:rPr>
              <a:t> the time period of testing] rather than </a:t>
            </a:r>
            <a:r>
              <a:rPr lang="en-US" i="1" dirty="0" err="1">
                <a:effectLst/>
                <a:latin typeface="Calibri" panose="020F0502020204030204" pitchFamily="34" charset="0"/>
              </a:rPr>
              <a:t>ek</a:t>
            </a:r>
            <a:r>
              <a:rPr lang="en-US" dirty="0">
                <a:effectLst/>
                <a:latin typeface="Calibri" panose="020F0502020204030204" pitchFamily="34" charset="0"/>
              </a:rPr>
              <a:t>.”</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6"/>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8"/>
              <a:stretch>
                <a:fillRect/>
              </a:stretch>
            </p:blipFill>
            <p:spPr>
              <a:xfrm>
                <a:off x="4688419" y="515476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10"/>
              <a:stretch>
                <a:fillRect/>
              </a:stretch>
            </p:blipFill>
            <p:spPr>
              <a:xfrm>
                <a:off x="9654979" y="479008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p:spPr>
      </p:pic>
      <p:sp>
        <p:nvSpPr>
          <p:cNvPr id="2" name="Rectangle 1">
            <a:extLst>
              <a:ext uri="{FF2B5EF4-FFF2-40B4-BE49-F238E27FC236}">
                <a16:creationId xmlns:a16="http://schemas.microsoft.com/office/drawing/2014/main" id="{9833B6BE-F3D5-439A-96B3-B1A1BE27E660}"/>
              </a:ext>
            </a:extLst>
          </p:cNvPr>
          <p:cNvSpPr/>
          <p:nvPr/>
        </p:nvSpPr>
        <p:spPr>
          <a:xfrm>
            <a:off x="1714500" y="217438"/>
            <a:ext cx="5715000" cy="1154162"/>
          </a:xfrm>
          <a:prstGeom prst="rect">
            <a:avLst/>
          </a:prstGeom>
        </p:spPr>
        <p:txBody>
          <a:bodyPr wrap="square">
            <a:spAutoFit/>
          </a:bodyPr>
          <a:lstStyle/>
          <a:p>
            <a:pPr algn="ctr">
              <a:spcBef>
                <a:spcPts val="0"/>
              </a:spcBef>
              <a:spcAft>
                <a:spcPts val="600"/>
              </a:spcAft>
            </a:pPr>
            <a:r>
              <a:rPr lang="en-US" sz="32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a:t>
            </a: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Showers </a:t>
            </a:r>
          </a:p>
          <a:p>
            <a:pPr algn="ctr">
              <a:spcBef>
                <a:spcPts val="0"/>
              </a:spcBef>
              <a:spcAft>
                <a:spcPts val="0"/>
              </a:spcAft>
            </a:pPr>
            <a:r>
              <a:rPr lang="en-US" sz="1600" dirty="0" err="1">
                <a:effectLst>
                  <a:outerShdw blurRad="38100" dist="38100" dir="2700000" algn="tl">
                    <a:srgbClr val="000000">
                      <a:alpha val="43137"/>
                    </a:srgbClr>
                  </a:outerShdw>
                </a:effectLst>
                <a:latin typeface="Calibri" panose="020F0502020204030204" pitchFamily="34" charset="0"/>
                <a:ea typeface="+mj-ea"/>
                <a:cs typeface="+mj-cs"/>
              </a:rPr>
              <a:t>Renald</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Showers, Maranatha Our Lord, Come! (Bellmawr, NJ: Friends of Israel, 1995), 212.</a:t>
            </a:r>
            <a:endParaRPr lang="en-US" sz="1600" dirty="0"/>
          </a:p>
        </p:txBody>
      </p:sp>
      <p:pic>
        <p:nvPicPr>
          <p:cNvPr id="11" name="Picture 10">
            <a:extLst>
              <a:ext uri="{FF2B5EF4-FFF2-40B4-BE49-F238E27FC236}">
                <a16:creationId xmlns:a16="http://schemas.microsoft.com/office/drawing/2014/main" id="{66552E73-9219-4BAB-A1BB-3DE101C59D61}"/>
              </a:ext>
            </a:extLst>
          </p:cNvPr>
          <p:cNvPicPr>
            <a:picLocks noChangeAspect="1"/>
          </p:cNvPicPr>
          <p:nvPr/>
        </p:nvPicPr>
        <p:blipFill>
          <a:blip r:embed="rId12" cstate="email">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a:ext>
            </a:extLst>
          </a:blip>
          <a:stretch>
            <a:fillRect/>
          </a:stretch>
        </p:blipFill>
        <p:spPr>
          <a:xfrm>
            <a:off x="151551" y="1676400"/>
            <a:ext cx="2058249" cy="3200400"/>
          </a:xfrm>
          <a:prstGeom prst="rect">
            <a:avLst/>
          </a:prstGeom>
        </p:spPr>
      </p:pic>
    </p:spTree>
    <p:extLst>
      <p:ext uri="{BB962C8B-B14F-4D97-AF65-F5344CB8AC3E}">
        <p14:creationId xmlns:p14="http://schemas.microsoft.com/office/powerpoint/2010/main" val="257549332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2095500" y="228599"/>
            <a:ext cx="4953000" cy="889489"/>
          </a:xfrm>
        </p:spPr>
        <p:txBody>
          <a:bodyPr/>
          <a:lstStyle/>
          <a:p>
            <a:pPr algn="ctr"/>
            <a:r>
              <a:rPr lang="en-US" altLang="en-US" sz="32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33350" y="1371600"/>
            <a:ext cx="901065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Are there easier ways to convey “protection through”?</a:t>
            </a:r>
          </a:p>
          <a:p>
            <a:pPr marL="576263" indent="-576263">
              <a:spcBef>
                <a:spcPts val="0"/>
              </a:spcBef>
              <a:spcAft>
                <a:spcPts val="12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Will God protect believers during the Tribulation?</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“keep you from”?</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hour”?</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“whole world”?</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“testing/to test”?</a:t>
            </a:r>
          </a:p>
        </p:txBody>
      </p:sp>
      <p:pic>
        <p:nvPicPr>
          <p:cNvPr id="2" name="Picture 2" descr="Image result for revelation 3:10">
            <a:extLst>
              <a:ext uri="{FF2B5EF4-FFF2-40B4-BE49-F238E27FC236}">
                <a16:creationId xmlns:a16="http://schemas.microsoft.com/office/drawing/2014/main" id="{672F9B6F-6E37-411B-A030-676C94F960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8500" y="478840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49148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spcAft>
                <a:spcPts val="0"/>
              </a:spcAft>
              <a:defRPr/>
            </a:pPr>
            <a:r>
              <a:rPr lang="en-US" altLang="en-US" sz="3200" kern="1200" dirty="0">
                <a:effectLst>
                  <a:outerShdw blurRad="38100" dist="38100" dir="2700000" algn="tl">
                    <a:srgbClr val="000000">
                      <a:alpha val="43137"/>
                    </a:srgbClr>
                  </a:outerShdw>
                </a:effectLst>
              </a:rPr>
              <a:t>2. Protection Through the Tribulation? </a:t>
            </a:r>
            <a:br>
              <a:rPr lang="en-US" altLang="en-US" sz="2800" kern="1200" dirty="0">
                <a:solidFill>
                  <a:schemeClr val="tx1"/>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(Revelation 3:10)</a:t>
            </a:r>
          </a:p>
        </p:txBody>
      </p:sp>
      <p:sp>
        <p:nvSpPr>
          <p:cNvPr id="14339" name="Content Placeholder 2"/>
          <p:cNvSpPr>
            <a:spLocks noGrp="1"/>
          </p:cNvSpPr>
          <p:nvPr>
            <p:ph idx="1"/>
          </p:nvPr>
        </p:nvSpPr>
        <p:spPr>
          <a:xfrm>
            <a:off x="226219" y="1600200"/>
            <a:ext cx="8691562" cy="2438400"/>
          </a:xfrm>
        </p:spPr>
        <p:txBody>
          <a:bodyPr/>
          <a:lstStyle/>
          <a:p>
            <a:pPr marL="457200" indent="-457200" algn="just">
              <a:spcBef>
                <a:spcPct val="0"/>
              </a:spcBef>
              <a:spcAft>
                <a:spcPts val="18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Like the protection in Goshen (Exod. 8:22, 24; 9;4, 6; 11:4-7; Rev. 9;4; 16:2)</a:t>
            </a:r>
          </a:p>
          <a:p>
            <a:pPr marL="457200" indent="-457200" algn="just">
              <a:spcBef>
                <a:spcPct val="0"/>
              </a:spcBef>
              <a:spcAft>
                <a:spcPts val="18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Effective ? Rev. 6:9-11; 7:13-14; 13:10, 15:20:4</a:t>
            </a:r>
          </a:p>
          <a:p>
            <a:pPr marL="457200" indent="-457200" algn="just">
              <a:spcBef>
                <a:spcPct val="0"/>
              </a:spcBef>
              <a:spcAft>
                <a:spcPts val="1800"/>
              </a:spcAft>
              <a:buClr>
                <a:srgbClr val="66FFFF"/>
              </a:buClr>
              <a:buSzPct val="100000"/>
              <a:buFont typeface="Calibri" panose="020F0502020204030204" pitchFamily="34" charset="0"/>
              <a:buAutoNum type="arabicParenR"/>
            </a:pPr>
            <a:r>
              <a:rPr lang="en-US" altLang="en-US" sz="3000" dirty="0">
                <a:effectLst>
                  <a:outerShdw blurRad="38100" dist="38100" dir="2700000" algn="tl">
                    <a:srgbClr val="000000">
                      <a:alpha val="43137"/>
                    </a:srgbClr>
                  </a:outerShdw>
                </a:effectLst>
              </a:rPr>
              <a:t>Comfort? John 14:1; 1 Thess. 4:18; Titus 2:13</a:t>
            </a:r>
          </a:p>
        </p:txBody>
      </p:sp>
      <p:pic>
        <p:nvPicPr>
          <p:cNvPr id="5" name="Picture 2" descr="Image result for revelation 3:10">
            <a:extLst>
              <a:ext uri="{FF2B5EF4-FFF2-40B4-BE49-F238E27FC236}">
                <a16:creationId xmlns:a16="http://schemas.microsoft.com/office/drawing/2014/main" id="{A5FBFDD4-D83D-4826-B84B-89F0BE32F4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1910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22621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2095500" y="228599"/>
            <a:ext cx="4953000" cy="889489"/>
          </a:xfrm>
        </p:spPr>
        <p:txBody>
          <a:bodyPr/>
          <a:lstStyle/>
          <a:p>
            <a:pPr algn="ctr"/>
            <a:r>
              <a:rPr lang="en-US" altLang="en-US" sz="32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33350" y="1371600"/>
            <a:ext cx="901065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Are there easier ways to convey “protection through”?</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Will God protect believers during the Tribulation?</a:t>
            </a:r>
          </a:p>
          <a:p>
            <a:pPr marL="576263" indent="-576263">
              <a:spcBef>
                <a:spcPts val="0"/>
              </a:spcBef>
              <a:spcAft>
                <a:spcPts val="12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What is the meaning of “keep you from”?</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hour”?</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“whole world”?</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“testing/to test”?</a:t>
            </a:r>
          </a:p>
        </p:txBody>
      </p:sp>
      <p:pic>
        <p:nvPicPr>
          <p:cNvPr id="2" name="Picture 2" descr="Image result for revelation 3:10">
            <a:extLst>
              <a:ext uri="{FF2B5EF4-FFF2-40B4-BE49-F238E27FC236}">
                <a16:creationId xmlns:a16="http://schemas.microsoft.com/office/drawing/2014/main" id="{672F9B6F-6E37-411B-A030-676C94F960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8500" y="478840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16809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46878"/>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a:t>
            </a: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you have kept the word of My perseverance, I also will keep you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a:t>
            </a:r>
            <a:r>
              <a:rPr lang="en-US" sz="3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hour of testing, that hour which is about to come upon the whole world, to test those who dwell on the earth.”</a:t>
            </a:r>
          </a:p>
        </p:txBody>
      </p:sp>
      <p:pic>
        <p:nvPicPr>
          <p:cNvPr id="5" name="Picture 2" descr="Image result for church of philadelphia">
            <a:extLst>
              <a:ext uri="{FF2B5EF4-FFF2-40B4-BE49-F238E27FC236}">
                <a16:creationId xmlns:a16="http://schemas.microsoft.com/office/drawing/2014/main" id="{0F44B1CF-9965-46F6-8FFA-4425A542F6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925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27363853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5105400"/>
          </a:xfrm>
        </p:spPr>
        <p:txBody>
          <a:bodyPr/>
          <a:lstStyle/>
          <a:p>
            <a:pPr marL="0" indent="0" algn="just">
              <a:spcBef>
                <a:spcPts val="0"/>
              </a:spcBef>
              <a:buFontTx/>
              <a:buNone/>
              <a:defRPr/>
            </a:pPr>
            <a:r>
              <a:rPr lang="en-US" sz="2700" i="1" dirty="0"/>
              <a:t>“</a:t>
            </a:r>
            <a:r>
              <a:rPr lang="en-US" sz="2700" dirty="0" err="1">
                <a:effectLst/>
              </a:rPr>
              <a:t>Posttribulationists</a:t>
            </a:r>
            <a:r>
              <a:rPr lang="en-US" sz="2700" dirty="0">
                <a:effectLst/>
              </a:rPr>
              <a:t> say that ‘from’ (</a:t>
            </a:r>
            <a:r>
              <a:rPr lang="en-US" sz="2700" i="1" dirty="0" err="1">
                <a:effectLst/>
              </a:rPr>
              <a:t>ek</a:t>
            </a:r>
            <a:r>
              <a:rPr lang="en-US" sz="2700" dirty="0">
                <a:effectLst/>
              </a:rPr>
              <a:t>) refers to protection of the church within the Tribulation. </a:t>
            </a:r>
            <a:r>
              <a:rPr lang="en-US" sz="2700" dirty="0" err="1">
                <a:effectLst/>
              </a:rPr>
              <a:t>Pretribulationalists</a:t>
            </a:r>
            <a:r>
              <a:rPr lang="en-US" sz="2700" dirty="0">
                <a:effectLst/>
              </a:rPr>
              <a:t> understand it to mean preservation by being absent from the time of tribulation. One is internal protection (while living through the Tribulation); the other is external protection (being in heaven during that time). Which meaning does ‘from’ (</a:t>
            </a:r>
            <a:r>
              <a:rPr lang="en-US" sz="2700" i="1" dirty="0" err="1">
                <a:effectLst/>
              </a:rPr>
              <a:t>ek</a:t>
            </a:r>
            <a:r>
              <a:rPr lang="en-US" sz="2700" dirty="0">
                <a:effectLst/>
              </a:rPr>
              <a:t>) support? The answer is either, if the preposition is considered alone. But for the record, let it be said that </a:t>
            </a:r>
            <a:r>
              <a:rPr lang="en-US" sz="2700" i="1" dirty="0" err="1">
                <a:effectLst/>
              </a:rPr>
              <a:t>ek</a:t>
            </a:r>
            <a:r>
              <a:rPr lang="en-US" sz="2700" dirty="0">
                <a:effectLst/>
              </a:rPr>
              <a:t> does denote a position outside something without. The </a:t>
            </a:r>
            <a:r>
              <a:rPr lang="en-US" sz="2700" dirty="0" err="1">
                <a:effectLst/>
              </a:rPr>
              <a:t>pretribulationist</a:t>
            </a:r>
            <a:r>
              <a:rPr lang="en-US" sz="2700" dirty="0">
                <a:effectLst/>
              </a:rPr>
              <a:t> understanding of </a:t>
            </a:r>
            <a:r>
              <a:rPr lang="en-US" sz="2700" i="1" dirty="0" err="1">
                <a:effectLst/>
              </a:rPr>
              <a:t>ek</a:t>
            </a:r>
            <a:r>
              <a:rPr lang="en-US" sz="2700" dirty="0">
                <a:effectLst/>
              </a:rPr>
              <a:t> is supported by a number of verses that have nothing to do with the rapture and therefore do not beg the question</a:t>
            </a:r>
            <a:r>
              <a:rPr lang="en-US" sz="2700" i="1" dirty="0"/>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18182"/>
            <a:ext cx="520065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600" dirty="0">
                <a:latin typeface="Calibri" panose="020F0502020204030204" pitchFamily="34" charset="0"/>
                <a:cs typeface="Calibri" panose="020F0502020204030204" pitchFamily="34" charset="0"/>
              </a:rPr>
              <a:t>Charles C. Ryrie, What You Should Know About the Rapture, Current Christian Issues (Chicago: Moody, 1981), 114-15.</a:t>
            </a:r>
          </a:p>
        </p:txBody>
      </p:sp>
    </p:spTree>
    <p:extLst>
      <p:ext uri="{BB962C8B-B14F-4D97-AF65-F5344CB8AC3E}">
        <p14:creationId xmlns:p14="http://schemas.microsoft.com/office/powerpoint/2010/main" val="230368288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7:5</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hypocrite, first take the log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 of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own eye, and then you will see clearly to take the speck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 of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brother’s eye.”</a:t>
            </a:r>
          </a:p>
        </p:txBody>
      </p:sp>
      <p:pic>
        <p:nvPicPr>
          <p:cNvPr id="5" name="Picture 2" descr="Image result for church of philadelphia">
            <a:extLst>
              <a:ext uri="{FF2B5EF4-FFF2-40B4-BE49-F238E27FC236}">
                <a16:creationId xmlns:a16="http://schemas.microsoft.com/office/drawing/2014/main" id="{DF2720E4-05CF-4F72-AE62-7FC20E89F0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546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46878"/>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a:t>
            </a: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you have kept the word of My perseverance, I also will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keep [</a:t>
            </a:r>
            <a:r>
              <a:rPr lang="en-US" sz="3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tēreō</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from</a:t>
            </a:r>
            <a:r>
              <a:rPr lang="en-US" sz="30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hour of testing</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hour which is about to come upon the whole world, to test those who dwell on the earth.”</a:t>
            </a:r>
          </a:p>
        </p:txBody>
      </p:sp>
      <p:pic>
        <p:nvPicPr>
          <p:cNvPr id="5" name="Picture 2" descr="Image result for church of philadelphia">
            <a:extLst>
              <a:ext uri="{FF2B5EF4-FFF2-40B4-BE49-F238E27FC236}">
                <a16:creationId xmlns:a16="http://schemas.microsoft.com/office/drawing/2014/main" id="{0F44B1CF-9965-46F6-8FFA-4425A542F6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307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46878"/>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15:29</a:t>
            </a: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abstain from things sacrificed to idols and from blood and from things strangled and from fornication; if you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keep</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diatēreō</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yourselves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free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such things, you will do well. Farewell.”</a:t>
            </a:r>
          </a:p>
        </p:txBody>
      </p:sp>
      <p:pic>
        <p:nvPicPr>
          <p:cNvPr id="6" name="Picture 2" descr="Image result for church of philadelphia">
            <a:extLst>
              <a:ext uri="{FF2B5EF4-FFF2-40B4-BE49-F238E27FC236}">
                <a16:creationId xmlns:a16="http://schemas.microsoft.com/office/drawing/2014/main" id="{88A29B6A-A6B6-4413-B0B1-6EBC0F0C6C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337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12:27</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My soul has become troubled; and what shall I say, ‘Father,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save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sōzō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hour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for this purpose I came to this hour.”</a:t>
            </a:r>
          </a:p>
        </p:txBody>
      </p:sp>
      <p:pic>
        <p:nvPicPr>
          <p:cNvPr id="6" name="Picture 2" descr="Image result for church of philadelphia">
            <a:extLst>
              <a:ext uri="{FF2B5EF4-FFF2-40B4-BE49-F238E27FC236}">
                <a16:creationId xmlns:a16="http://schemas.microsoft.com/office/drawing/2014/main" id="{71F20FE3-B8F3-4867-8B85-258F99DBC89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656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1:13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rescued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rhyomai</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domain of darkness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transferred us to the kingdom of His beloved Son.”</a:t>
            </a:r>
          </a:p>
        </p:txBody>
      </p:sp>
      <p:pic>
        <p:nvPicPr>
          <p:cNvPr id="6" name="Picture 2" descr="Image result for church of philadelphia">
            <a:extLst>
              <a:ext uri="{FF2B5EF4-FFF2-40B4-BE49-F238E27FC236}">
                <a16:creationId xmlns:a16="http://schemas.microsoft.com/office/drawing/2014/main" id="{3F7A9D28-636D-4389-A3F5-6D805D94CC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458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5:18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know that no one who is born of God sins; but He who was born of God keeps him, and the evil one does not touch him.”</a:t>
            </a:r>
          </a:p>
        </p:txBody>
      </p:sp>
      <p:pic>
        <p:nvPicPr>
          <p:cNvPr id="6" name="Picture 2" descr="Image result for church of philadelphia">
            <a:extLst>
              <a:ext uri="{FF2B5EF4-FFF2-40B4-BE49-F238E27FC236}">
                <a16:creationId xmlns:a16="http://schemas.microsoft.com/office/drawing/2014/main" id="{59B3D1F3-573F-4061-9B5B-EE9DF84C3AE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785104"/>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17:15</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do not ask You to take them out of the world, but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keep</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tēreō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evil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2" descr="Image result for church of philadelphia">
            <a:extLst>
              <a:ext uri="{FF2B5EF4-FFF2-40B4-BE49-F238E27FC236}">
                <a16:creationId xmlns:a16="http://schemas.microsoft.com/office/drawing/2014/main" id="{27E3648E-5884-473D-B76B-DEF07477E9B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248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362200" y="1708160"/>
            <a:ext cx="6553200" cy="3539430"/>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 believes that the main Scripture which some believe supports the pre-</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tribulational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rapture viewpoint (Revelation 3:10) does not necessarily mean that believers will be taken away from the earth, however; rather, it could mean that God will keep or protect His people from evil during the tribulation (see also John 17:15)</a:t>
            </a: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136196" name="Picture 2" descr="http://larrydixon.files.wordpress.com/2011/05/john-pip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847" y="1905000"/>
            <a:ext cx="2018953" cy="27432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0" y="215950"/>
            <a:ext cx="9144000" cy="1308050"/>
          </a:xfrm>
          <a:prstGeom prst="rect">
            <a:avLst/>
          </a:prstGeom>
        </p:spPr>
        <p:txBody>
          <a:bodyPr wrap="square">
            <a:spAutoFit/>
          </a:bodyP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Piper</a:t>
            </a:r>
          </a:p>
          <a:p>
            <a:pPr algn="ctr">
              <a:defRPr/>
            </a:pP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Lauren Leigh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Noske</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"Nine Reasons Why john Piper Disagrees with Nicolas' Cage's 'Left Behind' Movie's View of Rapture," The Gospel Herald, August 6, 2014; www.gospelheradld.com. See also John Piper, "Definition and Observations Concerning the Second Coming of Christ," Desiring God Ministry, August 30, 1987; www.desringgod.org.</a:t>
            </a:r>
          </a:p>
        </p:txBody>
      </p:sp>
    </p:spTree>
    <p:extLst>
      <p:ext uri="{BB962C8B-B14F-4D97-AF65-F5344CB8AC3E}">
        <p14:creationId xmlns:p14="http://schemas.microsoft.com/office/powerpoint/2010/main" val="220125072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785104"/>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1:13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rescued us from the domain of darkness, and transferred us to the kingdom of His beloved Son.”</a:t>
            </a:r>
          </a:p>
        </p:txBody>
      </p:sp>
      <p:pic>
        <p:nvPicPr>
          <p:cNvPr id="6" name="Picture 2" descr="Image result for church of philadelphia">
            <a:extLst>
              <a:ext uri="{FF2B5EF4-FFF2-40B4-BE49-F238E27FC236}">
                <a16:creationId xmlns:a16="http://schemas.microsoft.com/office/drawing/2014/main" id="{EAA88350-48C8-4F8A-A0A6-ED7484632DE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376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343966021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5:18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know that no one who is born of God sins; but He who was born of God keeps him, and the evil one does not touch him.”</a:t>
            </a:r>
          </a:p>
        </p:txBody>
      </p:sp>
      <p:pic>
        <p:nvPicPr>
          <p:cNvPr id="6" name="Picture 2" descr="Image result for church of philadelphia">
            <a:extLst>
              <a:ext uri="{FF2B5EF4-FFF2-40B4-BE49-F238E27FC236}">
                <a16:creationId xmlns:a16="http://schemas.microsoft.com/office/drawing/2014/main" id="{F3380AA5-4DF6-4F2C-845F-2BF90BD0425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571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2095500" y="228599"/>
            <a:ext cx="4953000" cy="889489"/>
          </a:xfrm>
        </p:spPr>
        <p:txBody>
          <a:bodyPr/>
          <a:lstStyle/>
          <a:p>
            <a:pPr algn="ctr"/>
            <a:r>
              <a:rPr lang="en-US" altLang="en-US" sz="32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33350" y="1371600"/>
            <a:ext cx="901065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Are there easier ways to convey “protection through”?</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Will God protect believers during the Tribulation?</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“keep you from”?</a:t>
            </a:r>
          </a:p>
          <a:p>
            <a:pPr marL="576263" indent="-576263">
              <a:spcBef>
                <a:spcPts val="0"/>
              </a:spcBef>
              <a:spcAft>
                <a:spcPts val="12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What is the meaning of “the hour”?</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“whole world”?</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“testing/to test”?</a:t>
            </a:r>
          </a:p>
        </p:txBody>
      </p:sp>
      <p:pic>
        <p:nvPicPr>
          <p:cNvPr id="2" name="Picture 2" descr="Image result for revelation 3:10">
            <a:extLst>
              <a:ext uri="{FF2B5EF4-FFF2-40B4-BE49-F238E27FC236}">
                <a16:creationId xmlns:a16="http://schemas.microsoft.com/office/drawing/2014/main" id="{672F9B6F-6E37-411B-A030-676C94F960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8500" y="478840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17809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46878"/>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a:t>
            </a: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you have kept the word of My perseverance, I also will keep you from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hour</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hōra</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testing, that hour which is about to come upon the whole world, to test those who dwell on the earth.”</a:t>
            </a:r>
          </a:p>
        </p:txBody>
      </p:sp>
      <p:pic>
        <p:nvPicPr>
          <p:cNvPr id="6" name="Picture 2" descr="Image result for church of philadelphia">
            <a:extLst>
              <a:ext uri="{FF2B5EF4-FFF2-40B4-BE49-F238E27FC236}">
                <a16:creationId xmlns:a16="http://schemas.microsoft.com/office/drawing/2014/main" id="{F0236A8C-8CCA-4846-8FA7-D358D1FBF1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34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12:27</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My soul has become troubled; and what shall I say, ‘Father, save Me from this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hour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hōra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for this purpose I came to this hour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hōra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2" descr="Image result for church of philadelphia">
            <a:extLst>
              <a:ext uri="{FF2B5EF4-FFF2-40B4-BE49-F238E27FC236}">
                <a16:creationId xmlns:a16="http://schemas.microsoft.com/office/drawing/2014/main" id="{277E03AE-1998-4A6D-A765-1F29AF14D9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212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 y="190500"/>
            <a:ext cx="8869680" cy="6477000"/>
          </a:xfrm>
          <a:prstGeom prst="rect">
            <a:avLst/>
          </a:prstGeom>
          <a:ln w="28575">
            <a:solidFill>
              <a:srgbClr val="FFFFCC"/>
            </a:solidFill>
          </a:ln>
        </p:spPr>
      </p:pic>
    </p:spTree>
    <p:extLst>
      <p:ext uri="{BB962C8B-B14F-4D97-AF65-F5344CB8AC3E}">
        <p14:creationId xmlns:p14="http://schemas.microsoft.com/office/powerpoint/2010/main" val="311524960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2344"/>
            <a:ext cx="9144000" cy="5180856"/>
          </a:xfrm>
        </p:spPr>
        <p:txBody>
          <a:bodyPr/>
          <a:lstStyle/>
          <a:p>
            <a:pPr marL="0" indent="0" algn="just">
              <a:spcBef>
                <a:spcPts val="0"/>
              </a:spcBef>
              <a:buFontTx/>
              <a:buNone/>
              <a:defRPr/>
            </a:pPr>
            <a:r>
              <a:rPr lang="en-US" sz="2700" i="1" dirty="0"/>
              <a:t>“</a:t>
            </a:r>
            <a:r>
              <a:rPr lang="en-US" sz="2700" dirty="0">
                <a:effectLst/>
              </a:rPr>
              <a:t>However, the promise of Revelation 3:10 not only guarantees being kept from the trials of the Tribulation period but being kept from the </a:t>
            </a:r>
            <a:r>
              <a:rPr lang="en-US" sz="2700" b="1" u="sng" dirty="0">
                <a:solidFill>
                  <a:srgbClr val="FFFFCC"/>
                </a:solidFill>
                <a:effectLst/>
              </a:rPr>
              <a:t>time</a:t>
            </a:r>
            <a:r>
              <a:rPr lang="en-US" sz="2700" dirty="0">
                <a:effectLst/>
              </a:rPr>
              <a:t> period of the Tribulation. The promise is not, I will keep you from the trials. It is I will keep you from the </a:t>
            </a:r>
            <a:r>
              <a:rPr lang="en-US" sz="2700" b="1" u="sng" dirty="0">
                <a:solidFill>
                  <a:srgbClr val="FFFFCC"/>
                </a:solidFill>
                <a:effectLst/>
              </a:rPr>
              <a:t>hour</a:t>
            </a:r>
            <a:r>
              <a:rPr lang="en-US" sz="2700" dirty="0">
                <a:effectLst/>
              </a:rPr>
              <a:t> of the trials...But how clear and plain is the promise. "I...will keep you from the </a:t>
            </a:r>
            <a:r>
              <a:rPr lang="en-US" sz="2700" b="1" u="sng" dirty="0">
                <a:solidFill>
                  <a:srgbClr val="FFFFCC"/>
                </a:solidFill>
                <a:effectLst/>
              </a:rPr>
              <a:t>hour</a:t>
            </a:r>
            <a:r>
              <a:rPr lang="en-US" sz="2700" dirty="0">
                <a:effectLst/>
              </a:rPr>
              <a:t> of testing." Not just from any persecution, but from the coming </a:t>
            </a:r>
            <a:r>
              <a:rPr lang="en-US" sz="2700" b="1" u="sng" dirty="0">
                <a:solidFill>
                  <a:srgbClr val="FFFFCC"/>
                </a:solidFill>
                <a:effectLst/>
              </a:rPr>
              <a:t>time</a:t>
            </a:r>
            <a:r>
              <a:rPr lang="en-US" sz="2700" dirty="0">
                <a:effectLst/>
              </a:rPr>
              <a:t> that will affect the whole earth. (The only way to escape worldwide trouble is not to be on the earth.) And not just from the events, but from the </a:t>
            </a:r>
            <a:r>
              <a:rPr lang="en-US" sz="2700" b="1" u="sng" dirty="0">
                <a:solidFill>
                  <a:srgbClr val="FFFFCC"/>
                </a:solidFill>
                <a:effectLst/>
              </a:rPr>
              <a:t>time</a:t>
            </a:r>
            <a:r>
              <a:rPr lang="en-US" sz="2700" dirty="0">
                <a:effectLst/>
              </a:rPr>
              <a:t>. And the only way to escape the </a:t>
            </a:r>
            <a:r>
              <a:rPr lang="en-US" sz="2700" b="1" u="sng" dirty="0">
                <a:solidFill>
                  <a:srgbClr val="FFFFCC"/>
                </a:solidFill>
                <a:effectLst/>
              </a:rPr>
              <a:t>time</a:t>
            </a:r>
            <a:r>
              <a:rPr lang="en-US" sz="2700" dirty="0">
                <a:effectLst/>
              </a:rPr>
              <a:t> when the events take place is not to be in a place where </a:t>
            </a:r>
            <a:r>
              <a:rPr lang="en-US" sz="2700" b="1" u="sng" dirty="0">
                <a:solidFill>
                  <a:srgbClr val="FFFFCC"/>
                </a:solidFill>
                <a:effectLst/>
              </a:rPr>
              <a:t>time</a:t>
            </a:r>
            <a:r>
              <a:rPr lang="en-US" sz="2700" dirty="0">
                <a:effectLst/>
              </a:rPr>
              <a:t> ticks on. The only place that meets those qualifications is heaven.</a:t>
            </a:r>
            <a:r>
              <a:rPr lang="en-US" sz="2700" i="1" dirty="0"/>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818621" cy="990600"/>
          </a:xfrm>
          <a:prstGeom prst="rect">
            <a:avLst/>
          </a:prstGeom>
          <a:noFill/>
          <a:ln w="9525">
            <a:noFill/>
            <a:miter lim="800000"/>
            <a:headEnd/>
            <a:tailEnd/>
          </a:ln>
        </p:spPr>
      </p:pic>
      <p:sp>
        <p:nvSpPr>
          <p:cNvPr id="7" name="Rectangle 6">
            <a:extLst>
              <a:ext uri="{FF2B5EF4-FFF2-40B4-BE49-F238E27FC236}">
                <a16:creationId xmlns:a16="http://schemas.microsoft.com/office/drawing/2014/main" id="{3F4259E9-F8CB-4AE0-9D30-0ABD1215DCFD}"/>
              </a:ext>
            </a:extLst>
          </p:cNvPr>
          <p:cNvSpPr/>
          <p:nvPr/>
        </p:nvSpPr>
        <p:spPr>
          <a:xfrm>
            <a:off x="1971675" y="218182"/>
            <a:ext cx="520065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600" dirty="0">
                <a:latin typeface="Calibri" panose="020F0502020204030204" pitchFamily="34" charset="0"/>
                <a:cs typeface="Calibri" panose="020F0502020204030204" pitchFamily="34" charset="0"/>
              </a:rPr>
              <a:t>Charles C. Ryrie, What You Should Know About the Rapture, Current Christian Issues (Chicago: Moody, 1981), 116-17.</a:t>
            </a:r>
          </a:p>
        </p:txBody>
      </p:sp>
    </p:spTree>
    <p:extLst>
      <p:ext uri="{BB962C8B-B14F-4D97-AF65-F5344CB8AC3E}">
        <p14:creationId xmlns:p14="http://schemas.microsoft.com/office/powerpoint/2010/main" val="386173120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C64E16-885D-4C6B-A343-BD956981E6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30086" y="0"/>
            <a:ext cx="9113914" cy="2590800"/>
          </a:xfrm>
        </p:spPr>
        <p:txBody>
          <a:bodyPr/>
          <a:lstStyle/>
          <a:p>
            <a:pPr marL="0" indent="0" algn="ctr">
              <a:spcBef>
                <a:spcPts val="0"/>
              </a:spcBef>
              <a:spcAft>
                <a:spcPts val="1200"/>
              </a:spcAft>
              <a:buNone/>
              <a:defRPr/>
            </a:pPr>
            <a:r>
              <a:rPr lang="en-US" altLang="en-US" sz="3600" kern="1200" dirty="0">
                <a:solidFill>
                  <a:srgbClr val="00FFFF"/>
                </a:solidFill>
                <a:effectLst>
                  <a:outerShdw blurRad="38100" dist="38100" dir="2700000" algn="tl">
                    <a:srgbClr val="000000">
                      <a:alpha val="43137"/>
                    </a:srgbClr>
                  </a:outerShdw>
                </a:effectLst>
              </a:rPr>
              <a:t>Jeremiah 30:7 (LXX)</a:t>
            </a:r>
            <a:endParaRPr lang="en-US" sz="3600" dirty="0">
              <a:effectLst>
                <a:outerShdw blurRad="38100" dist="38100" dir="2700000" algn="tl">
                  <a:srgbClr val="000000">
                    <a:alpha val="43137"/>
                  </a:srgbClr>
                </a:outerShdw>
              </a:effectLst>
              <a:cs typeface="Calibri" panose="020F0502020204030204" pitchFamily="34" charset="0"/>
            </a:endParaRPr>
          </a:p>
          <a:p>
            <a:pPr marL="0" indent="0" algn="just">
              <a:spcBef>
                <a:spcPts val="0"/>
              </a:spcBef>
              <a:buNone/>
              <a:defRPr/>
            </a:pPr>
            <a:r>
              <a:rPr lang="en-US" sz="3400" dirty="0">
                <a:effectLst>
                  <a:outerShdw blurRad="38100" dist="38100" dir="2700000" algn="tl">
                    <a:srgbClr val="000000">
                      <a:alpha val="43137"/>
                    </a:srgbClr>
                  </a:outerShdw>
                </a:effectLst>
                <a:cs typeface="Calibri" panose="020F0502020204030204" pitchFamily="34" charset="0"/>
              </a:rPr>
              <a:t>“</a:t>
            </a:r>
            <a:r>
              <a:rPr lang="en-US" sz="3400" dirty="0">
                <a:effectLst>
                  <a:outerShdw blurRad="38100" dist="38100" dir="2700000" algn="tl">
                    <a:srgbClr val="000000">
                      <a:alpha val="43137"/>
                    </a:srgbClr>
                  </a:outerShdw>
                </a:effectLst>
              </a:rPr>
              <a:t>Alas! for that day is great, There is none like it; And it is the time of </a:t>
            </a:r>
            <a:r>
              <a:rPr lang="en-US" sz="3400" b="1" u="sng" dirty="0">
                <a:solidFill>
                  <a:srgbClr val="FFFFCC"/>
                </a:solidFill>
                <a:effectLst>
                  <a:outerShdw blurRad="38100" dist="38100" dir="2700000" algn="tl">
                    <a:srgbClr val="000000">
                      <a:alpha val="43137"/>
                    </a:srgbClr>
                  </a:outerShdw>
                </a:effectLst>
              </a:rPr>
              <a:t>Jacob’s distress </a:t>
            </a:r>
            <a:r>
              <a:rPr lang="en-US" sz="3400" dirty="0">
                <a:effectLst>
                  <a:outerShdw blurRad="38100" dist="38100" dir="2700000" algn="tl">
                    <a:srgbClr val="000000">
                      <a:alpha val="43137"/>
                    </a:srgbClr>
                  </a:outerShdw>
                </a:effectLst>
              </a:rPr>
              <a:t>(Gen. 32:8; 35:10), But he will be </a:t>
            </a:r>
            <a:r>
              <a:rPr lang="en-US" sz="3400" b="1" u="sng" dirty="0">
                <a:solidFill>
                  <a:srgbClr val="FFFFCC"/>
                </a:solidFill>
                <a:effectLst>
                  <a:outerShdw blurRad="38100" dist="38100" dir="2700000" algn="tl">
                    <a:srgbClr val="000000">
                      <a:alpha val="43137"/>
                    </a:srgbClr>
                  </a:outerShdw>
                </a:effectLst>
              </a:rPr>
              <a:t>saved</a:t>
            </a:r>
            <a:r>
              <a:rPr lang="en-US" sz="3400" dirty="0">
                <a:effectLst>
                  <a:outerShdw blurRad="38100" dist="38100" dir="2700000" algn="tl">
                    <a:srgbClr val="000000">
                      <a:alpha val="43137"/>
                    </a:srgbClr>
                  </a:outerShdw>
                </a:effectLst>
              </a:rPr>
              <a:t>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cs typeface="Calibri" panose="020F0502020204030204" pitchFamily="34" charset="0"/>
              </a:rPr>
              <a:t>sōzō</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400" dirty="0">
                <a:effectLst>
                  <a:outerShdw blurRad="38100" dist="38100" dir="2700000" algn="tl">
                    <a:srgbClr val="000000">
                      <a:alpha val="43137"/>
                    </a:srgbClr>
                  </a:outerShdw>
                </a:effectLst>
              </a:rPr>
              <a:t>from</a:t>
            </a:r>
            <a:r>
              <a:rPr lang="en-US" sz="3400"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b="1" i="1" u="sng" dirty="0">
                <a:solidFill>
                  <a:srgbClr val="FFFFCC"/>
                </a:solidFill>
                <a:effectLst>
                  <a:outerShdw blurRad="38100" dist="38100" dir="2700000" algn="tl">
                    <a:srgbClr val="000000">
                      <a:alpha val="43137"/>
                    </a:srgbClr>
                  </a:outerShdw>
                </a:effectLst>
                <a:cs typeface="Calibri" panose="020F0502020204030204" pitchFamily="34" charset="0"/>
              </a:rPr>
              <a:t>apo</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dirty="0">
                <a:effectLst>
                  <a:outerShdw blurRad="38100" dist="38100" dir="2700000" algn="tl">
                    <a:srgbClr val="000000">
                      <a:alpha val="43137"/>
                    </a:srgbClr>
                  </a:outerShdw>
                </a:effectLst>
              </a:rPr>
              <a:t> it</a:t>
            </a:r>
            <a:r>
              <a:rPr lang="en-US" sz="3400" dirty="0">
                <a:effectLst>
                  <a:outerShdw blurRad="38100" dist="38100" dir="2700000" algn="tl">
                    <a:srgbClr val="000000">
                      <a:alpha val="43137"/>
                    </a:srgbClr>
                  </a:outerShdw>
                </a:effectLst>
                <a:cs typeface="Calibri" panose="020F0502020204030204" pitchFamily="34" charset="0"/>
              </a:rPr>
              <a: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796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7C23AE0-B868-42BC-982F-EB775206724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13:8-9</a:t>
            </a:r>
          </a:p>
          <a:p>
            <a:pPr marL="0" marR="0" algn="just">
              <a:spcBef>
                <a:spcPts val="0"/>
              </a:spcBef>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come about in all the land,” Declares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two parts in it will be cut off and perish; But the third will be left in 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bring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third part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2095500" y="228599"/>
            <a:ext cx="4953000" cy="889489"/>
          </a:xfrm>
        </p:spPr>
        <p:txBody>
          <a:bodyPr/>
          <a:lstStyle/>
          <a:p>
            <a:pPr algn="ctr"/>
            <a:r>
              <a:rPr lang="en-US" altLang="en-US" sz="32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33350" y="1371600"/>
            <a:ext cx="901065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Are there easier ways to convey “protection through”?</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Will God protect believers during the Tribulation?</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“keep you from”?</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hour”?</a:t>
            </a:r>
          </a:p>
          <a:p>
            <a:pPr marL="576263" indent="-576263">
              <a:spcBef>
                <a:spcPts val="0"/>
              </a:spcBef>
              <a:spcAft>
                <a:spcPts val="12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What is the meaning of the “whole world”?</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“testing/to test”?</a:t>
            </a:r>
          </a:p>
        </p:txBody>
      </p:sp>
      <p:pic>
        <p:nvPicPr>
          <p:cNvPr id="2" name="Picture 2" descr="Image result for revelation 3:10">
            <a:extLst>
              <a:ext uri="{FF2B5EF4-FFF2-40B4-BE49-F238E27FC236}">
                <a16:creationId xmlns:a16="http://schemas.microsoft.com/office/drawing/2014/main" id="{672F9B6F-6E37-411B-A030-676C94F960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8500" y="478840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17906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46878"/>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a:t>
            </a: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you have kept the word of My perseverance, I also will keep you from the hour of testing, that hour which is about to come upon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whole [</a:t>
            </a:r>
            <a:r>
              <a:rPr 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holos</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world [</a:t>
            </a:r>
            <a:r>
              <a:rPr lang="en-US" sz="3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oikouménē</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test those who dwell on the earth.”</a:t>
            </a:r>
          </a:p>
        </p:txBody>
      </p:sp>
      <p:pic>
        <p:nvPicPr>
          <p:cNvPr id="6" name="Picture 2" descr="Image result for church of philadelphia">
            <a:extLst>
              <a:ext uri="{FF2B5EF4-FFF2-40B4-BE49-F238E27FC236}">
                <a16:creationId xmlns:a16="http://schemas.microsoft.com/office/drawing/2014/main" id="{2F54944B-DF57-4B9F-A95A-2D228FD9DDF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906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5. The Whole World?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3:10)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4191000"/>
          </a:xfrm>
        </p:spPr>
        <p:txBody>
          <a:bodyPr/>
          <a:lstStyle/>
          <a:p>
            <a:pPr marL="514350" indent="-514350" algn="just">
              <a:spcBef>
                <a:spcPct val="0"/>
              </a:spcBef>
              <a:spcAft>
                <a:spcPts val="2400"/>
              </a:spcAft>
              <a:buClr>
                <a:srgbClr val="66FFFF"/>
              </a:buClr>
              <a:buSzPct val="100000"/>
              <a:buFont typeface="+mj-lt"/>
              <a:buAutoNum type="arabicParenR"/>
            </a:pPr>
            <a:r>
              <a:rPr lang="en-US" sz="3000" dirty="0" err="1">
                <a:effectLst>
                  <a:outerShdw blurRad="38100" dist="38100" dir="2700000" algn="tl">
                    <a:srgbClr val="000000">
                      <a:alpha val="43137"/>
                    </a:srgbClr>
                  </a:outerShdw>
                </a:effectLst>
              </a:rPr>
              <a:t>Oikouménē</a:t>
            </a:r>
            <a:r>
              <a:rPr lang="en-US" sz="3000" dirty="0">
                <a:effectLst>
                  <a:outerShdw blurRad="38100" dist="38100" dir="2700000" algn="tl">
                    <a:srgbClr val="000000">
                      <a:alpha val="43137"/>
                    </a:srgbClr>
                  </a:outerShdw>
                </a:effectLst>
              </a:rPr>
              <a:t> – known world?</a:t>
            </a:r>
            <a:r>
              <a:rPr lang="en-US" altLang="en-US" sz="3000" dirty="0">
                <a:effectLst>
                  <a:outerShdw blurRad="38100" dist="38100" dir="2700000" algn="tl">
                    <a:srgbClr val="000000">
                      <a:alpha val="43137"/>
                    </a:srgbClr>
                  </a:outerShdw>
                </a:effectLst>
              </a:rPr>
              <a:t> (Luke 2:1; Acts 11:28)</a:t>
            </a:r>
          </a:p>
          <a:p>
            <a:pPr marL="514350" indent="-514350" algn="just">
              <a:spcBef>
                <a:spcPct val="0"/>
              </a:spcBef>
              <a:spcAft>
                <a:spcPts val="2400"/>
              </a:spcAft>
              <a:buClr>
                <a:srgbClr val="66FFFF"/>
              </a:buClr>
              <a:buSzPct val="100000"/>
              <a:buFont typeface="+mj-lt"/>
              <a:buAutoNum type="arabicParenR"/>
            </a:pPr>
            <a:r>
              <a:rPr lang="en-US" sz="3000" dirty="0" err="1">
                <a:effectLst>
                  <a:outerShdw blurRad="38100" dist="38100" dir="2700000" algn="tl">
                    <a:srgbClr val="000000">
                      <a:alpha val="43137"/>
                    </a:srgbClr>
                  </a:outerShdw>
                </a:effectLst>
              </a:rPr>
              <a:t>Oikouménē</a:t>
            </a:r>
            <a:r>
              <a:rPr lang="en-US" sz="3000" dirty="0">
                <a:effectLst>
                  <a:outerShdw blurRad="38100" dist="38100" dir="2700000" algn="tl">
                    <a:srgbClr val="000000">
                      <a:alpha val="43137"/>
                    </a:srgbClr>
                  </a:outerShdw>
                </a:effectLst>
              </a:rPr>
              <a:t> – entire world (Luke 4:5</a:t>
            </a:r>
            <a:r>
              <a:rPr lang="en-US" altLang="en-US" sz="3000" dirty="0">
                <a:effectLst>
                  <a:outerShdw blurRad="38100" dist="38100" dir="2700000" algn="tl">
                    <a:srgbClr val="000000">
                      <a:alpha val="43137"/>
                    </a:srgbClr>
                  </a:outerShdw>
                </a:effectLst>
              </a:rPr>
              <a:t>; Acts 17:31; Rev. 12:9)</a:t>
            </a:r>
          </a:p>
          <a:p>
            <a:pPr marL="457200" indent="-457200" algn="just">
              <a:spcBef>
                <a:spcPct val="0"/>
              </a:spcBef>
              <a:spcAft>
                <a:spcPts val="2400"/>
              </a:spcAft>
              <a:buClr>
                <a:srgbClr val="66FFFF"/>
              </a:buClr>
              <a:buSzPct val="100000"/>
              <a:buFont typeface="Calibri" panose="020F0502020204030204" pitchFamily="34" charset="0"/>
              <a:buAutoNum type="arabicParenR"/>
            </a:pPr>
            <a:r>
              <a:rPr lang="en-US" altLang="en-US" sz="3000" dirty="0">
                <a:effectLst>
                  <a:outerShdw blurRad="38100" dist="38100" dir="2700000" algn="tl">
                    <a:srgbClr val="000000">
                      <a:alpha val="43137"/>
                    </a:srgbClr>
                  </a:outerShdw>
                </a:effectLst>
              </a:rPr>
              <a:t>Context favors the global definition</a:t>
            </a:r>
          </a:p>
          <a:p>
            <a:pPr marL="914400" lvl="1" indent="-514350" algn="just">
              <a:spcBef>
                <a:spcPct val="0"/>
              </a:spcBef>
              <a:spcAft>
                <a:spcPts val="2400"/>
              </a:spcAft>
              <a:buClr>
                <a:srgbClr val="66FFFF"/>
              </a:buClr>
              <a:buSzPct val="100000"/>
              <a:buAutoNum type="alphaLcPeriod"/>
            </a:pPr>
            <a:r>
              <a:rPr lang="en-US" altLang="en-US" sz="3000" dirty="0">
                <a:effectLst>
                  <a:outerShdw blurRad="38100" dist="38100" dir="2700000" algn="tl">
                    <a:srgbClr val="000000">
                      <a:alpha val="43137"/>
                    </a:srgbClr>
                  </a:outerShdw>
                </a:effectLst>
              </a:rPr>
              <a:t>Adjective</a:t>
            </a:r>
            <a:r>
              <a:rPr lang="en-US" sz="3000" dirty="0">
                <a:effectLst>
                  <a:outerShdw blurRad="38100" dist="38100" dir="2700000" algn="tl">
                    <a:srgbClr val="000000">
                      <a:alpha val="43137"/>
                    </a:srgbClr>
                  </a:outerShdw>
                </a:effectLst>
              </a:rPr>
              <a:t> “whole” (</a:t>
            </a:r>
            <a:r>
              <a:rPr lang="en-US" sz="3000" i="1" dirty="0">
                <a:effectLst>
                  <a:outerShdw blurRad="38100" dist="38100" dir="2700000" algn="tl">
                    <a:srgbClr val="000000">
                      <a:alpha val="43137"/>
                    </a:srgbClr>
                  </a:outerShdw>
                </a:effectLst>
              </a:rPr>
              <a:t>holos</a:t>
            </a:r>
            <a:r>
              <a:rPr lang="en-US" sz="3000" dirty="0">
                <a:effectLst>
                  <a:outerShdw blurRad="38100" dist="38100" dir="2700000" algn="tl">
                    <a:srgbClr val="000000">
                      <a:alpha val="43137"/>
                    </a:srgbClr>
                  </a:outerShdw>
                </a:effectLst>
              </a:rPr>
              <a:t>)</a:t>
            </a:r>
            <a:r>
              <a:rPr lang="en-US" altLang="en-US" sz="3000" dirty="0">
                <a:effectLst>
                  <a:outerShdw blurRad="38100" dist="38100" dir="2700000" algn="tl">
                    <a:srgbClr val="000000">
                      <a:alpha val="43137"/>
                    </a:srgbClr>
                  </a:outerShdw>
                </a:effectLst>
              </a:rPr>
              <a:t> </a:t>
            </a:r>
          </a:p>
          <a:p>
            <a:pPr marL="914400" lvl="1" indent="-514350" algn="just">
              <a:spcBef>
                <a:spcPct val="0"/>
              </a:spcBef>
              <a:spcAft>
                <a:spcPts val="2400"/>
              </a:spcAft>
              <a:buClr>
                <a:srgbClr val="66FFFF"/>
              </a:buClr>
              <a:buSzPct val="100000"/>
              <a:buAutoNum type="alphaLcPeriod"/>
            </a:pPr>
            <a:r>
              <a:rPr lang="en-US" altLang="en-US" sz="3000" dirty="0">
                <a:effectLst>
                  <a:outerShdw blurRad="38100" dist="38100" dir="2700000" algn="tl">
                    <a:srgbClr val="000000">
                      <a:alpha val="43137"/>
                    </a:srgbClr>
                  </a:outerShdw>
                </a:effectLst>
              </a:rPr>
              <a:t>Rev. 6</a:t>
            </a:r>
            <a:r>
              <a:rPr lang="en-US" altLang="en-US" sz="3000" dirty="0">
                <a:effectLst>
                  <a:outerShdw blurRad="38100" dist="38100" dir="2700000" algn="tl">
                    <a:srgbClr val="000000">
                      <a:alpha val="43137"/>
                    </a:srgbClr>
                  </a:outerShdw>
                </a:effectLst>
                <a:cs typeface="Calibri" panose="020F0502020204030204" pitchFamily="34" charset="0"/>
              </a:rPr>
              <a:t>‒18</a:t>
            </a:r>
            <a:endParaRPr lang="en-US" altLang="en-US" sz="3000" dirty="0">
              <a:effectLst>
                <a:outerShdw blurRad="38100" dist="38100" dir="2700000" algn="tl">
                  <a:srgbClr val="000000">
                    <a:alpha val="43137"/>
                  </a:srgbClr>
                </a:outerShdw>
              </a:effectLst>
            </a:endParaRPr>
          </a:p>
        </p:txBody>
      </p:sp>
      <p:pic>
        <p:nvPicPr>
          <p:cNvPr id="5" name="Picture 2" descr="Image result for revelation 3:10">
            <a:extLst>
              <a:ext uri="{FF2B5EF4-FFF2-40B4-BE49-F238E27FC236}">
                <a16:creationId xmlns:a16="http://schemas.microsoft.com/office/drawing/2014/main" id="{A5FBFDD4-D83D-4826-B84B-89F0BE32F4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05954" y="38100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81268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151730584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2095500" y="228599"/>
            <a:ext cx="4953000" cy="889489"/>
          </a:xfrm>
        </p:spPr>
        <p:txBody>
          <a:bodyPr/>
          <a:lstStyle/>
          <a:p>
            <a:pPr algn="ctr"/>
            <a:r>
              <a:rPr lang="en-US" altLang="en-US" sz="32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33350" y="1371600"/>
            <a:ext cx="901065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Are there easier ways to convey “protection through”?</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Will God protect believers during the Tribulation?</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“keep you from”?</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hour”?</a:t>
            </a:r>
          </a:p>
          <a:p>
            <a:pPr marL="576263" indent="-576263">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“whole world”?</a:t>
            </a:r>
          </a:p>
          <a:p>
            <a:pPr marL="576263" indent="-576263">
              <a:spcBef>
                <a:spcPts val="0"/>
              </a:spcBef>
              <a:spcAft>
                <a:spcPts val="12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What is the meaning of “testing/to test”?</a:t>
            </a:r>
          </a:p>
        </p:txBody>
      </p:sp>
      <p:pic>
        <p:nvPicPr>
          <p:cNvPr id="2" name="Picture 2" descr="Image result for revelation 3:10">
            <a:extLst>
              <a:ext uri="{FF2B5EF4-FFF2-40B4-BE49-F238E27FC236}">
                <a16:creationId xmlns:a16="http://schemas.microsoft.com/office/drawing/2014/main" id="{672F9B6F-6E37-411B-A030-676C94F960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8500" y="478840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4883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46878"/>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a:t>
            </a: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you have kept the word of My perseverance, I also will keep you from the hour of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testing</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peirasmós</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hour which is about to come upon the whole world, to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peirázō</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dwell on the earth.”</a:t>
            </a:r>
          </a:p>
        </p:txBody>
      </p:sp>
      <p:pic>
        <p:nvPicPr>
          <p:cNvPr id="6" name="Picture 2" descr="Image result for church of philadelphia">
            <a:extLst>
              <a:ext uri="{FF2B5EF4-FFF2-40B4-BE49-F238E27FC236}">
                <a16:creationId xmlns:a16="http://schemas.microsoft.com/office/drawing/2014/main" id="{818C6C60-F945-4617-9DCC-AB1FE13CA9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197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084910" y="228600"/>
            <a:ext cx="29741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6. Test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3:10)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sz="3000" dirty="0" err="1">
                <a:effectLst>
                  <a:outerShdw blurRad="38100" dist="38100" dir="2700000" algn="tl">
                    <a:srgbClr val="000000">
                      <a:alpha val="43137"/>
                    </a:srgbClr>
                  </a:outerShdw>
                </a:effectLst>
              </a:rPr>
              <a:t>Peirasmós</a:t>
            </a:r>
            <a:r>
              <a:rPr lang="en-US" sz="3000" dirty="0">
                <a:effectLst>
                  <a:outerShdw blurRad="38100" dist="38100" dir="2700000" algn="tl">
                    <a:srgbClr val="000000">
                      <a:alpha val="43137"/>
                    </a:srgbClr>
                  </a:outerShdw>
                </a:effectLst>
              </a:rPr>
              <a:t> </a:t>
            </a:r>
            <a:r>
              <a:rPr lang="en-US" sz="3000" b="1"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0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000" dirty="0" err="1">
                <a:effectLst>
                  <a:outerShdw blurRad="38100" dist="38100" dir="2700000" algn="tl">
                    <a:srgbClr val="000000">
                      <a:alpha val="43137"/>
                    </a:srgbClr>
                  </a:outerShdw>
                </a:effectLst>
              </a:rPr>
              <a:t>peirázō</a:t>
            </a:r>
            <a:endParaRPr lang="en-US" sz="3000" dirty="0">
              <a:effectLst>
                <a:outerShdw blurRad="38100" dist="38100" dir="2700000" algn="tl">
                  <a:srgbClr val="000000">
                    <a:alpha val="43137"/>
                  </a:srgbClr>
                </a:outerShdw>
              </a:effectLst>
            </a:endParaRPr>
          </a:p>
          <a:p>
            <a:pPr marL="914400" lvl="1" indent="-514350" algn="just">
              <a:spcBef>
                <a:spcPct val="0"/>
              </a:spcBef>
              <a:spcAft>
                <a:spcPts val="2400"/>
              </a:spcAft>
              <a:buClr>
                <a:srgbClr val="66FFFF"/>
              </a:buClr>
              <a:buSzPct val="100000"/>
              <a:buAutoNum type="alphaLcPeriod"/>
            </a:pPr>
            <a:r>
              <a:rPr lang="en-US" altLang="en-US" sz="3000" dirty="0">
                <a:effectLst>
                  <a:outerShdw blurRad="38100" dist="38100" dir="2700000" algn="tl">
                    <a:srgbClr val="000000">
                      <a:alpha val="43137"/>
                    </a:srgbClr>
                  </a:outerShdw>
                </a:effectLst>
              </a:rPr>
              <a:t>To demonstrate the quality of something rather than to purify its contents</a:t>
            </a:r>
          </a:p>
          <a:p>
            <a:pPr marL="914400" lvl="1" indent="-514350" algn="just">
              <a:spcBef>
                <a:spcPct val="0"/>
              </a:spcBef>
              <a:spcAft>
                <a:spcPts val="2400"/>
              </a:spcAft>
              <a:buClr>
                <a:srgbClr val="66FFFF"/>
              </a:buClr>
              <a:buSzPct val="100000"/>
              <a:buAutoNum type="alphaLcPeriod"/>
            </a:pPr>
            <a:r>
              <a:rPr lang="en-US" altLang="en-US" sz="3000" dirty="0">
                <a:effectLst>
                  <a:outerShdw blurRad="38100" dist="38100" dir="2700000" algn="tl">
                    <a:srgbClr val="000000">
                      <a:alpha val="43137"/>
                    </a:srgbClr>
                  </a:outerShdw>
                </a:effectLst>
              </a:rPr>
              <a:t>A Test for the purpose of exposing someone’s true character typically with the negative intent to demonstrate a failure</a:t>
            </a:r>
          </a:p>
          <a:p>
            <a:pPr marL="514350" indent="-514350" algn="just">
              <a:spcBef>
                <a:spcPct val="0"/>
              </a:spcBef>
              <a:spcAft>
                <a:spcPts val="2400"/>
              </a:spcAft>
              <a:buClr>
                <a:srgbClr val="66FFFF"/>
              </a:buClr>
              <a:buSzPct val="100000"/>
              <a:buFont typeface="+mj-lt"/>
              <a:buAutoNum type="arabicParenR"/>
            </a:pPr>
            <a:r>
              <a:rPr lang="en-US" sz="3000" dirty="0">
                <a:effectLst>
                  <a:outerShdw blurRad="38100" dist="38100" dir="2700000" algn="tl">
                    <a:srgbClr val="000000">
                      <a:alpha val="43137"/>
                    </a:srgbClr>
                  </a:outerShdw>
                </a:effectLst>
              </a:rPr>
              <a:t>Examples (Jas. 1:13-14; </a:t>
            </a:r>
            <a:r>
              <a:rPr lang="en-US" altLang="en-US" sz="3000" dirty="0">
                <a:effectLst>
                  <a:outerShdw blurRad="38100" dist="38100" dir="2700000" algn="tl">
                    <a:srgbClr val="000000">
                      <a:alpha val="43137"/>
                    </a:srgbClr>
                  </a:outerShdw>
                </a:effectLst>
              </a:rPr>
              <a:t>Rev. 2:2)</a:t>
            </a:r>
          </a:p>
          <a:p>
            <a:pPr marL="0" indent="0" algn="just">
              <a:spcBef>
                <a:spcPct val="0"/>
              </a:spcBef>
              <a:spcAft>
                <a:spcPts val="2400"/>
              </a:spcAft>
              <a:buClr>
                <a:srgbClr val="66FFFF"/>
              </a:buClr>
              <a:buSzPct val="100000"/>
              <a:buNone/>
            </a:pPr>
            <a:endParaRPr lang="en-US" altLang="en-US" sz="3000" dirty="0">
              <a:effectLst>
                <a:outerShdw blurRad="38100" dist="38100" dir="2700000" algn="tl">
                  <a:srgbClr val="000000">
                    <a:alpha val="43137"/>
                  </a:srgbClr>
                </a:outerShdw>
              </a:effectLst>
            </a:endParaRPr>
          </a:p>
        </p:txBody>
      </p:sp>
      <p:pic>
        <p:nvPicPr>
          <p:cNvPr id="5" name="Picture 2" descr="Image result for revelation 3:10">
            <a:extLst>
              <a:ext uri="{FF2B5EF4-FFF2-40B4-BE49-F238E27FC236}">
                <a16:creationId xmlns:a16="http://schemas.microsoft.com/office/drawing/2014/main" id="{A5FBFDD4-D83D-4826-B84B-89F0BE32F4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48768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36024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2:2</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deeds and your toil and perseverance, and that you cannot tolerate evil men, and you put to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peirázō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call themselves apostles, and they are not, and you found them to be false.”</a:t>
            </a:r>
          </a:p>
        </p:txBody>
      </p:sp>
      <p:pic>
        <p:nvPicPr>
          <p:cNvPr id="6" name="Picture 2" descr="Image result for church of philadelphia">
            <a:extLst>
              <a:ext uri="{FF2B5EF4-FFF2-40B4-BE49-F238E27FC236}">
                <a16:creationId xmlns:a16="http://schemas.microsoft.com/office/drawing/2014/main" id="{0D936A5F-6B53-4057-AC32-2B08679496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047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54874"/>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James 1:13-14</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say when he is tempted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peirázō</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am being tempted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peirázō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God’; for God cannot be tempted  by evil, and He Himself does not tempt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peirázō</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anyone.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each one is tempted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peirázō</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he is carried away and enticed by his own lust.”</a:t>
            </a:r>
          </a:p>
        </p:txBody>
      </p:sp>
      <p:pic>
        <p:nvPicPr>
          <p:cNvPr id="6" name="Picture 2" descr="Image result for church of philadelphia">
            <a:extLst>
              <a:ext uri="{FF2B5EF4-FFF2-40B4-BE49-F238E27FC236}">
                <a16:creationId xmlns:a16="http://schemas.microsoft.com/office/drawing/2014/main" id="{12F86D84-6D67-4E32-92D2-F1D43FC296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472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2298240" y="1549920"/>
            <a:ext cx="6815520" cy="291996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dirty="0">
                <a:latin typeface="Calibri" panose="020F0502020204030204" pitchFamily="34" charset="0"/>
                <a:cs typeface="Calibri" panose="020F0502020204030204" pitchFamily="34" charset="0"/>
              </a:rPr>
              <a:t>“</a:t>
            </a:r>
            <a:r>
              <a:rPr lang="en-US" dirty="0">
                <a:effectLst/>
                <a:latin typeface="Calibri" panose="020F0502020204030204" pitchFamily="34" charset="0"/>
              </a:rPr>
              <a:t>Christ was declaring that the purpose of the future period of testing will be for God to test 'them that dwell on the earth' to demonstrate or expose the kind of people they are.”</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6"/>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8"/>
              <a:stretch>
                <a:fillRect/>
              </a:stretch>
            </p:blipFill>
            <p:spPr>
              <a:xfrm>
                <a:off x="4688419" y="515476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10"/>
              <a:stretch>
                <a:fillRect/>
              </a:stretch>
            </p:blipFill>
            <p:spPr>
              <a:xfrm>
                <a:off x="9654979" y="479008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p:spPr>
      </p:pic>
      <p:sp>
        <p:nvSpPr>
          <p:cNvPr id="9" name="Rectangle 8">
            <a:extLst>
              <a:ext uri="{FF2B5EF4-FFF2-40B4-BE49-F238E27FC236}">
                <a16:creationId xmlns:a16="http://schemas.microsoft.com/office/drawing/2014/main" id="{7666DE99-98DB-4EED-AA8B-CC312301BC16}"/>
              </a:ext>
            </a:extLst>
          </p:cNvPr>
          <p:cNvSpPr/>
          <p:nvPr/>
        </p:nvSpPr>
        <p:spPr>
          <a:xfrm>
            <a:off x="2286000" y="228600"/>
            <a:ext cx="4572000" cy="1215717"/>
          </a:xfrm>
          <a:prstGeom prst="rect">
            <a:avLst/>
          </a:prstGeom>
        </p:spPr>
        <p:txBody>
          <a:bodyPr>
            <a:spAutoFit/>
          </a:bodyPr>
          <a:lstStyle/>
          <a:p>
            <a:pPr algn="ctr">
              <a:spcAft>
                <a:spcPts val="600"/>
              </a:spcAft>
            </a:pP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Renald</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Showers </a:t>
            </a:r>
          </a:p>
          <a:p>
            <a:pPr algn="ctr"/>
            <a:r>
              <a:rPr lang="en-US" sz="1800" dirty="0" err="1">
                <a:latin typeface="Calibri" panose="020F0502020204030204" pitchFamily="34" charset="0"/>
                <a:cs typeface="+mn-cs"/>
              </a:rPr>
              <a:t>Renald</a:t>
            </a:r>
            <a:r>
              <a:rPr lang="en-US" sz="1800" dirty="0">
                <a:latin typeface="Calibri" panose="020F0502020204030204" pitchFamily="34" charset="0"/>
                <a:cs typeface="+mn-cs"/>
              </a:rPr>
              <a:t> Showers, </a:t>
            </a:r>
            <a:r>
              <a:rPr lang="en-US" sz="1800" i="1" dirty="0">
                <a:latin typeface="Calibri" panose="020F0502020204030204" pitchFamily="34" charset="0"/>
                <a:cs typeface="+mn-cs"/>
              </a:rPr>
              <a:t>Maranatha Our Lord, Come! </a:t>
            </a:r>
            <a:r>
              <a:rPr lang="en-US" sz="1800" dirty="0">
                <a:latin typeface="Calibri" panose="020F0502020204030204" pitchFamily="34" charset="0"/>
                <a:cs typeface="+mn-cs"/>
              </a:rPr>
              <a:t>(Bellmawr, NJ: Friends of Israel, 1995), 215.</a:t>
            </a:r>
          </a:p>
        </p:txBody>
      </p:sp>
      <p:pic>
        <p:nvPicPr>
          <p:cNvPr id="10" name="Picture 9">
            <a:extLst>
              <a:ext uri="{FF2B5EF4-FFF2-40B4-BE49-F238E27FC236}">
                <a16:creationId xmlns:a16="http://schemas.microsoft.com/office/drawing/2014/main" id="{B1CDCDBE-A1FD-43B9-8922-C8ADA67E50AF}"/>
              </a:ext>
            </a:extLst>
          </p:cNvPr>
          <p:cNvPicPr>
            <a:picLocks noChangeAspect="1"/>
          </p:cNvPicPr>
          <p:nvPr/>
        </p:nvPicPr>
        <p:blipFill>
          <a:blip r:embed="rId12" cstate="email">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a:ext>
            </a:extLst>
          </a:blip>
          <a:stretch>
            <a:fillRect/>
          </a:stretch>
        </p:blipFill>
        <p:spPr>
          <a:xfrm>
            <a:off x="151551" y="1676400"/>
            <a:ext cx="2058249" cy="3200400"/>
          </a:xfrm>
          <a:prstGeom prst="rect">
            <a:avLst/>
          </a:prstGeom>
        </p:spPr>
      </p:pic>
    </p:spTree>
    <p:extLst>
      <p:ext uri="{BB962C8B-B14F-4D97-AF65-F5344CB8AC3E}">
        <p14:creationId xmlns:p14="http://schemas.microsoft.com/office/powerpoint/2010/main" val="3124595381"/>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2095500" y="228599"/>
            <a:ext cx="4953000" cy="889489"/>
          </a:xfrm>
        </p:spPr>
        <p:txBody>
          <a:bodyPr/>
          <a:lstStyle/>
          <a:p>
            <a:pPr algn="ctr"/>
            <a:r>
              <a:rPr lang="en-US" altLang="en-US" sz="32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52400" y="1371600"/>
            <a:ext cx="8991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1200"/>
              </a:spcAft>
              <a:buSzPct val="100000"/>
              <a:buFont typeface="+mj-lt"/>
              <a:buAutoNum type="arabicPeriod" startAt="7"/>
            </a:pPr>
            <a:r>
              <a:rPr lang="en-US" altLang="en-US" sz="2800" b="1" u="sng" dirty="0">
                <a:solidFill>
                  <a:srgbClr val="FFFFCC"/>
                </a:solidFill>
                <a:effectLst>
                  <a:outerShdw blurRad="38100" dist="38100" dir="2700000" algn="tl">
                    <a:srgbClr val="000000">
                      <a:alpha val="43137"/>
                    </a:srgbClr>
                  </a:outerShdw>
                </a:effectLst>
              </a:rPr>
              <a:t>Who are the “earth-dwellers”?</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What is the meaning of “about to come”?</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How will Christ keep His promise?</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Is this promise for Philadelphia only?</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How does the Pre-Trib. View of Rev. 3:10 harmonize with the rest of the Book of Revelation? </a:t>
            </a:r>
          </a:p>
        </p:txBody>
      </p:sp>
      <p:pic>
        <p:nvPicPr>
          <p:cNvPr id="6" name="Picture 2" descr="Image result for revelation 3:10">
            <a:extLst>
              <a:ext uri="{FF2B5EF4-FFF2-40B4-BE49-F238E27FC236}">
                <a16:creationId xmlns:a16="http://schemas.microsoft.com/office/drawing/2014/main" id="{F8DA401F-BA82-42AD-B277-892AD0A3083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8500" y="478840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551544"/>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46878"/>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a:t>
            </a: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you have kept the word of My perseverance, I also will keep you from the hour of testing, that hour which is about to come upon the whole world, to test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dwell on the earth</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katoikeō</a:t>
            </a:r>
            <a:r>
              <a:rPr 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epi </a:t>
            </a:r>
            <a:r>
              <a:rPr lang="en-US" sz="3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2" descr="Image result for church of philadelphia">
            <a:extLst>
              <a:ext uri="{FF2B5EF4-FFF2-40B4-BE49-F238E27FC236}">
                <a16:creationId xmlns:a16="http://schemas.microsoft.com/office/drawing/2014/main" id="{FB384B8F-0263-47B1-B9C8-9C56E66DEE0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401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36537"/>
            <a:ext cx="7772400" cy="906463"/>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Pattern of the Letters in Revelation 2–3</a:t>
            </a: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457200" y="1143000"/>
            <a:ext cx="6934200" cy="4983163"/>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(Rev. 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change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(Rev. 21</a:t>
            </a:r>
            <a:r>
              <a:rPr lang="en-US" dirty="0">
                <a:effectLst>
                  <a:outerShdw blurRad="38100" dist="38100" dir="2700000" algn="tl">
                    <a:srgbClr val="000000">
                      <a:alpha val="43137"/>
                    </a:srgbClr>
                  </a:outerShdw>
                </a:effectLst>
                <a:cs typeface="Calibri" panose="020F0502020204030204" pitchFamily="34" charset="0"/>
              </a:rPr>
              <a:t>–22)</a:t>
            </a:r>
          </a:p>
        </p:txBody>
      </p:sp>
      <p:pic>
        <p:nvPicPr>
          <p:cNvPr id="2" name="Picture 1">
            <a:extLst>
              <a:ext uri="{FF2B5EF4-FFF2-40B4-BE49-F238E27FC236}">
                <a16:creationId xmlns:a16="http://schemas.microsoft.com/office/drawing/2014/main" id="{FFC071DF-B81E-4BEC-B0F3-FD35396426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1933883"/>
            <a:ext cx="2583418" cy="3200400"/>
          </a:xfrm>
          <a:prstGeom prst="rect">
            <a:avLst/>
          </a:prstGeom>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13:8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dwell on the earth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katoikeō</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epi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worship him, everyone whose name has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been written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foundation of the world in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book of life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Lamb who has been slain.”</a:t>
            </a:r>
          </a:p>
        </p:txBody>
      </p:sp>
      <p:pic>
        <p:nvPicPr>
          <p:cNvPr id="6" name="Picture 2" descr="Image result for church of philadelphia">
            <a:extLst>
              <a:ext uri="{FF2B5EF4-FFF2-40B4-BE49-F238E27FC236}">
                <a16:creationId xmlns:a16="http://schemas.microsoft.com/office/drawing/2014/main" id="{AC631E3E-8097-4EE5-958F-3845A206F19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96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38"/>
            <a:ext cx="9144000" cy="6857999"/>
          </a:xfrm>
          <a:prstGeom prst="rect">
            <a:avLst/>
          </a:prstGeom>
        </p:spPr>
      </p:pic>
      <p:sp>
        <p:nvSpPr>
          <p:cNvPr id="134147" name="Rectangle 1"/>
          <p:cNvSpPr>
            <a:spLocks noChangeArrowheads="1"/>
          </p:cNvSpPr>
          <p:nvPr/>
        </p:nvSpPr>
        <p:spPr bwMode="auto">
          <a:xfrm>
            <a:off x="0" y="-15359"/>
            <a:ext cx="9144000" cy="4247317"/>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17:8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beast that you saw was, and is not, and is about to come up out of the abyss and go to destruction. And those who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dwell on the earth</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katoikeō</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epi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whose name has not been written in the book of life</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foundation of the world, will wonder when they see the beast, that he was and is not and will come..”</a:t>
            </a:r>
          </a:p>
        </p:txBody>
      </p:sp>
    </p:spTree>
    <p:extLst>
      <p:ext uri="{BB962C8B-B14F-4D97-AF65-F5344CB8AC3E}">
        <p14:creationId xmlns:p14="http://schemas.microsoft.com/office/powerpoint/2010/main" val="2038418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2B3E996-AA14-4327-A139-8E0DF2AA4071}"/>
              </a:ext>
            </a:extLst>
          </p:cNvPr>
          <p:cNvSpPr>
            <a:spLocks noGrp="1" noChangeArrowheads="1"/>
          </p:cNvSpPr>
          <p:nvPr>
            <p:ph type="title"/>
          </p:nvPr>
        </p:nvSpPr>
        <p:spPr>
          <a:xfrm>
            <a:off x="2171700" y="228600"/>
            <a:ext cx="4800600" cy="1143000"/>
          </a:xfrm>
        </p:spPr>
        <p:txBody>
          <a:bodyPr/>
          <a:lstStyle/>
          <a:p>
            <a:pPr algn="ctr"/>
            <a:r>
              <a:rPr lang="en-US" altLang="en-US" sz="3200" kern="1200" dirty="0">
                <a:solidFill>
                  <a:srgbClr val="00FFFF"/>
                </a:solidFill>
                <a:effectLst>
                  <a:outerShdw blurRad="38100" dist="38100" dir="2700000" algn="tl">
                    <a:srgbClr val="000000">
                      <a:alpha val="43137"/>
                    </a:srgbClr>
                  </a:outerShdw>
                </a:effectLst>
              </a:rPr>
              <a:t>Thomas Ice</a:t>
            </a:r>
            <a:br>
              <a:rPr lang="en-US" alt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Thomas Ice, “Kept From the Hour,” online: www.pre-trib.org, accessed 4 September 2014, 2.</a:t>
            </a:r>
            <a:endParaRPr lang="en-US" altLang="en-US" sz="1800" dirty="0">
              <a:solidFill>
                <a:schemeClr val="tx1"/>
              </a:solidFill>
              <a:effectLst>
                <a:outerShdw blurRad="38100" dist="38100" dir="2700000" algn="tl">
                  <a:srgbClr val="000000">
                    <a:alpha val="43137"/>
                  </a:srgbClr>
                </a:outerShdw>
              </a:effectLst>
            </a:endParaRPr>
          </a:p>
        </p:txBody>
      </p:sp>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0" y="1428750"/>
            <a:ext cx="9144000" cy="5200650"/>
          </a:xfrm>
        </p:spPr>
        <p:txBody>
          <a:bodyPr/>
          <a:lstStyle/>
          <a:p>
            <a:pPr marL="0" indent="0" algn="just">
              <a:buFontTx/>
              <a:buNone/>
              <a:defRPr/>
            </a:pPr>
            <a:r>
              <a:rPr lang="en-US" sz="2600" dirty="0">
                <a:effectLst>
                  <a:outerShdw blurRad="38100" dist="38100" dir="2700000" algn="tl">
                    <a:srgbClr val="000000">
                      <a:alpha val="43137"/>
                    </a:srgbClr>
                  </a:outerShdw>
                </a:effectLst>
              </a:rPr>
              <a:t>“This phrase ‘earth dwellers’ is used eleven times in nine verses in Revelation (3:10; 6:10; 8:13; 11:10 2xs; 13:8, 12, 14 2xs; 14:6; 17:8). As you examine each individual use, except 3:10, you will see that all refer to a special class of stubborn sinners who are set in their rebellion against the God of heaven. You will also find that the phrase is </a:t>
            </a:r>
            <a:r>
              <a:rPr lang="en-US" sz="2600" i="1" dirty="0">
                <a:effectLst>
                  <a:outerShdw blurRad="38100" dist="38100" dir="2700000" algn="tl">
                    <a:srgbClr val="000000">
                      <a:alpha val="43137"/>
                    </a:srgbClr>
                  </a:outerShdw>
                </a:effectLst>
              </a:rPr>
              <a:t>only </a:t>
            </a:r>
            <a:r>
              <a:rPr lang="en-US" sz="2600" dirty="0">
                <a:effectLst>
                  <a:outerShdw blurRad="38100" dist="38100" dir="2700000" algn="tl">
                    <a:srgbClr val="000000">
                      <a:alpha val="43137"/>
                    </a:srgbClr>
                  </a:outerShdw>
                </a:effectLst>
              </a:rPr>
              <a:t>used to refer to those during the tribulation period. Therefore, since the future hour spoken of in 3:10 is set in contrast with the present set of believers in the church age, and the future ‘earth dwellers’ will be active during the time period in which believers are said to be kept from, it is clear that John speaks of the time or hour of the tribulation. This is why 3:10 is a clear promise that Christ will keep believers from the time of the seven year tribulation.”</a:t>
            </a:r>
          </a:p>
        </p:txBody>
      </p:sp>
      <p:pic>
        <p:nvPicPr>
          <p:cNvPr id="3" name="Picture 2">
            <a:extLst>
              <a:ext uri="{FF2B5EF4-FFF2-40B4-BE49-F238E27FC236}">
                <a16:creationId xmlns:a16="http://schemas.microsoft.com/office/drawing/2014/main" id="{5F31FA72-A38A-4B9E-B0D1-6F7D84D005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0" y="114300"/>
            <a:ext cx="1438911" cy="981075"/>
          </a:xfrm>
          <a:prstGeom prst="rect">
            <a:avLst/>
          </a:prstGeom>
        </p:spPr>
      </p:pic>
    </p:spTree>
    <p:extLst>
      <p:ext uri="{BB962C8B-B14F-4D97-AF65-F5344CB8AC3E}">
        <p14:creationId xmlns:p14="http://schemas.microsoft.com/office/powerpoint/2010/main" val="3210595731"/>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28700" y="228600"/>
            <a:ext cx="7086600" cy="8572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Pretribulationism </a:t>
            </a:r>
            <a:r>
              <a:rPr lang="en-US" altLang="en-US" sz="3600" u="sng" dirty="0">
                <a:effectLst>
                  <a:outerShdw blurRad="38100" dist="38100" dir="2700000" algn="tl">
                    <a:srgbClr val="000000">
                      <a:alpha val="43137"/>
                    </a:srgbClr>
                  </a:outerShdw>
                </a:effectLst>
                <a:cs typeface="Calibri" panose="020F0502020204030204" pitchFamily="34" charset="0"/>
              </a:rPr>
              <a:t>is not</a:t>
            </a:r>
            <a:r>
              <a:rPr lang="en-US" altLang="en-US" sz="3600" dirty="0">
                <a:effectLst>
                  <a:outerShdw blurRad="38100" dist="38100" dir="2700000" algn="tl">
                    <a:srgbClr val="000000">
                      <a:alpha val="43137"/>
                    </a:srgbClr>
                  </a:outerShdw>
                </a:effectLst>
                <a:cs typeface="Calibri" panose="020F0502020204030204" pitchFamily="34" charset="0"/>
              </a:rPr>
              <a:t> Escapism</a:t>
            </a:r>
          </a:p>
        </p:txBody>
      </p:sp>
      <p:sp>
        <p:nvSpPr>
          <p:cNvPr id="24579" name="Rectangle 3"/>
          <p:cNvSpPr>
            <a:spLocks noGrp="1" noChangeArrowheads="1"/>
          </p:cNvSpPr>
          <p:nvPr>
            <p:ph type="body" idx="1"/>
          </p:nvPr>
        </p:nvSpPr>
        <p:spPr>
          <a:xfrm>
            <a:off x="1447801" y="1600200"/>
            <a:ext cx="6248399" cy="3771900"/>
          </a:xfrm>
        </p:spPr>
        <p:txBody>
          <a:bodyPr/>
          <a:lstStyle/>
          <a:p>
            <a:pPr marL="457200" indent="-457200" eaLnBrk="1" hangingPunct="1">
              <a:spcBef>
                <a:spcPts val="0"/>
              </a:spcBef>
              <a:spcAft>
                <a:spcPts val="2700"/>
              </a:spcAft>
              <a:defRPr/>
            </a:pPr>
            <a:r>
              <a:rPr lang="en-US" sz="3400" dirty="0">
                <a:effectLst>
                  <a:outerShdw blurRad="38100" dist="38100" dir="2700000" algn="tl">
                    <a:srgbClr val="000000">
                      <a:alpha val="43137"/>
                    </a:srgbClr>
                  </a:outerShdw>
                </a:effectLst>
                <a:cs typeface="Calibri" panose="020F0502020204030204" pitchFamily="34" charset="0"/>
              </a:rPr>
              <a:t>Trials (John 16:33)</a:t>
            </a:r>
          </a:p>
          <a:p>
            <a:pPr marL="457200" indent="-457200" eaLnBrk="1" hangingPunct="1">
              <a:spcBef>
                <a:spcPts val="0"/>
              </a:spcBef>
              <a:spcAft>
                <a:spcPts val="2700"/>
              </a:spcAft>
              <a:defRPr/>
            </a:pPr>
            <a:r>
              <a:rPr lang="en-US" sz="3400" dirty="0">
                <a:effectLst>
                  <a:outerShdw blurRad="38100" dist="38100" dir="2700000" algn="tl">
                    <a:srgbClr val="000000">
                      <a:alpha val="43137"/>
                    </a:srgbClr>
                  </a:outerShdw>
                </a:effectLst>
                <a:cs typeface="Calibri" panose="020F0502020204030204" pitchFamily="34" charset="0"/>
              </a:rPr>
              <a:t>Man’s wrath (2 Tim. 3:12)</a:t>
            </a:r>
          </a:p>
          <a:p>
            <a:pPr marL="457200" indent="-457200" eaLnBrk="1" hangingPunct="1">
              <a:spcBef>
                <a:spcPts val="0"/>
              </a:spcBef>
              <a:spcAft>
                <a:spcPts val="2700"/>
              </a:spcAft>
              <a:defRPr/>
            </a:pPr>
            <a:r>
              <a:rPr lang="en-US" sz="3400" dirty="0">
                <a:effectLst>
                  <a:outerShdw blurRad="38100" dist="38100" dir="2700000" algn="tl">
                    <a:srgbClr val="000000">
                      <a:alpha val="43137"/>
                    </a:srgbClr>
                  </a:outerShdw>
                </a:effectLst>
                <a:cs typeface="Calibri" panose="020F0502020204030204" pitchFamily="34" charset="0"/>
              </a:rPr>
              <a:t>Satan’s wrath (Eph. 6:11-12)</a:t>
            </a:r>
          </a:p>
          <a:p>
            <a:pPr marL="457200" indent="-457200" eaLnBrk="1" hangingPunct="1">
              <a:spcBef>
                <a:spcPts val="0"/>
              </a:spcBef>
              <a:spcAft>
                <a:spcPts val="2700"/>
              </a:spcAft>
              <a:defRPr/>
            </a:pPr>
            <a:r>
              <a:rPr lang="en-US" sz="3400" dirty="0">
                <a:effectLst>
                  <a:outerShdw blurRad="38100" dist="38100" dir="2700000" algn="tl">
                    <a:srgbClr val="000000">
                      <a:alpha val="43137"/>
                    </a:srgbClr>
                  </a:outerShdw>
                </a:effectLst>
                <a:cs typeface="Calibri" panose="020F0502020204030204" pitchFamily="34" charset="0"/>
              </a:rPr>
              <a:t>World’s wrath (John 15:18-19)</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46878"/>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a:t>
            </a: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you have kept the word of My perseverance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also will keep you from the hour of testing, that hour which is about to come upon the whole world, to test those who dwell on the earth.”</a:t>
            </a:r>
          </a:p>
        </p:txBody>
      </p:sp>
      <p:pic>
        <p:nvPicPr>
          <p:cNvPr id="6" name="Picture 2" descr="Image result for church of philadelphia">
            <a:extLst>
              <a:ext uri="{FF2B5EF4-FFF2-40B4-BE49-F238E27FC236}">
                <a16:creationId xmlns:a16="http://schemas.microsoft.com/office/drawing/2014/main" id="{D17F5F92-8AA2-4361-9F65-EA77EE79CDB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947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2298240" y="1549920"/>
            <a:ext cx="6815520" cy="41650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dirty="0">
                <a:latin typeface="Calibri" panose="020F0502020204030204" pitchFamily="34" charset="0"/>
                <a:cs typeface="Calibri" panose="020F0502020204030204" pitchFamily="34" charset="0"/>
              </a:rPr>
              <a:t>“</a:t>
            </a:r>
            <a:r>
              <a:rPr lang="en-US" dirty="0">
                <a:effectLst/>
                <a:latin typeface="Calibri" panose="020F0502020204030204" pitchFamily="34" charset="0"/>
              </a:rPr>
              <a:t>Christ based His promise on the fact that the church saints had already passed their test. In light of that, it appears that because they had already passed their test, Christ promised that He would not put them into the period that...will have the purpose of testing a very different group of people.”</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6"/>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8"/>
              <a:stretch>
                <a:fillRect/>
              </a:stretch>
            </p:blipFill>
            <p:spPr>
              <a:xfrm>
                <a:off x="4688419" y="515476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10"/>
              <a:stretch>
                <a:fillRect/>
              </a:stretch>
            </p:blipFill>
            <p:spPr>
              <a:xfrm>
                <a:off x="9654979" y="479008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p:spPr>
      </p:pic>
      <p:sp>
        <p:nvSpPr>
          <p:cNvPr id="9" name="Rectangle 8">
            <a:extLst>
              <a:ext uri="{FF2B5EF4-FFF2-40B4-BE49-F238E27FC236}">
                <a16:creationId xmlns:a16="http://schemas.microsoft.com/office/drawing/2014/main" id="{7666DE99-98DB-4EED-AA8B-CC312301BC16}"/>
              </a:ext>
            </a:extLst>
          </p:cNvPr>
          <p:cNvSpPr/>
          <p:nvPr/>
        </p:nvSpPr>
        <p:spPr>
          <a:xfrm>
            <a:off x="2286000" y="228600"/>
            <a:ext cx="4572000" cy="1215717"/>
          </a:xfrm>
          <a:prstGeom prst="rect">
            <a:avLst/>
          </a:prstGeom>
        </p:spPr>
        <p:txBody>
          <a:bodyPr>
            <a:spAutoFit/>
          </a:bodyPr>
          <a:lstStyle/>
          <a:p>
            <a:pPr algn="ctr">
              <a:spcAft>
                <a:spcPts val="600"/>
              </a:spcAft>
            </a:pP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Renald</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Showers </a:t>
            </a:r>
          </a:p>
          <a:p>
            <a:pPr algn="ctr"/>
            <a:r>
              <a:rPr lang="en-US" sz="1800" dirty="0" err="1">
                <a:latin typeface="Calibri" panose="020F0502020204030204" pitchFamily="34" charset="0"/>
                <a:cs typeface="+mn-cs"/>
              </a:rPr>
              <a:t>Renald</a:t>
            </a:r>
            <a:r>
              <a:rPr lang="en-US" sz="1800" dirty="0">
                <a:latin typeface="Calibri" panose="020F0502020204030204" pitchFamily="34" charset="0"/>
                <a:cs typeface="+mn-cs"/>
              </a:rPr>
              <a:t> Showers, </a:t>
            </a:r>
            <a:r>
              <a:rPr lang="en-US" sz="1800" i="1" dirty="0">
                <a:latin typeface="Calibri" panose="020F0502020204030204" pitchFamily="34" charset="0"/>
                <a:cs typeface="+mn-cs"/>
              </a:rPr>
              <a:t>Maranatha Our Lord, Come! </a:t>
            </a:r>
            <a:r>
              <a:rPr lang="en-US" sz="1800" dirty="0">
                <a:latin typeface="Calibri" panose="020F0502020204030204" pitchFamily="34" charset="0"/>
                <a:cs typeface="+mn-cs"/>
              </a:rPr>
              <a:t>(Bellmawr, NJ: Friends of Israel, 1995), 212.</a:t>
            </a:r>
          </a:p>
        </p:txBody>
      </p:sp>
      <p:pic>
        <p:nvPicPr>
          <p:cNvPr id="10" name="Picture 9">
            <a:extLst>
              <a:ext uri="{FF2B5EF4-FFF2-40B4-BE49-F238E27FC236}">
                <a16:creationId xmlns:a16="http://schemas.microsoft.com/office/drawing/2014/main" id="{B1CDCDBE-A1FD-43B9-8922-C8ADA67E50AF}"/>
              </a:ext>
            </a:extLst>
          </p:cNvPr>
          <p:cNvPicPr>
            <a:picLocks noChangeAspect="1"/>
          </p:cNvPicPr>
          <p:nvPr/>
        </p:nvPicPr>
        <p:blipFill>
          <a:blip r:embed="rId12" cstate="email">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a:ext>
            </a:extLst>
          </a:blip>
          <a:stretch>
            <a:fillRect/>
          </a:stretch>
        </p:blipFill>
        <p:spPr>
          <a:xfrm>
            <a:off x="151551" y="1676400"/>
            <a:ext cx="2058249" cy="3200400"/>
          </a:xfrm>
          <a:prstGeom prst="rect">
            <a:avLst/>
          </a:prstGeom>
        </p:spPr>
      </p:pic>
    </p:spTree>
    <p:extLst>
      <p:ext uri="{BB962C8B-B14F-4D97-AF65-F5344CB8AC3E}">
        <p14:creationId xmlns:p14="http://schemas.microsoft.com/office/powerpoint/2010/main" val="2402773130"/>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2095500" y="228599"/>
            <a:ext cx="4953000" cy="889489"/>
          </a:xfrm>
        </p:spPr>
        <p:txBody>
          <a:bodyPr/>
          <a:lstStyle/>
          <a:p>
            <a:pPr algn="ctr"/>
            <a:r>
              <a:rPr lang="en-US" altLang="en-US" sz="32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52400" y="1371600"/>
            <a:ext cx="8991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Who are the “earth-dwellers”?</a:t>
            </a:r>
          </a:p>
          <a:p>
            <a:pPr marL="576263" indent="-576263">
              <a:spcBef>
                <a:spcPts val="0"/>
              </a:spcBef>
              <a:spcAft>
                <a:spcPts val="1200"/>
              </a:spcAft>
              <a:buSzPct val="100000"/>
              <a:buFont typeface="+mj-lt"/>
              <a:buAutoNum type="arabicPeriod" startAt="7"/>
            </a:pPr>
            <a:r>
              <a:rPr lang="en-US" altLang="en-US" sz="2800" b="1" u="sng" dirty="0">
                <a:solidFill>
                  <a:srgbClr val="FFFFCC"/>
                </a:solidFill>
                <a:effectLst>
                  <a:outerShdw blurRad="38100" dist="38100" dir="2700000" algn="tl">
                    <a:srgbClr val="000000">
                      <a:alpha val="43137"/>
                    </a:srgbClr>
                  </a:outerShdw>
                </a:effectLst>
              </a:rPr>
              <a:t>What is the meaning of “about to come”?</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How will Christ keep His promise?</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Is this promise for Philadelphia only?</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How does the Pre-Trib. View of Rev. 3:10 harmonize with the rest of the Book of Revelation? </a:t>
            </a:r>
          </a:p>
        </p:txBody>
      </p:sp>
      <p:pic>
        <p:nvPicPr>
          <p:cNvPr id="6" name="Picture 2" descr="Image result for revelation 3:10">
            <a:extLst>
              <a:ext uri="{FF2B5EF4-FFF2-40B4-BE49-F238E27FC236}">
                <a16:creationId xmlns:a16="http://schemas.microsoft.com/office/drawing/2014/main" id="{F8DA401F-BA82-42AD-B277-892AD0A3083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8500" y="478840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133479"/>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46878"/>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a:t>
            </a: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you have kept the word of My perseverance, I also will keep you from the hour of testing, that hour which is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about to come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mellō</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 the whole world, to test those who dwell on the earth.”</a:t>
            </a:r>
          </a:p>
        </p:txBody>
      </p:sp>
      <p:pic>
        <p:nvPicPr>
          <p:cNvPr id="6" name="Picture 2" descr="Image result for church of philadelphia">
            <a:extLst>
              <a:ext uri="{FF2B5EF4-FFF2-40B4-BE49-F238E27FC236}">
                <a16:creationId xmlns:a16="http://schemas.microsoft.com/office/drawing/2014/main" id="{C6ECE640-FDB4-4EB1-A600-973E4C32ACB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186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314700" y="228600"/>
            <a:ext cx="2514600" cy="685800"/>
          </a:xfrm>
        </p:spPr>
        <p:txBody>
          <a:bodyPr/>
          <a:lstStyle/>
          <a:p>
            <a:pPr algn="ctr" eaLnBrk="1" hangingPunct="1"/>
            <a:r>
              <a:rPr lang="en-US" altLang="en-US" sz="4000" dirty="0">
                <a:effectLst>
                  <a:outerShdw blurRad="38100" dist="38100" dir="2700000" algn="tl">
                    <a:srgbClr val="000000">
                      <a:alpha val="43137"/>
                    </a:srgbClr>
                  </a:outerShdw>
                </a:effectLst>
              </a:rPr>
              <a:t>Imminency</a:t>
            </a:r>
          </a:p>
        </p:txBody>
      </p:sp>
      <p:sp>
        <p:nvSpPr>
          <p:cNvPr id="1027" name="Rectangle 3">
            <a:extLst>
              <a:ext uri="{FF2B5EF4-FFF2-40B4-BE49-F238E27FC236}">
                <a16:creationId xmlns:a16="http://schemas.microsoft.com/office/drawing/2014/main" id="{88503CB5-20B1-4A23-B6AB-B2996D3A9592}"/>
              </a:ext>
            </a:extLst>
          </p:cNvPr>
          <p:cNvSpPr>
            <a:spLocks noGrp="1" noChangeArrowheads="1"/>
          </p:cNvSpPr>
          <p:nvPr>
            <p:ph type="body" idx="1"/>
          </p:nvPr>
        </p:nvSpPr>
        <p:spPr>
          <a:xfrm>
            <a:off x="1143000" y="1143000"/>
            <a:ext cx="7315200" cy="2743200"/>
          </a:xfrm>
        </p:spPr>
        <p:txBody>
          <a:bodyPr/>
          <a:lstStyle/>
          <a:p>
            <a:pPr marL="461963" indent="-461963" algn="just" eaLnBrk="1" hangingPunct="1">
              <a:spcBef>
                <a:spcPts val="0"/>
              </a:spcBef>
              <a:spcAft>
                <a:spcPts val="2400"/>
              </a:spcAft>
              <a:defRPr/>
            </a:pPr>
            <a:r>
              <a:rPr lang="en-US" sz="3600" dirty="0" err="1">
                <a:effectLst>
                  <a:outerShdw blurRad="38100" dist="38100" dir="2700000" algn="tl">
                    <a:srgbClr val="000000">
                      <a:alpha val="43137"/>
                    </a:srgbClr>
                  </a:outerShdw>
                </a:effectLst>
              </a:rPr>
              <a:t>Méllō</a:t>
            </a:r>
            <a:r>
              <a:rPr lang="en-US" sz="3600" dirty="0">
                <a:effectLst>
                  <a:outerShdw blurRad="38100" dist="38100" dir="2700000" algn="tl">
                    <a:srgbClr val="000000">
                      <a:alpha val="43137"/>
                    </a:srgbClr>
                  </a:outerShdw>
                </a:effectLst>
              </a:rPr>
              <a:t>: “and one who will share in the glory to be revealed” (1 Pet 5:1)</a:t>
            </a:r>
          </a:p>
        </p:txBody>
      </p:sp>
      <p:pic>
        <p:nvPicPr>
          <p:cNvPr id="55300" name="Picture 5" descr="ChristsSecondComing.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97988" y="3048000"/>
            <a:ext cx="2548024"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179511"/>
      </p:ext>
    </p:extLst>
  </p:cSld>
  <p:clrMapOvr>
    <a:masterClrMapping/>
  </p:clrMapOvr>
  <mc:AlternateContent xmlns:mc="http://schemas.openxmlformats.org/markup-compatibility/2006" xmlns:p14="http://schemas.microsoft.com/office/powerpoint/2010/main">
    <mc:Choice Requires="p14">
      <p:transition p14:dur="0" advTm="65720"/>
    </mc:Choice>
    <mc:Fallback xmlns="">
      <p:transition advTm="6572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2095500" y="228599"/>
            <a:ext cx="4953000" cy="889489"/>
          </a:xfrm>
        </p:spPr>
        <p:txBody>
          <a:bodyPr/>
          <a:lstStyle/>
          <a:p>
            <a:pPr algn="ctr"/>
            <a:r>
              <a:rPr lang="en-US" altLang="en-US" sz="32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52400" y="1371600"/>
            <a:ext cx="8991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Who are the “earth-dwellers”?</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What is the meaning of “about to come”?</a:t>
            </a:r>
          </a:p>
          <a:p>
            <a:pPr marL="576263" indent="-576263">
              <a:spcBef>
                <a:spcPts val="0"/>
              </a:spcBef>
              <a:spcAft>
                <a:spcPts val="1200"/>
              </a:spcAft>
              <a:buSzPct val="100000"/>
              <a:buFont typeface="+mj-lt"/>
              <a:buAutoNum type="arabicPeriod" startAt="7"/>
            </a:pPr>
            <a:r>
              <a:rPr lang="en-US" altLang="en-US" sz="2800" b="1" u="sng" dirty="0">
                <a:solidFill>
                  <a:srgbClr val="FFFFCC"/>
                </a:solidFill>
                <a:effectLst>
                  <a:outerShdw blurRad="38100" dist="38100" dir="2700000" algn="tl">
                    <a:srgbClr val="000000">
                      <a:alpha val="43137"/>
                    </a:srgbClr>
                  </a:outerShdw>
                </a:effectLst>
              </a:rPr>
              <a:t>How will Christ keep His promise?</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Is this promise for Philadelphia only?</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How does the Pre-Trib. View of Rev. 3:10 harmonize with the rest of the Book of Revelation? </a:t>
            </a:r>
          </a:p>
        </p:txBody>
      </p:sp>
      <p:pic>
        <p:nvPicPr>
          <p:cNvPr id="6" name="Picture 2" descr="Image result for revelation 3:10">
            <a:extLst>
              <a:ext uri="{FF2B5EF4-FFF2-40B4-BE49-F238E27FC236}">
                <a16:creationId xmlns:a16="http://schemas.microsoft.com/office/drawing/2014/main" id="{F8DA401F-BA82-42AD-B277-892AD0A3083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8500" y="478840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95204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839488806"/>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03755400"/>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08215"/>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coming quickly; hold fast what you have, so that no one will take your crown.”</a:t>
            </a:r>
          </a:p>
        </p:txBody>
      </p:sp>
      <p:pic>
        <p:nvPicPr>
          <p:cNvPr id="5" name="Picture 2" descr="Image result for church of philadelphia">
            <a:extLst>
              <a:ext uri="{FF2B5EF4-FFF2-40B4-BE49-F238E27FC236}">
                <a16:creationId xmlns:a16="http://schemas.microsoft.com/office/drawing/2014/main" id="{0F44B1CF-9965-46F6-8FFA-4425A542F6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0434" y="2528887"/>
            <a:ext cx="3903133" cy="219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889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08215"/>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coming quickly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hold fast what you have, so that no one will take your crown.”</a:t>
            </a:r>
          </a:p>
        </p:txBody>
      </p:sp>
      <p:pic>
        <p:nvPicPr>
          <p:cNvPr id="5" name="Picture 2" descr="Image result for church of philadelphia">
            <a:extLst>
              <a:ext uri="{FF2B5EF4-FFF2-40B4-BE49-F238E27FC236}">
                <a16:creationId xmlns:a16="http://schemas.microsoft.com/office/drawing/2014/main" id="{0F44B1CF-9965-46F6-8FFA-4425A542F6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0434" y="2528887"/>
            <a:ext cx="3903133" cy="219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607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08215"/>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coming quickly; hold fast what you have,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no one will take your crown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2" descr="Image result for church of philadelphia">
            <a:extLst>
              <a:ext uri="{FF2B5EF4-FFF2-40B4-BE49-F238E27FC236}">
                <a16:creationId xmlns:a16="http://schemas.microsoft.com/office/drawing/2014/main" id="{0F44B1CF-9965-46F6-8FFA-4425A542F6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0434" y="2528887"/>
            <a:ext cx="3903133" cy="219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152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0E02E4-A69B-4E2B-9DB9-4133938E3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262432"/>
          </a:xfrm>
          <a:prstGeom prst="rect">
            <a:avLst/>
          </a:prstGeom>
          <a:noFill/>
          <a:ln w="28575">
            <a:noFill/>
            <a:miter lim="800000"/>
            <a:headEnd/>
            <a:tailEnd/>
          </a:ln>
        </p:spPr>
        <p:txBody>
          <a:bodyPr wrap="square">
            <a:spAutoFit/>
          </a:bodyPr>
          <a:lstStyle/>
          <a:p>
            <a:pPr algn="ctr">
              <a:spcAft>
                <a:spcPts val="120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4:5</a:t>
            </a:r>
          </a:p>
          <a:p>
            <a:pPr algn="just" eaLnBrk="1" fontAlgn="auto" hangingPunct="1">
              <a:spcBef>
                <a:spcPts val="0"/>
              </a:spcBef>
              <a:spcAft>
                <a:spcPts val="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do not go on passing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judgment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before the time,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wait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 comes who will both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bring to light the things hidden in the darkness and disclose the motives of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hearts; and then each man’s praise will come to him from God.”</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6A8381-6B59-4804-A971-343EA2F612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Timothy 4:8</a:t>
            </a:r>
          </a:p>
          <a:p>
            <a:pPr algn="just" eaLnBrk="1" fontAlgn="auto" hangingPunct="1">
              <a:spcBef>
                <a:spcPts val="0"/>
              </a:spcBef>
              <a:spcAft>
                <a:spcPts val="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future there is laid up for me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righteousness, which the Lord, the righteous Judge, will award to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that day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not only to me, but also to all who have loved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appearing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16230766"/>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2095500" y="228599"/>
            <a:ext cx="4953000" cy="889489"/>
          </a:xfrm>
        </p:spPr>
        <p:txBody>
          <a:bodyPr/>
          <a:lstStyle/>
          <a:p>
            <a:pPr algn="ctr"/>
            <a:r>
              <a:rPr lang="en-US" altLang="en-US" sz="32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52400" y="1371600"/>
            <a:ext cx="8991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Who are the “earth-dwellers”?</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What is the meaning of “about to come”?</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How will Christ keep His promise?</a:t>
            </a:r>
          </a:p>
          <a:p>
            <a:pPr marL="576263" indent="-576263">
              <a:spcBef>
                <a:spcPts val="0"/>
              </a:spcBef>
              <a:spcAft>
                <a:spcPts val="1200"/>
              </a:spcAft>
              <a:buSzPct val="100000"/>
              <a:buFont typeface="+mj-lt"/>
              <a:buAutoNum type="arabicPeriod" startAt="7"/>
            </a:pPr>
            <a:r>
              <a:rPr lang="en-US" altLang="en-US" sz="2800" b="1" u="sng" dirty="0">
                <a:solidFill>
                  <a:srgbClr val="FFFFCC"/>
                </a:solidFill>
                <a:effectLst>
                  <a:outerShdw blurRad="38100" dist="38100" dir="2700000" algn="tl">
                    <a:srgbClr val="000000">
                      <a:alpha val="43137"/>
                    </a:srgbClr>
                  </a:outerShdw>
                </a:effectLst>
              </a:rPr>
              <a:t>Is this promise for Philadelphia only?</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How does the Pre-Trib. View of Rev. 3:10 harmonize with the rest of the Book of Revelation? </a:t>
            </a:r>
          </a:p>
        </p:txBody>
      </p:sp>
      <p:pic>
        <p:nvPicPr>
          <p:cNvPr id="6" name="Picture 2" descr="Image result for revelation 3:10">
            <a:extLst>
              <a:ext uri="{FF2B5EF4-FFF2-40B4-BE49-F238E27FC236}">
                <a16:creationId xmlns:a16="http://schemas.microsoft.com/office/drawing/2014/main" id="{F8DA401F-BA82-42AD-B277-892AD0A3083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8500" y="478840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23836"/>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0500" y="228600"/>
            <a:ext cx="8763000" cy="685800"/>
          </a:xfrm>
        </p:spPr>
        <p:txBody>
          <a:bodyPr/>
          <a:lstStyle/>
          <a:p>
            <a:pPr algn="ctr" eaLnBrk="1" hangingPunct="1"/>
            <a:r>
              <a:rPr lang="en-US" altLang="en-US" sz="3600" dirty="0">
                <a:latin typeface="Calibri" panose="020F0502020204030204" pitchFamily="34" charset="0"/>
                <a:cs typeface="Calibri" panose="020F0502020204030204" pitchFamily="34" charset="0"/>
              </a:rPr>
              <a:t>Promised Exemption from Divine Wrath</a:t>
            </a:r>
          </a:p>
        </p:txBody>
      </p:sp>
      <p:sp>
        <p:nvSpPr>
          <p:cNvPr id="23555" name="Rectangle 3"/>
          <p:cNvSpPr>
            <a:spLocks noGrp="1" noChangeArrowheads="1"/>
          </p:cNvSpPr>
          <p:nvPr>
            <p:ph type="body" idx="1"/>
          </p:nvPr>
        </p:nvSpPr>
        <p:spPr>
          <a:xfrm>
            <a:off x="1028700" y="1143001"/>
            <a:ext cx="7086600" cy="2743199"/>
          </a:xfrm>
        </p:spPr>
        <p:txBody>
          <a:bodyPr/>
          <a:lstStyle/>
          <a:p>
            <a:pPr marL="457200" indent="-457200" eaLnBrk="1" hangingPunct="1">
              <a:spcBef>
                <a:spcPts val="0"/>
              </a:spcBef>
              <a:spcAft>
                <a:spcPts val="2400"/>
              </a:spcAft>
              <a:defRPr/>
            </a:pPr>
            <a:r>
              <a:rPr lang="en-US" sz="3000" dirty="0">
                <a:latin typeface="Calibri" panose="020F0502020204030204" pitchFamily="34" charset="0"/>
                <a:cs typeface="Calibri" panose="020F0502020204030204" pitchFamily="34" charset="0"/>
              </a:rPr>
              <a:t>The promise (1 Thess. 1:10; 5:9; Rom 5:9; 8:1; Rev 3:10)</a:t>
            </a:r>
          </a:p>
          <a:p>
            <a:pPr marL="457200" indent="-457200" eaLnBrk="1" hangingPunct="1">
              <a:spcBef>
                <a:spcPts val="0"/>
              </a:spcBef>
              <a:spcAft>
                <a:spcPts val="2400"/>
              </a:spcAft>
              <a:defRPr/>
            </a:pPr>
            <a:r>
              <a:rPr lang="en-US" sz="3000" dirty="0">
                <a:latin typeface="Calibri" panose="020F0502020204030204" pitchFamily="34" charset="0"/>
                <a:cs typeface="Calibri" panose="020F0502020204030204" pitchFamily="34" charset="0"/>
              </a:rPr>
              <a:t>Tribulation = divine wrath (Rev 6:16-17; 11:18; 15:1, 7; 16:19)</a:t>
            </a:r>
          </a:p>
        </p:txBody>
      </p:sp>
      <p:pic>
        <p:nvPicPr>
          <p:cNvPr id="2" name="Picture 1">
            <a:extLst>
              <a:ext uri="{FF2B5EF4-FFF2-40B4-BE49-F238E27FC236}">
                <a16:creationId xmlns:a16="http://schemas.microsoft.com/office/drawing/2014/main" id="{2386C230-C70A-49D6-A43B-7DB0726E9D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4855" y="3886200"/>
            <a:ext cx="2734290" cy="2286000"/>
          </a:xfrm>
          <a:prstGeom prst="rect">
            <a:avLst/>
          </a:prstGeom>
        </p:spPr>
      </p:pic>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600"/>
              </a:spcAft>
              <a:buNone/>
              <a:defRPr/>
            </a:pPr>
            <a:r>
              <a:rPr lang="en-US" sz="3600" dirty="0">
                <a:solidFill>
                  <a:schemeClr val="tx2"/>
                </a:solidFill>
                <a:effectLst>
                  <a:outerShdw blurRad="38100" dist="38100" dir="2700000" algn="tl">
                    <a:srgbClr val="000000">
                      <a:alpha val="43137"/>
                    </a:srgbClr>
                  </a:outerShdw>
                </a:effectLst>
                <a:ea typeface="+mj-ea"/>
                <a:cs typeface="+mj-cs"/>
              </a:rPr>
              <a:t>Rev 3:13</a:t>
            </a:r>
          </a:p>
          <a:p>
            <a:pPr marL="0" indent="0" algn="just">
              <a:spcBef>
                <a:spcPts val="0"/>
              </a:spcBef>
              <a:spcAft>
                <a:spcPts val="1200"/>
              </a:spcAft>
              <a:buNone/>
              <a:defRPr/>
            </a:pPr>
            <a:r>
              <a:rPr lang="en-US" altLang="en-US" sz="3600" dirty="0">
                <a:effectLst>
                  <a:outerShdw blurRad="38100" dist="38100" dir="2700000" algn="tl">
                    <a:srgbClr val="000000">
                      <a:alpha val="43137"/>
                    </a:srgbClr>
                  </a:outerShdw>
                </a:effectLst>
              </a:rPr>
              <a:t>“</a:t>
            </a:r>
            <a:r>
              <a:rPr lang="en-US" sz="3600" dirty="0">
                <a:effectLst/>
              </a:rPr>
              <a:t>He who has an ear, let him hear what the Spirit says </a:t>
            </a:r>
            <a:r>
              <a:rPr lang="en-US" sz="3600" b="1" u="sng" dirty="0">
                <a:solidFill>
                  <a:srgbClr val="FFFFCC"/>
                </a:solidFill>
                <a:effectLst/>
              </a:rPr>
              <a:t>to the churches</a:t>
            </a:r>
            <a:r>
              <a:rPr lang="en-US" alt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8. Exhortation to Listen </a:t>
            </a:r>
          </a:p>
        </p:txBody>
      </p:sp>
      <p:pic>
        <p:nvPicPr>
          <p:cNvPr id="2" name="Picture 1">
            <a:extLst>
              <a:ext uri="{FF2B5EF4-FFF2-40B4-BE49-F238E27FC236}">
                <a16:creationId xmlns:a16="http://schemas.microsoft.com/office/drawing/2014/main" id="{E2873140-CF95-4966-A4DA-79C884D0ED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7960" y="2514600"/>
            <a:ext cx="2434976" cy="1828800"/>
          </a:xfrm>
          <a:prstGeom prst="rect">
            <a:avLst/>
          </a:prstGeom>
        </p:spPr>
      </p:pic>
    </p:spTree>
    <p:extLst>
      <p:ext uri="{BB962C8B-B14F-4D97-AF65-F5344CB8AC3E}">
        <p14:creationId xmlns:p14="http://schemas.microsoft.com/office/powerpoint/2010/main" val="2995679105"/>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2095500" y="228599"/>
            <a:ext cx="4953000" cy="889489"/>
          </a:xfrm>
        </p:spPr>
        <p:txBody>
          <a:bodyPr/>
          <a:lstStyle/>
          <a:p>
            <a:pPr algn="ctr"/>
            <a:r>
              <a:rPr lang="en-US" altLang="en-US" sz="32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52400" y="1371600"/>
            <a:ext cx="8991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Who are the “earth-dwellers”?</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What is the meaning of “about to come”?</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How will Christ keep His promise?</a:t>
            </a:r>
          </a:p>
          <a:p>
            <a:pPr marL="576263" indent="-576263">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Is this promise for Philadelphia only?</a:t>
            </a:r>
          </a:p>
          <a:p>
            <a:pPr marL="576263" indent="-576263">
              <a:spcBef>
                <a:spcPts val="0"/>
              </a:spcBef>
              <a:spcAft>
                <a:spcPts val="1200"/>
              </a:spcAft>
              <a:buSzPct val="100000"/>
              <a:buFont typeface="+mj-lt"/>
              <a:buAutoNum type="arabicPeriod" startAt="7"/>
            </a:pPr>
            <a:r>
              <a:rPr lang="en-US" altLang="en-US" sz="2800" b="1" u="sng" dirty="0">
                <a:solidFill>
                  <a:srgbClr val="FFFFCC"/>
                </a:solidFill>
                <a:effectLst>
                  <a:outerShdw blurRad="38100" dist="38100" dir="2700000" algn="tl">
                    <a:srgbClr val="000000">
                      <a:alpha val="43137"/>
                    </a:srgbClr>
                  </a:outerShdw>
                </a:effectLst>
              </a:rPr>
              <a:t>How does the Pre-Trib. View of Rev. 3:10 harmonize with the rest of the Book of Revelation? </a:t>
            </a:r>
          </a:p>
        </p:txBody>
      </p:sp>
      <p:pic>
        <p:nvPicPr>
          <p:cNvPr id="6" name="Picture 2" descr="Image result for revelation 3:10">
            <a:extLst>
              <a:ext uri="{FF2B5EF4-FFF2-40B4-BE49-F238E27FC236}">
                <a16:creationId xmlns:a16="http://schemas.microsoft.com/office/drawing/2014/main" id="{F8DA401F-BA82-42AD-B277-892AD0A3083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8500" y="478840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803564"/>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2760473429"/>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17153</TotalTime>
  <Words>4976</Words>
  <Application>Microsoft Office PowerPoint</Application>
  <PresentationFormat>On-screen Show (4:3)</PresentationFormat>
  <Paragraphs>763</Paragraphs>
  <Slides>141</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141</vt:i4>
      </vt:variant>
    </vt:vector>
  </HeadingPairs>
  <TitlesOfParts>
    <vt:vector size="147" baseType="lpstr">
      <vt:lpstr>Arial</vt:lpstr>
      <vt:lpstr>Calibri</vt:lpstr>
      <vt:lpstr>Lucida Blackletter</vt:lpstr>
      <vt:lpstr>Times New Roman</vt:lpstr>
      <vt:lpstr>Wingdings</vt:lpstr>
      <vt:lpstr>Azure</vt:lpstr>
      <vt:lpstr>PowerPoint Presentation</vt:lpstr>
      <vt:lpstr>Answering Ten Questions</vt:lpstr>
      <vt:lpstr>Prologue (Rev. 1:1-8)</vt:lpstr>
      <vt:lpstr>PowerPoint Presentation</vt:lpstr>
      <vt:lpstr>Revelation 1:19</vt:lpstr>
      <vt:lpstr>Revelation 1:19</vt:lpstr>
      <vt:lpstr>PowerPoint Presentation</vt:lpstr>
      <vt:lpstr>Pattern of the Letters in Revelation 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Philadelphia  Revelation 3:7-13</vt:lpstr>
      <vt:lpstr>Philadelphia  Revelation 3:7-13</vt:lpstr>
      <vt:lpstr>PowerPoint Presentation</vt:lpstr>
      <vt:lpstr>Philadelphia  Revelation 3:7-13</vt:lpstr>
      <vt:lpstr>PowerPoint Presentation</vt:lpstr>
      <vt:lpstr>2. Description of Christ to Philadelphia  (Rev. 3:7b)</vt:lpstr>
      <vt:lpstr>Philadelphia  Revelation 3:7-13</vt:lpstr>
      <vt:lpstr>PowerPoint Presentation</vt:lpstr>
      <vt:lpstr>PowerPoint Presentation</vt:lpstr>
      <vt:lpstr>PowerPoint Presentation</vt:lpstr>
      <vt:lpstr>Philadelphia  Revelation 3:7-13</vt:lpstr>
      <vt:lpstr>Philadelphia  Revelation 3:7-13</vt:lpstr>
      <vt:lpstr>Philadelphia  Revelation 3:7-13</vt:lpstr>
      <vt:lpstr>PowerPoint Presentation</vt:lpstr>
      <vt:lpstr>PowerPoint Presentation</vt:lpstr>
      <vt:lpstr>When Will the Rapture Take Place Relative to the Tribulation Period?</vt:lpstr>
      <vt:lpstr>Problems with Partial Rapturism?</vt:lpstr>
      <vt:lpstr>Problems with Partial Rapturism?</vt:lpstr>
      <vt:lpstr>PowerPoint Presentation</vt:lpstr>
      <vt:lpstr>PowerPoint Presentation</vt:lpstr>
      <vt:lpstr>Problems with Beginning the Sentence in Rev. 3:10 with “Because” </vt:lpstr>
      <vt:lpstr>Problems with Beginning the Sentence in Rev. 3:10 with “Because” (cont’d)</vt:lpstr>
      <vt:lpstr>PowerPoint Presentation</vt:lpstr>
      <vt:lpstr>PowerPoint Presentation</vt:lpstr>
      <vt:lpstr>When Will the Rapture Take Place Relative to the Tribulation Period?</vt:lpstr>
      <vt:lpstr>PowerPoint Presentation</vt:lpstr>
      <vt:lpstr>Does Revelation 3:10 Teach the Pre-Tribulation Rapture?</vt:lpstr>
      <vt:lpstr>Does Revelation 3:10 Teach the Pre-Tribulation Rapture?</vt:lpstr>
      <vt:lpstr>Does Revelation 3:10 Teach the Pre-Tribulation Rapture?</vt:lpstr>
      <vt:lpstr>PowerPoint Presentation</vt:lpstr>
      <vt:lpstr>Does Revelation 3:10 Teach the Pre-Tribulation Rapture?</vt:lpstr>
      <vt:lpstr>2. Protection Through the Tribulation?  (Revelation 3:10)</vt:lpstr>
      <vt:lpstr>Does Revelation 3:10 Teach the Pre-Tribulation Rapture?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Does Revelation 3:10 Teach the Pre-Tribulation Rapture?</vt:lpstr>
      <vt:lpstr>PowerPoint Presentation</vt:lpstr>
      <vt:lpstr>PowerPoint Presentation</vt:lpstr>
      <vt:lpstr>PowerPoint Presentation</vt:lpstr>
      <vt:lpstr>PowerPoint Presentation</vt:lpstr>
      <vt:lpstr>PowerPoint Presentation</vt:lpstr>
      <vt:lpstr>PowerPoint Presentation</vt:lpstr>
      <vt:lpstr>Does Revelation 3:10 Teach the Pre-Tribulation Rapture?</vt:lpstr>
      <vt:lpstr>PowerPoint Presentation</vt:lpstr>
      <vt:lpstr>5. The Whole World?  (Revelation 3:10)</vt:lpstr>
      <vt:lpstr>PowerPoint Presentation</vt:lpstr>
      <vt:lpstr>Does Revelation 3:10 Teach the Pre-Tribulation Rapture?</vt:lpstr>
      <vt:lpstr>PowerPoint Presentation</vt:lpstr>
      <vt:lpstr>6. Test  (Revelation 3:10)</vt:lpstr>
      <vt:lpstr>PowerPoint Presentation</vt:lpstr>
      <vt:lpstr>PowerPoint Presentation</vt:lpstr>
      <vt:lpstr>PowerPoint Presentation</vt:lpstr>
      <vt:lpstr>Does Revelation 3:10 Teach the Pre-Tribulation Rapture?</vt:lpstr>
      <vt:lpstr>PowerPoint Presentation</vt:lpstr>
      <vt:lpstr>PowerPoint Presentation</vt:lpstr>
      <vt:lpstr>PowerPoint Presentation</vt:lpstr>
      <vt:lpstr>Thomas Ice Thomas Ice, “Kept From the Hour,” online: www.pre-trib.org, accessed 4 September 2014, 2.</vt:lpstr>
      <vt:lpstr>Pretribulationism is not Escapism</vt:lpstr>
      <vt:lpstr>PowerPoint Presentation</vt:lpstr>
      <vt:lpstr>PowerPoint Presentation</vt:lpstr>
      <vt:lpstr>Does Revelation 3:10 Teach the Pre-Tribulation Rapture?</vt:lpstr>
      <vt:lpstr>PowerPoint Presentation</vt:lpstr>
      <vt:lpstr>Imminency</vt:lpstr>
      <vt:lpstr>Does Revelation 3:10 Teach the Pre-Tribulation Rapture?</vt:lpstr>
      <vt:lpstr>PowerPoint Presentation</vt:lpstr>
      <vt:lpstr>PowerPoint Presentation</vt:lpstr>
      <vt:lpstr>PowerPoint Presentation</vt:lpstr>
      <vt:lpstr>PowerPoint Presentation</vt:lpstr>
      <vt:lpstr>PowerPoint Presentation</vt:lpstr>
      <vt:lpstr>Does Revelation 3:10 Teach the Pre-Tribulation Rapture?</vt:lpstr>
      <vt:lpstr>Promised Exemption from Divine Wrath</vt:lpstr>
      <vt:lpstr>PowerPoint Presentation</vt:lpstr>
      <vt:lpstr>Does Revelation 3:10 Teach the Pre-Tribulation Rapture?</vt:lpstr>
      <vt:lpstr>PowerPoint Presentation</vt:lpstr>
      <vt:lpstr>Revelation 1:19</vt:lpstr>
      <vt:lpstr>The Missing Church</vt:lpstr>
      <vt:lpstr>God’s Work Through Israel</vt:lpstr>
      <vt:lpstr>Does Revelation 3:10 Teach the Pre-Tribulation Rapture?</vt:lpstr>
      <vt:lpstr>Does Revelation 3:10 Teach the Pre-Tribulation Rapture?</vt:lpstr>
      <vt:lpstr>PowerPoint Presentation</vt:lpstr>
      <vt:lpstr>PowerPoint Presentation</vt:lpstr>
      <vt:lpstr>Chronological vs. Adverbial Use of Tacos</vt:lpstr>
      <vt:lpstr>PowerPoint Presentation</vt:lpstr>
      <vt:lpstr>PowerPoint Presentation</vt:lpstr>
      <vt:lpstr>Remembrance in 2 Peter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Philadelphia  Revelation 3:7-13</vt:lpstr>
      <vt:lpstr>PowerPoint Presentation</vt:lpstr>
      <vt:lpstr>PowerPoint Presentation</vt:lpstr>
      <vt:lpstr>PowerPoint Presentation</vt:lpstr>
      <vt:lpstr>PowerPoint Presentation</vt:lpstr>
      <vt:lpstr>7. Christ’s Promises to Overcomers in Philadelphia  (Rev. 3:12)</vt:lpstr>
      <vt:lpstr>7. Christ’s Promises to Overcomers in Philadelphia  (Rev. 3:12)</vt:lpstr>
      <vt:lpstr>7. Christ’s Promises to Overcomers in Philadelphia  (Rev. 3:12)</vt:lpstr>
      <vt:lpstr>7. Christ’s Promises to Overcomers in Philadelphia  (Rev. 3:12)</vt:lpstr>
      <vt:lpstr>7. Christ’s Promises to Overcomers in Philadelphia  (Rev. 3:12)</vt:lpstr>
      <vt:lpstr>Jerusalem Descending</vt:lpstr>
      <vt:lpstr>7. Christ’s Promises to Overcomers in Philadelphia  (Rev. 3:12)</vt:lpstr>
      <vt:lpstr>PowerPoint Presentation</vt:lpstr>
      <vt:lpstr>PowerPoint Presentation</vt:lpstr>
      <vt:lpstr>Philadelphia  Revelation 3:7-13</vt:lpstr>
      <vt:lpstr>PowerPoint Presentation</vt:lpstr>
      <vt:lpstr>PowerPoint Presentation</vt:lpstr>
      <vt:lpstr>PowerPoint Presentation</vt:lpstr>
      <vt:lpstr>PowerPoint Presentation</vt:lpstr>
      <vt:lpstr>Conclusion</vt:lpstr>
      <vt:lpstr>Philadelphia  Revelation 3:7-13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 Revelation 3v10-13</dc:title>
  <dc:subject>Revelation</dc:subject>
  <dc:creator>A. Woods</dc:creator>
  <dc:description>Modified by Jim McGowan</dc:description>
  <cp:lastModifiedBy>anne woods</cp:lastModifiedBy>
  <cp:revision>1793</cp:revision>
  <cp:lastPrinted>2018-07-08T14:38:51Z</cp:lastPrinted>
  <dcterms:created xsi:type="dcterms:W3CDTF">2009-03-17T12:21:13Z</dcterms:created>
  <dcterms:modified xsi:type="dcterms:W3CDTF">2018-09-15T22:29:37Z</dcterms:modified>
</cp:coreProperties>
</file>