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067" r:id="rId2"/>
    <p:sldId id="963" r:id="rId3"/>
    <p:sldId id="3944" r:id="rId4"/>
    <p:sldId id="3860" r:id="rId5"/>
    <p:sldId id="3960" r:id="rId6"/>
    <p:sldId id="4239" r:id="rId7"/>
    <p:sldId id="492" r:id="rId8"/>
    <p:sldId id="538" r:id="rId9"/>
    <p:sldId id="4161" r:id="rId10"/>
    <p:sldId id="4193" r:id="rId11"/>
    <p:sldId id="4214" r:id="rId12"/>
    <p:sldId id="4240" r:id="rId13"/>
    <p:sldId id="4279" r:id="rId14"/>
    <p:sldId id="4303" r:id="rId15"/>
    <p:sldId id="4162" r:id="rId16"/>
    <p:sldId id="4324" r:id="rId17"/>
    <p:sldId id="4163" r:id="rId18"/>
    <p:sldId id="4325" r:id="rId19"/>
    <p:sldId id="4152" r:id="rId20"/>
    <p:sldId id="4300" r:id="rId21"/>
    <p:sldId id="4328" r:id="rId22"/>
    <p:sldId id="4329" r:id="rId23"/>
    <p:sldId id="4330" r:id="rId24"/>
    <p:sldId id="4313" r:id="rId25"/>
    <p:sldId id="4309" r:id="rId26"/>
    <p:sldId id="4310" r:id="rId27"/>
    <p:sldId id="4319" r:id="rId28"/>
    <p:sldId id="4506" r:id="rId29"/>
    <p:sldId id="4213" r:id="rId30"/>
    <p:sldId id="4180" r:id="rId31"/>
    <p:sldId id="4262" r:id="rId32"/>
    <p:sldId id="4501" r:id="rId33"/>
    <p:sldId id="4507" r:id="rId34"/>
    <p:sldId id="4513" r:id="rId35"/>
    <p:sldId id="4502" r:id="rId36"/>
    <p:sldId id="4508" r:id="rId37"/>
    <p:sldId id="1447" r:id="rId38"/>
    <p:sldId id="4514" r:id="rId39"/>
    <p:sldId id="4515" r:id="rId40"/>
    <p:sldId id="4516" r:id="rId41"/>
    <p:sldId id="1448" r:id="rId42"/>
    <p:sldId id="4504" r:id="rId43"/>
    <p:sldId id="1449" r:id="rId44"/>
    <p:sldId id="1439" r:id="rId45"/>
    <p:sldId id="4517" r:id="rId46"/>
    <p:sldId id="1450" r:id="rId47"/>
    <p:sldId id="4518" r:id="rId48"/>
    <p:sldId id="4519" r:id="rId49"/>
    <p:sldId id="730" r:id="rId50"/>
    <p:sldId id="4520" r:id="rId51"/>
    <p:sldId id="4521" r:id="rId52"/>
    <p:sldId id="1451" r:id="rId53"/>
    <p:sldId id="1452" r:id="rId54"/>
    <p:sldId id="4522" r:id="rId55"/>
    <p:sldId id="4503" r:id="rId56"/>
    <p:sldId id="4509" r:id="rId57"/>
    <p:sldId id="4311" r:id="rId58"/>
    <p:sldId id="4510" r:id="rId59"/>
    <p:sldId id="4511" r:id="rId60"/>
    <p:sldId id="4192" r:id="rId61"/>
    <p:sldId id="4512" r:id="rId62"/>
    <p:sldId id="2248" r:id="rId63"/>
    <p:sldId id="4312" r:id="rId64"/>
    <p:sldId id="3488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00"/>
    <a:srgbClr val="008000"/>
    <a:srgbClr val="FFFFCC"/>
    <a:srgbClr val="0000CC"/>
    <a:srgbClr val="FFFF99"/>
    <a:srgbClr val="A50021"/>
    <a:srgbClr val="000066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5071" autoAdjust="0"/>
  </p:normalViewPr>
  <p:slideViewPr>
    <p:cSldViewPr>
      <p:cViewPr varScale="1">
        <p:scale>
          <a:sx n="109" d="100"/>
          <a:sy n="109" d="100"/>
        </p:scale>
        <p:origin x="18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E6F0C23-484F-41FC-B4E1-0436582C60C5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9/2/2018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F6AA0AE-7CD5-4F16-ABCB-735DB84D759A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5F2EEBD-C6F5-4EB9-A959-F2872AB3B627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66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Emphatic negation is indicated by </a:t>
            </a:r>
            <a:r>
              <a:rPr lang="el-G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οὐ μή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the aorist subjunctive or, less frequently, </a:t>
            </a:r>
            <a:r>
              <a:rPr lang="el-G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οὐ μή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the future indicative (e.g., Matt 26:35; Mark 13:31; John 4:14; 6:35). This is the strongest way to negate something in Greek. …</a:t>
            </a:r>
            <a:r>
              <a:rPr lang="en-US" sz="1200" dirty="0"/>
              <a:t>a </a:t>
            </a:r>
            <a:r>
              <a:rPr lang="en-US" sz="1200" i="1" dirty="0"/>
              <a:t>soteriological theme is frequently found in such statements, especially in John: what is </a:t>
            </a:r>
            <a:r>
              <a:rPr lang="en-US" sz="1200" i="1" dirty="0" err="1"/>
              <a:t>negatived</a:t>
            </a:r>
            <a:r>
              <a:rPr lang="en-US" sz="1200" i="1" dirty="0"/>
              <a:t> is the possibility of the loss of salvation.  </a:t>
            </a:r>
            <a:r>
              <a:rPr lang="en-US" b="0" i="0" u="none" strike="noStrike" baseline="0" dirty="0"/>
              <a:t>Wallace, D. B. (1996). </a:t>
            </a:r>
            <a:r>
              <a:rPr lang="en-US" sz="1200" b="0" i="1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Greek Grammar beyond the Basics: An Exegetical Syntax of the New Testament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(p. 468). Grand Rapids, MI: Zondervan.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F6AA0AE-7CD5-4F16-ABCB-735DB84D759A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810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Emphatic negation is indicated by </a:t>
            </a:r>
            <a:r>
              <a:rPr lang="el-G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οὐ μή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the aorist subjunctive or, less frequently, </a:t>
            </a:r>
            <a:r>
              <a:rPr lang="el-G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οὐ μή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the future indicative (e.g., Matt 26:35; Mark 13:31; John 4:14; 6:35). This is the strongest way to negate something in Greek. …</a:t>
            </a:r>
            <a:r>
              <a:rPr lang="en-US" sz="1200" dirty="0"/>
              <a:t>a </a:t>
            </a:r>
            <a:r>
              <a:rPr lang="en-US" sz="1200" i="1" dirty="0"/>
              <a:t>soteriological theme is frequently found in such statements, especially in John: what is </a:t>
            </a:r>
            <a:r>
              <a:rPr lang="en-US" sz="1200" i="1" dirty="0" err="1"/>
              <a:t>negatived</a:t>
            </a:r>
            <a:r>
              <a:rPr lang="en-US" sz="1200" i="1" dirty="0"/>
              <a:t> is the possibility of the loss of salvation.  </a:t>
            </a:r>
            <a:r>
              <a:rPr lang="en-US" b="0" i="0" u="none" strike="noStrike" baseline="0" dirty="0"/>
              <a:t>Wallace, D. B. (1996). </a:t>
            </a:r>
            <a:r>
              <a:rPr lang="en-US" sz="1200" b="0" i="1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Greek Grammar beyond the Basics: An Exegetical Syntax of the New Testament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(p. 468). Grand Rapids, MI: Zondervan.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F6AA0AE-7CD5-4F16-ABCB-735DB84D759A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464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F6AA0AE-7CD5-4F16-ABCB-735DB84D759A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7505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314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77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395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86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46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64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267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240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942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670D747-AD32-4E7D-84B4-F5484BFD0D39}" type="datetime1">
              <a:rPr lang="en-US" smtClean="0"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43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19FA5C6-8B19-423F-BCBC-5EA426BA5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5E6AD2D-68AA-462F-8A8A-5DE91022F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A04F76E8-1C71-4DE0-8A97-DB4214AF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DF75-FAFD-4772-87A3-AE2DDCF0B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4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9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55143047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119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4843049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728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01014225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99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00969200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8188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52388661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3390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14625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05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14625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25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762000" cy="6096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89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14625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944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E0FE7-1F01-496D-9609-00AA28320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36" y="685800"/>
            <a:ext cx="86905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77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40643"/>
            <a:ext cx="8458200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title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of Jesus Christ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Patmos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Seven Churches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95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was it delivered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steps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Encouragement and holiness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 final victory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OT relationship</a:t>
            </a:r>
          </a:p>
        </p:txBody>
      </p:sp>
      <p:pic>
        <p:nvPicPr>
          <p:cNvPr id="20484" name="Picture 2" descr="http://iconreader.files.wordpress.com/2010/08/12_johntheologian.jpg">
            <a:extLst>
              <a:ext uri="{FF2B5EF4-FFF2-40B4-BE49-F238E27FC236}">
                <a16:creationId xmlns:a16="http://schemas.microsoft.com/office/drawing/2014/main" id="{0547C1CB-0812-4713-970D-1CF9DCC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8552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2. Description of Christ to Sardis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3:1b)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828800"/>
            <a:ext cx="6781800" cy="18288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Has the seven Spirits of God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Has the seven stars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4440E-5CEE-46F3-A70E-1A1776FAF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0" y="3733800"/>
            <a:ext cx="26581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48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14625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54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14625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044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14625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56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2484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3:2-3c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up, and strengthen the things that remain, which were about to die; for I have not found your deeds completed in the sight of My God.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 remember what you have received and heard; and keep it, and repent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8BB6E-F31C-4F9C-9AC8-D93B5F4C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4" y="1752600"/>
            <a:ext cx="2047875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99348" lon="1507634" rev="21296289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So What? - Points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14065009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747" y="2523744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282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747" y="2523744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338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3:5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/>
              </a:rPr>
              <a:t>He who overcomes will thus be clothed in white garments; and I will not erase his name from the book of life, and I will confess his name before My Father and before His angels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002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3:5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u="sng" dirty="0">
                <a:solidFill>
                  <a:srgbClr val="FFFFCC"/>
                </a:solidFill>
                <a:effectLst/>
              </a:rPr>
              <a:t>He who overcomes</a:t>
            </a:r>
            <a:r>
              <a:rPr lang="en-US" dirty="0">
                <a:effectLst/>
              </a:rPr>
              <a:t> will thus be clothed in white garments; and I will not erase his name from the book of life, and I will confess his name before My Father and before His angels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964571D2-9695-45B6-9552-64DCA795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606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5:4-5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“4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whatever is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born of God 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world; and this is the victory that has overcome the world—our faith.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the one who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world, but he who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Jesus is the Son of God?”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40E1E-1CB7-4BBD-9EA4-606D32C21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77" y="2819400"/>
            <a:ext cx="188424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324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02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2" y="228600"/>
            <a:ext cx="888221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7. Christ’s Promises to Overcomers in </a:t>
            </a:r>
            <a:r>
              <a:rPr lang="en-US" sz="3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Sarids</a:t>
            </a: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3:5)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Clothed in white ‒ 5a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Name not erased from the Book of Life  ‒ 5b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Confession name before Father &amp; Angels – 5c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29" y="3962400"/>
            <a:ext cx="26581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11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7. Christ’s Promises to Overcomers in Sardis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3:5)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Clothed in white ‒ 5a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Name not erased from the Book of Life  ‒ 5b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Confession name before Father &amp; Angels – 5c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29" y="3962400"/>
            <a:ext cx="26581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6441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3:5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/>
              </a:rPr>
              <a:t>He who overcomes will thus be </a:t>
            </a:r>
            <a:r>
              <a:rPr lang="en-US" b="1" u="sng" dirty="0">
                <a:solidFill>
                  <a:srgbClr val="FFFFCC"/>
                </a:solidFill>
                <a:effectLst/>
              </a:rPr>
              <a:t>clothed in white garments</a:t>
            </a:r>
            <a:r>
              <a:rPr lang="en-US" dirty="0">
                <a:effectLst/>
              </a:rPr>
              <a:t>; and I will not erase his name from the book of life, and I will confess his name before My Father and before His angels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BFD75BF-5480-49B1-9025-C2913F37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240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Philippians 3:9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may be found in Him, not having a righteousness of my own derived from 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Law, but that which is through faith in Christ, the righteousness which 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comes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from God on the basis of faith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D95F8-19B9-41C2-A0C6-16191C1A38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321" y="2819400"/>
            <a:ext cx="319535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7. Christ’s Promises to Overcomers in Sardis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3:5)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Clothed in white ‒ 5a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Name not erased from the Book of Life  ‒ 5b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Confession name before Father &amp; Angels – 5c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29" y="3962400"/>
            <a:ext cx="26581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6588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3:5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/>
              </a:rPr>
              <a:t>He who overcomes will thus be clothed in white garments; and </a:t>
            </a:r>
            <a:r>
              <a:rPr lang="en-US" b="1" u="sng" dirty="0">
                <a:solidFill>
                  <a:srgbClr val="FFFFCC"/>
                </a:solidFill>
                <a:effectLst/>
              </a:rPr>
              <a:t>I will not erase his name from the book of life</a:t>
            </a:r>
            <a:r>
              <a:rPr lang="en-US" dirty="0">
                <a:effectLst/>
              </a:rPr>
              <a:t>, and I will confess his name before My Father and before His angels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00E1C5E4-3A11-46BC-84E5-FED523C3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397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EA758-CCE7-4C39-96AA-C9355EA0D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3:5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who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thus be clothed in white garments; and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not erase his name from the book of life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I will confess his name before My Father and before His angels.”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0DD918-2DB8-4CD6-B045-DD4B222EA2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971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1897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A0B77-FEA5-49C8-B412-B0CDF57B07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0" y="0"/>
            <a:ext cx="82296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12:21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not be overcome 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6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evil, but overcome evil with good.”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BA306-E2FF-49E0-B400-905183C4F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3622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5063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EA758-CCE7-4C39-96AA-C9355EA0D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3:5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who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thus be clothed in white garments; and I will not erase his name from the book of life, and I will confess his name before My Father and before His angels.”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0DD918-2DB8-4CD6-B045-DD4B222EA2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971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34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78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EA758-CCE7-4C39-96AA-C9355EA0D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5:5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one of the elders said to me, ‘Stop weeping; behold, the Lion that is from the tribe of Judah, the Root of David, has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 [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as to open the book and its seven seals.’”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0FB44-C968-4BD1-A4D0-4E3FEA31A3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971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845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A5B4F-C012-4275-B864-A72D5EF83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16:33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These things I have spoken to you, so that in Me you may have peace. In the world you have tribulation, but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take courage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I have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nikaō;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perfect tense]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50C49-15CE-4596-A935-7D1BAE0C1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87" y="2971800"/>
            <a:ext cx="30868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309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A5B4F-C012-4275-B864-A72D5EF83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4:4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from God, little children, and have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nikaō;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perfect tense]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them; because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greater is He who is in you than he who is in the world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A294A-5608-4DD0-B803-0C0FC4D26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87" y="2971800"/>
            <a:ext cx="30868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377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912ED-172A-406A-A2F5-68DCF97B8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5:4-5</a:t>
            </a:r>
          </a:p>
          <a:p>
            <a:pPr algn="just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whatever is born of God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world; and this is the victory that has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world—our faith.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is the one who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world, but he who believes that Jesus is the Son of God?”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9ADF33-F163-4678-9A8E-2B7BA565D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558" y="3352800"/>
            <a:ext cx="125688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496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A0B77-FEA5-49C8-B412-B0CDF57B07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8:37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in all these things we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overwhelmingly conquer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hypernikaō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present tense]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through Him who loved us.”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5E7CF-0C59-40A4-BFA7-3DC1DC5180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3" y="2514600"/>
            <a:ext cx="30387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859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D3D9C-445F-4B7B-8612-37C8005703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21:6-8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Then He said to me, ‘It is done. I am the Alpha and the Omega, the beginning and the end. 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will give to the one who thirsts from the spring of the water of life without cost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He who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these things, and 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will be his God and he will be My son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But for the cowardly and unbelieving and abominable and murderers and immoral persons and sorcerers and idolaters and all liars, their part 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will be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in the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 that burns with fire and brimstone, which is the second death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  <a:endParaRPr lang="en-US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1762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D3D9C-445F-4B7B-8612-37C8005703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3:5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who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[all believers; </a:t>
            </a:r>
            <a:r>
              <a:rPr lang="en-US" sz="3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thus be clothed in white garments; and I will not erase his name from the book of life, and I will confess his name before My Father and before His angels.”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FFDC9-3E74-4CAE-BC1F-FA31975CD6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9718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927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337E2E-5C3F-4DE5-A260-E31441D2C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61111"/>
              </p:ext>
            </p:extLst>
          </p:nvPr>
        </p:nvGraphicFramePr>
        <p:xfrm>
          <a:off x="38100" y="76200"/>
          <a:ext cx="9067800" cy="670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260165803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31174777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“Overcomer” in Revelation 3:5?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5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INCORRECT VIEW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 VIEW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8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Imperative verb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Articular participle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6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Modifies pronoun “he”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9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Prescriptive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9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believer must overcome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believer is an overcoming one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the believer ought to do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the believer already is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69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Conditions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Statements of fact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6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 benefit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Inevitable benefit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9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Motivation in the present through potential loss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Motivation in the present through what’s inevitably theirs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519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Keep performing to maintain your position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 your practice catch up to your position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9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 kept through human works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 maintained through divine grace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21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7993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D3D9C-445F-4B7B-8612-37C8005703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3:5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who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overcomes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[all believers; </a:t>
            </a:r>
            <a:r>
              <a:rPr lang="en-US" sz="3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nikaō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thus be clothed in white garments; and I will not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mē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 ever, no not ever]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erase his name from the book of life, and I will confess his name before My Father and before His angels.”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FFDC9-3E74-4CAE-BC1F-FA31975CD6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3404616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125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AD9A7-EE3A-4321-AACB-8D8493C72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46012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10:27-29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27</a:t>
            </a:r>
            <a:r>
              <a:rPr lang="en-US" alt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 sheep hear My voice, and I know them, and they follow Me;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28 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I give eternal life to them, and they will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never perish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sz="3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n-US" sz="34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</a:t>
            </a:r>
            <a:r>
              <a:rPr lang="en-US" sz="34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4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mē</a:t>
            </a:r>
            <a:r>
              <a:rPr lang="en-US" sz="3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</a:t>
            </a:r>
            <a:r>
              <a:rPr lang="en-US" sz="3400" b="1" i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aiōnia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]; and no one will snatch them out of My hand.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My Father, who has given them to Me, is greater than all; and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one is able to snatch 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them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 of the Father’s hand.”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909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53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D3D9C-445F-4B7B-8612-37C8005703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Philippians 4:2-3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urge Euodia and I urge </a:t>
            </a:r>
            <a:r>
              <a:rPr lang="en-US" sz="3200" b="1" u="sng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Syntyche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 live in harmony in the Lord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Indeed, true companion, I ask you also to help these women who have shared my struggle in 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the cause of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the gospel, together with Clement also and the rest of my fellow workers, whose names are in 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book of life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FFDC9-3E74-4CAE-BC1F-FA31975CD6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581400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648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D3D9C-445F-4B7B-8612-37C8005703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Luke 10:17, 20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 The seventy returned with joy, saying, ‘Lord, even the demons are subject to us in Your name’.…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 ‘Nevertheless do not rejoice in this, that the spirits are subject to you, but </a:t>
            </a:r>
            <a:r>
              <a:rPr lang="en-US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rejoice that your names are recorded in heaven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  <a:endParaRPr lang="en-US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BE4B1-7608-4AE5-8DEE-BE9CC3F182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00" y="3581400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7511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9C0DF-8AF1-44F6-B08B-DF239E5CD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600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Exodus 32:32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now, if You will, forgive their sin—and if not, please blot me out from Your book which You have written!”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482332-C002-4733-ABB0-48CD9F12E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677" y="2438400"/>
            <a:ext cx="1740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1289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945B08-BAA7-4F54-8624-0A45CEB2C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Psalm 69:28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May they be blotted out of the book of life And may they not be recorded with the righteous.”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4E4DE-62D0-4A62-A6FC-981C1DFC4D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823" y="2286000"/>
            <a:ext cx="43583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8231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839B7D-2818-4FD8-B62C-2A433A92D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286217"/>
              </p:ext>
            </p:extLst>
          </p:nvPr>
        </p:nvGraphicFramePr>
        <p:xfrm>
          <a:off x="57150" y="1030224"/>
          <a:ext cx="9029700" cy="481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1320818088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54714158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3205959816"/>
                    </a:ext>
                  </a:extLst>
                </a:gridCol>
              </a:tblGrid>
              <a:tr h="6736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="0" kern="1200" noProof="0" dirty="0">
                          <a:solidFill>
                            <a:srgbClr val="00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Two Books</a:t>
                      </a:r>
                      <a:endParaRPr lang="en-US" sz="4000" b="0" kern="1200" dirty="0">
                        <a:solidFill>
                          <a:srgbClr val="00FFFF"/>
                        </a:solidFill>
                        <a:effectLst/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41766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Book of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Lamb’s Book of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1048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 OF LIFE RECORDED?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Spiritual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123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RECORDED?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Regeneration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4239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WHICH TESTAMENT?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Old Testament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Testament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4790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Exod. 32:32;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Ps. 69:28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 10:20; Rev. 3:5; 20:12,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51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8885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7. Christ’s Promises to Overcomers in Sardis </a:t>
            </a:r>
            <a:b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(Rev. 3:5)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534400" cy="2286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Clothed in white ‒ 5a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Name not erased from the Book of Life  ‒ 5b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Confession name before Father &amp; Angels – 5c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F97DD-3A7D-4F5E-994E-1BD602283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129" y="3962400"/>
            <a:ext cx="26581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280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3:5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/>
              </a:rPr>
              <a:t>He who overcomes will thus be clothed in white garments; and I will not erase his name from the book of life, and </a:t>
            </a:r>
            <a:r>
              <a:rPr lang="en-US" b="1" u="sng" dirty="0">
                <a:solidFill>
                  <a:srgbClr val="FFFFCC"/>
                </a:solidFill>
                <a:effectLst/>
              </a:rPr>
              <a:t>I will confess his name before My Father and before His angels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 Promise to the Overcomers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B89F7D8D-2EF6-4FE6-B17A-6E9D8A73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488" y="2514600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8369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747" y="2523744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6786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3:6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dirty="0">
                <a:effectLst/>
              </a:rPr>
              <a:t>He who has an ear, let him hear what the Spirit says to the churches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Exhortation to Listen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3140-CF95-4966-A4DA-79C884D0E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60" y="2514600"/>
            <a:ext cx="2434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8675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3:6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u="sng" dirty="0">
                <a:solidFill>
                  <a:srgbClr val="FFFFCC"/>
                </a:solidFill>
                <a:effectLst/>
              </a:rPr>
              <a:t>He who has an ear, let him hear what the Spirit says</a:t>
            </a:r>
            <a:r>
              <a:rPr lang="en-US" sz="4000" dirty="0">
                <a:effectLst/>
              </a:rPr>
              <a:t> to the churches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Exhortation to Listen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3140-CF95-4966-A4DA-79C884D0E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60" y="2514600"/>
            <a:ext cx="2434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56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861B2-3AA4-4785-8D08-5A79AEEF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155414"/>
            <a:ext cx="7124700" cy="25021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Seen (Chapter 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Are (Chapters 2–3)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these things (Chapters 4–22)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69577B-A544-44BC-863C-10281723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77E6-0692-4CC4-94FD-7E5B5AE4C1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31" y="3733800"/>
            <a:ext cx="26581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021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17567-4AAB-41C0-A82B-182C3774A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Deuteronomy 6:4-7</a:t>
            </a:r>
          </a:p>
          <a:p>
            <a:pPr algn="just"/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Hear, O Israel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 The 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is our God, the 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is one!...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These words, which I am commanding you today, shall be on your heart.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 shall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teach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them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diligently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your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shall talk of them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your house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walk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by the way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down and when you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rise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     </a:t>
            </a:r>
          </a:p>
        </p:txBody>
      </p:sp>
    </p:spTree>
    <p:extLst>
      <p:ext uri="{BB962C8B-B14F-4D97-AF65-F5344CB8AC3E}">
        <p14:creationId xmlns:p14="http://schemas.microsoft.com/office/powerpoint/2010/main" val="17300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21F26-7BC3-4354-AD50-FC0FA517F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630555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0555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3:6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dirty="0">
                <a:effectLst/>
              </a:rPr>
              <a:t>He who has an ear, let him hear what the Spirit says </a:t>
            </a:r>
            <a:r>
              <a:rPr lang="en-US" sz="4000" b="1" u="sng" dirty="0">
                <a:solidFill>
                  <a:srgbClr val="FFFFCC"/>
                </a:solidFill>
                <a:effectLst/>
              </a:rPr>
              <a:t>to the churches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ADDCE2-8F2D-40D8-BAC5-35989DB11DB4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 Exhortation to Listen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73140-CF95-4966-A4DA-79C884D0E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60" y="2514600"/>
            <a:ext cx="2434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4862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Sardis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3:1-6</a:t>
            </a:r>
            <a:endParaRPr lang="en-US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6019800" cy="5334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(1a)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 (1c)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 (1d)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(2a-3c)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(3d-4)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Exhortation to listen (6)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AB5E8-BB34-4BC6-980E-CCD368F61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747" y="2523744"/>
            <a:ext cx="397933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020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143000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48200"/>
            <a:ext cx="2286000" cy="1143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249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34180495-1E9D-4486-90C9-11689843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6537"/>
            <a:ext cx="7772400" cy="906463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Pattern of the Letters in Revelation 2–3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BF073F9-147E-494D-918E-CE19EA0D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6934200" cy="4983163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Christ (Rev. 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Commendation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Rebuke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change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 to listen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overcomers (Rev. 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071DF-B81E-4BEC-B0F3-FD3539642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933883"/>
            <a:ext cx="2583418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45" name="Group 217">
            <a:extLst>
              <a:ext uri="{FF2B5EF4-FFF2-40B4-BE49-F238E27FC236}">
                <a16:creationId xmlns:a16="http://schemas.microsoft.com/office/drawing/2014/main" id="{58C71DB7-3A8C-4E7D-8C1D-F5D27F4BB2F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9488806"/>
              </p:ext>
            </p:extLst>
          </p:nvPr>
        </p:nvGraphicFramePr>
        <p:xfrm>
          <a:off x="76200" y="640195"/>
          <a:ext cx="8991601" cy="54556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27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32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DESCRIPTION OF THE SEVEN CHURCHES</a:t>
                      </a:r>
                      <a:br>
                        <a:rPr lang="en-US" altLang="en-US" sz="360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</a:br>
                      <a:r>
                        <a:rPr lang="en-US" altLang="en-US" sz="2800" b="0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Revelation 2‒3</a:t>
                      </a:r>
                      <a:endParaRPr lang="en-US" sz="3200" b="0" kern="1200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2057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Ephesus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2:1-7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Loveless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Smyrna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2:8-11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Persecuted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Pergamum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2:12-17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Thyatira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2:18-29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Corrupt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Sardis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3:1-6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Philadelphia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3:7-13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Missionary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233"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Laodicea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3:14-22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Man-centered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7554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15823</TotalTime>
  <Words>2067</Words>
  <Application>Microsoft Office PowerPoint</Application>
  <PresentationFormat>On-screen Show (4:3)</PresentationFormat>
  <Paragraphs>466</Paragraphs>
  <Slides>64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Prologue (Rev. 1:1-8)</vt:lpstr>
      <vt:lpstr>PowerPoint Presentation</vt:lpstr>
      <vt:lpstr>Revelation 1:19</vt:lpstr>
      <vt:lpstr>Revelation 1:19</vt:lpstr>
      <vt:lpstr>PowerPoint Presentation</vt:lpstr>
      <vt:lpstr>Pattern of the Letters in Revelation 2–3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Sardis  Revelation 3:1-6</vt:lpstr>
      <vt:lpstr>Sardis  Revelation 3:1-6</vt:lpstr>
      <vt:lpstr>PowerPoint Presentation</vt:lpstr>
      <vt:lpstr>Sardis  Revelation 3:1-6</vt:lpstr>
      <vt:lpstr>PowerPoint Presentation</vt:lpstr>
      <vt:lpstr>2. Description of Christ to Sardis  (Rev. 3:1b)</vt:lpstr>
      <vt:lpstr>Sardis  Revelation 3:1-6</vt:lpstr>
      <vt:lpstr>Sardis  Revelation 3:1-6</vt:lpstr>
      <vt:lpstr>Sardis  Revelation 3:1-6</vt:lpstr>
      <vt:lpstr>PowerPoint Presentation</vt:lpstr>
      <vt:lpstr>Sardis  Revelation 3:1-6</vt:lpstr>
      <vt:lpstr>Sardis  Revelation 3:1-6</vt:lpstr>
      <vt:lpstr>PowerPoint Presentation</vt:lpstr>
      <vt:lpstr>PowerPoint Presentation</vt:lpstr>
      <vt:lpstr>PowerPoint Presentation</vt:lpstr>
      <vt:lpstr>PowerPoint Presentation</vt:lpstr>
      <vt:lpstr>7. Christ’s Promises to Overcomers in Sarids  (Rev. 3:5)</vt:lpstr>
      <vt:lpstr>7. Christ’s Promises to Overcomers in Sardis  (Rev. 3:5)</vt:lpstr>
      <vt:lpstr>PowerPoint Presentation</vt:lpstr>
      <vt:lpstr>PowerPoint Presentation</vt:lpstr>
      <vt:lpstr>7. Christ’s Promises to Overcomers in Sardis  (Rev. 3:5)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Christ’s Promises to Overcomers in Sardis  (Rev. 3:5)</vt:lpstr>
      <vt:lpstr>PowerPoint Presentation</vt:lpstr>
      <vt:lpstr>Sardis  Revelation 3:1-6</vt:lpstr>
      <vt:lpstr>PowerPoint Presentation</vt:lpstr>
      <vt:lpstr>PowerPoint Presentation</vt:lpstr>
      <vt:lpstr>PowerPoint Presentation</vt:lpstr>
      <vt:lpstr>PowerPoint Presentation</vt:lpstr>
      <vt:lpstr>Conclusion</vt:lpstr>
      <vt:lpstr>Sardis  Revelation 3:1-6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 Revelation 2v23-29</dc:title>
  <dc:subject>Revelation</dc:subject>
  <dc:creator>A. Woods</dc:creator>
  <dc:description>Modified by Jim McGowan</dc:description>
  <cp:lastModifiedBy>anne woods</cp:lastModifiedBy>
  <cp:revision>1678</cp:revision>
  <cp:lastPrinted>2018-07-08T14:38:51Z</cp:lastPrinted>
  <dcterms:created xsi:type="dcterms:W3CDTF">2009-03-17T12:21:13Z</dcterms:created>
  <dcterms:modified xsi:type="dcterms:W3CDTF">2018-09-02T19:24:42Z</dcterms:modified>
</cp:coreProperties>
</file>